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4" r:id="rId7"/>
    <p:sldId id="265" r:id="rId8"/>
    <p:sldId id="266" r:id="rId9"/>
  </p:sldIdLst>
  <p:sldSz cx="12192000" cy="6858000"/>
  <p:notesSz cx="6858000" cy="9144000"/>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DA40C3-F484-4149-87C7-328DF799D3C6}" v="7" dt="2025-11-09T09:11:51.6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0" autoAdjust="0"/>
    <p:restoredTop sz="94660"/>
  </p:normalViewPr>
  <p:slideViewPr>
    <p:cSldViewPr snapToGrid="0">
      <p:cViewPr varScale="1">
        <p:scale>
          <a:sx n="73" d="100"/>
          <a:sy n="73" d="100"/>
        </p:scale>
        <p:origin x="72" y="3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4DF757-FE9D-4C02-B113-C76DF8E1A8EC}" type="doc">
      <dgm:prSet loTypeId="urn:microsoft.com/office/officeart/2008/layout/LinedList" loCatId="list" qsTypeId="urn:microsoft.com/office/officeart/2005/8/quickstyle/simple5" qsCatId="simple" csTypeId="urn:microsoft.com/office/officeart/2005/8/colors/colorful1" csCatId="colorful" phldr="1"/>
      <dgm:spPr/>
      <dgm:t>
        <a:bodyPr/>
        <a:lstStyle/>
        <a:p>
          <a:endParaRPr lang="en-US"/>
        </a:p>
      </dgm:t>
    </dgm:pt>
    <dgm:pt modelId="{B5570D57-4D0F-47FC-BE88-52D9F46A83B7}">
      <dgm:prSet/>
      <dgm:spPr/>
      <dgm:t>
        <a:bodyPr/>
        <a:lstStyle/>
        <a:p>
          <a:pPr>
            <a:lnSpc>
              <a:spcPct val="100000"/>
            </a:lnSpc>
          </a:pPr>
          <a:r>
            <a:rPr lang="en-US" b="1"/>
            <a:t>Personally</a:t>
          </a:r>
          <a:endParaRPr lang="en-US"/>
        </a:p>
      </dgm:t>
    </dgm:pt>
    <dgm:pt modelId="{25EC92C5-332B-49C1-B3D2-4D88FE25BC00}" type="parTrans" cxnId="{5588D001-8665-4405-AC96-5AFAECDA008F}">
      <dgm:prSet/>
      <dgm:spPr/>
      <dgm:t>
        <a:bodyPr/>
        <a:lstStyle/>
        <a:p>
          <a:endParaRPr lang="en-US"/>
        </a:p>
      </dgm:t>
    </dgm:pt>
    <dgm:pt modelId="{039720C5-0B29-413C-A46D-C8531F244887}" type="sibTrans" cxnId="{5588D001-8665-4405-AC96-5AFAECDA008F}">
      <dgm:prSet/>
      <dgm:spPr/>
      <dgm:t>
        <a:bodyPr/>
        <a:lstStyle/>
        <a:p>
          <a:pPr>
            <a:lnSpc>
              <a:spcPct val="100000"/>
            </a:lnSpc>
          </a:pPr>
          <a:endParaRPr lang="en-US"/>
        </a:p>
      </dgm:t>
    </dgm:pt>
    <dgm:pt modelId="{8C1B55D6-46D1-4BAD-9876-94A7A6BCBA3D}">
      <dgm:prSet/>
      <dgm:spPr/>
      <dgm:t>
        <a:bodyPr/>
        <a:lstStyle/>
        <a:p>
          <a:pPr>
            <a:lnSpc>
              <a:spcPct val="100000"/>
            </a:lnSpc>
          </a:pPr>
          <a:r>
            <a:rPr lang="en-US" b="1"/>
            <a:t>Gain self-awareness</a:t>
          </a:r>
          <a:r>
            <a:rPr lang="en-US"/>
            <a:t> Understand your Strengths,weaknesses, opportunities,and threats to make informed decisions about your life and career.</a:t>
          </a:r>
        </a:p>
      </dgm:t>
    </dgm:pt>
    <dgm:pt modelId="{D3C55DC4-9A33-4F2A-895B-2DE45F196587}" type="parTrans" cxnId="{499EB2D5-8753-4DF2-9AF0-7F588DA01DCC}">
      <dgm:prSet/>
      <dgm:spPr/>
      <dgm:t>
        <a:bodyPr/>
        <a:lstStyle/>
        <a:p>
          <a:endParaRPr lang="en-US"/>
        </a:p>
      </dgm:t>
    </dgm:pt>
    <dgm:pt modelId="{A18612D8-F775-448A-B724-B55BE000F607}" type="sibTrans" cxnId="{499EB2D5-8753-4DF2-9AF0-7F588DA01DCC}">
      <dgm:prSet/>
      <dgm:spPr/>
      <dgm:t>
        <a:bodyPr/>
        <a:lstStyle/>
        <a:p>
          <a:pPr>
            <a:lnSpc>
              <a:spcPct val="100000"/>
            </a:lnSpc>
          </a:pPr>
          <a:endParaRPr lang="en-US"/>
        </a:p>
      </dgm:t>
    </dgm:pt>
    <dgm:pt modelId="{2DC47E6F-7AB9-405D-BCE1-5AFCE19AF276}">
      <dgm:prSet/>
      <dgm:spPr/>
      <dgm:t>
        <a:bodyPr/>
        <a:lstStyle/>
        <a:p>
          <a:pPr>
            <a:lnSpc>
              <a:spcPct val="100000"/>
            </a:lnSpc>
          </a:pPr>
          <a:r>
            <a:rPr lang="en-US" b="1"/>
            <a:t>Set realistic goals </a:t>
          </a:r>
          <a:r>
            <a:rPr lang="en-US"/>
            <a:t>: Identify areas for improvement and opportunities for growth,allowing you to set achievable goals </a:t>
          </a:r>
        </a:p>
      </dgm:t>
    </dgm:pt>
    <dgm:pt modelId="{14DBAC9F-F42A-4761-90D4-E57E652B0556}" type="parTrans" cxnId="{38F00F4D-B656-4875-B3C1-1BA38F79D99A}">
      <dgm:prSet/>
      <dgm:spPr/>
      <dgm:t>
        <a:bodyPr/>
        <a:lstStyle/>
        <a:p>
          <a:endParaRPr lang="en-US"/>
        </a:p>
      </dgm:t>
    </dgm:pt>
    <dgm:pt modelId="{3B116FDF-67D5-47A4-A566-380C4C4FFAB0}" type="sibTrans" cxnId="{38F00F4D-B656-4875-B3C1-1BA38F79D99A}">
      <dgm:prSet/>
      <dgm:spPr/>
      <dgm:t>
        <a:bodyPr/>
        <a:lstStyle/>
        <a:p>
          <a:pPr>
            <a:lnSpc>
              <a:spcPct val="100000"/>
            </a:lnSpc>
          </a:pPr>
          <a:endParaRPr lang="en-US"/>
        </a:p>
      </dgm:t>
    </dgm:pt>
    <dgm:pt modelId="{B5126D93-4E80-4230-9BB1-D56F3C8DABE3}">
      <dgm:prSet/>
      <dgm:spPr/>
      <dgm:t>
        <a:bodyPr/>
        <a:lstStyle/>
        <a:p>
          <a:pPr>
            <a:lnSpc>
              <a:spcPct val="100000"/>
            </a:lnSpc>
          </a:pPr>
          <a:r>
            <a:rPr lang="en-US" b="1"/>
            <a:t>Develop agrowth mindset </a:t>
          </a:r>
          <a:endParaRPr lang="en-US"/>
        </a:p>
      </dgm:t>
    </dgm:pt>
    <dgm:pt modelId="{A727D37A-1AE6-4121-9E18-CD0F6373B7F9}" type="parTrans" cxnId="{9FAB48B7-C381-4A05-90C5-4130E26DAAE0}">
      <dgm:prSet/>
      <dgm:spPr/>
      <dgm:t>
        <a:bodyPr/>
        <a:lstStyle/>
        <a:p>
          <a:endParaRPr lang="en-US"/>
        </a:p>
      </dgm:t>
    </dgm:pt>
    <dgm:pt modelId="{62AD6B24-8864-45B2-B976-C3E91E3E4A47}" type="sibTrans" cxnId="{9FAB48B7-C381-4A05-90C5-4130E26DAAE0}">
      <dgm:prSet/>
      <dgm:spPr/>
      <dgm:t>
        <a:bodyPr/>
        <a:lstStyle/>
        <a:p>
          <a:pPr>
            <a:lnSpc>
              <a:spcPct val="100000"/>
            </a:lnSpc>
          </a:pPr>
          <a:endParaRPr lang="en-US"/>
        </a:p>
      </dgm:t>
    </dgm:pt>
    <dgm:pt modelId="{B1F86D50-683C-4AFE-8F04-73CAB8C590DA}">
      <dgm:prSet/>
      <dgm:spPr/>
      <dgm:t>
        <a:bodyPr/>
        <a:lstStyle/>
        <a:p>
          <a:pPr>
            <a:lnSpc>
              <a:spcPct val="100000"/>
            </a:lnSpc>
          </a:pPr>
          <a:r>
            <a:rPr lang="en-US"/>
            <a:t>Recognize areas where you need to improve and take steps to address them </a:t>
          </a:r>
        </a:p>
      </dgm:t>
    </dgm:pt>
    <dgm:pt modelId="{D3948955-B9E7-4AF6-B3A3-9105F5EEB765}" type="parTrans" cxnId="{A2D5ADB3-6C5F-4A05-8BFB-11BC2D6B1943}">
      <dgm:prSet/>
      <dgm:spPr/>
      <dgm:t>
        <a:bodyPr/>
        <a:lstStyle/>
        <a:p>
          <a:endParaRPr lang="en-US"/>
        </a:p>
      </dgm:t>
    </dgm:pt>
    <dgm:pt modelId="{ED3B48A6-D05B-461A-B26B-D92BEF2F9BDE}" type="sibTrans" cxnId="{A2D5ADB3-6C5F-4A05-8BFB-11BC2D6B1943}">
      <dgm:prSet/>
      <dgm:spPr/>
      <dgm:t>
        <a:bodyPr/>
        <a:lstStyle/>
        <a:p>
          <a:pPr>
            <a:lnSpc>
              <a:spcPct val="100000"/>
            </a:lnSpc>
          </a:pPr>
          <a:endParaRPr lang="en-US"/>
        </a:p>
      </dgm:t>
    </dgm:pt>
    <dgm:pt modelId="{F4903D9B-4C20-492B-8F3C-45A66598CA6C}">
      <dgm:prSet/>
      <dgm:spPr/>
      <dgm:t>
        <a:bodyPr/>
        <a:lstStyle/>
        <a:p>
          <a:pPr>
            <a:lnSpc>
              <a:spcPct val="100000"/>
            </a:lnSpc>
          </a:pPr>
          <a:r>
            <a:rPr lang="en-US" b="1"/>
            <a:t>.Enhance decision making </a:t>
          </a:r>
          <a:r>
            <a:rPr lang="en-US"/>
            <a:t>: use the insights from the SWOT analysis o make informed and professional life</a:t>
          </a:r>
        </a:p>
      </dgm:t>
    </dgm:pt>
    <dgm:pt modelId="{D961FE4F-CD7D-43EF-924A-9F45EF763CB5}" type="parTrans" cxnId="{837D5DDB-30D0-4FAB-AF95-006EA172953C}">
      <dgm:prSet/>
      <dgm:spPr/>
      <dgm:t>
        <a:bodyPr/>
        <a:lstStyle/>
        <a:p>
          <a:endParaRPr lang="en-US"/>
        </a:p>
      </dgm:t>
    </dgm:pt>
    <dgm:pt modelId="{570EF8E6-81FB-47DC-9E4C-CBC1540D13BA}" type="sibTrans" cxnId="{837D5DDB-30D0-4FAB-AF95-006EA172953C}">
      <dgm:prSet/>
      <dgm:spPr/>
      <dgm:t>
        <a:bodyPr/>
        <a:lstStyle/>
        <a:p>
          <a:endParaRPr lang="en-US"/>
        </a:p>
      </dgm:t>
    </dgm:pt>
    <dgm:pt modelId="{0796C394-46FA-4CB0-B7B2-49ECB23F89C9}" type="pres">
      <dgm:prSet presAssocID="{1B4DF757-FE9D-4C02-B113-C76DF8E1A8EC}" presName="vert0" presStyleCnt="0">
        <dgm:presLayoutVars>
          <dgm:dir/>
          <dgm:animOne val="branch"/>
          <dgm:animLvl val="lvl"/>
        </dgm:presLayoutVars>
      </dgm:prSet>
      <dgm:spPr/>
    </dgm:pt>
    <dgm:pt modelId="{68A9E2B2-F19E-4C2A-9CF8-0E9F6F389349}" type="pres">
      <dgm:prSet presAssocID="{B5570D57-4D0F-47FC-BE88-52D9F46A83B7}" presName="thickLine" presStyleLbl="alignNode1" presStyleIdx="0" presStyleCnt="6"/>
      <dgm:spPr/>
    </dgm:pt>
    <dgm:pt modelId="{712843BD-2FDD-4E7F-8A5B-D873FACADA29}" type="pres">
      <dgm:prSet presAssocID="{B5570D57-4D0F-47FC-BE88-52D9F46A83B7}" presName="horz1" presStyleCnt="0"/>
      <dgm:spPr/>
    </dgm:pt>
    <dgm:pt modelId="{2D10A889-C3BC-4DB0-AA05-14EC9AA9477E}" type="pres">
      <dgm:prSet presAssocID="{B5570D57-4D0F-47FC-BE88-52D9F46A83B7}" presName="tx1" presStyleLbl="revTx" presStyleIdx="0" presStyleCnt="6"/>
      <dgm:spPr/>
    </dgm:pt>
    <dgm:pt modelId="{6E775575-EEED-45DF-AC4B-CBC6FFC46041}" type="pres">
      <dgm:prSet presAssocID="{B5570D57-4D0F-47FC-BE88-52D9F46A83B7}" presName="vert1" presStyleCnt="0"/>
      <dgm:spPr/>
    </dgm:pt>
    <dgm:pt modelId="{34635C4F-3F46-4F34-BC63-C9A69A2BC5C5}" type="pres">
      <dgm:prSet presAssocID="{8C1B55D6-46D1-4BAD-9876-94A7A6BCBA3D}" presName="thickLine" presStyleLbl="alignNode1" presStyleIdx="1" presStyleCnt="6"/>
      <dgm:spPr/>
    </dgm:pt>
    <dgm:pt modelId="{F46C9C51-83DC-4DEC-8C96-1B8B541CB2AE}" type="pres">
      <dgm:prSet presAssocID="{8C1B55D6-46D1-4BAD-9876-94A7A6BCBA3D}" presName="horz1" presStyleCnt="0"/>
      <dgm:spPr/>
    </dgm:pt>
    <dgm:pt modelId="{30ECB06F-460A-420E-99FC-F5964D747010}" type="pres">
      <dgm:prSet presAssocID="{8C1B55D6-46D1-4BAD-9876-94A7A6BCBA3D}" presName="tx1" presStyleLbl="revTx" presStyleIdx="1" presStyleCnt="6"/>
      <dgm:spPr/>
    </dgm:pt>
    <dgm:pt modelId="{1F3BF474-195F-44A0-ABA7-7D29A061488A}" type="pres">
      <dgm:prSet presAssocID="{8C1B55D6-46D1-4BAD-9876-94A7A6BCBA3D}" presName="vert1" presStyleCnt="0"/>
      <dgm:spPr/>
    </dgm:pt>
    <dgm:pt modelId="{12D57474-D749-486F-B556-5443E19200C1}" type="pres">
      <dgm:prSet presAssocID="{2DC47E6F-7AB9-405D-BCE1-5AFCE19AF276}" presName="thickLine" presStyleLbl="alignNode1" presStyleIdx="2" presStyleCnt="6"/>
      <dgm:spPr/>
    </dgm:pt>
    <dgm:pt modelId="{A58BA963-0197-4183-91F4-5A179756C422}" type="pres">
      <dgm:prSet presAssocID="{2DC47E6F-7AB9-405D-BCE1-5AFCE19AF276}" presName="horz1" presStyleCnt="0"/>
      <dgm:spPr/>
    </dgm:pt>
    <dgm:pt modelId="{0D16E209-E815-489F-B223-0513A2724E65}" type="pres">
      <dgm:prSet presAssocID="{2DC47E6F-7AB9-405D-BCE1-5AFCE19AF276}" presName="tx1" presStyleLbl="revTx" presStyleIdx="2" presStyleCnt="6"/>
      <dgm:spPr/>
    </dgm:pt>
    <dgm:pt modelId="{74293F82-55FA-4842-B0BF-9C341F26BCBE}" type="pres">
      <dgm:prSet presAssocID="{2DC47E6F-7AB9-405D-BCE1-5AFCE19AF276}" presName="vert1" presStyleCnt="0"/>
      <dgm:spPr/>
    </dgm:pt>
    <dgm:pt modelId="{BD8E9F69-1630-4FC5-9DD3-4751F46017AB}" type="pres">
      <dgm:prSet presAssocID="{B5126D93-4E80-4230-9BB1-D56F3C8DABE3}" presName="thickLine" presStyleLbl="alignNode1" presStyleIdx="3" presStyleCnt="6"/>
      <dgm:spPr/>
    </dgm:pt>
    <dgm:pt modelId="{BE14B7F1-F3D0-4F99-95B0-42FB4377AF72}" type="pres">
      <dgm:prSet presAssocID="{B5126D93-4E80-4230-9BB1-D56F3C8DABE3}" presName="horz1" presStyleCnt="0"/>
      <dgm:spPr/>
    </dgm:pt>
    <dgm:pt modelId="{4A998D3C-9D20-4273-BED7-07DF54539684}" type="pres">
      <dgm:prSet presAssocID="{B5126D93-4E80-4230-9BB1-D56F3C8DABE3}" presName="tx1" presStyleLbl="revTx" presStyleIdx="3" presStyleCnt="6"/>
      <dgm:spPr/>
    </dgm:pt>
    <dgm:pt modelId="{98E2D6B9-131F-4AEB-B0AD-6F65A9AA42DC}" type="pres">
      <dgm:prSet presAssocID="{B5126D93-4E80-4230-9BB1-D56F3C8DABE3}" presName="vert1" presStyleCnt="0"/>
      <dgm:spPr/>
    </dgm:pt>
    <dgm:pt modelId="{7A766BFB-505D-4A1E-BFDD-E72E07C7CFA0}" type="pres">
      <dgm:prSet presAssocID="{B1F86D50-683C-4AFE-8F04-73CAB8C590DA}" presName="thickLine" presStyleLbl="alignNode1" presStyleIdx="4" presStyleCnt="6"/>
      <dgm:spPr/>
    </dgm:pt>
    <dgm:pt modelId="{0DC0EB93-0BDA-4DD2-99B0-E7B3AC622FAE}" type="pres">
      <dgm:prSet presAssocID="{B1F86D50-683C-4AFE-8F04-73CAB8C590DA}" presName="horz1" presStyleCnt="0"/>
      <dgm:spPr/>
    </dgm:pt>
    <dgm:pt modelId="{E16D0AC3-95F6-434A-8F20-887FA04717DD}" type="pres">
      <dgm:prSet presAssocID="{B1F86D50-683C-4AFE-8F04-73CAB8C590DA}" presName="tx1" presStyleLbl="revTx" presStyleIdx="4" presStyleCnt="6"/>
      <dgm:spPr/>
    </dgm:pt>
    <dgm:pt modelId="{D05036A4-8842-4632-BC6C-9ED666AFA8BD}" type="pres">
      <dgm:prSet presAssocID="{B1F86D50-683C-4AFE-8F04-73CAB8C590DA}" presName="vert1" presStyleCnt="0"/>
      <dgm:spPr/>
    </dgm:pt>
    <dgm:pt modelId="{3F0DE046-AA46-4290-9B1C-CCD88BF94FBF}" type="pres">
      <dgm:prSet presAssocID="{F4903D9B-4C20-492B-8F3C-45A66598CA6C}" presName="thickLine" presStyleLbl="alignNode1" presStyleIdx="5" presStyleCnt="6"/>
      <dgm:spPr/>
    </dgm:pt>
    <dgm:pt modelId="{E2FAA250-7CCA-48DB-B8E9-E99726103601}" type="pres">
      <dgm:prSet presAssocID="{F4903D9B-4C20-492B-8F3C-45A66598CA6C}" presName="horz1" presStyleCnt="0"/>
      <dgm:spPr/>
    </dgm:pt>
    <dgm:pt modelId="{55815ABB-9216-406E-8343-0A0AA7659FB7}" type="pres">
      <dgm:prSet presAssocID="{F4903D9B-4C20-492B-8F3C-45A66598CA6C}" presName="tx1" presStyleLbl="revTx" presStyleIdx="5" presStyleCnt="6"/>
      <dgm:spPr/>
    </dgm:pt>
    <dgm:pt modelId="{DC9AFE59-A6AB-4BDC-8436-7244D032F26A}" type="pres">
      <dgm:prSet presAssocID="{F4903D9B-4C20-492B-8F3C-45A66598CA6C}" presName="vert1" presStyleCnt="0"/>
      <dgm:spPr/>
    </dgm:pt>
  </dgm:ptLst>
  <dgm:cxnLst>
    <dgm:cxn modelId="{5588D001-8665-4405-AC96-5AFAECDA008F}" srcId="{1B4DF757-FE9D-4C02-B113-C76DF8E1A8EC}" destId="{B5570D57-4D0F-47FC-BE88-52D9F46A83B7}" srcOrd="0" destOrd="0" parTransId="{25EC92C5-332B-49C1-B3D2-4D88FE25BC00}" sibTransId="{039720C5-0B29-413C-A46D-C8531F244887}"/>
    <dgm:cxn modelId="{D087E608-DDA8-4843-85CC-0088E1406766}" type="presOf" srcId="{F4903D9B-4C20-492B-8F3C-45A66598CA6C}" destId="{55815ABB-9216-406E-8343-0A0AA7659FB7}" srcOrd="0" destOrd="0" presId="urn:microsoft.com/office/officeart/2008/layout/LinedList"/>
    <dgm:cxn modelId="{FE7C3C0E-0A40-47A6-862F-55CBE988DF48}" type="presOf" srcId="{B5126D93-4E80-4230-9BB1-D56F3C8DABE3}" destId="{4A998D3C-9D20-4273-BED7-07DF54539684}" srcOrd="0" destOrd="0" presId="urn:microsoft.com/office/officeart/2008/layout/LinedList"/>
    <dgm:cxn modelId="{49A93168-7E3D-489B-A896-A07D03A7EE61}" type="presOf" srcId="{B5570D57-4D0F-47FC-BE88-52D9F46A83B7}" destId="{2D10A889-C3BC-4DB0-AA05-14EC9AA9477E}" srcOrd="0" destOrd="0" presId="urn:microsoft.com/office/officeart/2008/layout/LinedList"/>
    <dgm:cxn modelId="{38F00F4D-B656-4875-B3C1-1BA38F79D99A}" srcId="{1B4DF757-FE9D-4C02-B113-C76DF8E1A8EC}" destId="{2DC47E6F-7AB9-405D-BCE1-5AFCE19AF276}" srcOrd="2" destOrd="0" parTransId="{14DBAC9F-F42A-4761-90D4-E57E652B0556}" sibTransId="{3B116FDF-67D5-47A4-A566-380C4C4FFAB0}"/>
    <dgm:cxn modelId="{2C4BEE89-469E-4003-B3D7-91A30579D07C}" type="presOf" srcId="{B1F86D50-683C-4AFE-8F04-73CAB8C590DA}" destId="{E16D0AC3-95F6-434A-8F20-887FA04717DD}" srcOrd="0" destOrd="0" presId="urn:microsoft.com/office/officeart/2008/layout/LinedList"/>
    <dgm:cxn modelId="{4CF25FB3-8E0F-4290-916E-B4EFA9AA627B}" type="presOf" srcId="{1B4DF757-FE9D-4C02-B113-C76DF8E1A8EC}" destId="{0796C394-46FA-4CB0-B7B2-49ECB23F89C9}" srcOrd="0" destOrd="0" presId="urn:microsoft.com/office/officeart/2008/layout/LinedList"/>
    <dgm:cxn modelId="{85A951B3-CBF2-41C2-8C1F-06695A610131}" type="presOf" srcId="{2DC47E6F-7AB9-405D-BCE1-5AFCE19AF276}" destId="{0D16E209-E815-489F-B223-0513A2724E65}" srcOrd="0" destOrd="0" presId="urn:microsoft.com/office/officeart/2008/layout/LinedList"/>
    <dgm:cxn modelId="{A2D5ADB3-6C5F-4A05-8BFB-11BC2D6B1943}" srcId="{1B4DF757-FE9D-4C02-B113-C76DF8E1A8EC}" destId="{B1F86D50-683C-4AFE-8F04-73CAB8C590DA}" srcOrd="4" destOrd="0" parTransId="{D3948955-B9E7-4AF6-B3A3-9105F5EEB765}" sibTransId="{ED3B48A6-D05B-461A-B26B-D92BEF2F9BDE}"/>
    <dgm:cxn modelId="{9FAB48B7-C381-4A05-90C5-4130E26DAAE0}" srcId="{1B4DF757-FE9D-4C02-B113-C76DF8E1A8EC}" destId="{B5126D93-4E80-4230-9BB1-D56F3C8DABE3}" srcOrd="3" destOrd="0" parTransId="{A727D37A-1AE6-4121-9E18-CD0F6373B7F9}" sibTransId="{62AD6B24-8864-45B2-B976-C3E91E3E4A47}"/>
    <dgm:cxn modelId="{4BCCABBF-0CB0-4085-9901-B5B85E079606}" type="presOf" srcId="{8C1B55D6-46D1-4BAD-9876-94A7A6BCBA3D}" destId="{30ECB06F-460A-420E-99FC-F5964D747010}" srcOrd="0" destOrd="0" presId="urn:microsoft.com/office/officeart/2008/layout/LinedList"/>
    <dgm:cxn modelId="{499EB2D5-8753-4DF2-9AF0-7F588DA01DCC}" srcId="{1B4DF757-FE9D-4C02-B113-C76DF8E1A8EC}" destId="{8C1B55D6-46D1-4BAD-9876-94A7A6BCBA3D}" srcOrd="1" destOrd="0" parTransId="{D3C55DC4-9A33-4F2A-895B-2DE45F196587}" sibTransId="{A18612D8-F775-448A-B724-B55BE000F607}"/>
    <dgm:cxn modelId="{837D5DDB-30D0-4FAB-AF95-006EA172953C}" srcId="{1B4DF757-FE9D-4C02-B113-C76DF8E1A8EC}" destId="{F4903D9B-4C20-492B-8F3C-45A66598CA6C}" srcOrd="5" destOrd="0" parTransId="{D961FE4F-CD7D-43EF-924A-9F45EF763CB5}" sibTransId="{570EF8E6-81FB-47DC-9E4C-CBC1540D13BA}"/>
    <dgm:cxn modelId="{115D3D40-0B82-43B2-A67F-464CBDEF698D}" type="presParOf" srcId="{0796C394-46FA-4CB0-B7B2-49ECB23F89C9}" destId="{68A9E2B2-F19E-4C2A-9CF8-0E9F6F389349}" srcOrd="0" destOrd="0" presId="urn:microsoft.com/office/officeart/2008/layout/LinedList"/>
    <dgm:cxn modelId="{D4606265-13F5-41C4-BCF2-1BD454DA6BFE}" type="presParOf" srcId="{0796C394-46FA-4CB0-B7B2-49ECB23F89C9}" destId="{712843BD-2FDD-4E7F-8A5B-D873FACADA29}" srcOrd="1" destOrd="0" presId="urn:microsoft.com/office/officeart/2008/layout/LinedList"/>
    <dgm:cxn modelId="{22945B9F-6687-4B8B-920B-10B2CB79E561}" type="presParOf" srcId="{712843BD-2FDD-4E7F-8A5B-D873FACADA29}" destId="{2D10A889-C3BC-4DB0-AA05-14EC9AA9477E}" srcOrd="0" destOrd="0" presId="urn:microsoft.com/office/officeart/2008/layout/LinedList"/>
    <dgm:cxn modelId="{A82B97A2-12DA-40B2-95CC-4618A6C327EB}" type="presParOf" srcId="{712843BD-2FDD-4E7F-8A5B-D873FACADA29}" destId="{6E775575-EEED-45DF-AC4B-CBC6FFC46041}" srcOrd="1" destOrd="0" presId="urn:microsoft.com/office/officeart/2008/layout/LinedList"/>
    <dgm:cxn modelId="{73C7E013-6734-4556-8EF7-231576424132}" type="presParOf" srcId="{0796C394-46FA-4CB0-B7B2-49ECB23F89C9}" destId="{34635C4F-3F46-4F34-BC63-C9A69A2BC5C5}" srcOrd="2" destOrd="0" presId="urn:microsoft.com/office/officeart/2008/layout/LinedList"/>
    <dgm:cxn modelId="{C7B7FF55-8436-4D7D-BB42-91D215E32471}" type="presParOf" srcId="{0796C394-46FA-4CB0-B7B2-49ECB23F89C9}" destId="{F46C9C51-83DC-4DEC-8C96-1B8B541CB2AE}" srcOrd="3" destOrd="0" presId="urn:microsoft.com/office/officeart/2008/layout/LinedList"/>
    <dgm:cxn modelId="{D97C1A78-5677-4C9D-A443-AF5C1B683708}" type="presParOf" srcId="{F46C9C51-83DC-4DEC-8C96-1B8B541CB2AE}" destId="{30ECB06F-460A-420E-99FC-F5964D747010}" srcOrd="0" destOrd="0" presId="urn:microsoft.com/office/officeart/2008/layout/LinedList"/>
    <dgm:cxn modelId="{36A96BE6-C183-43D4-891F-4D3EF1CF5942}" type="presParOf" srcId="{F46C9C51-83DC-4DEC-8C96-1B8B541CB2AE}" destId="{1F3BF474-195F-44A0-ABA7-7D29A061488A}" srcOrd="1" destOrd="0" presId="urn:microsoft.com/office/officeart/2008/layout/LinedList"/>
    <dgm:cxn modelId="{E819B7C2-59A4-4F74-B32A-B436D6F58175}" type="presParOf" srcId="{0796C394-46FA-4CB0-B7B2-49ECB23F89C9}" destId="{12D57474-D749-486F-B556-5443E19200C1}" srcOrd="4" destOrd="0" presId="urn:microsoft.com/office/officeart/2008/layout/LinedList"/>
    <dgm:cxn modelId="{835964B5-5303-4D72-BFA2-C7B2A818B453}" type="presParOf" srcId="{0796C394-46FA-4CB0-B7B2-49ECB23F89C9}" destId="{A58BA963-0197-4183-91F4-5A179756C422}" srcOrd="5" destOrd="0" presId="urn:microsoft.com/office/officeart/2008/layout/LinedList"/>
    <dgm:cxn modelId="{C20F781A-BEAB-40DB-B9C7-7430A6B0CE89}" type="presParOf" srcId="{A58BA963-0197-4183-91F4-5A179756C422}" destId="{0D16E209-E815-489F-B223-0513A2724E65}" srcOrd="0" destOrd="0" presId="urn:microsoft.com/office/officeart/2008/layout/LinedList"/>
    <dgm:cxn modelId="{129EE74C-A8C6-40A9-934F-BC34C83F249F}" type="presParOf" srcId="{A58BA963-0197-4183-91F4-5A179756C422}" destId="{74293F82-55FA-4842-B0BF-9C341F26BCBE}" srcOrd="1" destOrd="0" presId="urn:microsoft.com/office/officeart/2008/layout/LinedList"/>
    <dgm:cxn modelId="{C246CCA9-6332-47F1-AC16-56447412D7DF}" type="presParOf" srcId="{0796C394-46FA-4CB0-B7B2-49ECB23F89C9}" destId="{BD8E9F69-1630-4FC5-9DD3-4751F46017AB}" srcOrd="6" destOrd="0" presId="urn:microsoft.com/office/officeart/2008/layout/LinedList"/>
    <dgm:cxn modelId="{FDC4E54E-2AC4-424A-9C09-3D4E8727BD65}" type="presParOf" srcId="{0796C394-46FA-4CB0-B7B2-49ECB23F89C9}" destId="{BE14B7F1-F3D0-4F99-95B0-42FB4377AF72}" srcOrd="7" destOrd="0" presId="urn:microsoft.com/office/officeart/2008/layout/LinedList"/>
    <dgm:cxn modelId="{C6038525-1A29-4C4C-8896-0EC25B1AD2E5}" type="presParOf" srcId="{BE14B7F1-F3D0-4F99-95B0-42FB4377AF72}" destId="{4A998D3C-9D20-4273-BED7-07DF54539684}" srcOrd="0" destOrd="0" presId="urn:microsoft.com/office/officeart/2008/layout/LinedList"/>
    <dgm:cxn modelId="{FAB449AA-AFBB-4D8D-AC81-142BF9181ACD}" type="presParOf" srcId="{BE14B7F1-F3D0-4F99-95B0-42FB4377AF72}" destId="{98E2D6B9-131F-4AEB-B0AD-6F65A9AA42DC}" srcOrd="1" destOrd="0" presId="urn:microsoft.com/office/officeart/2008/layout/LinedList"/>
    <dgm:cxn modelId="{3F0CB0D7-8DD3-4143-8A7F-98D14528250D}" type="presParOf" srcId="{0796C394-46FA-4CB0-B7B2-49ECB23F89C9}" destId="{7A766BFB-505D-4A1E-BFDD-E72E07C7CFA0}" srcOrd="8" destOrd="0" presId="urn:microsoft.com/office/officeart/2008/layout/LinedList"/>
    <dgm:cxn modelId="{7F6A857A-4E16-4C04-91F9-9E8D8F22D426}" type="presParOf" srcId="{0796C394-46FA-4CB0-B7B2-49ECB23F89C9}" destId="{0DC0EB93-0BDA-4DD2-99B0-E7B3AC622FAE}" srcOrd="9" destOrd="0" presId="urn:microsoft.com/office/officeart/2008/layout/LinedList"/>
    <dgm:cxn modelId="{8B9ACAE4-7277-4A16-809C-618A883131B3}" type="presParOf" srcId="{0DC0EB93-0BDA-4DD2-99B0-E7B3AC622FAE}" destId="{E16D0AC3-95F6-434A-8F20-887FA04717DD}" srcOrd="0" destOrd="0" presId="urn:microsoft.com/office/officeart/2008/layout/LinedList"/>
    <dgm:cxn modelId="{AED55047-98B5-46F8-AFC5-45D81D419AAB}" type="presParOf" srcId="{0DC0EB93-0BDA-4DD2-99B0-E7B3AC622FAE}" destId="{D05036A4-8842-4632-BC6C-9ED666AFA8BD}" srcOrd="1" destOrd="0" presId="urn:microsoft.com/office/officeart/2008/layout/LinedList"/>
    <dgm:cxn modelId="{B1404D64-A6E4-4479-A404-03DD7D2CA626}" type="presParOf" srcId="{0796C394-46FA-4CB0-B7B2-49ECB23F89C9}" destId="{3F0DE046-AA46-4290-9B1C-CCD88BF94FBF}" srcOrd="10" destOrd="0" presId="urn:microsoft.com/office/officeart/2008/layout/LinedList"/>
    <dgm:cxn modelId="{14AF69CC-DB8C-4E3C-AB55-B33F94EA3CE5}" type="presParOf" srcId="{0796C394-46FA-4CB0-B7B2-49ECB23F89C9}" destId="{E2FAA250-7CCA-48DB-B8E9-E99726103601}" srcOrd="11" destOrd="0" presId="urn:microsoft.com/office/officeart/2008/layout/LinedList"/>
    <dgm:cxn modelId="{5053734A-A31A-4AA9-9B04-A7591E60E8C5}" type="presParOf" srcId="{E2FAA250-7CCA-48DB-B8E9-E99726103601}" destId="{55815ABB-9216-406E-8343-0A0AA7659FB7}" srcOrd="0" destOrd="0" presId="urn:microsoft.com/office/officeart/2008/layout/LinedList"/>
    <dgm:cxn modelId="{0EFE0363-BEDD-461C-8854-9B55227B5EED}" type="presParOf" srcId="{E2FAA250-7CCA-48DB-B8E9-E99726103601}" destId="{DC9AFE59-A6AB-4BDC-8436-7244D032F26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A9E2B2-F19E-4C2A-9CF8-0E9F6F389349}">
      <dsp:nvSpPr>
        <dsp:cNvPr id="0" name=""/>
        <dsp:cNvSpPr/>
      </dsp:nvSpPr>
      <dsp:spPr>
        <a:xfrm>
          <a:off x="0" y="2868"/>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D10A889-C3BC-4DB0-AA05-14EC9AA9477E}">
      <dsp:nvSpPr>
        <dsp:cNvPr id="0" name=""/>
        <dsp:cNvSpPr/>
      </dsp:nvSpPr>
      <dsp:spPr>
        <a:xfrm>
          <a:off x="0" y="2868"/>
          <a:ext cx="10515600" cy="978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100000"/>
            </a:lnSpc>
            <a:spcBef>
              <a:spcPct val="0"/>
            </a:spcBef>
            <a:spcAft>
              <a:spcPct val="35000"/>
            </a:spcAft>
            <a:buNone/>
          </a:pPr>
          <a:r>
            <a:rPr lang="en-US" sz="2300" b="1" kern="1200"/>
            <a:t>Personally</a:t>
          </a:r>
          <a:endParaRPr lang="en-US" sz="2300" kern="1200"/>
        </a:p>
      </dsp:txBody>
      <dsp:txXfrm>
        <a:off x="0" y="2868"/>
        <a:ext cx="10515600" cy="978266"/>
      </dsp:txXfrm>
    </dsp:sp>
    <dsp:sp modelId="{34635C4F-3F46-4F34-BC63-C9A69A2BC5C5}">
      <dsp:nvSpPr>
        <dsp:cNvPr id="0" name=""/>
        <dsp:cNvSpPr/>
      </dsp:nvSpPr>
      <dsp:spPr>
        <a:xfrm>
          <a:off x="0" y="981135"/>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0ECB06F-460A-420E-99FC-F5964D747010}">
      <dsp:nvSpPr>
        <dsp:cNvPr id="0" name=""/>
        <dsp:cNvSpPr/>
      </dsp:nvSpPr>
      <dsp:spPr>
        <a:xfrm>
          <a:off x="0" y="981135"/>
          <a:ext cx="10515600" cy="978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100000"/>
            </a:lnSpc>
            <a:spcBef>
              <a:spcPct val="0"/>
            </a:spcBef>
            <a:spcAft>
              <a:spcPct val="35000"/>
            </a:spcAft>
            <a:buNone/>
          </a:pPr>
          <a:r>
            <a:rPr lang="en-US" sz="2300" b="1" kern="1200"/>
            <a:t>Gain self-awareness</a:t>
          </a:r>
          <a:r>
            <a:rPr lang="en-US" sz="2300" kern="1200"/>
            <a:t> Understand your Strengths,weaknesses, opportunities,and threats to make informed decisions about your life and career.</a:t>
          </a:r>
        </a:p>
      </dsp:txBody>
      <dsp:txXfrm>
        <a:off x="0" y="981135"/>
        <a:ext cx="10515600" cy="978266"/>
      </dsp:txXfrm>
    </dsp:sp>
    <dsp:sp modelId="{12D57474-D749-486F-B556-5443E19200C1}">
      <dsp:nvSpPr>
        <dsp:cNvPr id="0" name=""/>
        <dsp:cNvSpPr/>
      </dsp:nvSpPr>
      <dsp:spPr>
        <a:xfrm>
          <a:off x="0" y="1959402"/>
          <a:ext cx="10515600"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D16E209-E815-489F-B223-0513A2724E65}">
      <dsp:nvSpPr>
        <dsp:cNvPr id="0" name=""/>
        <dsp:cNvSpPr/>
      </dsp:nvSpPr>
      <dsp:spPr>
        <a:xfrm>
          <a:off x="0" y="1959402"/>
          <a:ext cx="10515600" cy="978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100000"/>
            </a:lnSpc>
            <a:spcBef>
              <a:spcPct val="0"/>
            </a:spcBef>
            <a:spcAft>
              <a:spcPct val="35000"/>
            </a:spcAft>
            <a:buNone/>
          </a:pPr>
          <a:r>
            <a:rPr lang="en-US" sz="2300" b="1" kern="1200"/>
            <a:t>Set realistic goals </a:t>
          </a:r>
          <a:r>
            <a:rPr lang="en-US" sz="2300" kern="1200"/>
            <a:t>: Identify areas for improvement and opportunities for growth,allowing you to set achievable goals </a:t>
          </a:r>
        </a:p>
      </dsp:txBody>
      <dsp:txXfrm>
        <a:off x="0" y="1959402"/>
        <a:ext cx="10515600" cy="978266"/>
      </dsp:txXfrm>
    </dsp:sp>
    <dsp:sp modelId="{BD8E9F69-1630-4FC5-9DD3-4751F46017AB}">
      <dsp:nvSpPr>
        <dsp:cNvPr id="0" name=""/>
        <dsp:cNvSpPr/>
      </dsp:nvSpPr>
      <dsp:spPr>
        <a:xfrm>
          <a:off x="0" y="2937668"/>
          <a:ext cx="10515600"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A998D3C-9D20-4273-BED7-07DF54539684}">
      <dsp:nvSpPr>
        <dsp:cNvPr id="0" name=""/>
        <dsp:cNvSpPr/>
      </dsp:nvSpPr>
      <dsp:spPr>
        <a:xfrm>
          <a:off x="0" y="2937668"/>
          <a:ext cx="10515600" cy="978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100000"/>
            </a:lnSpc>
            <a:spcBef>
              <a:spcPct val="0"/>
            </a:spcBef>
            <a:spcAft>
              <a:spcPct val="35000"/>
            </a:spcAft>
            <a:buNone/>
          </a:pPr>
          <a:r>
            <a:rPr lang="en-US" sz="2300" b="1" kern="1200"/>
            <a:t>Develop agrowth mindset </a:t>
          </a:r>
          <a:endParaRPr lang="en-US" sz="2300" kern="1200"/>
        </a:p>
      </dsp:txBody>
      <dsp:txXfrm>
        <a:off x="0" y="2937668"/>
        <a:ext cx="10515600" cy="978266"/>
      </dsp:txXfrm>
    </dsp:sp>
    <dsp:sp modelId="{7A766BFB-505D-4A1E-BFDD-E72E07C7CFA0}">
      <dsp:nvSpPr>
        <dsp:cNvPr id="0" name=""/>
        <dsp:cNvSpPr/>
      </dsp:nvSpPr>
      <dsp:spPr>
        <a:xfrm>
          <a:off x="0" y="3915935"/>
          <a:ext cx="10515600"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16D0AC3-95F6-434A-8F20-887FA04717DD}">
      <dsp:nvSpPr>
        <dsp:cNvPr id="0" name=""/>
        <dsp:cNvSpPr/>
      </dsp:nvSpPr>
      <dsp:spPr>
        <a:xfrm>
          <a:off x="0" y="3915935"/>
          <a:ext cx="10515600" cy="978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100000"/>
            </a:lnSpc>
            <a:spcBef>
              <a:spcPct val="0"/>
            </a:spcBef>
            <a:spcAft>
              <a:spcPct val="35000"/>
            </a:spcAft>
            <a:buNone/>
          </a:pPr>
          <a:r>
            <a:rPr lang="en-US" sz="2300" kern="1200"/>
            <a:t>Recognize areas where you need to improve and take steps to address them </a:t>
          </a:r>
        </a:p>
      </dsp:txBody>
      <dsp:txXfrm>
        <a:off x="0" y="3915935"/>
        <a:ext cx="10515600" cy="978266"/>
      </dsp:txXfrm>
    </dsp:sp>
    <dsp:sp modelId="{3F0DE046-AA46-4290-9B1C-CCD88BF94FBF}">
      <dsp:nvSpPr>
        <dsp:cNvPr id="0" name=""/>
        <dsp:cNvSpPr/>
      </dsp:nvSpPr>
      <dsp:spPr>
        <a:xfrm>
          <a:off x="0" y="4894202"/>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5815ABB-9216-406E-8343-0A0AA7659FB7}">
      <dsp:nvSpPr>
        <dsp:cNvPr id="0" name=""/>
        <dsp:cNvSpPr/>
      </dsp:nvSpPr>
      <dsp:spPr>
        <a:xfrm>
          <a:off x="0" y="4894202"/>
          <a:ext cx="10515600" cy="978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100000"/>
            </a:lnSpc>
            <a:spcBef>
              <a:spcPct val="0"/>
            </a:spcBef>
            <a:spcAft>
              <a:spcPct val="35000"/>
            </a:spcAft>
            <a:buNone/>
          </a:pPr>
          <a:r>
            <a:rPr lang="en-US" sz="2300" b="1" kern="1200"/>
            <a:t>.Enhance decision making </a:t>
          </a:r>
          <a:r>
            <a:rPr lang="en-US" sz="2300" kern="1200"/>
            <a:t>: use the insights from the SWOT analysis o make informed and professional life</a:t>
          </a:r>
        </a:p>
      </dsp:txBody>
      <dsp:txXfrm>
        <a:off x="0" y="4894202"/>
        <a:ext cx="10515600" cy="97826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p>
        </p:txBody>
      </p:sp>
      <p:sp>
        <p:nvSpPr>
          <p:cNvPr id="3" name="Subtítulo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p>
        </p:txBody>
      </p:sp>
      <p:sp>
        <p:nvSpPr>
          <p:cNvPr id="4" name="Marcador de fecha 3"/>
          <p:cNvSpPr>
            <a:spLocks noGrp="1"/>
          </p:cNvSpPr>
          <p:nvPr>
            <p:ph type="dt" sz="half" idx="10"/>
          </p:nvPr>
        </p:nvSpPr>
        <p:spPr/>
        <p:txBody>
          <a:bodyPr/>
          <a:lstStyle/>
          <a:p>
            <a:fld id="{40771E8B-6CA5-40B2-8038-0E112F3DAC1C}" type="datetimeFigureOut">
              <a:rPr lang="es-ES" smtClean="0"/>
              <a:t>09/11/2025</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0F1556C4-DFC3-4611-A7CC-780699185E26}" type="slidenum">
              <a:rPr lang="es-ES" smtClean="0"/>
              <a:t>‹Nº›</a:t>
            </a:fld>
            <a:endParaRPr lang="es-ES"/>
          </a:p>
        </p:txBody>
      </p:sp>
    </p:spTree>
    <p:extLst>
      <p:ext uri="{BB962C8B-B14F-4D97-AF65-F5344CB8AC3E}">
        <p14:creationId xmlns:p14="http://schemas.microsoft.com/office/powerpoint/2010/main" val="2288191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p>
        </p:txBody>
      </p:sp>
      <p:sp>
        <p:nvSpPr>
          <p:cNvPr id="3" name="Marcador de contenido 2"/>
          <p:cNvSpPr>
            <a:spLocks noGrp="1"/>
          </p:cNvSpPr>
          <p:nvPr>
            <p:ph idx="1"/>
          </p:nvPr>
        </p:nvSpPr>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p:cNvSpPr>
            <a:spLocks noGrp="1"/>
          </p:cNvSpPr>
          <p:nvPr>
            <p:ph type="dt" sz="half" idx="10"/>
          </p:nvPr>
        </p:nvSpPr>
        <p:spPr/>
        <p:txBody>
          <a:bodyPr/>
          <a:lstStyle/>
          <a:p>
            <a:fld id="{40771E8B-6CA5-40B2-8038-0E112F3DAC1C}" type="datetimeFigureOut">
              <a:rPr lang="es-ES" smtClean="0"/>
              <a:t>09/11/2025</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0F1556C4-DFC3-4611-A7CC-780699185E26}" type="slidenum">
              <a:rPr lang="es-ES" smtClean="0"/>
              <a:t>‹Nº›</a:t>
            </a:fld>
            <a:endParaRPr lang="es-ES"/>
          </a:p>
        </p:txBody>
      </p:sp>
    </p:spTree>
    <p:extLst>
      <p:ext uri="{BB962C8B-B14F-4D97-AF65-F5344CB8AC3E}">
        <p14:creationId xmlns:p14="http://schemas.microsoft.com/office/powerpoint/2010/main" val="3398174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p>
        </p:txBody>
      </p:sp>
      <p:sp>
        <p:nvSpPr>
          <p:cNvPr id="3" name="Marcador de texto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s-ES"/>
              <a:t>Haga clic para modificar el estilo de texto del patrón</a:t>
            </a:r>
          </a:p>
        </p:txBody>
      </p:sp>
      <p:sp>
        <p:nvSpPr>
          <p:cNvPr id="4" name="Marcador de fecha 3"/>
          <p:cNvSpPr>
            <a:spLocks noGrp="1"/>
          </p:cNvSpPr>
          <p:nvPr>
            <p:ph type="dt" sz="half" idx="10"/>
          </p:nvPr>
        </p:nvSpPr>
        <p:spPr/>
        <p:txBody>
          <a:bodyPr/>
          <a:lstStyle/>
          <a:p>
            <a:fld id="{40771E8B-6CA5-40B2-8038-0E112F3DAC1C}" type="datetimeFigureOut">
              <a:rPr lang="es-ES" smtClean="0"/>
              <a:t>09/11/2025</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0F1556C4-DFC3-4611-A7CC-780699185E26}" type="slidenum">
              <a:rPr lang="es-ES" smtClean="0"/>
              <a:t>‹Nº›</a:t>
            </a:fld>
            <a:endParaRPr lang="es-ES"/>
          </a:p>
        </p:txBody>
      </p:sp>
    </p:spTree>
    <p:extLst>
      <p:ext uri="{BB962C8B-B14F-4D97-AF65-F5344CB8AC3E}">
        <p14:creationId xmlns:p14="http://schemas.microsoft.com/office/powerpoint/2010/main" val="2339700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p>
        </p:txBody>
      </p:sp>
      <p:sp>
        <p:nvSpPr>
          <p:cNvPr id="3" name="Marcador de contenido 2"/>
          <p:cNvSpPr>
            <a:spLocks noGrp="1"/>
          </p:cNvSpPr>
          <p:nvPr>
            <p:ph sz="half" idx="1"/>
          </p:nvPr>
        </p:nvSpPr>
        <p:spPr>
          <a:xfrm>
            <a:off x="838200" y="1825625"/>
            <a:ext cx="5181600" cy="4351338"/>
          </a:xfrm>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contenido 3"/>
          <p:cNvSpPr>
            <a:spLocks noGrp="1"/>
          </p:cNvSpPr>
          <p:nvPr>
            <p:ph sz="half" idx="2"/>
          </p:nvPr>
        </p:nvSpPr>
        <p:spPr>
          <a:xfrm>
            <a:off x="6172200" y="1825625"/>
            <a:ext cx="5181600" cy="4351338"/>
          </a:xfrm>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fecha 4"/>
          <p:cNvSpPr>
            <a:spLocks noGrp="1"/>
          </p:cNvSpPr>
          <p:nvPr>
            <p:ph type="dt" sz="half" idx="10"/>
          </p:nvPr>
        </p:nvSpPr>
        <p:spPr/>
        <p:txBody>
          <a:bodyPr/>
          <a:lstStyle/>
          <a:p>
            <a:fld id="{40771E8B-6CA5-40B2-8038-0E112F3DAC1C}" type="datetimeFigureOut">
              <a:rPr lang="es-ES" smtClean="0"/>
              <a:t>09/11/2025</a:t>
            </a:fld>
            <a:endParaRPr lang="es-ES"/>
          </a:p>
        </p:txBody>
      </p:sp>
      <p:sp>
        <p:nvSpPr>
          <p:cNvPr id="6" name="Marcador de pie de página 5"/>
          <p:cNvSpPr>
            <a:spLocks noGrp="1"/>
          </p:cNvSpPr>
          <p:nvPr>
            <p:ph type="ftr" sz="quarter" idx="11"/>
          </p:nvPr>
        </p:nvSpPr>
        <p:spPr/>
        <p:txBody>
          <a:bodyPr/>
          <a:lstStyle/>
          <a:p>
            <a:endParaRPr lang="es-ES"/>
          </a:p>
        </p:txBody>
      </p:sp>
      <p:sp>
        <p:nvSpPr>
          <p:cNvPr id="7" name="Marcador de número de diapositiva 6"/>
          <p:cNvSpPr>
            <a:spLocks noGrp="1"/>
          </p:cNvSpPr>
          <p:nvPr>
            <p:ph type="sldNum" sz="quarter" idx="12"/>
          </p:nvPr>
        </p:nvSpPr>
        <p:spPr/>
        <p:txBody>
          <a:bodyPr/>
          <a:lstStyle/>
          <a:p>
            <a:fld id="{0F1556C4-DFC3-4611-A7CC-780699185E26}" type="slidenum">
              <a:rPr lang="es-ES" smtClean="0"/>
              <a:t>‹Nº›</a:t>
            </a:fld>
            <a:endParaRPr lang="es-ES"/>
          </a:p>
        </p:txBody>
      </p:sp>
    </p:spTree>
    <p:extLst>
      <p:ext uri="{BB962C8B-B14F-4D97-AF65-F5344CB8AC3E}">
        <p14:creationId xmlns:p14="http://schemas.microsoft.com/office/powerpoint/2010/main" val="979029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p:cNvSpPr>
            <a:spLocks noGrp="1"/>
          </p:cNvSpPr>
          <p:nvPr>
            <p:ph type="title"/>
          </p:nvPr>
        </p:nvSpPr>
        <p:spPr>
          <a:xfrm>
            <a:off x="839788" y="365125"/>
            <a:ext cx="10515600" cy="1325563"/>
          </a:xfrm>
        </p:spPr>
        <p:txBody>
          <a:bodyPr/>
          <a:lstStyle/>
          <a:p>
            <a:r>
              <a:rPr lang="es-ES"/>
              <a:t>Haga clic para modificar el estilo de título del patrón</a:t>
            </a:r>
          </a:p>
        </p:txBody>
      </p:sp>
      <p:sp>
        <p:nvSpPr>
          <p:cNvPr id="3" name="Marcador de texto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el estilo de texto del patrón</a:t>
            </a:r>
          </a:p>
        </p:txBody>
      </p:sp>
      <p:sp>
        <p:nvSpPr>
          <p:cNvPr id="4" name="Marcador de contenido 3"/>
          <p:cNvSpPr>
            <a:spLocks noGrp="1"/>
          </p:cNvSpPr>
          <p:nvPr>
            <p:ph sz="half" idx="2"/>
          </p:nvPr>
        </p:nvSpPr>
        <p:spPr>
          <a:xfrm>
            <a:off x="839788" y="2505075"/>
            <a:ext cx="5157787" cy="3684588"/>
          </a:xfrm>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Marcador de texto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el estilo de texto del patrón</a:t>
            </a:r>
          </a:p>
        </p:txBody>
      </p:sp>
      <p:sp>
        <p:nvSpPr>
          <p:cNvPr id="6" name="Marcador de contenido 5"/>
          <p:cNvSpPr>
            <a:spLocks noGrp="1"/>
          </p:cNvSpPr>
          <p:nvPr>
            <p:ph sz="quarter" idx="4"/>
          </p:nvPr>
        </p:nvSpPr>
        <p:spPr>
          <a:xfrm>
            <a:off x="6172200" y="2505075"/>
            <a:ext cx="5183188" cy="3684588"/>
          </a:xfrm>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7" name="Marcador de fecha 6"/>
          <p:cNvSpPr>
            <a:spLocks noGrp="1"/>
          </p:cNvSpPr>
          <p:nvPr>
            <p:ph type="dt" sz="half" idx="10"/>
          </p:nvPr>
        </p:nvSpPr>
        <p:spPr/>
        <p:txBody>
          <a:bodyPr/>
          <a:lstStyle/>
          <a:p>
            <a:fld id="{40771E8B-6CA5-40B2-8038-0E112F3DAC1C}" type="datetimeFigureOut">
              <a:rPr lang="es-ES" smtClean="0"/>
              <a:t>09/11/2025</a:t>
            </a:fld>
            <a:endParaRPr lang="es-ES"/>
          </a:p>
        </p:txBody>
      </p:sp>
      <p:sp>
        <p:nvSpPr>
          <p:cNvPr id="8" name="Marcador de pie de página 7"/>
          <p:cNvSpPr>
            <a:spLocks noGrp="1"/>
          </p:cNvSpPr>
          <p:nvPr>
            <p:ph type="ftr" sz="quarter" idx="11"/>
          </p:nvPr>
        </p:nvSpPr>
        <p:spPr/>
        <p:txBody>
          <a:bodyPr/>
          <a:lstStyle/>
          <a:p>
            <a:endParaRPr lang="es-ES"/>
          </a:p>
        </p:txBody>
      </p:sp>
      <p:sp>
        <p:nvSpPr>
          <p:cNvPr id="9" name="Marcador de número de diapositiva 8"/>
          <p:cNvSpPr>
            <a:spLocks noGrp="1"/>
          </p:cNvSpPr>
          <p:nvPr>
            <p:ph type="sldNum" sz="quarter" idx="12"/>
          </p:nvPr>
        </p:nvSpPr>
        <p:spPr/>
        <p:txBody>
          <a:bodyPr/>
          <a:lstStyle/>
          <a:p>
            <a:fld id="{0F1556C4-DFC3-4611-A7CC-780699185E26}" type="slidenum">
              <a:rPr lang="es-ES" smtClean="0"/>
              <a:t>‹Nº›</a:t>
            </a:fld>
            <a:endParaRPr lang="es-ES"/>
          </a:p>
        </p:txBody>
      </p:sp>
    </p:spTree>
    <p:extLst>
      <p:ext uri="{BB962C8B-B14F-4D97-AF65-F5344CB8AC3E}">
        <p14:creationId xmlns:p14="http://schemas.microsoft.com/office/powerpoint/2010/main" val="1752394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p>
        </p:txBody>
      </p:sp>
      <p:sp>
        <p:nvSpPr>
          <p:cNvPr id="3" name="Marcador de fecha 2"/>
          <p:cNvSpPr>
            <a:spLocks noGrp="1"/>
          </p:cNvSpPr>
          <p:nvPr>
            <p:ph type="dt" sz="half" idx="10"/>
          </p:nvPr>
        </p:nvSpPr>
        <p:spPr/>
        <p:txBody>
          <a:bodyPr/>
          <a:lstStyle/>
          <a:p>
            <a:fld id="{40771E8B-6CA5-40B2-8038-0E112F3DAC1C}" type="datetimeFigureOut">
              <a:rPr lang="es-ES" smtClean="0"/>
              <a:t>09/11/2025</a:t>
            </a:fld>
            <a:endParaRPr lang="es-ES"/>
          </a:p>
        </p:txBody>
      </p:sp>
      <p:sp>
        <p:nvSpPr>
          <p:cNvPr id="4" name="Marcador de pie de página 3"/>
          <p:cNvSpPr>
            <a:spLocks noGrp="1"/>
          </p:cNvSpPr>
          <p:nvPr>
            <p:ph type="ftr" sz="quarter" idx="11"/>
          </p:nvPr>
        </p:nvSpPr>
        <p:spPr/>
        <p:txBody>
          <a:bodyPr/>
          <a:lstStyle/>
          <a:p>
            <a:endParaRPr lang="es-ES"/>
          </a:p>
        </p:txBody>
      </p:sp>
      <p:sp>
        <p:nvSpPr>
          <p:cNvPr id="5" name="Marcador de número de diapositiva 4"/>
          <p:cNvSpPr>
            <a:spLocks noGrp="1"/>
          </p:cNvSpPr>
          <p:nvPr>
            <p:ph type="sldNum" sz="quarter" idx="12"/>
          </p:nvPr>
        </p:nvSpPr>
        <p:spPr/>
        <p:txBody>
          <a:bodyPr/>
          <a:lstStyle/>
          <a:p>
            <a:fld id="{0F1556C4-DFC3-4611-A7CC-780699185E26}" type="slidenum">
              <a:rPr lang="es-ES" smtClean="0"/>
              <a:t>‹Nº›</a:t>
            </a:fld>
            <a:endParaRPr lang="es-ES"/>
          </a:p>
        </p:txBody>
      </p:sp>
    </p:spTree>
    <p:extLst>
      <p:ext uri="{BB962C8B-B14F-4D97-AF65-F5344CB8AC3E}">
        <p14:creationId xmlns:p14="http://schemas.microsoft.com/office/powerpoint/2010/main" val="3630658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p:cNvSpPr>
            <a:spLocks noGrp="1"/>
          </p:cNvSpPr>
          <p:nvPr>
            <p:ph type="dt" sz="half" idx="10"/>
          </p:nvPr>
        </p:nvSpPr>
        <p:spPr/>
        <p:txBody>
          <a:bodyPr/>
          <a:lstStyle/>
          <a:p>
            <a:fld id="{40771E8B-6CA5-40B2-8038-0E112F3DAC1C}" type="datetimeFigureOut">
              <a:rPr lang="es-ES" smtClean="0"/>
              <a:t>09/11/2025</a:t>
            </a:fld>
            <a:endParaRPr lang="es-ES"/>
          </a:p>
        </p:txBody>
      </p:sp>
      <p:sp>
        <p:nvSpPr>
          <p:cNvPr id="3" name="Marcador de pie de página 2"/>
          <p:cNvSpPr>
            <a:spLocks noGrp="1"/>
          </p:cNvSpPr>
          <p:nvPr>
            <p:ph type="ftr" sz="quarter" idx="11"/>
          </p:nvPr>
        </p:nvSpPr>
        <p:spPr/>
        <p:txBody>
          <a:bodyPr/>
          <a:lstStyle/>
          <a:p>
            <a:endParaRPr lang="es-ES"/>
          </a:p>
        </p:txBody>
      </p:sp>
      <p:sp>
        <p:nvSpPr>
          <p:cNvPr id="4" name="Marcador de número de diapositiva 3"/>
          <p:cNvSpPr>
            <a:spLocks noGrp="1"/>
          </p:cNvSpPr>
          <p:nvPr>
            <p:ph type="sldNum" sz="quarter" idx="12"/>
          </p:nvPr>
        </p:nvSpPr>
        <p:spPr/>
        <p:txBody>
          <a:bodyPr/>
          <a:lstStyle/>
          <a:p>
            <a:fld id="{0F1556C4-DFC3-4611-A7CC-780699185E26}" type="slidenum">
              <a:rPr lang="es-ES" smtClean="0"/>
              <a:t>‹Nº›</a:t>
            </a:fld>
            <a:endParaRPr lang="es-ES"/>
          </a:p>
        </p:txBody>
      </p:sp>
    </p:spTree>
    <p:extLst>
      <p:ext uri="{BB962C8B-B14F-4D97-AF65-F5344CB8AC3E}">
        <p14:creationId xmlns:p14="http://schemas.microsoft.com/office/powerpoint/2010/main" val="3682375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contenido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tex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el estilo de texto del patrón</a:t>
            </a:r>
          </a:p>
        </p:txBody>
      </p:sp>
      <p:sp>
        <p:nvSpPr>
          <p:cNvPr id="5" name="Marcador de fecha 4"/>
          <p:cNvSpPr>
            <a:spLocks noGrp="1"/>
          </p:cNvSpPr>
          <p:nvPr>
            <p:ph type="dt" sz="half" idx="10"/>
          </p:nvPr>
        </p:nvSpPr>
        <p:spPr/>
        <p:txBody>
          <a:bodyPr/>
          <a:lstStyle/>
          <a:p>
            <a:fld id="{40771E8B-6CA5-40B2-8038-0E112F3DAC1C}" type="datetimeFigureOut">
              <a:rPr lang="es-ES" smtClean="0"/>
              <a:t>09/11/2025</a:t>
            </a:fld>
            <a:endParaRPr lang="es-ES"/>
          </a:p>
        </p:txBody>
      </p:sp>
      <p:sp>
        <p:nvSpPr>
          <p:cNvPr id="6" name="Marcador de pie de página 5"/>
          <p:cNvSpPr>
            <a:spLocks noGrp="1"/>
          </p:cNvSpPr>
          <p:nvPr>
            <p:ph type="ftr" sz="quarter" idx="11"/>
          </p:nvPr>
        </p:nvSpPr>
        <p:spPr/>
        <p:txBody>
          <a:bodyPr/>
          <a:lstStyle/>
          <a:p>
            <a:endParaRPr lang="es-ES"/>
          </a:p>
        </p:txBody>
      </p:sp>
      <p:sp>
        <p:nvSpPr>
          <p:cNvPr id="7" name="Marcador de número de diapositiva 6"/>
          <p:cNvSpPr>
            <a:spLocks noGrp="1"/>
          </p:cNvSpPr>
          <p:nvPr>
            <p:ph type="sldNum" sz="quarter" idx="12"/>
          </p:nvPr>
        </p:nvSpPr>
        <p:spPr/>
        <p:txBody>
          <a:bodyPr/>
          <a:lstStyle/>
          <a:p>
            <a:fld id="{0F1556C4-DFC3-4611-A7CC-780699185E26}" type="slidenum">
              <a:rPr lang="es-ES" smtClean="0"/>
              <a:t>‹Nº›</a:t>
            </a:fld>
            <a:endParaRPr lang="es-ES"/>
          </a:p>
        </p:txBody>
      </p:sp>
    </p:spTree>
    <p:extLst>
      <p:ext uri="{BB962C8B-B14F-4D97-AF65-F5344CB8AC3E}">
        <p14:creationId xmlns:p14="http://schemas.microsoft.com/office/powerpoint/2010/main" val="13604498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p>
        </p:txBody>
      </p:sp>
      <p:sp>
        <p:nvSpPr>
          <p:cNvPr id="3" name="Marcador de posición de imagen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
          </a:p>
        </p:txBody>
      </p:sp>
      <p:sp>
        <p:nvSpPr>
          <p:cNvPr id="4" name="Marcador de tex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el estilo de texto del patrón</a:t>
            </a:r>
          </a:p>
        </p:txBody>
      </p:sp>
      <p:sp>
        <p:nvSpPr>
          <p:cNvPr id="5" name="Marcador de fecha 4"/>
          <p:cNvSpPr>
            <a:spLocks noGrp="1"/>
          </p:cNvSpPr>
          <p:nvPr>
            <p:ph type="dt" sz="half" idx="10"/>
          </p:nvPr>
        </p:nvSpPr>
        <p:spPr/>
        <p:txBody>
          <a:bodyPr/>
          <a:lstStyle/>
          <a:p>
            <a:fld id="{40771E8B-6CA5-40B2-8038-0E112F3DAC1C}" type="datetimeFigureOut">
              <a:rPr lang="es-ES" smtClean="0"/>
              <a:t>09/11/2025</a:t>
            </a:fld>
            <a:endParaRPr lang="es-ES"/>
          </a:p>
        </p:txBody>
      </p:sp>
      <p:sp>
        <p:nvSpPr>
          <p:cNvPr id="6" name="Marcador de pie de página 5"/>
          <p:cNvSpPr>
            <a:spLocks noGrp="1"/>
          </p:cNvSpPr>
          <p:nvPr>
            <p:ph type="ftr" sz="quarter" idx="11"/>
          </p:nvPr>
        </p:nvSpPr>
        <p:spPr/>
        <p:txBody>
          <a:bodyPr/>
          <a:lstStyle/>
          <a:p>
            <a:endParaRPr lang="es-ES"/>
          </a:p>
        </p:txBody>
      </p:sp>
      <p:sp>
        <p:nvSpPr>
          <p:cNvPr id="7" name="Marcador de número de diapositiva 6"/>
          <p:cNvSpPr>
            <a:spLocks noGrp="1"/>
          </p:cNvSpPr>
          <p:nvPr>
            <p:ph type="sldNum" sz="quarter" idx="12"/>
          </p:nvPr>
        </p:nvSpPr>
        <p:spPr/>
        <p:txBody>
          <a:bodyPr/>
          <a:lstStyle/>
          <a:p>
            <a:fld id="{0F1556C4-DFC3-4611-A7CC-780699185E26}" type="slidenum">
              <a:rPr lang="es-ES" smtClean="0"/>
              <a:t>‹Nº›</a:t>
            </a:fld>
            <a:endParaRPr lang="es-ES"/>
          </a:p>
        </p:txBody>
      </p:sp>
    </p:spTree>
    <p:extLst>
      <p:ext uri="{BB962C8B-B14F-4D97-AF65-F5344CB8AC3E}">
        <p14:creationId xmlns:p14="http://schemas.microsoft.com/office/powerpoint/2010/main" val="3836035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a:t>Haga clic para modificar el estilo de título del patrón</a:t>
            </a:r>
          </a:p>
        </p:txBody>
      </p:sp>
      <p:sp>
        <p:nvSpPr>
          <p:cNvPr id="3" name="Marcador de texto vertical 2"/>
          <p:cNvSpPr>
            <a:spLocks noGrp="1"/>
          </p:cNvSpPr>
          <p:nvPr>
            <p:ph type="body" orient="vert" idx="1"/>
          </p:nvPr>
        </p:nvSpPr>
        <p:spPr/>
        <p:txBody>
          <a:bodyPr vert="eaVert"/>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p:cNvSpPr>
            <a:spLocks noGrp="1"/>
          </p:cNvSpPr>
          <p:nvPr>
            <p:ph type="dt" sz="half" idx="10"/>
          </p:nvPr>
        </p:nvSpPr>
        <p:spPr/>
        <p:txBody>
          <a:bodyPr/>
          <a:lstStyle/>
          <a:p>
            <a:fld id="{40771E8B-6CA5-40B2-8038-0E112F3DAC1C}" type="datetimeFigureOut">
              <a:rPr lang="es-ES" smtClean="0"/>
              <a:t>09/11/2025</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0F1556C4-DFC3-4611-A7CC-780699185E26}" type="slidenum">
              <a:rPr lang="es-ES" smtClean="0"/>
              <a:t>‹Nº›</a:t>
            </a:fld>
            <a:endParaRPr lang="es-ES"/>
          </a:p>
        </p:txBody>
      </p:sp>
    </p:spTree>
    <p:extLst>
      <p:ext uri="{BB962C8B-B14F-4D97-AF65-F5344CB8AC3E}">
        <p14:creationId xmlns:p14="http://schemas.microsoft.com/office/powerpoint/2010/main" val="541863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8724900" y="365125"/>
            <a:ext cx="2628900" cy="5811838"/>
          </a:xfrm>
        </p:spPr>
        <p:txBody>
          <a:bodyPr vert="eaVert"/>
          <a:lstStyle/>
          <a:p>
            <a:r>
              <a:rPr lang="es-ES"/>
              <a:t>Haga clic para modificar el estilo de título del patrón</a:t>
            </a:r>
          </a:p>
        </p:txBody>
      </p:sp>
      <p:sp>
        <p:nvSpPr>
          <p:cNvPr id="3" name="Marcador de texto vertical 2"/>
          <p:cNvSpPr>
            <a:spLocks noGrp="1"/>
          </p:cNvSpPr>
          <p:nvPr>
            <p:ph type="body" orient="vert" idx="1"/>
          </p:nvPr>
        </p:nvSpPr>
        <p:spPr>
          <a:xfrm>
            <a:off x="838200" y="365125"/>
            <a:ext cx="7734300" cy="5811838"/>
          </a:xfrm>
        </p:spPr>
        <p:txBody>
          <a:bodyPr vert="eaVert"/>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p:cNvSpPr>
            <a:spLocks noGrp="1"/>
          </p:cNvSpPr>
          <p:nvPr>
            <p:ph type="dt" sz="half" idx="10"/>
          </p:nvPr>
        </p:nvSpPr>
        <p:spPr/>
        <p:txBody>
          <a:bodyPr/>
          <a:lstStyle/>
          <a:p>
            <a:fld id="{40771E8B-6CA5-40B2-8038-0E112F3DAC1C}" type="datetimeFigureOut">
              <a:rPr lang="es-ES" smtClean="0"/>
              <a:t>09/11/2025</a:t>
            </a:fld>
            <a:endParaRPr lang="es-ES"/>
          </a:p>
        </p:txBody>
      </p:sp>
      <p:sp>
        <p:nvSpPr>
          <p:cNvPr id="5" name="Marcador de pie de página 4"/>
          <p:cNvSpPr>
            <a:spLocks noGrp="1"/>
          </p:cNvSpPr>
          <p:nvPr>
            <p:ph type="ftr" sz="quarter" idx="11"/>
          </p:nvPr>
        </p:nvSpPr>
        <p:spPr/>
        <p:txBody>
          <a:bodyPr/>
          <a:lstStyle/>
          <a:p>
            <a:endParaRPr lang="es-ES"/>
          </a:p>
        </p:txBody>
      </p:sp>
      <p:sp>
        <p:nvSpPr>
          <p:cNvPr id="6" name="Marcador de número de diapositiva 5"/>
          <p:cNvSpPr>
            <a:spLocks noGrp="1"/>
          </p:cNvSpPr>
          <p:nvPr>
            <p:ph type="sldNum" sz="quarter" idx="12"/>
          </p:nvPr>
        </p:nvSpPr>
        <p:spPr/>
        <p:txBody>
          <a:bodyPr/>
          <a:lstStyle/>
          <a:p>
            <a:fld id="{0F1556C4-DFC3-4611-A7CC-780699185E26}" type="slidenum">
              <a:rPr lang="es-ES" smtClean="0"/>
              <a:t>‹Nº›</a:t>
            </a:fld>
            <a:endParaRPr lang="es-ES"/>
          </a:p>
        </p:txBody>
      </p:sp>
    </p:spTree>
    <p:extLst>
      <p:ext uri="{BB962C8B-B14F-4D97-AF65-F5344CB8AC3E}">
        <p14:creationId xmlns:p14="http://schemas.microsoft.com/office/powerpoint/2010/main" val="2215096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p>
        </p:txBody>
      </p:sp>
      <p:sp>
        <p:nvSpPr>
          <p:cNvPr id="3" name="Marcador de texto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Marcador de fecha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0771E8B-6CA5-40B2-8038-0E112F3DAC1C}" type="datetimeFigureOut">
              <a:rPr lang="es-ES" smtClean="0"/>
              <a:t>09/11/2025</a:t>
            </a:fld>
            <a:endParaRPr lang="es-ES"/>
          </a:p>
        </p:txBody>
      </p:sp>
      <p:sp>
        <p:nvSpPr>
          <p:cNvPr id="5" name="Marcador de pie de página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s-ES"/>
          </a:p>
        </p:txBody>
      </p:sp>
      <p:sp>
        <p:nvSpPr>
          <p:cNvPr id="6" name="Marcador de número de diapositiva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F1556C4-DFC3-4611-A7CC-780699185E26}" type="slidenum">
              <a:rPr lang="es-ES" smtClean="0"/>
              <a:t>‹Nº›</a:t>
            </a:fld>
            <a:endParaRPr lang="es-ES"/>
          </a:p>
        </p:txBody>
      </p:sp>
    </p:spTree>
    <p:extLst>
      <p:ext uri="{BB962C8B-B14F-4D97-AF65-F5344CB8AC3E}">
        <p14:creationId xmlns:p14="http://schemas.microsoft.com/office/powerpoint/2010/main" val="29331189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skillsforcare.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p:cNvSpPr>
            <a:spLocks noGrp="1"/>
          </p:cNvSpPr>
          <p:nvPr>
            <p:ph type="ctrTitle"/>
          </p:nvPr>
        </p:nvSpPr>
        <p:spPr>
          <a:xfrm>
            <a:off x="1285241" y="1008993"/>
            <a:ext cx="9231410" cy="3542045"/>
          </a:xfrm>
        </p:spPr>
        <p:txBody>
          <a:bodyPr anchor="b">
            <a:normAutofit/>
          </a:bodyPr>
          <a:lstStyle/>
          <a:p>
            <a:pPr algn="l"/>
            <a:r>
              <a:rPr lang="es-ES" sz="2900" dirty="0"/>
              <a:t>Module </a:t>
            </a:r>
            <a:r>
              <a:rPr lang="es-ES" sz="2900" dirty="0" err="1"/>
              <a:t>Title</a:t>
            </a:r>
            <a:r>
              <a:rPr lang="es-ES" sz="2900" dirty="0"/>
              <a:t> : Professional </a:t>
            </a:r>
            <a:r>
              <a:rPr lang="es-ES" sz="2900" dirty="0" err="1"/>
              <a:t>career</a:t>
            </a:r>
            <a:r>
              <a:rPr lang="es-ES" sz="2900" dirty="0"/>
              <a:t> </a:t>
            </a:r>
            <a:r>
              <a:rPr lang="es-ES" sz="2900" dirty="0" err="1"/>
              <a:t>Development</a:t>
            </a:r>
            <a:r>
              <a:rPr lang="es-ES" sz="2900" dirty="0"/>
              <a:t> </a:t>
            </a:r>
            <a:r>
              <a:rPr lang="es-ES" sz="2900" dirty="0" err="1"/>
              <a:t>within</a:t>
            </a:r>
            <a:r>
              <a:rPr lang="es-ES" sz="2900" dirty="0"/>
              <a:t> H&amp;SC</a:t>
            </a:r>
            <a:br>
              <a:rPr lang="es-ES" sz="2900" dirty="0"/>
            </a:br>
            <a:r>
              <a:rPr lang="es-ES" sz="2900" dirty="0"/>
              <a:t>Module </a:t>
            </a:r>
            <a:r>
              <a:rPr lang="es-ES" sz="2900" dirty="0" err="1"/>
              <a:t>Number</a:t>
            </a:r>
            <a:r>
              <a:rPr lang="es-ES" sz="2900" dirty="0"/>
              <a:t> : LCHS4009 ( LON)</a:t>
            </a:r>
            <a:br>
              <a:rPr lang="es-ES" sz="2900" dirty="0"/>
            </a:br>
            <a:r>
              <a:rPr lang="es-ES" sz="2900" dirty="0" err="1"/>
              <a:t>Assigment</a:t>
            </a:r>
            <a:r>
              <a:rPr lang="es-ES" sz="2900" dirty="0"/>
              <a:t> No : 1</a:t>
            </a:r>
            <a:br>
              <a:rPr lang="es-ES" sz="2900" dirty="0"/>
            </a:br>
            <a:r>
              <a:rPr lang="es-ES" sz="2900" dirty="0" err="1"/>
              <a:t>Student</a:t>
            </a:r>
            <a:r>
              <a:rPr lang="es-ES" sz="2900" dirty="0"/>
              <a:t> </a:t>
            </a:r>
            <a:r>
              <a:rPr lang="es-ES" sz="2900" dirty="0" err="1"/>
              <a:t>Name</a:t>
            </a:r>
            <a:r>
              <a:rPr lang="es-ES" sz="2900" dirty="0"/>
              <a:t> : Daniela </a:t>
            </a:r>
            <a:r>
              <a:rPr lang="es-ES" sz="2900" dirty="0" err="1"/>
              <a:t>Rios</a:t>
            </a:r>
            <a:r>
              <a:rPr lang="es-ES" sz="2900" dirty="0"/>
              <a:t> Rendon</a:t>
            </a:r>
            <a:br>
              <a:rPr lang="es-ES" sz="2900" dirty="0"/>
            </a:br>
            <a:r>
              <a:rPr lang="es-ES" sz="2900" dirty="0" err="1"/>
              <a:t>Student</a:t>
            </a:r>
            <a:r>
              <a:rPr lang="es-ES" sz="2900" dirty="0"/>
              <a:t> ID : 2429798</a:t>
            </a:r>
            <a:br>
              <a:rPr lang="es-ES" sz="2900" dirty="0"/>
            </a:br>
            <a:r>
              <a:rPr lang="es-ES" sz="2900" dirty="0" err="1"/>
              <a:t>Lecturer</a:t>
            </a:r>
            <a:r>
              <a:rPr lang="es-ES" sz="2900" dirty="0"/>
              <a:t> </a:t>
            </a:r>
            <a:r>
              <a:rPr lang="es-ES" sz="2900" dirty="0" err="1"/>
              <a:t>Name</a:t>
            </a:r>
            <a:r>
              <a:rPr lang="es-ES" sz="2900" dirty="0"/>
              <a:t> : Soban </a:t>
            </a:r>
            <a:r>
              <a:rPr lang="es-ES" sz="2900" dirty="0" err="1"/>
              <a:t>sadiq</a:t>
            </a:r>
          </a:p>
        </p:txBody>
      </p:sp>
    </p:spTree>
    <p:extLst>
      <p:ext uri="{BB962C8B-B14F-4D97-AF65-F5344CB8AC3E}">
        <p14:creationId xmlns:p14="http://schemas.microsoft.com/office/powerpoint/2010/main" val="2406273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84">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21B552-3596-16F3-D5AA-28330CFA542F}"/>
              </a:ext>
            </a:extLst>
          </p:cNvPr>
          <p:cNvSpPr>
            <a:spLocks noGrp="1"/>
          </p:cNvSpPr>
          <p:nvPr>
            <p:ph type="title"/>
          </p:nvPr>
        </p:nvSpPr>
        <p:spPr>
          <a:xfrm>
            <a:off x="645065" y="1463040"/>
            <a:ext cx="3796306" cy="2690949"/>
          </a:xfrm>
        </p:spPr>
        <p:txBody>
          <a:bodyPr anchor="t">
            <a:normAutofit/>
          </a:bodyPr>
          <a:lstStyle/>
          <a:p>
            <a:r>
              <a:rPr lang="en-US" sz="4800" b="1" dirty="0"/>
              <a:t>SWOT Analysis</a:t>
            </a:r>
          </a:p>
        </p:txBody>
      </p:sp>
      <p:grpSp>
        <p:nvGrpSpPr>
          <p:cNvPr id="86" name="Group 85">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81" name="Rectangle 8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7" name="Straight Connector 86">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84" name="Rectangle 8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F43BF7-902D-22EA-8594-4FB771854FDC}"/>
              </a:ext>
            </a:extLst>
          </p:cNvPr>
          <p:cNvSpPr>
            <a:spLocks noGrp="1"/>
          </p:cNvSpPr>
          <p:nvPr>
            <p:ph idx="1"/>
          </p:nvPr>
        </p:nvSpPr>
        <p:spPr>
          <a:xfrm>
            <a:off x="5656218" y="1463039"/>
            <a:ext cx="5542387" cy="4300447"/>
          </a:xfrm>
        </p:spPr>
        <p:txBody>
          <a:bodyPr anchor="t">
            <a:normAutofit/>
          </a:bodyPr>
          <a:lstStyle/>
          <a:p>
            <a:pPr marL="0" indent="0">
              <a:buNone/>
            </a:pPr>
            <a:endParaRPr lang="en-US" sz="2200"/>
          </a:p>
          <a:p>
            <a:pPr marL="0" indent="0">
              <a:buNone/>
            </a:pPr>
            <a:endParaRPr lang="en-US" sz="2200"/>
          </a:p>
          <a:p>
            <a:pPr marL="0" indent="0">
              <a:buNone/>
            </a:pPr>
            <a:endParaRPr lang="en-US" sz="2200"/>
          </a:p>
          <a:p>
            <a:pPr marL="0" indent="0">
              <a:buNone/>
            </a:pPr>
            <a:r>
              <a:rPr lang="en-US" sz="1600" dirty="0"/>
              <a:t>A Swot analysis is a strategic planning tool to identify and evaluate the Strengths, </a:t>
            </a:r>
            <a:r>
              <a:rPr lang="en-US" sz="1600" err="1"/>
              <a:t>weakneses</a:t>
            </a:r>
            <a:r>
              <a:rPr lang="en-US" sz="1600" dirty="0"/>
              <a:t>, Opportunities and Threats of an organization, project or individual. </a:t>
            </a:r>
            <a:r>
              <a:rPr lang="en-US" sz="1600" err="1"/>
              <a:t>Its</a:t>
            </a:r>
            <a:r>
              <a:rPr lang="en-US" sz="1600" dirty="0"/>
              <a:t> a </a:t>
            </a:r>
            <a:r>
              <a:rPr lang="en-US" sz="1600" err="1"/>
              <a:t>powerfull</a:t>
            </a:r>
            <a:r>
              <a:rPr lang="en-US" sz="1600" dirty="0"/>
              <a:t> framework for understanding the internal and external factors that can impact performance and success.</a:t>
            </a:r>
          </a:p>
          <a:p>
            <a:pPr marL="0" indent="0">
              <a:buNone/>
            </a:pPr>
            <a:endParaRPr lang="en-US" sz="1600" dirty="0"/>
          </a:p>
          <a:p>
            <a:pPr marL="0" indent="0">
              <a:buNone/>
            </a:pPr>
            <a:endParaRPr lang="en-US" sz="1600" dirty="0"/>
          </a:p>
          <a:p>
            <a:pPr marL="0" indent="0">
              <a:buNone/>
            </a:pPr>
            <a:endParaRPr lang="en-US" sz="2200"/>
          </a:p>
          <a:p>
            <a:pPr marL="0" indent="0">
              <a:buNone/>
            </a:pPr>
            <a:endParaRPr lang="en-US" sz="2200"/>
          </a:p>
        </p:txBody>
      </p:sp>
    </p:spTree>
    <p:extLst>
      <p:ext uri="{BB962C8B-B14F-4D97-AF65-F5344CB8AC3E}">
        <p14:creationId xmlns:p14="http://schemas.microsoft.com/office/powerpoint/2010/main" val="14836591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 name="Picture 39">
            <a:extLst>
              <a:ext uri="{FF2B5EF4-FFF2-40B4-BE49-F238E27FC236}">
                <a16:creationId xmlns:a16="http://schemas.microsoft.com/office/drawing/2014/main" id="{F6BEB86E-4C7F-E871-4231-4EACA51DD142}"/>
              </a:ext>
            </a:extLst>
          </p:cNvPr>
          <p:cNvPicPr>
            <a:picLocks noChangeAspect="1"/>
          </p:cNvPicPr>
          <p:nvPr/>
        </p:nvPicPr>
        <p:blipFill>
          <a:blip r:embed="rId2">
            <a:duotone>
              <a:schemeClr val="bg2">
                <a:shade val="45000"/>
                <a:satMod val="135000"/>
              </a:schemeClr>
              <a:prstClr val="white"/>
            </a:duotone>
          </a:blip>
          <a:srcRect t="12487" r="9085" b="10785"/>
          <a:stretch>
            <a:fillRect/>
          </a:stretch>
        </p:blipFill>
        <p:spPr>
          <a:xfrm>
            <a:off x="20" y="10"/>
            <a:ext cx="12191980" cy="6857990"/>
          </a:xfrm>
          <a:prstGeom prst="rect">
            <a:avLst/>
          </a:prstGeom>
        </p:spPr>
      </p:pic>
      <p:sp>
        <p:nvSpPr>
          <p:cNvPr id="44" name="Rectangle 4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9F158E-0539-31AD-436B-0530A86907E0}"/>
              </a:ext>
            </a:extLst>
          </p:cNvPr>
          <p:cNvSpPr>
            <a:spLocks noGrp="1"/>
          </p:cNvSpPr>
          <p:nvPr>
            <p:ph type="title"/>
          </p:nvPr>
        </p:nvSpPr>
        <p:spPr>
          <a:xfrm>
            <a:off x="1591540" y="365125"/>
            <a:ext cx="9762260" cy="831995"/>
          </a:xfrm>
        </p:spPr>
        <p:txBody>
          <a:bodyPr>
            <a:normAutofit/>
          </a:bodyPr>
          <a:lstStyle/>
          <a:p>
            <a:r>
              <a:rPr lang="en-US" dirty="0"/>
              <a:t>Why it is important ?</a:t>
            </a:r>
            <a:endParaRPr lang="en-US"/>
          </a:p>
        </p:txBody>
      </p:sp>
      <p:graphicFrame>
        <p:nvGraphicFramePr>
          <p:cNvPr id="39" name="Content Placeholder 2">
            <a:extLst>
              <a:ext uri="{FF2B5EF4-FFF2-40B4-BE49-F238E27FC236}">
                <a16:creationId xmlns:a16="http://schemas.microsoft.com/office/drawing/2014/main" id="{0CF50F32-DC34-AB9E-1347-339A3A46D1CE}"/>
              </a:ext>
            </a:extLst>
          </p:cNvPr>
          <p:cNvGraphicFramePr>
            <a:graphicFrameLocks noGrp="1"/>
          </p:cNvGraphicFramePr>
          <p:nvPr>
            <p:ph idx="1"/>
            <p:extLst>
              <p:ext uri="{D42A27DB-BD31-4B8C-83A1-F6EECF244321}">
                <p14:modId xmlns:p14="http://schemas.microsoft.com/office/powerpoint/2010/main" val="1796697948"/>
              </p:ext>
            </p:extLst>
          </p:nvPr>
        </p:nvGraphicFramePr>
        <p:xfrm>
          <a:off x="301336" y="1124239"/>
          <a:ext cx="10515600" cy="5875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10094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0B8DCBA-FEED-46EF-A140-35B904015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0B4AD5-DFEC-3BE2-0539-83E0EA67007E}"/>
              </a:ext>
            </a:extLst>
          </p:cNvPr>
          <p:cNvSpPr>
            <a:spLocks noGrp="1"/>
          </p:cNvSpPr>
          <p:nvPr>
            <p:ph type="title"/>
          </p:nvPr>
        </p:nvSpPr>
        <p:spPr>
          <a:xfrm>
            <a:off x="1043631" y="873940"/>
            <a:ext cx="4928291" cy="1035781"/>
          </a:xfrm>
        </p:spPr>
        <p:txBody>
          <a:bodyPr anchor="ctr">
            <a:normAutofit/>
          </a:bodyPr>
          <a:lstStyle/>
          <a:p>
            <a:r>
              <a:rPr lang="en-US" sz="3600"/>
              <a:t>Professionally </a:t>
            </a:r>
          </a:p>
        </p:txBody>
      </p:sp>
      <p:sp>
        <p:nvSpPr>
          <p:cNvPr id="3" name="Content Placeholder 2">
            <a:extLst>
              <a:ext uri="{FF2B5EF4-FFF2-40B4-BE49-F238E27FC236}">
                <a16:creationId xmlns:a16="http://schemas.microsoft.com/office/drawing/2014/main" id="{B9A9384E-6635-8A4D-BDBD-7DFBB3B48F48}"/>
              </a:ext>
            </a:extLst>
          </p:cNvPr>
          <p:cNvSpPr>
            <a:spLocks noGrp="1"/>
          </p:cNvSpPr>
          <p:nvPr>
            <p:ph idx="1"/>
          </p:nvPr>
        </p:nvSpPr>
        <p:spPr>
          <a:xfrm>
            <a:off x="1045029" y="2524721"/>
            <a:ext cx="4991629" cy="3677123"/>
          </a:xfrm>
        </p:spPr>
        <p:txBody>
          <a:bodyPr vert="horz" lIns="91440" tIns="45720" rIns="91440" bIns="45720" rtlCol="0" anchor="ctr">
            <a:normAutofit/>
          </a:bodyPr>
          <a:lstStyle/>
          <a:p>
            <a:r>
              <a:rPr lang="en-US" sz="1800"/>
              <a:t>Improve performance: identify areas for improvement and develop strategies to address them, leading to enhanced performance and productivity.</a:t>
            </a:r>
          </a:p>
          <a:p>
            <a:endParaRPr lang="en-US" sz="1800"/>
          </a:p>
          <a:p>
            <a:r>
              <a:rPr lang="en-US" sz="1800"/>
              <a:t>Career advancement: recognize opportunities for growth and development, and create plans to pursue them.</a:t>
            </a:r>
          </a:p>
          <a:p>
            <a:endParaRPr lang="en-US" sz="1800"/>
          </a:p>
          <a:p>
            <a:r>
              <a:rPr lang="en-US" sz="1800"/>
              <a:t>Stay competitive : Stay ahead of the competittion by identifying threats and opportunities in your industry or field </a:t>
            </a:r>
          </a:p>
        </p:txBody>
      </p:sp>
      <p:pic>
        <p:nvPicPr>
          <p:cNvPr id="5" name="Picture 4" descr="Person holding a puzzle piece">
            <a:extLst>
              <a:ext uri="{FF2B5EF4-FFF2-40B4-BE49-F238E27FC236}">
                <a16:creationId xmlns:a16="http://schemas.microsoft.com/office/drawing/2014/main" id="{DCE4C663-4BBB-479B-9EFF-6F80592CBD9C}"/>
              </a:ext>
            </a:extLst>
          </p:cNvPr>
          <p:cNvPicPr>
            <a:picLocks noChangeAspect="1"/>
          </p:cNvPicPr>
          <p:nvPr/>
        </p:nvPicPr>
        <p:blipFill>
          <a:blip r:embed="rId2"/>
          <a:srcRect l="22632" r="22070"/>
          <a:stretch>
            <a:fillRect/>
          </a:stretch>
        </p:blipFill>
        <p:spPr>
          <a:xfrm>
            <a:off x="6788383" y="613147"/>
            <a:ext cx="4565417" cy="5593443"/>
          </a:xfrm>
          <a:prstGeom prst="rect">
            <a:avLst/>
          </a:prstGeom>
        </p:spPr>
      </p:pic>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7300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20" name="Rectangle 19">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2">
            <a:extLst>
              <a:ext uri="{FF2B5EF4-FFF2-40B4-BE49-F238E27FC236}">
                <a16:creationId xmlns:a16="http://schemas.microsoft.com/office/drawing/2014/main" id="{FA3EAC3E-883E-69A9-8F30-1275C3A182EA}"/>
              </a:ext>
            </a:extLst>
          </p:cNvPr>
          <p:cNvSpPr>
            <a:spLocks noGrp="1"/>
          </p:cNvSpPr>
          <p:nvPr>
            <p:ph idx="1"/>
          </p:nvPr>
        </p:nvSpPr>
        <p:spPr>
          <a:xfrm>
            <a:off x="1244911" y="1150863"/>
            <a:ext cx="10671978" cy="4403492"/>
          </a:xfrm>
        </p:spPr>
        <p:txBody>
          <a:bodyPr vert="horz" lIns="91440" tIns="45720" rIns="91440" bIns="45720" rtlCol="0" anchor="ctr">
            <a:noAutofit/>
          </a:bodyPr>
          <a:lstStyle/>
          <a:p>
            <a:pPr marL="0" indent="0">
              <a:buNone/>
            </a:pPr>
            <a:r>
              <a:rPr lang="en-US" sz="1400" b="1" dirty="0"/>
              <a:t>Strengths</a:t>
            </a:r>
            <a:r>
              <a:rPr lang="en-US" sz="1400" dirty="0"/>
              <a:t> </a:t>
            </a:r>
          </a:p>
          <a:p>
            <a:r>
              <a:rPr lang="en-US" sz="1400" dirty="0"/>
              <a:t>I am capable of learning and improving constantly.</a:t>
            </a:r>
          </a:p>
          <a:p>
            <a:r>
              <a:rPr lang="en-US" sz="1400" dirty="0"/>
              <a:t>Can adapt to different communication stlyles and needs </a:t>
            </a:r>
          </a:p>
          <a:p>
            <a:r>
              <a:rPr lang="en-US" sz="1400" dirty="0"/>
              <a:t>I am available 24/7 to help </a:t>
            </a:r>
            <a:r>
              <a:rPr lang="en-US" sz="1400" dirty="0" err="1"/>
              <a:t>whith</a:t>
            </a:r>
            <a:r>
              <a:rPr lang="en-US" sz="1400" dirty="0"/>
              <a:t> any questions or need.</a:t>
            </a:r>
          </a:p>
          <a:p>
            <a:pPr marL="0" indent="0">
              <a:buNone/>
            </a:pPr>
            <a:r>
              <a:rPr lang="en-US" sz="1400" dirty="0"/>
              <a:t> </a:t>
            </a:r>
          </a:p>
          <a:p>
            <a:pPr marL="0" indent="0">
              <a:buNone/>
            </a:pPr>
            <a:r>
              <a:rPr lang="en-US" sz="1400" b="1" dirty="0"/>
              <a:t>Weaknesses </a:t>
            </a:r>
          </a:p>
          <a:p>
            <a:pPr marL="0" indent="0">
              <a:buNone/>
            </a:pPr>
            <a:r>
              <a:rPr lang="en-US" sz="1400" dirty="0"/>
              <a:t>Sometimes get caught up in small details which can slow me down. I also tend to take on a lot at once because I like helping </a:t>
            </a:r>
            <a:r>
              <a:rPr lang="en-US" sz="1400" dirty="0" err="1"/>
              <a:t>out,so</a:t>
            </a:r>
            <a:r>
              <a:rPr lang="en-US" sz="1400" dirty="0"/>
              <a:t> </a:t>
            </a:r>
            <a:r>
              <a:rPr lang="en-US" sz="1400" dirty="0" err="1"/>
              <a:t>im</a:t>
            </a:r>
            <a:r>
              <a:rPr lang="en-US" sz="1400" dirty="0"/>
              <a:t> learning to pace </a:t>
            </a:r>
            <a:r>
              <a:rPr lang="en-US" sz="1400" dirty="0" err="1"/>
              <a:t>my self</a:t>
            </a:r>
            <a:r>
              <a:rPr lang="en-US" sz="1400" dirty="0"/>
              <a:t> and prioritize. And I can feel a bit nervous speaking in front of big </a:t>
            </a:r>
            <a:r>
              <a:rPr lang="en-US" sz="1400" dirty="0" err="1"/>
              <a:t>groups,but</a:t>
            </a:r>
            <a:r>
              <a:rPr lang="en-US" sz="1400" dirty="0"/>
              <a:t> </a:t>
            </a:r>
            <a:r>
              <a:rPr lang="en-US" sz="1400" dirty="0" err="1"/>
              <a:t>im</a:t>
            </a:r>
            <a:r>
              <a:rPr lang="en-US" sz="1400" dirty="0"/>
              <a:t> practicing to get more confident.</a:t>
            </a:r>
          </a:p>
          <a:p>
            <a:pPr marL="0" indent="0">
              <a:buNone/>
            </a:pPr>
            <a:endParaRPr lang="en-US" sz="1400" b="1" dirty="0"/>
          </a:p>
          <a:p>
            <a:pPr marL="0" indent="0">
              <a:buNone/>
            </a:pPr>
            <a:endParaRPr lang="en-US" sz="1400" b="1" dirty="0"/>
          </a:p>
          <a:p>
            <a:pPr marL="0" indent="0">
              <a:buNone/>
            </a:pPr>
            <a:r>
              <a:rPr lang="en-US" sz="1400" b="1" dirty="0"/>
              <a:t>Opportunities </a:t>
            </a:r>
            <a:endParaRPr lang="en-US" sz="1400" dirty="0"/>
          </a:p>
          <a:p>
            <a:pPr marL="285750" indent="-285750"/>
            <a:r>
              <a:rPr lang="en-US" sz="1400" dirty="0"/>
              <a:t>I can improve constanly through feedback and machine learning.</a:t>
            </a:r>
          </a:p>
          <a:p>
            <a:pPr marL="285750" indent="-285750"/>
            <a:r>
              <a:rPr lang="en-US" sz="1400" dirty="0"/>
              <a:t>I can be trained in new areas and topics to expand my ability to respond to questions and needs .</a:t>
            </a:r>
          </a:p>
          <a:p>
            <a:pPr marL="285750" indent="-285750"/>
            <a:r>
              <a:rPr lang="en-US" sz="1400" dirty="0"/>
              <a:t>Can be integrated with other technologies and tools to improve the user experience </a:t>
            </a:r>
          </a:p>
          <a:p>
            <a:pPr marL="285750" indent="-285750"/>
            <a:endParaRPr lang="en-US" sz="1400" dirty="0"/>
          </a:p>
          <a:p>
            <a:pPr marL="0" indent="0">
              <a:buNone/>
            </a:pPr>
            <a:r>
              <a:rPr lang="en-US" sz="1400" b="1" dirty="0"/>
              <a:t>Threats</a:t>
            </a:r>
            <a:r>
              <a:rPr lang="en-US" sz="1400" dirty="0"/>
              <a:t> </a:t>
            </a:r>
          </a:p>
          <a:p>
            <a:pPr marL="0" indent="0">
              <a:buNone/>
            </a:pPr>
            <a:r>
              <a:rPr lang="en-US" sz="1400" dirty="0"/>
              <a:t>Unexpected problems or changes can sometimes throw me off, so </a:t>
            </a:r>
            <a:r>
              <a:rPr lang="en-US" sz="1400" dirty="0" err="1"/>
              <a:t>i</a:t>
            </a:r>
            <a:r>
              <a:rPr lang="en-US" sz="1400" dirty="0"/>
              <a:t> try to stay organized and focused. I also make sure not to let mistakes affect my confidence too much because that can slow me down.</a:t>
            </a:r>
          </a:p>
          <a:p>
            <a:pPr marL="0" indent="0">
              <a:buNone/>
            </a:pPr>
            <a:endParaRPr lang="en-US" sz="1400" dirty="0"/>
          </a:p>
        </p:txBody>
      </p:sp>
    </p:spTree>
    <p:extLst>
      <p:ext uri="{BB962C8B-B14F-4D97-AF65-F5344CB8AC3E}">
        <p14:creationId xmlns:p14="http://schemas.microsoft.com/office/powerpoint/2010/main" val="5655873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Arc 3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AAF3A43-959C-1855-4426-FB48F0117482}"/>
              </a:ext>
            </a:extLst>
          </p:cNvPr>
          <p:cNvSpPr>
            <a:spLocks noGrp="1"/>
          </p:cNvSpPr>
          <p:nvPr>
            <p:ph idx="1"/>
          </p:nvPr>
        </p:nvSpPr>
        <p:spPr>
          <a:xfrm>
            <a:off x="838200" y="539132"/>
            <a:ext cx="9575471" cy="5637831"/>
          </a:xfrm>
        </p:spPr>
        <p:txBody>
          <a:bodyPr vert="horz" lIns="91440" tIns="45720" rIns="91440" bIns="45720" rtlCol="0" anchor="t">
            <a:normAutofit lnSpcReduction="10000"/>
          </a:bodyPr>
          <a:lstStyle/>
          <a:p>
            <a:pPr marL="0" indent="0">
              <a:buNone/>
            </a:pPr>
            <a:r>
              <a:rPr lang="en-US" sz="2000" b="1" dirty="0"/>
              <a:t>How I Can Use My Strengths to Overcome My Weaknesses and </a:t>
            </a:r>
            <a:r>
              <a:rPr lang="en-US" sz="2000" b="1" dirty="0" err="1"/>
              <a:t>Minimise</a:t>
            </a:r>
            <a:r>
              <a:rPr lang="en-US" sz="2000" b="1" dirty="0"/>
              <a:t> Threats</a:t>
            </a:r>
            <a:endParaRPr lang="en-US" sz="2000"/>
          </a:p>
          <a:p>
            <a:endParaRPr lang="en-US" sz="1600" dirty="0"/>
          </a:p>
          <a:p>
            <a:r>
              <a:rPr lang="en-US" sz="1600" dirty="0"/>
              <a:t>In my personal and professional development within the field of </a:t>
            </a:r>
            <a:r>
              <a:rPr lang="en-US" sz="1600" i="1" dirty="0"/>
              <a:t>Health and Social Care</a:t>
            </a:r>
            <a:r>
              <a:rPr lang="en-US" sz="1600" dirty="0"/>
              <a:t>, I have identified several strengths and weaknesses that influence the way I study and work. My main strengths are that I am a kind person and I adapt quickly to new environments. These qualities are essential in health and social care settings, as they help me build positive relationships with service users, colleagues, and supervisors, and enable me to adjust effectively to different situations or care needs.</a:t>
            </a:r>
          </a:p>
          <a:p>
            <a:r>
              <a:rPr lang="en-US" sz="1600" dirty="0"/>
              <a:t>However, I also </a:t>
            </a:r>
            <a:r>
              <a:rPr lang="en-US" sz="1600" err="1"/>
              <a:t>recognise</a:t>
            </a:r>
            <a:r>
              <a:rPr lang="en-US" sz="1600" dirty="0"/>
              <a:t> certain weaknesses. I sometimes feel shy when speaking in public, especially in English, because I am still developing my language skills. In addition, I sometimes find it difficult to concentrate when I have many tasks or distractions around me.</a:t>
            </a:r>
          </a:p>
          <a:p>
            <a:r>
              <a:rPr lang="en-US" sz="1600" dirty="0"/>
              <a:t>To overcome these weaknesses, I can make use of my strengths. My kindness allows me to ask for help and support from classmates, teachers, or colleagues without feeling embarrassed. By maintaining good relationships, I can also </a:t>
            </a:r>
            <a:r>
              <a:rPr lang="en-US" sz="1600" err="1"/>
              <a:t>practise</a:t>
            </a:r>
            <a:r>
              <a:rPr lang="en-US" sz="1600" dirty="0"/>
              <a:t> my English communication skills in a safe and encouraging environment. Furthermore, my adaptability helps me to face new challenges—such as speaking in public with a positive and open attitude. Over time, this will improve my confidence and my ability to communicate clearly in English.</a:t>
            </a:r>
          </a:p>
          <a:p>
            <a:r>
              <a:rPr lang="en-US" sz="1600" i="1" dirty="0"/>
              <a:t>For example</a:t>
            </a:r>
            <a:r>
              <a:rPr lang="en-US" sz="1600" dirty="0"/>
              <a:t>, at the beginning of my studies, I used to feel very nervous when speaking in class. However, by being kind and open to others, I started participating more in group discussions and </a:t>
            </a:r>
            <a:r>
              <a:rPr lang="en-US" sz="1600" err="1"/>
              <a:t>practising</a:t>
            </a:r>
            <a:r>
              <a:rPr lang="en-US" sz="1600" dirty="0"/>
              <a:t> my English with classmates. As a result, I have become more confident and willing to express my opinions in front of others.</a:t>
            </a:r>
          </a:p>
          <a:p>
            <a:r>
              <a:rPr lang="en-US" sz="1600" dirty="0"/>
              <a:t>In order to improve my concentration, I can also apply </a:t>
            </a:r>
            <a:r>
              <a:rPr lang="en-US" sz="1600" err="1"/>
              <a:t>organisation</a:t>
            </a:r>
            <a:r>
              <a:rPr lang="en-US" sz="1600" dirty="0"/>
              <a:t> al strategies, such as dividing my tasks into smaller parts and creating a study schedule. My adaptability will allow me to adjust these routines until I find the most effective way to focus on my academic responsibilities.</a:t>
            </a:r>
          </a:p>
          <a:p>
            <a:endParaRPr lang="en-US" sz="1300"/>
          </a:p>
          <a:p>
            <a:pPr marL="0" indent="0">
              <a:buNone/>
            </a:pPr>
            <a:endParaRPr lang="en-US" sz="1300"/>
          </a:p>
        </p:txBody>
      </p:sp>
    </p:spTree>
    <p:extLst>
      <p:ext uri="{BB962C8B-B14F-4D97-AF65-F5344CB8AC3E}">
        <p14:creationId xmlns:p14="http://schemas.microsoft.com/office/powerpoint/2010/main" val="4165277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36" name="Rectangle 3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3" name="Straight Connector 42">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44" name="Rectangle 4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Content Placeholder 2">
            <a:extLst>
              <a:ext uri="{FF2B5EF4-FFF2-40B4-BE49-F238E27FC236}">
                <a16:creationId xmlns:a16="http://schemas.microsoft.com/office/drawing/2014/main" id="{503A6966-E6D5-9C2D-8415-1538FE5EBBD6}"/>
              </a:ext>
            </a:extLst>
          </p:cNvPr>
          <p:cNvSpPr>
            <a:spLocks noGrp="1"/>
          </p:cNvSpPr>
          <p:nvPr>
            <p:ph idx="1"/>
          </p:nvPr>
        </p:nvSpPr>
        <p:spPr>
          <a:xfrm>
            <a:off x="5656218" y="1463039"/>
            <a:ext cx="5542387" cy="4300447"/>
          </a:xfrm>
        </p:spPr>
        <p:txBody>
          <a:bodyPr vert="horz" lIns="91440" tIns="45720" rIns="91440" bIns="45720" rtlCol="0" anchor="t">
            <a:normAutofit/>
          </a:bodyPr>
          <a:lstStyle/>
          <a:p>
            <a:pPr marL="0" indent="0">
              <a:buNone/>
            </a:pPr>
            <a:r>
              <a:rPr lang="en-US" sz="2200" b="1">
                <a:ea typeface="+mn-lt"/>
                <a:cs typeface="+mn-lt"/>
              </a:rPr>
              <a:t>Conclusion</a:t>
            </a:r>
          </a:p>
          <a:p>
            <a:pPr marL="0" indent="0">
              <a:buNone/>
            </a:pPr>
            <a:endParaRPr lang="en-US" sz="2200" b="1">
              <a:ea typeface="+mn-lt"/>
              <a:cs typeface="+mn-lt"/>
            </a:endParaRPr>
          </a:p>
          <a:p>
            <a:pPr marL="0" indent="0">
              <a:buNone/>
            </a:pPr>
            <a:r>
              <a:rPr lang="en-US" sz="2200">
                <a:ea typeface="+mn-lt"/>
                <a:cs typeface="+mn-lt"/>
              </a:rPr>
              <a:t>by using my strengths kindness and adaptability. I can overcome my weaknesses related to public speaking and concentration, and minimise potential threats in my professional development. These strengths will continue to support my growth as a competent, compassionate, and resilient health and social care practitioner.</a:t>
            </a:r>
            <a:endParaRPr lang="en-US" sz="2200"/>
          </a:p>
          <a:p>
            <a:endParaRPr lang="en-US" sz="2200"/>
          </a:p>
        </p:txBody>
      </p:sp>
    </p:spTree>
    <p:extLst>
      <p:ext uri="{BB962C8B-B14F-4D97-AF65-F5344CB8AC3E}">
        <p14:creationId xmlns:p14="http://schemas.microsoft.com/office/powerpoint/2010/main" val="2756834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DB7852-6BF8-44C2-69E2-FBFFD877FBDA}"/>
              </a:ext>
            </a:extLst>
          </p:cNvPr>
          <p:cNvSpPr>
            <a:spLocks noGrp="1"/>
          </p:cNvSpPr>
          <p:nvPr>
            <p:ph type="title"/>
          </p:nvPr>
        </p:nvSpPr>
        <p:spPr>
          <a:xfrm>
            <a:off x="1285240" y="1050595"/>
            <a:ext cx="8074815" cy="1618489"/>
          </a:xfrm>
        </p:spPr>
        <p:txBody>
          <a:bodyPr anchor="ctr">
            <a:normAutofit/>
          </a:bodyPr>
          <a:lstStyle/>
          <a:p>
            <a:r>
              <a:rPr lang="en-US" sz="7200"/>
              <a:t>References</a:t>
            </a:r>
          </a:p>
        </p:txBody>
      </p:sp>
      <p:sp>
        <p:nvSpPr>
          <p:cNvPr id="23" name="Content Placeholder 2">
            <a:extLst>
              <a:ext uri="{FF2B5EF4-FFF2-40B4-BE49-F238E27FC236}">
                <a16:creationId xmlns:a16="http://schemas.microsoft.com/office/drawing/2014/main" id="{240078A5-16A5-A802-50FA-10B43530A6A4}"/>
              </a:ext>
            </a:extLst>
          </p:cNvPr>
          <p:cNvSpPr>
            <a:spLocks noGrp="1"/>
          </p:cNvSpPr>
          <p:nvPr>
            <p:ph idx="1"/>
          </p:nvPr>
        </p:nvSpPr>
        <p:spPr>
          <a:xfrm>
            <a:off x="1285240" y="2969469"/>
            <a:ext cx="8074815" cy="2800395"/>
          </a:xfrm>
        </p:spPr>
        <p:txBody>
          <a:bodyPr vert="horz" lIns="91440" tIns="45720" rIns="91440" bIns="45720" rtlCol="0" anchor="t">
            <a:normAutofit/>
          </a:bodyPr>
          <a:lstStyle/>
          <a:p>
            <a:r>
              <a:rPr lang="en-US" sz="2200">
                <a:ea typeface="+mn-lt"/>
                <a:cs typeface="+mn-lt"/>
              </a:rPr>
              <a:t>Gürel, E. and Tat, M. (2017) ‘SWOT Analysis: A Theoretical Review’, </a:t>
            </a:r>
            <a:r>
              <a:rPr lang="en-US" sz="2200" i="1">
                <a:ea typeface="+mn-lt"/>
                <a:cs typeface="+mn-lt"/>
              </a:rPr>
              <a:t>The Journal of International Social Research</a:t>
            </a:r>
            <a:r>
              <a:rPr lang="en-US" sz="2200">
                <a:ea typeface="+mn-lt"/>
                <a:cs typeface="+mn-lt"/>
              </a:rPr>
              <a:t>, 10(51), pp. 994–1006.</a:t>
            </a:r>
          </a:p>
          <a:p>
            <a:r>
              <a:rPr lang="en-US" sz="2200">
                <a:ea typeface="+mn-lt"/>
                <a:cs typeface="+mn-lt"/>
              </a:rPr>
              <a:t>Moon, J.A. (2013) </a:t>
            </a:r>
            <a:r>
              <a:rPr lang="en-US" sz="2200" i="1">
                <a:ea typeface="+mn-lt"/>
                <a:cs typeface="+mn-lt"/>
              </a:rPr>
              <a:t>Reflection and Employability: Learning Through Reflective Practice.</a:t>
            </a:r>
            <a:r>
              <a:rPr lang="en-US" sz="2200">
                <a:ea typeface="+mn-lt"/>
                <a:cs typeface="+mn-lt"/>
              </a:rPr>
              <a:t> London: Routledge.</a:t>
            </a:r>
          </a:p>
          <a:p>
            <a:r>
              <a:rPr lang="en-US" sz="2200">
                <a:ea typeface="+mn-lt"/>
                <a:cs typeface="+mn-lt"/>
              </a:rPr>
              <a:t>Skills for Care. (2020) </a:t>
            </a:r>
            <a:r>
              <a:rPr lang="en-US" sz="2200" i="1">
                <a:ea typeface="+mn-lt"/>
                <a:cs typeface="+mn-lt"/>
              </a:rPr>
              <a:t>Core skills for health and social care workers.</a:t>
            </a:r>
            <a:r>
              <a:rPr lang="en-US" sz="2200">
                <a:ea typeface="+mn-lt"/>
                <a:cs typeface="+mn-lt"/>
              </a:rPr>
              <a:t> Leeds: Skills for Care. Available at: </a:t>
            </a:r>
            <a:r>
              <a:rPr lang="en-US" sz="2200">
                <a:ea typeface="+mn-lt"/>
                <a:cs typeface="+mn-lt"/>
                <a:hlinkClick r:id="rId2"/>
              </a:rPr>
              <a:t>https://www.skillsforcare.org.uk</a:t>
            </a:r>
            <a:r>
              <a:rPr lang="en-US" sz="2200">
                <a:ea typeface="+mn-lt"/>
                <a:cs typeface="+mn-lt"/>
              </a:rPr>
              <a:t> (Accessed: 4 November 2025).</a:t>
            </a:r>
            <a:endParaRPr lang="en-US" sz="2200"/>
          </a:p>
        </p:txBody>
      </p:sp>
    </p:spTree>
    <p:extLst>
      <p:ext uri="{BB962C8B-B14F-4D97-AF65-F5344CB8AC3E}">
        <p14:creationId xmlns:p14="http://schemas.microsoft.com/office/powerpoint/2010/main" val="2837227603"/>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Panorámica</PresentationFormat>
  <Paragraphs>0</Paragraphs>
  <Slides>8</Slides>
  <Notes>0</Notes>
  <HiddenSlides>0</HiddenSlides>
  <MMClips>0</MMClips>
  <ScaleCrop>false</ScaleCrop>
  <HeadingPairs>
    <vt:vector size="4" baseType="variant">
      <vt:variant>
        <vt:lpstr>Tema</vt:lpstr>
      </vt:variant>
      <vt:variant>
        <vt:i4>1</vt:i4>
      </vt:variant>
      <vt:variant>
        <vt:lpstr>Títulos de diapositiva</vt:lpstr>
      </vt:variant>
      <vt:variant>
        <vt:i4>8</vt:i4>
      </vt:variant>
    </vt:vector>
  </HeadingPairs>
  <TitlesOfParts>
    <vt:vector size="9" baseType="lpstr">
      <vt:lpstr>Tema de Office</vt:lpstr>
      <vt:lpstr>Module Title : Professional career Development within H&amp;SC Module Number : LCHS4009 ( LON) Assigment No : 1 Student Name : Daniela Rios Rendon Student ID : 2429798 Lecturer Name : Soban sadiq</vt:lpstr>
      <vt:lpstr>SWOT Analysis</vt:lpstr>
      <vt:lpstr>Why it is important ?</vt:lpstr>
      <vt:lpstr>Professionally </vt:lpstr>
      <vt:lpstr>Presentación de PowerPoint</vt:lpstr>
      <vt:lpstr>Presentación de PowerPoint</vt:lpstr>
      <vt:lpstr>Presentación de PowerPoint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657</cp:revision>
  <dcterms:created xsi:type="dcterms:W3CDTF">2012-07-30T22:48:03Z</dcterms:created>
  <dcterms:modified xsi:type="dcterms:W3CDTF">2025-11-09T09:15:09Z</dcterms:modified>
</cp:coreProperties>
</file>