
<file path=[Content_Types].xml><?xml version="1.0" encoding="utf-8"?>
<Types xmlns="http://schemas.openxmlformats.org/package/2006/content-types">
  <Default Extension="fntdata" ContentType="application/x-fontdata"/>
  <Default Extension="gif" ContentType="image/gif"/>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3"/>
  </p:sldMasterIdLst>
  <p:notesMasterIdLst>
    <p:notesMasterId r:id="rId36"/>
  </p:notesMasterIdLst>
  <p:sldIdLst>
    <p:sldId id="256" r:id="rId4"/>
    <p:sldId id="257" r:id="rId5"/>
    <p:sldId id="258" r:id="rId6"/>
    <p:sldId id="259" r:id="rId7"/>
    <p:sldId id="260" r:id="rId8"/>
    <p:sldId id="261" r:id="rId9"/>
    <p:sldId id="262" r:id="rId10"/>
    <p:sldId id="263" r:id="rId11"/>
    <p:sldId id="264" r:id="rId12"/>
    <p:sldId id="265" r:id="rId13"/>
    <p:sldId id="266" r:id="rId14"/>
    <p:sldId id="267" r:id="rId15"/>
    <p:sldId id="268" r:id="rId16"/>
    <p:sldId id="269" r:id="rId17"/>
    <p:sldId id="270" r:id="rId18"/>
    <p:sldId id="271" r:id="rId19"/>
    <p:sldId id="272" r:id="rId20"/>
    <p:sldId id="273" r:id="rId21"/>
    <p:sldId id="274" r:id="rId22"/>
    <p:sldId id="275" r:id="rId23"/>
    <p:sldId id="276" r:id="rId24"/>
    <p:sldId id="277" r:id="rId25"/>
    <p:sldId id="278" r:id="rId26"/>
    <p:sldId id="279" r:id="rId27"/>
    <p:sldId id="280" r:id="rId28"/>
    <p:sldId id="281" r:id="rId29"/>
    <p:sldId id="282" r:id="rId30"/>
    <p:sldId id="283" r:id="rId31"/>
    <p:sldId id="284" r:id="rId32"/>
    <p:sldId id="285" r:id="rId33"/>
    <p:sldId id="286" r:id="rId34"/>
    <p:sldId id="287" r:id="rId35"/>
  </p:sldIdLst>
  <p:sldSz cx="18288000" cy="10287000"/>
  <p:notesSz cx="6858000" cy="9144000"/>
  <p:embeddedFontLst>
    <p:embeddedFont>
      <p:font typeface="Calibri" panose="020F0502020204030204" pitchFamily="34" charset="0"/>
      <p:regular r:id="rId37"/>
      <p:bold r:id="rId38"/>
      <p:italic r:id="rId39"/>
      <p:boldItalic r:id="rId40"/>
    </p:embeddedFont>
    <p:embeddedFont>
      <p:font typeface="Glacial Indifference" panose="020B0604020202020204" charset="0"/>
      <p:regular r:id="rId41"/>
    </p:embeddedFont>
    <p:embeddedFont>
      <p:font typeface="Glacial Indifference Bold" panose="020B0604020202020204" charset="0"/>
      <p:regular r:id="rId42"/>
    </p:embeddedFont>
    <p:embeddedFont>
      <p:font typeface="Glacial Indifference Bold Italics" panose="020B0604020202020204" charset="0"/>
      <p:regular r:id="rId43"/>
    </p:embeddedFont>
    <p:embeddedFont>
      <p:font typeface="League Spartan" panose="020B0604020202020204" charset="0"/>
      <p:regular r:id="rId4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DA8E02-DFEA-4734-BE82-6376BD89184D}" v="2823" dt="2023-10-11T12:58:26.323"/>
    <p1510:client id="{BFE34DB4-6E29-4167-AA0B-5F371885EE51}" v="1" dt="2023-10-11T13:01:32.636"/>
    <p1510:client id="{E7F1F66C-7DA0-4CDE-8219-C674B6A5F8CF}" v="2" dt="2023-10-11T10:26:21.2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2880"/>
      </p:guideLst>
    </p:cSldViewPr>
  </p:slide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0.xml"/><Relationship Id="rId18" Type="http://schemas.openxmlformats.org/officeDocument/2006/relationships/slide" Target="slides/slide15.xml"/><Relationship Id="rId26" Type="http://schemas.openxmlformats.org/officeDocument/2006/relationships/slide" Target="slides/slide23.xml"/><Relationship Id="rId39" Type="http://schemas.openxmlformats.org/officeDocument/2006/relationships/font" Target="fonts/font3.fntdata"/><Relationship Id="rId21" Type="http://schemas.openxmlformats.org/officeDocument/2006/relationships/slide" Target="slides/slide18.xml"/><Relationship Id="rId34" Type="http://schemas.openxmlformats.org/officeDocument/2006/relationships/slide" Target="slides/slide31.xml"/><Relationship Id="rId42" Type="http://schemas.openxmlformats.org/officeDocument/2006/relationships/font" Target="fonts/font6.fntdata"/><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4.xml"/><Relationship Id="rId2" Type="http://schemas.openxmlformats.org/officeDocument/2006/relationships/customXml" Target="../customXml/item2.xml"/><Relationship Id="rId16" Type="http://schemas.openxmlformats.org/officeDocument/2006/relationships/slide" Target="slides/slide13.xml"/><Relationship Id="rId29" Type="http://schemas.openxmlformats.org/officeDocument/2006/relationships/slide" Target="slides/slide26.xml"/><Relationship Id="rId11" Type="http://schemas.openxmlformats.org/officeDocument/2006/relationships/slide" Target="slides/slide8.xml"/><Relationship Id="rId24" Type="http://schemas.openxmlformats.org/officeDocument/2006/relationships/slide" Target="slides/slide21.xml"/><Relationship Id="rId32" Type="http://schemas.openxmlformats.org/officeDocument/2006/relationships/slide" Target="slides/slide29.xml"/><Relationship Id="rId37" Type="http://schemas.openxmlformats.org/officeDocument/2006/relationships/font" Target="fonts/font1.fntdata"/><Relationship Id="rId40" Type="http://schemas.openxmlformats.org/officeDocument/2006/relationships/font" Target="fonts/font4.fntdata"/><Relationship Id="rId45" Type="http://schemas.openxmlformats.org/officeDocument/2006/relationships/presProps" Target="presProps.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slide" Target="slides/slide20.xml"/><Relationship Id="rId28" Type="http://schemas.openxmlformats.org/officeDocument/2006/relationships/slide" Target="slides/slide25.xml"/><Relationship Id="rId36" Type="http://schemas.openxmlformats.org/officeDocument/2006/relationships/notesMaster" Target="notesMasters/notesMaster1.xml"/><Relationship Id="rId49" Type="http://schemas.microsoft.com/office/2016/11/relationships/changesInfo" Target="changesInfos/changesInfo1.xml"/><Relationship Id="rId10" Type="http://schemas.openxmlformats.org/officeDocument/2006/relationships/slide" Target="slides/slide7.xml"/><Relationship Id="rId19" Type="http://schemas.openxmlformats.org/officeDocument/2006/relationships/slide" Target="slides/slide16.xml"/><Relationship Id="rId31" Type="http://schemas.openxmlformats.org/officeDocument/2006/relationships/slide" Target="slides/slide28.xml"/><Relationship Id="rId44" Type="http://schemas.openxmlformats.org/officeDocument/2006/relationships/font" Target="fonts/font8.fntdata"/><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slide" Target="slides/slide19.xml"/><Relationship Id="rId27" Type="http://schemas.openxmlformats.org/officeDocument/2006/relationships/slide" Target="slides/slide24.xml"/><Relationship Id="rId30" Type="http://schemas.openxmlformats.org/officeDocument/2006/relationships/slide" Target="slides/slide27.xml"/><Relationship Id="rId35" Type="http://schemas.openxmlformats.org/officeDocument/2006/relationships/slide" Target="slides/slide32.xml"/><Relationship Id="rId43" Type="http://schemas.openxmlformats.org/officeDocument/2006/relationships/font" Target="fonts/font7.fntdata"/><Relationship Id="rId48" Type="http://schemas.openxmlformats.org/officeDocument/2006/relationships/tableStyles" Target="tableStyles.xml"/><Relationship Id="rId8" Type="http://schemas.openxmlformats.org/officeDocument/2006/relationships/slide" Target="slides/slide5.xml"/><Relationship Id="rId3" Type="http://schemas.openxmlformats.org/officeDocument/2006/relationships/slideMaster" Target="slideMasters/slideMaster1.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slide" Target="slides/slide22.xml"/><Relationship Id="rId33" Type="http://schemas.openxmlformats.org/officeDocument/2006/relationships/slide" Target="slides/slide30.xml"/><Relationship Id="rId38" Type="http://schemas.openxmlformats.org/officeDocument/2006/relationships/font" Target="fonts/font2.fntdata"/><Relationship Id="rId46" Type="http://schemas.openxmlformats.org/officeDocument/2006/relationships/viewProps" Target="viewProps.xml"/><Relationship Id="rId20" Type="http://schemas.openxmlformats.org/officeDocument/2006/relationships/slide" Target="slides/slide17.xml"/><Relationship Id="rId41" Type="http://schemas.openxmlformats.org/officeDocument/2006/relationships/font" Target="fonts/font5.fntdata"/><Relationship Id="rId1" Type="http://schemas.openxmlformats.org/officeDocument/2006/relationships/customXml" Target="../customXml/item1.xml"/><Relationship Id="rId6" Type="http://schemas.openxmlformats.org/officeDocument/2006/relationships/slide" Target="slides/slide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ristopher Newport (Hywel Dda UHB - OD Practitioner: Leadership Development)" userId="S::christopher.newport@wales.nhs.uk::9e6ce978-acc8-40e1-9a50-d9f1affb1375" providerId="AD" clId="Web-{5E058D65-F443-4141-8461-A0C2CB5573C2}"/>
    <pc:docChg chg="modSld">
      <pc:chgData name="Christopher Newport (Hywel Dda UHB - OD Practitioner: Leadership Development)" userId="S::christopher.newport@wales.nhs.uk::9e6ce978-acc8-40e1-9a50-d9f1affb1375" providerId="AD" clId="Web-{5E058D65-F443-4141-8461-A0C2CB5573C2}" dt="2023-10-11T12:34:17.293" v="3"/>
      <pc:docMkLst>
        <pc:docMk/>
      </pc:docMkLst>
      <pc:sldChg chg="modNotes">
        <pc:chgData name="Christopher Newport (Hywel Dda UHB - OD Practitioner: Leadership Development)" userId="S::christopher.newport@wales.nhs.uk::9e6ce978-acc8-40e1-9a50-d9f1affb1375" providerId="AD" clId="Web-{5E058D65-F443-4141-8461-A0C2CB5573C2}" dt="2023-10-11T12:34:17.293" v="3"/>
        <pc:sldMkLst>
          <pc:docMk/>
          <pc:sldMk cId="0" sldId="264"/>
        </pc:sldMkLst>
      </pc:sldChg>
    </pc:docChg>
  </pc:docChgLst>
  <pc:docChgLst>
    <pc:chgData name="Michelle Cole - (Hywel Dda UHB - OD Leadership Development Manager)" userId="S::michelle.cole2@wales.nhs.uk::e3b76935-6f6e-463c-a2a6-435f3fca4045" providerId="AD" clId="Web-{BFE34DB4-6E29-4167-AA0B-5F371885EE51}"/>
    <pc:docChg chg="modSld">
      <pc:chgData name="Michelle Cole - (Hywel Dda UHB - OD Leadership Development Manager)" userId="S::michelle.cole2@wales.nhs.uk::e3b76935-6f6e-463c-a2a6-435f3fca4045" providerId="AD" clId="Web-{BFE34DB4-6E29-4167-AA0B-5F371885EE51}" dt="2023-10-11T13:02:22.481" v="23"/>
      <pc:docMkLst>
        <pc:docMk/>
      </pc:docMkLst>
      <pc:sldChg chg="modNotes">
        <pc:chgData name="Michelle Cole - (Hywel Dda UHB - OD Leadership Development Manager)" userId="S::michelle.cole2@wales.nhs.uk::e3b76935-6f6e-463c-a2a6-435f3fca4045" providerId="AD" clId="Web-{BFE34DB4-6E29-4167-AA0B-5F371885EE51}" dt="2023-10-11T13:02:22.481" v="23"/>
        <pc:sldMkLst>
          <pc:docMk/>
          <pc:sldMk cId="0" sldId="261"/>
        </pc:sldMkLst>
      </pc:sldChg>
    </pc:docChg>
  </pc:docChgLst>
  <pc:docChgLst>
    <pc:chgData name="Christopher Newport (Hywel Dda UHB - OD Practitioner: Leadership Development)" userId="S::christopher.newport@wales.nhs.uk::9e6ce978-acc8-40e1-9a50-d9f1affb1375" providerId="AD" clId="Web-{6294A98A-2DF9-4238-9933-97B15144D888}"/>
    <pc:docChg chg="modSld">
      <pc:chgData name="Christopher Newport (Hywel Dda UHB - OD Practitioner: Leadership Development)" userId="S::christopher.newport@wales.nhs.uk::9e6ce978-acc8-40e1-9a50-d9f1affb1375" providerId="AD" clId="Web-{6294A98A-2DF9-4238-9933-97B15144D888}" dt="2023-10-11T09:22:51.989" v="22"/>
      <pc:docMkLst>
        <pc:docMk/>
      </pc:docMkLst>
      <pc:sldChg chg="modNotes">
        <pc:chgData name="Christopher Newport (Hywel Dda UHB - OD Practitioner: Leadership Development)" userId="S::christopher.newport@wales.nhs.uk::9e6ce978-acc8-40e1-9a50-d9f1affb1375" providerId="AD" clId="Web-{6294A98A-2DF9-4238-9933-97B15144D888}" dt="2023-10-11T09:22:51.989" v="22"/>
        <pc:sldMkLst>
          <pc:docMk/>
          <pc:sldMk cId="0" sldId="265"/>
        </pc:sldMkLst>
      </pc:sldChg>
    </pc:docChg>
  </pc:docChgLst>
  <pc:docChgLst>
    <pc:chgData name="Michelle Cole - (Hywel Dda UHB - OD Leadership Development Manager)" userId="e3b76935-6f6e-463c-a2a6-435f3fca4045" providerId="ADAL" clId="{02DA8E02-DFEA-4734-BE82-6376BD89184D}"/>
    <pc:docChg chg="custSel modSld">
      <pc:chgData name="Michelle Cole - (Hywel Dda UHB - OD Leadership Development Manager)" userId="e3b76935-6f6e-463c-a2a6-435f3fca4045" providerId="ADAL" clId="{02DA8E02-DFEA-4734-BE82-6376BD89184D}" dt="2023-10-11T12:58:26.323" v="3004" actId="6549"/>
      <pc:docMkLst>
        <pc:docMk/>
      </pc:docMkLst>
      <pc:sldChg chg="modNotesTx">
        <pc:chgData name="Michelle Cole - (Hywel Dda UHB - OD Leadership Development Manager)" userId="e3b76935-6f6e-463c-a2a6-435f3fca4045" providerId="ADAL" clId="{02DA8E02-DFEA-4734-BE82-6376BD89184D}" dt="2023-10-11T08:31:39.780" v="11" actId="20577"/>
        <pc:sldMkLst>
          <pc:docMk/>
          <pc:sldMk cId="0" sldId="256"/>
        </pc:sldMkLst>
      </pc:sldChg>
      <pc:sldChg chg="modNotesTx">
        <pc:chgData name="Michelle Cole - (Hywel Dda UHB - OD Leadership Development Manager)" userId="e3b76935-6f6e-463c-a2a6-435f3fca4045" providerId="ADAL" clId="{02DA8E02-DFEA-4734-BE82-6376BD89184D}" dt="2023-10-11T06:43:05.194" v="0"/>
        <pc:sldMkLst>
          <pc:docMk/>
          <pc:sldMk cId="0" sldId="257"/>
        </pc:sldMkLst>
      </pc:sldChg>
      <pc:sldChg chg="modNotesTx">
        <pc:chgData name="Michelle Cole - (Hywel Dda UHB - OD Leadership Development Manager)" userId="e3b76935-6f6e-463c-a2a6-435f3fca4045" providerId="ADAL" clId="{02DA8E02-DFEA-4734-BE82-6376BD89184D}" dt="2023-10-11T06:43:17.186" v="1"/>
        <pc:sldMkLst>
          <pc:docMk/>
          <pc:sldMk cId="0" sldId="258"/>
        </pc:sldMkLst>
      </pc:sldChg>
      <pc:sldChg chg="modNotesTx">
        <pc:chgData name="Michelle Cole - (Hywel Dda UHB - OD Leadership Development Manager)" userId="e3b76935-6f6e-463c-a2a6-435f3fca4045" providerId="ADAL" clId="{02DA8E02-DFEA-4734-BE82-6376BD89184D}" dt="2023-10-11T06:43:33.177" v="2"/>
        <pc:sldMkLst>
          <pc:docMk/>
          <pc:sldMk cId="0" sldId="259"/>
        </pc:sldMkLst>
      </pc:sldChg>
      <pc:sldChg chg="modNotesTx">
        <pc:chgData name="Michelle Cole - (Hywel Dda UHB - OD Leadership Development Manager)" userId="e3b76935-6f6e-463c-a2a6-435f3fca4045" providerId="ADAL" clId="{02DA8E02-DFEA-4734-BE82-6376BD89184D}" dt="2023-10-11T12:40:27.595" v="877" actId="20577"/>
        <pc:sldMkLst>
          <pc:docMk/>
          <pc:sldMk cId="0" sldId="260"/>
        </pc:sldMkLst>
      </pc:sldChg>
      <pc:sldChg chg="addSp delSp modSp mod modNotesTx">
        <pc:chgData name="Michelle Cole - (Hywel Dda UHB - OD Leadership Development Manager)" userId="e3b76935-6f6e-463c-a2a6-435f3fca4045" providerId="ADAL" clId="{02DA8E02-DFEA-4734-BE82-6376BD89184D}" dt="2023-10-11T12:54:34.845" v="2666" actId="20577"/>
        <pc:sldMkLst>
          <pc:docMk/>
          <pc:sldMk cId="0" sldId="261"/>
        </pc:sldMkLst>
        <pc:spChg chg="del">
          <ac:chgData name="Michelle Cole - (Hywel Dda UHB - OD Leadership Development Manager)" userId="e3b76935-6f6e-463c-a2a6-435f3fca4045" providerId="ADAL" clId="{02DA8E02-DFEA-4734-BE82-6376BD89184D}" dt="2023-10-11T12:35:48.758" v="186" actId="478"/>
          <ac:spMkLst>
            <pc:docMk/>
            <pc:sldMk cId="0" sldId="261"/>
            <ac:spMk id="28" creationId="{00000000-0000-0000-0000-000000000000}"/>
          </ac:spMkLst>
        </pc:spChg>
        <pc:spChg chg="add mod">
          <ac:chgData name="Michelle Cole - (Hywel Dda UHB - OD Leadership Development Manager)" userId="e3b76935-6f6e-463c-a2a6-435f3fca4045" providerId="ADAL" clId="{02DA8E02-DFEA-4734-BE82-6376BD89184D}" dt="2023-10-11T12:37:12.735" v="199" actId="208"/>
          <ac:spMkLst>
            <pc:docMk/>
            <pc:sldMk cId="0" sldId="261"/>
            <ac:spMk id="29" creationId="{40781CEC-8672-DB5A-CE15-C8E905E9878E}"/>
          </ac:spMkLst>
        </pc:spChg>
        <pc:picChg chg="mod ord">
          <ac:chgData name="Michelle Cole - (Hywel Dda UHB - OD Leadership Development Manager)" userId="e3b76935-6f6e-463c-a2a6-435f3fca4045" providerId="ADAL" clId="{02DA8E02-DFEA-4734-BE82-6376BD89184D}" dt="2023-10-11T12:37:23.048" v="201" actId="1076"/>
          <ac:picMkLst>
            <pc:docMk/>
            <pc:sldMk cId="0" sldId="261"/>
            <ac:picMk id="30" creationId="{19D016B5-4C79-089B-2A87-E5BEA8C0AA2F}"/>
          </ac:picMkLst>
        </pc:picChg>
        <pc:picChg chg="add mod">
          <ac:chgData name="Michelle Cole - (Hywel Dda UHB - OD Leadership Development Manager)" userId="e3b76935-6f6e-463c-a2a6-435f3fca4045" providerId="ADAL" clId="{02DA8E02-DFEA-4734-BE82-6376BD89184D}" dt="2023-10-11T12:36:36.733" v="195" actId="166"/>
          <ac:picMkLst>
            <pc:docMk/>
            <pc:sldMk cId="0" sldId="261"/>
            <ac:picMk id="1026" creationId="{B374EC39-34C5-AE2B-89E4-85FB55C244E0}"/>
          </ac:picMkLst>
        </pc:picChg>
      </pc:sldChg>
      <pc:sldChg chg="delSp modSp mod modNotesTx">
        <pc:chgData name="Michelle Cole - (Hywel Dda UHB - OD Leadership Development Manager)" userId="e3b76935-6f6e-463c-a2a6-435f3fca4045" providerId="ADAL" clId="{02DA8E02-DFEA-4734-BE82-6376BD89184D}" dt="2023-10-11T12:54:02.769" v="2584" actId="1076"/>
        <pc:sldMkLst>
          <pc:docMk/>
          <pc:sldMk cId="0" sldId="262"/>
        </pc:sldMkLst>
        <pc:spChg chg="del">
          <ac:chgData name="Michelle Cole - (Hywel Dda UHB - OD Leadership Development Manager)" userId="e3b76935-6f6e-463c-a2a6-435f3fca4045" providerId="ADAL" clId="{02DA8E02-DFEA-4734-BE82-6376BD89184D}" dt="2023-10-11T12:51:16.674" v="2514" actId="478"/>
          <ac:spMkLst>
            <pc:docMk/>
            <pc:sldMk cId="0" sldId="262"/>
            <ac:spMk id="27" creationId="{00000000-0000-0000-0000-000000000000}"/>
          </ac:spMkLst>
        </pc:spChg>
        <pc:spChg chg="mod">
          <ac:chgData name="Michelle Cole - (Hywel Dda UHB - OD Leadership Development Manager)" userId="e3b76935-6f6e-463c-a2a6-435f3fca4045" providerId="ADAL" clId="{02DA8E02-DFEA-4734-BE82-6376BD89184D}" dt="2023-10-11T12:54:02.769" v="2584" actId="1076"/>
          <ac:spMkLst>
            <pc:docMk/>
            <pc:sldMk cId="0" sldId="262"/>
            <ac:spMk id="29" creationId="{00000000-0000-0000-0000-000000000000}"/>
          </ac:spMkLst>
        </pc:spChg>
        <pc:grpChg chg="del">
          <ac:chgData name="Michelle Cole - (Hywel Dda UHB - OD Leadership Development Manager)" userId="e3b76935-6f6e-463c-a2a6-435f3fca4045" providerId="ADAL" clId="{02DA8E02-DFEA-4734-BE82-6376BD89184D}" dt="2023-10-11T12:51:13.720" v="2512" actId="478"/>
          <ac:grpSpMkLst>
            <pc:docMk/>
            <pc:sldMk cId="0" sldId="262"/>
            <ac:grpSpMk id="21" creationId="{00000000-0000-0000-0000-000000000000}"/>
          </ac:grpSpMkLst>
        </pc:grpChg>
        <pc:grpChg chg="del">
          <ac:chgData name="Michelle Cole - (Hywel Dda UHB - OD Leadership Development Manager)" userId="e3b76935-6f6e-463c-a2a6-435f3fca4045" providerId="ADAL" clId="{02DA8E02-DFEA-4734-BE82-6376BD89184D}" dt="2023-10-11T12:51:11.516" v="2511" actId="478"/>
          <ac:grpSpMkLst>
            <pc:docMk/>
            <pc:sldMk cId="0" sldId="262"/>
            <ac:grpSpMk id="23" creationId="{00000000-0000-0000-0000-000000000000}"/>
          </ac:grpSpMkLst>
        </pc:grpChg>
        <pc:grpChg chg="del">
          <ac:chgData name="Michelle Cole - (Hywel Dda UHB - OD Leadership Development Manager)" userId="e3b76935-6f6e-463c-a2a6-435f3fca4045" providerId="ADAL" clId="{02DA8E02-DFEA-4734-BE82-6376BD89184D}" dt="2023-10-11T12:51:14.753" v="2513" actId="478"/>
          <ac:grpSpMkLst>
            <pc:docMk/>
            <pc:sldMk cId="0" sldId="262"/>
            <ac:grpSpMk id="25" creationId="{00000000-0000-0000-0000-000000000000}"/>
          </ac:grpSpMkLst>
        </pc:grpChg>
      </pc:sldChg>
      <pc:sldChg chg="modNotesTx">
        <pc:chgData name="Michelle Cole - (Hywel Dda UHB - OD Leadership Development Manager)" userId="e3b76935-6f6e-463c-a2a6-435f3fca4045" providerId="ADAL" clId="{02DA8E02-DFEA-4734-BE82-6376BD89184D}" dt="2023-10-11T12:58:26.323" v="3004" actId="6549"/>
        <pc:sldMkLst>
          <pc:docMk/>
          <pc:sldMk cId="0" sldId="263"/>
        </pc:sldMkLst>
      </pc:sldChg>
      <pc:sldChg chg="modNotesTx">
        <pc:chgData name="Michelle Cole - (Hywel Dda UHB - OD Leadership Development Manager)" userId="e3b76935-6f6e-463c-a2a6-435f3fca4045" providerId="ADAL" clId="{02DA8E02-DFEA-4734-BE82-6376BD89184D}" dt="2023-10-11T08:31:49.558" v="26" actId="20577"/>
        <pc:sldMkLst>
          <pc:docMk/>
          <pc:sldMk cId="0" sldId="264"/>
        </pc:sldMkLst>
      </pc:sldChg>
      <pc:sldChg chg="modNotesTx">
        <pc:chgData name="Michelle Cole - (Hywel Dda UHB - OD Leadership Development Manager)" userId="e3b76935-6f6e-463c-a2a6-435f3fca4045" providerId="ADAL" clId="{02DA8E02-DFEA-4734-BE82-6376BD89184D}" dt="2023-10-11T08:31:59.765" v="32" actId="20577"/>
        <pc:sldMkLst>
          <pc:docMk/>
          <pc:sldMk cId="0" sldId="267"/>
        </pc:sldMkLst>
      </pc:sldChg>
      <pc:sldChg chg="modNotesTx">
        <pc:chgData name="Michelle Cole - (Hywel Dda UHB - OD Leadership Development Manager)" userId="e3b76935-6f6e-463c-a2a6-435f3fca4045" providerId="ADAL" clId="{02DA8E02-DFEA-4734-BE82-6376BD89184D}" dt="2023-10-11T06:44:19.617" v="3"/>
        <pc:sldMkLst>
          <pc:docMk/>
          <pc:sldMk cId="0" sldId="268"/>
        </pc:sldMkLst>
      </pc:sldChg>
      <pc:sldChg chg="modNotesTx">
        <pc:chgData name="Michelle Cole - (Hywel Dda UHB - OD Leadership Development Manager)" userId="e3b76935-6f6e-463c-a2a6-435f3fca4045" providerId="ADAL" clId="{02DA8E02-DFEA-4734-BE82-6376BD89184D}" dt="2023-10-11T06:44:32.189" v="4"/>
        <pc:sldMkLst>
          <pc:docMk/>
          <pc:sldMk cId="0" sldId="270"/>
        </pc:sldMkLst>
      </pc:sldChg>
      <pc:sldChg chg="modNotesTx">
        <pc:chgData name="Michelle Cole - (Hywel Dda UHB - OD Leadership Development Manager)" userId="e3b76935-6f6e-463c-a2a6-435f3fca4045" providerId="ADAL" clId="{02DA8E02-DFEA-4734-BE82-6376BD89184D}" dt="2023-10-11T08:32:16.324" v="39" actId="20577"/>
        <pc:sldMkLst>
          <pc:docMk/>
          <pc:sldMk cId="0" sldId="284"/>
        </pc:sldMkLst>
      </pc:sldChg>
    </pc:docChg>
  </pc:docChgLst>
  <pc:docChgLst>
    <pc:chgData name="Christopher Newport (Hywel Dda UHB - OD Practitioner: Leadership Development)" userId="S::christopher.newport@wales.nhs.uk::9e6ce978-acc8-40e1-9a50-d9f1affb1375" providerId="AD" clId="Web-{E7F1F66C-7DA0-4CDE-8219-C674B6A5F8CF}"/>
    <pc:docChg chg="modSld">
      <pc:chgData name="Christopher Newport (Hywel Dda UHB - OD Practitioner: Leadership Development)" userId="S::christopher.newport@wales.nhs.uk::9e6ce978-acc8-40e1-9a50-d9f1affb1375" providerId="AD" clId="Web-{E7F1F66C-7DA0-4CDE-8219-C674B6A5F8CF}" dt="2023-10-11T10:26:21.201" v="584"/>
      <pc:docMkLst>
        <pc:docMk/>
      </pc:docMkLst>
      <pc:sldChg chg="addAnim">
        <pc:chgData name="Christopher Newport (Hywel Dda UHB - OD Practitioner: Leadership Development)" userId="S::christopher.newport@wales.nhs.uk::9e6ce978-acc8-40e1-9a50-d9f1affb1375" providerId="AD" clId="Web-{E7F1F66C-7DA0-4CDE-8219-C674B6A5F8CF}" dt="2023-10-11T10:26:09.873" v="568"/>
        <pc:sldMkLst>
          <pc:docMk/>
          <pc:sldMk cId="0" sldId="260"/>
        </pc:sldMkLst>
      </pc:sldChg>
      <pc:sldChg chg="modNotes">
        <pc:chgData name="Christopher Newport (Hywel Dda UHB - OD Practitioner: Leadership Development)" userId="S::christopher.newport@wales.nhs.uk::9e6ce978-acc8-40e1-9a50-d9f1affb1375" providerId="AD" clId="Web-{E7F1F66C-7DA0-4CDE-8219-C674B6A5F8CF}" dt="2023-10-11T10:26:21.201" v="584"/>
        <pc:sldMkLst>
          <pc:docMk/>
          <pc:sldMk cId="0" sldId="265"/>
        </pc:sldMkLst>
      </pc:sldChg>
      <pc:sldChg chg="modNotes">
        <pc:chgData name="Christopher Newport (Hywel Dda UHB - OD Practitioner: Leadership Development)" userId="S::christopher.newport@wales.nhs.uk::9e6ce978-acc8-40e1-9a50-d9f1affb1375" providerId="AD" clId="Web-{E7F1F66C-7DA0-4CDE-8219-C674B6A5F8CF}" dt="2023-10-11T10:26:09.794" v="567"/>
        <pc:sldMkLst>
          <pc:docMk/>
          <pc:sldMk cId="0" sldId="284"/>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07DC3E-EC26-4F3A-96A0-B996C0FC3B06}" type="datetimeFigureOut">
              <a:rPr lang="en-GB" smtClean="0"/>
              <a:t>11/10/2023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77CF00F-EFC6-4540-92FC-D706F136162A}" type="slidenum">
              <a:rPr lang="en-GB" smtClean="0"/>
              <a:t>‹#›</a:t>
            </a:fld>
            <a:endParaRPr lang="en-GB"/>
          </a:p>
        </p:txBody>
      </p:sp>
    </p:spTree>
    <p:extLst>
      <p:ext uri="{BB962C8B-B14F-4D97-AF65-F5344CB8AC3E}">
        <p14:creationId xmlns:p14="http://schemas.microsoft.com/office/powerpoint/2010/main" val="5574659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Chris N</a:t>
            </a:r>
          </a:p>
        </p:txBody>
      </p:sp>
      <p:sp>
        <p:nvSpPr>
          <p:cNvPr id="4" name="Slide Number Placeholder 3"/>
          <p:cNvSpPr>
            <a:spLocks noGrp="1"/>
          </p:cNvSpPr>
          <p:nvPr>
            <p:ph type="sldNum" sz="quarter" idx="5"/>
          </p:nvPr>
        </p:nvSpPr>
        <p:spPr/>
        <p:txBody>
          <a:bodyPr/>
          <a:lstStyle/>
          <a:p>
            <a:fld id="{677CF00F-EFC6-4540-92FC-D706F136162A}" type="slidenum">
              <a:rPr lang="en-GB" smtClean="0"/>
              <a:t>1</a:t>
            </a:fld>
            <a:endParaRPr lang="en-GB"/>
          </a:p>
        </p:txBody>
      </p:sp>
    </p:spTree>
    <p:extLst>
      <p:ext uri="{BB962C8B-B14F-4D97-AF65-F5344CB8AC3E}">
        <p14:creationId xmlns:p14="http://schemas.microsoft.com/office/powerpoint/2010/main" val="4904575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Introduce ourselves, ask the group to introduce themselves</a:t>
            </a:r>
          </a:p>
          <a:p>
            <a:endParaRPr lang="en-GB"/>
          </a:p>
        </p:txBody>
      </p:sp>
      <p:sp>
        <p:nvSpPr>
          <p:cNvPr id="4" name="Slide Number Placeholder 3"/>
          <p:cNvSpPr>
            <a:spLocks noGrp="1"/>
          </p:cNvSpPr>
          <p:nvPr>
            <p:ph type="sldNum" sz="quarter" idx="5"/>
          </p:nvPr>
        </p:nvSpPr>
        <p:spPr/>
        <p:txBody>
          <a:bodyPr/>
          <a:lstStyle/>
          <a:p>
            <a:fld id="{677CF00F-EFC6-4540-92FC-D706F136162A}" type="slidenum">
              <a:rPr lang="en-GB" smtClean="0"/>
              <a:t>2</a:t>
            </a:fld>
            <a:endParaRPr lang="en-GB"/>
          </a:p>
        </p:txBody>
      </p:sp>
    </p:spTree>
    <p:extLst>
      <p:ext uri="{BB962C8B-B14F-4D97-AF65-F5344CB8AC3E}">
        <p14:creationId xmlns:p14="http://schemas.microsoft.com/office/powerpoint/2010/main" val="23097098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Change happens all the time – it is all around us.</a:t>
            </a:r>
          </a:p>
          <a:p>
            <a:endParaRPr lang="en-GB"/>
          </a:p>
          <a:p>
            <a:r>
              <a:rPr lang="en-GB"/>
              <a:t>Sometime change occurs as a result of a decision we have made, but more often change is enforced upon us through the decisions or actions of others.</a:t>
            </a:r>
          </a:p>
          <a:p>
            <a:endParaRPr lang="en-GB"/>
          </a:p>
          <a:p>
            <a:r>
              <a:rPr lang="en-GB"/>
              <a:t>Think for a moment about the last time you went through a change in your circumstances which wasn’t initiated by you.</a:t>
            </a:r>
          </a:p>
          <a:p>
            <a:endParaRPr lang="en-GB"/>
          </a:p>
          <a:p>
            <a:r>
              <a:rPr lang="en-GB"/>
              <a:t>How did you feel?</a:t>
            </a:r>
          </a:p>
          <a:p>
            <a:endParaRPr lang="en-GB"/>
          </a:p>
        </p:txBody>
      </p:sp>
      <p:sp>
        <p:nvSpPr>
          <p:cNvPr id="4" name="Slide Number Placeholder 3"/>
          <p:cNvSpPr>
            <a:spLocks noGrp="1"/>
          </p:cNvSpPr>
          <p:nvPr>
            <p:ph type="sldNum" sz="quarter" idx="5"/>
          </p:nvPr>
        </p:nvSpPr>
        <p:spPr/>
        <p:txBody>
          <a:bodyPr/>
          <a:lstStyle/>
          <a:p>
            <a:fld id="{677CF00F-EFC6-4540-92FC-D706F136162A}" type="slidenum">
              <a:rPr lang="en-GB" smtClean="0"/>
              <a:t>3</a:t>
            </a:fld>
            <a:endParaRPr lang="en-GB"/>
          </a:p>
        </p:txBody>
      </p:sp>
    </p:spTree>
    <p:extLst>
      <p:ext uri="{BB962C8B-B14F-4D97-AF65-F5344CB8AC3E}">
        <p14:creationId xmlns:p14="http://schemas.microsoft.com/office/powerpoint/2010/main" val="27569033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Change within organisations is no different to change in our own lives – it happens all the time and is often seen as being enforced on us by others</a:t>
            </a:r>
          </a:p>
          <a:p>
            <a:endParaRPr lang="en-GB"/>
          </a:p>
          <a:p>
            <a:r>
              <a:rPr lang="en-GB"/>
              <a:t>This feeling of being ‘done to’ can be really damaging, not only to the success of change implementation, but also to the  individuals being affected.</a:t>
            </a:r>
          </a:p>
          <a:p>
            <a:endParaRPr lang="en-GB"/>
          </a:p>
          <a:p>
            <a:r>
              <a:rPr lang="en-GB"/>
              <a:t>Resistance to change often occurs because people feel overwhelmed and stressed</a:t>
            </a:r>
          </a:p>
          <a:p>
            <a:endParaRPr lang="en-GB"/>
          </a:p>
          <a:p>
            <a:r>
              <a:rPr lang="en-GB"/>
              <a:t>As people professionals, we have a responsibility to try to alleviate these feelings as much as possible, and to support leaders in leading their teams through change</a:t>
            </a:r>
          </a:p>
          <a:p>
            <a:endParaRPr lang="en-GB"/>
          </a:p>
          <a:p>
            <a:pPr marL="0" marR="0" lvl="0" indent="0" algn="l" defTabSz="914400" rtl="0" eaLnBrk="1" fontAlgn="auto" latinLnBrk="0" hangingPunct="1">
              <a:lnSpc>
                <a:spcPct val="100000"/>
              </a:lnSpc>
              <a:spcBef>
                <a:spcPts val="0"/>
              </a:spcBef>
              <a:spcAft>
                <a:spcPts val="0"/>
              </a:spcAft>
              <a:buClrTx/>
              <a:buSzTx/>
              <a:buFontTx/>
              <a:buNone/>
              <a:tabLst/>
              <a:defRPr/>
            </a:pPr>
            <a:r>
              <a:rPr lang="en-GB"/>
              <a:t>This can be achieved by understanding and addressing employee needs at each phase of the change process</a:t>
            </a:r>
          </a:p>
          <a:p>
            <a:endParaRPr lang="en-GB"/>
          </a:p>
          <a:p>
            <a:endParaRPr lang="en-GB"/>
          </a:p>
        </p:txBody>
      </p:sp>
      <p:sp>
        <p:nvSpPr>
          <p:cNvPr id="4" name="Slide Number Placeholder 3"/>
          <p:cNvSpPr>
            <a:spLocks noGrp="1"/>
          </p:cNvSpPr>
          <p:nvPr>
            <p:ph type="sldNum" sz="quarter" idx="5"/>
          </p:nvPr>
        </p:nvSpPr>
        <p:spPr/>
        <p:txBody>
          <a:bodyPr/>
          <a:lstStyle/>
          <a:p>
            <a:fld id="{677CF00F-EFC6-4540-92FC-D706F136162A}" type="slidenum">
              <a:rPr lang="en-GB" smtClean="0"/>
              <a:t>4</a:t>
            </a:fld>
            <a:endParaRPr lang="en-GB"/>
          </a:p>
        </p:txBody>
      </p:sp>
    </p:spTree>
    <p:extLst>
      <p:ext uri="{BB962C8B-B14F-4D97-AF65-F5344CB8AC3E}">
        <p14:creationId xmlns:p14="http://schemas.microsoft.com/office/powerpoint/2010/main" val="4248637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Michelle</a:t>
            </a:r>
          </a:p>
          <a:p>
            <a:endParaRPr lang="en-GB"/>
          </a:p>
          <a:p>
            <a:r>
              <a:rPr lang="en-GB"/>
              <a:t>To bring this to life we’d like to look at the NHS in Wales and the reality of change in an organisation like this.</a:t>
            </a:r>
          </a:p>
          <a:p>
            <a:endParaRPr lang="en-GB"/>
          </a:p>
          <a:p>
            <a:r>
              <a:rPr lang="en-GB"/>
              <a:t>So just to provide you a bit of context:</a:t>
            </a:r>
          </a:p>
          <a:p>
            <a:endParaRPr lang="en-GB"/>
          </a:p>
          <a:p>
            <a:r>
              <a:rPr lang="en-GB"/>
              <a:t>Responsibility for all Health and Social Care provision within Wales has been devolved from national government in Westminster to The </a:t>
            </a:r>
            <a:r>
              <a:rPr lang="en-GB" err="1"/>
              <a:t>Senydd</a:t>
            </a:r>
            <a:r>
              <a:rPr lang="en-GB"/>
              <a:t>.  This means that Welsh Gov </a:t>
            </a:r>
            <a:r>
              <a:rPr lang="en-GB" err="1"/>
              <a:t>hav</a:t>
            </a:r>
            <a:r>
              <a:rPr lang="en-GB"/>
              <a:t> responsibility for funding and maintaining service provision throughout Wales.</a:t>
            </a:r>
          </a:p>
          <a:p>
            <a:endParaRPr lang="en-GB"/>
          </a:p>
          <a:p>
            <a:r>
              <a:rPr lang="en-GB"/>
              <a:t>The budget for Health and Social Care equates to over half of WGs total budget allocation of around £10.4 billion</a:t>
            </a:r>
          </a:p>
          <a:p>
            <a:endParaRPr lang="en-GB"/>
          </a:p>
          <a:p>
            <a:r>
              <a:rPr lang="en-GB"/>
              <a:t>There is a huge amount of political focus on NHS Wales and scrutiny over what it does and how it does it.</a:t>
            </a:r>
          </a:p>
          <a:p>
            <a:endParaRPr lang="en-GB"/>
          </a:p>
          <a:p>
            <a:endParaRPr lang="en-GB"/>
          </a:p>
        </p:txBody>
      </p:sp>
      <p:sp>
        <p:nvSpPr>
          <p:cNvPr id="4" name="Slide Number Placeholder 3"/>
          <p:cNvSpPr>
            <a:spLocks noGrp="1"/>
          </p:cNvSpPr>
          <p:nvPr>
            <p:ph type="sldNum" sz="quarter" idx="5"/>
          </p:nvPr>
        </p:nvSpPr>
        <p:spPr/>
        <p:txBody>
          <a:bodyPr/>
          <a:lstStyle/>
          <a:p>
            <a:fld id="{677CF00F-EFC6-4540-92FC-D706F136162A}" type="slidenum">
              <a:rPr lang="en-GB" smtClean="0"/>
              <a:t>5</a:t>
            </a:fld>
            <a:endParaRPr lang="en-GB"/>
          </a:p>
        </p:txBody>
      </p:sp>
    </p:spTree>
    <p:extLst>
      <p:ext uri="{BB962C8B-B14F-4D97-AF65-F5344CB8AC3E}">
        <p14:creationId xmlns:p14="http://schemas.microsoft.com/office/powerpoint/2010/main" val="3894765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map depicts how the NHS in Wales is divided up into 7 Health Boards.  These Health Boards provide primary and secondary health care (community and hospital care) to their local populations – some of whom are huge in number or geographical spread – for example Hywel </a:t>
            </a:r>
            <a:r>
              <a:rPr lang="en-GB" dirty="0" err="1"/>
              <a:t>Dda</a:t>
            </a:r>
            <a:r>
              <a:rPr lang="en-GB"/>
              <a:t> covers a quarter of Wales' land mass and provides Health services to over 389,000 people</a:t>
            </a:r>
          </a:p>
          <a:p>
            <a:endParaRPr lang="en-GB"/>
          </a:p>
          <a:p>
            <a:endParaRPr lang="en-GB"/>
          </a:p>
        </p:txBody>
      </p:sp>
      <p:sp>
        <p:nvSpPr>
          <p:cNvPr id="4" name="Slide Number Placeholder 3"/>
          <p:cNvSpPr>
            <a:spLocks noGrp="1"/>
          </p:cNvSpPr>
          <p:nvPr>
            <p:ph type="sldNum" sz="quarter" idx="5"/>
          </p:nvPr>
        </p:nvSpPr>
        <p:spPr/>
        <p:txBody>
          <a:bodyPr/>
          <a:lstStyle/>
          <a:p>
            <a:fld id="{677CF00F-EFC6-4540-92FC-D706F136162A}" type="slidenum">
              <a:rPr lang="en-GB" smtClean="0"/>
              <a:t>6</a:t>
            </a:fld>
            <a:endParaRPr lang="en-GB"/>
          </a:p>
        </p:txBody>
      </p:sp>
    </p:spTree>
    <p:extLst>
      <p:ext uri="{BB962C8B-B14F-4D97-AF65-F5344CB8AC3E}">
        <p14:creationId xmlns:p14="http://schemas.microsoft.com/office/powerpoint/2010/main" val="355124381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As well as the 7 Health Boards, there are also 3 trusts within Wales, who provide all Wales services for Public Health, cancer and blood services, corporate services and ambulance services</a:t>
            </a:r>
          </a:p>
          <a:p>
            <a:endParaRPr lang="en-GB"/>
          </a:p>
          <a:p>
            <a:r>
              <a:rPr lang="en-GB"/>
              <a:t>There are also two special health authorities who lead on digital services, education, training, development and improvement </a:t>
            </a:r>
          </a:p>
        </p:txBody>
      </p:sp>
      <p:sp>
        <p:nvSpPr>
          <p:cNvPr id="4" name="Slide Number Placeholder 3"/>
          <p:cNvSpPr>
            <a:spLocks noGrp="1"/>
          </p:cNvSpPr>
          <p:nvPr>
            <p:ph type="sldNum" sz="quarter" idx="5"/>
          </p:nvPr>
        </p:nvSpPr>
        <p:spPr/>
        <p:txBody>
          <a:bodyPr/>
          <a:lstStyle/>
          <a:p>
            <a:fld id="{677CF00F-EFC6-4540-92FC-D706F136162A}" type="slidenum">
              <a:rPr lang="en-GB" smtClean="0"/>
              <a:t>7</a:t>
            </a:fld>
            <a:endParaRPr lang="en-GB"/>
          </a:p>
        </p:txBody>
      </p:sp>
    </p:spTree>
    <p:extLst>
      <p:ext uri="{BB962C8B-B14F-4D97-AF65-F5344CB8AC3E}">
        <p14:creationId xmlns:p14="http://schemas.microsoft.com/office/powerpoint/2010/main" val="684167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Health Boards are one of the biggest employers in Wales.  As of 31 March 22, NHS Wales directly employed 90,943 people</a:t>
            </a:r>
          </a:p>
          <a:p>
            <a:endParaRPr lang="en-GB"/>
          </a:p>
          <a:p>
            <a:r>
              <a:rPr lang="en-GB"/>
              <a:t>Hywel Dda alone employs approx. 12,000 staff.</a:t>
            </a:r>
          </a:p>
          <a:p>
            <a:endParaRPr lang="en-GB"/>
          </a:p>
          <a:p>
            <a:r>
              <a:rPr lang="en-GB"/>
              <a:t>These figures include doctors, nurses, midwives, therapists and all other staff groups who work within the Health Board.</a:t>
            </a:r>
          </a:p>
          <a:p>
            <a:endParaRPr lang="en-GB"/>
          </a:p>
          <a:p>
            <a:r>
              <a:rPr lang="en-GB"/>
              <a:t>Staff are based over a number of sites, including acute hospitals, community health centres, corporate offices and local hubs.  Some teams are based on one site, and others provide services across the region from a number of bases.</a:t>
            </a:r>
          </a:p>
          <a:p>
            <a:endParaRPr lang="en-GB"/>
          </a:p>
          <a:p>
            <a:r>
              <a:rPr lang="en-GB"/>
              <a:t>Like any organisation, the NHS in Wales needs to adapt in response to key drivers in order to remain effective and efficient.</a:t>
            </a:r>
          </a:p>
          <a:p>
            <a:endParaRPr lang="en-GB"/>
          </a:p>
          <a:p>
            <a:endParaRPr lang="en-GB"/>
          </a:p>
        </p:txBody>
      </p:sp>
      <p:sp>
        <p:nvSpPr>
          <p:cNvPr id="4" name="Slide Number Placeholder 3"/>
          <p:cNvSpPr>
            <a:spLocks noGrp="1"/>
          </p:cNvSpPr>
          <p:nvPr>
            <p:ph type="sldNum" sz="quarter" idx="5"/>
          </p:nvPr>
        </p:nvSpPr>
        <p:spPr/>
        <p:txBody>
          <a:bodyPr/>
          <a:lstStyle/>
          <a:p>
            <a:fld id="{677CF00F-EFC6-4540-92FC-D706F136162A}" type="slidenum">
              <a:rPr lang="en-GB" smtClean="0"/>
              <a:t>8</a:t>
            </a:fld>
            <a:endParaRPr lang="en-GB"/>
          </a:p>
        </p:txBody>
      </p:sp>
    </p:spTree>
    <p:extLst>
      <p:ext uri="{BB962C8B-B14F-4D97-AF65-F5344CB8AC3E}">
        <p14:creationId xmlns:p14="http://schemas.microsoft.com/office/powerpoint/2010/main" val="5179519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Chris N</a:t>
            </a:r>
          </a:p>
          <a:p>
            <a:endParaRPr lang="en-GB">
              <a:cs typeface="Calibri"/>
            </a:endParaRPr>
          </a:p>
          <a:p>
            <a:endParaRPr lang="en-GB">
              <a:cs typeface="Calibri"/>
            </a:endParaRPr>
          </a:p>
        </p:txBody>
      </p:sp>
      <p:sp>
        <p:nvSpPr>
          <p:cNvPr id="4" name="Slide Number Placeholder 3"/>
          <p:cNvSpPr>
            <a:spLocks noGrp="1"/>
          </p:cNvSpPr>
          <p:nvPr>
            <p:ph type="sldNum" sz="quarter" idx="5"/>
          </p:nvPr>
        </p:nvSpPr>
        <p:spPr/>
        <p:txBody>
          <a:bodyPr/>
          <a:lstStyle/>
          <a:p>
            <a:fld id="{677CF00F-EFC6-4540-92FC-D706F136162A}" type="slidenum">
              <a:rPr lang="en-GB" smtClean="0"/>
              <a:t>9</a:t>
            </a:fld>
            <a:endParaRPr lang="en-GB"/>
          </a:p>
        </p:txBody>
      </p:sp>
    </p:spTree>
    <p:extLst>
      <p:ext uri="{BB962C8B-B14F-4D97-AF65-F5344CB8AC3E}">
        <p14:creationId xmlns:p14="http://schemas.microsoft.com/office/powerpoint/2010/main" val="196226249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 NHS in Wales is facing a number of forces that are driving change, including:</a:t>
            </a:r>
          </a:p>
          <a:p>
            <a:endParaRPr lang="en-US"/>
          </a:p>
          <a:p>
            <a:pPr marL="171450" indent="-171450">
              <a:buFont typeface="Arial"/>
              <a:buChar char="•"/>
            </a:pPr>
            <a:r>
              <a:rPr lang="en-US"/>
              <a:t>An aging population and increasing prevalence of chronic diseases: The population of Wales is aging, and people are living longer with chronic diseases such as heart disease, cancer, and diabetes. This is putting increasing pressure on the NHS to provide care for a growing and more complex population.</a:t>
            </a:r>
            <a:endParaRPr lang="en-GB">
              <a:cs typeface="Calibri"/>
            </a:endParaRPr>
          </a:p>
          <a:p>
            <a:endParaRPr lang="en-US">
              <a:cs typeface="Calibri" panose="020F0502020204030204"/>
            </a:endParaRPr>
          </a:p>
          <a:p>
            <a:r>
              <a:rPr lang="en-US"/>
              <a:t>*Workforce shortages: The NHS in Wales is facing a shortage of staff, particularly in key areas such as nursing and medicine. This is making it difficult to meet the demand for care and is leading to increased waiting times for patients.</a:t>
            </a:r>
            <a:endParaRPr lang="en-GB"/>
          </a:p>
          <a:p>
            <a:endParaRPr lang="en-US"/>
          </a:p>
          <a:p>
            <a:r>
              <a:rPr lang="en-US"/>
              <a:t>*Financial challenges: The NHS in Wales is facing significant financial challenges. The Welsh Government has announced a number of funding increases for the NHS, but these are unlikely to be enough to meet the growing demand for care.</a:t>
            </a:r>
            <a:endParaRPr lang="en-GB">
              <a:cs typeface="Calibri"/>
            </a:endParaRPr>
          </a:p>
          <a:p>
            <a:endParaRPr lang="en-US"/>
          </a:p>
          <a:p>
            <a:r>
              <a:rPr lang="en-US"/>
              <a:t>*Advances in technology: Advances in technology are creating new opportunities for the NHS to improve the way it delivers care. For example, telemedicine can be used to provide care to patients in their own homes, and electronic health records can improve the coordination of care.</a:t>
            </a:r>
            <a:endParaRPr lang="en-GB">
              <a:cs typeface="Calibri"/>
            </a:endParaRPr>
          </a:p>
          <a:p>
            <a:endParaRPr lang="en-US">
              <a:cs typeface="Calibri"/>
            </a:endParaRPr>
          </a:p>
          <a:p>
            <a:r>
              <a:rPr lang="en-US"/>
              <a:t>*Changing patient expectations: Patients are increasingly expecting to have a greater say in their care and to be able to access services in a convenient way. The NHS is responding to these changing expectations by developing new models of care, such as integrated care systems and </a:t>
            </a:r>
            <a:r>
              <a:rPr lang="en-US" err="1"/>
              <a:t>personalised</a:t>
            </a:r>
            <a:r>
              <a:rPr lang="en-US"/>
              <a:t> care plans.</a:t>
            </a:r>
            <a:endParaRPr lang="en-GB"/>
          </a:p>
          <a:p>
            <a:endParaRPr lang="en-US"/>
          </a:p>
          <a:p>
            <a:r>
              <a:rPr lang="en-US"/>
              <a:t>The NHS in Wales is responding to these forces of change in a number of ways, including:</a:t>
            </a:r>
            <a:endParaRPr lang="en-GB">
              <a:cs typeface="Calibri"/>
            </a:endParaRPr>
          </a:p>
          <a:p>
            <a:endParaRPr lang="en-US"/>
          </a:p>
          <a:p>
            <a:pPr marL="171450" indent="-171450">
              <a:buFont typeface="Arial"/>
              <a:buChar char="•"/>
            </a:pPr>
            <a:r>
              <a:rPr lang="en-US"/>
              <a:t>Investing in prevention and early intervention: The NHS is investing in prevention and early intervention to help people stay healthy and avoid developing chronic diseases. This includes initiatives such as smoking cessation programs and weight management programs.</a:t>
            </a:r>
            <a:endParaRPr lang="en-GB">
              <a:cs typeface="Calibri"/>
            </a:endParaRPr>
          </a:p>
          <a:p>
            <a:endParaRPr lang="en-US"/>
          </a:p>
          <a:p>
            <a:pPr marL="171450" indent="-171450">
              <a:buFont typeface="Arial"/>
              <a:buChar char="•"/>
            </a:pPr>
            <a:r>
              <a:rPr lang="en-US"/>
              <a:t>Developing new models of care: The NHS is developing new models of care that are more integrated and patient-centered. This includes initiatives such as integrated care systems and personalized care plans.</a:t>
            </a:r>
            <a:endParaRPr lang="en-GB">
              <a:cs typeface="Calibri"/>
            </a:endParaRPr>
          </a:p>
          <a:p>
            <a:endParaRPr lang="en-US"/>
          </a:p>
          <a:p>
            <a:pPr marL="171450" indent="-171450">
              <a:buFont typeface="Arial"/>
              <a:buChar char="•"/>
            </a:pPr>
            <a:r>
              <a:rPr lang="en-US"/>
              <a:t>Using technology to improve care: The NHS is using technology to improve the way it delivers care. This includes initiatives such as telemedicine and electronic health records.</a:t>
            </a:r>
            <a:endParaRPr lang="en-GB">
              <a:cs typeface="Calibri"/>
            </a:endParaRPr>
          </a:p>
          <a:p>
            <a:endParaRPr lang="en-US"/>
          </a:p>
          <a:p>
            <a:pPr marL="171450" indent="-171450">
              <a:buFont typeface="Arial"/>
              <a:buChar char="•"/>
            </a:pPr>
            <a:r>
              <a:rPr lang="en-US"/>
              <a:t>Recruiting and retaining staff: The NHS is working to recruit and retain staff by offering competitive salaries and benefits, and by providing opportunities for training and development.</a:t>
            </a:r>
            <a:endParaRPr lang="en-GB">
              <a:cs typeface="Calibri"/>
            </a:endParaRPr>
          </a:p>
          <a:p>
            <a:endParaRPr lang="en-US"/>
          </a:p>
          <a:p>
            <a:r>
              <a:rPr lang="en-US"/>
              <a:t>The NHS in Wales is facing a number of challenges, but it is also committed to change and innovation. </a:t>
            </a:r>
            <a:endParaRPr lang="en-GB"/>
          </a:p>
          <a:p>
            <a:endParaRPr lang="en-US"/>
          </a:p>
          <a:p>
            <a:r>
              <a:rPr lang="en-US"/>
              <a:t>The forces of change that are driving the NHS forward are presenting opportunities to improve the way care is delivered and to make the NHS more sustainable for the future. </a:t>
            </a:r>
            <a:endParaRPr lang="en-GB">
              <a:cs typeface="Calibri"/>
            </a:endParaRPr>
          </a:p>
        </p:txBody>
      </p:sp>
      <p:sp>
        <p:nvSpPr>
          <p:cNvPr id="4" name="Slide Number Placeholder 3"/>
          <p:cNvSpPr>
            <a:spLocks noGrp="1"/>
          </p:cNvSpPr>
          <p:nvPr>
            <p:ph type="sldNum" sz="quarter" idx="5"/>
          </p:nvPr>
        </p:nvSpPr>
        <p:spPr/>
        <p:txBody>
          <a:bodyPr/>
          <a:lstStyle/>
          <a:p>
            <a:fld id="{677CF00F-EFC6-4540-92FC-D706F136162A}" type="slidenum">
              <a:rPr lang="en-GB" smtClean="0"/>
              <a:t>10</a:t>
            </a:fld>
            <a:endParaRPr lang="en-GB"/>
          </a:p>
        </p:txBody>
      </p:sp>
    </p:spTree>
    <p:extLst>
      <p:ext uri="{BB962C8B-B14F-4D97-AF65-F5344CB8AC3E}">
        <p14:creationId xmlns:p14="http://schemas.microsoft.com/office/powerpoint/2010/main" val="35630203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Both</a:t>
            </a:r>
          </a:p>
        </p:txBody>
      </p:sp>
      <p:sp>
        <p:nvSpPr>
          <p:cNvPr id="4" name="Slide Number Placeholder 3"/>
          <p:cNvSpPr>
            <a:spLocks noGrp="1"/>
          </p:cNvSpPr>
          <p:nvPr>
            <p:ph type="sldNum" sz="quarter" idx="5"/>
          </p:nvPr>
        </p:nvSpPr>
        <p:spPr/>
        <p:txBody>
          <a:bodyPr/>
          <a:lstStyle/>
          <a:p>
            <a:fld id="{677CF00F-EFC6-4540-92FC-D706F136162A}" type="slidenum">
              <a:rPr lang="en-GB" smtClean="0"/>
              <a:t>12</a:t>
            </a:fld>
            <a:endParaRPr lang="en-GB"/>
          </a:p>
        </p:txBody>
      </p:sp>
    </p:spTree>
    <p:extLst>
      <p:ext uri="{BB962C8B-B14F-4D97-AF65-F5344CB8AC3E}">
        <p14:creationId xmlns:p14="http://schemas.microsoft.com/office/powerpoint/2010/main" val="31030735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At this stage, change is being considered, scoped out, talked about</a:t>
            </a:r>
          </a:p>
          <a:p>
            <a:endParaRPr lang="en-GB"/>
          </a:p>
        </p:txBody>
      </p:sp>
      <p:sp>
        <p:nvSpPr>
          <p:cNvPr id="4" name="Slide Number Placeholder 3"/>
          <p:cNvSpPr>
            <a:spLocks noGrp="1"/>
          </p:cNvSpPr>
          <p:nvPr>
            <p:ph type="sldNum" sz="quarter" idx="5"/>
          </p:nvPr>
        </p:nvSpPr>
        <p:spPr/>
        <p:txBody>
          <a:bodyPr/>
          <a:lstStyle/>
          <a:p>
            <a:fld id="{677CF00F-EFC6-4540-92FC-D706F136162A}" type="slidenum">
              <a:rPr lang="en-GB" smtClean="0"/>
              <a:t>13</a:t>
            </a:fld>
            <a:endParaRPr lang="en-GB"/>
          </a:p>
        </p:txBody>
      </p:sp>
    </p:spTree>
    <p:extLst>
      <p:ext uri="{BB962C8B-B14F-4D97-AF65-F5344CB8AC3E}">
        <p14:creationId xmlns:p14="http://schemas.microsoft.com/office/powerpoint/2010/main" val="21316742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Discussion – whole group/small groups?</a:t>
            </a:r>
          </a:p>
          <a:p>
            <a:endParaRPr lang="en-GB"/>
          </a:p>
        </p:txBody>
      </p:sp>
      <p:sp>
        <p:nvSpPr>
          <p:cNvPr id="4" name="Slide Number Placeholder 3"/>
          <p:cNvSpPr>
            <a:spLocks noGrp="1"/>
          </p:cNvSpPr>
          <p:nvPr>
            <p:ph type="sldNum" sz="quarter" idx="5"/>
          </p:nvPr>
        </p:nvSpPr>
        <p:spPr/>
        <p:txBody>
          <a:bodyPr/>
          <a:lstStyle/>
          <a:p>
            <a:fld id="{677CF00F-EFC6-4540-92FC-D706F136162A}" type="slidenum">
              <a:rPr lang="en-GB" smtClean="0"/>
              <a:t>15</a:t>
            </a:fld>
            <a:endParaRPr lang="en-GB"/>
          </a:p>
        </p:txBody>
      </p:sp>
    </p:spTree>
    <p:extLst>
      <p:ext uri="{BB962C8B-B14F-4D97-AF65-F5344CB8AC3E}">
        <p14:creationId xmlns:p14="http://schemas.microsoft.com/office/powerpoint/2010/main" val="30354769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Chris N</a:t>
            </a:r>
          </a:p>
          <a:p>
            <a:endParaRPr lang="en-GB">
              <a:cs typeface="Calibri"/>
            </a:endParaRPr>
          </a:p>
          <a:p>
            <a:r>
              <a:rPr lang="en-GB">
                <a:cs typeface="Calibri"/>
              </a:rPr>
              <a:t>Merger of a service – impact on staff and also customers/service users</a:t>
            </a:r>
          </a:p>
          <a:p>
            <a:r>
              <a:rPr lang="en-GB">
                <a:cs typeface="Calibri"/>
              </a:rPr>
              <a:t>Strategy of change and what the vision looks like (i.e. future state of the service)</a:t>
            </a:r>
          </a:p>
          <a:p>
            <a:r>
              <a:rPr lang="en-GB">
                <a:cs typeface="Calibri"/>
              </a:rPr>
              <a:t>Pace of change</a:t>
            </a:r>
          </a:p>
          <a:p>
            <a:r>
              <a:rPr lang="en-GB">
                <a:cs typeface="Calibri"/>
              </a:rPr>
              <a:t>Reaction to change</a:t>
            </a:r>
          </a:p>
          <a:p>
            <a:r>
              <a:rPr lang="en-GB">
                <a:cs typeface="Calibri"/>
              </a:rPr>
              <a:t>Communication of change – messaging – vehicles of the message - cannot ever over communciate change but you can under communcate it</a:t>
            </a:r>
          </a:p>
          <a:p>
            <a:r>
              <a:rPr lang="en-GB">
                <a:cs typeface="Calibri"/>
              </a:rPr>
              <a:t>Listening to stakeholder concerns and hearing their ideas – we may need to facilitate forums for this to happen</a:t>
            </a:r>
          </a:p>
          <a:p>
            <a:r>
              <a:rPr lang="en-GB">
                <a:cs typeface="Calibri"/>
              </a:rPr>
              <a:t>Supporting and training leaders in change leadership – have they got the skillset needed to lead change?</a:t>
            </a:r>
          </a:p>
        </p:txBody>
      </p:sp>
      <p:sp>
        <p:nvSpPr>
          <p:cNvPr id="4" name="Slide Number Placeholder 3"/>
          <p:cNvSpPr>
            <a:spLocks noGrp="1"/>
          </p:cNvSpPr>
          <p:nvPr>
            <p:ph type="sldNum" sz="quarter" idx="5"/>
          </p:nvPr>
        </p:nvSpPr>
        <p:spPr/>
        <p:txBody>
          <a:bodyPr/>
          <a:lstStyle/>
          <a:p>
            <a:fld id="{677CF00F-EFC6-4540-92FC-D706F136162A}" type="slidenum">
              <a:rPr lang="en-GB" smtClean="0"/>
              <a:t>29</a:t>
            </a:fld>
            <a:endParaRPr lang="en-GB"/>
          </a:p>
        </p:txBody>
      </p:sp>
    </p:spTree>
    <p:extLst>
      <p:ext uri="{BB962C8B-B14F-4D97-AF65-F5344CB8AC3E}">
        <p14:creationId xmlns:p14="http://schemas.microsoft.com/office/powerpoint/2010/main" val="35869847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10/11/2023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10/11/2023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image" Target="../media/image5.svg"/><Relationship Id="rId3" Type="http://schemas.openxmlformats.org/officeDocument/2006/relationships/slideLayout" Target="../slideLayouts/slideLayout7.xml"/><Relationship Id="rId7" Type="http://schemas.openxmlformats.org/officeDocument/2006/relationships/image" Target="../media/image4.png"/><Relationship Id="rId2" Type="http://schemas.openxmlformats.org/officeDocument/2006/relationships/video" Target="../media/media2.mp4"/><Relationship Id="rId1" Type="http://schemas.microsoft.com/office/2007/relationships/media" Target="../media/media2.mp4"/><Relationship Id="rId6" Type="http://schemas.openxmlformats.org/officeDocument/2006/relationships/image" Target="../media/image3.png"/><Relationship Id="rId11" Type="http://schemas.openxmlformats.org/officeDocument/2006/relationships/image" Target="../media/image8.jpeg"/><Relationship Id="rId5" Type="http://schemas.openxmlformats.org/officeDocument/2006/relationships/image" Target="../media/image2.png"/><Relationship Id="rId10" Type="http://schemas.openxmlformats.org/officeDocument/2006/relationships/image" Target="../media/image7.png"/><Relationship Id="rId4" Type="http://schemas.openxmlformats.org/officeDocument/2006/relationships/notesSlide" Target="../notesSlides/notesSlide2.xml"/><Relationship Id="rId9" Type="http://schemas.openxmlformats.org/officeDocument/2006/relationships/image" Target="../media/image6.png"/></Relationships>
</file>

<file path=ppt/slides/_rels/slide3.xml.rels><?xml version="1.0" encoding="UTF-8" standalone="yes"?>
<Relationships xmlns="http://schemas.openxmlformats.org/package/2006/relationships"><Relationship Id="rId8" Type="http://schemas.openxmlformats.org/officeDocument/2006/relationships/notesSlide" Target="../notesSlides/notesSlide3.xml"/><Relationship Id="rId13" Type="http://schemas.openxmlformats.org/officeDocument/2006/relationships/image" Target="../media/image9.jpeg"/><Relationship Id="rId3" Type="http://schemas.microsoft.com/office/2007/relationships/media" Target="../media/media4.mp4"/><Relationship Id="rId7" Type="http://schemas.openxmlformats.org/officeDocument/2006/relationships/slideLayout" Target="../slideLayouts/slideLayout7.xml"/><Relationship Id="rId12" Type="http://schemas.openxmlformats.org/officeDocument/2006/relationships/image" Target="../media/image7.png"/><Relationship Id="rId2" Type="http://schemas.openxmlformats.org/officeDocument/2006/relationships/video" Target="../media/media3.mp4"/><Relationship Id="rId1" Type="http://schemas.microsoft.com/office/2007/relationships/media" Target="../media/media3.mp4"/><Relationship Id="rId6" Type="http://schemas.openxmlformats.org/officeDocument/2006/relationships/video" Target="../media/media5.mp4"/><Relationship Id="rId11" Type="http://schemas.openxmlformats.org/officeDocument/2006/relationships/image" Target="../media/image6.png"/><Relationship Id="rId5" Type="http://schemas.microsoft.com/office/2007/relationships/media" Target="../media/media5.mp4"/><Relationship Id="rId15" Type="http://schemas.openxmlformats.org/officeDocument/2006/relationships/image" Target="../media/image11.jpeg"/><Relationship Id="rId10" Type="http://schemas.openxmlformats.org/officeDocument/2006/relationships/image" Target="../media/image3.png"/><Relationship Id="rId4" Type="http://schemas.openxmlformats.org/officeDocument/2006/relationships/video" Target="../media/media4.mp4"/><Relationship Id="rId9" Type="http://schemas.openxmlformats.org/officeDocument/2006/relationships/image" Target="../media/image2.png"/><Relationship Id="rId14" Type="http://schemas.openxmlformats.org/officeDocument/2006/relationships/image" Target="../media/image10.jpeg"/></Relationships>
</file>

<file path=ppt/slides/_rels/slide4.xml.rels><?xml version="1.0" encoding="UTF-8" standalone="yes"?>
<Relationships xmlns="http://schemas.openxmlformats.org/package/2006/relationships"><Relationship Id="rId8" Type="http://schemas.openxmlformats.org/officeDocument/2006/relationships/image" Target="../media/image13.png"/><Relationship Id="rId13" Type="http://schemas.openxmlformats.org/officeDocument/2006/relationships/image" Target="../media/image18.png"/><Relationship Id="rId3" Type="http://schemas.openxmlformats.org/officeDocument/2006/relationships/image" Target="../media/image2.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notesSlide" Target="../notesSlides/notesSlide4.xml"/><Relationship Id="rId16" Type="http://schemas.openxmlformats.org/officeDocument/2006/relationships/image" Target="../media/image21.svg"/><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16.png"/><Relationship Id="rId5" Type="http://schemas.openxmlformats.org/officeDocument/2006/relationships/image" Target="../media/image6.png"/><Relationship Id="rId15" Type="http://schemas.openxmlformats.org/officeDocument/2006/relationships/image" Target="../media/image20.png"/><Relationship Id="rId10" Type="http://schemas.openxmlformats.org/officeDocument/2006/relationships/image" Target="../media/image15.png"/><Relationship Id="rId4" Type="http://schemas.openxmlformats.org/officeDocument/2006/relationships/image" Target="../media/image3.png"/><Relationship Id="rId9" Type="http://schemas.openxmlformats.org/officeDocument/2006/relationships/image" Target="../media/image14.png"/><Relationship Id="rId14" Type="http://schemas.openxmlformats.org/officeDocument/2006/relationships/image" Target="../media/image19.sv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24.jpeg"/><Relationship Id="rId4" Type="http://schemas.openxmlformats.org/officeDocument/2006/relationships/image" Target="../media/image23.png"/></Relationships>
</file>

<file path=ppt/slides/_rels/slide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12.png"/><Relationship Id="rId18" Type="http://schemas.openxmlformats.org/officeDocument/2006/relationships/image" Target="../media/image28.png"/><Relationship Id="rId3" Type="http://schemas.openxmlformats.org/officeDocument/2006/relationships/slideLayout" Target="../slideLayouts/slideLayout7.xml"/><Relationship Id="rId7" Type="http://schemas.openxmlformats.org/officeDocument/2006/relationships/image" Target="../media/image2.png"/><Relationship Id="rId12" Type="http://schemas.openxmlformats.org/officeDocument/2006/relationships/image" Target="../media/image7.png"/><Relationship Id="rId17" Type="http://schemas.openxmlformats.org/officeDocument/2006/relationships/image" Target="../media/image15.png"/><Relationship Id="rId2" Type="http://schemas.openxmlformats.org/officeDocument/2006/relationships/video" Target="../media/media6.mp4"/><Relationship Id="rId16" Type="http://schemas.openxmlformats.org/officeDocument/2006/relationships/image" Target="../media/image14.png"/><Relationship Id="rId20" Type="http://schemas.openxmlformats.org/officeDocument/2006/relationships/image" Target="../media/image30.jpeg"/><Relationship Id="rId1" Type="http://schemas.microsoft.com/office/2007/relationships/media" Target="../media/media6.mp4"/><Relationship Id="rId6" Type="http://schemas.openxmlformats.org/officeDocument/2006/relationships/image" Target="../media/image26.svg"/><Relationship Id="rId11" Type="http://schemas.openxmlformats.org/officeDocument/2006/relationships/image" Target="../media/image6.png"/><Relationship Id="rId5" Type="http://schemas.openxmlformats.org/officeDocument/2006/relationships/image" Target="../media/image25.png"/><Relationship Id="rId15" Type="http://schemas.openxmlformats.org/officeDocument/2006/relationships/image" Target="../media/image27.svg"/><Relationship Id="rId10" Type="http://schemas.openxmlformats.org/officeDocument/2006/relationships/image" Target="../media/image5.svg"/><Relationship Id="rId19" Type="http://schemas.openxmlformats.org/officeDocument/2006/relationships/image" Target="../media/image29.svg"/><Relationship Id="rId4" Type="http://schemas.openxmlformats.org/officeDocument/2006/relationships/notesSlide" Target="../notesSlides/notesSlide9.xml"/><Relationship Id="rId9" Type="http://schemas.openxmlformats.org/officeDocument/2006/relationships/image" Target="../media/image4.png"/><Relationship Id="rId14" Type="http://schemas.openxmlformats.org/officeDocument/2006/relationships/image" Target="../media/image13.pn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8" Type="http://schemas.openxmlformats.org/officeDocument/2006/relationships/image" Target="../media/image5.svg"/><Relationship Id="rId13" Type="http://schemas.openxmlformats.org/officeDocument/2006/relationships/image" Target="../media/image31.jpeg"/><Relationship Id="rId3" Type="http://schemas.openxmlformats.org/officeDocument/2006/relationships/image" Target="../media/image25.png"/><Relationship Id="rId7" Type="http://schemas.openxmlformats.org/officeDocument/2006/relationships/image" Target="../media/image4.png"/><Relationship Id="rId12" Type="http://schemas.openxmlformats.org/officeDocument/2006/relationships/image" Target="../media/image29.svg"/><Relationship Id="rId2" Type="http://schemas.openxmlformats.org/officeDocument/2006/relationships/notesSlide" Target="../notesSlides/notesSlide11.xml"/><Relationship Id="rId1" Type="http://schemas.openxmlformats.org/officeDocument/2006/relationships/slideLayout" Target="../slideLayouts/slideLayout7.xml"/><Relationship Id="rId6" Type="http://schemas.openxmlformats.org/officeDocument/2006/relationships/image" Target="../media/image3.png"/><Relationship Id="rId11" Type="http://schemas.openxmlformats.org/officeDocument/2006/relationships/image" Target="../media/image28.png"/><Relationship Id="rId5" Type="http://schemas.openxmlformats.org/officeDocument/2006/relationships/image" Target="../media/image2.png"/><Relationship Id="rId10" Type="http://schemas.openxmlformats.org/officeDocument/2006/relationships/image" Target="../media/image7.png"/><Relationship Id="rId4" Type="http://schemas.openxmlformats.org/officeDocument/2006/relationships/image" Target="../media/image26.svg"/><Relationship Id="rId9" Type="http://schemas.openxmlformats.org/officeDocument/2006/relationships/image" Target="../media/image6.png"/></Relationships>
</file>

<file path=ppt/slides/_rels/slide13.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png"/><Relationship Id="rId7" Type="http://schemas.openxmlformats.org/officeDocument/2006/relationships/image" Target="../media/image32.png"/><Relationship Id="rId2" Type="http://schemas.openxmlformats.org/officeDocument/2006/relationships/notesSlide" Target="../notesSlides/notesSlide12.xml"/><Relationship Id="rId1" Type="http://schemas.openxmlformats.org/officeDocument/2006/relationships/slideLayout" Target="../slideLayouts/slideLayout7.xml"/><Relationship Id="rId6" Type="http://schemas.openxmlformats.org/officeDocument/2006/relationships/image" Target="../media/image7.png"/><Relationship Id="rId11" Type="http://schemas.openxmlformats.org/officeDocument/2006/relationships/image" Target="../media/image36.jpeg"/><Relationship Id="rId5" Type="http://schemas.openxmlformats.org/officeDocument/2006/relationships/image" Target="../media/image6.png"/><Relationship Id="rId10" Type="http://schemas.openxmlformats.org/officeDocument/2006/relationships/image" Target="../media/image35.png"/><Relationship Id="rId4" Type="http://schemas.openxmlformats.org/officeDocument/2006/relationships/image" Target="../media/image3.png"/><Relationship Id="rId9" Type="http://schemas.openxmlformats.org/officeDocument/2006/relationships/image" Target="../media/image34.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15.xml.rels><?xml version="1.0" encoding="UTF-8" standalone="yes"?>
<Relationships xmlns="http://schemas.openxmlformats.org/package/2006/relationships"><Relationship Id="rId8" Type="http://schemas.openxmlformats.org/officeDocument/2006/relationships/image" Target="../media/image3.png"/><Relationship Id="rId13" Type="http://schemas.openxmlformats.org/officeDocument/2006/relationships/image" Target="../media/image12.png"/><Relationship Id="rId18" Type="http://schemas.openxmlformats.org/officeDocument/2006/relationships/image" Target="../media/image28.png"/><Relationship Id="rId3" Type="http://schemas.openxmlformats.org/officeDocument/2006/relationships/slideLayout" Target="../slideLayouts/slideLayout7.xml"/><Relationship Id="rId7" Type="http://schemas.openxmlformats.org/officeDocument/2006/relationships/image" Target="../media/image2.png"/><Relationship Id="rId12" Type="http://schemas.openxmlformats.org/officeDocument/2006/relationships/image" Target="../media/image7.png"/><Relationship Id="rId17" Type="http://schemas.openxmlformats.org/officeDocument/2006/relationships/image" Target="../media/image15.png"/><Relationship Id="rId2" Type="http://schemas.openxmlformats.org/officeDocument/2006/relationships/video" Target="../media/media7.mp4"/><Relationship Id="rId16" Type="http://schemas.openxmlformats.org/officeDocument/2006/relationships/image" Target="../media/image14.png"/><Relationship Id="rId20" Type="http://schemas.openxmlformats.org/officeDocument/2006/relationships/image" Target="../media/image37.jpeg"/><Relationship Id="rId1" Type="http://schemas.microsoft.com/office/2007/relationships/media" Target="../media/media7.mp4"/><Relationship Id="rId6" Type="http://schemas.openxmlformats.org/officeDocument/2006/relationships/image" Target="../media/image26.svg"/><Relationship Id="rId11" Type="http://schemas.openxmlformats.org/officeDocument/2006/relationships/image" Target="../media/image6.png"/><Relationship Id="rId5" Type="http://schemas.openxmlformats.org/officeDocument/2006/relationships/image" Target="../media/image25.png"/><Relationship Id="rId15" Type="http://schemas.openxmlformats.org/officeDocument/2006/relationships/image" Target="../media/image27.svg"/><Relationship Id="rId10" Type="http://schemas.openxmlformats.org/officeDocument/2006/relationships/image" Target="../media/image5.svg"/><Relationship Id="rId19" Type="http://schemas.openxmlformats.org/officeDocument/2006/relationships/image" Target="../media/image29.svg"/><Relationship Id="rId4" Type="http://schemas.openxmlformats.org/officeDocument/2006/relationships/notesSlide" Target="../notesSlides/notesSlide13.xml"/><Relationship Id="rId9" Type="http://schemas.openxmlformats.org/officeDocument/2006/relationships/image" Target="../media/image4.png"/><Relationship Id="rId14" Type="http://schemas.openxmlformats.org/officeDocument/2006/relationships/image" Target="../media/image13.png"/></Relationships>
</file>

<file path=ppt/slides/_rels/slide16.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3.png"/><Relationship Id="rId7"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5.png"/></Relationships>
</file>

<file path=ppt/slides/_rels/slide17.xml.rels><?xml version="1.0" encoding="UTF-8" standalone="yes"?>
<Relationships xmlns="http://schemas.openxmlformats.org/package/2006/relationships"><Relationship Id="rId8" Type="http://schemas.openxmlformats.org/officeDocument/2006/relationships/image" Target="../media/image32.png"/><Relationship Id="rId3" Type="http://schemas.openxmlformats.org/officeDocument/2006/relationships/slideLayout" Target="../slideLayouts/slideLayout7.xml"/><Relationship Id="rId7" Type="http://schemas.openxmlformats.org/officeDocument/2006/relationships/image" Target="../media/image7.png"/><Relationship Id="rId12" Type="http://schemas.openxmlformats.org/officeDocument/2006/relationships/image" Target="../media/image38.jpeg"/><Relationship Id="rId2" Type="http://schemas.openxmlformats.org/officeDocument/2006/relationships/video" Target="../media/media8.mp4"/><Relationship Id="rId1" Type="http://schemas.microsoft.com/office/2007/relationships/media" Target="../media/media8.mp4"/><Relationship Id="rId6" Type="http://schemas.openxmlformats.org/officeDocument/2006/relationships/image" Target="../media/image6.png"/><Relationship Id="rId11" Type="http://schemas.openxmlformats.org/officeDocument/2006/relationships/image" Target="../media/image35.png"/><Relationship Id="rId5" Type="http://schemas.openxmlformats.org/officeDocument/2006/relationships/image" Target="../media/image3.png"/><Relationship Id="rId10" Type="http://schemas.openxmlformats.org/officeDocument/2006/relationships/image" Target="../media/image34.png"/><Relationship Id="rId4" Type="http://schemas.openxmlformats.org/officeDocument/2006/relationships/image" Target="../media/image2.png"/><Relationship Id="rId9" Type="http://schemas.openxmlformats.org/officeDocument/2006/relationships/image" Target="../media/image33.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19.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13.png"/><Relationship Id="rId18" Type="http://schemas.openxmlformats.org/officeDocument/2006/relationships/image" Target="../media/image29.sv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2.png"/><Relationship Id="rId17" Type="http://schemas.openxmlformats.org/officeDocument/2006/relationships/image" Target="../media/image28.png"/><Relationship Id="rId2" Type="http://schemas.openxmlformats.org/officeDocument/2006/relationships/video" Target="../media/media9.mp4"/><Relationship Id="rId16" Type="http://schemas.openxmlformats.org/officeDocument/2006/relationships/image" Target="../media/image15.png"/><Relationship Id="rId1" Type="http://schemas.microsoft.com/office/2007/relationships/media" Target="../media/media9.mp4"/><Relationship Id="rId6" Type="http://schemas.openxmlformats.org/officeDocument/2006/relationships/image" Target="../media/image2.png"/><Relationship Id="rId11" Type="http://schemas.openxmlformats.org/officeDocument/2006/relationships/image" Target="../media/image7.png"/><Relationship Id="rId5" Type="http://schemas.openxmlformats.org/officeDocument/2006/relationships/image" Target="../media/image26.svg"/><Relationship Id="rId15" Type="http://schemas.openxmlformats.org/officeDocument/2006/relationships/image" Target="../media/image14.png"/><Relationship Id="rId10" Type="http://schemas.openxmlformats.org/officeDocument/2006/relationships/image" Target="../media/image6.png"/><Relationship Id="rId19" Type="http://schemas.openxmlformats.org/officeDocument/2006/relationships/image" Target="../media/image39.jpeg"/><Relationship Id="rId4" Type="http://schemas.openxmlformats.org/officeDocument/2006/relationships/image" Target="../media/image25.png"/><Relationship Id="rId9" Type="http://schemas.openxmlformats.org/officeDocument/2006/relationships/image" Target="../media/image5.svg"/><Relationship Id="rId14" Type="http://schemas.openxmlformats.org/officeDocument/2006/relationships/image" Target="../media/image27.svg"/></Relationships>
</file>

<file path=ppt/slides/_rels/slide20.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3.png"/><Relationship Id="rId7"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5.png"/></Relationships>
</file>

<file path=ppt/slides/_rels/slide21.xml.rels><?xml version="1.0" encoding="UTF-8" standalone="yes"?>
<Relationships xmlns="http://schemas.openxmlformats.org/package/2006/relationships"><Relationship Id="rId8" Type="http://schemas.openxmlformats.org/officeDocument/2006/relationships/image" Target="../media/image34.png"/><Relationship Id="rId3" Type="http://schemas.openxmlformats.org/officeDocument/2006/relationships/image" Target="../media/image3.png"/><Relationship Id="rId7" Type="http://schemas.openxmlformats.org/officeDocument/2006/relationships/image" Target="../media/image3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32.png"/><Relationship Id="rId5" Type="http://schemas.openxmlformats.org/officeDocument/2006/relationships/image" Target="../media/image7.png"/><Relationship Id="rId10" Type="http://schemas.openxmlformats.org/officeDocument/2006/relationships/image" Target="../media/image40.jpeg"/><Relationship Id="rId4" Type="http://schemas.openxmlformats.org/officeDocument/2006/relationships/image" Target="../media/image6.png"/><Relationship Id="rId9" Type="http://schemas.openxmlformats.org/officeDocument/2006/relationships/image" Target="../media/image35.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23.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13.png"/><Relationship Id="rId18" Type="http://schemas.openxmlformats.org/officeDocument/2006/relationships/image" Target="../media/image29.sv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2.png"/><Relationship Id="rId17" Type="http://schemas.openxmlformats.org/officeDocument/2006/relationships/image" Target="../media/image28.png"/><Relationship Id="rId2" Type="http://schemas.openxmlformats.org/officeDocument/2006/relationships/video" Target="../media/media10.mp4"/><Relationship Id="rId16" Type="http://schemas.openxmlformats.org/officeDocument/2006/relationships/image" Target="../media/image15.png"/><Relationship Id="rId1" Type="http://schemas.microsoft.com/office/2007/relationships/media" Target="../media/media10.mp4"/><Relationship Id="rId6" Type="http://schemas.openxmlformats.org/officeDocument/2006/relationships/image" Target="../media/image2.png"/><Relationship Id="rId11" Type="http://schemas.openxmlformats.org/officeDocument/2006/relationships/image" Target="../media/image7.png"/><Relationship Id="rId5" Type="http://schemas.openxmlformats.org/officeDocument/2006/relationships/image" Target="../media/image26.svg"/><Relationship Id="rId15" Type="http://schemas.openxmlformats.org/officeDocument/2006/relationships/image" Target="../media/image14.png"/><Relationship Id="rId10" Type="http://schemas.openxmlformats.org/officeDocument/2006/relationships/image" Target="../media/image6.png"/><Relationship Id="rId19" Type="http://schemas.openxmlformats.org/officeDocument/2006/relationships/image" Target="../media/image41.jpeg"/><Relationship Id="rId4" Type="http://schemas.openxmlformats.org/officeDocument/2006/relationships/image" Target="../media/image25.png"/><Relationship Id="rId9" Type="http://schemas.openxmlformats.org/officeDocument/2006/relationships/image" Target="../media/image5.svg"/><Relationship Id="rId14" Type="http://schemas.openxmlformats.org/officeDocument/2006/relationships/image" Target="../media/image27.svg"/></Relationships>
</file>

<file path=ppt/slides/_rels/slide2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3.png"/><Relationship Id="rId7"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5.png"/></Relationships>
</file>

<file path=ppt/slides/_rels/slide25.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slideLayout" Target="../slideLayouts/slideLayout7.xml"/><Relationship Id="rId7" Type="http://schemas.openxmlformats.org/officeDocument/2006/relationships/image" Target="../media/image7.png"/><Relationship Id="rId2" Type="http://schemas.openxmlformats.org/officeDocument/2006/relationships/video" Target="../media/media11.mp4"/><Relationship Id="rId1" Type="http://schemas.microsoft.com/office/2007/relationships/media" Target="../media/media11.mp4"/><Relationship Id="rId6" Type="http://schemas.openxmlformats.org/officeDocument/2006/relationships/image" Target="../media/image6.png"/><Relationship Id="rId11" Type="http://schemas.openxmlformats.org/officeDocument/2006/relationships/image" Target="../media/image42.jpeg"/><Relationship Id="rId5" Type="http://schemas.openxmlformats.org/officeDocument/2006/relationships/image" Target="../media/image3.png"/><Relationship Id="rId10" Type="http://schemas.openxmlformats.org/officeDocument/2006/relationships/image" Target="../media/image35.png"/><Relationship Id="rId4" Type="http://schemas.openxmlformats.org/officeDocument/2006/relationships/image" Target="../media/image2.png"/><Relationship Id="rId9" Type="http://schemas.openxmlformats.org/officeDocument/2006/relationships/image" Target="../media/image34.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7.xml"/><Relationship Id="rId5" Type="http://schemas.openxmlformats.org/officeDocument/2006/relationships/image" Target="../media/image7.png"/><Relationship Id="rId4" Type="http://schemas.openxmlformats.org/officeDocument/2006/relationships/image" Target="../media/image6.png"/></Relationships>
</file>

<file path=ppt/slides/_rels/slide27.xml.rels><?xml version="1.0" encoding="UTF-8" standalone="yes"?>
<Relationships xmlns="http://schemas.openxmlformats.org/package/2006/relationships"><Relationship Id="rId8" Type="http://schemas.openxmlformats.org/officeDocument/2006/relationships/image" Target="../media/image4.png"/><Relationship Id="rId13" Type="http://schemas.openxmlformats.org/officeDocument/2006/relationships/image" Target="../media/image13.png"/><Relationship Id="rId18" Type="http://schemas.openxmlformats.org/officeDocument/2006/relationships/image" Target="../media/image29.svg"/><Relationship Id="rId3" Type="http://schemas.openxmlformats.org/officeDocument/2006/relationships/slideLayout" Target="../slideLayouts/slideLayout7.xml"/><Relationship Id="rId7" Type="http://schemas.openxmlformats.org/officeDocument/2006/relationships/image" Target="../media/image3.png"/><Relationship Id="rId12" Type="http://schemas.openxmlformats.org/officeDocument/2006/relationships/image" Target="../media/image12.png"/><Relationship Id="rId17" Type="http://schemas.openxmlformats.org/officeDocument/2006/relationships/image" Target="../media/image28.png"/><Relationship Id="rId2" Type="http://schemas.openxmlformats.org/officeDocument/2006/relationships/video" Target="../media/media12.mp4"/><Relationship Id="rId16" Type="http://schemas.openxmlformats.org/officeDocument/2006/relationships/image" Target="../media/image15.png"/><Relationship Id="rId1" Type="http://schemas.microsoft.com/office/2007/relationships/media" Target="../media/media12.mp4"/><Relationship Id="rId6" Type="http://schemas.openxmlformats.org/officeDocument/2006/relationships/image" Target="../media/image2.png"/><Relationship Id="rId11" Type="http://schemas.openxmlformats.org/officeDocument/2006/relationships/image" Target="../media/image7.png"/><Relationship Id="rId5" Type="http://schemas.openxmlformats.org/officeDocument/2006/relationships/image" Target="../media/image26.svg"/><Relationship Id="rId15" Type="http://schemas.openxmlformats.org/officeDocument/2006/relationships/image" Target="../media/image14.png"/><Relationship Id="rId10" Type="http://schemas.openxmlformats.org/officeDocument/2006/relationships/image" Target="../media/image6.png"/><Relationship Id="rId19" Type="http://schemas.openxmlformats.org/officeDocument/2006/relationships/image" Target="../media/image43.jpeg"/><Relationship Id="rId4" Type="http://schemas.openxmlformats.org/officeDocument/2006/relationships/image" Target="../media/image25.png"/><Relationship Id="rId9" Type="http://schemas.openxmlformats.org/officeDocument/2006/relationships/image" Target="../media/image5.svg"/><Relationship Id="rId14" Type="http://schemas.openxmlformats.org/officeDocument/2006/relationships/image" Target="../media/image27.svg"/></Relationships>
</file>

<file path=ppt/slides/_rels/slide28.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3.png"/><Relationship Id="rId7" Type="http://schemas.openxmlformats.org/officeDocument/2006/relationships/image" Target="../media/image13.png"/><Relationship Id="rId2" Type="http://schemas.openxmlformats.org/officeDocument/2006/relationships/image" Target="../media/image2.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7.png"/><Relationship Id="rId4" Type="http://schemas.openxmlformats.org/officeDocument/2006/relationships/image" Target="../media/image6.png"/><Relationship Id="rId9" Type="http://schemas.openxmlformats.org/officeDocument/2006/relationships/image" Target="../media/image15.png"/></Relationships>
</file>

<file path=ppt/slides/_rels/slide2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4.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2" Type="http://schemas.openxmlformats.org/officeDocument/2006/relationships/image" Target="../media/image44.png"/><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video" Target="../media/media13.mp4"/><Relationship Id="rId1" Type="http://schemas.microsoft.com/office/2007/relationships/media" Target="../media/media13.mp4"/><Relationship Id="rId4" Type="http://schemas.openxmlformats.org/officeDocument/2006/relationships/image" Target="../media/image45.jpeg"/></Relationships>
</file>

<file path=ppt/slides/_rels/slide32.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hyperlink" Target="mailto:Michelle.cole2@wales.nhs.uk" TargetMode="External"/><Relationship Id="rId3" Type="http://schemas.openxmlformats.org/officeDocument/2006/relationships/image" Target="../media/image26.svg"/><Relationship Id="rId7" Type="http://schemas.openxmlformats.org/officeDocument/2006/relationships/image" Target="../media/image5.svg"/><Relationship Id="rId12" Type="http://schemas.openxmlformats.org/officeDocument/2006/relationships/image" Target="../media/image46.gif"/><Relationship Id="rId2" Type="http://schemas.openxmlformats.org/officeDocument/2006/relationships/image" Target="../media/image25.png"/><Relationship Id="rId1" Type="http://schemas.openxmlformats.org/officeDocument/2006/relationships/slideLayout" Target="../slideLayouts/slideLayout7.xml"/><Relationship Id="rId6" Type="http://schemas.openxmlformats.org/officeDocument/2006/relationships/image" Target="../media/image4.png"/><Relationship Id="rId11" Type="http://schemas.openxmlformats.org/officeDocument/2006/relationships/image" Target="../media/image29.svg"/><Relationship Id="rId5" Type="http://schemas.openxmlformats.org/officeDocument/2006/relationships/image" Target="../media/image3.png"/><Relationship Id="rId10" Type="http://schemas.openxmlformats.org/officeDocument/2006/relationships/image" Target="../media/image28.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hyperlink" Target="mailto:Christopher.Newport@wales.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pic>
        <p:nvPicPr>
          <p:cNvPr id="2" name="Picture 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5"/>
          <a:srcRect/>
          <a:stretch>
            <a:fillRect/>
          </a:stretch>
        </p:blipFill>
        <p:spPr>
          <a:xfrm>
            <a:off x="0" y="0"/>
            <a:ext cx="18440400" cy="10355580"/>
          </a:xfrm>
          <a:prstGeom prst="rect">
            <a:avLst/>
          </a:prstGeom>
        </p:spPr>
      </p:pic>
      <p:sp>
        <p:nvSpPr>
          <p:cNvPr id="3" name="TextBox 3"/>
          <p:cNvSpPr txBox="1"/>
          <p:nvPr/>
        </p:nvSpPr>
        <p:spPr>
          <a:xfrm>
            <a:off x="448283" y="692975"/>
            <a:ext cx="12023864" cy="3610043"/>
          </a:xfrm>
          <a:prstGeom prst="rect">
            <a:avLst/>
          </a:prstGeom>
        </p:spPr>
        <p:txBody>
          <a:bodyPr lIns="0" tIns="0" rIns="0" bIns="0" rtlCol="0" anchor="t">
            <a:spAutoFit/>
          </a:bodyPr>
          <a:lstStyle/>
          <a:p>
            <a:pPr>
              <a:lnSpc>
                <a:spcPts val="13720"/>
              </a:lnSpc>
            </a:pPr>
            <a:r>
              <a:rPr lang="en-US" sz="14442" spc="-722">
                <a:solidFill>
                  <a:srgbClr val="FFFFFF"/>
                </a:solidFill>
                <a:latin typeface="League Spartan"/>
              </a:rPr>
              <a:t>Change....</a:t>
            </a:r>
          </a:p>
          <a:p>
            <a:pPr algn="l">
              <a:lnSpc>
                <a:spcPts val="13720"/>
              </a:lnSpc>
            </a:pPr>
            <a:r>
              <a:rPr lang="en-US" sz="14442" spc="-722">
                <a:solidFill>
                  <a:srgbClr val="FFFFFF"/>
                </a:solidFill>
                <a:latin typeface="League Spartan"/>
              </a:rPr>
              <a:t>The Reality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38699"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5"/>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6"/>
            <a:stretch>
              <a:fillRect l="-55376"/>
            </a:stretch>
          </a:blipFill>
        </p:spPr>
      </p:sp>
      <p:sp>
        <p:nvSpPr>
          <p:cNvPr id="4" name="Freeform 4"/>
          <p:cNvSpPr/>
          <p:nvPr/>
        </p:nvSpPr>
        <p:spPr>
          <a:xfrm>
            <a:off x="12913518" y="2514600"/>
            <a:ext cx="4229100" cy="4229100"/>
          </a:xfrm>
          <a:custGeom>
            <a:avLst/>
            <a:gdLst/>
            <a:ahLst/>
            <a:cxnLst/>
            <a:rect l="l" t="t" r="r" b="b"/>
            <a:pathLst>
              <a:path w="4229100" h="4229100">
                <a:moveTo>
                  <a:pt x="0" y="0"/>
                </a:moveTo>
                <a:lnTo>
                  <a:pt x="4229100" y="0"/>
                </a:lnTo>
                <a:lnTo>
                  <a:pt x="4229100" y="4229100"/>
                </a:lnTo>
                <a:lnTo>
                  <a:pt x="0" y="42291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5" name="Freeform 5"/>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9"/>
            <a:stretch>
              <a:fillRect t="-40475"/>
            </a:stretch>
          </a:blipFill>
        </p:spPr>
      </p:sp>
      <p:sp>
        <p:nvSpPr>
          <p:cNvPr id="6" name="Freeform 6"/>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0"/>
            <a:stretch>
              <a:fillRect b="-30412"/>
            </a:stretch>
          </a:blipFill>
        </p:spPr>
      </p:sp>
      <p:grpSp>
        <p:nvGrpSpPr>
          <p:cNvPr id="7" name="Group 7"/>
          <p:cNvGrpSpPr/>
          <p:nvPr/>
        </p:nvGrpSpPr>
        <p:grpSpPr>
          <a:xfrm>
            <a:off x="15656718" y="0"/>
            <a:ext cx="1028700" cy="1714500"/>
            <a:chOff x="0" y="0"/>
            <a:chExt cx="1371600" cy="2286000"/>
          </a:xfrm>
        </p:grpSpPr>
        <p:sp>
          <p:nvSpPr>
            <p:cNvPr id="8" name="Freeform 8"/>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pic>
        <p:nvPicPr>
          <p:cNvPr id="9" name="Picture 9">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1"/>
          <a:srcRect/>
          <a:stretch>
            <a:fillRect/>
          </a:stretch>
        </p:blipFill>
        <p:spPr>
          <a:xfrm>
            <a:off x="0" y="0"/>
            <a:ext cx="18288000" cy="10287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25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9"/>
                </p:tgtEl>
              </p:cMediaNode>
            </p:vide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9"/>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10"/>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11"/>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2"/>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18" name="TextBox 18"/>
          <p:cNvSpPr txBox="1"/>
          <p:nvPr/>
        </p:nvSpPr>
        <p:spPr>
          <a:xfrm>
            <a:off x="1060606" y="724797"/>
            <a:ext cx="13924205" cy="1638300"/>
          </a:xfrm>
          <a:prstGeom prst="rect">
            <a:avLst/>
          </a:prstGeom>
        </p:spPr>
        <p:txBody>
          <a:bodyPr lIns="0" tIns="0" rIns="0" bIns="0" rtlCol="0" anchor="t">
            <a:spAutoFit/>
          </a:bodyPr>
          <a:lstStyle/>
          <a:p>
            <a:pPr algn="l">
              <a:lnSpc>
                <a:spcPts val="12960"/>
              </a:lnSpc>
            </a:pPr>
            <a:r>
              <a:rPr lang="en-US" sz="10800" spc="64">
                <a:solidFill>
                  <a:srgbClr val="FFFFFF"/>
                </a:solidFill>
                <a:latin typeface="League Spartan"/>
              </a:rPr>
              <a:t>Change</a:t>
            </a:r>
          </a:p>
        </p:txBody>
      </p:sp>
      <p:sp>
        <p:nvSpPr>
          <p:cNvPr id="19" name="TextBox 19"/>
          <p:cNvSpPr txBox="1"/>
          <p:nvPr/>
        </p:nvSpPr>
        <p:spPr>
          <a:xfrm>
            <a:off x="1737931" y="6888659"/>
            <a:ext cx="3895537" cy="1638300"/>
          </a:xfrm>
          <a:prstGeom prst="rect">
            <a:avLst/>
          </a:prstGeom>
        </p:spPr>
        <p:txBody>
          <a:bodyPr lIns="0" tIns="0" rIns="0" bIns="0" rtlCol="0" anchor="t">
            <a:spAutoFit/>
          </a:bodyPr>
          <a:lstStyle/>
          <a:p>
            <a:pPr algn="ctr">
              <a:lnSpc>
                <a:spcPts val="4319"/>
              </a:lnSpc>
            </a:pPr>
            <a:r>
              <a:rPr lang="en-US" sz="3599" spc="21">
                <a:solidFill>
                  <a:srgbClr val="EBEBEB"/>
                </a:solidFill>
                <a:latin typeface="Glacial Indifference"/>
              </a:rPr>
              <a:t>Change happens all the time – it is all around us</a:t>
            </a:r>
          </a:p>
        </p:txBody>
      </p:sp>
      <p:sp>
        <p:nvSpPr>
          <p:cNvPr id="20" name="TextBox 20"/>
          <p:cNvSpPr txBox="1"/>
          <p:nvPr/>
        </p:nvSpPr>
        <p:spPr>
          <a:xfrm>
            <a:off x="6298400" y="6888659"/>
            <a:ext cx="5691197" cy="2181225"/>
          </a:xfrm>
          <a:prstGeom prst="rect">
            <a:avLst/>
          </a:prstGeom>
        </p:spPr>
        <p:txBody>
          <a:bodyPr lIns="0" tIns="0" rIns="0" bIns="0" rtlCol="0" anchor="t">
            <a:spAutoFit/>
          </a:bodyPr>
          <a:lstStyle/>
          <a:p>
            <a:pPr algn="ctr">
              <a:lnSpc>
                <a:spcPts val="4319"/>
              </a:lnSpc>
            </a:pPr>
            <a:r>
              <a:rPr lang="en-US" sz="3599" spc="21">
                <a:solidFill>
                  <a:srgbClr val="EBEBEB"/>
                </a:solidFill>
                <a:latin typeface="Glacial Indifference"/>
              </a:rPr>
              <a:t>Results from decisions we make OR it is enforced upon us through decisions and actions of others</a:t>
            </a:r>
          </a:p>
        </p:txBody>
      </p:sp>
      <p:sp>
        <p:nvSpPr>
          <p:cNvPr id="21" name="TextBox 21"/>
          <p:cNvSpPr txBox="1"/>
          <p:nvPr/>
        </p:nvSpPr>
        <p:spPr>
          <a:xfrm>
            <a:off x="12654529" y="6888659"/>
            <a:ext cx="3895538" cy="1095375"/>
          </a:xfrm>
          <a:prstGeom prst="rect">
            <a:avLst/>
          </a:prstGeom>
        </p:spPr>
        <p:txBody>
          <a:bodyPr lIns="0" tIns="0" rIns="0" bIns="0" rtlCol="0" anchor="t">
            <a:spAutoFit/>
          </a:bodyPr>
          <a:lstStyle/>
          <a:p>
            <a:pPr algn="ctr">
              <a:lnSpc>
                <a:spcPts val="4319"/>
              </a:lnSpc>
            </a:pPr>
            <a:r>
              <a:rPr lang="en-US" sz="3599" spc="21">
                <a:solidFill>
                  <a:srgbClr val="EBEBEB"/>
                </a:solidFill>
                <a:latin typeface="Glacial Indifference"/>
              </a:rPr>
              <a:t>Your experience of change…..</a:t>
            </a:r>
          </a:p>
        </p:txBody>
      </p:sp>
      <p:pic>
        <p:nvPicPr>
          <p:cNvPr id="22" name="Picture 8">
            <a:hlinkClick r:id="" action="ppaction://media"/>
            <a:extLst>
              <a:ext uri="{FF2B5EF4-FFF2-40B4-BE49-F238E27FC236}">
                <a16:creationId xmlns:a16="http://schemas.microsoft.com/office/drawing/2014/main" id="{C7E13063-6654-F3DF-14FF-5A88E0CEF3CB}"/>
              </a:ext>
            </a:extLst>
          </p:cNvPr>
          <p:cNvPicPr>
            <a:picLocks noChangeAspect="1"/>
          </p:cNvPicPr>
          <p:nvPr>
            <a:videoFile r:link="rId2"/>
            <p:extLst>
              <p:ext uri="{DAA4B4D4-6D71-4841-9C94-3DE7FCFB9230}">
                <p14:media xmlns:p14="http://schemas.microsoft.com/office/powerpoint/2010/main" r:embed="rId1"/>
              </p:ext>
            </p:extLst>
          </p:nvPr>
        </p:nvPicPr>
        <p:blipFill>
          <a:blip r:embed="rId13"/>
          <a:srcRect/>
          <a:stretch>
            <a:fillRect/>
          </a:stretch>
        </p:blipFill>
        <p:spPr>
          <a:xfrm>
            <a:off x="1028700" y="3496164"/>
            <a:ext cx="5024804" cy="2864138"/>
          </a:xfrm>
          <a:prstGeom prst="rect">
            <a:avLst/>
          </a:prstGeom>
        </p:spPr>
      </p:pic>
      <p:pic>
        <p:nvPicPr>
          <p:cNvPr id="23" name="Picture 9">
            <a:hlinkClick r:id="" action="ppaction://media"/>
            <a:extLst>
              <a:ext uri="{FF2B5EF4-FFF2-40B4-BE49-F238E27FC236}">
                <a16:creationId xmlns:a16="http://schemas.microsoft.com/office/drawing/2014/main" id="{1DDB1266-AF8A-C362-770B-30B4C9C2AB40}"/>
              </a:ext>
            </a:extLst>
          </p:cNvPr>
          <p:cNvPicPr>
            <a:picLocks noChangeAspect="1"/>
          </p:cNvPicPr>
          <p:nvPr>
            <a:videoFile r:link="rId4"/>
            <p:extLst>
              <p:ext uri="{DAA4B4D4-6D71-4841-9C94-3DE7FCFB9230}">
                <p14:media xmlns:p14="http://schemas.microsoft.com/office/powerpoint/2010/main" r:embed="rId3"/>
              </p:ext>
            </p:extLst>
          </p:nvPr>
        </p:nvPicPr>
        <p:blipFill>
          <a:blip r:embed="rId14"/>
          <a:srcRect/>
          <a:stretch>
            <a:fillRect/>
          </a:stretch>
        </p:blipFill>
        <p:spPr>
          <a:xfrm>
            <a:off x="6914545" y="3496164"/>
            <a:ext cx="5075052" cy="2864138"/>
          </a:xfrm>
          <a:prstGeom prst="rect">
            <a:avLst/>
          </a:prstGeom>
        </p:spPr>
      </p:pic>
      <p:pic>
        <p:nvPicPr>
          <p:cNvPr id="24" name="Picture 10">
            <a:hlinkClick r:id="" action="ppaction://media"/>
            <a:extLst>
              <a:ext uri="{FF2B5EF4-FFF2-40B4-BE49-F238E27FC236}">
                <a16:creationId xmlns:a16="http://schemas.microsoft.com/office/drawing/2014/main" id="{DA0994F1-8F05-B5B1-EEE0-2B56317420D9}"/>
              </a:ext>
            </a:extLst>
          </p:cNvPr>
          <p:cNvPicPr>
            <a:picLocks noChangeAspect="1"/>
          </p:cNvPicPr>
          <p:nvPr>
            <a:videoFile r:link="rId6"/>
            <p:extLst>
              <p:ext uri="{DAA4B4D4-6D71-4841-9C94-3DE7FCFB9230}">
                <p14:media xmlns:p14="http://schemas.microsoft.com/office/powerpoint/2010/main" r:embed="rId5"/>
              </p:ext>
            </p:extLst>
          </p:nvPr>
        </p:nvPicPr>
        <p:blipFill>
          <a:blip r:embed="rId15"/>
          <a:srcRect/>
          <a:stretch>
            <a:fillRect/>
          </a:stretch>
        </p:blipFill>
        <p:spPr>
          <a:xfrm>
            <a:off x="12654529" y="3475092"/>
            <a:ext cx="5112390" cy="288521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360" fill="hold"/>
                                        <p:tgtEl>
                                          <p:spTgt spid="22"/>
                                        </p:tgtEl>
                                      </p:cBhvr>
                                    </p:cmd>
                                  </p:childTnLst>
                                </p:cTn>
                              </p:par>
                              <p:par>
                                <p:cTn id="7" presetID="1" presetClass="entr" presetSubtype="0" fill="hold" grpId="0" nodeType="withEffect">
                                  <p:stCondLst>
                                    <p:cond delay="0"/>
                                  </p:stCondLst>
                                  <p:childTnLst>
                                    <p:set>
                                      <p:cBhvr>
                                        <p:cTn id="8" dur="1" fill="hold">
                                          <p:stCondLst>
                                            <p:cond delay="0"/>
                                          </p:stCondLst>
                                        </p:cTn>
                                        <p:tgtEl>
                                          <p:spTgt spid="19"/>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mediacall" presetSubtype="0" fill="hold" nodeType="clickEffect">
                                  <p:stCondLst>
                                    <p:cond delay="0"/>
                                  </p:stCondLst>
                                  <p:childTnLst>
                                    <p:cmd type="call" cmd="playFrom(0.0)">
                                      <p:cBhvr>
                                        <p:cTn id="12" dur="10034" fill="hold"/>
                                        <p:tgtEl>
                                          <p:spTgt spid="24"/>
                                        </p:tgtEl>
                                      </p:cBhvr>
                                    </p:cmd>
                                  </p:childTnLst>
                                </p:cTn>
                              </p:par>
                              <p:par>
                                <p:cTn id="13" presetID="1" presetClass="entr" presetSubtype="0" fill="hold" grpId="0" nodeType="withEffect">
                                  <p:stCondLst>
                                    <p:cond delay="0"/>
                                  </p:stCondLst>
                                  <p:childTnLst>
                                    <p:set>
                                      <p:cBhvr>
                                        <p:cTn id="14" dur="1" fill="hold">
                                          <p:stCondLst>
                                            <p:cond delay="0"/>
                                          </p:stCondLst>
                                        </p:cTn>
                                        <p:tgtEl>
                                          <p:spTgt spid="20"/>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mediacall" presetSubtype="0" fill="hold" nodeType="clickEffect">
                                  <p:stCondLst>
                                    <p:cond delay="0"/>
                                  </p:stCondLst>
                                  <p:childTnLst>
                                    <p:cmd type="call" cmd="playFrom(0.0)">
                                      <p:cBhvr>
                                        <p:cTn id="18" dur="10000" fill="hold"/>
                                        <p:tgtEl>
                                          <p:spTgt spid="23"/>
                                        </p:tgtEl>
                                      </p:cBhvr>
                                    </p:cmd>
                                  </p:childTnLst>
                                </p:cTn>
                              </p:par>
                              <p:par>
                                <p:cTn id="19" presetID="1" presetClass="entr" presetSubtype="0" fill="hold" grpId="0" nodeType="withEffect">
                                  <p:stCondLst>
                                    <p:cond delay="0"/>
                                  </p:stCondLst>
                                  <p:childTnLst>
                                    <p:set>
                                      <p:cBhvr>
                                        <p:cTn id="20" dur="1" fill="hold">
                                          <p:stCondLst>
                                            <p:cond delay="0"/>
                                          </p:stCondLst>
                                        </p:cTn>
                                        <p:tgtEl>
                                          <p:spTgt spid="21"/>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video>
              <p:cMediaNode vol="100000">
                <p:cTn id="21" fill="hold" display="0">
                  <p:stCondLst>
                    <p:cond delay="indefinite"/>
                  </p:stCondLst>
                </p:cTn>
                <p:tgtEl>
                  <p:spTgt spid="22"/>
                </p:tgtEl>
              </p:cMediaNode>
            </p:video>
            <p:video>
              <p:cMediaNode vol="100000">
                <p:cTn id="22" fill="hold" display="0">
                  <p:stCondLst>
                    <p:cond delay="indefinite"/>
                  </p:stCondLst>
                </p:cTn>
                <p:tgtEl>
                  <p:spTgt spid="23"/>
                </p:tgtEl>
              </p:cMediaNode>
            </p:video>
            <p:video>
              <p:cMediaNode vol="100000">
                <p:cTn id="23" fill="hold" display="0">
                  <p:stCondLst>
                    <p:cond delay="indefinite"/>
                  </p:stCondLst>
                </p:cTn>
                <p:tgtEl>
                  <p:spTgt spid="24"/>
                </p:tgtEl>
              </p:cMediaNode>
            </p:video>
          </p:childTnLst>
        </p:cTn>
      </p:par>
    </p:tnLst>
    <p:bldLst>
      <p:bldP spid="19" grpId="0"/>
      <p:bldP spid="20" grpId="0"/>
      <p:bldP spid="21"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3"/>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4"/>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5"/>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6"/>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8" name="Freeform 8"/>
          <p:cNvSpPr/>
          <p:nvPr/>
        </p:nvSpPr>
        <p:spPr>
          <a:xfrm>
            <a:off x="0" y="4004528"/>
            <a:ext cx="6055518" cy="6282472"/>
          </a:xfrm>
          <a:custGeom>
            <a:avLst/>
            <a:gdLst/>
            <a:ahLst/>
            <a:cxnLst/>
            <a:rect l="l" t="t" r="r" b="b"/>
            <a:pathLst>
              <a:path w="6055518" h="6282472">
                <a:moveTo>
                  <a:pt x="0" y="0"/>
                </a:moveTo>
                <a:lnTo>
                  <a:pt x="6055518" y="0"/>
                </a:lnTo>
                <a:lnTo>
                  <a:pt x="6055518" y="6282472"/>
                </a:lnTo>
                <a:lnTo>
                  <a:pt x="0" y="6282472"/>
                </a:lnTo>
                <a:lnTo>
                  <a:pt x="0" y="0"/>
                </a:lnTo>
                <a:close/>
              </a:path>
            </a:pathLst>
          </a:custGeom>
          <a:blipFill>
            <a:blip r:embed="rId7"/>
            <a:stretch>
              <a:fillRect l="-3748"/>
            </a:stretch>
          </a:blipFill>
        </p:spPr>
      </p:sp>
      <p:sp>
        <p:nvSpPr>
          <p:cNvPr id="9" name="Freeform 9"/>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8"/>
            <a:stretch>
              <a:fillRect l="-55376"/>
            </a:stretch>
          </a:blipFill>
        </p:spPr>
      </p:sp>
      <p:sp>
        <p:nvSpPr>
          <p:cNvPr id="10" name="Freeform 10"/>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9"/>
            <a:stretch>
              <a:fillRect t="-40475"/>
            </a:stretch>
          </a:blipFill>
        </p:spPr>
      </p:sp>
      <p:sp>
        <p:nvSpPr>
          <p:cNvPr id="11" name="Freeform 11"/>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0"/>
            <a:stretch>
              <a:fillRect b="-30412"/>
            </a:stretch>
          </a:blipFill>
        </p:spPr>
      </p:sp>
      <p:grpSp>
        <p:nvGrpSpPr>
          <p:cNvPr id="12" name="Group 12"/>
          <p:cNvGrpSpPr/>
          <p:nvPr/>
        </p:nvGrpSpPr>
        <p:grpSpPr>
          <a:xfrm>
            <a:off x="15656718" y="0"/>
            <a:ext cx="1028700" cy="1714500"/>
            <a:chOff x="0" y="0"/>
            <a:chExt cx="1371600" cy="2286000"/>
          </a:xfrm>
        </p:grpSpPr>
        <p:sp>
          <p:nvSpPr>
            <p:cNvPr id="13" name="Freeform 13"/>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grpSp>
        <p:nvGrpSpPr>
          <p:cNvPr id="14" name="Group 14"/>
          <p:cNvGrpSpPr/>
          <p:nvPr/>
        </p:nvGrpSpPr>
        <p:grpSpPr>
          <a:xfrm>
            <a:off x="0" y="0"/>
            <a:ext cx="10735686" cy="10287000"/>
            <a:chOff x="0" y="0"/>
            <a:chExt cx="14314248" cy="13716000"/>
          </a:xfrm>
        </p:grpSpPr>
        <p:sp>
          <p:nvSpPr>
            <p:cNvPr id="15" name="Freeform 15"/>
            <p:cNvSpPr/>
            <p:nvPr/>
          </p:nvSpPr>
          <p:spPr>
            <a:xfrm>
              <a:off x="0" y="0"/>
              <a:ext cx="14314297" cy="13716000"/>
            </a:xfrm>
            <a:custGeom>
              <a:avLst/>
              <a:gdLst/>
              <a:ahLst/>
              <a:cxnLst/>
              <a:rect l="l" t="t" r="r" b="b"/>
              <a:pathLst>
                <a:path w="14314297" h="13716000">
                  <a:moveTo>
                    <a:pt x="0" y="0"/>
                  </a:moveTo>
                  <a:lnTo>
                    <a:pt x="14314297" y="0"/>
                  </a:lnTo>
                  <a:lnTo>
                    <a:pt x="14314297" y="13716000"/>
                  </a:lnTo>
                  <a:lnTo>
                    <a:pt x="0" y="13716000"/>
                  </a:lnTo>
                  <a:close/>
                </a:path>
              </a:pathLst>
            </a:custGeom>
            <a:solidFill>
              <a:srgbClr val="FFFFFF"/>
            </a:solidFill>
          </p:spPr>
        </p:sp>
      </p:grpSp>
      <p:sp>
        <p:nvSpPr>
          <p:cNvPr id="16" name="Freeform 16"/>
          <p:cNvSpPr/>
          <p:nvPr/>
        </p:nvSpPr>
        <p:spPr>
          <a:xfrm>
            <a:off x="11195522" y="-19050"/>
            <a:ext cx="839208" cy="5564463"/>
          </a:xfrm>
          <a:custGeom>
            <a:avLst/>
            <a:gdLst/>
            <a:ahLst/>
            <a:cxnLst/>
            <a:rect l="l" t="t" r="r" b="b"/>
            <a:pathLst>
              <a:path w="839208" h="5564463">
                <a:moveTo>
                  <a:pt x="0" y="0"/>
                </a:moveTo>
                <a:lnTo>
                  <a:pt x="839208" y="0"/>
                </a:lnTo>
                <a:lnTo>
                  <a:pt x="839208" y="5564463"/>
                </a:lnTo>
                <a:lnTo>
                  <a:pt x="0" y="556446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sp>
        <p:nvSpPr>
          <p:cNvPr id="17" name="Freeform 17"/>
          <p:cNvSpPr/>
          <p:nvPr/>
        </p:nvSpPr>
        <p:spPr>
          <a:xfrm>
            <a:off x="9697858" y="-1"/>
            <a:ext cx="2017073" cy="10287000"/>
          </a:xfrm>
          <a:custGeom>
            <a:avLst/>
            <a:gdLst/>
            <a:ahLst/>
            <a:cxnLst/>
            <a:rect l="l" t="t" r="r" b="b"/>
            <a:pathLst>
              <a:path w="2017073" h="10287000">
                <a:moveTo>
                  <a:pt x="0" y="0"/>
                </a:moveTo>
                <a:lnTo>
                  <a:pt x="2017072" y="0"/>
                </a:lnTo>
                <a:lnTo>
                  <a:pt x="2017072" y="10287000"/>
                </a:lnTo>
                <a:lnTo>
                  <a:pt x="0" y="10287000"/>
                </a:lnTo>
                <a:lnTo>
                  <a:pt x="0" y="0"/>
                </a:lnTo>
                <a:close/>
              </a:path>
            </a:pathLst>
          </a:custGeom>
          <a:blipFill>
            <a:blip r:embed="rId13">
              <a:extLst>
                <a:ext uri="{96DAC541-7B7A-43D3-8B79-37D633B846F1}">
                  <asvg:svgBlip xmlns:asvg="http://schemas.microsoft.com/office/drawing/2016/SVG/main" r:embed="rId14"/>
                </a:ext>
              </a:extLst>
            </a:blip>
            <a:stretch>
              <a:fillRect/>
            </a:stretch>
          </a:blipFill>
        </p:spPr>
      </p:sp>
      <p:sp>
        <p:nvSpPr>
          <p:cNvPr id="18" name="Freeform 18"/>
          <p:cNvSpPr/>
          <p:nvPr/>
        </p:nvSpPr>
        <p:spPr>
          <a:xfrm>
            <a:off x="21616" y="-863057"/>
            <a:ext cx="12013113" cy="12013113"/>
          </a:xfrm>
          <a:custGeom>
            <a:avLst/>
            <a:gdLst/>
            <a:ahLst/>
            <a:cxnLst/>
            <a:rect l="l" t="t" r="r" b="b"/>
            <a:pathLst>
              <a:path w="12013113" h="12013113">
                <a:moveTo>
                  <a:pt x="0" y="0"/>
                </a:moveTo>
                <a:lnTo>
                  <a:pt x="12013113" y="0"/>
                </a:lnTo>
                <a:lnTo>
                  <a:pt x="12013113" y="12013114"/>
                </a:lnTo>
                <a:lnTo>
                  <a:pt x="0" y="12013114"/>
                </a:lnTo>
                <a:lnTo>
                  <a:pt x="0" y="0"/>
                </a:lnTo>
                <a:close/>
              </a:path>
            </a:pathLst>
          </a:custGeom>
          <a:blipFill>
            <a:blip r:embed="rId15">
              <a:extLst>
                <a:ext uri="{96DAC541-7B7A-43D3-8B79-37D633B846F1}">
                  <asvg:svgBlip xmlns:asvg="http://schemas.microsoft.com/office/drawing/2016/SVG/main" r:embed="rId16"/>
                </a:ext>
              </a:extLst>
            </a:blip>
            <a:stretch>
              <a:fillRect/>
            </a:stretch>
          </a:blipFill>
        </p:spPr>
      </p:sp>
      <p:sp>
        <p:nvSpPr>
          <p:cNvPr id="19" name="TextBox 19"/>
          <p:cNvSpPr txBox="1"/>
          <p:nvPr/>
        </p:nvSpPr>
        <p:spPr>
          <a:xfrm>
            <a:off x="12034730" y="2706777"/>
            <a:ext cx="5796070" cy="4940122"/>
          </a:xfrm>
          <a:prstGeom prst="rect">
            <a:avLst/>
          </a:prstGeom>
        </p:spPr>
        <p:txBody>
          <a:bodyPr lIns="0" tIns="0" rIns="0" bIns="0" rtlCol="0" anchor="t">
            <a:spAutoFit/>
          </a:bodyPr>
          <a:lstStyle/>
          <a:p>
            <a:pPr algn="l">
              <a:lnSpc>
                <a:spcPts val="6512"/>
              </a:lnSpc>
            </a:pPr>
            <a:r>
              <a:rPr lang="en-US" sz="6029" spc="36">
                <a:solidFill>
                  <a:srgbClr val="FFFFFF"/>
                </a:solidFill>
                <a:latin typeface="League Spartan"/>
              </a:rPr>
              <a:t>Change within organisations – our role as people professionals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3"/>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4"/>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5"/>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6"/>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8" name="TextBox 8"/>
          <p:cNvSpPr txBox="1"/>
          <p:nvPr/>
        </p:nvSpPr>
        <p:spPr>
          <a:xfrm>
            <a:off x="287401" y="523091"/>
            <a:ext cx="15110462" cy="1638300"/>
          </a:xfrm>
          <a:prstGeom prst="rect">
            <a:avLst/>
          </a:prstGeom>
        </p:spPr>
        <p:txBody>
          <a:bodyPr lIns="0" tIns="0" rIns="0" bIns="0" rtlCol="0" anchor="t">
            <a:spAutoFit/>
          </a:bodyPr>
          <a:lstStyle/>
          <a:p>
            <a:pPr algn="l">
              <a:lnSpc>
                <a:spcPts val="12960"/>
              </a:lnSpc>
            </a:pPr>
            <a:r>
              <a:rPr lang="en-US" sz="10800" spc="64">
                <a:solidFill>
                  <a:srgbClr val="FFFFFF"/>
                </a:solidFill>
                <a:latin typeface="League Spartan"/>
              </a:rPr>
              <a:t>NHS Wales - Context</a:t>
            </a:r>
          </a:p>
        </p:txBody>
      </p:sp>
      <p:sp>
        <p:nvSpPr>
          <p:cNvPr id="9" name="TextBox 9"/>
          <p:cNvSpPr txBox="1"/>
          <p:nvPr/>
        </p:nvSpPr>
        <p:spPr>
          <a:xfrm>
            <a:off x="1743199" y="2844613"/>
            <a:ext cx="14427868" cy="6010275"/>
          </a:xfrm>
          <a:prstGeom prst="rect">
            <a:avLst/>
          </a:prstGeom>
        </p:spPr>
        <p:txBody>
          <a:bodyPr lIns="0" tIns="0" rIns="0" bIns="0" rtlCol="0" anchor="t">
            <a:spAutoFit/>
          </a:bodyPr>
          <a:lstStyle/>
          <a:p>
            <a:pPr marL="796282" lvl="1" indent="-398141" algn="l">
              <a:lnSpc>
                <a:spcPts val="5279"/>
              </a:lnSpc>
              <a:buFont typeface="Arial"/>
              <a:buChar char="•"/>
            </a:pPr>
            <a:r>
              <a:rPr lang="en-US" sz="4399" spc="26">
                <a:solidFill>
                  <a:srgbClr val="EBEBEB"/>
                </a:solidFill>
                <a:latin typeface="Glacial Indifference"/>
              </a:rPr>
              <a:t>Health and Social Services are devolved from the Westminster to The Senydd</a:t>
            </a:r>
          </a:p>
          <a:p>
            <a:pPr marL="796282" lvl="1" indent="-398141" algn="l">
              <a:lnSpc>
                <a:spcPts val="5279"/>
              </a:lnSpc>
            </a:pPr>
            <a:endParaRPr lang="en-US" sz="4399" spc="26">
              <a:solidFill>
                <a:srgbClr val="EBEBEB"/>
              </a:solidFill>
              <a:latin typeface="Glacial Indifference"/>
            </a:endParaRPr>
          </a:p>
          <a:p>
            <a:pPr marL="796282" lvl="1" indent="-398141" algn="l">
              <a:lnSpc>
                <a:spcPts val="5279"/>
              </a:lnSpc>
              <a:buFont typeface="Arial"/>
              <a:buChar char="•"/>
            </a:pPr>
            <a:r>
              <a:rPr lang="en-US" sz="4399" spc="26">
                <a:solidFill>
                  <a:srgbClr val="EBEBEB"/>
                </a:solidFill>
                <a:latin typeface="Glacial Indifference"/>
              </a:rPr>
              <a:t>Budget for Health and Social Services is over 50% of the Welsh Government's budget allocation (10.38bn)</a:t>
            </a:r>
          </a:p>
          <a:p>
            <a:pPr marL="796282" lvl="1" indent="-398141" algn="l">
              <a:lnSpc>
                <a:spcPts val="5279"/>
              </a:lnSpc>
            </a:pPr>
            <a:endParaRPr lang="en-US" sz="4399" spc="26">
              <a:solidFill>
                <a:srgbClr val="EBEBEB"/>
              </a:solidFill>
              <a:latin typeface="Glacial Indifference"/>
            </a:endParaRPr>
          </a:p>
          <a:p>
            <a:pPr marL="796282" lvl="1" indent="-398141" algn="l">
              <a:lnSpc>
                <a:spcPts val="5279"/>
              </a:lnSpc>
              <a:buFont typeface="Arial"/>
              <a:buChar char="•"/>
            </a:pPr>
            <a:r>
              <a:rPr lang="en-US" sz="4399" spc="26">
                <a:solidFill>
                  <a:srgbClr val="EBEBEB"/>
                </a:solidFill>
                <a:latin typeface="Glacial Indifference"/>
              </a:rPr>
              <a:t>High scrutiny and political focus on NHS Wales</a:t>
            </a:r>
          </a:p>
          <a:p>
            <a:pPr marL="796282" lvl="1" indent="-398141" algn="l">
              <a:lnSpc>
                <a:spcPts val="5279"/>
              </a:lnSpc>
            </a:pPr>
            <a:endParaRPr lang="en-US" sz="4399" spc="26">
              <a:solidFill>
                <a:srgbClr val="EBEBEB"/>
              </a:solidFill>
              <a:latin typeface="Glacial Indifference"/>
            </a:endParaRPr>
          </a:p>
          <a:p>
            <a:pPr marL="796282" lvl="1" indent="-398141" algn="l">
              <a:lnSpc>
                <a:spcPts val="5279"/>
              </a:lnSpc>
            </a:pPr>
            <a:endParaRPr lang="en-US" sz="4399" spc="26">
              <a:solidFill>
                <a:srgbClr val="EBEBEB"/>
              </a:solidFill>
              <a:latin typeface="Glacial Indifference"/>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additive="base">
                                        <p:cTn id="7" dur="500" fill="hold"/>
                                        <p:tgtEl>
                                          <p:spTgt spid="9"/>
                                        </p:tgtEl>
                                        <p:attrNameLst>
                                          <p:attrName>ppt_x</p:attrName>
                                        </p:attrNameLst>
                                      </p:cBhvr>
                                      <p:tavLst>
                                        <p:tav tm="0">
                                          <p:val>
                                            <p:strVal val="#ppt_x"/>
                                          </p:val>
                                        </p:tav>
                                        <p:tav tm="100000">
                                          <p:val>
                                            <p:strVal val="#ppt_x"/>
                                          </p:val>
                                        </p:tav>
                                      </p:tavLst>
                                    </p:anim>
                                    <p:anim calcmode="lin" valueType="num">
                                      <p:cBhvr additive="base">
                                        <p:cTn id="8"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grpSp>
        <p:nvGrpSpPr>
          <p:cNvPr id="2" name="Group 2"/>
          <p:cNvGrpSpPr/>
          <p:nvPr/>
        </p:nvGrpSpPr>
        <p:grpSpPr>
          <a:xfrm>
            <a:off x="-9525" y="-9525"/>
            <a:ext cx="336550" cy="257175"/>
            <a:chOff x="0" y="0"/>
            <a:chExt cx="448734" cy="342900"/>
          </a:xfrm>
        </p:grpSpPr>
        <p:sp>
          <p:nvSpPr>
            <p:cNvPr id="3" name="Freeform 3"/>
            <p:cNvSpPr/>
            <p:nvPr/>
          </p:nvSpPr>
          <p:spPr>
            <a:xfrm>
              <a:off x="12700" y="12700"/>
              <a:ext cx="423291" cy="317500"/>
            </a:xfrm>
            <a:custGeom>
              <a:avLst/>
              <a:gdLst/>
              <a:ahLst/>
              <a:cxnLst/>
              <a:rect l="l" t="t" r="r" b="b"/>
              <a:pathLst>
                <a:path w="423291" h="317500">
                  <a:moveTo>
                    <a:pt x="0" y="0"/>
                  </a:moveTo>
                  <a:lnTo>
                    <a:pt x="423291" y="0"/>
                  </a:lnTo>
                  <a:lnTo>
                    <a:pt x="423291" y="317500"/>
                  </a:lnTo>
                  <a:lnTo>
                    <a:pt x="0" y="317500"/>
                  </a:lnTo>
                  <a:close/>
                </a:path>
              </a:pathLst>
            </a:custGeom>
            <a:solidFill>
              <a:srgbClr val="5B9BD5"/>
            </a:solidFill>
          </p:spPr>
        </p:sp>
        <p:sp>
          <p:nvSpPr>
            <p:cNvPr id="4" name="Freeform 4"/>
            <p:cNvSpPr/>
            <p:nvPr/>
          </p:nvSpPr>
          <p:spPr>
            <a:xfrm>
              <a:off x="0" y="0"/>
              <a:ext cx="448691" cy="342900"/>
            </a:xfrm>
            <a:custGeom>
              <a:avLst/>
              <a:gdLst/>
              <a:ahLst/>
              <a:cxnLst/>
              <a:rect l="l" t="t" r="r" b="b"/>
              <a:pathLst>
                <a:path w="448691" h="342900">
                  <a:moveTo>
                    <a:pt x="12700" y="0"/>
                  </a:moveTo>
                  <a:lnTo>
                    <a:pt x="435991" y="0"/>
                  </a:lnTo>
                  <a:cubicBezTo>
                    <a:pt x="442976" y="0"/>
                    <a:pt x="448691" y="5715"/>
                    <a:pt x="448691" y="12700"/>
                  </a:cubicBezTo>
                  <a:lnTo>
                    <a:pt x="448691" y="330200"/>
                  </a:lnTo>
                  <a:cubicBezTo>
                    <a:pt x="448691" y="337185"/>
                    <a:pt x="442976" y="342900"/>
                    <a:pt x="435991" y="342900"/>
                  </a:cubicBezTo>
                  <a:lnTo>
                    <a:pt x="12700" y="342900"/>
                  </a:lnTo>
                  <a:cubicBezTo>
                    <a:pt x="5715" y="342900"/>
                    <a:pt x="0" y="337185"/>
                    <a:pt x="0" y="330200"/>
                  </a:cubicBezTo>
                  <a:lnTo>
                    <a:pt x="0" y="12700"/>
                  </a:lnTo>
                  <a:cubicBezTo>
                    <a:pt x="0" y="5715"/>
                    <a:pt x="5715" y="0"/>
                    <a:pt x="12700" y="0"/>
                  </a:cubicBezTo>
                  <a:moveTo>
                    <a:pt x="12700" y="25400"/>
                  </a:moveTo>
                  <a:lnTo>
                    <a:pt x="12700" y="12700"/>
                  </a:lnTo>
                  <a:lnTo>
                    <a:pt x="25400" y="12700"/>
                  </a:lnTo>
                  <a:lnTo>
                    <a:pt x="25400" y="330200"/>
                  </a:lnTo>
                  <a:lnTo>
                    <a:pt x="12700" y="330200"/>
                  </a:lnTo>
                  <a:lnTo>
                    <a:pt x="12700" y="317500"/>
                  </a:lnTo>
                  <a:lnTo>
                    <a:pt x="435991" y="317500"/>
                  </a:lnTo>
                  <a:lnTo>
                    <a:pt x="435991" y="330200"/>
                  </a:lnTo>
                  <a:lnTo>
                    <a:pt x="423291" y="330200"/>
                  </a:lnTo>
                  <a:lnTo>
                    <a:pt x="423291" y="12700"/>
                  </a:lnTo>
                  <a:lnTo>
                    <a:pt x="435991" y="12700"/>
                  </a:lnTo>
                  <a:lnTo>
                    <a:pt x="435991" y="25400"/>
                  </a:lnTo>
                  <a:lnTo>
                    <a:pt x="12700" y="25400"/>
                  </a:lnTo>
                  <a:close/>
                </a:path>
              </a:pathLst>
            </a:custGeom>
            <a:solidFill>
              <a:srgbClr val="000000"/>
            </a:solidFill>
          </p:spPr>
        </p:sp>
      </p:grpSp>
      <p:grpSp>
        <p:nvGrpSpPr>
          <p:cNvPr id="5" name="Group 5"/>
          <p:cNvGrpSpPr/>
          <p:nvPr/>
        </p:nvGrpSpPr>
        <p:grpSpPr>
          <a:xfrm>
            <a:off x="18161000" y="-59532"/>
            <a:ext cx="114300" cy="10401302"/>
            <a:chOff x="0" y="0"/>
            <a:chExt cx="152400" cy="13868402"/>
          </a:xfrm>
        </p:grpSpPr>
        <p:sp>
          <p:nvSpPr>
            <p:cNvPr id="6" name="Freeform 6"/>
            <p:cNvSpPr/>
            <p:nvPr/>
          </p:nvSpPr>
          <p:spPr>
            <a:xfrm>
              <a:off x="0" y="76200"/>
              <a:ext cx="152400" cy="13716000"/>
            </a:xfrm>
            <a:custGeom>
              <a:avLst/>
              <a:gdLst/>
              <a:ahLst/>
              <a:cxnLst/>
              <a:rect l="l" t="t" r="r" b="b"/>
              <a:pathLst>
                <a:path w="152400" h="13716000">
                  <a:moveTo>
                    <a:pt x="152400" y="0"/>
                  </a:moveTo>
                  <a:lnTo>
                    <a:pt x="152400" y="13716000"/>
                  </a:lnTo>
                  <a:lnTo>
                    <a:pt x="0" y="13716000"/>
                  </a:lnTo>
                  <a:lnTo>
                    <a:pt x="0" y="0"/>
                  </a:lnTo>
                  <a:close/>
                </a:path>
              </a:pathLst>
            </a:custGeom>
            <a:solidFill>
              <a:srgbClr val="3A4A72"/>
            </a:solidFill>
          </p:spPr>
        </p:sp>
      </p:grpSp>
      <p:grpSp>
        <p:nvGrpSpPr>
          <p:cNvPr id="7" name="Group 7"/>
          <p:cNvGrpSpPr/>
          <p:nvPr/>
        </p:nvGrpSpPr>
        <p:grpSpPr>
          <a:xfrm>
            <a:off x="6349" y="-54768"/>
            <a:ext cx="114300" cy="10401300"/>
            <a:chOff x="0" y="0"/>
            <a:chExt cx="152400" cy="13868400"/>
          </a:xfrm>
        </p:grpSpPr>
        <p:sp>
          <p:nvSpPr>
            <p:cNvPr id="8" name="Freeform 8"/>
            <p:cNvSpPr/>
            <p:nvPr/>
          </p:nvSpPr>
          <p:spPr>
            <a:xfrm>
              <a:off x="0" y="76200"/>
              <a:ext cx="152400" cy="13716000"/>
            </a:xfrm>
            <a:custGeom>
              <a:avLst/>
              <a:gdLst/>
              <a:ahLst/>
              <a:cxnLst/>
              <a:rect l="l" t="t" r="r" b="b"/>
              <a:pathLst>
                <a:path w="152400" h="13716000">
                  <a:moveTo>
                    <a:pt x="152400" y="0"/>
                  </a:moveTo>
                  <a:lnTo>
                    <a:pt x="152400" y="13716000"/>
                  </a:lnTo>
                  <a:lnTo>
                    <a:pt x="0" y="13716000"/>
                  </a:lnTo>
                  <a:lnTo>
                    <a:pt x="0" y="0"/>
                  </a:lnTo>
                  <a:close/>
                </a:path>
              </a:pathLst>
            </a:custGeom>
            <a:solidFill>
              <a:srgbClr val="3A4A72"/>
            </a:solidFill>
          </p:spPr>
        </p:sp>
      </p:grpSp>
      <p:grpSp>
        <p:nvGrpSpPr>
          <p:cNvPr id="9" name="Group 9"/>
          <p:cNvGrpSpPr/>
          <p:nvPr/>
        </p:nvGrpSpPr>
        <p:grpSpPr>
          <a:xfrm>
            <a:off x="-57150" y="-9525"/>
            <a:ext cx="18402300" cy="114300"/>
            <a:chOff x="0" y="0"/>
            <a:chExt cx="24536400" cy="152400"/>
          </a:xfrm>
        </p:grpSpPr>
        <p:sp>
          <p:nvSpPr>
            <p:cNvPr id="10" name="Freeform 10"/>
            <p:cNvSpPr/>
            <p:nvPr/>
          </p:nvSpPr>
          <p:spPr>
            <a:xfrm>
              <a:off x="76200" y="0"/>
              <a:ext cx="24384000" cy="152400"/>
            </a:xfrm>
            <a:custGeom>
              <a:avLst/>
              <a:gdLst/>
              <a:ahLst/>
              <a:cxnLst/>
              <a:rect l="l" t="t" r="r" b="b"/>
              <a:pathLst>
                <a:path w="24384000" h="152400">
                  <a:moveTo>
                    <a:pt x="0" y="0"/>
                  </a:moveTo>
                  <a:lnTo>
                    <a:pt x="24384000" y="0"/>
                  </a:lnTo>
                  <a:lnTo>
                    <a:pt x="24384000" y="152400"/>
                  </a:lnTo>
                  <a:lnTo>
                    <a:pt x="0" y="152400"/>
                  </a:lnTo>
                  <a:close/>
                </a:path>
              </a:pathLst>
            </a:custGeom>
            <a:solidFill>
              <a:srgbClr val="3A4A72"/>
            </a:solidFill>
          </p:spPr>
        </p:sp>
      </p:grpSp>
      <p:grpSp>
        <p:nvGrpSpPr>
          <p:cNvPr id="11" name="Group 11"/>
          <p:cNvGrpSpPr/>
          <p:nvPr/>
        </p:nvGrpSpPr>
        <p:grpSpPr>
          <a:xfrm>
            <a:off x="-63500" y="10182225"/>
            <a:ext cx="18402300" cy="114300"/>
            <a:chOff x="0" y="0"/>
            <a:chExt cx="24536400" cy="152400"/>
          </a:xfrm>
        </p:grpSpPr>
        <p:sp>
          <p:nvSpPr>
            <p:cNvPr id="12" name="Freeform 12"/>
            <p:cNvSpPr/>
            <p:nvPr/>
          </p:nvSpPr>
          <p:spPr>
            <a:xfrm>
              <a:off x="76200" y="0"/>
              <a:ext cx="24384000" cy="152400"/>
            </a:xfrm>
            <a:custGeom>
              <a:avLst/>
              <a:gdLst/>
              <a:ahLst/>
              <a:cxnLst/>
              <a:rect l="l" t="t" r="r" b="b"/>
              <a:pathLst>
                <a:path w="24384000" h="152400">
                  <a:moveTo>
                    <a:pt x="0" y="0"/>
                  </a:moveTo>
                  <a:lnTo>
                    <a:pt x="24384000" y="0"/>
                  </a:lnTo>
                  <a:lnTo>
                    <a:pt x="24384000" y="152400"/>
                  </a:lnTo>
                  <a:lnTo>
                    <a:pt x="0" y="152400"/>
                  </a:lnTo>
                  <a:close/>
                </a:path>
              </a:pathLst>
            </a:custGeom>
            <a:solidFill>
              <a:srgbClr val="3A4A72"/>
            </a:solidFill>
          </p:spPr>
        </p:sp>
      </p:grpSp>
      <p:grpSp>
        <p:nvGrpSpPr>
          <p:cNvPr id="13" name="Group 13"/>
          <p:cNvGrpSpPr/>
          <p:nvPr/>
        </p:nvGrpSpPr>
        <p:grpSpPr>
          <a:xfrm>
            <a:off x="246063" y="169070"/>
            <a:ext cx="17726025" cy="85725"/>
            <a:chOff x="0" y="0"/>
            <a:chExt cx="23634700" cy="114300"/>
          </a:xfrm>
        </p:grpSpPr>
        <p:sp>
          <p:nvSpPr>
            <p:cNvPr id="14" name="Freeform 14"/>
            <p:cNvSpPr/>
            <p:nvPr/>
          </p:nvSpPr>
          <p:spPr>
            <a:xfrm>
              <a:off x="57150" y="0"/>
              <a:ext cx="23520400" cy="114300"/>
            </a:xfrm>
            <a:custGeom>
              <a:avLst/>
              <a:gdLst/>
              <a:ahLst/>
              <a:cxnLst/>
              <a:rect l="l" t="t" r="r" b="b"/>
              <a:pathLst>
                <a:path w="23520400" h="114300">
                  <a:moveTo>
                    <a:pt x="0" y="0"/>
                  </a:moveTo>
                  <a:lnTo>
                    <a:pt x="23520400" y="0"/>
                  </a:lnTo>
                  <a:lnTo>
                    <a:pt x="23520400" y="114300"/>
                  </a:lnTo>
                  <a:lnTo>
                    <a:pt x="0" y="114300"/>
                  </a:lnTo>
                  <a:close/>
                </a:path>
              </a:pathLst>
            </a:custGeom>
            <a:solidFill>
              <a:srgbClr val="C1A875"/>
            </a:solidFill>
          </p:spPr>
        </p:sp>
      </p:grpSp>
      <p:grpSp>
        <p:nvGrpSpPr>
          <p:cNvPr id="15" name="Group 15"/>
          <p:cNvGrpSpPr/>
          <p:nvPr/>
        </p:nvGrpSpPr>
        <p:grpSpPr>
          <a:xfrm>
            <a:off x="17937164" y="130971"/>
            <a:ext cx="85725" cy="10025062"/>
            <a:chOff x="0" y="0"/>
            <a:chExt cx="114300" cy="13366750"/>
          </a:xfrm>
        </p:grpSpPr>
        <p:sp>
          <p:nvSpPr>
            <p:cNvPr id="16" name="Freeform 16"/>
            <p:cNvSpPr/>
            <p:nvPr/>
          </p:nvSpPr>
          <p:spPr>
            <a:xfrm>
              <a:off x="0" y="57150"/>
              <a:ext cx="114300" cy="13252450"/>
            </a:xfrm>
            <a:custGeom>
              <a:avLst/>
              <a:gdLst/>
              <a:ahLst/>
              <a:cxnLst/>
              <a:rect l="l" t="t" r="r" b="b"/>
              <a:pathLst>
                <a:path w="114300" h="13252450">
                  <a:moveTo>
                    <a:pt x="114300" y="0"/>
                  </a:moveTo>
                  <a:lnTo>
                    <a:pt x="114300" y="13252450"/>
                  </a:lnTo>
                  <a:lnTo>
                    <a:pt x="0" y="13252450"/>
                  </a:lnTo>
                  <a:lnTo>
                    <a:pt x="0" y="0"/>
                  </a:lnTo>
                  <a:close/>
                </a:path>
              </a:pathLst>
            </a:custGeom>
            <a:solidFill>
              <a:srgbClr val="C1A875"/>
            </a:solidFill>
          </p:spPr>
        </p:sp>
      </p:grpSp>
      <p:grpSp>
        <p:nvGrpSpPr>
          <p:cNvPr id="17" name="Group 17"/>
          <p:cNvGrpSpPr/>
          <p:nvPr/>
        </p:nvGrpSpPr>
        <p:grpSpPr>
          <a:xfrm>
            <a:off x="246063" y="10032207"/>
            <a:ext cx="17726025" cy="85725"/>
            <a:chOff x="0" y="0"/>
            <a:chExt cx="23634700" cy="114300"/>
          </a:xfrm>
        </p:grpSpPr>
        <p:sp>
          <p:nvSpPr>
            <p:cNvPr id="18" name="Freeform 18"/>
            <p:cNvSpPr/>
            <p:nvPr/>
          </p:nvSpPr>
          <p:spPr>
            <a:xfrm>
              <a:off x="57150" y="0"/>
              <a:ext cx="23520400" cy="114300"/>
            </a:xfrm>
            <a:custGeom>
              <a:avLst/>
              <a:gdLst/>
              <a:ahLst/>
              <a:cxnLst/>
              <a:rect l="l" t="t" r="r" b="b"/>
              <a:pathLst>
                <a:path w="23520400" h="114300">
                  <a:moveTo>
                    <a:pt x="0" y="0"/>
                  </a:moveTo>
                  <a:lnTo>
                    <a:pt x="23520400" y="0"/>
                  </a:lnTo>
                  <a:lnTo>
                    <a:pt x="23520400" y="114300"/>
                  </a:lnTo>
                  <a:lnTo>
                    <a:pt x="0" y="114300"/>
                  </a:lnTo>
                  <a:close/>
                </a:path>
              </a:pathLst>
            </a:custGeom>
            <a:solidFill>
              <a:srgbClr val="C1A875"/>
            </a:solidFill>
          </p:spPr>
        </p:sp>
      </p:grpSp>
      <p:grpSp>
        <p:nvGrpSpPr>
          <p:cNvPr id="19" name="Group 19"/>
          <p:cNvGrpSpPr/>
          <p:nvPr/>
        </p:nvGrpSpPr>
        <p:grpSpPr>
          <a:xfrm>
            <a:off x="239714" y="130971"/>
            <a:ext cx="85725" cy="10025062"/>
            <a:chOff x="0" y="0"/>
            <a:chExt cx="114300" cy="13366750"/>
          </a:xfrm>
        </p:grpSpPr>
        <p:sp>
          <p:nvSpPr>
            <p:cNvPr id="20" name="Freeform 20"/>
            <p:cNvSpPr/>
            <p:nvPr/>
          </p:nvSpPr>
          <p:spPr>
            <a:xfrm>
              <a:off x="0" y="57150"/>
              <a:ext cx="114300" cy="13252450"/>
            </a:xfrm>
            <a:custGeom>
              <a:avLst/>
              <a:gdLst/>
              <a:ahLst/>
              <a:cxnLst/>
              <a:rect l="l" t="t" r="r" b="b"/>
              <a:pathLst>
                <a:path w="114300" h="13252450">
                  <a:moveTo>
                    <a:pt x="114300" y="0"/>
                  </a:moveTo>
                  <a:lnTo>
                    <a:pt x="114300" y="13252450"/>
                  </a:lnTo>
                  <a:lnTo>
                    <a:pt x="0" y="13252450"/>
                  </a:lnTo>
                  <a:lnTo>
                    <a:pt x="0" y="0"/>
                  </a:lnTo>
                  <a:close/>
                </a:path>
              </a:pathLst>
            </a:custGeom>
            <a:solidFill>
              <a:srgbClr val="C1A875"/>
            </a:solidFill>
          </p:spPr>
        </p:sp>
      </p:grpSp>
      <p:grpSp>
        <p:nvGrpSpPr>
          <p:cNvPr id="21" name="Group 21"/>
          <p:cNvGrpSpPr/>
          <p:nvPr/>
        </p:nvGrpSpPr>
        <p:grpSpPr>
          <a:xfrm rot="-10800000">
            <a:off x="16694152" y="9472614"/>
            <a:ext cx="1165226" cy="492920"/>
            <a:chOff x="0" y="0"/>
            <a:chExt cx="1553634" cy="657226"/>
          </a:xfrm>
        </p:grpSpPr>
        <p:sp>
          <p:nvSpPr>
            <p:cNvPr id="22" name="Freeform 22"/>
            <p:cNvSpPr/>
            <p:nvPr/>
          </p:nvSpPr>
          <p:spPr>
            <a:xfrm>
              <a:off x="0" y="0"/>
              <a:ext cx="1553591" cy="657352"/>
            </a:xfrm>
            <a:custGeom>
              <a:avLst/>
              <a:gdLst/>
              <a:ahLst/>
              <a:cxnLst/>
              <a:rect l="l" t="t" r="r" b="b"/>
              <a:pathLst>
                <a:path w="1553591" h="657352">
                  <a:moveTo>
                    <a:pt x="258953" y="0"/>
                  </a:moveTo>
                  <a:lnTo>
                    <a:pt x="1553591" y="0"/>
                  </a:lnTo>
                  <a:cubicBezTo>
                    <a:pt x="1410589" y="0"/>
                    <a:pt x="1294638" y="147066"/>
                    <a:pt x="1294638" y="328676"/>
                  </a:cubicBezTo>
                  <a:cubicBezTo>
                    <a:pt x="1294638" y="510286"/>
                    <a:pt x="1410589" y="657352"/>
                    <a:pt x="1553591" y="657352"/>
                  </a:cubicBezTo>
                  <a:lnTo>
                    <a:pt x="258953" y="657352"/>
                  </a:lnTo>
                  <a:cubicBezTo>
                    <a:pt x="115951" y="657225"/>
                    <a:pt x="0" y="510159"/>
                    <a:pt x="0" y="328676"/>
                  </a:cubicBezTo>
                  <a:cubicBezTo>
                    <a:pt x="0" y="147193"/>
                    <a:pt x="115951" y="0"/>
                    <a:pt x="258953" y="0"/>
                  </a:cubicBezTo>
                  <a:close/>
                </a:path>
              </a:pathLst>
            </a:custGeom>
            <a:solidFill>
              <a:srgbClr val="C1A875"/>
            </a:solidFill>
          </p:spPr>
        </p:sp>
      </p:grpSp>
      <p:grpSp>
        <p:nvGrpSpPr>
          <p:cNvPr id="23" name="Group 23"/>
          <p:cNvGrpSpPr/>
          <p:nvPr/>
        </p:nvGrpSpPr>
        <p:grpSpPr>
          <a:xfrm>
            <a:off x="5978528" y="9472614"/>
            <a:ext cx="11737975" cy="323851"/>
            <a:chOff x="0" y="0"/>
            <a:chExt cx="15650633" cy="431801"/>
          </a:xfrm>
        </p:grpSpPr>
        <p:sp>
          <p:nvSpPr>
            <p:cNvPr id="24" name="Freeform 24"/>
            <p:cNvSpPr/>
            <p:nvPr/>
          </p:nvSpPr>
          <p:spPr>
            <a:xfrm>
              <a:off x="0" y="0"/>
              <a:ext cx="15650590" cy="431800"/>
            </a:xfrm>
            <a:custGeom>
              <a:avLst/>
              <a:gdLst/>
              <a:ahLst/>
              <a:cxnLst/>
              <a:rect l="l" t="t" r="r" b="b"/>
              <a:pathLst>
                <a:path w="15650590" h="431800">
                  <a:moveTo>
                    <a:pt x="0" y="0"/>
                  </a:moveTo>
                  <a:lnTo>
                    <a:pt x="15650590" y="0"/>
                  </a:lnTo>
                  <a:lnTo>
                    <a:pt x="15650590" y="431800"/>
                  </a:lnTo>
                  <a:lnTo>
                    <a:pt x="0" y="431800"/>
                  </a:lnTo>
                  <a:close/>
                </a:path>
              </a:pathLst>
            </a:custGeom>
            <a:gradFill rotWithShape="1">
              <a:gsLst>
                <a:gs pos="0">
                  <a:srgbClr val="F3EEE5">
                    <a:alpha val="100000"/>
                  </a:srgbClr>
                </a:gs>
                <a:gs pos="100000">
                  <a:srgbClr val="C1A875">
                    <a:alpha val="100000"/>
                  </a:srgbClr>
                </a:gs>
              </a:gsLst>
              <a:lin ang="0"/>
            </a:gradFill>
          </p:spPr>
        </p:sp>
      </p:grpSp>
      <p:grpSp>
        <p:nvGrpSpPr>
          <p:cNvPr id="25" name="Group 25"/>
          <p:cNvGrpSpPr/>
          <p:nvPr/>
        </p:nvGrpSpPr>
        <p:grpSpPr>
          <a:xfrm>
            <a:off x="6000751" y="9748838"/>
            <a:ext cx="11858627" cy="216695"/>
            <a:chOff x="0" y="0"/>
            <a:chExt cx="15811502" cy="288927"/>
          </a:xfrm>
        </p:grpSpPr>
        <p:sp>
          <p:nvSpPr>
            <p:cNvPr id="26" name="Freeform 26"/>
            <p:cNvSpPr/>
            <p:nvPr/>
          </p:nvSpPr>
          <p:spPr>
            <a:xfrm>
              <a:off x="0" y="0"/>
              <a:ext cx="15811500" cy="288925"/>
            </a:xfrm>
            <a:custGeom>
              <a:avLst/>
              <a:gdLst/>
              <a:ahLst/>
              <a:cxnLst/>
              <a:rect l="l" t="t" r="r" b="b"/>
              <a:pathLst>
                <a:path w="15811500" h="288925">
                  <a:moveTo>
                    <a:pt x="0" y="0"/>
                  </a:moveTo>
                  <a:lnTo>
                    <a:pt x="15811500" y="0"/>
                  </a:lnTo>
                  <a:lnTo>
                    <a:pt x="15811500" y="288925"/>
                  </a:lnTo>
                  <a:lnTo>
                    <a:pt x="0" y="288925"/>
                  </a:lnTo>
                  <a:close/>
                </a:path>
              </a:pathLst>
            </a:custGeom>
            <a:gradFill rotWithShape="1">
              <a:gsLst>
                <a:gs pos="0">
                  <a:srgbClr val="E6E9F2">
                    <a:alpha val="100000"/>
                  </a:srgbClr>
                </a:gs>
                <a:gs pos="100000">
                  <a:srgbClr val="3A4972">
                    <a:alpha val="100000"/>
                  </a:srgbClr>
                </a:gs>
              </a:gsLst>
              <a:lin ang="0"/>
            </a:gradFill>
          </p:spPr>
        </p:sp>
      </p:grpSp>
      <p:sp>
        <p:nvSpPr>
          <p:cNvPr id="27" name="Freeform 27"/>
          <p:cNvSpPr/>
          <p:nvPr/>
        </p:nvSpPr>
        <p:spPr>
          <a:xfrm>
            <a:off x="377828" y="9353552"/>
            <a:ext cx="5403850" cy="664370"/>
          </a:xfrm>
          <a:custGeom>
            <a:avLst/>
            <a:gdLst/>
            <a:ahLst/>
            <a:cxnLst/>
            <a:rect l="l" t="t" r="r" b="b"/>
            <a:pathLst>
              <a:path w="5403850" h="664370">
                <a:moveTo>
                  <a:pt x="0" y="0"/>
                </a:moveTo>
                <a:lnTo>
                  <a:pt x="5403850" y="0"/>
                </a:lnTo>
                <a:lnTo>
                  <a:pt x="5403850" y="664369"/>
                </a:lnTo>
                <a:lnTo>
                  <a:pt x="0" y="664369"/>
                </a:lnTo>
                <a:lnTo>
                  <a:pt x="0" y="0"/>
                </a:lnTo>
                <a:close/>
              </a:path>
            </a:pathLst>
          </a:custGeom>
          <a:blipFill>
            <a:blip r:embed="rId3"/>
            <a:stretch>
              <a:fillRect b="-32439"/>
            </a:stretch>
          </a:blipFill>
        </p:spPr>
      </p:sp>
      <p:pic>
        <p:nvPicPr>
          <p:cNvPr id="1026" name="Picture 2">
            <a:extLst>
              <a:ext uri="{FF2B5EF4-FFF2-40B4-BE49-F238E27FC236}">
                <a16:creationId xmlns:a16="http://schemas.microsoft.com/office/drawing/2014/main" id="{B374EC39-34C5-AE2B-89E4-85FB55C244E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00230" y="1313130"/>
            <a:ext cx="15057352" cy="7503580"/>
          </a:xfrm>
          <a:prstGeom prst="rect">
            <a:avLst/>
          </a:prstGeom>
          <a:noFill/>
          <a:extLst>
            <a:ext uri="{909E8E84-426E-40DD-AFC4-6F175D3DCCD1}">
              <a14:hiddenFill xmlns:a14="http://schemas.microsoft.com/office/drawing/2010/main">
                <a:solidFill>
                  <a:srgbClr val="FFFFFF"/>
                </a:solidFill>
              </a14:hiddenFill>
            </a:ext>
          </a:extLst>
        </p:spPr>
      </p:pic>
      <p:sp>
        <p:nvSpPr>
          <p:cNvPr id="29" name="Rectangle 28">
            <a:extLst>
              <a:ext uri="{FF2B5EF4-FFF2-40B4-BE49-F238E27FC236}">
                <a16:creationId xmlns:a16="http://schemas.microsoft.com/office/drawing/2014/main" id="{40781CEC-8672-DB5A-CE15-C8E905E9878E}"/>
              </a:ext>
            </a:extLst>
          </p:cNvPr>
          <p:cNvSpPr/>
          <p:nvPr/>
        </p:nvSpPr>
        <p:spPr>
          <a:xfrm>
            <a:off x="1991360" y="1470290"/>
            <a:ext cx="4714240" cy="226859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0" name="Picture 29" descr="A logo for a health board&#10;&#10;Description automatically generated">
            <a:extLst>
              <a:ext uri="{FF2B5EF4-FFF2-40B4-BE49-F238E27FC236}">
                <a16:creationId xmlns:a16="http://schemas.microsoft.com/office/drawing/2014/main" id="{19D016B5-4C79-089B-2A87-E5BEA8C0AA2F}"/>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53249" y="1357501"/>
            <a:ext cx="2438400" cy="2438400"/>
          </a:xfrm>
          <a:prstGeom prst="rect">
            <a:avLst/>
          </a:prstGeom>
        </p:spPr>
      </p:pic>
    </p:spTree>
  </p:cSld>
  <p:clrMapOvr>
    <a:masterClrMapping/>
  </p:clrMapOvr>
  <p:transition>
    <p:fade/>
  </p:transition>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grpSp>
        <p:nvGrpSpPr>
          <p:cNvPr id="2" name="Group 2"/>
          <p:cNvGrpSpPr/>
          <p:nvPr/>
        </p:nvGrpSpPr>
        <p:grpSpPr>
          <a:xfrm>
            <a:off x="-9525" y="-9525"/>
            <a:ext cx="336550" cy="257175"/>
            <a:chOff x="0" y="0"/>
            <a:chExt cx="448734" cy="342900"/>
          </a:xfrm>
        </p:grpSpPr>
        <p:sp>
          <p:nvSpPr>
            <p:cNvPr id="3" name="Freeform 3"/>
            <p:cNvSpPr/>
            <p:nvPr/>
          </p:nvSpPr>
          <p:spPr>
            <a:xfrm>
              <a:off x="12700" y="12700"/>
              <a:ext cx="423291" cy="317500"/>
            </a:xfrm>
            <a:custGeom>
              <a:avLst/>
              <a:gdLst/>
              <a:ahLst/>
              <a:cxnLst/>
              <a:rect l="l" t="t" r="r" b="b"/>
              <a:pathLst>
                <a:path w="423291" h="317500">
                  <a:moveTo>
                    <a:pt x="0" y="0"/>
                  </a:moveTo>
                  <a:lnTo>
                    <a:pt x="423291" y="0"/>
                  </a:lnTo>
                  <a:lnTo>
                    <a:pt x="423291" y="317500"/>
                  </a:lnTo>
                  <a:lnTo>
                    <a:pt x="0" y="317500"/>
                  </a:lnTo>
                  <a:close/>
                </a:path>
              </a:pathLst>
            </a:custGeom>
            <a:solidFill>
              <a:srgbClr val="5B9BD5"/>
            </a:solidFill>
          </p:spPr>
        </p:sp>
        <p:sp>
          <p:nvSpPr>
            <p:cNvPr id="4" name="Freeform 4"/>
            <p:cNvSpPr/>
            <p:nvPr/>
          </p:nvSpPr>
          <p:spPr>
            <a:xfrm>
              <a:off x="0" y="0"/>
              <a:ext cx="448691" cy="342900"/>
            </a:xfrm>
            <a:custGeom>
              <a:avLst/>
              <a:gdLst/>
              <a:ahLst/>
              <a:cxnLst/>
              <a:rect l="l" t="t" r="r" b="b"/>
              <a:pathLst>
                <a:path w="448691" h="342900">
                  <a:moveTo>
                    <a:pt x="12700" y="0"/>
                  </a:moveTo>
                  <a:lnTo>
                    <a:pt x="435991" y="0"/>
                  </a:lnTo>
                  <a:cubicBezTo>
                    <a:pt x="442976" y="0"/>
                    <a:pt x="448691" y="5715"/>
                    <a:pt x="448691" y="12700"/>
                  </a:cubicBezTo>
                  <a:lnTo>
                    <a:pt x="448691" y="330200"/>
                  </a:lnTo>
                  <a:cubicBezTo>
                    <a:pt x="448691" y="337185"/>
                    <a:pt x="442976" y="342900"/>
                    <a:pt x="435991" y="342900"/>
                  </a:cubicBezTo>
                  <a:lnTo>
                    <a:pt x="12700" y="342900"/>
                  </a:lnTo>
                  <a:cubicBezTo>
                    <a:pt x="5715" y="342900"/>
                    <a:pt x="0" y="337185"/>
                    <a:pt x="0" y="330200"/>
                  </a:cubicBezTo>
                  <a:lnTo>
                    <a:pt x="0" y="12700"/>
                  </a:lnTo>
                  <a:cubicBezTo>
                    <a:pt x="0" y="5715"/>
                    <a:pt x="5715" y="0"/>
                    <a:pt x="12700" y="0"/>
                  </a:cubicBezTo>
                  <a:moveTo>
                    <a:pt x="12700" y="25400"/>
                  </a:moveTo>
                  <a:lnTo>
                    <a:pt x="12700" y="12700"/>
                  </a:lnTo>
                  <a:lnTo>
                    <a:pt x="25400" y="12700"/>
                  </a:lnTo>
                  <a:lnTo>
                    <a:pt x="25400" y="330200"/>
                  </a:lnTo>
                  <a:lnTo>
                    <a:pt x="12700" y="330200"/>
                  </a:lnTo>
                  <a:lnTo>
                    <a:pt x="12700" y="317500"/>
                  </a:lnTo>
                  <a:lnTo>
                    <a:pt x="435991" y="317500"/>
                  </a:lnTo>
                  <a:lnTo>
                    <a:pt x="435991" y="330200"/>
                  </a:lnTo>
                  <a:lnTo>
                    <a:pt x="423291" y="330200"/>
                  </a:lnTo>
                  <a:lnTo>
                    <a:pt x="423291" y="12700"/>
                  </a:lnTo>
                  <a:lnTo>
                    <a:pt x="435991" y="12700"/>
                  </a:lnTo>
                  <a:lnTo>
                    <a:pt x="435991" y="25400"/>
                  </a:lnTo>
                  <a:lnTo>
                    <a:pt x="12700" y="25400"/>
                  </a:lnTo>
                  <a:close/>
                </a:path>
              </a:pathLst>
            </a:custGeom>
            <a:solidFill>
              <a:srgbClr val="000000"/>
            </a:solidFill>
          </p:spPr>
        </p:sp>
      </p:grpSp>
      <p:grpSp>
        <p:nvGrpSpPr>
          <p:cNvPr id="5" name="Group 5"/>
          <p:cNvGrpSpPr/>
          <p:nvPr/>
        </p:nvGrpSpPr>
        <p:grpSpPr>
          <a:xfrm>
            <a:off x="18161000" y="-59532"/>
            <a:ext cx="114300" cy="10401302"/>
            <a:chOff x="0" y="0"/>
            <a:chExt cx="152400" cy="13868402"/>
          </a:xfrm>
        </p:grpSpPr>
        <p:sp>
          <p:nvSpPr>
            <p:cNvPr id="6" name="Freeform 6"/>
            <p:cNvSpPr/>
            <p:nvPr/>
          </p:nvSpPr>
          <p:spPr>
            <a:xfrm>
              <a:off x="0" y="76200"/>
              <a:ext cx="152400" cy="13716000"/>
            </a:xfrm>
            <a:custGeom>
              <a:avLst/>
              <a:gdLst/>
              <a:ahLst/>
              <a:cxnLst/>
              <a:rect l="l" t="t" r="r" b="b"/>
              <a:pathLst>
                <a:path w="152400" h="13716000">
                  <a:moveTo>
                    <a:pt x="152400" y="0"/>
                  </a:moveTo>
                  <a:lnTo>
                    <a:pt x="152400" y="13716000"/>
                  </a:lnTo>
                  <a:lnTo>
                    <a:pt x="0" y="13716000"/>
                  </a:lnTo>
                  <a:lnTo>
                    <a:pt x="0" y="0"/>
                  </a:lnTo>
                  <a:close/>
                </a:path>
              </a:pathLst>
            </a:custGeom>
            <a:solidFill>
              <a:srgbClr val="3A4A72"/>
            </a:solidFill>
          </p:spPr>
        </p:sp>
      </p:grpSp>
      <p:grpSp>
        <p:nvGrpSpPr>
          <p:cNvPr id="7" name="Group 7"/>
          <p:cNvGrpSpPr/>
          <p:nvPr/>
        </p:nvGrpSpPr>
        <p:grpSpPr>
          <a:xfrm>
            <a:off x="6349" y="-54768"/>
            <a:ext cx="114300" cy="10401300"/>
            <a:chOff x="0" y="0"/>
            <a:chExt cx="152400" cy="13868400"/>
          </a:xfrm>
        </p:grpSpPr>
        <p:sp>
          <p:nvSpPr>
            <p:cNvPr id="8" name="Freeform 8"/>
            <p:cNvSpPr/>
            <p:nvPr/>
          </p:nvSpPr>
          <p:spPr>
            <a:xfrm>
              <a:off x="0" y="76200"/>
              <a:ext cx="152400" cy="13716000"/>
            </a:xfrm>
            <a:custGeom>
              <a:avLst/>
              <a:gdLst/>
              <a:ahLst/>
              <a:cxnLst/>
              <a:rect l="l" t="t" r="r" b="b"/>
              <a:pathLst>
                <a:path w="152400" h="13716000">
                  <a:moveTo>
                    <a:pt x="152400" y="0"/>
                  </a:moveTo>
                  <a:lnTo>
                    <a:pt x="152400" y="13716000"/>
                  </a:lnTo>
                  <a:lnTo>
                    <a:pt x="0" y="13716000"/>
                  </a:lnTo>
                  <a:lnTo>
                    <a:pt x="0" y="0"/>
                  </a:lnTo>
                  <a:close/>
                </a:path>
              </a:pathLst>
            </a:custGeom>
            <a:solidFill>
              <a:srgbClr val="3A4A72"/>
            </a:solidFill>
          </p:spPr>
        </p:sp>
      </p:grpSp>
      <p:grpSp>
        <p:nvGrpSpPr>
          <p:cNvPr id="9" name="Group 9"/>
          <p:cNvGrpSpPr/>
          <p:nvPr/>
        </p:nvGrpSpPr>
        <p:grpSpPr>
          <a:xfrm>
            <a:off x="-57150" y="-9525"/>
            <a:ext cx="18402300" cy="114300"/>
            <a:chOff x="0" y="0"/>
            <a:chExt cx="24536400" cy="152400"/>
          </a:xfrm>
        </p:grpSpPr>
        <p:sp>
          <p:nvSpPr>
            <p:cNvPr id="10" name="Freeform 10"/>
            <p:cNvSpPr/>
            <p:nvPr/>
          </p:nvSpPr>
          <p:spPr>
            <a:xfrm>
              <a:off x="76200" y="0"/>
              <a:ext cx="24384000" cy="152400"/>
            </a:xfrm>
            <a:custGeom>
              <a:avLst/>
              <a:gdLst/>
              <a:ahLst/>
              <a:cxnLst/>
              <a:rect l="l" t="t" r="r" b="b"/>
              <a:pathLst>
                <a:path w="24384000" h="152400">
                  <a:moveTo>
                    <a:pt x="0" y="0"/>
                  </a:moveTo>
                  <a:lnTo>
                    <a:pt x="24384000" y="0"/>
                  </a:lnTo>
                  <a:lnTo>
                    <a:pt x="24384000" y="152400"/>
                  </a:lnTo>
                  <a:lnTo>
                    <a:pt x="0" y="152400"/>
                  </a:lnTo>
                  <a:close/>
                </a:path>
              </a:pathLst>
            </a:custGeom>
            <a:solidFill>
              <a:srgbClr val="3A4A72"/>
            </a:solidFill>
          </p:spPr>
        </p:sp>
      </p:grpSp>
      <p:grpSp>
        <p:nvGrpSpPr>
          <p:cNvPr id="11" name="Group 11"/>
          <p:cNvGrpSpPr/>
          <p:nvPr/>
        </p:nvGrpSpPr>
        <p:grpSpPr>
          <a:xfrm>
            <a:off x="-63500" y="10182225"/>
            <a:ext cx="18402300" cy="114300"/>
            <a:chOff x="0" y="0"/>
            <a:chExt cx="24536400" cy="152400"/>
          </a:xfrm>
        </p:grpSpPr>
        <p:sp>
          <p:nvSpPr>
            <p:cNvPr id="12" name="Freeform 12"/>
            <p:cNvSpPr/>
            <p:nvPr/>
          </p:nvSpPr>
          <p:spPr>
            <a:xfrm>
              <a:off x="76200" y="0"/>
              <a:ext cx="24384000" cy="152400"/>
            </a:xfrm>
            <a:custGeom>
              <a:avLst/>
              <a:gdLst/>
              <a:ahLst/>
              <a:cxnLst/>
              <a:rect l="l" t="t" r="r" b="b"/>
              <a:pathLst>
                <a:path w="24384000" h="152400">
                  <a:moveTo>
                    <a:pt x="0" y="0"/>
                  </a:moveTo>
                  <a:lnTo>
                    <a:pt x="24384000" y="0"/>
                  </a:lnTo>
                  <a:lnTo>
                    <a:pt x="24384000" y="152400"/>
                  </a:lnTo>
                  <a:lnTo>
                    <a:pt x="0" y="152400"/>
                  </a:lnTo>
                  <a:close/>
                </a:path>
              </a:pathLst>
            </a:custGeom>
            <a:solidFill>
              <a:srgbClr val="3A4A72"/>
            </a:solidFill>
          </p:spPr>
        </p:sp>
      </p:grpSp>
      <p:grpSp>
        <p:nvGrpSpPr>
          <p:cNvPr id="13" name="Group 13"/>
          <p:cNvGrpSpPr/>
          <p:nvPr/>
        </p:nvGrpSpPr>
        <p:grpSpPr>
          <a:xfrm>
            <a:off x="246063" y="169070"/>
            <a:ext cx="17726025" cy="85725"/>
            <a:chOff x="0" y="0"/>
            <a:chExt cx="23634700" cy="114300"/>
          </a:xfrm>
        </p:grpSpPr>
        <p:sp>
          <p:nvSpPr>
            <p:cNvPr id="14" name="Freeform 14"/>
            <p:cNvSpPr/>
            <p:nvPr/>
          </p:nvSpPr>
          <p:spPr>
            <a:xfrm>
              <a:off x="57150" y="0"/>
              <a:ext cx="23520400" cy="114300"/>
            </a:xfrm>
            <a:custGeom>
              <a:avLst/>
              <a:gdLst/>
              <a:ahLst/>
              <a:cxnLst/>
              <a:rect l="l" t="t" r="r" b="b"/>
              <a:pathLst>
                <a:path w="23520400" h="114300">
                  <a:moveTo>
                    <a:pt x="0" y="0"/>
                  </a:moveTo>
                  <a:lnTo>
                    <a:pt x="23520400" y="0"/>
                  </a:lnTo>
                  <a:lnTo>
                    <a:pt x="23520400" y="114300"/>
                  </a:lnTo>
                  <a:lnTo>
                    <a:pt x="0" y="114300"/>
                  </a:lnTo>
                  <a:close/>
                </a:path>
              </a:pathLst>
            </a:custGeom>
            <a:solidFill>
              <a:srgbClr val="C1A875"/>
            </a:solidFill>
          </p:spPr>
        </p:sp>
      </p:grpSp>
      <p:grpSp>
        <p:nvGrpSpPr>
          <p:cNvPr id="15" name="Group 15"/>
          <p:cNvGrpSpPr/>
          <p:nvPr/>
        </p:nvGrpSpPr>
        <p:grpSpPr>
          <a:xfrm>
            <a:off x="17937164" y="130971"/>
            <a:ext cx="85725" cy="10025062"/>
            <a:chOff x="0" y="0"/>
            <a:chExt cx="114300" cy="13366750"/>
          </a:xfrm>
        </p:grpSpPr>
        <p:sp>
          <p:nvSpPr>
            <p:cNvPr id="16" name="Freeform 16"/>
            <p:cNvSpPr/>
            <p:nvPr/>
          </p:nvSpPr>
          <p:spPr>
            <a:xfrm>
              <a:off x="0" y="57150"/>
              <a:ext cx="114300" cy="13252450"/>
            </a:xfrm>
            <a:custGeom>
              <a:avLst/>
              <a:gdLst/>
              <a:ahLst/>
              <a:cxnLst/>
              <a:rect l="l" t="t" r="r" b="b"/>
              <a:pathLst>
                <a:path w="114300" h="13252450">
                  <a:moveTo>
                    <a:pt x="114300" y="0"/>
                  </a:moveTo>
                  <a:lnTo>
                    <a:pt x="114300" y="13252450"/>
                  </a:lnTo>
                  <a:lnTo>
                    <a:pt x="0" y="13252450"/>
                  </a:lnTo>
                  <a:lnTo>
                    <a:pt x="0" y="0"/>
                  </a:lnTo>
                  <a:close/>
                </a:path>
              </a:pathLst>
            </a:custGeom>
            <a:solidFill>
              <a:srgbClr val="C1A875"/>
            </a:solidFill>
          </p:spPr>
        </p:sp>
      </p:grpSp>
      <p:grpSp>
        <p:nvGrpSpPr>
          <p:cNvPr id="17" name="Group 17"/>
          <p:cNvGrpSpPr/>
          <p:nvPr/>
        </p:nvGrpSpPr>
        <p:grpSpPr>
          <a:xfrm>
            <a:off x="246063" y="10032207"/>
            <a:ext cx="17726025" cy="85725"/>
            <a:chOff x="0" y="0"/>
            <a:chExt cx="23634700" cy="114300"/>
          </a:xfrm>
        </p:grpSpPr>
        <p:sp>
          <p:nvSpPr>
            <p:cNvPr id="18" name="Freeform 18"/>
            <p:cNvSpPr/>
            <p:nvPr/>
          </p:nvSpPr>
          <p:spPr>
            <a:xfrm>
              <a:off x="57150" y="0"/>
              <a:ext cx="23520400" cy="114300"/>
            </a:xfrm>
            <a:custGeom>
              <a:avLst/>
              <a:gdLst/>
              <a:ahLst/>
              <a:cxnLst/>
              <a:rect l="l" t="t" r="r" b="b"/>
              <a:pathLst>
                <a:path w="23520400" h="114300">
                  <a:moveTo>
                    <a:pt x="0" y="0"/>
                  </a:moveTo>
                  <a:lnTo>
                    <a:pt x="23520400" y="0"/>
                  </a:lnTo>
                  <a:lnTo>
                    <a:pt x="23520400" y="114300"/>
                  </a:lnTo>
                  <a:lnTo>
                    <a:pt x="0" y="114300"/>
                  </a:lnTo>
                  <a:close/>
                </a:path>
              </a:pathLst>
            </a:custGeom>
            <a:solidFill>
              <a:srgbClr val="C1A875"/>
            </a:solidFill>
          </p:spPr>
        </p:sp>
      </p:grpSp>
      <p:grpSp>
        <p:nvGrpSpPr>
          <p:cNvPr id="19" name="Group 19"/>
          <p:cNvGrpSpPr/>
          <p:nvPr/>
        </p:nvGrpSpPr>
        <p:grpSpPr>
          <a:xfrm>
            <a:off x="239714" y="130971"/>
            <a:ext cx="85725" cy="10025062"/>
            <a:chOff x="0" y="0"/>
            <a:chExt cx="114300" cy="13366750"/>
          </a:xfrm>
        </p:grpSpPr>
        <p:sp>
          <p:nvSpPr>
            <p:cNvPr id="20" name="Freeform 20"/>
            <p:cNvSpPr/>
            <p:nvPr/>
          </p:nvSpPr>
          <p:spPr>
            <a:xfrm>
              <a:off x="0" y="57150"/>
              <a:ext cx="114300" cy="13252450"/>
            </a:xfrm>
            <a:custGeom>
              <a:avLst/>
              <a:gdLst/>
              <a:ahLst/>
              <a:cxnLst/>
              <a:rect l="l" t="t" r="r" b="b"/>
              <a:pathLst>
                <a:path w="114300" h="13252450">
                  <a:moveTo>
                    <a:pt x="114300" y="0"/>
                  </a:moveTo>
                  <a:lnTo>
                    <a:pt x="114300" y="13252450"/>
                  </a:lnTo>
                  <a:lnTo>
                    <a:pt x="0" y="13252450"/>
                  </a:lnTo>
                  <a:lnTo>
                    <a:pt x="0" y="0"/>
                  </a:lnTo>
                  <a:close/>
                </a:path>
              </a:pathLst>
            </a:custGeom>
            <a:solidFill>
              <a:srgbClr val="C1A875"/>
            </a:solidFill>
          </p:spPr>
        </p:sp>
      </p:grpSp>
      <p:sp>
        <p:nvSpPr>
          <p:cNvPr id="28" name="TextBox 28"/>
          <p:cNvSpPr txBox="1"/>
          <p:nvPr/>
        </p:nvSpPr>
        <p:spPr>
          <a:xfrm>
            <a:off x="3776548" y="409481"/>
            <a:ext cx="12161520" cy="493014"/>
          </a:xfrm>
          <a:prstGeom prst="rect">
            <a:avLst/>
          </a:prstGeom>
        </p:spPr>
        <p:txBody>
          <a:bodyPr lIns="0" tIns="0" rIns="0" bIns="0" rtlCol="0" anchor="t">
            <a:spAutoFit/>
          </a:bodyPr>
          <a:lstStyle/>
          <a:p>
            <a:pPr algn="l">
              <a:lnSpc>
                <a:spcPts val="3888"/>
              </a:lnSpc>
            </a:pPr>
            <a:r>
              <a:rPr lang="en-US" sz="3600">
                <a:solidFill>
                  <a:srgbClr val="FFFFFF"/>
                </a:solidFill>
                <a:latin typeface="League Spartan"/>
              </a:rPr>
              <a:t>Overview of NHS Structure</a:t>
            </a:r>
          </a:p>
        </p:txBody>
      </p:sp>
      <p:sp>
        <p:nvSpPr>
          <p:cNvPr id="29" name="TextBox 29"/>
          <p:cNvSpPr txBox="1"/>
          <p:nvPr/>
        </p:nvSpPr>
        <p:spPr>
          <a:xfrm>
            <a:off x="3776548" y="1261071"/>
            <a:ext cx="14568602" cy="8412559"/>
          </a:xfrm>
          <a:prstGeom prst="rect">
            <a:avLst/>
          </a:prstGeom>
        </p:spPr>
        <p:txBody>
          <a:bodyPr lIns="0" tIns="0" rIns="0" bIns="0" rtlCol="0" anchor="t">
            <a:spAutoFit/>
          </a:bodyPr>
          <a:lstStyle/>
          <a:p>
            <a:pPr algn="l">
              <a:lnSpc>
                <a:spcPts val="3599"/>
              </a:lnSpc>
            </a:pPr>
            <a:r>
              <a:rPr lang="en-US" sz="2800">
                <a:solidFill>
                  <a:srgbClr val="EBEBEB"/>
                </a:solidFill>
                <a:latin typeface="Glacial Indifference"/>
              </a:rPr>
              <a:t>The NHS in Wales is comprised of the following </a:t>
            </a:r>
            <a:r>
              <a:rPr lang="en-US" sz="2800" err="1">
                <a:solidFill>
                  <a:srgbClr val="EBEBEB"/>
                </a:solidFill>
                <a:latin typeface="Glacial Indifference"/>
              </a:rPr>
              <a:t>organisations</a:t>
            </a:r>
            <a:r>
              <a:rPr lang="en-US" sz="2800">
                <a:solidFill>
                  <a:srgbClr val="EBEBEB"/>
                </a:solidFill>
                <a:latin typeface="Glacial Indifference"/>
              </a:rPr>
              <a:t>:</a:t>
            </a:r>
          </a:p>
          <a:p>
            <a:pPr algn="l">
              <a:lnSpc>
                <a:spcPts val="3239"/>
              </a:lnSpc>
            </a:pPr>
            <a:endParaRPr lang="en-US" sz="1000">
              <a:solidFill>
                <a:srgbClr val="EBEBEB"/>
              </a:solidFill>
              <a:latin typeface="Glacial Indifference"/>
            </a:endParaRPr>
          </a:p>
          <a:p>
            <a:pPr marL="542924" lvl="1" indent="-271462" algn="l">
              <a:lnSpc>
                <a:spcPts val="3599"/>
              </a:lnSpc>
              <a:buFont typeface="Arial"/>
              <a:buChar char="•"/>
            </a:pPr>
            <a:r>
              <a:rPr lang="en-US" sz="2800">
                <a:solidFill>
                  <a:srgbClr val="EBEBEB"/>
                </a:solidFill>
                <a:latin typeface="Glacial Indifference Bold"/>
              </a:rPr>
              <a:t>7 </a:t>
            </a:r>
            <a:r>
              <a:rPr lang="en-US" sz="2800">
                <a:solidFill>
                  <a:srgbClr val="EBEBEB"/>
                </a:solidFill>
                <a:latin typeface="Glacial Indifference"/>
              </a:rPr>
              <a:t>Health Boards:</a:t>
            </a:r>
          </a:p>
          <a:p>
            <a:pPr marL="1260154" lvl="2" indent="-420051" algn="l">
              <a:lnSpc>
                <a:spcPts val="3239"/>
              </a:lnSpc>
              <a:buFont typeface="Arial"/>
              <a:buChar char="⚬"/>
            </a:pPr>
            <a:r>
              <a:rPr lang="en-US" sz="2400">
                <a:solidFill>
                  <a:srgbClr val="EBEBEB"/>
                </a:solidFill>
                <a:latin typeface="Glacial Indifference"/>
              </a:rPr>
              <a:t>Aneurin Bevan University Health Board</a:t>
            </a:r>
          </a:p>
          <a:p>
            <a:pPr marL="1260154" lvl="2" indent="-420051" algn="l">
              <a:lnSpc>
                <a:spcPts val="3239"/>
              </a:lnSpc>
              <a:buFont typeface="Arial"/>
              <a:buChar char="⚬"/>
            </a:pPr>
            <a:r>
              <a:rPr lang="en-US" sz="2400">
                <a:solidFill>
                  <a:srgbClr val="EBEBEB"/>
                </a:solidFill>
                <a:latin typeface="Glacial Indifference"/>
              </a:rPr>
              <a:t>Betsi Cadwaladr University Health Board</a:t>
            </a:r>
          </a:p>
          <a:p>
            <a:pPr marL="1260154" lvl="2" indent="-420051" algn="l">
              <a:lnSpc>
                <a:spcPts val="3239"/>
              </a:lnSpc>
              <a:buFont typeface="Arial"/>
              <a:buChar char="⚬"/>
            </a:pPr>
            <a:r>
              <a:rPr lang="en-US" sz="2400">
                <a:solidFill>
                  <a:srgbClr val="EBEBEB"/>
                </a:solidFill>
                <a:latin typeface="Glacial Indifference"/>
              </a:rPr>
              <a:t>Cardiff and Vale University Health Board</a:t>
            </a:r>
          </a:p>
          <a:p>
            <a:pPr marL="1260154" lvl="2" indent="-420051" algn="l">
              <a:lnSpc>
                <a:spcPts val="3239"/>
              </a:lnSpc>
              <a:buFont typeface="Arial"/>
              <a:buChar char="⚬"/>
            </a:pPr>
            <a:r>
              <a:rPr lang="en-US" sz="2400">
                <a:solidFill>
                  <a:srgbClr val="EBEBEB"/>
                </a:solidFill>
                <a:latin typeface="Glacial Indifference"/>
              </a:rPr>
              <a:t>Cwm </a:t>
            </a:r>
            <a:r>
              <a:rPr lang="en-US" sz="2400" err="1">
                <a:solidFill>
                  <a:srgbClr val="EBEBEB"/>
                </a:solidFill>
                <a:latin typeface="Glacial Indifference"/>
              </a:rPr>
              <a:t>Taf</a:t>
            </a:r>
            <a:r>
              <a:rPr lang="en-US" sz="2400">
                <a:solidFill>
                  <a:srgbClr val="EBEBEB"/>
                </a:solidFill>
                <a:latin typeface="Glacial Indifference"/>
              </a:rPr>
              <a:t> </a:t>
            </a:r>
            <a:r>
              <a:rPr lang="en-US" sz="2400" err="1">
                <a:solidFill>
                  <a:srgbClr val="EBEBEB"/>
                </a:solidFill>
                <a:latin typeface="Glacial Indifference"/>
              </a:rPr>
              <a:t>Morgannwg</a:t>
            </a:r>
            <a:r>
              <a:rPr lang="en-US" sz="2400">
                <a:solidFill>
                  <a:srgbClr val="EBEBEB"/>
                </a:solidFill>
                <a:latin typeface="Glacial Indifference"/>
              </a:rPr>
              <a:t> University Health Board</a:t>
            </a:r>
          </a:p>
          <a:p>
            <a:pPr marL="1260154" lvl="2" indent="-420051" algn="l">
              <a:lnSpc>
                <a:spcPts val="3239"/>
              </a:lnSpc>
              <a:buFont typeface="Arial"/>
              <a:buChar char="⚬"/>
            </a:pPr>
            <a:r>
              <a:rPr lang="en-US" sz="2400">
                <a:solidFill>
                  <a:srgbClr val="EBEBEB"/>
                </a:solidFill>
                <a:latin typeface="Glacial Indifference"/>
              </a:rPr>
              <a:t>Hywel Dda University Health Board</a:t>
            </a:r>
          </a:p>
          <a:p>
            <a:pPr marL="1260154" lvl="2" indent="-420051" algn="l">
              <a:lnSpc>
                <a:spcPts val="3239"/>
              </a:lnSpc>
              <a:buFont typeface="Arial"/>
              <a:buChar char="⚬"/>
            </a:pPr>
            <a:r>
              <a:rPr lang="en-US" sz="2400" err="1">
                <a:solidFill>
                  <a:srgbClr val="EBEBEB"/>
                </a:solidFill>
                <a:latin typeface="Glacial Indifference"/>
              </a:rPr>
              <a:t>Powys</a:t>
            </a:r>
            <a:r>
              <a:rPr lang="en-US" sz="2400">
                <a:solidFill>
                  <a:srgbClr val="EBEBEB"/>
                </a:solidFill>
                <a:latin typeface="Glacial Indifference"/>
              </a:rPr>
              <a:t> Teaching Health Board</a:t>
            </a:r>
          </a:p>
          <a:p>
            <a:pPr marL="1260154" lvl="2" indent="-420051" algn="l">
              <a:lnSpc>
                <a:spcPts val="3239"/>
              </a:lnSpc>
              <a:buFont typeface="Arial"/>
              <a:buChar char="⚬"/>
            </a:pPr>
            <a:r>
              <a:rPr lang="en-US" sz="2400">
                <a:solidFill>
                  <a:srgbClr val="EBEBEB"/>
                </a:solidFill>
                <a:latin typeface="Glacial Indifference"/>
              </a:rPr>
              <a:t>Swansea Bay University Health Board </a:t>
            </a:r>
          </a:p>
          <a:p>
            <a:pPr marL="1260154" lvl="2" indent="-420051" algn="l">
              <a:lnSpc>
                <a:spcPts val="3239"/>
              </a:lnSpc>
            </a:pPr>
            <a:endParaRPr lang="en-US" sz="800">
              <a:solidFill>
                <a:srgbClr val="EBEBEB"/>
              </a:solidFill>
              <a:latin typeface="Glacial Indifference"/>
            </a:endParaRPr>
          </a:p>
          <a:p>
            <a:pPr marL="542924" lvl="1" indent="-271462" algn="l">
              <a:lnSpc>
                <a:spcPts val="3599"/>
              </a:lnSpc>
              <a:buFont typeface="Arial"/>
              <a:buChar char="•"/>
            </a:pPr>
            <a:r>
              <a:rPr lang="en-US" sz="2800">
                <a:solidFill>
                  <a:srgbClr val="EBEBEB"/>
                </a:solidFill>
                <a:latin typeface="Glacial Indifference Bold"/>
              </a:rPr>
              <a:t>3</a:t>
            </a:r>
            <a:r>
              <a:rPr lang="en-US" sz="2800">
                <a:solidFill>
                  <a:srgbClr val="EBEBEB"/>
                </a:solidFill>
                <a:latin typeface="Glacial Indifference"/>
              </a:rPr>
              <a:t> Trusts:</a:t>
            </a:r>
          </a:p>
          <a:p>
            <a:pPr marL="1260154" lvl="2" indent="-420051" algn="l">
              <a:lnSpc>
                <a:spcPts val="3239"/>
              </a:lnSpc>
              <a:buFont typeface="Arial"/>
              <a:buChar char="⚬"/>
            </a:pPr>
            <a:r>
              <a:rPr lang="en-US" sz="2400">
                <a:solidFill>
                  <a:srgbClr val="EBEBEB"/>
                </a:solidFill>
                <a:latin typeface="Glacial Indifference"/>
              </a:rPr>
              <a:t>Public Health Wales NHS Trust</a:t>
            </a:r>
          </a:p>
          <a:p>
            <a:pPr marL="1260154" lvl="2" indent="-420051" algn="l">
              <a:lnSpc>
                <a:spcPts val="3239"/>
              </a:lnSpc>
              <a:buFont typeface="Arial"/>
              <a:buChar char="⚬"/>
            </a:pPr>
            <a:r>
              <a:rPr lang="en-US" sz="2400" err="1">
                <a:solidFill>
                  <a:srgbClr val="EBEBEB"/>
                </a:solidFill>
                <a:latin typeface="Glacial Indifference"/>
              </a:rPr>
              <a:t>Velindre</a:t>
            </a:r>
            <a:r>
              <a:rPr lang="en-US" sz="2400">
                <a:solidFill>
                  <a:srgbClr val="EBEBEB"/>
                </a:solidFill>
                <a:latin typeface="Glacial Indifference"/>
              </a:rPr>
              <a:t> University NHS Trust</a:t>
            </a:r>
          </a:p>
          <a:p>
            <a:pPr marL="1260154" lvl="2" indent="-420051" algn="l">
              <a:lnSpc>
                <a:spcPts val="3239"/>
              </a:lnSpc>
              <a:buFont typeface="Arial"/>
              <a:buChar char="⚬"/>
            </a:pPr>
            <a:r>
              <a:rPr lang="en-US" sz="2400">
                <a:solidFill>
                  <a:srgbClr val="EBEBEB"/>
                </a:solidFill>
                <a:latin typeface="Glacial Indifference"/>
              </a:rPr>
              <a:t>Welsh Ambulance Service NHS Trust</a:t>
            </a:r>
          </a:p>
          <a:p>
            <a:pPr marL="1260154" lvl="2" indent="-420051" algn="l">
              <a:lnSpc>
                <a:spcPts val="3239"/>
              </a:lnSpc>
            </a:pPr>
            <a:endParaRPr lang="en-US" sz="2400">
              <a:solidFill>
                <a:srgbClr val="EBEBEB"/>
              </a:solidFill>
              <a:latin typeface="Glacial Indifference"/>
            </a:endParaRPr>
          </a:p>
          <a:p>
            <a:pPr marL="542924" lvl="1" indent="-271462" algn="l">
              <a:lnSpc>
                <a:spcPts val="3599"/>
              </a:lnSpc>
              <a:buFont typeface="Arial"/>
              <a:buChar char="•"/>
            </a:pPr>
            <a:r>
              <a:rPr lang="en-US" sz="2800">
                <a:solidFill>
                  <a:srgbClr val="EBEBEB"/>
                </a:solidFill>
                <a:latin typeface="Glacial Indifference Bold"/>
              </a:rPr>
              <a:t>2 </a:t>
            </a:r>
            <a:r>
              <a:rPr lang="en-US" sz="2800">
                <a:solidFill>
                  <a:srgbClr val="EBEBEB"/>
                </a:solidFill>
                <a:latin typeface="Glacial Indifference"/>
              </a:rPr>
              <a:t>Special Health Authorities:</a:t>
            </a:r>
          </a:p>
          <a:p>
            <a:pPr marL="1260154" lvl="2" indent="-420051" algn="l">
              <a:lnSpc>
                <a:spcPts val="3239"/>
              </a:lnSpc>
              <a:buFont typeface="Arial"/>
              <a:buChar char="⚬"/>
            </a:pPr>
            <a:r>
              <a:rPr lang="en-US" sz="2400">
                <a:solidFill>
                  <a:srgbClr val="EBEBEB"/>
                </a:solidFill>
                <a:latin typeface="Glacial Indifference"/>
              </a:rPr>
              <a:t>Health Education and Improvement Wales</a:t>
            </a:r>
          </a:p>
          <a:p>
            <a:pPr marL="1260154" lvl="2" indent="-420051" algn="l">
              <a:lnSpc>
                <a:spcPts val="3239"/>
              </a:lnSpc>
              <a:buFont typeface="Arial"/>
              <a:buChar char="⚬"/>
            </a:pPr>
            <a:r>
              <a:rPr lang="en-US" sz="2400">
                <a:solidFill>
                  <a:srgbClr val="EBEBEB"/>
                </a:solidFill>
                <a:latin typeface="Glacial Indifference"/>
              </a:rPr>
              <a:t>Digital Health and Care Wales </a:t>
            </a:r>
          </a:p>
          <a:p>
            <a:pPr marL="1260154" lvl="2" indent="-420051" algn="l">
              <a:lnSpc>
                <a:spcPts val="3239"/>
              </a:lnSpc>
            </a:pPr>
            <a:endParaRPr lang="en-US" sz="2699">
              <a:solidFill>
                <a:srgbClr val="EBEBEB"/>
              </a:solidFill>
              <a:latin typeface="Glacial Indifference"/>
            </a:endParaRPr>
          </a:p>
        </p:txBody>
      </p:sp>
      <p:pic>
        <p:nvPicPr>
          <p:cNvPr id="31" name="Picture 30" descr="A logo for a health board&#10;&#10;Description automatically generated">
            <a:extLst>
              <a:ext uri="{FF2B5EF4-FFF2-40B4-BE49-F238E27FC236}">
                <a16:creationId xmlns:a16="http://schemas.microsoft.com/office/drawing/2014/main" id="{4DDA2441-6071-9D1C-BB1F-8569A6779B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4504" y="383873"/>
            <a:ext cx="2438400" cy="2438400"/>
          </a:xfrm>
          <a:prstGeom prst="rect">
            <a:avLst/>
          </a:prstGeom>
        </p:spPr>
      </p:pic>
    </p:spTree>
  </p:cSld>
  <p:clrMapOvr>
    <a:masterClrMapping/>
  </p:clrMapOvr>
  <p:transition>
    <p:fade/>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3"/>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4"/>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5"/>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6"/>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8" name="TextBox 8"/>
          <p:cNvSpPr txBox="1"/>
          <p:nvPr/>
        </p:nvSpPr>
        <p:spPr>
          <a:xfrm>
            <a:off x="327353" y="545726"/>
            <a:ext cx="15029259" cy="1638300"/>
          </a:xfrm>
          <a:prstGeom prst="rect">
            <a:avLst/>
          </a:prstGeom>
        </p:spPr>
        <p:txBody>
          <a:bodyPr lIns="0" tIns="0" rIns="0" bIns="0" rtlCol="0" anchor="t">
            <a:spAutoFit/>
          </a:bodyPr>
          <a:lstStyle/>
          <a:p>
            <a:pPr algn="l">
              <a:lnSpc>
                <a:spcPts val="12960"/>
              </a:lnSpc>
            </a:pPr>
            <a:r>
              <a:rPr lang="en-US" sz="10800" spc="64">
                <a:solidFill>
                  <a:srgbClr val="FFFFFF"/>
                </a:solidFill>
                <a:latin typeface="League Spartan"/>
              </a:rPr>
              <a:t>NHS Wales - staffing</a:t>
            </a:r>
          </a:p>
        </p:txBody>
      </p:sp>
      <p:sp>
        <p:nvSpPr>
          <p:cNvPr id="9" name="TextBox 9"/>
          <p:cNvSpPr txBox="1"/>
          <p:nvPr/>
        </p:nvSpPr>
        <p:spPr>
          <a:xfrm>
            <a:off x="1028700" y="3102710"/>
            <a:ext cx="14092589" cy="6010275"/>
          </a:xfrm>
          <a:prstGeom prst="rect">
            <a:avLst/>
          </a:prstGeom>
        </p:spPr>
        <p:txBody>
          <a:bodyPr lIns="0" tIns="0" rIns="0" bIns="0" rtlCol="0" anchor="t">
            <a:spAutoFit/>
          </a:bodyPr>
          <a:lstStyle/>
          <a:p>
            <a:pPr marL="723894" lvl="1" indent="-361947" algn="l">
              <a:lnSpc>
                <a:spcPts val="4799"/>
              </a:lnSpc>
              <a:buFont typeface="Arial"/>
              <a:buChar char="•"/>
            </a:pPr>
            <a:r>
              <a:rPr lang="en-US" sz="3999" spc="24">
                <a:solidFill>
                  <a:srgbClr val="EBEBEB"/>
                </a:solidFill>
                <a:latin typeface="Glacial Indifference"/>
              </a:rPr>
              <a:t>As of 31 March 2022, the total number of staff directly employed by the NHS in Wales was 90,943</a:t>
            </a:r>
          </a:p>
          <a:p>
            <a:pPr marL="723894" lvl="1" indent="-361947" algn="l">
              <a:lnSpc>
                <a:spcPts val="4799"/>
              </a:lnSpc>
            </a:pPr>
            <a:endParaRPr lang="en-US" sz="3999" spc="24">
              <a:solidFill>
                <a:srgbClr val="EBEBEB"/>
              </a:solidFill>
              <a:latin typeface="Glacial Indifference"/>
            </a:endParaRPr>
          </a:p>
          <a:p>
            <a:pPr marL="723894" lvl="1" indent="-361947" algn="l">
              <a:lnSpc>
                <a:spcPts val="4799"/>
              </a:lnSpc>
              <a:buFont typeface="Arial"/>
              <a:buChar char="•"/>
            </a:pPr>
            <a:r>
              <a:rPr lang="en-US" sz="3999" spc="24">
                <a:solidFill>
                  <a:srgbClr val="EBEBEB"/>
                </a:solidFill>
                <a:latin typeface="Glacial Indifference"/>
              </a:rPr>
              <a:t>Hywel Dda employs around 12000 staff</a:t>
            </a:r>
          </a:p>
          <a:p>
            <a:pPr marL="723894" lvl="1" indent="-361947" algn="l">
              <a:lnSpc>
                <a:spcPts val="4799"/>
              </a:lnSpc>
            </a:pPr>
            <a:endParaRPr lang="en-US" sz="3999" spc="24">
              <a:solidFill>
                <a:srgbClr val="EBEBEB"/>
              </a:solidFill>
              <a:latin typeface="Glacial Indifference"/>
            </a:endParaRPr>
          </a:p>
          <a:p>
            <a:pPr marL="723894" lvl="1" indent="-361947" algn="l">
              <a:lnSpc>
                <a:spcPts val="4799"/>
              </a:lnSpc>
              <a:buFont typeface="Arial"/>
              <a:buChar char="•"/>
            </a:pPr>
            <a:r>
              <a:rPr lang="en-US" sz="3999" spc="24">
                <a:solidFill>
                  <a:srgbClr val="EBEBEB"/>
                </a:solidFill>
                <a:latin typeface="Glacial Indifference"/>
              </a:rPr>
              <a:t>These figures include medical and dental staff, nursing, midwifery and health visiting staff, and other staff groups</a:t>
            </a:r>
          </a:p>
          <a:p>
            <a:pPr marL="723894" lvl="1" indent="-361947" algn="l">
              <a:lnSpc>
                <a:spcPts val="4799"/>
              </a:lnSpc>
            </a:pPr>
            <a:endParaRPr lang="en-US" sz="3999" spc="24">
              <a:solidFill>
                <a:srgbClr val="EBEBEB"/>
              </a:solidFill>
              <a:latin typeface="Glacial Indifference"/>
            </a:endParaRPr>
          </a:p>
          <a:p>
            <a:pPr marL="723894" lvl="1" indent="-361947" algn="l">
              <a:lnSpc>
                <a:spcPts val="4799"/>
              </a:lnSpc>
              <a:buFont typeface="Arial"/>
              <a:buChar char="•"/>
            </a:pPr>
            <a:r>
              <a:rPr lang="en-US" sz="3999" spc="24">
                <a:solidFill>
                  <a:srgbClr val="EBEBEB"/>
                </a:solidFill>
                <a:latin typeface="Glacial Indifference"/>
              </a:rPr>
              <a:t>Staff are based in hospitals, community, corporate offices and local hubs</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7"/>
            <a:stretch>
              <a:fillRect l="-3781"/>
            </a:stretch>
          </a:blipFill>
        </p:spPr>
      </p:sp>
      <p:sp>
        <p:nvSpPr>
          <p:cNvPr id="4" name="Freeform 4"/>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8"/>
            <a:stretch>
              <a:fillRect l="-55376"/>
            </a:stretch>
          </a:blipFill>
        </p:spPr>
      </p:sp>
      <p:sp>
        <p:nvSpPr>
          <p:cNvPr id="5" name="Freeform 5"/>
          <p:cNvSpPr/>
          <p:nvPr/>
        </p:nvSpPr>
        <p:spPr>
          <a:xfrm>
            <a:off x="12913518" y="2514600"/>
            <a:ext cx="4229100" cy="4229100"/>
          </a:xfrm>
          <a:custGeom>
            <a:avLst/>
            <a:gdLst/>
            <a:ahLst/>
            <a:cxnLst/>
            <a:rect l="l" t="t" r="r" b="b"/>
            <a:pathLst>
              <a:path w="4229100" h="4229100">
                <a:moveTo>
                  <a:pt x="0" y="0"/>
                </a:moveTo>
                <a:lnTo>
                  <a:pt x="4229100" y="0"/>
                </a:lnTo>
                <a:lnTo>
                  <a:pt x="4229100" y="4229100"/>
                </a:lnTo>
                <a:lnTo>
                  <a:pt x="0" y="42291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6" name="Freeform 6"/>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11"/>
            <a:stretch>
              <a:fillRect t="-40475"/>
            </a:stretch>
          </a:blipFill>
        </p:spPr>
      </p:sp>
      <p:sp>
        <p:nvSpPr>
          <p:cNvPr id="7" name="Freeform 7"/>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2"/>
            <a:stretch>
              <a:fillRect b="-30412"/>
            </a:stretch>
          </a:blipFill>
        </p:spPr>
      </p:sp>
      <p:grpSp>
        <p:nvGrpSpPr>
          <p:cNvPr id="8" name="Group 8"/>
          <p:cNvGrpSpPr/>
          <p:nvPr/>
        </p:nvGrpSpPr>
        <p:grpSpPr>
          <a:xfrm>
            <a:off x="15656718" y="0"/>
            <a:ext cx="1028700" cy="1714500"/>
            <a:chOff x="0" y="0"/>
            <a:chExt cx="1371600" cy="2286000"/>
          </a:xfrm>
        </p:grpSpPr>
        <p:sp>
          <p:nvSpPr>
            <p:cNvPr id="9" name="Freeform 9"/>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10" name="Freeform 10"/>
          <p:cNvSpPr/>
          <p:nvPr/>
        </p:nvSpPr>
        <p:spPr>
          <a:xfrm>
            <a:off x="0" y="4004528"/>
            <a:ext cx="6055518" cy="6282472"/>
          </a:xfrm>
          <a:custGeom>
            <a:avLst/>
            <a:gdLst/>
            <a:ahLst/>
            <a:cxnLst/>
            <a:rect l="l" t="t" r="r" b="b"/>
            <a:pathLst>
              <a:path w="6055518" h="6282472">
                <a:moveTo>
                  <a:pt x="0" y="0"/>
                </a:moveTo>
                <a:lnTo>
                  <a:pt x="6055518" y="0"/>
                </a:lnTo>
                <a:lnTo>
                  <a:pt x="6055518" y="6282472"/>
                </a:lnTo>
                <a:lnTo>
                  <a:pt x="0" y="6282472"/>
                </a:lnTo>
                <a:lnTo>
                  <a:pt x="0" y="0"/>
                </a:lnTo>
                <a:close/>
              </a:path>
            </a:pathLst>
          </a:custGeom>
          <a:blipFill>
            <a:blip r:embed="rId13"/>
            <a:stretch>
              <a:fillRect l="-3748"/>
            </a:stretch>
          </a:blipFill>
        </p:spPr>
      </p:sp>
      <p:sp>
        <p:nvSpPr>
          <p:cNvPr id="11" name="Freeform 11"/>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14"/>
            <a:stretch>
              <a:fillRect l="-55376"/>
            </a:stretch>
          </a:blipFill>
        </p:spPr>
      </p:sp>
      <p:sp>
        <p:nvSpPr>
          <p:cNvPr id="12" name="Freeform 12"/>
          <p:cNvSpPr/>
          <p:nvPr/>
        </p:nvSpPr>
        <p:spPr>
          <a:xfrm>
            <a:off x="12913518" y="2514600"/>
            <a:ext cx="4229100" cy="4229100"/>
          </a:xfrm>
          <a:custGeom>
            <a:avLst/>
            <a:gdLst/>
            <a:ahLst/>
            <a:cxnLst/>
            <a:rect l="l" t="t" r="r" b="b"/>
            <a:pathLst>
              <a:path w="4229100" h="4229100">
                <a:moveTo>
                  <a:pt x="0" y="0"/>
                </a:moveTo>
                <a:lnTo>
                  <a:pt x="4229100" y="0"/>
                </a:lnTo>
                <a:lnTo>
                  <a:pt x="4229100" y="4229100"/>
                </a:lnTo>
                <a:lnTo>
                  <a:pt x="0" y="4229100"/>
                </a:lnTo>
                <a:lnTo>
                  <a:pt x="0" y="0"/>
                </a:lnTo>
                <a:close/>
              </a:path>
            </a:pathLst>
          </a:custGeom>
          <a:blipFill>
            <a:blip r:embed="rId9">
              <a:extLst>
                <a:ext uri="{96DAC541-7B7A-43D3-8B79-37D633B846F1}">
                  <asvg:svgBlip xmlns:asvg="http://schemas.microsoft.com/office/drawing/2016/SVG/main" r:embed="rId15"/>
                </a:ext>
              </a:extLst>
            </a:blip>
            <a:stretch>
              <a:fillRect/>
            </a:stretch>
          </a:blipFill>
        </p:spPr>
      </p:sp>
      <p:sp>
        <p:nvSpPr>
          <p:cNvPr id="13" name="Freeform 13"/>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16"/>
            <a:stretch>
              <a:fillRect t="-40475"/>
            </a:stretch>
          </a:blipFill>
        </p:spPr>
      </p:sp>
      <p:sp>
        <p:nvSpPr>
          <p:cNvPr id="14" name="Freeform 14"/>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7"/>
            <a:stretch>
              <a:fillRect b="-30412"/>
            </a:stretch>
          </a:blipFill>
        </p:spPr>
      </p:sp>
      <p:grpSp>
        <p:nvGrpSpPr>
          <p:cNvPr id="15" name="Group 15"/>
          <p:cNvGrpSpPr/>
          <p:nvPr/>
        </p:nvGrpSpPr>
        <p:grpSpPr>
          <a:xfrm>
            <a:off x="15656718" y="0"/>
            <a:ext cx="1028700" cy="1714500"/>
            <a:chOff x="0" y="0"/>
            <a:chExt cx="1371600" cy="2286000"/>
          </a:xfrm>
        </p:grpSpPr>
        <p:sp>
          <p:nvSpPr>
            <p:cNvPr id="16" name="Freeform 16"/>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grpSp>
        <p:nvGrpSpPr>
          <p:cNvPr id="17" name="Group 17"/>
          <p:cNvGrpSpPr/>
          <p:nvPr/>
        </p:nvGrpSpPr>
        <p:grpSpPr>
          <a:xfrm>
            <a:off x="2" y="0"/>
            <a:ext cx="18287998" cy="10287000"/>
            <a:chOff x="0" y="0"/>
            <a:chExt cx="24383998" cy="13716000"/>
          </a:xfrm>
        </p:grpSpPr>
        <p:sp>
          <p:nvSpPr>
            <p:cNvPr id="18" name="Freeform 18"/>
            <p:cNvSpPr/>
            <p:nvPr/>
          </p:nvSpPr>
          <p:spPr>
            <a:xfrm>
              <a:off x="0" y="0"/>
              <a:ext cx="24383998" cy="13716000"/>
            </a:xfrm>
            <a:custGeom>
              <a:avLst/>
              <a:gdLst/>
              <a:ahLst/>
              <a:cxnLst/>
              <a:rect l="l" t="t" r="r" b="b"/>
              <a:pathLst>
                <a:path w="24383998" h="13716000">
                  <a:moveTo>
                    <a:pt x="0" y="0"/>
                  </a:moveTo>
                  <a:lnTo>
                    <a:pt x="24383998" y="0"/>
                  </a:lnTo>
                  <a:lnTo>
                    <a:pt x="24383998" y="13716000"/>
                  </a:lnTo>
                  <a:lnTo>
                    <a:pt x="0" y="13716000"/>
                  </a:lnTo>
                  <a:close/>
                </a:path>
              </a:pathLst>
            </a:custGeom>
            <a:solidFill>
              <a:srgbClr val="3B3059"/>
            </a:solidFill>
          </p:spPr>
        </p:sp>
      </p:grpSp>
      <p:sp>
        <p:nvSpPr>
          <p:cNvPr id="19" name="Freeform 19"/>
          <p:cNvSpPr/>
          <p:nvPr/>
        </p:nvSpPr>
        <p:spPr>
          <a:xfrm>
            <a:off x="14026515" y="0"/>
            <a:ext cx="839208" cy="5564463"/>
          </a:xfrm>
          <a:custGeom>
            <a:avLst/>
            <a:gdLst/>
            <a:ahLst/>
            <a:cxnLst/>
            <a:rect l="l" t="t" r="r" b="b"/>
            <a:pathLst>
              <a:path w="839208" h="5564463">
                <a:moveTo>
                  <a:pt x="0" y="0"/>
                </a:moveTo>
                <a:lnTo>
                  <a:pt x="839208" y="0"/>
                </a:lnTo>
                <a:lnTo>
                  <a:pt x="839208" y="5564463"/>
                </a:lnTo>
                <a:lnTo>
                  <a:pt x="0" y="5564463"/>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grpSp>
        <p:nvGrpSpPr>
          <p:cNvPr id="20" name="Group 20"/>
          <p:cNvGrpSpPr/>
          <p:nvPr/>
        </p:nvGrpSpPr>
        <p:grpSpPr>
          <a:xfrm>
            <a:off x="15656718" y="0"/>
            <a:ext cx="1028700" cy="1714500"/>
            <a:chOff x="0" y="0"/>
            <a:chExt cx="1371600" cy="2286000"/>
          </a:xfrm>
        </p:grpSpPr>
        <p:sp>
          <p:nvSpPr>
            <p:cNvPr id="21" name="Freeform 21"/>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pic>
        <p:nvPicPr>
          <p:cNvPr id="22" name="Picture 2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20"/>
          <a:srcRect l="29983" r="27485"/>
          <a:stretch>
            <a:fillRect/>
          </a:stretch>
        </p:blipFill>
        <p:spPr>
          <a:xfrm>
            <a:off x="10535600" y="0"/>
            <a:ext cx="7752400" cy="10287000"/>
          </a:xfrm>
          <a:prstGeom prst="rect">
            <a:avLst/>
          </a:prstGeom>
        </p:spPr>
      </p:pic>
      <p:sp>
        <p:nvSpPr>
          <p:cNvPr id="23" name="TextBox 23"/>
          <p:cNvSpPr txBox="1"/>
          <p:nvPr/>
        </p:nvSpPr>
        <p:spPr>
          <a:xfrm>
            <a:off x="490818" y="559490"/>
            <a:ext cx="9504748" cy="5946267"/>
          </a:xfrm>
          <a:prstGeom prst="rect">
            <a:avLst/>
          </a:prstGeom>
        </p:spPr>
        <p:txBody>
          <a:bodyPr lIns="0" tIns="0" rIns="0" bIns="0" rtlCol="0" anchor="t">
            <a:spAutoFit/>
          </a:bodyPr>
          <a:lstStyle/>
          <a:p>
            <a:pPr algn="l">
              <a:lnSpc>
                <a:spcPts val="11664"/>
              </a:lnSpc>
            </a:pPr>
            <a:r>
              <a:rPr lang="en-US" sz="10800" spc="64">
                <a:solidFill>
                  <a:srgbClr val="FFFFFF"/>
                </a:solidFill>
                <a:latin typeface="League Spartan"/>
              </a:rPr>
              <a:t>Why do you think NHS Wales needs to change?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2000"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2"/>
                </p:tgtEl>
              </p:cMediaNode>
            </p:vide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AutoShape 2"/>
          <p:cNvSpPr/>
          <p:nvPr/>
        </p:nvSpPr>
        <p:spPr>
          <a:xfrm flipV="1">
            <a:off x="1128712" y="328613"/>
            <a:ext cx="28575" cy="1400175"/>
          </a:xfrm>
          <a:prstGeom prst="line">
            <a:avLst/>
          </a:prstGeom>
          <a:ln w="19050" cap="rnd">
            <a:solidFill>
              <a:srgbClr val="9CBEBD"/>
            </a:solidFill>
            <a:prstDash val="solid"/>
            <a:headEnd type="none" w="sm" len="sm"/>
            <a:tailEnd type="none" w="sm" len="sm"/>
          </a:ln>
        </p:spPr>
      </p:sp>
      <p:sp>
        <p:nvSpPr>
          <p:cNvPr id="3" name="TextBox 3"/>
          <p:cNvSpPr txBox="1"/>
          <p:nvPr/>
        </p:nvSpPr>
        <p:spPr>
          <a:xfrm>
            <a:off x="1166811" y="576068"/>
            <a:ext cx="16750463" cy="1395984"/>
          </a:xfrm>
          <a:prstGeom prst="rect">
            <a:avLst/>
          </a:prstGeom>
        </p:spPr>
        <p:txBody>
          <a:bodyPr lIns="0" tIns="0" rIns="0" bIns="0" rtlCol="0" anchor="t">
            <a:spAutoFit/>
          </a:bodyPr>
          <a:lstStyle/>
          <a:p>
            <a:pPr algn="ctr">
              <a:lnSpc>
                <a:spcPts val="10368"/>
              </a:lnSpc>
            </a:pPr>
            <a:r>
              <a:rPr lang="en-US" sz="10800" spc="10">
                <a:solidFill>
                  <a:srgbClr val="FFFFFF"/>
                </a:solidFill>
                <a:latin typeface="League Spartan"/>
              </a:rPr>
              <a:t>NHS Wales and change</a:t>
            </a:r>
          </a:p>
        </p:txBody>
      </p:sp>
      <p:sp>
        <p:nvSpPr>
          <p:cNvPr id="4" name="TextBox 4"/>
          <p:cNvSpPr txBox="1"/>
          <p:nvPr/>
        </p:nvSpPr>
        <p:spPr>
          <a:xfrm>
            <a:off x="1119189" y="2663668"/>
            <a:ext cx="14488670" cy="6768084"/>
          </a:xfrm>
          <a:prstGeom prst="rect">
            <a:avLst/>
          </a:prstGeom>
        </p:spPr>
        <p:txBody>
          <a:bodyPr lIns="0" tIns="0" rIns="0" bIns="0" rtlCol="0" anchor="t">
            <a:spAutoFit/>
          </a:bodyPr>
          <a:lstStyle/>
          <a:p>
            <a:pPr marL="741994" lvl="1" indent="-370997" algn="l">
              <a:lnSpc>
                <a:spcPts val="4427"/>
              </a:lnSpc>
              <a:buFont typeface="Arial"/>
              <a:buChar char="•"/>
            </a:pPr>
            <a:r>
              <a:rPr lang="en-US" sz="4099" spc="318">
                <a:solidFill>
                  <a:srgbClr val="EBEBEB"/>
                </a:solidFill>
                <a:latin typeface="Glacial Indifference"/>
              </a:rPr>
              <a:t>We operate in VUCA environment (Volatile, Uncertain, Complex and Ambiguous) </a:t>
            </a:r>
          </a:p>
          <a:p>
            <a:pPr marL="741994" lvl="1" indent="-370997" algn="l">
              <a:lnSpc>
                <a:spcPts val="4427"/>
              </a:lnSpc>
            </a:pPr>
            <a:endParaRPr lang="en-US" sz="4099" spc="318">
              <a:solidFill>
                <a:srgbClr val="EBEBEB"/>
              </a:solidFill>
              <a:latin typeface="Glacial Indifference"/>
            </a:endParaRPr>
          </a:p>
          <a:p>
            <a:pPr marL="741994" lvl="1" indent="-370997" algn="l">
              <a:lnSpc>
                <a:spcPts val="4427"/>
              </a:lnSpc>
              <a:buFont typeface="Arial"/>
              <a:buChar char="•"/>
            </a:pPr>
            <a:r>
              <a:rPr lang="en-US" sz="4099" spc="318">
                <a:solidFill>
                  <a:srgbClr val="EBEBEB"/>
                </a:solidFill>
                <a:latin typeface="Glacial Indifference"/>
              </a:rPr>
              <a:t>Change is inevitable and constant - our strategy requires us to all change as the model of healthcare needs to be modernised</a:t>
            </a:r>
          </a:p>
          <a:p>
            <a:pPr marL="741994" lvl="1" indent="-370997" algn="l">
              <a:lnSpc>
                <a:spcPts val="4427"/>
              </a:lnSpc>
            </a:pPr>
            <a:endParaRPr lang="en-US" sz="4099" spc="318">
              <a:solidFill>
                <a:srgbClr val="EBEBEB"/>
              </a:solidFill>
              <a:latin typeface="Glacial Indifference"/>
            </a:endParaRPr>
          </a:p>
          <a:p>
            <a:pPr marL="741994" lvl="1" indent="-370997" algn="l">
              <a:lnSpc>
                <a:spcPts val="4427"/>
              </a:lnSpc>
              <a:buFont typeface="Arial"/>
              <a:buChar char="•"/>
            </a:pPr>
            <a:r>
              <a:rPr lang="en-US" sz="4099" spc="318">
                <a:solidFill>
                  <a:srgbClr val="EBEBEB"/>
                </a:solidFill>
                <a:latin typeface="Glacial Indifference"/>
              </a:rPr>
              <a:t>Change comes in different shapes and sizes – and will continue to as the spotlight is on public money and the health of our people</a:t>
            </a:r>
          </a:p>
          <a:p>
            <a:pPr algn="l">
              <a:lnSpc>
                <a:spcPts val="4427"/>
              </a:lnSpc>
            </a:pPr>
            <a:endParaRPr lang="en-US" sz="4099" spc="318">
              <a:solidFill>
                <a:srgbClr val="EBEBEB"/>
              </a:solidFill>
              <a:latin typeface="Glacial Indifference"/>
            </a:endParaRPr>
          </a:p>
          <a:p>
            <a:pPr marL="741994" lvl="1" indent="-370997" algn="l">
              <a:lnSpc>
                <a:spcPts val="4427"/>
              </a:lnSpc>
            </a:pPr>
            <a:endParaRPr lang="en-US" sz="4099" spc="318">
              <a:solidFill>
                <a:srgbClr val="EBEBEB"/>
              </a:solidFill>
              <a:latin typeface="Glacial Indifference"/>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AutoShape 2"/>
          <p:cNvSpPr/>
          <p:nvPr/>
        </p:nvSpPr>
        <p:spPr>
          <a:xfrm flipV="1">
            <a:off x="1128712" y="707323"/>
            <a:ext cx="28575" cy="1400175"/>
          </a:xfrm>
          <a:prstGeom prst="line">
            <a:avLst/>
          </a:prstGeom>
          <a:ln w="19050" cap="rnd">
            <a:solidFill>
              <a:srgbClr val="9CBEBD"/>
            </a:solidFill>
            <a:prstDash val="solid"/>
            <a:headEnd type="none" w="sm" len="sm"/>
            <a:tailEnd type="none" w="sm" len="sm"/>
          </a:ln>
        </p:spPr>
      </p:sp>
      <p:sp>
        <p:nvSpPr>
          <p:cNvPr id="3" name="TextBox 3"/>
          <p:cNvSpPr txBox="1"/>
          <p:nvPr/>
        </p:nvSpPr>
        <p:spPr>
          <a:xfrm>
            <a:off x="1326285" y="453207"/>
            <a:ext cx="16961715" cy="3528045"/>
          </a:xfrm>
          <a:prstGeom prst="rect">
            <a:avLst/>
          </a:prstGeom>
        </p:spPr>
        <p:txBody>
          <a:bodyPr lIns="0" tIns="0" rIns="0" bIns="0" rtlCol="0" anchor="t">
            <a:spAutoFit/>
          </a:bodyPr>
          <a:lstStyle/>
          <a:p>
            <a:pPr>
              <a:lnSpc>
                <a:spcPts val="9119"/>
              </a:lnSpc>
            </a:pPr>
            <a:r>
              <a:rPr lang="en-US" sz="9499" spc="9">
                <a:solidFill>
                  <a:srgbClr val="FFFFFF"/>
                </a:solidFill>
                <a:latin typeface="League Spartan"/>
              </a:rPr>
              <a:t>Types of change you may experience as people professionals</a:t>
            </a:r>
          </a:p>
        </p:txBody>
      </p:sp>
      <p:sp>
        <p:nvSpPr>
          <p:cNvPr id="4" name="TextBox 4"/>
          <p:cNvSpPr txBox="1"/>
          <p:nvPr/>
        </p:nvSpPr>
        <p:spPr>
          <a:xfrm>
            <a:off x="680875" y="4539324"/>
            <a:ext cx="8463125" cy="4375785"/>
          </a:xfrm>
          <a:prstGeom prst="rect">
            <a:avLst/>
          </a:prstGeom>
        </p:spPr>
        <p:txBody>
          <a:bodyPr lIns="0" tIns="0" rIns="0" bIns="0" rtlCol="0" anchor="t">
            <a:spAutoFit/>
          </a:bodyPr>
          <a:lstStyle/>
          <a:p>
            <a:pPr algn="l">
              <a:lnSpc>
                <a:spcPts val="4319"/>
              </a:lnSpc>
            </a:pPr>
            <a:r>
              <a:rPr lang="en-US" sz="3999" spc="310">
                <a:solidFill>
                  <a:srgbClr val="EBEBEB"/>
                </a:solidFill>
                <a:latin typeface="Glacial Indifference Bold"/>
              </a:rPr>
              <a:t>Incremental Change</a:t>
            </a:r>
          </a:p>
          <a:p>
            <a:pPr marL="723900" lvl="1" indent="-361950" algn="l">
              <a:lnSpc>
                <a:spcPts val="4319"/>
              </a:lnSpc>
              <a:buFont typeface="Arial"/>
              <a:buChar char="•"/>
            </a:pPr>
            <a:r>
              <a:rPr lang="en-US" sz="3999" spc="310">
                <a:solidFill>
                  <a:srgbClr val="EBEBEB"/>
                </a:solidFill>
                <a:latin typeface="Glacial Indifference"/>
              </a:rPr>
              <a:t>Small improvements </a:t>
            </a:r>
          </a:p>
          <a:p>
            <a:pPr marL="723900" lvl="1" indent="-361950" algn="l">
              <a:lnSpc>
                <a:spcPts val="4319"/>
              </a:lnSpc>
              <a:buFont typeface="Arial"/>
              <a:buChar char="•"/>
            </a:pPr>
            <a:r>
              <a:rPr lang="en-US" sz="3999" spc="310">
                <a:solidFill>
                  <a:srgbClr val="EBEBEB"/>
                </a:solidFill>
                <a:latin typeface="Glacial Indifference"/>
              </a:rPr>
              <a:t>Adjustments to processes</a:t>
            </a:r>
          </a:p>
          <a:p>
            <a:pPr marL="723900" lvl="1" indent="-361950" algn="l">
              <a:lnSpc>
                <a:spcPts val="4319"/>
              </a:lnSpc>
              <a:buFont typeface="Arial"/>
              <a:buChar char="•"/>
            </a:pPr>
            <a:r>
              <a:rPr lang="en-US" sz="3999" spc="310">
                <a:solidFill>
                  <a:srgbClr val="EBEBEB"/>
                </a:solidFill>
                <a:latin typeface="Glacial Indifference"/>
              </a:rPr>
              <a:t>Less disruptive</a:t>
            </a:r>
          </a:p>
          <a:p>
            <a:pPr marL="723900" lvl="1" indent="-361950" algn="l">
              <a:lnSpc>
                <a:spcPts val="4319"/>
              </a:lnSpc>
            </a:pPr>
            <a:endParaRPr lang="en-US" sz="3999" spc="310">
              <a:solidFill>
                <a:srgbClr val="EBEBEB"/>
              </a:solidFill>
              <a:latin typeface="Glacial Indifference"/>
            </a:endParaRPr>
          </a:p>
          <a:p>
            <a:pPr marL="723900" lvl="1" indent="-361950" algn="l">
              <a:lnSpc>
                <a:spcPts val="4319"/>
              </a:lnSpc>
            </a:pPr>
            <a:endParaRPr lang="en-US" sz="3999" spc="310">
              <a:solidFill>
                <a:srgbClr val="EBEBEB"/>
              </a:solidFill>
              <a:latin typeface="Glacial Indifference"/>
            </a:endParaRPr>
          </a:p>
          <a:p>
            <a:pPr marL="723900" lvl="1" indent="-361950" algn="just">
              <a:lnSpc>
                <a:spcPts val="4319"/>
              </a:lnSpc>
            </a:pPr>
            <a:r>
              <a:rPr lang="en-US" sz="3999" spc="310">
                <a:solidFill>
                  <a:srgbClr val="EBEBEB"/>
                </a:solidFill>
                <a:latin typeface="Glacial Indifference"/>
              </a:rPr>
              <a:t>i.e.workflow tweaks, training updates, policy changes</a:t>
            </a:r>
          </a:p>
        </p:txBody>
      </p:sp>
      <p:sp>
        <p:nvSpPr>
          <p:cNvPr id="5" name="TextBox 5"/>
          <p:cNvSpPr txBox="1"/>
          <p:nvPr/>
        </p:nvSpPr>
        <p:spPr>
          <a:xfrm>
            <a:off x="9230061" y="4539324"/>
            <a:ext cx="9057939" cy="5461635"/>
          </a:xfrm>
          <a:prstGeom prst="rect">
            <a:avLst/>
          </a:prstGeom>
        </p:spPr>
        <p:txBody>
          <a:bodyPr lIns="0" tIns="0" rIns="0" bIns="0" rtlCol="0" anchor="t">
            <a:spAutoFit/>
          </a:bodyPr>
          <a:lstStyle/>
          <a:p>
            <a:pPr algn="l">
              <a:lnSpc>
                <a:spcPts val="4319"/>
              </a:lnSpc>
            </a:pPr>
            <a:r>
              <a:rPr lang="en-US" sz="3999" spc="310">
                <a:solidFill>
                  <a:srgbClr val="EBEBEB"/>
                </a:solidFill>
                <a:latin typeface="Glacial Indifference Bold"/>
              </a:rPr>
              <a:t>Transformational Change</a:t>
            </a:r>
          </a:p>
          <a:p>
            <a:pPr marL="723900" lvl="1" indent="-361950" algn="l">
              <a:lnSpc>
                <a:spcPts val="4319"/>
              </a:lnSpc>
              <a:buFont typeface="Arial"/>
              <a:buChar char="•"/>
            </a:pPr>
            <a:r>
              <a:rPr lang="en-US" sz="3999" spc="310">
                <a:solidFill>
                  <a:srgbClr val="EBEBEB"/>
                </a:solidFill>
                <a:latin typeface="Glacial Indifference"/>
              </a:rPr>
              <a:t>Radical, deep shifts</a:t>
            </a:r>
          </a:p>
          <a:p>
            <a:pPr marL="723900" lvl="1" indent="-361950" algn="l">
              <a:lnSpc>
                <a:spcPts val="4319"/>
              </a:lnSpc>
              <a:buFont typeface="Arial"/>
              <a:buChar char="•"/>
            </a:pPr>
            <a:r>
              <a:rPr lang="en-US" sz="3999" spc="310">
                <a:solidFill>
                  <a:srgbClr val="EBEBEB"/>
                </a:solidFill>
                <a:latin typeface="Glacial Indifference"/>
              </a:rPr>
              <a:t>Major disruptions</a:t>
            </a:r>
          </a:p>
          <a:p>
            <a:pPr marL="723900" lvl="1" indent="-361950" algn="l">
              <a:lnSpc>
                <a:spcPts val="4319"/>
              </a:lnSpc>
              <a:buFont typeface="Arial"/>
              <a:buChar char="•"/>
            </a:pPr>
            <a:r>
              <a:rPr lang="en-US" sz="3999" spc="310">
                <a:solidFill>
                  <a:srgbClr val="EBEBEB"/>
                </a:solidFill>
                <a:latin typeface="Glacial Indifference"/>
              </a:rPr>
              <a:t>Significant organisational impacts</a:t>
            </a:r>
          </a:p>
          <a:p>
            <a:pPr marL="723900" lvl="1" indent="-361950" algn="l">
              <a:lnSpc>
                <a:spcPts val="4319"/>
              </a:lnSpc>
            </a:pPr>
            <a:endParaRPr lang="en-US" sz="3999" spc="310">
              <a:solidFill>
                <a:srgbClr val="EBEBEB"/>
              </a:solidFill>
              <a:latin typeface="Glacial Indifference"/>
            </a:endParaRPr>
          </a:p>
          <a:p>
            <a:pPr marL="723900" lvl="1" indent="-361950" algn="l">
              <a:lnSpc>
                <a:spcPts val="4319"/>
              </a:lnSpc>
            </a:pPr>
            <a:endParaRPr lang="en-US" sz="3999" spc="310">
              <a:solidFill>
                <a:srgbClr val="EBEBEB"/>
              </a:solidFill>
              <a:latin typeface="Glacial Indifference"/>
            </a:endParaRPr>
          </a:p>
          <a:p>
            <a:pPr marL="723900" lvl="1" indent="-361950" algn="l">
              <a:lnSpc>
                <a:spcPts val="4319"/>
              </a:lnSpc>
            </a:pPr>
            <a:r>
              <a:rPr lang="en-US" sz="3999" spc="310">
                <a:solidFill>
                  <a:srgbClr val="EBEBEB"/>
                </a:solidFill>
                <a:latin typeface="Glacial Indifference"/>
              </a:rPr>
              <a:t>i.e. restructures, new systems, major process redesigns, new workplace setting</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 name="Freeform 3"/>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5"/>
            <a:stretch>
              <a:fillRect l="-3781"/>
            </a:stretch>
          </a:blipFill>
        </p:spPr>
      </p:sp>
      <p:sp>
        <p:nvSpPr>
          <p:cNvPr id="4" name="Freeform 4"/>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6"/>
            <a:stretch>
              <a:fillRect l="-55376"/>
            </a:stretch>
          </a:blipFill>
        </p:spPr>
      </p:sp>
      <p:sp>
        <p:nvSpPr>
          <p:cNvPr id="5" name="Freeform 5"/>
          <p:cNvSpPr/>
          <p:nvPr/>
        </p:nvSpPr>
        <p:spPr>
          <a:xfrm>
            <a:off x="12913518" y="2514600"/>
            <a:ext cx="4229100" cy="4229100"/>
          </a:xfrm>
          <a:custGeom>
            <a:avLst/>
            <a:gdLst/>
            <a:ahLst/>
            <a:cxnLst/>
            <a:rect l="l" t="t" r="r" b="b"/>
            <a:pathLst>
              <a:path w="4229100" h="4229100">
                <a:moveTo>
                  <a:pt x="0" y="0"/>
                </a:moveTo>
                <a:lnTo>
                  <a:pt x="4229100" y="0"/>
                </a:lnTo>
                <a:lnTo>
                  <a:pt x="4229100" y="4229100"/>
                </a:lnTo>
                <a:lnTo>
                  <a:pt x="0" y="4229100"/>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sp>
      <p:sp>
        <p:nvSpPr>
          <p:cNvPr id="6" name="Freeform 6"/>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9"/>
            <a:stretch>
              <a:fillRect t="-40475"/>
            </a:stretch>
          </a:blipFill>
        </p:spPr>
      </p:sp>
      <p:sp>
        <p:nvSpPr>
          <p:cNvPr id="7" name="Freeform 7"/>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0"/>
            <a:stretch>
              <a:fillRect b="-30412"/>
            </a:stretch>
          </a:blipFill>
        </p:spPr>
      </p:sp>
      <p:grpSp>
        <p:nvGrpSpPr>
          <p:cNvPr id="8" name="Group 8"/>
          <p:cNvGrpSpPr/>
          <p:nvPr/>
        </p:nvGrpSpPr>
        <p:grpSpPr>
          <a:xfrm>
            <a:off x="15656718" y="0"/>
            <a:ext cx="1028700" cy="1714500"/>
            <a:chOff x="0" y="0"/>
            <a:chExt cx="1371600" cy="2286000"/>
          </a:xfrm>
        </p:grpSpPr>
        <p:sp>
          <p:nvSpPr>
            <p:cNvPr id="9" name="Freeform 9"/>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grpSp>
        <p:nvGrpSpPr>
          <p:cNvPr id="10" name="Group 10"/>
          <p:cNvGrpSpPr/>
          <p:nvPr/>
        </p:nvGrpSpPr>
        <p:grpSpPr>
          <a:xfrm>
            <a:off x="1" y="0"/>
            <a:ext cx="18288000" cy="10287000"/>
            <a:chOff x="0" y="0"/>
            <a:chExt cx="24384000" cy="13716000"/>
          </a:xfrm>
        </p:grpSpPr>
        <p:sp>
          <p:nvSpPr>
            <p:cNvPr id="11" name="Freeform 11"/>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3B3059"/>
            </a:solidFill>
          </p:spPr>
        </p:sp>
      </p:grpSp>
      <p:sp>
        <p:nvSpPr>
          <p:cNvPr id="12" name="Freeform 12"/>
          <p:cNvSpPr/>
          <p:nvPr/>
        </p:nvSpPr>
        <p:spPr>
          <a:xfrm>
            <a:off x="14026515" y="0"/>
            <a:ext cx="839208" cy="5564463"/>
          </a:xfrm>
          <a:custGeom>
            <a:avLst/>
            <a:gdLst/>
            <a:ahLst/>
            <a:cxnLst/>
            <a:rect l="l" t="t" r="r" b="b"/>
            <a:pathLst>
              <a:path w="839208" h="5564463">
                <a:moveTo>
                  <a:pt x="0" y="0"/>
                </a:moveTo>
                <a:lnTo>
                  <a:pt x="839208" y="0"/>
                </a:lnTo>
                <a:lnTo>
                  <a:pt x="839208" y="5564463"/>
                </a:lnTo>
                <a:lnTo>
                  <a:pt x="0" y="5564463"/>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sp>
      <p:grpSp>
        <p:nvGrpSpPr>
          <p:cNvPr id="13" name="Group 13"/>
          <p:cNvGrpSpPr/>
          <p:nvPr/>
        </p:nvGrpSpPr>
        <p:grpSpPr>
          <a:xfrm>
            <a:off x="15656718" y="0"/>
            <a:ext cx="1028700" cy="1714500"/>
            <a:chOff x="0" y="0"/>
            <a:chExt cx="1371600" cy="2286000"/>
          </a:xfrm>
        </p:grpSpPr>
        <p:sp>
          <p:nvSpPr>
            <p:cNvPr id="14" name="Freeform 14"/>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15" name="Freeform 15"/>
          <p:cNvSpPr/>
          <p:nvPr/>
        </p:nvSpPr>
        <p:spPr>
          <a:xfrm>
            <a:off x="8455818" y="2057400"/>
            <a:ext cx="9832184" cy="8229600"/>
          </a:xfrm>
          <a:custGeom>
            <a:avLst/>
            <a:gdLst/>
            <a:ahLst/>
            <a:cxnLst/>
            <a:rect l="l" t="t" r="r" b="b"/>
            <a:pathLst>
              <a:path w="9832184" h="8229600">
                <a:moveTo>
                  <a:pt x="0" y="0"/>
                </a:moveTo>
                <a:lnTo>
                  <a:pt x="9832184" y="0"/>
                </a:lnTo>
                <a:lnTo>
                  <a:pt x="9832184" y="8229600"/>
                </a:lnTo>
                <a:lnTo>
                  <a:pt x="0" y="8229600"/>
                </a:lnTo>
                <a:lnTo>
                  <a:pt x="0" y="0"/>
                </a:lnTo>
                <a:close/>
              </a:path>
            </a:pathLst>
          </a:custGeom>
          <a:blipFill>
            <a:blip r:embed="rId13"/>
            <a:stretch>
              <a:fillRect t="-9736" b="-9736"/>
            </a:stretch>
          </a:blipFill>
        </p:spPr>
      </p:sp>
      <p:sp>
        <p:nvSpPr>
          <p:cNvPr id="16" name="TextBox 16"/>
          <p:cNvSpPr txBox="1"/>
          <p:nvPr/>
        </p:nvSpPr>
        <p:spPr>
          <a:xfrm>
            <a:off x="625079" y="3723562"/>
            <a:ext cx="9504748" cy="466725"/>
          </a:xfrm>
          <a:prstGeom prst="rect">
            <a:avLst/>
          </a:prstGeom>
        </p:spPr>
        <p:txBody>
          <a:bodyPr lIns="0" tIns="0" rIns="0" bIns="0" rtlCol="0" anchor="t">
            <a:spAutoFit/>
          </a:bodyPr>
          <a:lstStyle/>
          <a:p>
            <a:pPr algn="l">
              <a:lnSpc>
                <a:spcPts val="3600"/>
              </a:lnSpc>
            </a:pPr>
            <a:r>
              <a:rPr lang="en-US" sz="3000" spc="18">
                <a:solidFill>
                  <a:srgbClr val="EBEBEB"/>
                </a:solidFill>
                <a:latin typeface="Glacial Indifference"/>
              </a:rPr>
              <a:t>…..without stressing everyone out!</a:t>
            </a:r>
          </a:p>
        </p:txBody>
      </p:sp>
      <p:sp>
        <p:nvSpPr>
          <p:cNvPr id="17" name="TextBox 17"/>
          <p:cNvSpPr txBox="1"/>
          <p:nvPr/>
        </p:nvSpPr>
        <p:spPr>
          <a:xfrm>
            <a:off x="625079" y="308253"/>
            <a:ext cx="11497864" cy="3276600"/>
          </a:xfrm>
          <a:prstGeom prst="rect">
            <a:avLst/>
          </a:prstGeom>
        </p:spPr>
        <p:txBody>
          <a:bodyPr lIns="0" tIns="0" rIns="0" bIns="0" rtlCol="0" anchor="t">
            <a:spAutoFit/>
          </a:bodyPr>
          <a:lstStyle/>
          <a:p>
            <a:pPr algn="l">
              <a:lnSpc>
                <a:spcPts val="12960"/>
              </a:lnSpc>
            </a:pPr>
            <a:r>
              <a:rPr lang="en-US" sz="10800" spc="64">
                <a:solidFill>
                  <a:srgbClr val="FFFFFF"/>
                </a:solidFill>
                <a:latin typeface="League Spartan"/>
              </a:rPr>
              <a:t>How to support change…..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3"/>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4"/>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5"/>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6"/>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8" name="Freeform 8"/>
          <p:cNvSpPr/>
          <p:nvPr/>
        </p:nvSpPr>
        <p:spPr>
          <a:xfrm>
            <a:off x="0" y="4004528"/>
            <a:ext cx="6055518" cy="6282472"/>
          </a:xfrm>
          <a:custGeom>
            <a:avLst/>
            <a:gdLst/>
            <a:ahLst/>
            <a:cxnLst/>
            <a:rect l="l" t="t" r="r" b="b"/>
            <a:pathLst>
              <a:path w="6055518" h="6282472">
                <a:moveTo>
                  <a:pt x="0" y="0"/>
                </a:moveTo>
                <a:lnTo>
                  <a:pt x="6055518" y="0"/>
                </a:lnTo>
                <a:lnTo>
                  <a:pt x="6055518" y="6282472"/>
                </a:lnTo>
                <a:lnTo>
                  <a:pt x="0" y="6282472"/>
                </a:lnTo>
                <a:lnTo>
                  <a:pt x="0" y="0"/>
                </a:lnTo>
                <a:close/>
              </a:path>
            </a:pathLst>
          </a:custGeom>
          <a:blipFill>
            <a:blip r:embed="rId7"/>
            <a:stretch>
              <a:fillRect l="-3748"/>
            </a:stretch>
          </a:blipFill>
        </p:spPr>
      </p:sp>
      <p:sp>
        <p:nvSpPr>
          <p:cNvPr id="9" name="Freeform 9"/>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8"/>
            <a:stretch>
              <a:fillRect l="-55376"/>
            </a:stretch>
          </a:blipFill>
        </p:spPr>
      </p:sp>
      <p:sp>
        <p:nvSpPr>
          <p:cNvPr id="10" name="Freeform 10"/>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9"/>
            <a:stretch>
              <a:fillRect t="-40475"/>
            </a:stretch>
          </a:blipFill>
        </p:spPr>
      </p:sp>
      <p:sp>
        <p:nvSpPr>
          <p:cNvPr id="11" name="Freeform 11"/>
          <p:cNvSpPr/>
          <p:nvPr/>
        </p:nvSpPr>
        <p:spPr>
          <a:xfrm>
            <a:off x="12908817"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0"/>
            <a:stretch>
              <a:fillRect b="-30412"/>
            </a:stretch>
          </a:blipFill>
        </p:spPr>
      </p:sp>
      <p:grpSp>
        <p:nvGrpSpPr>
          <p:cNvPr id="12" name="Group 12"/>
          <p:cNvGrpSpPr/>
          <p:nvPr/>
        </p:nvGrpSpPr>
        <p:grpSpPr>
          <a:xfrm>
            <a:off x="15656718" y="0"/>
            <a:ext cx="1028700" cy="1714500"/>
            <a:chOff x="0" y="0"/>
            <a:chExt cx="1371600" cy="2286000"/>
          </a:xfrm>
        </p:grpSpPr>
        <p:sp>
          <p:nvSpPr>
            <p:cNvPr id="13" name="Freeform 13"/>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14" name="TextBox 14"/>
          <p:cNvSpPr txBox="1"/>
          <p:nvPr/>
        </p:nvSpPr>
        <p:spPr>
          <a:xfrm>
            <a:off x="7932626" y="4004528"/>
            <a:ext cx="9209992" cy="1638300"/>
          </a:xfrm>
          <a:prstGeom prst="rect">
            <a:avLst/>
          </a:prstGeom>
        </p:spPr>
        <p:txBody>
          <a:bodyPr lIns="0" tIns="0" rIns="0" bIns="0" rtlCol="0" anchor="t">
            <a:spAutoFit/>
          </a:bodyPr>
          <a:lstStyle/>
          <a:p>
            <a:pPr algn="l">
              <a:lnSpc>
                <a:spcPts val="12960"/>
              </a:lnSpc>
            </a:pPr>
            <a:r>
              <a:rPr lang="en-US" sz="10800" spc="64">
                <a:solidFill>
                  <a:srgbClr val="FFFFFF"/>
                </a:solidFill>
                <a:latin typeface="League Spartan"/>
              </a:rPr>
              <a:t>Phase 1</a:t>
            </a:r>
          </a:p>
        </p:txBody>
      </p:sp>
      <p:sp>
        <p:nvSpPr>
          <p:cNvPr id="15" name="TextBox 15"/>
          <p:cNvSpPr txBox="1"/>
          <p:nvPr/>
        </p:nvSpPr>
        <p:spPr>
          <a:xfrm>
            <a:off x="7932626" y="5645885"/>
            <a:ext cx="9882345" cy="771525"/>
          </a:xfrm>
          <a:prstGeom prst="rect">
            <a:avLst/>
          </a:prstGeom>
        </p:spPr>
        <p:txBody>
          <a:bodyPr lIns="0" tIns="0" rIns="0" bIns="0" rtlCol="0" anchor="t">
            <a:spAutoFit/>
          </a:bodyPr>
          <a:lstStyle/>
          <a:p>
            <a:pPr algn="l">
              <a:lnSpc>
                <a:spcPts val="6000"/>
              </a:lnSpc>
            </a:pPr>
            <a:r>
              <a:rPr lang="en-US" sz="5000" spc="30">
                <a:solidFill>
                  <a:srgbClr val="EBEBEB"/>
                </a:solidFill>
                <a:latin typeface="Glacial Indifference"/>
              </a:rPr>
              <a:t>Thinking about a potential change</a:t>
            </a:r>
          </a:p>
        </p:txBody>
      </p:sp>
      <p:sp>
        <p:nvSpPr>
          <p:cNvPr id="16" name="Freeform 16"/>
          <p:cNvSpPr/>
          <p:nvPr/>
        </p:nvSpPr>
        <p:spPr>
          <a:xfrm>
            <a:off x="911773" y="914401"/>
            <a:ext cx="6041199" cy="8458195"/>
          </a:xfrm>
          <a:custGeom>
            <a:avLst/>
            <a:gdLst/>
            <a:ahLst/>
            <a:cxnLst/>
            <a:rect l="l" t="t" r="r" b="b"/>
            <a:pathLst>
              <a:path w="6041199" h="8458195">
                <a:moveTo>
                  <a:pt x="0" y="0"/>
                </a:moveTo>
                <a:lnTo>
                  <a:pt x="6041199" y="0"/>
                </a:lnTo>
                <a:lnTo>
                  <a:pt x="6041199" y="8458196"/>
                </a:lnTo>
                <a:lnTo>
                  <a:pt x="0" y="8458196"/>
                </a:lnTo>
                <a:lnTo>
                  <a:pt x="0" y="0"/>
                </a:lnTo>
                <a:close/>
              </a:path>
            </a:pathLst>
          </a:custGeom>
          <a:blipFill>
            <a:blip r:embed="rId11"/>
            <a:stretch>
              <a:fillRect l="-52254" r="-57503"/>
            </a:stretch>
          </a:blipFill>
        </p:spPr>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2"/>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3"/>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4"/>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5"/>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8" name="TextBox 8"/>
          <p:cNvSpPr txBox="1"/>
          <p:nvPr/>
        </p:nvSpPr>
        <p:spPr>
          <a:xfrm>
            <a:off x="1060606" y="724797"/>
            <a:ext cx="13924205" cy="3276600"/>
          </a:xfrm>
          <a:prstGeom prst="rect">
            <a:avLst/>
          </a:prstGeom>
        </p:spPr>
        <p:txBody>
          <a:bodyPr lIns="0" tIns="0" rIns="0" bIns="0" rtlCol="0" anchor="t">
            <a:spAutoFit/>
          </a:bodyPr>
          <a:lstStyle/>
          <a:p>
            <a:pPr algn="l">
              <a:lnSpc>
                <a:spcPts val="12960"/>
              </a:lnSpc>
            </a:pPr>
            <a:r>
              <a:rPr lang="en-US" sz="10800" spc="64">
                <a:solidFill>
                  <a:srgbClr val="FFFFFF"/>
                </a:solidFill>
                <a:latin typeface="League Spartan"/>
              </a:rPr>
              <a:t>Employees need reassurance</a:t>
            </a:r>
          </a:p>
        </p:txBody>
      </p:sp>
      <p:sp>
        <p:nvSpPr>
          <p:cNvPr id="9" name="TextBox 9"/>
          <p:cNvSpPr txBox="1"/>
          <p:nvPr/>
        </p:nvSpPr>
        <p:spPr>
          <a:xfrm>
            <a:off x="737879" y="3190875"/>
            <a:ext cx="13236932" cy="6067425"/>
          </a:xfrm>
          <a:prstGeom prst="rect">
            <a:avLst/>
          </a:prstGeom>
        </p:spPr>
        <p:txBody>
          <a:bodyPr lIns="0" tIns="0" rIns="0" bIns="0" rtlCol="0" anchor="t">
            <a:spAutoFit/>
          </a:bodyPr>
          <a:lstStyle/>
          <a:p>
            <a:pPr algn="l">
              <a:lnSpc>
                <a:spcPts val="6839"/>
              </a:lnSpc>
            </a:pPr>
            <a:endParaRPr/>
          </a:p>
          <a:p>
            <a:pPr algn="l">
              <a:lnSpc>
                <a:spcPts val="6839"/>
              </a:lnSpc>
            </a:pPr>
            <a:endParaRPr/>
          </a:p>
          <a:p>
            <a:pPr marL="1031553" lvl="1" indent="-515777" algn="l">
              <a:lnSpc>
                <a:spcPts val="6839"/>
              </a:lnSpc>
              <a:buFont typeface="Arial"/>
              <a:buChar char="•"/>
            </a:pPr>
            <a:r>
              <a:rPr lang="en-US" sz="5699" spc="34">
                <a:solidFill>
                  <a:srgbClr val="EBEBEB"/>
                </a:solidFill>
                <a:latin typeface="Glacial Indifference"/>
              </a:rPr>
              <a:t>May be </a:t>
            </a:r>
            <a:r>
              <a:rPr lang="en-US" sz="5699" spc="34">
                <a:solidFill>
                  <a:srgbClr val="EBEBEB"/>
                </a:solidFill>
                <a:latin typeface="Glacial Indifference Bold Italics"/>
              </a:rPr>
              <a:t>confused</a:t>
            </a:r>
            <a:r>
              <a:rPr lang="en-US" sz="5699" spc="34">
                <a:solidFill>
                  <a:srgbClr val="EBEBEB"/>
                </a:solidFill>
                <a:latin typeface="Glacial Indifference"/>
              </a:rPr>
              <a:t> and </a:t>
            </a:r>
            <a:r>
              <a:rPr lang="en-US" sz="5699" spc="34">
                <a:solidFill>
                  <a:srgbClr val="EBEBEB"/>
                </a:solidFill>
                <a:latin typeface="Glacial Indifference Bold Italics"/>
              </a:rPr>
              <a:t>worried</a:t>
            </a:r>
            <a:r>
              <a:rPr lang="en-US" sz="5699" spc="34">
                <a:solidFill>
                  <a:srgbClr val="EBEBEB"/>
                </a:solidFill>
                <a:latin typeface="Glacial Indifference"/>
              </a:rPr>
              <a:t> by </a:t>
            </a:r>
            <a:r>
              <a:rPr lang="en-US" sz="5699" spc="34" err="1">
                <a:solidFill>
                  <a:srgbClr val="EBEBEB"/>
                </a:solidFill>
                <a:latin typeface="Glacial Indifference"/>
              </a:rPr>
              <a:t>rumours</a:t>
            </a:r>
            <a:endParaRPr lang="en-US" sz="5699" spc="34">
              <a:solidFill>
                <a:srgbClr val="EBEBEB"/>
              </a:solidFill>
              <a:latin typeface="Glacial Indifference"/>
            </a:endParaRPr>
          </a:p>
          <a:p>
            <a:pPr marL="1031553" lvl="1" indent="-515777" algn="l">
              <a:lnSpc>
                <a:spcPts val="6839"/>
              </a:lnSpc>
            </a:pPr>
            <a:endParaRPr lang="en-US" sz="5699" spc="34">
              <a:solidFill>
                <a:srgbClr val="EBEBEB"/>
              </a:solidFill>
              <a:latin typeface="Glacial Indifference"/>
            </a:endParaRPr>
          </a:p>
          <a:p>
            <a:pPr marL="1031553" lvl="1" indent="-515777" algn="l">
              <a:lnSpc>
                <a:spcPts val="6839"/>
              </a:lnSpc>
              <a:buFont typeface="Arial"/>
              <a:buChar char="•"/>
            </a:pPr>
            <a:r>
              <a:rPr lang="en-US" sz="5699" spc="34">
                <a:solidFill>
                  <a:srgbClr val="EBEBEB"/>
                </a:solidFill>
                <a:latin typeface="Glacial Indifference"/>
              </a:rPr>
              <a:t>May be </a:t>
            </a:r>
            <a:r>
              <a:rPr lang="en-US" sz="5699" spc="34">
                <a:solidFill>
                  <a:srgbClr val="EBEBEB"/>
                </a:solidFill>
                <a:latin typeface="Glacial Indifference Bold Italics"/>
              </a:rPr>
              <a:t>concerned</a:t>
            </a:r>
            <a:r>
              <a:rPr lang="en-US" sz="5699" spc="34">
                <a:solidFill>
                  <a:srgbClr val="EBEBEB"/>
                </a:solidFill>
                <a:latin typeface="Glacial Indifference"/>
              </a:rPr>
              <a:t> about an </a:t>
            </a:r>
            <a:r>
              <a:rPr lang="en-US" sz="5699" spc="34">
                <a:solidFill>
                  <a:srgbClr val="EBEBEB"/>
                </a:solidFill>
                <a:latin typeface="Glacial Indifference Bold Italics"/>
              </a:rPr>
              <a:t>uncertain</a:t>
            </a:r>
            <a:r>
              <a:rPr lang="en-US" sz="5699" spc="34">
                <a:solidFill>
                  <a:srgbClr val="EBEBEB"/>
                </a:solidFill>
                <a:latin typeface="Glacial Indifference"/>
              </a:rPr>
              <a:t> future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 name="Freeform 3"/>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7"/>
            <a:stretch>
              <a:fillRect l="-3781"/>
            </a:stretch>
          </a:blipFill>
        </p:spPr>
      </p:sp>
      <p:sp>
        <p:nvSpPr>
          <p:cNvPr id="4" name="Freeform 4"/>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8"/>
            <a:stretch>
              <a:fillRect l="-55376"/>
            </a:stretch>
          </a:blipFill>
        </p:spPr>
      </p:sp>
      <p:sp>
        <p:nvSpPr>
          <p:cNvPr id="5" name="Freeform 5"/>
          <p:cNvSpPr/>
          <p:nvPr/>
        </p:nvSpPr>
        <p:spPr>
          <a:xfrm>
            <a:off x="12913518" y="2514600"/>
            <a:ext cx="4229100" cy="4229100"/>
          </a:xfrm>
          <a:custGeom>
            <a:avLst/>
            <a:gdLst/>
            <a:ahLst/>
            <a:cxnLst/>
            <a:rect l="l" t="t" r="r" b="b"/>
            <a:pathLst>
              <a:path w="4229100" h="4229100">
                <a:moveTo>
                  <a:pt x="0" y="0"/>
                </a:moveTo>
                <a:lnTo>
                  <a:pt x="4229100" y="0"/>
                </a:lnTo>
                <a:lnTo>
                  <a:pt x="4229100" y="4229100"/>
                </a:lnTo>
                <a:lnTo>
                  <a:pt x="0" y="4229100"/>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sp>
      <p:sp>
        <p:nvSpPr>
          <p:cNvPr id="6" name="Freeform 6"/>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11"/>
            <a:stretch>
              <a:fillRect t="-40475"/>
            </a:stretch>
          </a:blipFill>
        </p:spPr>
      </p:sp>
      <p:sp>
        <p:nvSpPr>
          <p:cNvPr id="7" name="Freeform 7"/>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2"/>
            <a:stretch>
              <a:fillRect b="-30412"/>
            </a:stretch>
          </a:blipFill>
        </p:spPr>
      </p:sp>
      <p:grpSp>
        <p:nvGrpSpPr>
          <p:cNvPr id="8" name="Group 8"/>
          <p:cNvGrpSpPr/>
          <p:nvPr/>
        </p:nvGrpSpPr>
        <p:grpSpPr>
          <a:xfrm>
            <a:off x="15656718" y="0"/>
            <a:ext cx="1028700" cy="1714500"/>
            <a:chOff x="0" y="0"/>
            <a:chExt cx="1371600" cy="2286000"/>
          </a:xfrm>
        </p:grpSpPr>
        <p:sp>
          <p:nvSpPr>
            <p:cNvPr id="9" name="Freeform 9"/>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10" name="Freeform 10"/>
          <p:cNvSpPr/>
          <p:nvPr/>
        </p:nvSpPr>
        <p:spPr>
          <a:xfrm>
            <a:off x="0" y="4004528"/>
            <a:ext cx="6055518" cy="6282472"/>
          </a:xfrm>
          <a:custGeom>
            <a:avLst/>
            <a:gdLst/>
            <a:ahLst/>
            <a:cxnLst/>
            <a:rect l="l" t="t" r="r" b="b"/>
            <a:pathLst>
              <a:path w="6055518" h="6282472">
                <a:moveTo>
                  <a:pt x="0" y="0"/>
                </a:moveTo>
                <a:lnTo>
                  <a:pt x="6055518" y="0"/>
                </a:lnTo>
                <a:lnTo>
                  <a:pt x="6055518" y="6282472"/>
                </a:lnTo>
                <a:lnTo>
                  <a:pt x="0" y="6282472"/>
                </a:lnTo>
                <a:lnTo>
                  <a:pt x="0" y="0"/>
                </a:lnTo>
                <a:close/>
              </a:path>
            </a:pathLst>
          </a:custGeom>
          <a:blipFill>
            <a:blip r:embed="rId13"/>
            <a:stretch>
              <a:fillRect l="-3748"/>
            </a:stretch>
          </a:blipFill>
        </p:spPr>
      </p:sp>
      <p:sp>
        <p:nvSpPr>
          <p:cNvPr id="11" name="Freeform 11"/>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14"/>
            <a:stretch>
              <a:fillRect l="-55376"/>
            </a:stretch>
          </a:blipFill>
        </p:spPr>
      </p:sp>
      <p:sp>
        <p:nvSpPr>
          <p:cNvPr id="12" name="Freeform 12"/>
          <p:cNvSpPr/>
          <p:nvPr/>
        </p:nvSpPr>
        <p:spPr>
          <a:xfrm>
            <a:off x="12913518" y="2514600"/>
            <a:ext cx="4229100" cy="4229100"/>
          </a:xfrm>
          <a:custGeom>
            <a:avLst/>
            <a:gdLst/>
            <a:ahLst/>
            <a:cxnLst/>
            <a:rect l="l" t="t" r="r" b="b"/>
            <a:pathLst>
              <a:path w="4229100" h="4229100">
                <a:moveTo>
                  <a:pt x="0" y="0"/>
                </a:moveTo>
                <a:lnTo>
                  <a:pt x="4229100" y="0"/>
                </a:lnTo>
                <a:lnTo>
                  <a:pt x="4229100" y="4229100"/>
                </a:lnTo>
                <a:lnTo>
                  <a:pt x="0" y="4229100"/>
                </a:lnTo>
                <a:lnTo>
                  <a:pt x="0" y="0"/>
                </a:lnTo>
                <a:close/>
              </a:path>
            </a:pathLst>
          </a:custGeom>
          <a:blipFill>
            <a:blip r:embed="rId9">
              <a:extLst>
                <a:ext uri="{96DAC541-7B7A-43D3-8B79-37D633B846F1}">
                  <asvg:svgBlip xmlns:asvg="http://schemas.microsoft.com/office/drawing/2016/SVG/main" r:embed="rId15"/>
                </a:ext>
              </a:extLst>
            </a:blip>
            <a:stretch>
              <a:fillRect/>
            </a:stretch>
          </a:blipFill>
        </p:spPr>
      </p:sp>
      <p:sp>
        <p:nvSpPr>
          <p:cNvPr id="13" name="Freeform 13"/>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16"/>
            <a:stretch>
              <a:fillRect t="-40475"/>
            </a:stretch>
          </a:blipFill>
        </p:spPr>
      </p:sp>
      <p:sp>
        <p:nvSpPr>
          <p:cNvPr id="14" name="Freeform 14"/>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7"/>
            <a:stretch>
              <a:fillRect b="-30412"/>
            </a:stretch>
          </a:blipFill>
        </p:spPr>
      </p:sp>
      <p:grpSp>
        <p:nvGrpSpPr>
          <p:cNvPr id="15" name="Group 15"/>
          <p:cNvGrpSpPr/>
          <p:nvPr/>
        </p:nvGrpSpPr>
        <p:grpSpPr>
          <a:xfrm>
            <a:off x="15656718" y="0"/>
            <a:ext cx="1028700" cy="1714500"/>
            <a:chOff x="0" y="0"/>
            <a:chExt cx="1371600" cy="2286000"/>
          </a:xfrm>
        </p:grpSpPr>
        <p:sp>
          <p:nvSpPr>
            <p:cNvPr id="16" name="Freeform 16"/>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grpSp>
        <p:nvGrpSpPr>
          <p:cNvPr id="17" name="Group 17"/>
          <p:cNvGrpSpPr/>
          <p:nvPr/>
        </p:nvGrpSpPr>
        <p:grpSpPr>
          <a:xfrm>
            <a:off x="1" y="0"/>
            <a:ext cx="18288000" cy="10287000"/>
            <a:chOff x="0" y="0"/>
            <a:chExt cx="24384000" cy="13716000"/>
          </a:xfrm>
        </p:grpSpPr>
        <p:sp>
          <p:nvSpPr>
            <p:cNvPr id="18" name="Freeform 18"/>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3B3059"/>
            </a:solidFill>
          </p:spPr>
        </p:sp>
      </p:grpSp>
      <p:sp>
        <p:nvSpPr>
          <p:cNvPr id="19" name="Freeform 19"/>
          <p:cNvSpPr/>
          <p:nvPr/>
        </p:nvSpPr>
        <p:spPr>
          <a:xfrm>
            <a:off x="14026515" y="0"/>
            <a:ext cx="839208" cy="5564463"/>
          </a:xfrm>
          <a:custGeom>
            <a:avLst/>
            <a:gdLst/>
            <a:ahLst/>
            <a:cxnLst/>
            <a:rect l="l" t="t" r="r" b="b"/>
            <a:pathLst>
              <a:path w="839208" h="5564463">
                <a:moveTo>
                  <a:pt x="0" y="0"/>
                </a:moveTo>
                <a:lnTo>
                  <a:pt x="839208" y="0"/>
                </a:lnTo>
                <a:lnTo>
                  <a:pt x="839208" y="5564463"/>
                </a:lnTo>
                <a:lnTo>
                  <a:pt x="0" y="5564463"/>
                </a:lnTo>
                <a:lnTo>
                  <a:pt x="0" y="0"/>
                </a:lnTo>
                <a:close/>
              </a:path>
            </a:pathLst>
          </a:custGeom>
          <a:blipFill>
            <a:blip r:embed="rId18">
              <a:extLst>
                <a:ext uri="{96DAC541-7B7A-43D3-8B79-37D633B846F1}">
                  <asvg:svgBlip xmlns:asvg="http://schemas.microsoft.com/office/drawing/2016/SVG/main" r:embed="rId19"/>
                </a:ext>
              </a:extLst>
            </a:blip>
            <a:stretch>
              <a:fillRect/>
            </a:stretch>
          </a:blipFill>
        </p:spPr>
      </p:sp>
      <p:grpSp>
        <p:nvGrpSpPr>
          <p:cNvPr id="20" name="Group 20"/>
          <p:cNvGrpSpPr/>
          <p:nvPr/>
        </p:nvGrpSpPr>
        <p:grpSpPr>
          <a:xfrm>
            <a:off x="15656718" y="0"/>
            <a:ext cx="1028700" cy="1714500"/>
            <a:chOff x="0" y="0"/>
            <a:chExt cx="1371600" cy="2286000"/>
          </a:xfrm>
        </p:grpSpPr>
        <p:sp>
          <p:nvSpPr>
            <p:cNvPr id="21" name="Freeform 21"/>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pic>
        <p:nvPicPr>
          <p:cNvPr id="22" name="Picture 2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20"/>
          <a:srcRect/>
          <a:stretch>
            <a:fillRect/>
          </a:stretch>
        </p:blipFill>
        <p:spPr>
          <a:xfrm>
            <a:off x="8973060" y="4977484"/>
            <a:ext cx="9314940" cy="5309516"/>
          </a:xfrm>
          <a:prstGeom prst="rect">
            <a:avLst/>
          </a:prstGeom>
        </p:spPr>
      </p:pic>
      <p:sp>
        <p:nvSpPr>
          <p:cNvPr id="23" name="TextBox 23"/>
          <p:cNvSpPr txBox="1"/>
          <p:nvPr/>
        </p:nvSpPr>
        <p:spPr>
          <a:xfrm>
            <a:off x="1028700" y="5133975"/>
            <a:ext cx="9504748" cy="466725"/>
          </a:xfrm>
          <a:prstGeom prst="rect">
            <a:avLst/>
          </a:prstGeom>
        </p:spPr>
        <p:txBody>
          <a:bodyPr lIns="0" tIns="0" rIns="0" bIns="0" rtlCol="0" anchor="t">
            <a:spAutoFit/>
          </a:bodyPr>
          <a:lstStyle/>
          <a:p>
            <a:pPr algn="l">
              <a:lnSpc>
                <a:spcPts val="3600"/>
              </a:lnSpc>
            </a:pPr>
            <a:r>
              <a:rPr lang="en-US" sz="3000" spc="18">
                <a:solidFill>
                  <a:srgbClr val="EBEBEB"/>
                </a:solidFill>
                <a:latin typeface="Glacial Indifference"/>
              </a:rPr>
              <a:t>….to relieve stress at this stage?</a:t>
            </a:r>
          </a:p>
        </p:txBody>
      </p:sp>
      <p:sp>
        <p:nvSpPr>
          <p:cNvPr id="24" name="TextBox 24"/>
          <p:cNvSpPr txBox="1"/>
          <p:nvPr/>
        </p:nvSpPr>
        <p:spPr>
          <a:xfrm>
            <a:off x="268518" y="341571"/>
            <a:ext cx="14177601" cy="4469883"/>
          </a:xfrm>
          <a:prstGeom prst="rect">
            <a:avLst/>
          </a:prstGeom>
        </p:spPr>
        <p:txBody>
          <a:bodyPr lIns="0" tIns="0" rIns="0" bIns="0" rtlCol="0" anchor="t">
            <a:spAutoFit/>
          </a:bodyPr>
          <a:lstStyle/>
          <a:p>
            <a:pPr algn="l">
              <a:lnSpc>
                <a:spcPts val="11663"/>
              </a:lnSpc>
            </a:pPr>
            <a:r>
              <a:rPr lang="en-US" sz="10799" spc="64">
                <a:solidFill>
                  <a:srgbClr val="FFFFFF"/>
                </a:solidFill>
                <a:latin typeface="League Spartan"/>
              </a:rPr>
              <a:t>What can you as people professionals do….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1000"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2"/>
                </p:tgtEl>
              </p:cMediaNode>
            </p:vide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2"/>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3"/>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4"/>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5"/>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8" name="Freeform 8"/>
          <p:cNvSpPr/>
          <p:nvPr/>
        </p:nvSpPr>
        <p:spPr>
          <a:xfrm>
            <a:off x="0" y="4004528"/>
            <a:ext cx="6055518" cy="6282472"/>
          </a:xfrm>
          <a:custGeom>
            <a:avLst/>
            <a:gdLst/>
            <a:ahLst/>
            <a:cxnLst/>
            <a:rect l="l" t="t" r="r" b="b"/>
            <a:pathLst>
              <a:path w="6055518" h="6282472">
                <a:moveTo>
                  <a:pt x="0" y="0"/>
                </a:moveTo>
                <a:lnTo>
                  <a:pt x="6055518" y="0"/>
                </a:lnTo>
                <a:lnTo>
                  <a:pt x="6055518" y="6282472"/>
                </a:lnTo>
                <a:lnTo>
                  <a:pt x="0" y="6282472"/>
                </a:lnTo>
                <a:lnTo>
                  <a:pt x="0" y="0"/>
                </a:lnTo>
                <a:close/>
              </a:path>
            </a:pathLst>
          </a:custGeom>
          <a:blipFill>
            <a:blip r:embed="rId6"/>
            <a:stretch>
              <a:fillRect l="-3748"/>
            </a:stretch>
          </a:blipFill>
        </p:spPr>
      </p:sp>
      <p:sp>
        <p:nvSpPr>
          <p:cNvPr id="9" name="Freeform 9"/>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7"/>
            <a:stretch>
              <a:fillRect l="-55376"/>
            </a:stretch>
          </a:blipFill>
        </p:spPr>
      </p:sp>
      <p:sp>
        <p:nvSpPr>
          <p:cNvPr id="10" name="Freeform 10"/>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8"/>
            <a:stretch>
              <a:fillRect t="-40475"/>
            </a:stretch>
          </a:blipFill>
        </p:spPr>
      </p:sp>
      <p:sp>
        <p:nvSpPr>
          <p:cNvPr id="11" name="Freeform 11"/>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9"/>
            <a:stretch>
              <a:fillRect b="-30412"/>
            </a:stretch>
          </a:blipFill>
        </p:spPr>
      </p:sp>
      <p:grpSp>
        <p:nvGrpSpPr>
          <p:cNvPr id="12" name="Group 12"/>
          <p:cNvGrpSpPr/>
          <p:nvPr/>
        </p:nvGrpSpPr>
        <p:grpSpPr>
          <a:xfrm>
            <a:off x="15656718" y="0"/>
            <a:ext cx="1028700" cy="1714500"/>
            <a:chOff x="0" y="0"/>
            <a:chExt cx="1371600" cy="2286000"/>
          </a:xfrm>
        </p:grpSpPr>
        <p:sp>
          <p:nvSpPr>
            <p:cNvPr id="13" name="Freeform 13"/>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14" name="AutoShape 14"/>
          <p:cNvSpPr/>
          <p:nvPr/>
        </p:nvSpPr>
        <p:spPr>
          <a:xfrm rot="5383031">
            <a:off x="4122795" y="5296779"/>
            <a:ext cx="4824471" cy="0"/>
          </a:xfrm>
          <a:prstGeom prst="line">
            <a:avLst/>
          </a:prstGeom>
          <a:ln w="9525" cap="rnd">
            <a:solidFill>
              <a:srgbClr val="3B3059"/>
            </a:solidFill>
            <a:prstDash val="solid"/>
            <a:headEnd type="none" w="sm" len="sm"/>
            <a:tailEnd type="none" w="sm" len="sm"/>
          </a:ln>
        </p:spPr>
      </p:sp>
      <p:sp>
        <p:nvSpPr>
          <p:cNvPr id="15" name="TextBox 15"/>
          <p:cNvSpPr txBox="1"/>
          <p:nvPr/>
        </p:nvSpPr>
        <p:spPr>
          <a:xfrm>
            <a:off x="721680" y="-796290"/>
            <a:ext cx="10029663" cy="6697980"/>
          </a:xfrm>
          <a:prstGeom prst="rect">
            <a:avLst/>
          </a:prstGeom>
        </p:spPr>
        <p:txBody>
          <a:bodyPr lIns="0" tIns="0" rIns="0" bIns="0" rtlCol="0" anchor="t">
            <a:spAutoFit/>
          </a:bodyPr>
          <a:lstStyle/>
          <a:p>
            <a:pPr algn="l">
              <a:lnSpc>
                <a:spcPts val="7559"/>
              </a:lnSpc>
            </a:pPr>
            <a:endParaRPr/>
          </a:p>
          <a:p>
            <a:pPr algn="l">
              <a:lnSpc>
                <a:spcPts val="7559"/>
              </a:lnSpc>
            </a:pPr>
            <a:endParaRPr/>
          </a:p>
          <a:p>
            <a:pPr algn="l">
              <a:lnSpc>
                <a:spcPts val="7559"/>
              </a:lnSpc>
            </a:pPr>
            <a:r>
              <a:rPr lang="en-US" sz="6999" spc="42">
                <a:solidFill>
                  <a:srgbClr val="EBEBEB"/>
                </a:solidFill>
                <a:latin typeface="League Spartan"/>
              </a:rPr>
              <a:t>Actively address </a:t>
            </a:r>
            <a:r>
              <a:rPr lang="en-US" sz="6999" spc="42" err="1">
                <a:solidFill>
                  <a:srgbClr val="EBEBEB"/>
                </a:solidFill>
                <a:latin typeface="League Spartan"/>
              </a:rPr>
              <a:t>rumours</a:t>
            </a:r>
            <a:r>
              <a:rPr lang="en-US" sz="6999" spc="42">
                <a:solidFill>
                  <a:srgbClr val="EBEBEB"/>
                </a:solidFill>
                <a:latin typeface="League Spartan"/>
              </a:rPr>
              <a:t> and concerns</a:t>
            </a:r>
          </a:p>
          <a:p>
            <a:pPr algn="l">
              <a:lnSpc>
                <a:spcPts val="7559"/>
              </a:lnSpc>
            </a:pPr>
            <a:endParaRPr lang="en-US" sz="6999" spc="42">
              <a:solidFill>
                <a:srgbClr val="EBEBEB"/>
              </a:solidFill>
              <a:latin typeface="League Spartan"/>
            </a:endParaRPr>
          </a:p>
          <a:p>
            <a:pPr algn="l">
              <a:lnSpc>
                <a:spcPts val="7559"/>
              </a:lnSpc>
            </a:pPr>
            <a:endParaRPr lang="en-US" sz="6999" spc="42">
              <a:solidFill>
                <a:srgbClr val="EBEBEB"/>
              </a:solidFill>
              <a:latin typeface="League Spartan"/>
            </a:endParaRPr>
          </a:p>
        </p:txBody>
      </p:sp>
      <p:sp>
        <p:nvSpPr>
          <p:cNvPr id="16" name="TextBox 16"/>
          <p:cNvSpPr txBox="1"/>
          <p:nvPr/>
        </p:nvSpPr>
        <p:spPr>
          <a:xfrm>
            <a:off x="9389367" y="6188810"/>
            <a:ext cx="10029663" cy="3840480"/>
          </a:xfrm>
          <a:prstGeom prst="rect">
            <a:avLst/>
          </a:prstGeom>
        </p:spPr>
        <p:txBody>
          <a:bodyPr lIns="0" tIns="0" rIns="0" bIns="0" rtlCol="0" anchor="t">
            <a:spAutoFit/>
          </a:bodyPr>
          <a:lstStyle/>
          <a:p>
            <a:pPr algn="l">
              <a:lnSpc>
                <a:spcPts val="7559"/>
              </a:lnSpc>
            </a:pPr>
            <a:r>
              <a:rPr lang="en-US" sz="6999" spc="42">
                <a:solidFill>
                  <a:srgbClr val="EBEBEB"/>
                </a:solidFill>
                <a:latin typeface="League Spartan"/>
              </a:rPr>
              <a:t>Remain available and attentive to employees</a:t>
            </a:r>
          </a:p>
          <a:p>
            <a:pPr algn="l">
              <a:lnSpc>
                <a:spcPts val="7559"/>
              </a:lnSpc>
            </a:pPr>
            <a:endParaRPr lang="en-US" sz="6999" spc="42">
              <a:solidFill>
                <a:srgbClr val="EBEBEB"/>
              </a:solidFill>
              <a:latin typeface="League Sparta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4"/>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5"/>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6"/>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7"/>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8" name="Freeform 8"/>
          <p:cNvSpPr/>
          <p:nvPr/>
        </p:nvSpPr>
        <p:spPr>
          <a:xfrm>
            <a:off x="0" y="4004528"/>
            <a:ext cx="6055518" cy="6282472"/>
          </a:xfrm>
          <a:custGeom>
            <a:avLst/>
            <a:gdLst/>
            <a:ahLst/>
            <a:cxnLst/>
            <a:rect l="l" t="t" r="r" b="b"/>
            <a:pathLst>
              <a:path w="6055518" h="6282472">
                <a:moveTo>
                  <a:pt x="0" y="0"/>
                </a:moveTo>
                <a:lnTo>
                  <a:pt x="6055518" y="0"/>
                </a:lnTo>
                <a:lnTo>
                  <a:pt x="6055518" y="6282472"/>
                </a:lnTo>
                <a:lnTo>
                  <a:pt x="0" y="6282472"/>
                </a:lnTo>
                <a:lnTo>
                  <a:pt x="0" y="0"/>
                </a:lnTo>
                <a:close/>
              </a:path>
            </a:pathLst>
          </a:custGeom>
          <a:blipFill>
            <a:blip r:embed="rId8"/>
            <a:stretch>
              <a:fillRect l="-3748"/>
            </a:stretch>
          </a:blipFill>
        </p:spPr>
      </p:sp>
      <p:sp>
        <p:nvSpPr>
          <p:cNvPr id="9" name="Freeform 9"/>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9"/>
            <a:stretch>
              <a:fillRect l="-55376"/>
            </a:stretch>
          </a:blipFill>
        </p:spPr>
      </p:sp>
      <p:sp>
        <p:nvSpPr>
          <p:cNvPr id="10" name="Freeform 10"/>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10"/>
            <a:stretch>
              <a:fillRect t="-40475"/>
            </a:stretch>
          </a:blipFill>
        </p:spPr>
      </p:sp>
      <p:sp>
        <p:nvSpPr>
          <p:cNvPr id="11" name="Freeform 11"/>
          <p:cNvSpPr/>
          <p:nvPr/>
        </p:nvSpPr>
        <p:spPr>
          <a:xfrm>
            <a:off x="12908817"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1"/>
            <a:stretch>
              <a:fillRect b="-30412"/>
            </a:stretch>
          </a:blipFill>
        </p:spPr>
      </p:sp>
      <p:grpSp>
        <p:nvGrpSpPr>
          <p:cNvPr id="12" name="Group 12"/>
          <p:cNvGrpSpPr/>
          <p:nvPr/>
        </p:nvGrpSpPr>
        <p:grpSpPr>
          <a:xfrm>
            <a:off x="15656718" y="0"/>
            <a:ext cx="1028700" cy="1714500"/>
            <a:chOff x="0" y="0"/>
            <a:chExt cx="1371600" cy="2286000"/>
          </a:xfrm>
        </p:grpSpPr>
        <p:sp>
          <p:nvSpPr>
            <p:cNvPr id="13" name="Freeform 13"/>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pic>
        <p:nvPicPr>
          <p:cNvPr id="14" name="Picture 14">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2"/>
          <a:srcRect/>
          <a:stretch>
            <a:fillRect/>
          </a:stretch>
        </p:blipFill>
        <p:spPr>
          <a:xfrm>
            <a:off x="575393" y="2828925"/>
            <a:ext cx="8202529" cy="4629150"/>
          </a:xfrm>
          <a:prstGeom prst="rect">
            <a:avLst/>
          </a:prstGeom>
        </p:spPr>
      </p:pic>
      <p:sp>
        <p:nvSpPr>
          <p:cNvPr id="15" name="TextBox 15"/>
          <p:cNvSpPr txBox="1"/>
          <p:nvPr/>
        </p:nvSpPr>
        <p:spPr>
          <a:xfrm>
            <a:off x="9049121" y="3810000"/>
            <a:ext cx="9209992" cy="1638300"/>
          </a:xfrm>
          <a:prstGeom prst="rect">
            <a:avLst/>
          </a:prstGeom>
        </p:spPr>
        <p:txBody>
          <a:bodyPr lIns="0" tIns="0" rIns="0" bIns="0" rtlCol="0" anchor="t">
            <a:spAutoFit/>
          </a:bodyPr>
          <a:lstStyle/>
          <a:p>
            <a:pPr algn="l">
              <a:lnSpc>
                <a:spcPts val="12960"/>
              </a:lnSpc>
            </a:pPr>
            <a:r>
              <a:rPr lang="en-US" sz="10800" spc="64">
                <a:solidFill>
                  <a:srgbClr val="FFFFFF"/>
                </a:solidFill>
                <a:latin typeface="League Spartan"/>
              </a:rPr>
              <a:t>Phase 2</a:t>
            </a:r>
          </a:p>
        </p:txBody>
      </p:sp>
      <p:sp>
        <p:nvSpPr>
          <p:cNvPr id="16" name="TextBox 16"/>
          <p:cNvSpPr txBox="1"/>
          <p:nvPr/>
        </p:nvSpPr>
        <p:spPr>
          <a:xfrm>
            <a:off x="9144000" y="5645885"/>
            <a:ext cx="9209992" cy="771525"/>
          </a:xfrm>
          <a:prstGeom prst="rect">
            <a:avLst/>
          </a:prstGeom>
        </p:spPr>
        <p:txBody>
          <a:bodyPr lIns="0" tIns="0" rIns="0" bIns="0" rtlCol="0" anchor="t">
            <a:spAutoFit/>
          </a:bodyPr>
          <a:lstStyle/>
          <a:p>
            <a:pPr algn="l">
              <a:lnSpc>
                <a:spcPts val="6000"/>
              </a:lnSpc>
            </a:pPr>
            <a:r>
              <a:rPr lang="en-US" sz="5000" spc="30">
                <a:solidFill>
                  <a:srgbClr val="EBEBEB"/>
                </a:solidFill>
                <a:latin typeface="Glacial Indifference"/>
              </a:rPr>
              <a:t>Preparing for change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9880"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4"/>
                </p:tgtEl>
              </p:cMediaNode>
            </p:vide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2"/>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3"/>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4"/>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5"/>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8" name="TextBox 8"/>
          <p:cNvSpPr txBox="1"/>
          <p:nvPr/>
        </p:nvSpPr>
        <p:spPr>
          <a:xfrm>
            <a:off x="1060606" y="724797"/>
            <a:ext cx="13924205" cy="3276600"/>
          </a:xfrm>
          <a:prstGeom prst="rect">
            <a:avLst/>
          </a:prstGeom>
        </p:spPr>
        <p:txBody>
          <a:bodyPr lIns="0" tIns="0" rIns="0" bIns="0" rtlCol="0" anchor="t">
            <a:spAutoFit/>
          </a:bodyPr>
          <a:lstStyle/>
          <a:p>
            <a:pPr algn="l">
              <a:lnSpc>
                <a:spcPts val="12960"/>
              </a:lnSpc>
            </a:pPr>
            <a:r>
              <a:rPr lang="en-US" sz="10800" spc="64">
                <a:solidFill>
                  <a:srgbClr val="FFFFFF"/>
                </a:solidFill>
                <a:latin typeface="League Spartan"/>
              </a:rPr>
              <a:t>Employees need context</a:t>
            </a:r>
          </a:p>
        </p:txBody>
      </p:sp>
      <p:sp>
        <p:nvSpPr>
          <p:cNvPr id="9" name="TextBox 9"/>
          <p:cNvSpPr txBox="1"/>
          <p:nvPr/>
        </p:nvSpPr>
        <p:spPr>
          <a:xfrm>
            <a:off x="737879" y="3245585"/>
            <a:ext cx="13236932" cy="5734050"/>
          </a:xfrm>
          <a:prstGeom prst="rect">
            <a:avLst/>
          </a:prstGeom>
        </p:spPr>
        <p:txBody>
          <a:bodyPr lIns="0" tIns="0" rIns="0" bIns="0" rtlCol="0" anchor="t">
            <a:spAutoFit/>
          </a:bodyPr>
          <a:lstStyle/>
          <a:p>
            <a:pPr algn="l">
              <a:lnSpc>
                <a:spcPts val="6480"/>
              </a:lnSpc>
            </a:pPr>
            <a:endParaRPr/>
          </a:p>
          <a:p>
            <a:pPr algn="l">
              <a:lnSpc>
                <a:spcPts val="6480"/>
              </a:lnSpc>
            </a:pPr>
            <a:endParaRPr/>
          </a:p>
          <a:p>
            <a:pPr marL="977265" lvl="1" indent="-488632" algn="l">
              <a:lnSpc>
                <a:spcPts val="6480"/>
              </a:lnSpc>
              <a:buFont typeface="Arial"/>
              <a:buChar char="•"/>
            </a:pPr>
            <a:r>
              <a:rPr lang="en-US" sz="5400" spc="32">
                <a:solidFill>
                  <a:srgbClr val="EBEBEB"/>
                </a:solidFill>
                <a:latin typeface="Glacial Indifference"/>
              </a:rPr>
              <a:t> May worry about </a:t>
            </a:r>
            <a:r>
              <a:rPr lang="en-US" sz="5400" spc="32">
                <a:solidFill>
                  <a:srgbClr val="EBEBEB"/>
                </a:solidFill>
                <a:latin typeface="Glacial Indifference Bold Italics"/>
              </a:rPr>
              <a:t>personal impact. </a:t>
            </a:r>
            <a:r>
              <a:rPr lang="en-US" sz="5400" spc="32">
                <a:solidFill>
                  <a:srgbClr val="EBEBEB"/>
                </a:solidFill>
                <a:latin typeface="Glacial Indifference"/>
              </a:rPr>
              <a:t>“How will this affect me?”</a:t>
            </a:r>
          </a:p>
          <a:p>
            <a:pPr marL="977265" lvl="1" indent="-488632" algn="l">
              <a:lnSpc>
                <a:spcPts val="6480"/>
              </a:lnSpc>
            </a:pPr>
            <a:endParaRPr lang="en-US" sz="5400" spc="32">
              <a:solidFill>
                <a:srgbClr val="EBEBEB"/>
              </a:solidFill>
              <a:latin typeface="Glacial Indifference"/>
            </a:endParaRPr>
          </a:p>
          <a:p>
            <a:pPr marL="977265" lvl="1" indent="-488632" algn="l">
              <a:lnSpc>
                <a:spcPts val="6480"/>
              </a:lnSpc>
              <a:buFont typeface="Arial"/>
              <a:buChar char="•"/>
            </a:pPr>
            <a:r>
              <a:rPr lang="en-US" sz="5400" spc="32">
                <a:solidFill>
                  <a:srgbClr val="EBEBEB"/>
                </a:solidFill>
                <a:latin typeface="Glacial Indifference"/>
              </a:rPr>
              <a:t> May swing between </a:t>
            </a:r>
            <a:r>
              <a:rPr lang="en-US" sz="5400" spc="32">
                <a:solidFill>
                  <a:srgbClr val="EBEBEB"/>
                </a:solidFill>
                <a:latin typeface="Glacial Indifference Bold Italics"/>
              </a:rPr>
              <a:t>emotional extremes </a:t>
            </a:r>
            <a:r>
              <a:rPr lang="en-US" sz="5400" spc="32">
                <a:solidFill>
                  <a:srgbClr val="EBEBEB"/>
                </a:solidFill>
                <a:latin typeface="Glacial Indifference"/>
              </a:rPr>
              <a:t>such as hope and fear</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 name="Freeform 3"/>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6"/>
            <a:stretch>
              <a:fillRect l="-3781"/>
            </a:stretch>
          </a:blipFill>
        </p:spPr>
      </p:sp>
      <p:sp>
        <p:nvSpPr>
          <p:cNvPr id="4" name="Freeform 4"/>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7"/>
            <a:stretch>
              <a:fillRect l="-55376"/>
            </a:stretch>
          </a:blipFill>
        </p:spPr>
      </p:sp>
      <p:sp>
        <p:nvSpPr>
          <p:cNvPr id="5" name="Freeform 5"/>
          <p:cNvSpPr/>
          <p:nvPr/>
        </p:nvSpPr>
        <p:spPr>
          <a:xfrm>
            <a:off x="12913518" y="2514600"/>
            <a:ext cx="4229100" cy="4229100"/>
          </a:xfrm>
          <a:custGeom>
            <a:avLst/>
            <a:gdLst/>
            <a:ahLst/>
            <a:cxnLst/>
            <a:rect l="l" t="t" r="r" b="b"/>
            <a:pathLst>
              <a:path w="4229100" h="4229100">
                <a:moveTo>
                  <a:pt x="0" y="0"/>
                </a:moveTo>
                <a:lnTo>
                  <a:pt x="4229100" y="0"/>
                </a:lnTo>
                <a:lnTo>
                  <a:pt x="4229100" y="4229100"/>
                </a:lnTo>
                <a:lnTo>
                  <a:pt x="0" y="42291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6" name="Freeform 6"/>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10"/>
            <a:stretch>
              <a:fillRect t="-40475"/>
            </a:stretch>
          </a:blipFill>
        </p:spPr>
      </p:sp>
      <p:sp>
        <p:nvSpPr>
          <p:cNvPr id="7" name="Freeform 7"/>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1"/>
            <a:stretch>
              <a:fillRect b="-30412"/>
            </a:stretch>
          </a:blipFill>
        </p:spPr>
      </p:sp>
      <p:grpSp>
        <p:nvGrpSpPr>
          <p:cNvPr id="8" name="Group 8"/>
          <p:cNvGrpSpPr/>
          <p:nvPr/>
        </p:nvGrpSpPr>
        <p:grpSpPr>
          <a:xfrm>
            <a:off x="15656718" y="0"/>
            <a:ext cx="1028700" cy="1714500"/>
            <a:chOff x="0" y="0"/>
            <a:chExt cx="1371600" cy="2286000"/>
          </a:xfrm>
        </p:grpSpPr>
        <p:sp>
          <p:nvSpPr>
            <p:cNvPr id="9" name="Freeform 9"/>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10" name="Freeform 10"/>
          <p:cNvSpPr/>
          <p:nvPr/>
        </p:nvSpPr>
        <p:spPr>
          <a:xfrm>
            <a:off x="0" y="4004528"/>
            <a:ext cx="6055518" cy="6282472"/>
          </a:xfrm>
          <a:custGeom>
            <a:avLst/>
            <a:gdLst/>
            <a:ahLst/>
            <a:cxnLst/>
            <a:rect l="l" t="t" r="r" b="b"/>
            <a:pathLst>
              <a:path w="6055518" h="6282472">
                <a:moveTo>
                  <a:pt x="0" y="0"/>
                </a:moveTo>
                <a:lnTo>
                  <a:pt x="6055518" y="0"/>
                </a:lnTo>
                <a:lnTo>
                  <a:pt x="6055518" y="6282472"/>
                </a:lnTo>
                <a:lnTo>
                  <a:pt x="0" y="6282472"/>
                </a:lnTo>
                <a:lnTo>
                  <a:pt x="0" y="0"/>
                </a:lnTo>
                <a:close/>
              </a:path>
            </a:pathLst>
          </a:custGeom>
          <a:blipFill>
            <a:blip r:embed="rId12"/>
            <a:stretch>
              <a:fillRect l="-3748"/>
            </a:stretch>
          </a:blipFill>
        </p:spPr>
      </p:sp>
      <p:sp>
        <p:nvSpPr>
          <p:cNvPr id="11" name="Freeform 11"/>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13"/>
            <a:stretch>
              <a:fillRect l="-55376"/>
            </a:stretch>
          </a:blipFill>
        </p:spPr>
      </p:sp>
      <p:sp>
        <p:nvSpPr>
          <p:cNvPr id="12" name="Freeform 12"/>
          <p:cNvSpPr/>
          <p:nvPr/>
        </p:nvSpPr>
        <p:spPr>
          <a:xfrm>
            <a:off x="12913518" y="2514600"/>
            <a:ext cx="4229100" cy="4229100"/>
          </a:xfrm>
          <a:custGeom>
            <a:avLst/>
            <a:gdLst/>
            <a:ahLst/>
            <a:cxnLst/>
            <a:rect l="l" t="t" r="r" b="b"/>
            <a:pathLst>
              <a:path w="4229100" h="4229100">
                <a:moveTo>
                  <a:pt x="0" y="0"/>
                </a:moveTo>
                <a:lnTo>
                  <a:pt x="4229100" y="0"/>
                </a:lnTo>
                <a:lnTo>
                  <a:pt x="4229100" y="4229100"/>
                </a:lnTo>
                <a:lnTo>
                  <a:pt x="0" y="4229100"/>
                </a:lnTo>
                <a:lnTo>
                  <a:pt x="0" y="0"/>
                </a:lnTo>
                <a:close/>
              </a:path>
            </a:pathLst>
          </a:custGeom>
          <a:blipFill>
            <a:blip r:embed="rId8">
              <a:extLst>
                <a:ext uri="{96DAC541-7B7A-43D3-8B79-37D633B846F1}">
                  <asvg:svgBlip xmlns:asvg="http://schemas.microsoft.com/office/drawing/2016/SVG/main" r:embed="rId14"/>
                </a:ext>
              </a:extLst>
            </a:blip>
            <a:stretch>
              <a:fillRect/>
            </a:stretch>
          </a:blipFill>
        </p:spPr>
      </p:sp>
      <p:sp>
        <p:nvSpPr>
          <p:cNvPr id="13" name="Freeform 13"/>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15"/>
            <a:stretch>
              <a:fillRect t="-40475"/>
            </a:stretch>
          </a:blipFill>
        </p:spPr>
      </p:sp>
      <p:sp>
        <p:nvSpPr>
          <p:cNvPr id="14" name="Freeform 14"/>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6"/>
            <a:stretch>
              <a:fillRect b="-30412"/>
            </a:stretch>
          </a:blipFill>
        </p:spPr>
      </p:sp>
      <p:grpSp>
        <p:nvGrpSpPr>
          <p:cNvPr id="15" name="Group 15"/>
          <p:cNvGrpSpPr/>
          <p:nvPr/>
        </p:nvGrpSpPr>
        <p:grpSpPr>
          <a:xfrm>
            <a:off x="15656718" y="0"/>
            <a:ext cx="1028700" cy="1714500"/>
            <a:chOff x="0" y="0"/>
            <a:chExt cx="1371600" cy="2286000"/>
          </a:xfrm>
        </p:grpSpPr>
        <p:sp>
          <p:nvSpPr>
            <p:cNvPr id="16" name="Freeform 16"/>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grpSp>
        <p:nvGrpSpPr>
          <p:cNvPr id="17" name="Group 17"/>
          <p:cNvGrpSpPr/>
          <p:nvPr/>
        </p:nvGrpSpPr>
        <p:grpSpPr>
          <a:xfrm>
            <a:off x="1" y="0"/>
            <a:ext cx="18288000" cy="10287000"/>
            <a:chOff x="0" y="0"/>
            <a:chExt cx="24384000" cy="13716000"/>
          </a:xfrm>
        </p:grpSpPr>
        <p:sp>
          <p:nvSpPr>
            <p:cNvPr id="18" name="Freeform 18"/>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3B3059"/>
            </a:solidFill>
          </p:spPr>
        </p:sp>
      </p:grpSp>
      <p:sp>
        <p:nvSpPr>
          <p:cNvPr id="19" name="Freeform 19"/>
          <p:cNvSpPr/>
          <p:nvPr/>
        </p:nvSpPr>
        <p:spPr>
          <a:xfrm>
            <a:off x="14026515" y="0"/>
            <a:ext cx="839208" cy="5564463"/>
          </a:xfrm>
          <a:custGeom>
            <a:avLst/>
            <a:gdLst/>
            <a:ahLst/>
            <a:cxnLst/>
            <a:rect l="l" t="t" r="r" b="b"/>
            <a:pathLst>
              <a:path w="839208" h="5564463">
                <a:moveTo>
                  <a:pt x="0" y="0"/>
                </a:moveTo>
                <a:lnTo>
                  <a:pt x="839208" y="0"/>
                </a:lnTo>
                <a:lnTo>
                  <a:pt x="839208" y="5564463"/>
                </a:lnTo>
                <a:lnTo>
                  <a:pt x="0" y="5564463"/>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sp>
      <p:grpSp>
        <p:nvGrpSpPr>
          <p:cNvPr id="20" name="Group 20"/>
          <p:cNvGrpSpPr/>
          <p:nvPr/>
        </p:nvGrpSpPr>
        <p:grpSpPr>
          <a:xfrm>
            <a:off x="15656718" y="0"/>
            <a:ext cx="1028700" cy="1714500"/>
            <a:chOff x="0" y="0"/>
            <a:chExt cx="1371600" cy="2286000"/>
          </a:xfrm>
        </p:grpSpPr>
        <p:sp>
          <p:nvSpPr>
            <p:cNvPr id="21" name="Freeform 21"/>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pic>
        <p:nvPicPr>
          <p:cNvPr id="22" name="Picture 2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9"/>
          <a:srcRect/>
          <a:stretch>
            <a:fillRect/>
          </a:stretch>
        </p:blipFill>
        <p:spPr>
          <a:xfrm>
            <a:off x="8827539" y="4947928"/>
            <a:ext cx="9460461" cy="5339072"/>
          </a:xfrm>
          <a:prstGeom prst="rect">
            <a:avLst/>
          </a:prstGeom>
        </p:spPr>
      </p:pic>
      <p:sp>
        <p:nvSpPr>
          <p:cNvPr id="23" name="TextBox 23"/>
          <p:cNvSpPr txBox="1"/>
          <p:nvPr/>
        </p:nvSpPr>
        <p:spPr>
          <a:xfrm>
            <a:off x="1303144" y="6679039"/>
            <a:ext cx="9504748" cy="466725"/>
          </a:xfrm>
          <a:prstGeom prst="rect">
            <a:avLst/>
          </a:prstGeom>
        </p:spPr>
        <p:txBody>
          <a:bodyPr lIns="0" tIns="0" rIns="0" bIns="0" rtlCol="0" anchor="t">
            <a:spAutoFit/>
          </a:bodyPr>
          <a:lstStyle/>
          <a:p>
            <a:pPr algn="l">
              <a:lnSpc>
                <a:spcPts val="3600"/>
              </a:lnSpc>
            </a:pPr>
            <a:r>
              <a:rPr lang="en-US" sz="3000" spc="18">
                <a:solidFill>
                  <a:srgbClr val="EBEBEB"/>
                </a:solidFill>
                <a:latin typeface="Glacial Indifference"/>
              </a:rPr>
              <a:t>….to relieve stress at this stage?</a:t>
            </a:r>
          </a:p>
        </p:txBody>
      </p:sp>
      <p:sp>
        <p:nvSpPr>
          <p:cNvPr id="24" name="TextBox 24"/>
          <p:cNvSpPr txBox="1"/>
          <p:nvPr/>
        </p:nvSpPr>
        <p:spPr>
          <a:xfrm>
            <a:off x="616968" y="568833"/>
            <a:ext cx="13041850" cy="5946267"/>
          </a:xfrm>
          <a:prstGeom prst="rect">
            <a:avLst/>
          </a:prstGeom>
        </p:spPr>
        <p:txBody>
          <a:bodyPr lIns="0" tIns="0" rIns="0" bIns="0" rtlCol="0" anchor="t">
            <a:spAutoFit/>
          </a:bodyPr>
          <a:lstStyle/>
          <a:p>
            <a:pPr algn="l">
              <a:lnSpc>
                <a:spcPts val="11664"/>
              </a:lnSpc>
            </a:pPr>
            <a:r>
              <a:rPr lang="en-US" sz="10800" spc="64">
                <a:solidFill>
                  <a:srgbClr val="FFFFFF"/>
                </a:solidFill>
                <a:latin typeface="League Spartan"/>
              </a:rPr>
              <a:t>What can you as people professionals do….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1134"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2"/>
                </p:tgtEl>
              </p:cMediaNode>
            </p:vide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2"/>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3"/>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4"/>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5"/>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8" name="Freeform 8"/>
          <p:cNvSpPr/>
          <p:nvPr/>
        </p:nvSpPr>
        <p:spPr>
          <a:xfrm>
            <a:off x="0" y="4004528"/>
            <a:ext cx="6055518" cy="6282472"/>
          </a:xfrm>
          <a:custGeom>
            <a:avLst/>
            <a:gdLst/>
            <a:ahLst/>
            <a:cxnLst/>
            <a:rect l="l" t="t" r="r" b="b"/>
            <a:pathLst>
              <a:path w="6055518" h="6282472">
                <a:moveTo>
                  <a:pt x="0" y="0"/>
                </a:moveTo>
                <a:lnTo>
                  <a:pt x="6055518" y="0"/>
                </a:lnTo>
                <a:lnTo>
                  <a:pt x="6055518" y="6282472"/>
                </a:lnTo>
                <a:lnTo>
                  <a:pt x="0" y="6282472"/>
                </a:lnTo>
                <a:lnTo>
                  <a:pt x="0" y="0"/>
                </a:lnTo>
                <a:close/>
              </a:path>
            </a:pathLst>
          </a:custGeom>
          <a:blipFill>
            <a:blip r:embed="rId6"/>
            <a:stretch>
              <a:fillRect l="-3748"/>
            </a:stretch>
          </a:blipFill>
        </p:spPr>
      </p:sp>
      <p:sp>
        <p:nvSpPr>
          <p:cNvPr id="9" name="Freeform 9"/>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7"/>
            <a:stretch>
              <a:fillRect l="-55376"/>
            </a:stretch>
          </a:blipFill>
        </p:spPr>
      </p:sp>
      <p:sp>
        <p:nvSpPr>
          <p:cNvPr id="10" name="Freeform 10"/>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8"/>
            <a:stretch>
              <a:fillRect t="-40475"/>
            </a:stretch>
          </a:blipFill>
        </p:spPr>
      </p:sp>
      <p:sp>
        <p:nvSpPr>
          <p:cNvPr id="11" name="Freeform 11"/>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9"/>
            <a:stretch>
              <a:fillRect b="-30412"/>
            </a:stretch>
          </a:blipFill>
        </p:spPr>
      </p:sp>
      <p:grpSp>
        <p:nvGrpSpPr>
          <p:cNvPr id="12" name="Group 12"/>
          <p:cNvGrpSpPr/>
          <p:nvPr/>
        </p:nvGrpSpPr>
        <p:grpSpPr>
          <a:xfrm>
            <a:off x="15656718" y="0"/>
            <a:ext cx="1028700" cy="1714500"/>
            <a:chOff x="0" y="0"/>
            <a:chExt cx="1371600" cy="2286000"/>
          </a:xfrm>
        </p:grpSpPr>
        <p:sp>
          <p:nvSpPr>
            <p:cNvPr id="13" name="Freeform 13"/>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14" name="AutoShape 14"/>
          <p:cNvSpPr/>
          <p:nvPr/>
        </p:nvSpPr>
        <p:spPr>
          <a:xfrm rot="5383031">
            <a:off x="4122795" y="5296779"/>
            <a:ext cx="4824471" cy="0"/>
          </a:xfrm>
          <a:prstGeom prst="line">
            <a:avLst/>
          </a:prstGeom>
          <a:ln w="9525" cap="rnd">
            <a:solidFill>
              <a:srgbClr val="3B3059"/>
            </a:solidFill>
            <a:prstDash val="solid"/>
            <a:headEnd type="none" w="sm" len="sm"/>
            <a:tailEnd type="none" w="sm" len="sm"/>
          </a:ln>
        </p:spPr>
      </p:sp>
      <p:sp>
        <p:nvSpPr>
          <p:cNvPr id="15" name="TextBox 15"/>
          <p:cNvSpPr txBox="1"/>
          <p:nvPr/>
        </p:nvSpPr>
        <p:spPr>
          <a:xfrm>
            <a:off x="721680" y="-1019175"/>
            <a:ext cx="10029663" cy="6162675"/>
          </a:xfrm>
          <a:prstGeom prst="rect">
            <a:avLst/>
          </a:prstGeom>
        </p:spPr>
        <p:txBody>
          <a:bodyPr lIns="0" tIns="0" rIns="0" bIns="0" rtlCol="0" anchor="t">
            <a:spAutoFit/>
          </a:bodyPr>
          <a:lstStyle/>
          <a:p>
            <a:pPr algn="l">
              <a:lnSpc>
                <a:spcPts val="6480"/>
              </a:lnSpc>
            </a:pPr>
            <a:endParaRPr/>
          </a:p>
          <a:p>
            <a:pPr algn="l">
              <a:lnSpc>
                <a:spcPts val="6480"/>
              </a:lnSpc>
            </a:pPr>
            <a:endParaRPr/>
          </a:p>
          <a:p>
            <a:pPr algn="l">
              <a:lnSpc>
                <a:spcPts val="7128"/>
              </a:lnSpc>
            </a:pPr>
            <a:r>
              <a:rPr lang="en-US" sz="5940" spc="35">
                <a:solidFill>
                  <a:srgbClr val="EBEBEB"/>
                </a:solidFill>
                <a:latin typeface="League Spartan"/>
              </a:rPr>
              <a:t>Encourage and facilitate conversations about the potential impact of change</a:t>
            </a:r>
          </a:p>
          <a:p>
            <a:pPr algn="l">
              <a:lnSpc>
                <a:spcPts val="7128"/>
              </a:lnSpc>
            </a:pPr>
            <a:endParaRPr lang="en-US" sz="5940" spc="35">
              <a:solidFill>
                <a:srgbClr val="EBEBEB"/>
              </a:solidFill>
              <a:latin typeface="League Spartan"/>
            </a:endParaRPr>
          </a:p>
        </p:txBody>
      </p:sp>
      <p:sp>
        <p:nvSpPr>
          <p:cNvPr id="16" name="TextBox 16"/>
          <p:cNvSpPr txBox="1"/>
          <p:nvPr/>
        </p:nvSpPr>
        <p:spPr>
          <a:xfrm>
            <a:off x="7449131" y="4759751"/>
            <a:ext cx="10029663" cy="4772025"/>
          </a:xfrm>
          <a:prstGeom prst="rect">
            <a:avLst/>
          </a:prstGeom>
        </p:spPr>
        <p:txBody>
          <a:bodyPr lIns="0" tIns="0" rIns="0" bIns="0" rtlCol="0" anchor="t">
            <a:spAutoFit/>
          </a:bodyPr>
          <a:lstStyle/>
          <a:p>
            <a:pPr algn="l">
              <a:lnSpc>
                <a:spcPts val="7020"/>
              </a:lnSpc>
            </a:pPr>
            <a:endParaRPr/>
          </a:p>
          <a:p>
            <a:pPr algn="l">
              <a:lnSpc>
                <a:spcPts val="7721"/>
              </a:lnSpc>
            </a:pPr>
            <a:r>
              <a:rPr lang="en-US" sz="6434" spc="38">
                <a:solidFill>
                  <a:srgbClr val="EBEBEB"/>
                </a:solidFill>
                <a:latin typeface="League Spartan"/>
              </a:rPr>
              <a:t>Make room for employee emotions – personality matters!</a:t>
            </a:r>
          </a:p>
          <a:p>
            <a:pPr algn="l">
              <a:lnSpc>
                <a:spcPts val="7721"/>
              </a:lnSpc>
            </a:pPr>
            <a:endParaRPr lang="en-US" sz="6434" spc="38">
              <a:solidFill>
                <a:srgbClr val="EBEBEB"/>
              </a:solidFill>
              <a:latin typeface="League Sparta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2"/>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3"/>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4"/>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5"/>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8" name="Freeform 8"/>
          <p:cNvSpPr/>
          <p:nvPr/>
        </p:nvSpPr>
        <p:spPr>
          <a:xfrm>
            <a:off x="0" y="4004528"/>
            <a:ext cx="6055518" cy="6282472"/>
          </a:xfrm>
          <a:custGeom>
            <a:avLst/>
            <a:gdLst/>
            <a:ahLst/>
            <a:cxnLst/>
            <a:rect l="l" t="t" r="r" b="b"/>
            <a:pathLst>
              <a:path w="6055518" h="6282472">
                <a:moveTo>
                  <a:pt x="0" y="0"/>
                </a:moveTo>
                <a:lnTo>
                  <a:pt x="6055518" y="0"/>
                </a:lnTo>
                <a:lnTo>
                  <a:pt x="6055518" y="6282472"/>
                </a:lnTo>
                <a:lnTo>
                  <a:pt x="0" y="6282472"/>
                </a:lnTo>
                <a:lnTo>
                  <a:pt x="0" y="0"/>
                </a:lnTo>
                <a:close/>
              </a:path>
            </a:pathLst>
          </a:custGeom>
          <a:blipFill>
            <a:blip r:embed="rId6"/>
            <a:stretch>
              <a:fillRect l="-3748"/>
            </a:stretch>
          </a:blipFill>
        </p:spPr>
      </p:sp>
      <p:sp>
        <p:nvSpPr>
          <p:cNvPr id="9" name="Freeform 9"/>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7"/>
            <a:stretch>
              <a:fillRect l="-55376"/>
            </a:stretch>
          </a:blipFill>
        </p:spPr>
      </p:sp>
      <p:sp>
        <p:nvSpPr>
          <p:cNvPr id="10" name="Freeform 10"/>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8"/>
            <a:stretch>
              <a:fillRect t="-40475"/>
            </a:stretch>
          </a:blipFill>
        </p:spPr>
      </p:sp>
      <p:sp>
        <p:nvSpPr>
          <p:cNvPr id="11" name="Freeform 11"/>
          <p:cNvSpPr/>
          <p:nvPr/>
        </p:nvSpPr>
        <p:spPr>
          <a:xfrm>
            <a:off x="12908817"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9"/>
            <a:stretch>
              <a:fillRect b="-30412"/>
            </a:stretch>
          </a:blipFill>
        </p:spPr>
      </p:sp>
      <p:grpSp>
        <p:nvGrpSpPr>
          <p:cNvPr id="12" name="Group 12"/>
          <p:cNvGrpSpPr/>
          <p:nvPr/>
        </p:nvGrpSpPr>
        <p:grpSpPr>
          <a:xfrm>
            <a:off x="15656718" y="0"/>
            <a:ext cx="1028700" cy="1714500"/>
            <a:chOff x="0" y="0"/>
            <a:chExt cx="1371600" cy="2286000"/>
          </a:xfrm>
        </p:grpSpPr>
        <p:sp>
          <p:nvSpPr>
            <p:cNvPr id="13" name="Freeform 13"/>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grpSp>
        <p:nvGrpSpPr>
          <p:cNvPr id="14" name="Group 14"/>
          <p:cNvGrpSpPr>
            <a:grpSpLocks noChangeAspect="1"/>
          </p:cNvGrpSpPr>
          <p:nvPr/>
        </p:nvGrpSpPr>
        <p:grpSpPr>
          <a:xfrm>
            <a:off x="1141809" y="1342998"/>
            <a:ext cx="5656150" cy="7601004"/>
            <a:chOff x="0" y="0"/>
            <a:chExt cx="3663950" cy="4923790"/>
          </a:xfrm>
        </p:grpSpPr>
        <p:sp>
          <p:nvSpPr>
            <p:cNvPr id="15" name="Freeform 15"/>
            <p:cNvSpPr/>
            <p:nvPr/>
          </p:nvSpPr>
          <p:spPr>
            <a:xfrm>
              <a:off x="31750" y="31750"/>
              <a:ext cx="3600450" cy="4859020"/>
            </a:xfrm>
            <a:custGeom>
              <a:avLst/>
              <a:gdLst/>
              <a:ahLst/>
              <a:cxnLst/>
              <a:rect l="l" t="t" r="r" b="b"/>
              <a:pathLst>
                <a:path w="3600450" h="4859020">
                  <a:moveTo>
                    <a:pt x="3600450" y="4499610"/>
                  </a:moveTo>
                  <a:cubicBezTo>
                    <a:pt x="3600450" y="4699000"/>
                    <a:pt x="3439160" y="4859020"/>
                    <a:pt x="3241040" y="4859020"/>
                  </a:cubicBezTo>
                  <a:lnTo>
                    <a:pt x="359410" y="4859020"/>
                  </a:lnTo>
                  <a:cubicBezTo>
                    <a:pt x="160020" y="4859020"/>
                    <a:pt x="0" y="4697730"/>
                    <a:pt x="0" y="4499610"/>
                  </a:cubicBezTo>
                  <a:lnTo>
                    <a:pt x="0" y="359410"/>
                  </a:lnTo>
                  <a:cubicBezTo>
                    <a:pt x="0" y="160020"/>
                    <a:pt x="161290" y="0"/>
                    <a:pt x="359410" y="0"/>
                  </a:cubicBezTo>
                  <a:lnTo>
                    <a:pt x="3239770" y="0"/>
                  </a:lnTo>
                  <a:cubicBezTo>
                    <a:pt x="3439160" y="0"/>
                    <a:pt x="3599180" y="161290"/>
                    <a:pt x="3599180" y="359410"/>
                  </a:cubicBezTo>
                  <a:lnTo>
                    <a:pt x="3600450" y="4499610"/>
                  </a:lnTo>
                  <a:close/>
                </a:path>
              </a:pathLst>
            </a:custGeom>
            <a:blipFill>
              <a:blip r:embed="rId10"/>
              <a:stretch>
                <a:fillRect l="-57669" r="-81462"/>
              </a:stretch>
            </a:blipFill>
          </p:spPr>
          <p:txBody>
            <a:bodyPr/>
            <a:lstStyle/>
            <a:p>
              <a:endParaRPr lang="en-GB"/>
            </a:p>
          </p:txBody>
        </p:sp>
        <p:sp>
          <p:nvSpPr>
            <p:cNvPr id="16" name="Freeform 16"/>
            <p:cNvSpPr/>
            <p:nvPr/>
          </p:nvSpPr>
          <p:spPr>
            <a:xfrm>
              <a:off x="0" y="0"/>
              <a:ext cx="3663950" cy="4923790"/>
            </a:xfrm>
            <a:custGeom>
              <a:avLst/>
              <a:gdLst/>
              <a:ahLst/>
              <a:cxnLst/>
              <a:rect l="l" t="t" r="r" b="b"/>
              <a:pathLst>
                <a:path w="3663950" h="4923790">
                  <a:moveTo>
                    <a:pt x="3271520" y="4923790"/>
                  </a:moveTo>
                  <a:lnTo>
                    <a:pt x="391160" y="4923790"/>
                  </a:lnTo>
                  <a:cubicBezTo>
                    <a:pt x="175260" y="4923790"/>
                    <a:pt x="0" y="4748530"/>
                    <a:pt x="0" y="4532630"/>
                  </a:cubicBezTo>
                  <a:lnTo>
                    <a:pt x="0" y="392430"/>
                  </a:lnTo>
                  <a:cubicBezTo>
                    <a:pt x="0" y="175260"/>
                    <a:pt x="175260" y="0"/>
                    <a:pt x="391160" y="0"/>
                  </a:cubicBezTo>
                  <a:lnTo>
                    <a:pt x="3271520" y="0"/>
                  </a:lnTo>
                  <a:cubicBezTo>
                    <a:pt x="3487420" y="0"/>
                    <a:pt x="3662680" y="175260"/>
                    <a:pt x="3662680" y="391160"/>
                  </a:cubicBezTo>
                  <a:lnTo>
                    <a:pt x="3662680" y="4531360"/>
                  </a:lnTo>
                  <a:cubicBezTo>
                    <a:pt x="3663950" y="4747260"/>
                    <a:pt x="3487420" y="4923790"/>
                    <a:pt x="3271520" y="4923790"/>
                  </a:cubicBezTo>
                  <a:close/>
                  <a:moveTo>
                    <a:pt x="391160" y="63500"/>
                  </a:moveTo>
                  <a:cubicBezTo>
                    <a:pt x="210820" y="63500"/>
                    <a:pt x="63500" y="210820"/>
                    <a:pt x="63500" y="391160"/>
                  </a:cubicBezTo>
                  <a:lnTo>
                    <a:pt x="63500" y="4531360"/>
                  </a:lnTo>
                  <a:cubicBezTo>
                    <a:pt x="63500" y="4712970"/>
                    <a:pt x="210820" y="4859020"/>
                    <a:pt x="391160" y="4859020"/>
                  </a:cubicBezTo>
                  <a:lnTo>
                    <a:pt x="3271520" y="4859020"/>
                  </a:lnTo>
                  <a:cubicBezTo>
                    <a:pt x="3453130" y="4859020"/>
                    <a:pt x="3599180" y="4711700"/>
                    <a:pt x="3599180" y="4531360"/>
                  </a:cubicBezTo>
                  <a:lnTo>
                    <a:pt x="3599180" y="391160"/>
                  </a:lnTo>
                  <a:cubicBezTo>
                    <a:pt x="3599180" y="209550"/>
                    <a:pt x="3451860" y="63500"/>
                    <a:pt x="3271520" y="63500"/>
                  </a:cubicBezTo>
                  <a:lnTo>
                    <a:pt x="391160" y="63500"/>
                  </a:lnTo>
                  <a:close/>
                </a:path>
              </a:pathLst>
            </a:custGeom>
            <a:solidFill>
              <a:srgbClr val="E84584"/>
            </a:solidFill>
          </p:spPr>
        </p:sp>
      </p:grpSp>
      <p:sp>
        <p:nvSpPr>
          <p:cNvPr id="17" name="TextBox 17"/>
          <p:cNvSpPr txBox="1"/>
          <p:nvPr/>
        </p:nvSpPr>
        <p:spPr>
          <a:xfrm>
            <a:off x="7932625" y="4324350"/>
            <a:ext cx="9209992" cy="1638300"/>
          </a:xfrm>
          <a:prstGeom prst="rect">
            <a:avLst/>
          </a:prstGeom>
        </p:spPr>
        <p:txBody>
          <a:bodyPr lIns="0" tIns="0" rIns="0" bIns="0" rtlCol="0" anchor="t">
            <a:spAutoFit/>
          </a:bodyPr>
          <a:lstStyle/>
          <a:p>
            <a:pPr algn="l">
              <a:lnSpc>
                <a:spcPts val="12960"/>
              </a:lnSpc>
            </a:pPr>
            <a:r>
              <a:rPr lang="en-US" sz="10800" spc="64">
                <a:solidFill>
                  <a:srgbClr val="FFFFFF"/>
                </a:solidFill>
                <a:latin typeface="League Spartan"/>
              </a:rPr>
              <a:t>Phase 3</a:t>
            </a:r>
          </a:p>
        </p:txBody>
      </p:sp>
      <p:sp>
        <p:nvSpPr>
          <p:cNvPr id="18" name="TextBox 18"/>
          <p:cNvSpPr txBox="1"/>
          <p:nvPr/>
        </p:nvSpPr>
        <p:spPr>
          <a:xfrm>
            <a:off x="7932625" y="5953125"/>
            <a:ext cx="9209992" cy="771525"/>
          </a:xfrm>
          <a:prstGeom prst="rect">
            <a:avLst/>
          </a:prstGeom>
        </p:spPr>
        <p:txBody>
          <a:bodyPr lIns="0" tIns="0" rIns="0" bIns="0" rtlCol="0" anchor="t">
            <a:spAutoFit/>
          </a:bodyPr>
          <a:lstStyle/>
          <a:p>
            <a:pPr algn="l">
              <a:lnSpc>
                <a:spcPts val="6000"/>
              </a:lnSpc>
            </a:pPr>
            <a:r>
              <a:rPr lang="en-US" sz="5000" spc="30">
                <a:solidFill>
                  <a:srgbClr val="EBEBEB"/>
                </a:solidFill>
                <a:latin typeface="Glacial Indifference"/>
              </a:rPr>
              <a:t>Implementing change</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2"/>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3"/>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4"/>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5"/>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8" name="TextBox 8"/>
          <p:cNvSpPr txBox="1"/>
          <p:nvPr/>
        </p:nvSpPr>
        <p:spPr>
          <a:xfrm>
            <a:off x="1060606" y="724797"/>
            <a:ext cx="13924205" cy="3276600"/>
          </a:xfrm>
          <a:prstGeom prst="rect">
            <a:avLst/>
          </a:prstGeom>
        </p:spPr>
        <p:txBody>
          <a:bodyPr lIns="0" tIns="0" rIns="0" bIns="0" rtlCol="0" anchor="t">
            <a:spAutoFit/>
          </a:bodyPr>
          <a:lstStyle/>
          <a:p>
            <a:pPr algn="l">
              <a:lnSpc>
                <a:spcPts val="12960"/>
              </a:lnSpc>
            </a:pPr>
            <a:r>
              <a:rPr lang="en-US" sz="10800" spc="64">
                <a:solidFill>
                  <a:srgbClr val="FFFFFF"/>
                </a:solidFill>
                <a:latin typeface="League Spartan"/>
              </a:rPr>
              <a:t>Employees need balance</a:t>
            </a:r>
          </a:p>
        </p:txBody>
      </p:sp>
      <p:sp>
        <p:nvSpPr>
          <p:cNvPr id="9" name="TextBox 9"/>
          <p:cNvSpPr txBox="1"/>
          <p:nvPr/>
        </p:nvSpPr>
        <p:spPr>
          <a:xfrm>
            <a:off x="1028700" y="3169385"/>
            <a:ext cx="13236932" cy="5876925"/>
          </a:xfrm>
          <a:prstGeom prst="rect">
            <a:avLst/>
          </a:prstGeom>
        </p:spPr>
        <p:txBody>
          <a:bodyPr lIns="0" tIns="0" rIns="0" bIns="0" rtlCol="0" anchor="t">
            <a:spAutoFit/>
          </a:bodyPr>
          <a:lstStyle/>
          <a:p>
            <a:pPr algn="l">
              <a:lnSpc>
                <a:spcPts val="6659"/>
              </a:lnSpc>
            </a:pPr>
            <a:endParaRPr/>
          </a:p>
          <a:p>
            <a:pPr algn="l">
              <a:lnSpc>
                <a:spcPts val="6659"/>
              </a:lnSpc>
            </a:pPr>
            <a:endParaRPr/>
          </a:p>
          <a:p>
            <a:pPr marL="1004411" lvl="1" indent="-502206" algn="l">
              <a:lnSpc>
                <a:spcPts val="6659"/>
              </a:lnSpc>
              <a:buFont typeface="Arial"/>
              <a:buChar char="•"/>
            </a:pPr>
            <a:r>
              <a:rPr lang="en-US" sz="5550" spc="33">
                <a:solidFill>
                  <a:srgbClr val="EBEBEB"/>
                </a:solidFill>
                <a:latin typeface="Glacial Indifference"/>
              </a:rPr>
              <a:t> May struggle with </a:t>
            </a:r>
            <a:r>
              <a:rPr lang="en-US" sz="5550" spc="33">
                <a:solidFill>
                  <a:srgbClr val="EBEBEB"/>
                </a:solidFill>
                <a:latin typeface="Glacial Indifference Bold Italics"/>
              </a:rPr>
              <a:t>impatience</a:t>
            </a:r>
            <a:r>
              <a:rPr lang="en-US" sz="5550" spc="33">
                <a:solidFill>
                  <a:srgbClr val="EBEBEB"/>
                </a:solidFill>
                <a:latin typeface="Glacial Indifference"/>
              </a:rPr>
              <a:t> and </a:t>
            </a:r>
            <a:r>
              <a:rPr lang="en-US" sz="5550" spc="33">
                <a:solidFill>
                  <a:srgbClr val="EBEBEB"/>
                </a:solidFill>
                <a:latin typeface="Glacial Indifference Bold Italics"/>
              </a:rPr>
              <a:t>frustration</a:t>
            </a:r>
          </a:p>
          <a:p>
            <a:pPr marL="1004411" lvl="1" indent="-502206" algn="l">
              <a:lnSpc>
                <a:spcPts val="6659"/>
              </a:lnSpc>
            </a:pPr>
            <a:endParaRPr lang="en-US" sz="5550" spc="33">
              <a:solidFill>
                <a:srgbClr val="EBEBEB"/>
              </a:solidFill>
              <a:latin typeface="Glacial Indifference Bold Italics"/>
            </a:endParaRPr>
          </a:p>
          <a:p>
            <a:pPr marL="1004411" lvl="1" indent="-502206" algn="l">
              <a:lnSpc>
                <a:spcPts val="6659"/>
              </a:lnSpc>
              <a:buFont typeface="Arial"/>
              <a:buChar char="•"/>
            </a:pPr>
            <a:r>
              <a:rPr lang="en-US" sz="5550" spc="33">
                <a:solidFill>
                  <a:srgbClr val="EBEBEB"/>
                </a:solidFill>
                <a:latin typeface="Glacial Indifference"/>
              </a:rPr>
              <a:t>May only focus on the </a:t>
            </a:r>
            <a:r>
              <a:rPr lang="en-US" sz="5550" spc="33">
                <a:solidFill>
                  <a:srgbClr val="EBEBEB"/>
                </a:solidFill>
                <a:latin typeface="Glacial Indifference Bold Italics"/>
              </a:rPr>
              <a:t>negative consequences </a:t>
            </a:r>
            <a:r>
              <a:rPr lang="en-US" sz="5550" spc="33">
                <a:solidFill>
                  <a:srgbClr val="EBEBEB"/>
                </a:solidFill>
                <a:latin typeface="Glacial Indifference"/>
              </a:rPr>
              <a:t>of the change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 name="Freeform 3"/>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6"/>
            <a:stretch>
              <a:fillRect l="-3781"/>
            </a:stretch>
          </a:blipFill>
        </p:spPr>
      </p:sp>
      <p:sp>
        <p:nvSpPr>
          <p:cNvPr id="4" name="Freeform 4"/>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7"/>
            <a:stretch>
              <a:fillRect l="-55376"/>
            </a:stretch>
          </a:blipFill>
        </p:spPr>
      </p:sp>
      <p:sp>
        <p:nvSpPr>
          <p:cNvPr id="5" name="Freeform 5"/>
          <p:cNvSpPr/>
          <p:nvPr/>
        </p:nvSpPr>
        <p:spPr>
          <a:xfrm>
            <a:off x="12913518" y="2514600"/>
            <a:ext cx="4229100" cy="4229100"/>
          </a:xfrm>
          <a:custGeom>
            <a:avLst/>
            <a:gdLst/>
            <a:ahLst/>
            <a:cxnLst/>
            <a:rect l="l" t="t" r="r" b="b"/>
            <a:pathLst>
              <a:path w="4229100" h="4229100">
                <a:moveTo>
                  <a:pt x="0" y="0"/>
                </a:moveTo>
                <a:lnTo>
                  <a:pt x="4229100" y="0"/>
                </a:lnTo>
                <a:lnTo>
                  <a:pt x="4229100" y="4229100"/>
                </a:lnTo>
                <a:lnTo>
                  <a:pt x="0" y="42291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6" name="Freeform 6"/>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10"/>
            <a:stretch>
              <a:fillRect t="-40475"/>
            </a:stretch>
          </a:blipFill>
        </p:spPr>
      </p:sp>
      <p:sp>
        <p:nvSpPr>
          <p:cNvPr id="7" name="Freeform 7"/>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1"/>
            <a:stretch>
              <a:fillRect b="-30412"/>
            </a:stretch>
          </a:blipFill>
        </p:spPr>
      </p:sp>
      <p:grpSp>
        <p:nvGrpSpPr>
          <p:cNvPr id="8" name="Group 8"/>
          <p:cNvGrpSpPr/>
          <p:nvPr/>
        </p:nvGrpSpPr>
        <p:grpSpPr>
          <a:xfrm>
            <a:off x="15656718" y="0"/>
            <a:ext cx="1028700" cy="1714500"/>
            <a:chOff x="0" y="0"/>
            <a:chExt cx="1371600" cy="2286000"/>
          </a:xfrm>
        </p:grpSpPr>
        <p:sp>
          <p:nvSpPr>
            <p:cNvPr id="9" name="Freeform 9"/>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10" name="Freeform 10"/>
          <p:cNvSpPr/>
          <p:nvPr/>
        </p:nvSpPr>
        <p:spPr>
          <a:xfrm>
            <a:off x="0" y="4004528"/>
            <a:ext cx="6055518" cy="6282472"/>
          </a:xfrm>
          <a:custGeom>
            <a:avLst/>
            <a:gdLst/>
            <a:ahLst/>
            <a:cxnLst/>
            <a:rect l="l" t="t" r="r" b="b"/>
            <a:pathLst>
              <a:path w="6055518" h="6282472">
                <a:moveTo>
                  <a:pt x="0" y="0"/>
                </a:moveTo>
                <a:lnTo>
                  <a:pt x="6055518" y="0"/>
                </a:lnTo>
                <a:lnTo>
                  <a:pt x="6055518" y="6282472"/>
                </a:lnTo>
                <a:lnTo>
                  <a:pt x="0" y="6282472"/>
                </a:lnTo>
                <a:lnTo>
                  <a:pt x="0" y="0"/>
                </a:lnTo>
                <a:close/>
              </a:path>
            </a:pathLst>
          </a:custGeom>
          <a:blipFill>
            <a:blip r:embed="rId12"/>
            <a:stretch>
              <a:fillRect l="-3748"/>
            </a:stretch>
          </a:blipFill>
        </p:spPr>
      </p:sp>
      <p:sp>
        <p:nvSpPr>
          <p:cNvPr id="11" name="Freeform 11"/>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13"/>
            <a:stretch>
              <a:fillRect l="-55376"/>
            </a:stretch>
          </a:blipFill>
        </p:spPr>
      </p:sp>
      <p:sp>
        <p:nvSpPr>
          <p:cNvPr id="12" name="Freeform 12"/>
          <p:cNvSpPr/>
          <p:nvPr/>
        </p:nvSpPr>
        <p:spPr>
          <a:xfrm>
            <a:off x="12913518" y="2514600"/>
            <a:ext cx="4229100" cy="4229100"/>
          </a:xfrm>
          <a:custGeom>
            <a:avLst/>
            <a:gdLst/>
            <a:ahLst/>
            <a:cxnLst/>
            <a:rect l="l" t="t" r="r" b="b"/>
            <a:pathLst>
              <a:path w="4229100" h="4229100">
                <a:moveTo>
                  <a:pt x="0" y="0"/>
                </a:moveTo>
                <a:lnTo>
                  <a:pt x="4229100" y="0"/>
                </a:lnTo>
                <a:lnTo>
                  <a:pt x="4229100" y="4229100"/>
                </a:lnTo>
                <a:lnTo>
                  <a:pt x="0" y="4229100"/>
                </a:lnTo>
                <a:lnTo>
                  <a:pt x="0" y="0"/>
                </a:lnTo>
                <a:close/>
              </a:path>
            </a:pathLst>
          </a:custGeom>
          <a:blipFill>
            <a:blip r:embed="rId8">
              <a:extLst>
                <a:ext uri="{96DAC541-7B7A-43D3-8B79-37D633B846F1}">
                  <asvg:svgBlip xmlns:asvg="http://schemas.microsoft.com/office/drawing/2016/SVG/main" r:embed="rId14"/>
                </a:ext>
              </a:extLst>
            </a:blip>
            <a:stretch>
              <a:fillRect/>
            </a:stretch>
          </a:blipFill>
        </p:spPr>
      </p:sp>
      <p:sp>
        <p:nvSpPr>
          <p:cNvPr id="13" name="Freeform 13"/>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15"/>
            <a:stretch>
              <a:fillRect t="-40475"/>
            </a:stretch>
          </a:blipFill>
        </p:spPr>
      </p:sp>
      <p:sp>
        <p:nvSpPr>
          <p:cNvPr id="14" name="Freeform 14"/>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6"/>
            <a:stretch>
              <a:fillRect b="-30412"/>
            </a:stretch>
          </a:blipFill>
        </p:spPr>
      </p:sp>
      <p:grpSp>
        <p:nvGrpSpPr>
          <p:cNvPr id="15" name="Group 15"/>
          <p:cNvGrpSpPr/>
          <p:nvPr/>
        </p:nvGrpSpPr>
        <p:grpSpPr>
          <a:xfrm>
            <a:off x="15656718" y="0"/>
            <a:ext cx="1028700" cy="1714500"/>
            <a:chOff x="0" y="0"/>
            <a:chExt cx="1371600" cy="2286000"/>
          </a:xfrm>
        </p:grpSpPr>
        <p:sp>
          <p:nvSpPr>
            <p:cNvPr id="16" name="Freeform 16"/>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grpSp>
        <p:nvGrpSpPr>
          <p:cNvPr id="17" name="Group 17"/>
          <p:cNvGrpSpPr/>
          <p:nvPr/>
        </p:nvGrpSpPr>
        <p:grpSpPr>
          <a:xfrm>
            <a:off x="1" y="0"/>
            <a:ext cx="18288000" cy="10287000"/>
            <a:chOff x="0" y="0"/>
            <a:chExt cx="24384000" cy="13716000"/>
          </a:xfrm>
        </p:grpSpPr>
        <p:sp>
          <p:nvSpPr>
            <p:cNvPr id="18" name="Freeform 18"/>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3B3059"/>
            </a:solidFill>
          </p:spPr>
        </p:sp>
      </p:grpSp>
      <p:sp>
        <p:nvSpPr>
          <p:cNvPr id="19" name="Freeform 19"/>
          <p:cNvSpPr/>
          <p:nvPr/>
        </p:nvSpPr>
        <p:spPr>
          <a:xfrm>
            <a:off x="14026515" y="0"/>
            <a:ext cx="839208" cy="5564463"/>
          </a:xfrm>
          <a:custGeom>
            <a:avLst/>
            <a:gdLst/>
            <a:ahLst/>
            <a:cxnLst/>
            <a:rect l="l" t="t" r="r" b="b"/>
            <a:pathLst>
              <a:path w="839208" h="5564463">
                <a:moveTo>
                  <a:pt x="0" y="0"/>
                </a:moveTo>
                <a:lnTo>
                  <a:pt x="839208" y="0"/>
                </a:lnTo>
                <a:lnTo>
                  <a:pt x="839208" y="5564463"/>
                </a:lnTo>
                <a:lnTo>
                  <a:pt x="0" y="5564463"/>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sp>
      <p:grpSp>
        <p:nvGrpSpPr>
          <p:cNvPr id="20" name="Group 20"/>
          <p:cNvGrpSpPr/>
          <p:nvPr/>
        </p:nvGrpSpPr>
        <p:grpSpPr>
          <a:xfrm>
            <a:off x="15656718" y="0"/>
            <a:ext cx="1028700" cy="1714500"/>
            <a:chOff x="0" y="0"/>
            <a:chExt cx="1371600" cy="2286000"/>
          </a:xfrm>
        </p:grpSpPr>
        <p:sp>
          <p:nvSpPr>
            <p:cNvPr id="21" name="Freeform 21"/>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pic>
        <p:nvPicPr>
          <p:cNvPr id="22" name="Picture 2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9"/>
          <a:srcRect/>
          <a:stretch>
            <a:fillRect/>
          </a:stretch>
        </p:blipFill>
        <p:spPr>
          <a:xfrm>
            <a:off x="8439905" y="4729163"/>
            <a:ext cx="9848097" cy="5557837"/>
          </a:xfrm>
          <a:prstGeom prst="rect">
            <a:avLst/>
          </a:prstGeom>
        </p:spPr>
      </p:pic>
      <p:sp>
        <p:nvSpPr>
          <p:cNvPr id="23" name="TextBox 23"/>
          <p:cNvSpPr txBox="1"/>
          <p:nvPr/>
        </p:nvSpPr>
        <p:spPr>
          <a:xfrm>
            <a:off x="1028700" y="6679039"/>
            <a:ext cx="9504748" cy="466725"/>
          </a:xfrm>
          <a:prstGeom prst="rect">
            <a:avLst/>
          </a:prstGeom>
        </p:spPr>
        <p:txBody>
          <a:bodyPr lIns="0" tIns="0" rIns="0" bIns="0" rtlCol="0" anchor="t">
            <a:spAutoFit/>
          </a:bodyPr>
          <a:lstStyle/>
          <a:p>
            <a:pPr algn="l">
              <a:lnSpc>
                <a:spcPts val="3600"/>
              </a:lnSpc>
            </a:pPr>
            <a:r>
              <a:rPr lang="en-US" sz="3000" spc="18">
                <a:solidFill>
                  <a:srgbClr val="EBEBEB"/>
                </a:solidFill>
                <a:latin typeface="Glacial Indifference"/>
              </a:rPr>
              <a:t>….to relieve stress at this stage?</a:t>
            </a:r>
          </a:p>
        </p:txBody>
      </p:sp>
      <p:sp>
        <p:nvSpPr>
          <p:cNvPr id="24" name="TextBox 24"/>
          <p:cNvSpPr txBox="1"/>
          <p:nvPr/>
        </p:nvSpPr>
        <p:spPr>
          <a:xfrm>
            <a:off x="510695" y="461257"/>
            <a:ext cx="11089646" cy="5946267"/>
          </a:xfrm>
          <a:prstGeom prst="rect">
            <a:avLst/>
          </a:prstGeom>
        </p:spPr>
        <p:txBody>
          <a:bodyPr lIns="0" tIns="0" rIns="0" bIns="0" rtlCol="0" anchor="t">
            <a:spAutoFit/>
          </a:bodyPr>
          <a:lstStyle/>
          <a:p>
            <a:pPr algn="l">
              <a:lnSpc>
                <a:spcPts val="11664"/>
              </a:lnSpc>
            </a:pPr>
            <a:r>
              <a:rPr lang="en-US" sz="10800" spc="64">
                <a:solidFill>
                  <a:srgbClr val="FFFFFF"/>
                </a:solidFill>
                <a:latin typeface="League Spartan"/>
              </a:rPr>
              <a:t>What can you as people professionals do….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23151"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2"/>
                </p:tgtEl>
              </p:cMediaNode>
            </p:video>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2"/>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3"/>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4"/>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5"/>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8" name="Freeform 8"/>
          <p:cNvSpPr/>
          <p:nvPr/>
        </p:nvSpPr>
        <p:spPr>
          <a:xfrm>
            <a:off x="0" y="4004528"/>
            <a:ext cx="6055518" cy="6282472"/>
          </a:xfrm>
          <a:custGeom>
            <a:avLst/>
            <a:gdLst/>
            <a:ahLst/>
            <a:cxnLst/>
            <a:rect l="l" t="t" r="r" b="b"/>
            <a:pathLst>
              <a:path w="6055518" h="6282472">
                <a:moveTo>
                  <a:pt x="0" y="0"/>
                </a:moveTo>
                <a:lnTo>
                  <a:pt x="6055518" y="0"/>
                </a:lnTo>
                <a:lnTo>
                  <a:pt x="6055518" y="6282472"/>
                </a:lnTo>
                <a:lnTo>
                  <a:pt x="0" y="6282472"/>
                </a:lnTo>
                <a:lnTo>
                  <a:pt x="0" y="0"/>
                </a:lnTo>
                <a:close/>
              </a:path>
            </a:pathLst>
          </a:custGeom>
          <a:blipFill>
            <a:blip r:embed="rId6"/>
            <a:stretch>
              <a:fillRect l="-3748"/>
            </a:stretch>
          </a:blipFill>
        </p:spPr>
      </p:sp>
      <p:sp>
        <p:nvSpPr>
          <p:cNvPr id="9" name="Freeform 9"/>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7"/>
            <a:stretch>
              <a:fillRect l="-55376"/>
            </a:stretch>
          </a:blipFill>
        </p:spPr>
      </p:sp>
      <p:sp>
        <p:nvSpPr>
          <p:cNvPr id="10" name="Freeform 10"/>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8"/>
            <a:stretch>
              <a:fillRect t="-40475"/>
            </a:stretch>
          </a:blipFill>
        </p:spPr>
      </p:sp>
      <p:sp>
        <p:nvSpPr>
          <p:cNvPr id="11" name="Freeform 11"/>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9"/>
            <a:stretch>
              <a:fillRect b="-30412"/>
            </a:stretch>
          </a:blipFill>
        </p:spPr>
      </p:sp>
      <p:grpSp>
        <p:nvGrpSpPr>
          <p:cNvPr id="12" name="Group 12"/>
          <p:cNvGrpSpPr/>
          <p:nvPr/>
        </p:nvGrpSpPr>
        <p:grpSpPr>
          <a:xfrm>
            <a:off x="15656718" y="0"/>
            <a:ext cx="1028700" cy="1714500"/>
            <a:chOff x="0" y="0"/>
            <a:chExt cx="1371600" cy="2286000"/>
          </a:xfrm>
        </p:grpSpPr>
        <p:sp>
          <p:nvSpPr>
            <p:cNvPr id="13" name="Freeform 13"/>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14" name="AutoShape 14"/>
          <p:cNvSpPr/>
          <p:nvPr/>
        </p:nvSpPr>
        <p:spPr>
          <a:xfrm rot="5383031">
            <a:off x="4122795" y="5296779"/>
            <a:ext cx="4824471" cy="0"/>
          </a:xfrm>
          <a:prstGeom prst="line">
            <a:avLst/>
          </a:prstGeom>
          <a:ln w="9525" cap="rnd">
            <a:solidFill>
              <a:srgbClr val="3B3059"/>
            </a:solidFill>
            <a:prstDash val="solid"/>
            <a:headEnd type="none" w="sm" len="sm"/>
            <a:tailEnd type="none" w="sm" len="sm"/>
          </a:ln>
        </p:spPr>
      </p:sp>
      <p:sp>
        <p:nvSpPr>
          <p:cNvPr id="15" name="TextBox 15"/>
          <p:cNvSpPr txBox="1"/>
          <p:nvPr/>
        </p:nvSpPr>
        <p:spPr>
          <a:xfrm>
            <a:off x="721680" y="642938"/>
            <a:ext cx="10029663" cy="6343650"/>
          </a:xfrm>
          <a:prstGeom prst="rect">
            <a:avLst/>
          </a:prstGeom>
        </p:spPr>
        <p:txBody>
          <a:bodyPr lIns="0" tIns="0" rIns="0" bIns="0" rtlCol="0" anchor="t">
            <a:spAutoFit/>
          </a:bodyPr>
          <a:lstStyle/>
          <a:p>
            <a:pPr algn="l">
              <a:lnSpc>
                <a:spcPts val="8399"/>
              </a:lnSpc>
            </a:pPr>
            <a:r>
              <a:rPr lang="en-US" sz="6999" spc="42">
                <a:solidFill>
                  <a:srgbClr val="EBEBEB"/>
                </a:solidFill>
                <a:latin typeface="League Spartan"/>
              </a:rPr>
              <a:t>Listen to ongoing questions and concerns</a:t>
            </a:r>
          </a:p>
          <a:p>
            <a:pPr algn="l">
              <a:lnSpc>
                <a:spcPts val="8399"/>
              </a:lnSpc>
            </a:pPr>
            <a:endParaRPr lang="en-US" sz="6999" spc="42">
              <a:solidFill>
                <a:srgbClr val="EBEBEB"/>
              </a:solidFill>
              <a:latin typeface="League Spartan"/>
            </a:endParaRPr>
          </a:p>
          <a:p>
            <a:pPr algn="l">
              <a:lnSpc>
                <a:spcPts val="8399"/>
              </a:lnSpc>
            </a:pPr>
            <a:endParaRPr lang="en-US" sz="6999" spc="42">
              <a:solidFill>
                <a:srgbClr val="EBEBEB"/>
              </a:solidFill>
              <a:latin typeface="League Spartan"/>
            </a:endParaRPr>
          </a:p>
          <a:p>
            <a:pPr algn="l">
              <a:lnSpc>
                <a:spcPts val="8399"/>
              </a:lnSpc>
            </a:pPr>
            <a:endParaRPr lang="en-US" sz="6999" spc="42">
              <a:solidFill>
                <a:srgbClr val="EBEBEB"/>
              </a:solidFill>
              <a:latin typeface="League Spartan"/>
            </a:endParaRPr>
          </a:p>
        </p:txBody>
      </p:sp>
      <p:sp>
        <p:nvSpPr>
          <p:cNvPr id="16" name="TextBox 16"/>
          <p:cNvSpPr txBox="1"/>
          <p:nvPr/>
        </p:nvSpPr>
        <p:spPr>
          <a:xfrm>
            <a:off x="8186827" y="5143500"/>
            <a:ext cx="10029663" cy="7400925"/>
          </a:xfrm>
          <a:prstGeom prst="rect">
            <a:avLst/>
          </a:prstGeom>
        </p:spPr>
        <p:txBody>
          <a:bodyPr lIns="0" tIns="0" rIns="0" bIns="0" rtlCol="0" anchor="t">
            <a:spAutoFit/>
          </a:bodyPr>
          <a:lstStyle/>
          <a:p>
            <a:pPr algn="l">
              <a:lnSpc>
                <a:spcPts val="8399"/>
              </a:lnSpc>
            </a:pPr>
            <a:r>
              <a:rPr lang="en-US" sz="6999" spc="42">
                <a:solidFill>
                  <a:srgbClr val="EBEBEB"/>
                </a:solidFill>
                <a:latin typeface="League Spartan"/>
              </a:rPr>
              <a:t>Spread a balanced message of the positives as well as the negatives</a:t>
            </a:r>
          </a:p>
          <a:p>
            <a:pPr algn="l">
              <a:lnSpc>
                <a:spcPts val="8399"/>
              </a:lnSpc>
            </a:pPr>
            <a:endParaRPr lang="en-US" sz="6999" spc="42">
              <a:solidFill>
                <a:srgbClr val="EBEBEB"/>
              </a:solidFill>
              <a:latin typeface="League Spartan"/>
            </a:endParaRPr>
          </a:p>
          <a:p>
            <a:pPr algn="l">
              <a:lnSpc>
                <a:spcPts val="8399"/>
              </a:lnSpc>
            </a:pPr>
            <a:endParaRPr lang="en-US" sz="6999" spc="42">
              <a:solidFill>
                <a:srgbClr val="EBEBEB"/>
              </a:solidFill>
              <a:latin typeface="League Spartan"/>
            </a:endParaRPr>
          </a:p>
          <a:p>
            <a:pPr algn="l">
              <a:lnSpc>
                <a:spcPts val="8399"/>
              </a:lnSpc>
            </a:pPr>
            <a:endParaRPr lang="en-US" sz="6999" spc="42">
              <a:solidFill>
                <a:srgbClr val="EBEBEB"/>
              </a:solidFill>
              <a:latin typeface="League Sparta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4" name="Freeform 4"/>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4"/>
            <a:stretch>
              <a:fillRect l="-3781"/>
            </a:stretch>
          </a:blipFill>
        </p:spPr>
      </p:sp>
      <p:sp>
        <p:nvSpPr>
          <p:cNvPr id="5" name="Freeform 5"/>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5"/>
            <a:stretch>
              <a:fillRect l="-55376"/>
            </a:stretch>
          </a:blipFill>
        </p:spPr>
      </p:sp>
      <p:sp>
        <p:nvSpPr>
          <p:cNvPr id="6" name="Freeform 6"/>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6"/>
            <a:stretch>
              <a:fillRect t="-40475"/>
            </a:stretch>
          </a:blipFill>
        </p:spPr>
      </p:sp>
      <p:sp>
        <p:nvSpPr>
          <p:cNvPr id="7" name="Freeform 7"/>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7"/>
            <a:stretch>
              <a:fillRect b="-30412"/>
            </a:stretch>
          </a:blipFill>
        </p:spPr>
      </p:sp>
      <p:grpSp>
        <p:nvGrpSpPr>
          <p:cNvPr id="8" name="Group 8"/>
          <p:cNvGrpSpPr/>
          <p:nvPr/>
        </p:nvGrpSpPr>
        <p:grpSpPr>
          <a:xfrm>
            <a:off x="15656718" y="0"/>
            <a:ext cx="1028700" cy="1714500"/>
            <a:chOff x="0" y="0"/>
            <a:chExt cx="1371600" cy="2286000"/>
          </a:xfrm>
        </p:grpSpPr>
        <p:sp>
          <p:nvSpPr>
            <p:cNvPr id="9" name="Freeform 9"/>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11" name="Freeform 11"/>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8"/>
            <a:stretch>
              <a:fillRect l="-55376"/>
            </a:stretch>
          </a:blipFill>
        </p:spPr>
      </p:sp>
      <p:sp>
        <p:nvSpPr>
          <p:cNvPr id="12" name="Freeform 12"/>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9"/>
            <a:stretch>
              <a:fillRect t="-40475"/>
            </a:stretch>
          </a:blipFill>
        </p:spPr>
      </p:sp>
      <p:sp>
        <p:nvSpPr>
          <p:cNvPr id="13" name="Freeform 13"/>
          <p:cNvSpPr/>
          <p:nvPr/>
        </p:nvSpPr>
        <p:spPr>
          <a:xfrm>
            <a:off x="12908817"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0"/>
            <a:stretch>
              <a:fillRect b="-30412"/>
            </a:stretch>
          </a:blipFill>
        </p:spPr>
      </p:sp>
      <p:grpSp>
        <p:nvGrpSpPr>
          <p:cNvPr id="14" name="Group 14"/>
          <p:cNvGrpSpPr/>
          <p:nvPr/>
        </p:nvGrpSpPr>
        <p:grpSpPr>
          <a:xfrm>
            <a:off x="15656718" y="0"/>
            <a:ext cx="1028700" cy="1714500"/>
            <a:chOff x="0" y="0"/>
            <a:chExt cx="1371600" cy="2286000"/>
          </a:xfrm>
        </p:grpSpPr>
        <p:sp>
          <p:nvSpPr>
            <p:cNvPr id="15" name="Freeform 15"/>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16" name="TextBox 16"/>
          <p:cNvSpPr txBox="1"/>
          <p:nvPr/>
        </p:nvSpPr>
        <p:spPr>
          <a:xfrm>
            <a:off x="9049121" y="2893211"/>
            <a:ext cx="9209992" cy="1638300"/>
          </a:xfrm>
          <a:prstGeom prst="rect">
            <a:avLst/>
          </a:prstGeom>
        </p:spPr>
        <p:txBody>
          <a:bodyPr lIns="0" tIns="0" rIns="0" bIns="0" rtlCol="0" anchor="t">
            <a:spAutoFit/>
          </a:bodyPr>
          <a:lstStyle/>
          <a:p>
            <a:pPr algn="l">
              <a:lnSpc>
                <a:spcPts val="12960"/>
              </a:lnSpc>
            </a:pPr>
            <a:r>
              <a:rPr lang="en-US" sz="10800" spc="64">
                <a:solidFill>
                  <a:srgbClr val="FFFFFF"/>
                </a:solidFill>
                <a:latin typeface="League Spartan"/>
              </a:rPr>
              <a:t>Phase 4</a:t>
            </a:r>
          </a:p>
        </p:txBody>
      </p:sp>
      <p:sp>
        <p:nvSpPr>
          <p:cNvPr id="17" name="TextBox 17"/>
          <p:cNvSpPr txBox="1"/>
          <p:nvPr/>
        </p:nvSpPr>
        <p:spPr>
          <a:xfrm>
            <a:off x="9104241" y="4391025"/>
            <a:ext cx="9209992" cy="752475"/>
          </a:xfrm>
          <a:prstGeom prst="rect">
            <a:avLst/>
          </a:prstGeom>
        </p:spPr>
        <p:txBody>
          <a:bodyPr lIns="0" tIns="0" rIns="0" bIns="0" rtlCol="0" anchor="t">
            <a:spAutoFit/>
          </a:bodyPr>
          <a:lstStyle/>
          <a:p>
            <a:pPr algn="l">
              <a:lnSpc>
                <a:spcPts val="5999"/>
              </a:lnSpc>
            </a:pPr>
            <a:r>
              <a:rPr lang="en-US" sz="4999" spc="30">
                <a:solidFill>
                  <a:srgbClr val="EBEBEB"/>
                </a:solidFill>
                <a:latin typeface="Glacial Indifference"/>
              </a:rPr>
              <a:t>Evaluating change</a:t>
            </a:r>
          </a:p>
        </p:txBody>
      </p:sp>
      <p:pic>
        <p:nvPicPr>
          <p:cNvPr id="18" name="Picture 12">
            <a:hlinkClick r:id="" action="ppaction://media"/>
            <a:extLst>
              <a:ext uri="{FF2B5EF4-FFF2-40B4-BE49-F238E27FC236}">
                <a16:creationId xmlns:a16="http://schemas.microsoft.com/office/drawing/2014/main" id="{6AF99F4D-30F3-7576-26E8-3521AC6C7ECB}"/>
              </a:ext>
            </a:extLst>
          </p:cNvPr>
          <p:cNvPicPr>
            <a:picLocks noChangeAspect="1"/>
          </p:cNvPicPr>
          <p:nvPr>
            <a:videoFile r:link="rId2"/>
            <p:extLst>
              <p:ext uri="{DAA4B4D4-6D71-4841-9C94-3DE7FCFB9230}">
                <p14:media xmlns:p14="http://schemas.microsoft.com/office/powerpoint/2010/main" r:embed="rId1"/>
              </p:ext>
            </p:extLst>
          </p:nvPr>
        </p:nvPicPr>
        <p:blipFill>
          <a:blip r:embed="rId11"/>
          <a:srcRect/>
          <a:stretch>
            <a:fillRect/>
          </a:stretch>
        </p:blipFill>
        <p:spPr>
          <a:xfrm>
            <a:off x="173791" y="1938219"/>
            <a:ext cx="8620427" cy="486499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8760"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18"/>
                </p:tgtEl>
              </p:cMediaNode>
            </p:video>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2"/>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3"/>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4"/>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5"/>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8" name="TextBox 8"/>
          <p:cNvSpPr txBox="1"/>
          <p:nvPr/>
        </p:nvSpPr>
        <p:spPr>
          <a:xfrm>
            <a:off x="1060606" y="724797"/>
            <a:ext cx="13924205" cy="3276600"/>
          </a:xfrm>
          <a:prstGeom prst="rect">
            <a:avLst/>
          </a:prstGeom>
        </p:spPr>
        <p:txBody>
          <a:bodyPr lIns="0" tIns="0" rIns="0" bIns="0" rtlCol="0" anchor="t">
            <a:spAutoFit/>
          </a:bodyPr>
          <a:lstStyle/>
          <a:p>
            <a:pPr algn="l">
              <a:lnSpc>
                <a:spcPts val="12960"/>
              </a:lnSpc>
            </a:pPr>
            <a:r>
              <a:rPr lang="en-US" sz="10800" spc="64">
                <a:solidFill>
                  <a:srgbClr val="FFFFFF"/>
                </a:solidFill>
                <a:latin typeface="League Spartan"/>
              </a:rPr>
              <a:t>Employees need acknowledgment </a:t>
            </a:r>
          </a:p>
        </p:txBody>
      </p:sp>
      <p:sp>
        <p:nvSpPr>
          <p:cNvPr id="9" name="TextBox 9"/>
          <p:cNvSpPr txBox="1"/>
          <p:nvPr/>
        </p:nvSpPr>
        <p:spPr>
          <a:xfrm>
            <a:off x="771496" y="2505075"/>
            <a:ext cx="13236932" cy="6477000"/>
          </a:xfrm>
          <a:prstGeom prst="rect">
            <a:avLst/>
          </a:prstGeom>
        </p:spPr>
        <p:txBody>
          <a:bodyPr lIns="0" tIns="0" rIns="0" bIns="0" rtlCol="0" anchor="t">
            <a:spAutoFit/>
          </a:bodyPr>
          <a:lstStyle/>
          <a:p>
            <a:pPr algn="l">
              <a:lnSpc>
                <a:spcPts val="7326"/>
              </a:lnSpc>
            </a:pPr>
            <a:endParaRPr/>
          </a:p>
          <a:p>
            <a:pPr algn="l">
              <a:lnSpc>
                <a:spcPts val="7326"/>
              </a:lnSpc>
            </a:pPr>
            <a:endParaRPr/>
          </a:p>
          <a:p>
            <a:pPr marL="1104852" lvl="1" indent="-552426" algn="l">
              <a:lnSpc>
                <a:spcPts val="7326"/>
              </a:lnSpc>
              <a:buFont typeface="Arial"/>
              <a:buChar char="•"/>
            </a:pPr>
            <a:r>
              <a:rPr lang="en-US" sz="6105" spc="36">
                <a:solidFill>
                  <a:srgbClr val="EBEBEB"/>
                </a:solidFill>
                <a:latin typeface="Glacial Indifference"/>
              </a:rPr>
              <a:t> Need to understand </a:t>
            </a:r>
            <a:r>
              <a:rPr lang="en-US" sz="6105" spc="36">
                <a:solidFill>
                  <a:srgbClr val="EBEBEB"/>
                </a:solidFill>
                <a:latin typeface="Glacial Indifference Bold Italics"/>
              </a:rPr>
              <a:t>their own role </a:t>
            </a:r>
            <a:r>
              <a:rPr lang="en-US" sz="6105" spc="36">
                <a:solidFill>
                  <a:srgbClr val="EBEBEB"/>
                </a:solidFill>
                <a:latin typeface="Glacial Indifference"/>
              </a:rPr>
              <a:t>in a successful change</a:t>
            </a:r>
          </a:p>
          <a:p>
            <a:pPr marL="1104852" lvl="1" indent="-552426" algn="l">
              <a:lnSpc>
                <a:spcPts val="7326"/>
              </a:lnSpc>
            </a:pPr>
            <a:endParaRPr lang="en-US" sz="6105" spc="36">
              <a:solidFill>
                <a:srgbClr val="EBEBEB"/>
              </a:solidFill>
              <a:latin typeface="Glacial Indifference"/>
            </a:endParaRPr>
          </a:p>
          <a:p>
            <a:pPr marL="1104852" lvl="1" indent="-552426" algn="l">
              <a:lnSpc>
                <a:spcPts val="7326"/>
              </a:lnSpc>
              <a:buFont typeface="Arial"/>
              <a:buChar char="•"/>
            </a:pPr>
            <a:r>
              <a:rPr lang="en-US" sz="6105" spc="36">
                <a:solidFill>
                  <a:srgbClr val="EBEBEB"/>
                </a:solidFill>
                <a:latin typeface="Glacial Indifference"/>
              </a:rPr>
              <a:t> This will build </a:t>
            </a:r>
            <a:r>
              <a:rPr lang="en-US" sz="6105" spc="36">
                <a:solidFill>
                  <a:srgbClr val="EBEBEB"/>
                </a:solidFill>
                <a:latin typeface="Glacial Indifference Bold Italics"/>
              </a:rPr>
              <a:t>confidence</a:t>
            </a:r>
            <a:r>
              <a:rPr lang="en-US" sz="6105" spc="36">
                <a:solidFill>
                  <a:srgbClr val="EBEBEB"/>
                </a:solidFill>
                <a:latin typeface="Glacial Indifference"/>
              </a:rPr>
              <a:t> in their </a:t>
            </a:r>
            <a:r>
              <a:rPr lang="en-US" sz="6105" spc="36">
                <a:solidFill>
                  <a:srgbClr val="EBEBEB"/>
                </a:solidFill>
                <a:latin typeface="Glacial Indifference Bold Italics"/>
              </a:rPr>
              <a:t>capacity</a:t>
            </a:r>
            <a:r>
              <a:rPr lang="en-US" sz="6105" spc="36">
                <a:solidFill>
                  <a:srgbClr val="EBEBEB"/>
                </a:solidFill>
                <a:latin typeface="Glacial Indifference"/>
              </a:rPr>
              <a:t> for future change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9">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4">
              <a:extLst>
                <a:ext uri="{96DAC541-7B7A-43D3-8B79-37D633B846F1}">
                  <asvg:svgBlip xmlns:asvg="http://schemas.microsoft.com/office/drawing/2016/SVG/main" r:embed="rId5"/>
                </a:ext>
              </a:extLst>
            </a:blip>
            <a:stretch>
              <a:fillRect/>
            </a:stretch>
          </a:blipFill>
        </p:spPr>
      </p:sp>
      <p:sp>
        <p:nvSpPr>
          <p:cNvPr id="3" name="Freeform 3"/>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6"/>
            <a:stretch>
              <a:fillRect l="-3781"/>
            </a:stretch>
          </a:blipFill>
        </p:spPr>
      </p:sp>
      <p:sp>
        <p:nvSpPr>
          <p:cNvPr id="4" name="Freeform 4"/>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7"/>
            <a:stretch>
              <a:fillRect l="-55376"/>
            </a:stretch>
          </a:blipFill>
        </p:spPr>
      </p:sp>
      <p:sp>
        <p:nvSpPr>
          <p:cNvPr id="5" name="Freeform 5"/>
          <p:cNvSpPr/>
          <p:nvPr/>
        </p:nvSpPr>
        <p:spPr>
          <a:xfrm>
            <a:off x="12913518" y="2514600"/>
            <a:ext cx="4229100" cy="4229100"/>
          </a:xfrm>
          <a:custGeom>
            <a:avLst/>
            <a:gdLst/>
            <a:ahLst/>
            <a:cxnLst/>
            <a:rect l="l" t="t" r="r" b="b"/>
            <a:pathLst>
              <a:path w="4229100" h="4229100">
                <a:moveTo>
                  <a:pt x="0" y="0"/>
                </a:moveTo>
                <a:lnTo>
                  <a:pt x="4229100" y="0"/>
                </a:lnTo>
                <a:lnTo>
                  <a:pt x="4229100" y="4229100"/>
                </a:lnTo>
                <a:lnTo>
                  <a:pt x="0" y="4229100"/>
                </a:lnTo>
                <a:lnTo>
                  <a:pt x="0" y="0"/>
                </a:lnTo>
                <a:close/>
              </a:path>
            </a:pathLst>
          </a:custGeom>
          <a:blipFill>
            <a:blip r:embed="rId8">
              <a:extLst>
                <a:ext uri="{96DAC541-7B7A-43D3-8B79-37D633B846F1}">
                  <asvg:svgBlip xmlns:asvg="http://schemas.microsoft.com/office/drawing/2016/SVG/main" r:embed="rId9"/>
                </a:ext>
              </a:extLst>
            </a:blip>
            <a:stretch>
              <a:fillRect/>
            </a:stretch>
          </a:blipFill>
        </p:spPr>
      </p:sp>
      <p:sp>
        <p:nvSpPr>
          <p:cNvPr id="6" name="Freeform 6"/>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10"/>
            <a:stretch>
              <a:fillRect t="-40475"/>
            </a:stretch>
          </a:blipFill>
        </p:spPr>
      </p:sp>
      <p:sp>
        <p:nvSpPr>
          <p:cNvPr id="7" name="Freeform 7"/>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1"/>
            <a:stretch>
              <a:fillRect b="-30412"/>
            </a:stretch>
          </a:blipFill>
        </p:spPr>
      </p:sp>
      <p:grpSp>
        <p:nvGrpSpPr>
          <p:cNvPr id="8" name="Group 8"/>
          <p:cNvGrpSpPr/>
          <p:nvPr/>
        </p:nvGrpSpPr>
        <p:grpSpPr>
          <a:xfrm>
            <a:off x="15656718" y="0"/>
            <a:ext cx="1028700" cy="1714500"/>
            <a:chOff x="0" y="0"/>
            <a:chExt cx="1371600" cy="2286000"/>
          </a:xfrm>
        </p:grpSpPr>
        <p:sp>
          <p:nvSpPr>
            <p:cNvPr id="9" name="Freeform 9"/>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10" name="Freeform 10"/>
          <p:cNvSpPr/>
          <p:nvPr/>
        </p:nvSpPr>
        <p:spPr>
          <a:xfrm>
            <a:off x="0" y="4004528"/>
            <a:ext cx="6055518" cy="6282472"/>
          </a:xfrm>
          <a:custGeom>
            <a:avLst/>
            <a:gdLst/>
            <a:ahLst/>
            <a:cxnLst/>
            <a:rect l="l" t="t" r="r" b="b"/>
            <a:pathLst>
              <a:path w="6055518" h="6282472">
                <a:moveTo>
                  <a:pt x="0" y="0"/>
                </a:moveTo>
                <a:lnTo>
                  <a:pt x="6055518" y="0"/>
                </a:lnTo>
                <a:lnTo>
                  <a:pt x="6055518" y="6282472"/>
                </a:lnTo>
                <a:lnTo>
                  <a:pt x="0" y="6282472"/>
                </a:lnTo>
                <a:lnTo>
                  <a:pt x="0" y="0"/>
                </a:lnTo>
                <a:close/>
              </a:path>
            </a:pathLst>
          </a:custGeom>
          <a:blipFill>
            <a:blip r:embed="rId12"/>
            <a:stretch>
              <a:fillRect l="-3748"/>
            </a:stretch>
          </a:blipFill>
        </p:spPr>
      </p:sp>
      <p:sp>
        <p:nvSpPr>
          <p:cNvPr id="11" name="Freeform 11"/>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13"/>
            <a:stretch>
              <a:fillRect l="-55376"/>
            </a:stretch>
          </a:blipFill>
        </p:spPr>
      </p:sp>
      <p:sp>
        <p:nvSpPr>
          <p:cNvPr id="12" name="Freeform 12"/>
          <p:cNvSpPr/>
          <p:nvPr/>
        </p:nvSpPr>
        <p:spPr>
          <a:xfrm>
            <a:off x="12913518" y="2514600"/>
            <a:ext cx="4229100" cy="4229100"/>
          </a:xfrm>
          <a:custGeom>
            <a:avLst/>
            <a:gdLst/>
            <a:ahLst/>
            <a:cxnLst/>
            <a:rect l="l" t="t" r="r" b="b"/>
            <a:pathLst>
              <a:path w="4229100" h="4229100">
                <a:moveTo>
                  <a:pt x="0" y="0"/>
                </a:moveTo>
                <a:lnTo>
                  <a:pt x="4229100" y="0"/>
                </a:lnTo>
                <a:lnTo>
                  <a:pt x="4229100" y="4229100"/>
                </a:lnTo>
                <a:lnTo>
                  <a:pt x="0" y="4229100"/>
                </a:lnTo>
                <a:lnTo>
                  <a:pt x="0" y="0"/>
                </a:lnTo>
                <a:close/>
              </a:path>
            </a:pathLst>
          </a:custGeom>
          <a:blipFill>
            <a:blip r:embed="rId8">
              <a:extLst>
                <a:ext uri="{96DAC541-7B7A-43D3-8B79-37D633B846F1}">
                  <asvg:svgBlip xmlns:asvg="http://schemas.microsoft.com/office/drawing/2016/SVG/main" r:embed="rId14"/>
                </a:ext>
              </a:extLst>
            </a:blip>
            <a:stretch>
              <a:fillRect/>
            </a:stretch>
          </a:blipFill>
        </p:spPr>
      </p:sp>
      <p:sp>
        <p:nvSpPr>
          <p:cNvPr id="13" name="Freeform 13"/>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15"/>
            <a:stretch>
              <a:fillRect t="-40475"/>
            </a:stretch>
          </a:blipFill>
        </p:spPr>
      </p:sp>
      <p:sp>
        <p:nvSpPr>
          <p:cNvPr id="14" name="Freeform 14"/>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16"/>
            <a:stretch>
              <a:fillRect b="-30412"/>
            </a:stretch>
          </a:blipFill>
        </p:spPr>
      </p:sp>
      <p:grpSp>
        <p:nvGrpSpPr>
          <p:cNvPr id="15" name="Group 15"/>
          <p:cNvGrpSpPr/>
          <p:nvPr/>
        </p:nvGrpSpPr>
        <p:grpSpPr>
          <a:xfrm>
            <a:off x="15656718" y="0"/>
            <a:ext cx="1028700" cy="1714500"/>
            <a:chOff x="0" y="0"/>
            <a:chExt cx="1371600" cy="2286000"/>
          </a:xfrm>
        </p:grpSpPr>
        <p:sp>
          <p:nvSpPr>
            <p:cNvPr id="16" name="Freeform 16"/>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grpSp>
        <p:nvGrpSpPr>
          <p:cNvPr id="17" name="Group 17"/>
          <p:cNvGrpSpPr/>
          <p:nvPr/>
        </p:nvGrpSpPr>
        <p:grpSpPr>
          <a:xfrm>
            <a:off x="1" y="0"/>
            <a:ext cx="18288000" cy="10287000"/>
            <a:chOff x="0" y="0"/>
            <a:chExt cx="24384000" cy="13716000"/>
          </a:xfrm>
        </p:grpSpPr>
        <p:sp>
          <p:nvSpPr>
            <p:cNvPr id="18" name="Freeform 18"/>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3B3059"/>
            </a:solidFill>
          </p:spPr>
        </p:sp>
      </p:grpSp>
      <p:sp>
        <p:nvSpPr>
          <p:cNvPr id="19" name="Freeform 19"/>
          <p:cNvSpPr/>
          <p:nvPr/>
        </p:nvSpPr>
        <p:spPr>
          <a:xfrm>
            <a:off x="14026515" y="0"/>
            <a:ext cx="839208" cy="5564463"/>
          </a:xfrm>
          <a:custGeom>
            <a:avLst/>
            <a:gdLst/>
            <a:ahLst/>
            <a:cxnLst/>
            <a:rect l="l" t="t" r="r" b="b"/>
            <a:pathLst>
              <a:path w="839208" h="5564463">
                <a:moveTo>
                  <a:pt x="0" y="0"/>
                </a:moveTo>
                <a:lnTo>
                  <a:pt x="839208" y="0"/>
                </a:lnTo>
                <a:lnTo>
                  <a:pt x="839208" y="5564463"/>
                </a:lnTo>
                <a:lnTo>
                  <a:pt x="0" y="5564463"/>
                </a:lnTo>
                <a:lnTo>
                  <a:pt x="0" y="0"/>
                </a:lnTo>
                <a:close/>
              </a:path>
            </a:pathLst>
          </a:custGeom>
          <a:blipFill>
            <a:blip r:embed="rId17">
              <a:extLst>
                <a:ext uri="{96DAC541-7B7A-43D3-8B79-37D633B846F1}">
                  <asvg:svgBlip xmlns:asvg="http://schemas.microsoft.com/office/drawing/2016/SVG/main" r:embed="rId18"/>
                </a:ext>
              </a:extLst>
            </a:blip>
            <a:stretch>
              <a:fillRect/>
            </a:stretch>
          </a:blipFill>
        </p:spPr>
      </p:sp>
      <p:grpSp>
        <p:nvGrpSpPr>
          <p:cNvPr id="20" name="Group 20"/>
          <p:cNvGrpSpPr/>
          <p:nvPr/>
        </p:nvGrpSpPr>
        <p:grpSpPr>
          <a:xfrm>
            <a:off x="15656718" y="0"/>
            <a:ext cx="1028700" cy="1714500"/>
            <a:chOff x="0" y="0"/>
            <a:chExt cx="1371600" cy="2286000"/>
          </a:xfrm>
        </p:grpSpPr>
        <p:sp>
          <p:nvSpPr>
            <p:cNvPr id="21" name="Freeform 21"/>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pic>
        <p:nvPicPr>
          <p:cNvPr id="22" name="Picture 22">
            <a:hlinkClick r:id="" action="ppaction://media"/>
          </p:cNvPr>
          <p:cNvPicPr>
            <a:picLocks noChangeAspect="1"/>
          </p:cNvPicPr>
          <p:nvPr>
            <a:videoFile r:link="rId2"/>
            <p:extLst>
              <p:ext uri="{DAA4B4D4-6D71-4841-9C94-3DE7FCFB9230}">
                <p14:media xmlns:p14="http://schemas.microsoft.com/office/powerpoint/2010/main" r:embed="rId1"/>
              </p:ext>
            </p:extLst>
          </p:nvPr>
        </p:nvPicPr>
        <p:blipFill>
          <a:blip r:embed="rId19"/>
          <a:srcRect/>
          <a:stretch>
            <a:fillRect/>
          </a:stretch>
        </p:blipFill>
        <p:spPr>
          <a:xfrm>
            <a:off x="8553638" y="4793349"/>
            <a:ext cx="9734364" cy="5493651"/>
          </a:xfrm>
          <a:prstGeom prst="rect">
            <a:avLst/>
          </a:prstGeom>
        </p:spPr>
      </p:pic>
      <p:sp>
        <p:nvSpPr>
          <p:cNvPr id="23" name="TextBox 23"/>
          <p:cNvSpPr txBox="1"/>
          <p:nvPr/>
        </p:nvSpPr>
        <p:spPr>
          <a:xfrm>
            <a:off x="1823872" y="6679039"/>
            <a:ext cx="9504748" cy="466725"/>
          </a:xfrm>
          <a:prstGeom prst="rect">
            <a:avLst/>
          </a:prstGeom>
        </p:spPr>
        <p:txBody>
          <a:bodyPr lIns="0" tIns="0" rIns="0" bIns="0" rtlCol="0" anchor="t">
            <a:spAutoFit/>
          </a:bodyPr>
          <a:lstStyle/>
          <a:p>
            <a:pPr algn="l">
              <a:lnSpc>
                <a:spcPts val="3600"/>
              </a:lnSpc>
            </a:pPr>
            <a:r>
              <a:rPr lang="en-US" sz="3000" spc="18">
                <a:solidFill>
                  <a:srgbClr val="EBEBEB"/>
                </a:solidFill>
                <a:latin typeface="Glacial Indifference"/>
              </a:rPr>
              <a:t>….to relieve stress at this stage?</a:t>
            </a:r>
          </a:p>
        </p:txBody>
      </p:sp>
      <p:sp>
        <p:nvSpPr>
          <p:cNvPr id="24" name="TextBox 24"/>
          <p:cNvSpPr txBox="1"/>
          <p:nvPr/>
        </p:nvSpPr>
        <p:spPr>
          <a:xfrm>
            <a:off x="710876" y="368049"/>
            <a:ext cx="12202642" cy="5946267"/>
          </a:xfrm>
          <a:prstGeom prst="rect">
            <a:avLst/>
          </a:prstGeom>
        </p:spPr>
        <p:txBody>
          <a:bodyPr lIns="0" tIns="0" rIns="0" bIns="0" rtlCol="0" anchor="t">
            <a:spAutoFit/>
          </a:bodyPr>
          <a:lstStyle/>
          <a:p>
            <a:pPr algn="l">
              <a:lnSpc>
                <a:spcPts val="11664"/>
              </a:lnSpc>
            </a:pPr>
            <a:r>
              <a:rPr lang="en-US" sz="10800" spc="64">
                <a:solidFill>
                  <a:srgbClr val="FFFFFF"/>
                </a:solidFill>
                <a:latin typeface="League Spartan"/>
              </a:rPr>
              <a:t>What can you as people professionals do….</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280" fill="hold"/>
                                        <p:tgtEl>
                                          <p:spTgt spid="2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22"/>
                </p:tgtEl>
              </p:cMediaNode>
            </p:video>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2"/>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3"/>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4"/>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5"/>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8" name="Freeform 8"/>
          <p:cNvSpPr/>
          <p:nvPr/>
        </p:nvSpPr>
        <p:spPr>
          <a:xfrm>
            <a:off x="0" y="4004528"/>
            <a:ext cx="6055518" cy="6282472"/>
          </a:xfrm>
          <a:custGeom>
            <a:avLst/>
            <a:gdLst/>
            <a:ahLst/>
            <a:cxnLst/>
            <a:rect l="l" t="t" r="r" b="b"/>
            <a:pathLst>
              <a:path w="6055518" h="6282472">
                <a:moveTo>
                  <a:pt x="0" y="0"/>
                </a:moveTo>
                <a:lnTo>
                  <a:pt x="6055518" y="0"/>
                </a:lnTo>
                <a:lnTo>
                  <a:pt x="6055518" y="6282472"/>
                </a:lnTo>
                <a:lnTo>
                  <a:pt x="0" y="6282472"/>
                </a:lnTo>
                <a:lnTo>
                  <a:pt x="0" y="0"/>
                </a:lnTo>
                <a:close/>
              </a:path>
            </a:pathLst>
          </a:custGeom>
          <a:blipFill>
            <a:blip r:embed="rId6"/>
            <a:stretch>
              <a:fillRect l="-3748"/>
            </a:stretch>
          </a:blipFill>
        </p:spPr>
      </p:sp>
      <p:sp>
        <p:nvSpPr>
          <p:cNvPr id="9" name="Freeform 9"/>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7"/>
            <a:stretch>
              <a:fillRect l="-55376"/>
            </a:stretch>
          </a:blipFill>
        </p:spPr>
      </p:sp>
      <p:sp>
        <p:nvSpPr>
          <p:cNvPr id="10" name="Freeform 10"/>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8"/>
            <a:stretch>
              <a:fillRect t="-40475"/>
            </a:stretch>
          </a:blipFill>
        </p:spPr>
      </p:sp>
      <p:sp>
        <p:nvSpPr>
          <p:cNvPr id="11" name="Freeform 11"/>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9"/>
            <a:stretch>
              <a:fillRect b="-30412"/>
            </a:stretch>
          </a:blipFill>
        </p:spPr>
      </p:sp>
      <p:grpSp>
        <p:nvGrpSpPr>
          <p:cNvPr id="12" name="Group 12"/>
          <p:cNvGrpSpPr/>
          <p:nvPr/>
        </p:nvGrpSpPr>
        <p:grpSpPr>
          <a:xfrm>
            <a:off x="15656718" y="0"/>
            <a:ext cx="1028700" cy="1714500"/>
            <a:chOff x="0" y="0"/>
            <a:chExt cx="1371600" cy="2286000"/>
          </a:xfrm>
        </p:grpSpPr>
        <p:sp>
          <p:nvSpPr>
            <p:cNvPr id="13" name="Freeform 13"/>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14" name="AutoShape 14"/>
          <p:cNvSpPr/>
          <p:nvPr/>
        </p:nvSpPr>
        <p:spPr>
          <a:xfrm rot="5383031">
            <a:off x="4122795" y="5296779"/>
            <a:ext cx="4824471" cy="0"/>
          </a:xfrm>
          <a:prstGeom prst="line">
            <a:avLst/>
          </a:prstGeom>
          <a:ln w="9525" cap="rnd">
            <a:solidFill>
              <a:srgbClr val="3B3059"/>
            </a:solidFill>
            <a:prstDash val="solid"/>
            <a:headEnd type="none" w="sm" len="sm"/>
            <a:tailEnd type="none" w="sm" len="sm"/>
          </a:ln>
        </p:spPr>
      </p:sp>
      <p:sp>
        <p:nvSpPr>
          <p:cNvPr id="15" name="TextBox 15"/>
          <p:cNvSpPr txBox="1"/>
          <p:nvPr/>
        </p:nvSpPr>
        <p:spPr>
          <a:xfrm>
            <a:off x="375979" y="-419217"/>
            <a:ext cx="10029663" cy="9515475"/>
          </a:xfrm>
          <a:prstGeom prst="rect">
            <a:avLst/>
          </a:prstGeom>
        </p:spPr>
        <p:txBody>
          <a:bodyPr lIns="0" tIns="0" rIns="0" bIns="0" rtlCol="0" anchor="t">
            <a:spAutoFit/>
          </a:bodyPr>
          <a:lstStyle/>
          <a:p>
            <a:pPr algn="l">
              <a:lnSpc>
                <a:spcPts val="8399"/>
              </a:lnSpc>
            </a:pPr>
            <a:endParaRPr/>
          </a:p>
          <a:p>
            <a:pPr algn="l">
              <a:lnSpc>
                <a:spcPts val="8399"/>
              </a:lnSpc>
            </a:pPr>
            <a:r>
              <a:rPr lang="en-US" sz="6999" spc="42">
                <a:solidFill>
                  <a:srgbClr val="EBEBEB"/>
                </a:solidFill>
                <a:latin typeface="League Spartan"/>
              </a:rPr>
              <a:t>Give feedback and convey confidence in employees.</a:t>
            </a:r>
          </a:p>
          <a:p>
            <a:pPr algn="l">
              <a:lnSpc>
                <a:spcPts val="8399"/>
              </a:lnSpc>
            </a:pPr>
            <a:endParaRPr lang="en-US" sz="6999" spc="42">
              <a:solidFill>
                <a:srgbClr val="EBEBEB"/>
              </a:solidFill>
              <a:latin typeface="League Spartan"/>
            </a:endParaRPr>
          </a:p>
          <a:p>
            <a:pPr algn="l">
              <a:lnSpc>
                <a:spcPts val="8399"/>
              </a:lnSpc>
            </a:pPr>
            <a:endParaRPr lang="en-US" sz="6999" spc="42">
              <a:solidFill>
                <a:srgbClr val="EBEBEB"/>
              </a:solidFill>
              <a:latin typeface="League Spartan"/>
            </a:endParaRPr>
          </a:p>
          <a:p>
            <a:pPr algn="l">
              <a:lnSpc>
                <a:spcPts val="8399"/>
              </a:lnSpc>
            </a:pPr>
            <a:endParaRPr lang="en-US" sz="6999" spc="42">
              <a:solidFill>
                <a:srgbClr val="EBEBEB"/>
              </a:solidFill>
              <a:latin typeface="League Spartan"/>
            </a:endParaRPr>
          </a:p>
          <a:p>
            <a:pPr algn="l">
              <a:lnSpc>
                <a:spcPts val="8399"/>
              </a:lnSpc>
            </a:pPr>
            <a:endParaRPr lang="en-US" sz="6999" spc="42">
              <a:solidFill>
                <a:srgbClr val="EBEBEB"/>
              </a:solidFill>
              <a:latin typeface="League Spartan"/>
            </a:endParaRPr>
          </a:p>
          <a:p>
            <a:pPr algn="l">
              <a:lnSpc>
                <a:spcPts val="8399"/>
              </a:lnSpc>
            </a:pPr>
            <a:endParaRPr lang="en-US" sz="6999" spc="42">
              <a:solidFill>
                <a:srgbClr val="EBEBEB"/>
              </a:solidFill>
              <a:latin typeface="League Spartan"/>
            </a:endParaRPr>
          </a:p>
        </p:txBody>
      </p:sp>
      <p:sp>
        <p:nvSpPr>
          <p:cNvPr id="16" name="TextBox 16"/>
          <p:cNvSpPr txBox="1"/>
          <p:nvPr/>
        </p:nvSpPr>
        <p:spPr>
          <a:xfrm>
            <a:off x="8643987" y="2427396"/>
            <a:ext cx="10029663" cy="10572750"/>
          </a:xfrm>
          <a:prstGeom prst="rect">
            <a:avLst/>
          </a:prstGeom>
        </p:spPr>
        <p:txBody>
          <a:bodyPr lIns="0" tIns="0" rIns="0" bIns="0" rtlCol="0" anchor="t">
            <a:spAutoFit/>
          </a:bodyPr>
          <a:lstStyle/>
          <a:p>
            <a:pPr algn="l">
              <a:lnSpc>
                <a:spcPts val="8399"/>
              </a:lnSpc>
            </a:pPr>
            <a:endParaRPr/>
          </a:p>
          <a:p>
            <a:pPr algn="l">
              <a:lnSpc>
                <a:spcPts val="8399"/>
              </a:lnSpc>
            </a:pPr>
            <a:endParaRPr/>
          </a:p>
          <a:p>
            <a:pPr algn="l">
              <a:lnSpc>
                <a:spcPts val="8399"/>
              </a:lnSpc>
            </a:pPr>
            <a:r>
              <a:rPr lang="en-US" sz="6999" spc="42">
                <a:solidFill>
                  <a:srgbClr val="EBEBEB"/>
                </a:solidFill>
                <a:latin typeface="League Spartan"/>
              </a:rPr>
              <a:t>Be honest about the successes and failures – this will build trust in future change initiatives.</a:t>
            </a:r>
          </a:p>
          <a:p>
            <a:pPr algn="l">
              <a:lnSpc>
                <a:spcPts val="8399"/>
              </a:lnSpc>
            </a:pPr>
            <a:endParaRPr lang="en-US" sz="6999" spc="42">
              <a:solidFill>
                <a:srgbClr val="EBEBEB"/>
              </a:solidFill>
              <a:latin typeface="League Spartan"/>
            </a:endParaRPr>
          </a:p>
          <a:p>
            <a:pPr algn="l">
              <a:lnSpc>
                <a:spcPts val="8399"/>
              </a:lnSpc>
            </a:pPr>
            <a:endParaRPr lang="en-US" sz="6999" spc="42">
              <a:solidFill>
                <a:srgbClr val="EBEBEB"/>
              </a:solidFill>
              <a:latin typeface="League Spartan"/>
            </a:endParaRPr>
          </a:p>
          <a:p>
            <a:pPr algn="l">
              <a:lnSpc>
                <a:spcPts val="8399"/>
              </a:lnSpc>
            </a:pPr>
            <a:endParaRPr lang="en-US" sz="6999" spc="42">
              <a:solidFill>
                <a:srgbClr val="EBEBEB"/>
              </a:solidFill>
              <a:latin typeface="League Spartan"/>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P spid="16" grpId="0"/>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sp>
        <p:nvSpPr>
          <p:cNvPr id="2" name="Freeform 2"/>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3"/>
            <a:stretch>
              <a:fillRect l="-3781"/>
            </a:stretch>
          </a:blipFill>
        </p:spPr>
      </p:sp>
      <p:sp>
        <p:nvSpPr>
          <p:cNvPr id="3" name="Freeform 3"/>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4"/>
            <a:stretch>
              <a:fillRect l="-55376"/>
            </a:stretch>
          </a:blipFill>
        </p:spPr>
      </p:sp>
      <p:sp>
        <p:nvSpPr>
          <p:cNvPr id="4" name="Freeform 4"/>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5"/>
            <a:stretch>
              <a:fillRect t="-40475"/>
            </a:stretch>
          </a:blipFill>
        </p:spPr>
      </p:sp>
      <p:sp>
        <p:nvSpPr>
          <p:cNvPr id="5" name="Freeform 5"/>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6"/>
            <a:stretch>
              <a:fillRect b="-30412"/>
            </a:stretch>
          </a:blipFill>
        </p:spPr>
      </p:sp>
      <p:grpSp>
        <p:nvGrpSpPr>
          <p:cNvPr id="6" name="Group 6"/>
          <p:cNvGrpSpPr/>
          <p:nvPr/>
        </p:nvGrpSpPr>
        <p:grpSpPr>
          <a:xfrm>
            <a:off x="15656718" y="0"/>
            <a:ext cx="1028700" cy="1714500"/>
            <a:chOff x="0" y="0"/>
            <a:chExt cx="1371600" cy="2286000"/>
          </a:xfrm>
        </p:grpSpPr>
        <p:sp>
          <p:nvSpPr>
            <p:cNvPr id="7" name="Freeform 7"/>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sp>
        <p:nvSpPr>
          <p:cNvPr id="8" name="TextBox 8"/>
          <p:cNvSpPr txBox="1"/>
          <p:nvPr/>
        </p:nvSpPr>
        <p:spPr>
          <a:xfrm>
            <a:off x="758048" y="355003"/>
            <a:ext cx="13924205" cy="3276600"/>
          </a:xfrm>
          <a:prstGeom prst="rect">
            <a:avLst/>
          </a:prstGeom>
        </p:spPr>
        <p:txBody>
          <a:bodyPr lIns="0" tIns="0" rIns="0" bIns="0" rtlCol="0" anchor="t">
            <a:spAutoFit/>
          </a:bodyPr>
          <a:lstStyle/>
          <a:p>
            <a:pPr algn="l">
              <a:lnSpc>
                <a:spcPts val="12960"/>
              </a:lnSpc>
            </a:pPr>
            <a:r>
              <a:rPr lang="en-US" sz="10800" spc="64">
                <a:solidFill>
                  <a:srgbClr val="FFFFFF"/>
                </a:solidFill>
                <a:latin typeface="League Spartan"/>
              </a:rPr>
              <a:t>Scenario (based on our experiences!)</a:t>
            </a:r>
          </a:p>
        </p:txBody>
      </p:sp>
      <p:sp>
        <p:nvSpPr>
          <p:cNvPr id="9" name="TextBox 9"/>
          <p:cNvSpPr txBox="1"/>
          <p:nvPr/>
        </p:nvSpPr>
        <p:spPr>
          <a:xfrm>
            <a:off x="1097983" y="4004528"/>
            <a:ext cx="16092033" cy="5524500"/>
          </a:xfrm>
          <a:prstGeom prst="rect">
            <a:avLst/>
          </a:prstGeom>
        </p:spPr>
        <p:txBody>
          <a:bodyPr lIns="0" tIns="0" rIns="0" bIns="0" rtlCol="0" anchor="t">
            <a:spAutoFit/>
          </a:bodyPr>
          <a:lstStyle/>
          <a:p>
            <a:pPr marL="669604" lvl="1" indent="-334802" algn="l">
              <a:lnSpc>
                <a:spcPts val="4439"/>
              </a:lnSpc>
              <a:buFont typeface="Arial"/>
              <a:buChar char="•"/>
            </a:pPr>
            <a:r>
              <a:rPr lang="en-US" sz="3699" spc="22">
                <a:solidFill>
                  <a:srgbClr val="EBEBEB"/>
                </a:solidFill>
                <a:latin typeface="Glacial Indifference"/>
              </a:rPr>
              <a:t>You work in a large organisation where staff are spread geographically across the region.</a:t>
            </a:r>
          </a:p>
          <a:p>
            <a:pPr marL="669604" lvl="1" indent="-334802" algn="l">
              <a:lnSpc>
                <a:spcPts val="4439"/>
              </a:lnSpc>
            </a:pPr>
            <a:endParaRPr lang="en-US" sz="3699" spc="22">
              <a:solidFill>
                <a:srgbClr val="EBEBEB"/>
              </a:solidFill>
              <a:latin typeface="Glacial Indifference"/>
            </a:endParaRPr>
          </a:p>
          <a:p>
            <a:pPr marL="669604" lvl="1" indent="-334802" algn="l">
              <a:lnSpc>
                <a:spcPts val="4439"/>
              </a:lnSpc>
              <a:buFont typeface="Arial"/>
              <a:buChar char="•"/>
            </a:pPr>
            <a:r>
              <a:rPr lang="en-US" sz="3699" spc="22">
                <a:solidFill>
                  <a:srgbClr val="EBEBEB"/>
                </a:solidFill>
                <a:latin typeface="Glacial Indifference"/>
              </a:rPr>
              <a:t>Due to financial pressures, an announcement by your board has been made resulting in a merger of a number of teams offering the same service to one central hub where a 'one stop shop' will be created.</a:t>
            </a:r>
          </a:p>
          <a:p>
            <a:pPr marL="669604" lvl="1" indent="-334802" algn="l">
              <a:lnSpc>
                <a:spcPts val="4439"/>
              </a:lnSpc>
            </a:pPr>
            <a:endParaRPr lang="en-US" sz="3699" spc="22">
              <a:solidFill>
                <a:srgbClr val="EBEBEB"/>
              </a:solidFill>
              <a:latin typeface="Glacial Indifference"/>
            </a:endParaRPr>
          </a:p>
          <a:p>
            <a:pPr marL="669604" lvl="1" indent="-334802" algn="l">
              <a:lnSpc>
                <a:spcPts val="4439"/>
              </a:lnSpc>
              <a:buFont typeface="Arial"/>
              <a:buChar char="•"/>
            </a:pPr>
            <a:r>
              <a:rPr lang="en-US" sz="3699" spc="22">
                <a:solidFill>
                  <a:srgbClr val="EBEBEB"/>
                </a:solidFill>
                <a:latin typeface="Glacial Indifference"/>
              </a:rPr>
              <a:t>In small groups, discuss the impact of this decision.</a:t>
            </a:r>
          </a:p>
          <a:p>
            <a:pPr marL="1478907" lvl="2" indent="-492969" algn="l">
              <a:lnSpc>
                <a:spcPts val="4079"/>
              </a:lnSpc>
              <a:buFont typeface="Arial"/>
              <a:buChar char="⚬"/>
            </a:pPr>
            <a:r>
              <a:rPr lang="en-US" sz="3399" spc="20">
                <a:solidFill>
                  <a:srgbClr val="EBEBEB"/>
                </a:solidFill>
                <a:latin typeface="Glacial Indifference"/>
              </a:rPr>
              <a:t>What factors do you need to be thinking about as people professionals?</a:t>
            </a:r>
          </a:p>
          <a:p>
            <a:pPr marL="1478907" lvl="2" indent="-492969" algn="l">
              <a:lnSpc>
                <a:spcPts val="4079"/>
              </a:lnSpc>
              <a:buFont typeface="Arial"/>
              <a:buChar char="⚬"/>
            </a:pPr>
            <a:r>
              <a:rPr lang="en-US" sz="3399" spc="20">
                <a:solidFill>
                  <a:srgbClr val="EBEBEB"/>
                </a:solidFill>
                <a:latin typeface="Glacial Indifference"/>
              </a:rPr>
              <a:t>What role will you need to play?</a:t>
            </a: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rot="5400000">
            <a:off x="-2126308" y="2126307"/>
            <a:ext cx="10313727" cy="6061116"/>
            <a:chOff x="0" y="0"/>
            <a:chExt cx="13751636" cy="8081488"/>
          </a:xfrm>
        </p:grpSpPr>
        <p:sp>
          <p:nvSpPr>
            <p:cNvPr id="3" name="Freeform 3"/>
            <p:cNvSpPr/>
            <p:nvPr/>
          </p:nvSpPr>
          <p:spPr>
            <a:xfrm>
              <a:off x="0" y="0"/>
              <a:ext cx="13751688" cy="8081518"/>
            </a:xfrm>
            <a:custGeom>
              <a:avLst/>
              <a:gdLst/>
              <a:ahLst/>
              <a:cxnLst/>
              <a:rect l="l" t="t" r="r" b="b"/>
              <a:pathLst>
                <a:path w="13751688" h="8081518">
                  <a:moveTo>
                    <a:pt x="13751688" y="0"/>
                  </a:moveTo>
                  <a:lnTo>
                    <a:pt x="0" y="0"/>
                  </a:lnTo>
                  <a:lnTo>
                    <a:pt x="0" y="8081518"/>
                  </a:lnTo>
                  <a:lnTo>
                    <a:pt x="13751688" y="8081518"/>
                  </a:lnTo>
                  <a:close/>
                </a:path>
              </a:pathLst>
            </a:custGeom>
            <a:solidFill>
              <a:srgbClr val="3B3059"/>
            </a:solidFill>
          </p:spPr>
        </p:sp>
      </p:grpSp>
      <p:grpSp>
        <p:nvGrpSpPr>
          <p:cNvPr id="4" name="Group 4"/>
          <p:cNvGrpSpPr/>
          <p:nvPr/>
        </p:nvGrpSpPr>
        <p:grpSpPr>
          <a:xfrm rot="-5400000">
            <a:off x="-237742" y="3990710"/>
            <a:ext cx="6533391" cy="6057904"/>
            <a:chOff x="0" y="0"/>
            <a:chExt cx="8711188" cy="8077206"/>
          </a:xfrm>
        </p:grpSpPr>
        <p:sp>
          <p:nvSpPr>
            <p:cNvPr id="5" name="Freeform 5"/>
            <p:cNvSpPr/>
            <p:nvPr/>
          </p:nvSpPr>
          <p:spPr>
            <a:xfrm>
              <a:off x="0" y="0"/>
              <a:ext cx="8711184" cy="8077200"/>
            </a:xfrm>
            <a:custGeom>
              <a:avLst/>
              <a:gdLst/>
              <a:ahLst/>
              <a:cxnLst/>
              <a:rect l="l" t="t" r="r" b="b"/>
              <a:pathLst>
                <a:path w="8711184" h="8077200">
                  <a:moveTo>
                    <a:pt x="0" y="0"/>
                  </a:moveTo>
                  <a:lnTo>
                    <a:pt x="8711184" y="0"/>
                  </a:lnTo>
                  <a:lnTo>
                    <a:pt x="8711184" y="8077200"/>
                  </a:lnTo>
                  <a:lnTo>
                    <a:pt x="0" y="8077200"/>
                  </a:lnTo>
                  <a:close/>
                </a:path>
              </a:pathLst>
            </a:custGeom>
            <a:solidFill>
              <a:srgbClr val="3B3059"/>
            </a:solidFill>
          </p:spPr>
        </p:sp>
      </p:grpSp>
      <p:grpSp>
        <p:nvGrpSpPr>
          <p:cNvPr id="6" name="Group 6"/>
          <p:cNvGrpSpPr/>
          <p:nvPr/>
        </p:nvGrpSpPr>
        <p:grpSpPr>
          <a:xfrm rot="-5400000">
            <a:off x="-1771323" y="2457127"/>
            <a:ext cx="10286358" cy="5372102"/>
            <a:chOff x="0" y="0"/>
            <a:chExt cx="13715144" cy="7162802"/>
          </a:xfrm>
        </p:grpSpPr>
        <p:sp>
          <p:nvSpPr>
            <p:cNvPr id="7" name="Freeform 7"/>
            <p:cNvSpPr/>
            <p:nvPr/>
          </p:nvSpPr>
          <p:spPr>
            <a:xfrm>
              <a:off x="0" y="0"/>
              <a:ext cx="13715112" cy="7162800"/>
            </a:xfrm>
            <a:custGeom>
              <a:avLst/>
              <a:gdLst/>
              <a:ahLst/>
              <a:cxnLst/>
              <a:rect l="l" t="t" r="r" b="b"/>
              <a:pathLst>
                <a:path w="13715112" h="7162800">
                  <a:moveTo>
                    <a:pt x="13715112" y="0"/>
                  </a:moveTo>
                  <a:lnTo>
                    <a:pt x="0" y="0"/>
                  </a:lnTo>
                  <a:lnTo>
                    <a:pt x="0" y="7162800"/>
                  </a:lnTo>
                  <a:lnTo>
                    <a:pt x="13715112" y="7162800"/>
                  </a:lnTo>
                  <a:close/>
                </a:path>
              </a:pathLst>
            </a:custGeom>
            <a:solidFill>
              <a:srgbClr val="3B3059"/>
            </a:solidFill>
          </p:spPr>
        </p:sp>
      </p:grpSp>
      <p:grpSp>
        <p:nvGrpSpPr>
          <p:cNvPr id="8" name="Group 8"/>
          <p:cNvGrpSpPr/>
          <p:nvPr/>
        </p:nvGrpSpPr>
        <p:grpSpPr>
          <a:xfrm rot="6097846">
            <a:off x="-1121032" y="1801968"/>
            <a:ext cx="7212453" cy="6132999"/>
            <a:chOff x="0" y="0"/>
            <a:chExt cx="9616604" cy="8177332"/>
          </a:xfrm>
        </p:grpSpPr>
        <p:sp>
          <p:nvSpPr>
            <p:cNvPr id="9" name="Freeform 9"/>
            <p:cNvSpPr/>
            <p:nvPr/>
          </p:nvSpPr>
          <p:spPr>
            <a:xfrm>
              <a:off x="0" y="0"/>
              <a:ext cx="9616567" cy="8177276"/>
            </a:xfrm>
            <a:custGeom>
              <a:avLst/>
              <a:gdLst/>
              <a:ahLst/>
              <a:cxnLst/>
              <a:rect l="l" t="t" r="r" b="b"/>
              <a:pathLst>
                <a:path w="9616567" h="8177276">
                  <a:moveTo>
                    <a:pt x="97663" y="5777357"/>
                  </a:moveTo>
                  <a:cubicBezTo>
                    <a:pt x="33655" y="5464302"/>
                    <a:pt x="0" y="5140198"/>
                    <a:pt x="0" y="4808347"/>
                  </a:cubicBezTo>
                  <a:cubicBezTo>
                    <a:pt x="0" y="2152777"/>
                    <a:pt x="2152777" y="0"/>
                    <a:pt x="4808347" y="0"/>
                  </a:cubicBezTo>
                  <a:cubicBezTo>
                    <a:pt x="7463917" y="0"/>
                    <a:pt x="9616567" y="2152777"/>
                    <a:pt x="9616567" y="4808347"/>
                  </a:cubicBezTo>
                  <a:cubicBezTo>
                    <a:pt x="9616567" y="5306314"/>
                    <a:pt x="9540875" y="5786501"/>
                    <a:pt x="9400413" y="6238240"/>
                  </a:cubicBezTo>
                  <a:lnTo>
                    <a:pt x="9286240" y="6550152"/>
                  </a:lnTo>
                  <a:lnTo>
                    <a:pt x="1380236" y="8177276"/>
                  </a:lnTo>
                  <a:lnTo>
                    <a:pt x="1098042" y="7866888"/>
                  </a:lnTo>
                  <a:cubicBezTo>
                    <a:pt x="608076" y="7273163"/>
                    <a:pt x="257810" y="6559804"/>
                    <a:pt x="97663" y="5777357"/>
                  </a:cubicBezTo>
                  <a:close/>
                </a:path>
              </a:pathLst>
            </a:custGeom>
            <a:gradFill rotWithShape="1">
              <a:gsLst>
                <a:gs pos="39000">
                  <a:srgbClr val="8FAADC">
                    <a:alpha val="0"/>
                  </a:srgbClr>
                </a:gs>
                <a:gs pos="100000">
                  <a:srgbClr val="2F5597">
                    <a:alpha val="26000"/>
                  </a:srgbClr>
                </a:gs>
              </a:gsLst>
              <a:lin ang="12502154"/>
            </a:gradFill>
          </p:spPr>
        </p:sp>
      </p:grpSp>
      <p:sp>
        <p:nvSpPr>
          <p:cNvPr id="10" name="TextBox 10"/>
          <p:cNvSpPr txBox="1"/>
          <p:nvPr/>
        </p:nvSpPr>
        <p:spPr>
          <a:xfrm>
            <a:off x="959772" y="1773923"/>
            <a:ext cx="4138362" cy="7484377"/>
          </a:xfrm>
          <a:prstGeom prst="rect">
            <a:avLst/>
          </a:prstGeom>
        </p:spPr>
        <p:txBody>
          <a:bodyPr lIns="0" tIns="0" rIns="0" bIns="0" rtlCol="0" anchor="t">
            <a:spAutoFit/>
          </a:bodyPr>
          <a:lstStyle/>
          <a:p>
            <a:pPr algn="l">
              <a:lnSpc>
                <a:spcPts val="6588"/>
              </a:lnSpc>
            </a:pPr>
            <a:r>
              <a:rPr lang="en-US" sz="6100" spc="-243">
                <a:solidFill>
                  <a:srgbClr val="FFFFFF"/>
                </a:solidFill>
                <a:latin typeface="League Spartan"/>
              </a:rPr>
              <a:t>FINAL THOUGHT AROUND THE REALITY OF CHANGE</a:t>
            </a:r>
          </a:p>
          <a:p>
            <a:pPr algn="l">
              <a:lnSpc>
                <a:spcPts val="6588"/>
              </a:lnSpc>
            </a:pPr>
            <a:endParaRPr lang="en-US" sz="6100" spc="-243">
              <a:solidFill>
                <a:srgbClr val="FFFFFF"/>
              </a:solidFill>
              <a:latin typeface="League Spartan"/>
            </a:endParaRPr>
          </a:p>
          <a:p>
            <a:pPr algn="l">
              <a:lnSpc>
                <a:spcPts val="6588"/>
              </a:lnSpc>
            </a:pPr>
            <a:r>
              <a:rPr lang="en-US" sz="6100" spc="-243">
                <a:solidFill>
                  <a:srgbClr val="FFFFFF"/>
                </a:solidFill>
                <a:latin typeface="League Spartan"/>
              </a:rPr>
              <a:t> </a:t>
            </a:r>
          </a:p>
        </p:txBody>
      </p:sp>
      <p:sp>
        <p:nvSpPr>
          <p:cNvPr id="11" name="Freeform 11"/>
          <p:cNvSpPr/>
          <p:nvPr/>
        </p:nvSpPr>
        <p:spPr>
          <a:xfrm>
            <a:off x="6753642" y="1932558"/>
            <a:ext cx="10838622" cy="6421883"/>
          </a:xfrm>
          <a:custGeom>
            <a:avLst/>
            <a:gdLst/>
            <a:ahLst/>
            <a:cxnLst/>
            <a:rect l="l" t="t" r="r" b="b"/>
            <a:pathLst>
              <a:path w="10838622" h="6421883">
                <a:moveTo>
                  <a:pt x="0" y="0"/>
                </a:moveTo>
                <a:lnTo>
                  <a:pt x="10838622" y="0"/>
                </a:lnTo>
                <a:lnTo>
                  <a:pt x="10838622" y="6421882"/>
                </a:lnTo>
                <a:lnTo>
                  <a:pt x="0" y="6421882"/>
                </a:lnTo>
                <a:lnTo>
                  <a:pt x="0" y="0"/>
                </a:lnTo>
                <a:close/>
              </a:path>
            </a:pathLst>
          </a:custGeom>
          <a:blipFill>
            <a:blip r:embed="rId2"/>
            <a:stretch>
              <a:fillRect l="-34" r="-34"/>
            </a:stretch>
          </a:blipFill>
        </p:spPr>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3B3059"/>
        </a:solidFill>
        <a:effectLst/>
      </p:bgPr>
    </p:bg>
    <p:spTree>
      <p:nvGrpSpPr>
        <p:cNvPr id="1" name=""/>
        <p:cNvGrpSpPr/>
        <p:nvPr/>
      </p:nvGrpSpPr>
      <p:grpSpPr>
        <a:xfrm>
          <a:off x="0" y="0"/>
          <a:ext cx="0" cy="0"/>
          <a:chOff x="0" y="0"/>
          <a:chExt cx="0" cy="0"/>
        </a:xfrm>
      </p:grpSpPr>
      <p:pic>
        <p:nvPicPr>
          <p:cNvPr id="9" name="Picture 2">
            <a:hlinkClick r:id="" action="ppaction://media"/>
            <a:extLst>
              <a:ext uri="{FF2B5EF4-FFF2-40B4-BE49-F238E27FC236}">
                <a16:creationId xmlns:a16="http://schemas.microsoft.com/office/drawing/2014/main" id="{B6103BD4-C509-81B2-A5FA-19459DA1D111}"/>
              </a:ext>
            </a:extLst>
          </p:cNvPr>
          <p:cNvPicPr>
            <a:picLocks noChangeAspect="1"/>
          </p:cNvPicPr>
          <p:nvPr>
            <a:videoFile r:link="rId2"/>
            <p:extLst>
              <p:ext uri="{DAA4B4D4-6D71-4841-9C94-3DE7FCFB9230}">
                <p14:media xmlns:p14="http://schemas.microsoft.com/office/powerpoint/2010/main" r:embed="rId1"/>
              </p:ext>
            </p:extLst>
          </p:nvPr>
        </p:nvPicPr>
        <p:blipFill>
          <a:blip r:embed="rId4"/>
          <a:srcRect l="10876" r="10876"/>
          <a:stretch>
            <a:fillRect/>
          </a:stretch>
        </p:blipFill>
        <p:spPr>
          <a:xfrm>
            <a:off x="2172458" y="0"/>
            <a:ext cx="14262679" cy="10287000"/>
          </a:xfrm>
          <a:prstGeom prst="rect">
            <a:avLst/>
          </a:prstGeom>
        </p:spPr>
      </p:pic>
      <p:sp>
        <p:nvSpPr>
          <p:cNvPr id="8" name="TextBox 8"/>
          <p:cNvSpPr txBox="1"/>
          <p:nvPr/>
        </p:nvSpPr>
        <p:spPr>
          <a:xfrm>
            <a:off x="3924886" y="500253"/>
            <a:ext cx="10438227" cy="1142619"/>
          </a:xfrm>
          <a:prstGeom prst="rect">
            <a:avLst/>
          </a:prstGeom>
        </p:spPr>
        <p:txBody>
          <a:bodyPr lIns="0" tIns="0" rIns="0" bIns="0" rtlCol="0" anchor="t">
            <a:spAutoFit/>
          </a:bodyPr>
          <a:lstStyle/>
          <a:p>
            <a:pPr algn="ctr">
              <a:lnSpc>
                <a:spcPts val="8748"/>
              </a:lnSpc>
            </a:pPr>
            <a:r>
              <a:rPr lang="en-US" sz="8100" spc="-322">
                <a:solidFill>
                  <a:srgbClr val="0D0D0D"/>
                </a:solidFill>
                <a:latin typeface="League Spartan"/>
              </a:rPr>
              <a:t>Any questions?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withEffect">
                                  <p:stCondLst>
                                    <p:cond delay="0"/>
                                  </p:stCondLst>
                                  <p:childTnLst>
                                    <p:cmd type="call" cmd="playFrom(0.0)">
                                      <p:cBhvr>
                                        <p:cTn id="6" dur="13240"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100000">
                <p:cTn id="7" fill="hold" display="0">
                  <p:stCondLst>
                    <p:cond delay="indefinite"/>
                  </p:stCondLst>
                </p:cTn>
                <p:tgtEl>
                  <p:spTgt spid="9"/>
                </p:tgtEl>
              </p:cMediaNode>
            </p:video>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sp>
      <p:sp>
        <p:nvSpPr>
          <p:cNvPr id="3" name="Freeform 3"/>
          <p:cNvSpPr/>
          <p:nvPr/>
        </p:nvSpPr>
        <p:spPr>
          <a:xfrm>
            <a:off x="0" y="4004528"/>
            <a:ext cx="6053504" cy="6282472"/>
          </a:xfrm>
          <a:custGeom>
            <a:avLst/>
            <a:gdLst/>
            <a:ahLst/>
            <a:cxnLst/>
            <a:rect l="l" t="t" r="r" b="b"/>
            <a:pathLst>
              <a:path w="6053504" h="6282472">
                <a:moveTo>
                  <a:pt x="0" y="0"/>
                </a:moveTo>
                <a:lnTo>
                  <a:pt x="6053504" y="0"/>
                </a:lnTo>
                <a:lnTo>
                  <a:pt x="6053504" y="6282472"/>
                </a:lnTo>
                <a:lnTo>
                  <a:pt x="0" y="6282472"/>
                </a:lnTo>
                <a:lnTo>
                  <a:pt x="0" y="0"/>
                </a:lnTo>
                <a:close/>
              </a:path>
            </a:pathLst>
          </a:custGeom>
          <a:blipFill>
            <a:blip r:embed="rId4"/>
            <a:stretch>
              <a:fillRect l="-3781"/>
            </a:stretch>
          </a:blipFill>
        </p:spPr>
      </p:sp>
      <p:sp>
        <p:nvSpPr>
          <p:cNvPr id="4" name="Freeform 4"/>
          <p:cNvSpPr/>
          <p:nvPr/>
        </p:nvSpPr>
        <p:spPr>
          <a:xfrm>
            <a:off x="0" y="4338520"/>
            <a:ext cx="2283618" cy="3548179"/>
          </a:xfrm>
          <a:custGeom>
            <a:avLst/>
            <a:gdLst/>
            <a:ahLst/>
            <a:cxnLst/>
            <a:rect l="l" t="t" r="r" b="b"/>
            <a:pathLst>
              <a:path w="2283618" h="3548179">
                <a:moveTo>
                  <a:pt x="0" y="0"/>
                </a:moveTo>
                <a:lnTo>
                  <a:pt x="2283618" y="0"/>
                </a:lnTo>
                <a:lnTo>
                  <a:pt x="2283618" y="3548180"/>
                </a:lnTo>
                <a:lnTo>
                  <a:pt x="0" y="3548180"/>
                </a:lnTo>
                <a:lnTo>
                  <a:pt x="0" y="0"/>
                </a:lnTo>
                <a:close/>
              </a:path>
            </a:pathLst>
          </a:custGeom>
          <a:blipFill>
            <a:blip r:embed="rId5"/>
            <a:stretch>
              <a:fillRect l="-55376"/>
            </a:stretch>
          </a:blipFill>
        </p:spPr>
      </p:sp>
      <p:sp>
        <p:nvSpPr>
          <p:cNvPr id="5" name="Freeform 5"/>
          <p:cNvSpPr/>
          <p:nvPr/>
        </p:nvSpPr>
        <p:spPr>
          <a:xfrm>
            <a:off x="12913518" y="2514600"/>
            <a:ext cx="4229100" cy="4229100"/>
          </a:xfrm>
          <a:custGeom>
            <a:avLst/>
            <a:gdLst/>
            <a:ahLst/>
            <a:cxnLst/>
            <a:rect l="l" t="t" r="r" b="b"/>
            <a:pathLst>
              <a:path w="4229100" h="4229100">
                <a:moveTo>
                  <a:pt x="0" y="0"/>
                </a:moveTo>
                <a:lnTo>
                  <a:pt x="4229100" y="0"/>
                </a:lnTo>
                <a:lnTo>
                  <a:pt x="4229100" y="4229100"/>
                </a:lnTo>
                <a:lnTo>
                  <a:pt x="0" y="4229100"/>
                </a:lnTo>
                <a:lnTo>
                  <a:pt x="0" y="0"/>
                </a:lnTo>
                <a:close/>
              </a:path>
            </a:pathLst>
          </a:custGeom>
          <a:blipFill>
            <a:blip r:embed="rId6">
              <a:extLst>
                <a:ext uri="{96DAC541-7B7A-43D3-8B79-37D633B846F1}">
                  <asvg:svgBlip xmlns:asvg="http://schemas.microsoft.com/office/drawing/2016/SVG/main" r:embed="rId7"/>
                </a:ext>
              </a:extLst>
            </a:blip>
            <a:stretch>
              <a:fillRect/>
            </a:stretch>
          </a:blipFill>
        </p:spPr>
      </p:sp>
      <p:sp>
        <p:nvSpPr>
          <p:cNvPr id="6" name="Freeform 6"/>
          <p:cNvSpPr/>
          <p:nvPr/>
        </p:nvSpPr>
        <p:spPr>
          <a:xfrm>
            <a:off x="11999118" y="0"/>
            <a:ext cx="2405080" cy="1712111"/>
          </a:xfrm>
          <a:custGeom>
            <a:avLst/>
            <a:gdLst/>
            <a:ahLst/>
            <a:cxnLst/>
            <a:rect l="l" t="t" r="r" b="b"/>
            <a:pathLst>
              <a:path w="2405080" h="1712111">
                <a:moveTo>
                  <a:pt x="0" y="0"/>
                </a:moveTo>
                <a:lnTo>
                  <a:pt x="2405080" y="0"/>
                </a:lnTo>
                <a:lnTo>
                  <a:pt x="2405080" y="1712111"/>
                </a:lnTo>
                <a:lnTo>
                  <a:pt x="0" y="1712111"/>
                </a:lnTo>
                <a:lnTo>
                  <a:pt x="0" y="0"/>
                </a:lnTo>
                <a:close/>
              </a:path>
            </a:pathLst>
          </a:custGeom>
          <a:blipFill>
            <a:blip r:embed="rId8"/>
            <a:stretch>
              <a:fillRect t="-40475"/>
            </a:stretch>
          </a:blipFill>
        </p:spPr>
      </p:sp>
      <p:sp>
        <p:nvSpPr>
          <p:cNvPr id="7" name="Freeform 7"/>
          <p:cNvSpPr/>
          <p:nvPr/>
        </p:nvSpPr>
        <p:spPr>
          <a:xfrm>
            <a:off x="12913518" y="9144000"/>
            <a:ext cx="1490601" cy="1143000"/>
          </a:xfrm>
          <a:custGeom>
            <a:avLst/>
            <a:gdLst/>
            <a:ahLst/>
            <a:cxnLst/>
            <a:rect l="l" t="t" r="r" b="b"/>
            <a:pathLst>
              <a:path w="1490601" h="1143000">
                <a:moveTo>
                  <a:pt x="0" y="0"/>
                </a:moveTo>
                <a:lnTo>
                  <a:pt x="1490601" y="0"/>
                </a:lnTo>
                <a:lnTo>
                  <a:pt x="1490601" y="1143000"/>
                </a:lnTo>
                <a:lnTo>
                  <a:pt x="0" y="1143000"/>
                </a:lnTo>
                <a:lnTo>
                  <a:pt x="0" y="0"/>
                </a:lnTo>
                <a:close/>
              </a:path>
            </a:pathLst>
          </a:custGeom>
          <a:blipFill>
            <a:blip r:embed="rId9"/>
            <a:stretch>
              <a:fillRect b="-30412"/>
            </a:stretch>
          </a:blipFill>
        </p:spPr>
      </p:sp>
      <p:grpSp>
        <p:nvGrpSpPr>
          <p:cNvPr id="8" name="Group 8"/>
          <p:cNvGrpSpPr/>
          <p:nvPr/>
        </p:nvGrpSpPr>
        <p:grpSpPr>
          <a:xfrm>
            <a:off x="15656718" y="0"/>
            <a:ext cx="1028700" cy="1714500"/>
            <a:chOff x="0" y="0"/>
            <a:chExt cx="1371600" cy="2286000"/>
          </a:xfrm>
        </p:grpSpPr>
        <p:sp>
          <p:nvSpPr>
            <p:cNvPr id="9" name="Freeform 9"/>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grpSp>
        <p:nvGrpSpPr>
          <p:cNvPr id="10" name="Group 10"/>
          <p:cNvGrpSpPr/>
          <p:nvPr/>
        </p:nvGrpSpPr>
        <p:grpSpPr>
          <a:xfrm>
            <a:off x="1" y="0"/>
            <a:ext cx="18288000" cy="10287000"/>
            <a:chOff x="0" y="0"/>
            <a:chExt cx="24384000" cy="13716000"/>
          </a:xfrm>
        </p:grpSpPr>
        <p:sp>
          <p:nvSpPr>
            <p:cNvPr id="11" name="Freeform 11"/>
            <p:cNvSpPr/>
            <p:nvPr/>
          </p:nvSpPr>
          <p:spPr>
            <a:xfrm>
              <a:off x="0" y="0"/>
              <a:ext cx="24384000" cy="13716000"/>
            </a:xfrm>
            <a:custGeom>
              <a:avLst/>
              <a:gdLst/>
              <a:ahLst/>
              <a:cxnLst/>
              <a:rect l="l" t="t" r="r" b="b"/>
              <a:pathLst>
                <a:path w="24384000" h="13716000">
                  <a:moveTo>
                    <a:pt x="0" y="0"/>
                  </a:moveTo>
                  <a:lnTo>
                    <a:pt x="24384000" y="0"/>
                  </a:lnTo>
                  <a:lnTo>
                    <a:pt x="24384000" y="13716000"/>
                  </a:lnTo>
                  <a:lnTo>
                    <a:pt x="0" y="13716000"/>
                  </a:lnTo>
                  <a:close/>
                </a:path>
              </a:pathLst>
            </a:custGeom>
            <a:solidFill>
              <a:srgbClr val="3B3059"/>
            </a:solidFill>
          </p:spPr>
        </p:sp>
      </p:grpSp>
      <p:sp>
        <p:nvSpPr>
          <p:cNvPr id="12" name="Freeform 12"/>
          <p:cNvSpPr/>
          <p:nvPr/>
        </p:nvSpPr>
        <p:spPr>
          <a:xfrm>
            <a:off x="14026515" y="0"/>
            <a:ext cx="839208" cy="5564463"/>
          </a:xfrm>
          <a:custGeom>
            <a:avLst/>
            <a:gdLst/>
            <a:ahLst/>
            <a:cxnLst/>
            <a:rect l="l" t="t" r="r" b="b"/>
            <a:pathLst>
              <a:path w="839208" h="5564463">
                <a:moveTo>
                  <a:pt x="0" y="0"/>
                </a:moveTo>
                <a:lnTo>
                  <a:pt x="839208" y="0"/>
                </a:lnTo>
                <a:lnTo>
                  <a:pt x="839208" y="5564463"/>
                </a:lnTo>
                <a:lnTo>
                  <a:pt x="0" y="5564463"/>
                </a:lnTo>
                <a:lnTo>
                  <a:pt x="0" y="0"/>
                </a:lnTo>
                <a:close/>
              </a:path>
            </a:pathLst>
          </a:custGeom>
          <a:blipFill>
            <a:blip r:embed="rId10">
              <a:extLst>
                <a:ext uri="{96DAC541-7B7A-43D3-8B79-37D633B846F1}">
                  <asvg:svgBlip xmlns:asvg="http://schemas.microsoft.com/office/drawing/2016/SVG/main" r:embed="rId11"/>
                </a:ext>
              </a:extLst>
            </a:blip>
            <a:stretch>
              <a:fillRect/>
            </a:stretch>
          </a:blipFill>
        </p:spPr>
      </p:sp>
      <p:grpSp>
        <p:nvGrpSpPr>
          <p:cNvPr id="13" name="Group 13"/>
          <p:cNvGrpSpPr/>
          <p:nvPr/>
        </p:nvGrpSpPr>
        <p:grpSpPr>
          <a:xfrm>
            <a:off x="15656718" y="0"/>
            <a:ext cx="1028700" cy="1714500"/>
            <a:chOff x="0" y="0"/>
            <a:chExt cx="1371600" cy="2286000"/>
          </a:xfrm>
        </p:grpSpPr>
        <p:sp>
          <p:nvSpPr>
            <p:cNvPr id="14" name="Freeform 14"/>
            <p:cNvSpPr/>
            <p:nvPr/>
          </p:nvSpPr>
          <p:spPr>
            <a:xfrm>
              <a:off x="0" y="0"/>
              <a:ext cx="1371600" cy="2286000"/>
            </a:xfrm>
            <a:custGeom>
              <a:avLst/>
              <a:gdLst/>
              <a:ahLst/>
              <a:cxnLst/>
              <a:rect l="l" t="t" r="r" b="b"/>
              <a:pathLst>
                <a:path w="1371600" h="2286000">
                  <a:moveTo>
                    <a:pt x="0" y="0"/>
                  </a:moveTo>
                  <a:lnTo>
                    <a:pt x="1371600" y="0"/>
                  </a:lnTo>
                  <a:lnTo>
                    <a:pt x="1371600" y="2286000"/>
                  </a:lnTo>
                  <a:lnTo>
                    <a:pt x="0" y="2286000"/>
                  </a:lnTo>
                  <a:close/>
                </a:path>
              </a:pathLst>
            </a:custGeom>
            <a:solidFill>
              <a:srgbClr val="B31166"/>
            </a:solidFill>
          </p:spPr>
        </p:sp>
      </p:grpSp>
      <p:pic>
        <p:nvPicPr>
          <p:cNvPr id="15" name="Picture 15"/>
          <p:cNvPicPr>
            <a:picLocks noChangeAspect="1"/>
          </p:cNvPicPr>
          <p:nvPr/>
        </p:nvPicPr>
        <p:blipFill>
          <a:blip r:embed="rId12"/>
          <a:srcRect/>
          <a:stretch>
            <a:fillRect/>
          </a:stretch>
        </p:blipFill>
        <p:spPr>
          <a:xfrm>
            <a:off x="196623" y="4629150"/>
            <a:ext cx="5856880" cy="4919780"/>
          </a:xfrm>
          <a:prstGeom prst="rect">
            <a:avLst/>
          </a:prstGeom>
        </p:spPr>
      </p:pic>
      <p:sp>
        <p:nvSpPr>
          <p:cNvPr id="16" name="TextBox 16"/>
          <p:cNvSpPr txBox="1"/>
          <p:nvPr/>
        </p:nvSpPr>
        <p:spPr>
          <a:xfrm>
            <a:off x="7246744" y="7246085"/>
            <a:ext cx="9504748" cy="1838325"/>
          </a:xfrm>
          <a:prstGeom prst="rect">
            <a:avLst/>
          </a:prstGeom>
        </p:spPr>
        <p:txBody>
          <a:bodyPr lIns="0" tIns="0" rIns="0" bIns="0" rtlCol="0" anchor="t">
            <a:spAutoFit/>
          </a:bodyPr>
          <a:lstStyle/>
          <a:p>
            <a:pPr algn="l">
              <a:lnSpc>
                <a:spcPts val="3600"/>
              </a:lnSpc>
            </a:pPr>
            <a:r>
              <a:rPr lang="en-US" sz="3000" u="sng" spc="18">
                <a:solidFill>
                  <a:schemeClr val="bg1"/>
                </a:solidFill>
                <a:latin typeface="League Spartan"/>
                <a:hlinkClick r:id="rId13" tooltip="mailto:Michelle.cole2@wales.nhs.uk">
                  <a:extLst>
                    <a:ext uri="{A12FA001-AC4F-418D-AE19-62706E023703}">
                      <ahyp:hlinkClr xmlns:ahyp="http://schemas.microsoft.com/office/drawing/2018/hyperlinkcolor" val="tx"/>
                    </a:ext>
                  </a:extLst>
                </a:hlinkClick>
              </a:rPr>
              <a:t>Michelle.cole2@wales.nhs.uk</a:t>
            </a:r>
          </a:p>
          <a:p>
            <a:pPr algn="l">
              <a:lnSpc>
                <a:spcPts val="3600"/>
              </a:lnSpc>
            </a:pPr>
            <a:endParaRPr lang="en-US" sz="3000" u="sng" spc="18">
              <a:solidFill>
                <a:schemeClr val="bg1"/>
              </a:solidFill>
              <a:latin typeface="League Spartan"/>
              <a:hlinkClick r:id="rId13" tooltip="mailto:Michelle.cole2@wales.nhs.uk">
                <a:extLst>
                  <a:ext uri="{A12FA001-AC4F-418D-AE19-62706E023703}">
                    <ahyp:hlinkClr xmlns:ahyp="http://schemas.microsoft.com/office/drawing/2018/hyperlinkcolor" val="tx"/>
                  </a:ext>
                </a:extLst>
              </a:hlinkClick>
            </a:endParaRPr>
          </a:p>
          <a:p>
            <a:pPr algn="l">
              <a:lnSpc>
                <a:spcPts val="3600"/>
              </a:lnSpc>
            </a:pPr>
            <a:r>
              <a:rPr lang="en-US" sz="3000" u="sng" spc="18">
                <a:solidFill>
                  <a:schemeClr val="bg1"/>
                </a:solidFill>
                <a:latin typeface="League Spartan"/>
                <a:hlinkClick r:id="rId14" tooltip="mailto:Christopher.Newport@wales.nhs.uk">
                  <a:extLst>
                    <a:ext uri="{A12FA001-AC4F-418D-AE19-62706E023703}">
                      <ahyp:hlinkClr xmlns:ahyp="http://schemas.microsoft.com/office/drawing/2018/hyperlinkcolor" val="tx"/>
                    </a:ext>
                  </a:extLst>
                </a:hlinkClick>
              </a:rPr>
              <a:t>Christopher.Newport@wales.nhs.uk</a:t>
            </a:r>
          </a:p>
          <a:p>
            <a:pPr algn="l">
              <a:lnSpc>
                <a:spcPts val="3600"/>
              </a:lnSpc>
            </a:pPr>
            <a:endParaRPr lang="en-US" sz="3000" u="sng" spc="18">
              <a:solidFill>
                <a:srgbClr val="0000FF"/>
              </a:solidFill>
              <a:latin typeface="League Spartan"/>
              <a:hlinkClick r:id="rId14" tooltip="mailto:Christopher.Newport@wales.nhs.uk">
                <a:extLst>
                  <a:ext uri="{A12FA001-AC4F-418D-AE19-62706E023703}">
                    <ahyp:hlinkClr xmlns:ahyp="http://schemas.microsoft.com/office/drawing/2018/hyperlinkcolor" val="tx"/>
                  </a:ext>
                </a:extLst>
              </a:hlinkClick>
            </a:endParaRPr>
          </a:p>
        </p:txBody>
      </p:sp>
      <p:sp>
        <p:nvSpPr>
          <p:cNvPr id="17" name="TextBox 17"/>
          <p:cNvSpPr txBox="1"/>
          <p:nvPr/>
        </p:nvSpPr>
        <p:spPr>
          <a:xfrm>
            <a:off x="3784276" y="1712111"/>
            <a:ext cx="9874543" cy="3276600"/>
          </a:xfrm>
          <a:prstGeom prst="rect">
            <a:avLst/>
          </a:prstGeom>
        </p:spPr>
        <p:txBody>
          <a:bodyPr lIns="0" tIns="0" rIns="0" bIns="0" rtlCol="0" anchor="t">
            <a:spAutoFit/>
          </a:bodyPr>
          <a:lstStyle/>
          <a:p>
            <a:pPr algn="l">
              <a:lnSpc>
                <a:spcPts val="12960"/>
              </a:lnSpc>
            </a:pPr>
            <a:r>
              <a:rPr lang="en-US" sz="10800" spc="64">
                <a:solidFill>
                  <a:srgbClr val="FFFFFF"/>
                </a:solidFill>
                <a:latin typeface="League Spartan"/>
              </a:rPr>
              <a:t>Diolch/</a:t>
            </a:r>
          </a:p>
          <a:p>
            <a:pPr algn="l">
              <a:lnSpc>
                <a:spcPts val="12960"/>
              </a:lnSpc>
            </a:pPr>
            <a:r>
              <a:rPr lang="en-US" sz="10800" spc="64">
                <a:solidFill>
                  <a:srgbClr val="FFFFFF"/>
                </a:solidFill>
                <a:latin typeface="League Spartan"/>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19347A8CA373AD488F75B3C9E5CC80DB" ma:contentTypeVersion="17" ma:contentTypeDescription="Create a new document." ma:contentTypeScope="" ma:versionID="b8bf774f79dfea7229f315e419a153d7">
  <xsd:schema xmlns:xsd="http://www.w3.org/2001/XMLSchema" xmlns:xs="http://www.w3.org/2001/XMLSchema" xmlns:p="http://schemas.microsoft.com/office/2006/metadata/properties" xmlns:ns2="4af4aa62-c326-4181-8186-72e2f67a9717" xmlns:ns3="0cc5ff97-11ab-4b65-9b5d-4133582c410d" targetNamespace="http://schemas.microsoft.com/office/2006/metadata/properties" ma:root="true" ma:fieldsID="5cdb5358742773c4c9e7c08c71feae36" ns2:_="" ns3:_="">
    <xsd:import namespace="4af4aa62-c326-4181-8186-72e2f67a9717"/>
    <xsd:import namespace="0cc5ff97-11ab-4b65-9b5d-4133582c410d"/>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AutoTags" minOccurs="0"/>
                <xsd:element ref="ns2:MediaLengthInSeconds" minOccurs="0"/>
                <xsd:element ref="ns2:MediaServiceOCR" minOccurs="0"/>
                <xsd:element ref="ns2:MediaServiceGenerationTime" minOccurs="0"/>
                <xsd:element ref="ns2:MediaServiceEventHashCode" minOccurs="0"/>
                <xsd:element ref="ns2:lcf76f155ced4ddcb4097134ff3c332f" minOccurs="0"/>
                <xsd:element ref="ns3:TaxCatchAll" minOccurs="0"/>
                <xsd:element ref="ns2:MediaServiceDateTaken" minOccurs="0"/>
                <xsd:element ref="ns2:MediaServiceLocation"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af4aa62-c326-4181-8186-72e2f67a971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element name="lcf76f155ced4ddcb4097134ff3c332f" ma:index="20" nillable="true" ma:taxonomy="true" ma:internalName="lcf76f155ced4ddcb4097134ff3c332f" ma:taxonomyFieldName="MediaServiceImageTags" ma:displayName="Image Tags" ma:readOnly="false" ma:fieldId="{5cf76f15-5ced-4ddc-b409-7134ff3c332f}" ma:taxonomyMulti="true" ma:sspId="cefaef41-70dc-4075-804e-d4e4dbdaeee0" ma:termSetId="09814cd3-568e-fe90-9814-8d621ff8fb84" ma:anchorId="fba54fb3-c3e1-fe81-a776-ca4b69148c4d" ma:open="true" ma:isKeyword="false">
      <xsd:complexType>
        <xsd:sequence>
          <xsd:element ref="pc:Terms" minOccurs="0" maxOccurs="1"/>
        </xsd:sequence>
      </xsd:complexType>
    </xsd:element>
    <xsd:element name="MediaServiceDateTaken" ma:index="22" nillable="true" ma:displayName="MediaServiceDateTaken" ma:hidden="true" ma:internalName="MediaServiceDateTaken" ma:readOnly="true">
      <xsd:simpleType>
        <xsd:restriction base="dms:Text"/>
      </xsd:simpleType>
    </xsd:element>
    <xsd:element name="MediaServiceLocation" ma:index="23" nillable="true" ma:displayName="Location" ma:internalName="MediaServiceLocation" ma:readOnly="true">
      <xsd:simpleType>
        <xsd:restriction base="dms:Text"/>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0cc5ff97-11ab-4b65-9b5d-4133582c410d"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21" nillable="true" ma:displayName="Taxonomy Catch All Column" ma:hidden="true" ma:list="{5b6dadd3-6d7e-4e8b-9dbb-a796982c14a0}" ma:internalName="TaxCatchAll" ma:showField="CatchAllData" ma:web="0cc5ff97-11ab-4b65-9b5d-4133582c410d">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6B8E32D-0472-4B65-9B90-44B3AD82FDE9}">
  <ds:schemaRefs>
    <ds:schemaRef ds:uri="0cc5ff97-11ab-4b65-9b5d-4133582c410d"/>
    <ds:schemaRef ds:uri="4af4aa62-c326-4181-8186-72e2f67a9717"/>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2.xml><?xml version="1.0" encoding="utf-8"?>
<ds:datastoreItem xmlns:ds="http://schemas.openxmlformats.org/officeDocument/2006/customXml" ds:itemID="{F54D6DAD-5FE6-4599-B6D2-85CC8D0CD1A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Custom</PresentationFormat>
  <Slides>32</Slides>
  <Notes>14</Notes>
  <HiddenSlides>0</HiddenSlides>
  <ScaleCrop>false</ScaleCrop>
  <HeadingPairs>
    <vt:vector size="4" baseType="variant">
      <vt:variant>
        <vt:lpstr>Theme</vt:lpstr>
      </vt:variant>
      <vt:variant>
        <vt:i4>1</vt:i4>
      </vt:variant>
      <vt:variant>
        <vt:lpstr>Slide Titles</vt:lpstr>
      </vt:variant>
      <vt:variant>
        <vt:i4>32</vt:i4>
      </vt:variant>
    </vt:vector>
  </HeadingPairs>
  <TitlesOfParts>
    <vt:vector size="33"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Reality</dc:title>
  <cp:revision>5</cp:revision>
  <dcterms:created xsi:type="dcterms:W3CDTF">2006-08-16T00:00:00Z</dcterms:created>
  <dcterms:modified xsi:type="dcterms:W3CDTF">2023-10-11T13:02:26Z</dcterms:modified>
  <dc:identifier>DAFwwrosLAo</dc:identifier>
</cp:coreProperties>
</file>