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sldIdLst>
    <p:sldId id="256" r:id="rId2"/>
    <p:sldId id="258" r:id="rId3"/>
    <p:sldId id="259" r:id="rId4"/>
    <p:sldId id="263" r:id="rId5"/>
    <p:sldId id="265" r:id="rId6"/>
    <p:sldId id="277" r:id="rId7"/>
    <p:sldId id="282" r:id="rId8"/>
    <p:sldId id="261" r:id="rId9"/>
    <p:sldId id="266" r:id="rId10"/>
    <p:sldId id="283" r:id="rId11"/>
    <p:sldId id="271" r:id="rId12"/>
    <p:sldId id="270" r:id="rId13"/>
    <p:sldId id="275" r:id="rId14"/>
    <p:sldId id="269" r:id="rId15"/>
    <p:sldId id="284" r:id="rId16"/>
    <p:sldId id="274" r:id="rId17"/>
    <p:sldId id="273" r:id="rId18"/>
    <p:sldId id="272" r:id="rId19"/>
    <p:sldId id="278" r:id="rId20"/>
    <p:sldId id="280" r:id="rId21"/>
    <p:sldId id="281"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28AB6E2-FEB6-D997-23E3-837169CB872E}" v="803" dt="2025-10-08T13:07:14.7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zish Shazady (2224320)" userId="e2ce2f7f-1b29-4b5e-a3b8-5e0048064849" providerId="ADAL" clId="{BCB886AB-B946-4807-929A-093AE296EEB9}"/>
    <pc:docChg chg="undo custSel addSld delSld modSld sldOrd">
      <pc:chgData name="Nazish Shazady (2224320)" userId="e2ce2f7f-1b29-4b5e-a3b8-5e0048064849" providerId="ADAL" clId="{BCB886AB-B946-4807-929A-093AE296EEB9}" dt="2025-10-08T14:48:53.824" v="769" actId="20577"/>
      <pc:docMkLst>
        <pc:docMk/>
      </pc:docMkLst>
      <pc:sldChg chg="modSp">
        <pc:chgData name="Nazish Shazady (2224320)" userId="e2ce2f7f-1b29-4b5e-a3b8-5e0048064849" providerId="ADAL" clId="{BCB886AB-B946-4807-929A-093AE296EEB9}" dt="2025-10-08T14:48:53.824" v="769" actId="20577"/>
        <pc:sldMkLst>
          <pc:docMk/>
          <pc:sldMk cId="1419708939" sldId="256"/>
        </pc:sldMkLst>
        <pc:spChg chg="mod">
          <ac:chgData name="Nazish Shazady (2224320)" userId="e2ce2f7f-1b29-4b5e-a3b8-5e0048064849" providerId="ADAL" clId="{BCB886AB-B946-4807-929A-093AE296EEB9}" dt="2025-10-08T14:48:53.824" v="769" actId="20577"/>
          <ac:spMkLst>
            <pc:docMk/>
            <pc:sldMk cId="1419708939" sldId="256"/>
            <ac:spMk id="2" creationId="{6DF80EC7-43DE-0655-3BE9-B12436F7CF87}"/>
          </ac:spMkLst>
        </pc:spChg>
      </pc:sldChg>
      <pc:sldChg chg="modSp">
        <pc:chgData name="Nazish Shazady (2224320)" userId="e2ce2f7f-1b29-4b5e-a3b8-5e0048064849" providerId="ADAL" clId="{BCB886AB-B946-4807-929A-093AE296EEB9}" dt="2025-10-08T13:46:05.047" v="552" actId="1076"/>
        <pc:sldMkLst>
          <pc:docMk/>
          <pc:sldMk cId="1248326942" sldId="258"/>
        </pc:sldMkLst>
        <pc:graphicFrameChg chg="mod">
          <ac:chgData name="Nazish Shazady (2224320)" userId="e2ce2f7f-1b29-4b5e-a3b8-5e0048064849" providerId="ADAL" clId="{BCB886AB-B946-4807-929A-093AE296EEB9}" dt="2025-10-08T13:46:05.047" v="552" actId="1076"/>
          <ac:graphicFrameMkLst>
            <pc:docMk/>
            <pc:sldMk cId="1248326942" sldId="258"/>
            <ac:graphicFrameMk id="22" creationId="{00B9DA60-28CA-E3DD-AB3B-F94A4708BA12}"/>
          </ac:graphicFrameMkLst>
        </pc:graphicFrameChg>
      </pc:sldChg>
      <pc:sldChg chg="addSp delSp modSp">
        <pc:chgData name="Nazish Shazady (2224320)" userId="e2ce2f7f-1b29-4b5e-a3b8-5e0048064849" providerId="ADAL" clId="{BCB886AB-B946-4807-929A-093AE296EEB9}" dt="2025-10-08T14:23:11.979" v="731" actId="20577"/>
        <pc:sldMkLst>
          <pc:docMk/>
          <pc:sldMk cId="3153057475" sldId="261"/>
        </pc:sldMkLst>
        <pc:spChg chg="mod">
          <ac:chgData name="Nazish Shazady (2224320)" userId="e2ce2f7f-1b29-4b5e-a3b8-5e0048064849" providerId="ADAL" clId="{BCB886AB-B946-4807-929A-093AE296EEB9}" dt="2025-10-08T14:23:11.979" v="731" actId="20577"/>
          <ac:spMkLst>
            <pc:docMk/>
            <pc:sldMk cId="3153057475" sldId="261"/>
            <ac:spMk id="4" creationId="{E232C71C-5354-73BC-86A6-83D5E559D0FE}"/>
          </ac:spMkLst>
        </pc:spChg>
      </pc:sldChg>
      <pc:sldChg chg="modSp">
        <pc:chgData name="Nazish Shazady (2224320)" userId="e2ce2f7f-1b29-4b5e-a3b8-5e0048064849" providerId="ADAL" clId="{BCB886AB-B946-4807-929A-093AE296EEB9}" dt="2025-10-07T12:01:59.847" v="369" actId="14100"/>
        <pc:sldMkLst>
          <pc:docMk/>
          <pc:sldMk cId="972986811" sldId="263"/>
        </pc:sldMkLst>
        <pc:picChg chg="mod">
          <ac:chgData name="Nazish Shazady (2224320)" userId="e2ce2f7f-1b29-4b5e-a3b8-5e0048064849" providerId="ADAL" clId="{BCB886AB-B946-4807-929A-093AE296EEB9}" dt="2025-10-07T12:01:59.847" v="369" actId="14100"/>
          <ac:picMkLst>
            <pc:docMk/>
            <pc:sldMk cId="972986811" sldId="263"/>
            <ac:picMk id="3" creationId="{115B2CD6-7303-2357-3682-9FB8B56B43DD}"/>
          </ac:picMkLst>
        </pc:picChg>
      </pc:sldChg>
      <pc:sldChg chg="modSp">
        <pc:chgData name="Nazish Shazady (2224320)" userId="e2ce2f7f-1b29-4b5e-a3b8-5e0048064849" providerId="ADAL" clId="{BCB886AB-B946-4807-929A-093AE296EEB9}" dt="2025-10-07T12:08:44.921" v="453" actId="14100"/>
        <pc:sldMkLst>
          <pc:docMk/>
          <pc:sldMk cId="2787533155" sldId="266"/>
        </pc:sldMkLst>
        <pc:spChg chg="mod">
          <ac:chgData name="Nazish Shazady (2224320)" userId="e2ce2f7f-1b29-4b5e-a3b8-5e0048064849" providerId="ADAL" clId="{BCB886AB-B946-4807-929A-093AE296EEB9}" dt="2025-10-07T12:08:17.185" v="445" actId="14100"/>
          <ac:spMkLst>
            <pc:docMk/>
            <pc:sldMk cId="2787533155" sldId="266"/>
            <ac:spMk id="4" creationId="{C33986B0-089C-DE40-85B1-BC8CEB89B3B1}"/>
          </ac:spMkLst>
        </pc:spChg>
        <pc:spChg chg="mod">
          <ac:chgData name="Nazish Shazady (2224320)" userId="e2ce2f7f-1b29-4b5e-a3b8-5e0048064849" providerId="ADAL" clId="{BCB886AB-B946-4807-929A-093AE296EEB9}" dt="2025-10-07T12:08:41.456" v="452" actId="1076"/>
          <ac:spMkLst>
            <pc:docMk/>
            <pc:sldMk cId="2787533155" sldId="266"/>
            <ac:spMk id="8" creationId="{876F9758-2CA4-5649-ACC0-BFADE74FF0F2}"/>
          </ac:spMkLst>
        </pc:spChg>
        <pc:picChg chg="mod">
          <ac:chgData name="Nazish Shazady (2224320)" userId="e2ce2f7f-1b29-4b5e-a3b8-5e0048064849" providerId="ADAL" clId="{BCB886AB-B946-4807-929A-093AE296EEB9}" dt="2025-10-07T12:08:44.921" v="453" actId="14100"/>
          <ac:picMkLst>
            <pc:docMk/>
            <pc:sldMk cId="2787533155" sldId="266"/>
            <ac:picMk id="6" creationId="{21187216-3856-5743-105D-ED319B605D1A}"/>
          </ac:picMkLst>
        </pc:picChg>
      </pc:sldChg>
      <pc:sldChg chg="addSp delSp modSp">
        <pc:chgData name="Nazish Shazady (2224320)" userId="e2ce2f7f-1b29-4b5e-a3b8-5e0048064849" providerId="ADAL" clId="{BCB886AB-B946-4807-929A-093AE296EEB9}" dt="2025-10-08T13:57:22.418" v="575" actId="14100"/>
        <pc:sldMkLst>
          <pc:docMk/>
          <pc:sldMk cId="4083287122" sldId="269"/>
        </pc:sldMkLst>
        <pc:spChg chg="add mod">
          <ac:chgData name="Nazish Shazady (2224320)" userId="e2ce2f7f-1b29-4b5e-a3b8-5e0048064849" providerId="ADAL" clId="{BCB886AB-B946-4807-929A-093AE296EEB9}" dt="2025-10-08T13:49:56.691" v="553" actId="14100"/>
          <ac:spMkLst>
            <pc:docMk/>
            <pc:sldMk cId="4083287122" sldId="269"/>
            <ac:spMk id="5" creationId="{D06798CC-2DCB-25E7-5741-EC8CEDA0C7F6}"/>
          </ac:spMkLst>
        </pc:spChg>
        <pc:spChg chg="add mod">
          <ac:chgData name="Nazish Shazady (2224320)" userId="e2ce2f7f-1b29-4b5e-a3b8-5e0048064849" providerId="ADAL" clId="{BCB886AB-B946-4807-929A-093AE296EEB9}" dt="2025-10-08T13:57:22.418" v="575" actId="14100"/>
          <ac:spMkLst>
            <pc:docMk/>
            <pc:sldMk cId="4083287122" sldId="269"/>
            <ac:spMk id="8" creationId="{FBD671C4-222C-801C-A5BF-EA5E4791F9FD}"/>
          </ac:spMkLst>
        </pc:spChg>
        <pc:spChg chg="del">
          <ac:chgData name="Nazish Shazady (2224320)" userId="e2ce2f7f-1b29-4b5e-a3b8-5e0048064849" providerId="ADAL" clId="{BCB886AB-B946-4807-929A-093AE296EEB9}" dt="2025-10-07T12:18:38.585" v="501" actId="478"/>
          <ac:spMkLst>
            <pc:docMk/>
            <pc:sldMk cId="4083287122" sldId="269"/>
            <ac:spMk id="11" creationId="{5D2E449F-2D51-FA06-35C5-463A7620B1EA}"/>
          </ac:spMkLst>
        </pc:spChg>
        <pc:graphicFrameChg chg="del">
          <ac:chgData name="Nazish Shazady (2224320)" userId="e2ce2f7f-1b29-4b5e-a3b8-5e0048064849" providerId="ADAL" clId="{BCB886AB-B946-4807-929A-093AE296EEB9}" dt="2025-10-07T12:18:34.962" v="499" actId="478"/>
          <ac:graphicFrameMkLst>
            <pc:docMk/>
            <pc:sldMk cId="4083287122" sldId="269"/>
            <ac:graphicFrameMk id="20" creationId="{56FC98D1-A2EF-D5DF-92F5-E8F305B55D40}"/>
          </ac:graphicFrameMkLst>
        </pc:graphicFrameChg>
        <pc:picChg chg="del">
          <ac:chgData name="Nazish Shazady (2224320)" userId="e2ce2f7f-1b29-4b5e-a3b8-5e0048064849" providerId="ADAL" clId="{BCB886AB-B946-4807-929A-093AE296EEB9}" dt="2025-10-07T12:18:36.653" v="500" actId="478"/>
          <ac:picMkLst>
            <pc:docMk/>
            <pc:sldMk cId="4083287122" sldId="269"/>
            <ac:picMk id="3" creationId="{BAF0D7DD-6612-575E-949D-D5F99502A575}"/>
          </ac:picMkLst>
        </pc:picChg>
        <pc:picChg chg="add mod">
          <ac:chgData name="Nazish Shazady (2224320)" userId="e2ce2f7f-1b29-4b5e-a3b8-5e0048064849" providerId="ADAL" clId="{BCB886AB-B946-4807-929A-093AE296EEB9}" dt="2025-10-08T13:50:12.538" v="559" actId="14100"/>
          <ac:picMkLst>
            <pc:docMk/>
            <pc:sldMk cId="4083287122" sldId="269"/>
            <ac:picMk id="6" creationId="{9279CB3D-3D02-3989-E547-D78774F83716}"/>
          </ac:picMkLst>
        </pc:picChg>
        <pc:picChg chg="del">
          <ac:chgData name="Nazish Shazady (2224320)" userId="e2ce2f7f-1b29-4b5e-a3b8-5e0048064849" providerId="ADAL" clId="{BCB886AB-B946-4807-929A-093AE296EEB9}" dt="2025-10-07T12:18:40.219" v="502" actId="478"/>
          <ac:picMkLst>
            <pc:docMk/>
            <pc:sldMk cId="4083287122" sldId="269"/>
            <ac:picMk id="16" creationId="{5016992F-FF65-929F-1804-FFC82A2B5922}"/>
          </ac:picMkLst>
        </pc:picChg>
        <pc:picChg chg="mod">
          <ac:chgData name="Nazish Shazady (2224320)" userId="e2ce2f7f-1b29-4b5e-a3b8-5e0048064849" providerId="ADAL" clId="{BCB886AB-B946-4807-929A-093AE296EEB9}" dt="2025-10-07T12:20:51.736" v="529" actId="1076"/>
          <ac:picMkLst>
            <pc:docMk/>
            <pc:sldMk cId="4083287122" sldId="269"/>
            <ac:picMk id="18" creationId="{2D819FFB-2F73-77CB-3810-278BC723BA5A}"/>
          </ac:picMkLst>
        </pc:picChg>
      </pc:sldChg>
      <pc:sldChg chg="modSp">
        <pc:chgData name="Nazish Shazady (2224320)" userId="e2ce2f7f-1b29-4b5e-a3b8-5e0048064849" providerId="ADAL" clId="{BCB886AB-B946-4807-929A-093AE296EEB9}" dt="2025-10-07T12:15:47.378" v="486" actId="12"/>
        <pc:sldMkLst>
          <pc:docMk/>
          <pc:sldMk cId="2521028188" sldId="270"/>
        </pc:sldMkLst>
        <pc:spChg chg="mod">
          <ac:chgData name="Nazish Shazady (2224320)" userId="e2ce2f7f-1b29-4b5e-a3b8-5e0048064849" providerId="ADAL" clId="{BCB886AB-B946-4807-929A-093AE296EEB9}" dt="2025-10-07T12:15:47.378" v="486" actId="12"/>
          <ac:spMkLst>
            <pc:docMk/>
            <pc:sldMk cId="2521028188" sldId="270"/>
            <ac:spMk id="5" creationId="{BFA07565-176F-D4BB-E0C2-1BF0E0533156}"/>
          </ac:spMkLst>
        </pc:spChg>
      </pc:sldChg>
      <pc:sldChg chg="modSp">
        <pc:chgData name="Nazish Shazady (2224320)" userId="e2ce2f7f-1b29-4b5e-a3b8-5e0048064849" providerId="ADAL" clId="{BCB886AB-B946-4807-929A-093AE296EEB9}" dt="2025-10-07T12:17:35.344" v="497" actId="14100"/>
        <pc:sldMkLst>
          <pc:docMk/>
          <pc:sldMk cId="930367544" sldId="271"/>
        </pc:sldMkLst>
        <pc:spChg chg="mod">
          <ac:chgData name="Nazish Shazady (2224320)" userId="e2ce2f7f-1b29-4b5e-a3b8-5e0048064849" providerId="ADAL" clId="{BCB886AB-B946-4807-929A-093AE296EEB9}" dt="2025-10-07T12:17:17.785" v="493" actId="14100"/>
          <ac:spMkLst>
            <pc:docMk/>
            <pc:sldMk cId="930367544" sldId="271"/>
            <ac:spMk id="5" creationId="{2657B708-3C12-A7AD-2527-D931954C28D6}"/>
          </ac:spMkLst>
        </pc:spChg>
        <pc:spChg chg="mod">
          <ac:chgData name="Nazish Shazady (2224320)" userId="e2ce2f7f-1b29-4b5e-a3b8-5e0048064849" providerId="ADAL" clId="{BCB886AB-B946-4807-929A-093AE296EEB9}" dt="2025-10-07T12:17:25.094" v="496" actId="14100"/>
          <ac:spMkLst>
            <pc:docMk/>
            <pc:sldMk cId="930367544" sldId="271"/>
            <ac:spMk id="10" creationId="{34216825-02AD-C264-5921-F333B0997487}"/>
          </ac:spMkLst>
        </pc:spChg>
        <pc:picChg chg="mod">
          <ac:chgData name="Nazish Shazady (2224320)" userId="e2ce2f7f-1b29-4b5e-a3b8-5e0048064849" providerId="ADAL" clId="{BCB886AB-B946-4807-929A-093AE296EEB9}" dt="2025-10-07T12:17:35.344" v="497" actId="14100"/>
          <ac:picMkLst>
            <pc:docMk/>
            <pc:sldMk cId="930367544" sldId="271"/>
            <ac:picMk id="6" creationId="{5D0A5448-00E0-80A6-16C3-5C6F93937010}"/>
          </ac:picMkLst>
        </pc:picChg>
      </pc:sldChg>
      <pc:sldChg chg="addSp modSp">
        <pc:chgData name="Nazish Shazady (2224320)" userId="e2ce2f7f-1b29-4b5e-a3b8-5e0048064849" providerId="ADAL" clId="{BCB886AB-B946-4807-929A-093AE296EEB9}" dt="2025-10-08T14:11:12.169" v="712" actId="207"/>
        <pc:sldMkLst>
          <pc:docMk/>
          <pc:sldMk cId="1930275157" sldId="272"/>
        </pc:sldMkLst>
        <pc:spChg chg="mod">
          <ac:chgData name="Nazish Shazady (2224320)" userId="e2ce2f7f-1b29-4b5e-a3b8-5e0048064849" providerId="ADAL" clId="{BCB886AB-B946-4807-929A-093AE296EEB9}" dt="2025-10-05T16:28:59.258" v="39" actId="14100"/>
          <ac:spMkLst>
            <pc:docMk/>
            <pc:sldMk cId="1930275157" sldId="272"/>
            <ac:spMk id="3" creationId="{AA6369FB-1FC2-9CC6-C6B5-433485976A97}"/>
          </ac:spMkLst>
        </pc:spChg>
        <pc:spChg chg="add mod">
          <ac:chgData name="Nazish Shazady (2224320)" userId="e2ce2f7f-1b29-4b5e-a3b8-5e0048064849" providerId="ADAL" clId="{BCB886AB-B946-4807-929A-093AE296EEB9}" dt="2025-10-08T14:11:12.169" v="712" actId="207"/>
          <ac:spMkLst>
            <pc:docMk/>
            <pc:sldMk cId="1930275157" sldId="272"/>
            <ac:spMk id="5" creationId="{FA53348B-D9FB-48CC-402C-9D50C41187D0}"/>
          </ac:spMkLst>
        </pc:spChg>
      </pc:sldChg>
      <pc:sldChg chg="modSp">
        <pc:chgData name="Nazish Shazady (2224320)" userId="e2ce2f7f-1b29-4b5e-a3b8-5e0048064849" providerId="ADAL" clId="{BCB886AB-B946-4807-929A-093AE296EEB9}" dt="2025-10-08T14:21:16.276" v="727" actId="1076"/>
        <pc:sldMkLst>
          <pc:docMk/>
          <pc:sldMk cId="1317571782" sldId="274"/>
        </pc:sldMkLst>
        <pc:graphicFrameChg chg="mod">
          <ac:chgData name="Nazish Shazady (2224320)" userId="e2ce2f7f-1b29-4b5e-a3b8-5e0048064849" providerId="ADAL" clId="{BCB886AB-B946-4807-929A-093AE296EEB9}" dt="2025-10-08T14:21:16.276" v="727" actId="1076"/>
          <ac:graphicFrameMkLst>
            <pc:docMk/>
            <pc:sldMk cId="1317571782" sldId="274"/>
            <ac:graphicFrameMk id="20" creationId="{9EFFDA5C-D6B4-F721-69FC-D19BC6C67916}"/>
          </ac:graphicFrameMkLst>
        </pc:graphicFrameChg>
        <pc:picChg chg="mod">
          <ac:chgData name="Nazish Shazady (2224320)" userId="e2ce2f7f-1b29-4b5e-a3b8-5e0048064849" providerId="ADAL" clId="{BCB886AB-B946-4807-929A-093AE296EEB9}" dt="2025-10-08T14:14:41.739" v="718" actId="1076"/>
          <ac:picMkLst>
            <pc:docMk/>
            <pc:sldMk cId="1317571782" sldId="274"/>
            <ac:picMk id="5" creationId="{5E3F46C6-D588-6876-26CE-162DB7DF7D71}"/>
          </ac:picMkLst>
        </pc:picChg>
      </pc:sldChg>
      <pc:sldChg chg="add">
        <pc:chgData name="Nazish Shazady (2224320)" userId="e2ce2f7f-1b29-4b5e-a3b8-5e0048064849" providerId="ADAL" clId="{BCB886AB-B946-4807-929A-093AE296EEB9}" dt="2025-10-01T20:57:58.983" v="0" actId="571"/>
        <pc:sldMkLst>
          <pc:docMk/>
          <pc:sldMk cId="2350511084" sldId="275"/>
        </pc:sldMkLst>
      </pc:sldChg>
      <pc:sldChg chg="addSp delSp modSp add ord">
        <pc:chgData name="Nazish Shazady (2224320)" userId="e2ce2f7f-1b29-4b5e-a3b8-5e0048064849" providerId="ADAL" clId="{BCB886AB-B946-4807-929A-093AE296EEB9}" dt="2025-10-07T12:21:51.447" v="531" actId="12"/>
        <pc:sldMkLst>
          <pc:docMk/>
          <pc:sldMk cId="435148653" sldId="277"/>
        </pc:sldMkLst>
        <pc:spChg chg="del">
          <ac:chgData name="Nazish Shazady (2224320)" userId="e2ce2f7f-1b29-4b5e-a3b8-5e0048064849" providerId="ADAL" clId="{BCB886AB-B946-4807-929A-093AE296EEB9}" dt="2025-10-07T12:03:25.445" v="370" actId="21"/>
          <ac:spMkLst>
            <pc:docMk/>
            <pc:sldMk cId="435148653" sldId="277"/>
            <ac:spMk id="3" creationId="{A8793387-6C5E-FDD4-43C1-D45E883D9E41}"/>
          </ac:spMkLst>
        </pc:spChg>
        <pc:spChg chg="del">
          <ac:chgData name="Nazish Shazady (2224320)" userId="e2ce2f7f-1b29-4b5e-a3b8-5e0048064849" providerId="ADAL" clId="{BCB886AB-B946-4807-929A-093AE296EEB9}" dt="2025-10-07T12:03:31.706" v="373" actId="478"/>
          <ac:spMkLst>
            <pc:docMk/>
            <pc:sldMk cId="435148653" sldId="277"/>
            <ac:spMk id="6" creationId="{B7AEDEFF-7345-241B-2D96-7658015ADEB5}"/>
          </ac:spMkLst>
        </pc:spChg>
        <pc:spChg chg="add mod">
          <ac:chgData name="Nazish Shazady (2224320)" userId="e2ce2f7f-1b29-4b5e-a3b8-5e0048064849" providerId="ADAL" clId="{BCB886AB-B946-4807-929A-093AE296EEB9}" dt="2025-10-07T12:21:51.447" v="531" actId="12"/>
          <ac:spMkLst>
            <pc:docMk/>
            <pc:sldMk cId="435148653" sldId="277"/>
            <ac:spMk id="10" creationId="{1BCB1E4B-489B-E4FE-D833-3BCB40A23DEC}"/>
          </ac:spMkLst>
        </pc:spChg>
        <pc:picChg chg="del">
          <ac:chgData name="Nazish Shazady (2224320)" userId="e2ce2f7f-1b29-4b5e-a3b8-5e0048064849" providerId="ADAL" clId="{BCB886AB-B946-4807-929A-093AE296EEB9}" dt="2025-10-07T12:03:30.152" v="372" actId="478"/>
          <ac:picMkLst>
            <pc:docMk/>
            <pc:sldMk cId="435148653" sldId="277"/>
            <ac:picMk id="4" creationId="{C1B0747F-0415-B14A-BCD6-BC67CCF9E506}"/>
          </ac:picMkLst>
        </pc:picChg>
        <pc:picChg chg="del">
          <ac:chgData name="Nazish Shazady (2224320)" userId="e2ce2f7f-1b29-4b5e-a3b8-5e0048064849" providerId="ADAL" clId="{BCB886AB-B946-4807-929A-093AE296EEB9}" dt="2025-10-07T12:03:28.205" v="371" actId="478"/>
          <ac:picMkLst>
            <pc:docMk/>
            <pc:sldMk cId="435148653" sldId="277"/>
            <ac:picMk id="5" creationId="{DBB5198B-658D-82C6-D855-712D19791588}"/>
          </ac:picMkLst>
        </pc:picChg>
        <pc:picChg chg="add">
          <ac:chgData name="Nazish Shazady (2224320)" userId="e2ce2f7f-1b29-4b5e-a3b8-5e0048064849" providerId="ADAL" clId="{BCB886AB-B946-4807-929A-093AE296EEB9}" dt="2025-10-07T12:03:36.959" v="374" actId="571"/>
          <ac:picMkLst>
            <pc:docMk/>
            <pc:sldMk cId="435148653" sldId="277"/>
            <ac:picMk id="8" creationId="{0FBCC774-605B-53BB-1586-C5C6D2527422}"/>
          </ac:picMkLst>
        </pc:picChg>
      </pc:sldChg>
      <pc:sldChg chg="addSp delSp modSp add">
        <pc:chgData name="Nazish Shazady (2224320)" userId="e2ce2f7f-1b29-4b5e-a3b8-5e0048064849" providerId="ADAL" clId="{BCB886AB-B946-4807-929A-093AE296EEB9}" dt="2025-10-08T14:07:51.821" v="702" actId="20577"/>
        <pc:sldMkLst>
          <pc:docMk/>
          <pc:sldMk cId="3314364423" sldId="278"/>
        </pc:sldMkLst>
        <pc:spChg chg="add mod">
          <ac:chgData name="Nazish Shazady (2224320)" userId="e2ce2f7f-1b29-4b5e-a3b8-5e0048064849" providerId="ADAL" clId="{BCB886AB-B946-4807-929A-093AE296EEB9}" dt="2025-10-08T14:07:51.821" v="702" actId="20577"/>
          <ac:spMkLst>
            <pc:docMk/>
            <pc:sldMk cId="3314364423" sldId="278"/>
            <ac:spMk id="10" creationId="{79C32BEE-573A-0DB5-BBD2-4345C199198F}"/>
          </ac:spMkLst>
        </pc:spChg>
      </pc:sldChg>
      <pc:sldChg chg="addSp delSp modSp add">
        <pc:chgData name="Nazish Shazady (2224320)" userId="e2ce2f7f-1b29-4b5e-a3b8-5e0048064849" providerId="ADAL" clId="{BCB886AB-B946-4807-929A-093AE296EEB9}" dt="2025-10-05T16:35:09.367" v="367" actId="20577"/>
        <pc:sldMkLst>
          <pc:docMk/>
          <pc:sldMk cId="3668175320" sldId="280"/>
        </pc:sldMkLst>
        <pc:spChg chg="add mod">
          <ac:chgData name="Nazish Shazady (2224320)" userId="e2ce2f7f-1b29-4b5e-a3b8-5e0048064849" providerId="ADAL" clId="{BCB886AB-B946-4807-929A-093AE296EEB9}" dt="2025-10-05T16:35:09.367" v="367" actId="20577"/>
          <ac:spMkLst>
            <pc:docMk/>
            <pc:sldMk cId="3668175320" sldId="280"/>
            <ac:spMk id="5" creationId="{24A5B93E-871E-2B2F-B4BD-6ACCD953FA69}"/>
          </ac:spMkLst>
        </pc:spChg>
      </pc:sldChg>
      <pc:sldChg chg="add">
        <pc:chgData name="Nazish Shazady (2224320)" userId="e2ce2f7f-1b29-4b5e-a3b8-5e0048064849" providerId="ADAL" clId="{BCB886AB-B946-4807-929A-093AE296EEB9}" dt="2025-10-05T16:31:22.788" v="219" actId="571"/>
        <pc:sldMkLst>
          <pc:docMk/>
          <pc:sldMk cId="302400736" sldId="281"/>
        </pc:sldMkLst>
      </pc:sldChg>
      <pc:sldChg chg="delSp new del">
        <pc:chgData name="Nazish Shazady (2224320)" userId="e2ce2f7f-1b29-4b5e-a3b8-5e0048064849" providerId="ADAL" clId="{BCB886AB-B946-4807-929A-093AE296EEB9}" dt="2025-10-07T12:10:04.536" v="457" actId="2696"/>
        <pc:sldMkLst>
          <pc:docMk/>
          <pc:sldMk cId="2449076465" sldId="283"/>
        </pc:sldMkLst>
        <pc:spChg chg="del">
          <ac:chgData name="Nazish Shazady (2224320)" userId="e2ce2f7f-1b29-4b5e-a3b8-5e0048064849" providerId="ADAL" clId="{BCB886AB-B946-4807-929A-093AE296EEB9}" dt="2025-10-07T12:09:59.034" v="456" actId="478"/>
          <ac:spMkLst>
            <pc:docMk/>
            <pc:sldMk cId="2449076465" sldId="283"/>
            <ac:spMk id="2" creationId="{E69904C1-8779-80F0-B7A9-47732C8185E0}"/>
          </ac:spMkLst>
        </pc:spChg>
        <pc:spChg chg="del">
          <ac:chgData name="Nazish Shazady (2224320)" userId="e2ce2f7f-1b29-4b5e-a3b8-5e0048064849" providerId="ADAL" clId="{BCB886AB-B946-4807-929A-093AE296EEB9}" dt="2025-10-07T12:09:57.318" v="455" actId="478"/>
          <ac:spMkLst>
            <pc:docMk/>
            <pc:sldMk cId="2449076465" sldId="283"/>
            <ac:spMk id="3" creationId="{624E9938-25CB-9446-CDF7-6846CD1382B2}"/>
          </ac:spMkLst>
        </pc:spChg>
      </pc:sldChg>
      <pc:sldChg chg="addSp delSp modSp add">
        <pc:chgData name="Nazish Shazady (2224320)" userId="e2ce2f7f-1b29-4b5e-a3b8-5e0048064849" providerId="ADAL" clId="{BCB886AB-B946-4807-929A-093AE296EEB9}" dt="2025-10-07T12:21:19.276" v="530" actId="12"/>
        <pc:sldMkLst>
          <pc:docMk/>
          <pc:sldMk cId="3662672204" sldId="283"/>
        </pc:sldMkLst>
        <pc:spChg chg="del">
          <ac:chgData name="Nazish Shazady (2224320)" userId="e2ce2f7f-1b29-4b5e-a3b8-5e0048064849" providerId="ADAL" clId="{BCB886AB-B946-4807-929A-093AE296EEB9}" dt="2025-10-07T12:10:37.315" v="459" actId="478"/>
          <ac:spMkLst>
            <pc:docMk/>
            <pc:sldMk cId="3662672204" sldId="283"/>
            <ac:spMk id="4" creationId="{C33986B0-089C-DE40-85B1-BC8CEB89B3B1}"/>
          </ac:spMkLst>
        </pc:spChg>
        <pc:spChg chg="add mod">
          <ac:chgData name="Nazish Shazady (2224320)" userId="e2ce2f7f-1b29-4b5e-a3b8-5e0048064849" providerId="ADAL" clId="{BCB886AB-B946-4807-929A-093AE296EEB9}" dt="2025-10-07T12:21:19.276" v="530" actId="12"/>
          <ac:spMkLst>
            <pc:docMk/>
            <pc:sldMk cId="3662672204" sldId="283"/>
            <ac:spMk id="5" creationId="{ED425C5C-459C-4D97-7AF2-BB23FCAAC220}"/>
          </ac:spMkLst>
        </pc:spChg>
        <pc:spChg chg="del">
          <ac:chgData name="Nazish Shazady (2224320)" userId="e2ce2f7f-1b29-4b5e-a3b8-5e0048064849" providerId="ADAL" clId="{BCB886AB-B946-4807-929A-093AE296EEB9}" dt="2025-10-07T12:10:40.133" v="461" actId="478"/>
          <ac:spMkLst>
            <pc:docMk/>
            <pc:sldMk cId="3662672204" sldId="283"/>
            <ac:spMk id="8" creationId="{876F9758-2CA4-5649-ACC0-BFADE74FF0F2}"/>
          </ac:spMkLst>
        </pc:spChg>
        <pc:picChg chg="del">
          <ac:chgData name="Nazish Shazady (2224320)" userId="e2ce2f7f-1b29-4b5e-a3b8-5e0048064849" providerId="ADAL" clId="{BCB886AB-B946-4807-929A-093AE296EEB9}" dt="2025-10-07T12:10:38.724" v="460" actId="478"/>
          <ac:picMkLst>
            <pc:docMk/>
            <pc:sldMk cId="3662672204" sldId="283"/>
            <ac:picMk id="6" creationId="{21187216-3856-5743-105D-ED319B605D1A}"/>
          </ac:picMkLst>
        </pc:picChg>
      </pc:sldChg>
      <pc:sldChg chg="addSp modSp add">
        <pc:chgData name="Nazish Shazady (2224320)" userId="e2ce2f7f-1b29-4b5e-a3b8-5e0048064849" providerId="ADAL" clId="{BCB886AB-B946-4807-929A-093AE296EEB9}" dt="2025-10-07T12:59:06.711" v="548" actId="14100"/>
        <pc:sldMkLst>
          <pc:docMk/>
          <pc:sldMk cId="2897592462" sldId="284"/>
        </pc:sldMkLst>
        <pc:spChg chg="add mod">
          <ac:chgData name="Nazish Shazady (2224320)" userId="e2ce2f7f-1b29-4b5e-a3b8-5e0048064849" providerId="ADAL" clId="{BCB886AB-B946-4807-929A-093AE296EEB9}" dt="2025-10-07T12:59:06.711" v="548" actId="14100"/>
          <ac:spMkLst>
            <pc:docMk/>
            <pc:sldMk cId="2897592462" sldId="284"/>
            <ac:spMk id="5" creationId="{C969885C-9BA6-76E0-3B31-752DE4F6DBCB}"/>
          </ac:spMkLst>
        </pc:spChg>
        <pc:graphicFrameChg chg="mod modGraphic">
          <ac:chgData name="Nazish Shazady (2224320)" userId="e2ce2f7f-1b29-4b5e-a3b8-5e0048064849" providerId="ADAL" clId="{BCB886AB-B946-4807-929A-093AE296EEB9}" dt="2025-10-07T12:58:59.648" v="545" actId="14100"/>
          <ac:graphicFrameMkLst>
            <pc:docMk/>
            <pc:sldMk cId="2897592462" sldId="284"/>
            <ac:graphicFrameMk id="20" creationId="{56FC98D1-A2EF-D5DF-92F5-E8F305B55D40}"/>
          </ac:graphicFrameMkLst>
        </pc:graphicFrameChg>
        <pc:picChg chg="mod">
          <ac:chgData name="Nazish Shazady (2224320)" userId="e2ce2f7f-1b29-4b5e-a3b8-5e0048064849" providerId="ADAL" clId="{BCB886AB-B946-4807-929A-093AE296EEB9}" dt="2025-10-07T12:58:54.966" v="543" actId="1076"/>
          <ac:picMkLst>
            <pc:docMk/>
            <pc:sldMk cId="2897592462" sldId="284"/>
            <ac:picMk id="3" creationId="{BAF0D7DD-6612-575E-949D-D5F99502A575}"/>
          </ac:picMkLst>
        </pc:picChg>
      </pc:sldChg>
      <pc:sldChg chg="del">
        <pc:chgData name="Nazish Shazady (2224320)" userId="e2ce2f7f-1b29-4b5e-a3b8-5e0048064849" providerId="ADAL" clId="{BCB886AB-B946-4807-929A-093AE296EEB9}" dt="2025-10-08T14:22:36.210" v="728" actId="2696"/>
        <pc:sldMkLst>
          <pc:docMk/>
          <pc:sldMk cId="2068741400" sldId="285"/>
        </pc:sldMkLst>
      </pc:sldChg>
    </pc:docChg>
  </pc:docChgLst>
  <pc:docChgLst>
    <pc:chgData name="Nazish Shazady (2224320)" userId="S::2224320@student.uwtsd.ac.uk::e2ce2f7f-1b29-4b5e-a3b8-5e0048064849" providerId="AD" clId="Web-{AF9399F5-1ECD-55A7-482B-D769B301F79B}"/>
    <pc:docChg chg="addSld delSld modSld sldOrd">
      <pc:chgData name="Nazish Shazady (2224320)" userId="S::2224320@student.uwtsd.ac.uk::e2ce2f7f-1b29-4b5e-a3b8-5e0048064849" providerId="AD" clId="Web-{AF9399F5-1ECD-55A7-482B-D769B301F79B}" dt="2025-10-05T17:06:36.030" v="1045" actId="14100"/>
      <pc:docMkLst>
        <pc:docMk/>
      </pc:docMkLst>
      <pc:sldChg chg="addSp delSp modSp mod setClrOvrMap">
        <pc:chgData name="Nazish Shazady (2224320)" userId="S::2224320@student.uwtsd.ac.uk::e2ce2f7f-1b29-4b5e-a3b8-5e0048064849" providerId="AD" clId="Web-{AF9399F5-1ECD-55A7-482B-D769B301F79B}" dt="2025-10-05T17:03:23.903" v="1004" actId="14100"/>
        <pc:sldMkLst>
          <pc:docMk/>
          <pc:sldMk cId="1115837103" sldId="259"/>
        </pc:sldMkLst>
        <pc:spChg chg="mod">
          <ac:chgData name="Nazish Shazady (2224320)" userId="S::2224320@student.uwtsd.ac.uk::e2ce2f7f-1b29-4b5e-a3b8-5e0048064849" providerId="AD" clId="Web-{AF9399F5-1ECD-55A7-482B-D769B301F79B}" dt="2025-10-04T19:09:40.067" v="49"/>
          <ac:spMkLst>
            <pc:docMk/>
            <pc:sldMk cId="1115837103" sldId="259"/>
            <ac:spMk id="2" creationId="{6DF80EC7-43DE-0655-3BE9-B12436F7CF87}"/>
          </ac:spMkLst>
        </pc:spChg>
        <pc:spChg chg="add">
          <ac:chgData name="Nazish Shazady (2224320)" userId="S::2224320@student.uwtsd.ac.uk::e2ce2f7f-1b29-4b5e-a3b8-5e0048064849" providerId="AD" clId="Web-{AF9399F5-1ECD-55A7-482B-D769B301F79B}" dt="2025-10-04T19:09:43.817" v="52"/>
          <ac:spMkLst>
            <pc:docMk/>
            <pc:sldMk cId="1115837103" sldId="259"/>
            <ac:spMk id="29" creationId="{7A875D55-4A80-43E9-38F6-27E3664939B0}"/>
          </ac:spMkLst>
        </pc:spChg>
        <pc:spChg chg="add mod">
          <ac:chgData name="Nazish Shazady (2224320)" userId="S::2224320@student.uwtsd.ac.uk::e2ce2f7f-1b29-4b5e-a3b8-5e0048064849" providerId="AD" clId="Web-{AF9399F5-1ECD-55A7-482B-D769B301F79B}" dt="2025-10-04T19:13:47.421" v="65" actId="1076"/>
          <ac:spMkLst>
            <pc:docMk/>
            <pc:sldMk cId="1115837103" sldId="259"/>
            <ac:spMk id="68" creationId="{719C74B9-3C81-8DD1-92BC-01510E520439}"/>
          </ac:spMkLst>
        </pc:spChg>
        <pc:graphicFrameChg chg="add mod modGraphic">
          <ac:chgData name="Nazish Shazady (2224320)" userId="S::2224320@student.uwtsd.ac.uk::e2ce2f7f-1b29-4b5e-a3b8-5e0048064849" providerId="AD" clId="Web-{AF9399F5-1ECD-55A7-482B-D769B301F79B}" dt="2025-10-04T19:10:19.991" v="56" actId="14100"/>
          <ac:graphicFrameMkLst>
            <pc:docMk/>
            <pc:sldMk cId="1115837103" sldId="259"/>
            <ac:graphicFrameMk id="20" creationId="{07D4E78D-6142-DCCA-4EAC-36CA2CF1FCB7}"/>
          </ac:graphicFrameMkLst>
        </pc:graphicFrameChg>
        <pc:picChg chg="add mod">
          <ac:chgData name="Nazish Shazady (2224320)" userId="S::2224320@student.uwtsd.ac.uk::e2ce2f7f-1b29-4b5e-a3b8-5e0048064849" providerId="AD" clId="Web-{AF9399F5-1ECD-55A7-482B-D769B301F79B}" dt="2025-10-05T17:03:23.903" v="1004" actId="14100"/>
          <ac:picMkLst>
            <pc:docMk/>
            <pc:sldMk cId="1115837103" sldId="259"/>
            <ac:picMk id="3" creationId="{BE788623-3307-AB58-E324-5392F5184903}"/>
          </ac:picMkLst>
        </pc:picChg>
        <pc:picChg chg="add mod">
          <ac:chgData name="Nazish Shazady (2224320)" userId="S::2224320@student.uwtsd.ac.uk::e2ce2f7f-1b29-4b5e-a3b8-5e0048064849" providerId="AD" clId="Web-{AF9399F5-1ECD-55A7-482B-D769B301F79B}" dt="2025-10-04T19:10:30.913" v="58" actId="1076"/>
          <ac:picMkLst>
            <pc:docMk/>
            <pc:sldMk cId="1115837103" sldId="259"/>
            <ac:picMk id="5" creationId="{F8167E17-B915-AB45-D4F1-95D65D0BB8AB}"/>
          </ac:picMkLst>
        </pc:picChg>
        <pc:picChg chg="mod ord">
          <ac:chgData name="Nazish Shazady (2224320)" userId="S::2224320@student.uwtsd.ac.uk::e2ce2f7f-1b29-4b5e-a3b8-5e0048064849" providerId="AD" clId="Web-{AF9399F5-1ECD-55A7-482B-D769B301F79B}" dt="2025-10-04T19:09:40.067" v="49"/>
          <ac:picMkLst>
            <pc:docMk/>
            <pc:sldMk cId="1115837103" sldId="259"/>
            <ac:picMk id="18" creationId="{2D819FFB-2F73-77CB-3810-278BC723BA5A}"/>
          </ac:picMkLst>
        </pc:picChg>
      </pc:sldChg>
      <pc:sldChg chg="addSp delSp modSp">
        <pc:chgData name="Nazish Shazady (2224320)" userId="S::2224320@student.uwtsd.ac.uk::e2ce2f7f-1b29-4b5e-a3b8-5e0048064849" providerId="AD" clId="Web-{AF9399F5-1ECD-55A7-482B-D769B301F79B}" dt="2025-10-05T17:01:51.965" v="991" actId="14100"/>
        <pc:sldMkLst>
          <pc:docMk/>
          <pc:sldMk cId="3153057475" sldId="261"/>
        </pc:sldMkLst>
        <pc:spChg chg="mod">
          <ac:chgData name="Nazish Shazady (2224320)" userId="S::2224320@student.uwtsd.ac.uk::e2ce2f7f-1b29-4b5e-a3b8-5e0048064849" providerId="AD" clId="Web-{AF9399F5-1ECD-55A7-482B-D769B301F79B}" dt="2025-10-05T17:01:30.074" v="987" actId="14100"/>
          <ac:spMkLst>
            <pc:docMk/>
            <pc:sldMk cId="3153057475" sldId="261"/>
            <ac:spMk id="4" creationId="{E232C71C-5354-73BC-86A6-83D5E559D0FE}"/>
          </ac:spMkLst>
        </pc:spChg>
      </pc:sldChg>
      <pc:sldChg chg="addSp delSp modSp">
        <pc:chgData name="Nazish Shazady (2224320)" userId="S::2224320@student.uwtsd.ac.uk::e2ce2f7f-1b29-4b5e-a3b8-5e0048064849" providerId="AD" clId="Web-{AF9399F5-1ECD-55A7-482B-D769B301F79B}" dt="2025-10-05T17:03:11.388" v="1003" actId="14100"/>
        <pc:sldMkLst>
          <pc:docMk/>
          <pc:sldMk cId="972986811" sldId="263"/>
        </pc:sldMkLst>
        <pc:spChg chg="mod">
          <ac:chgData name="Nazish Shazady (2224320)" userId="S::2224320@student.uwtsd.ac.uk::e2ce2f7f-1b29-4b5e-a3b8-5e0048064849" providerId="AD" clId="Web-{AF9399F5-1ECD-55A7-482B-D769B301F79B}" dt="2025-10-05T17:03:03.028" v="1001" actId="1076"/>
          <ac:spMkLst>
            <pc:docMk/>
            <pc:sldMk cId="972986811" sldId="263"/>
            <ac:spMk id="9" creationId="{BDA086AA-9D04-3445-E3B9-2B7402A66FB2}"/>
          </ac:spMkLst>
        </pc:spChg>
        <pc:graphicFrameChg chg="add mod modGraphic">
          <ac:chgData name="Nazish Shazady (2224320)" userId="S::2224320@student.uwtsd.ac.uk::e2ce2f7f-1b29-4b5e-a3b8-5e0048064849" providerId="AD" clId="Web-{AF9399F5-1ECD-55A7-482B-D769B301F79B}" dt="2025-10-04T19:22:59.775" v="98"/>
          <ac:graphicFrameMkLst>
            <pc:docMk/>
            <pc:sldMk cId="972986811" sldId="263"/>
            <ac:graphicFrameMk id="20" creationId="{DFC89FCC-D7BF-E30D-2BEA-479D73D0963E}"/>
          </ac:graphicFrameMkLst>
        </pc:graphicFrameChg>
        <pc:picChg chg="add mod">
          <ac:chgData name="Nazish Shazady (2224320)" userId="S::2224320@student.uwtsd.ac.uk::e2ce2f7f-1b29-4b5e-a3b8-5e0048064849" providerId="AD" clId="Web-{AF9399F5-1ECD-55A7-482B-D769B301F79B}" dt="2025-10-05T17:03:11.388" v="1003" actId="14100"/>
          <ac:picMkLst>
            <pc:docMk/>
            <pc:sldMk cId="972986811" sldId="263"/>
            <ac:picMk id="3" creationId="{115B2CD6-7303-2357-3682-9FB8B56B43DD}"/>
          </ac:picMkLst>
        </pc:picChg>
        <pc:picChg chg="mod modCrop">
          <ac:chgData name="Nazish Shazady (2224320)" userId="S::2224320@student.uwtsd.ac.uk::e2ce2f7f-1b29-4b5e-a3b8-5e0048064849" providerId="AD" clId="Web-{AF9399F5-1ECD-55A7-482B-D769B301F79B}" dt="2025-10-04T19:22:51.728" v="96"/>
          <ac:picMkLst>
            <pc:docMk/>
            <pc:sldMk cId="972986811" sldId="263"/>
            <ac:picMk id="7" creationId="{EACA3B7D-B892-536C-FDD3-65BF20E9F6F1}"/>
          </ac:picMkLst>
        </pc:picChg>
        <pc:picChg chg="mod">
          <ac:chgData name="Nazish Shazady (2224320)" userId="S::2224320@student.uwtsd.ac.uk::e2ce2f7f-1b29-4b5e-a3b8-5e0048064849" providerId="AD" clId="Web-{AF9399F5-1ECD-55A7-482B-D769B301F79B}" dt="2025-10-04T19:22:37.509" v="94" actId="1076"/>
          <ac:picMkLst>
            <pc:docMk/>
            <pc:sldMk cId="972986811" sldId="263"/>
            <ac:picMk id="18" creationId="{2D819FFB-2F73-77CB-3810-278BC723BA5A}"/>
          </ac:picMkLst>
        </pc:picChg>
      </pc:sldChg>
      <pc:sldChg chg="addSp delSp modSp">
        <pc:chgData name="Nazish Shazady (2224320)" userId="S::2224320@student.uwtsd.ac.uk::e2ce2f7f-1b29-4b5e-a3b8-5e0048064849" providerId="AD" clId="Web-{AF9399F5-1ECD-55A7-482B-D769B301F79B}" dt="2025-10-05T17:02:18.637" v="993" actId="20577"/>
        <pc:sldMkLst>
          <pc:docMk/>
          <pc:sldMk cId="942426486" sldId="265"/>
        </pc:sldMkLst>
        <pc:spChg chg="mod">
          <ac:chgData name="Nazish Shazady (2224320)" userId="S::2224320@student.uwtsd.ac.uk::e2ce2f7f-1b29-4b5e-a3b8-5e0048064849" providerId="AD" clId="Web-{AF9399F5-1ECD-55A7-482B-D769B301F79B}" dt="2025-10-05T17:02:18.637" v="993" actId="20577"/>
          <ac:spMkLst>
            <pc:docMk/>
            <pc:sldMk cId="942426486" sldId="265"/>
            <ac:spMk id="9" creationId="{A9F1D698-E71F-1B30-DE3A-C703F68F6BEE}"/>
          </ac:spMkLst>
        </pc:spChg>
        <pc:graphicFrameChg chg="add mod modGraphic">
          <ac:chgData name="Nazish Shazady (2224320)" userId="S::2224320@student.uwtsd.ac.uk::e2ce2f7f-1b29-4b5e-a3b8-5e0048064849" providerId="AD" clId="Web-{AF9399F5-1ECD-55A7-482B-D769B301F79B}" dt="2025-10-05T14:33:27.941" v="133"/>
          <ac:graphicFrameMkLst>
            <pc:docMk/>
            <pc:sldMk cId="942426486" sldId="265"/>
            <ac:graphicFrameMk id="20" creationId="{7E6B61C7-B519-3EB6-980A-F50337A5028A}"/>
          </ac:graphicFrameMkLst>
        </pc:graphicFrameChg>
        <pc:picChg chg="add mod">
          <ac:chgData name="Nazish Shazady (2224320)" userId="S::2224320@student.uwtsd.ac.uk::e2ce2f7f-1b29-4b5e-a3b8-5e0048064849" providerId="AD" clId="Web-{AF9399F5-1ECD-55A7-482B-D769B301F79B}" dt="2025-10-05T17:02:11.653" v="992" actId="14100"/>
          <ac:picMkLst>
            <pc:docMk/>
            <pc:sldMk cId="942426486" sldId="265"/>
            <ac:picMk id="3" creationId="{71145FB7-648B-652B-FC68-1B55D7B57CA6}"/>
          </ac:picMkLst>
        </pc:picChg>
        <pc:picChg chg="mod">
          <ac:chgData name="Nazish Shazady (2224320)" userId="S::2224320@student.uwtsd.ac.uk::e2ce2f7f-1b29-4b5e-a3b8-5e0048064849" providerId="AD" clId="Web-{AF9399F5-1ECD-55A7-482B-D769B301F79B}" dt="2025-10-05T14:31:35.486" v="111" actId="1076"/>
          <ac:picMkLst>
            <pc:docMk/>
            <pc:sldMk cId="942426486" sldId="265"/>
            <ac:picMk id="7" creationId="{0019A06C-3FEE-B84A-F9B3-A4ED679CD85F}"/>
          </ac:picMkLst>
        </pc:picChg>
      </pc:sldChg>
      <pc:sldChg chg="modSp">
        <pc:chgData name="Nazish Shazady (2224320)" userId="S::2224320@student.uwtsd.ac.uk::e2ce2f7f-1b29-4b5e-a3b8-5e0048064849" providerId="AD" clId="Web-{AF9399F5-1ECD-55A7-482B-D769B301F79B}" dt="2025-10-05T17:03:49.107" v="1008" actId="14100"/>
        <pc:sldMkLst>
          <pc:docMk/>
          <pc:sldMk cId="2787533155" sldId="266"/>
        </pc:sldMkLst>
        <pc:spChg chg="mod">
          <ac:chgData name="Nazish Shazady (2224320)" userId="S::2224320@student.uwtsd.ac.uk::e2ce2f7f-1b29-4b5e-a3b8-5e0048064849" providerId="AD" clId="Web-{AF9399F5-1ECD-55A7-482B-D769B301F79B}" dt="2025-10-05T17:03:38.497" v="1005" actId="1076"/>
          <ac:spMkLst>
            <pc:docMk/>
            <pc:sldMk cId="2787533155" sldId="266"/>
            <ac:spMk id="8" creationId="{876F9758-2CA4-5649-ACC0-BFADE74FF0F2}"/>
          </ac:spMkLst>
        </pc:spChg>
        <pc:picChg chg="mod">
          <ac:chgData name="Nazish Shazady (2224320)" userId="S::2224320@student.uwtsd.ac.uk::e2ce2f7f-1b29-4b5e-a3b8-5e0048064849" providerId="AD" clId="Web-{AF9399F5-1ECD-55A7-482B-D769B301F79B}" dt="2025-10-05T17:03:49.107" v="1008" actId="14100"/>
          <ac:picMkLst>
            <pc:docMk/>
            <pc:sldMk cId="2787533155" sldId="266"/>
            <ac:picMk id="6" creationId="{21187216-3856-5743-105D-ED319B605D1A}"/>
          </ac:picMkLst>
        </pc:picChg>
      </pc:sldChg>
      <pc:sldChg chg="addSp delSp modSp ord">
        <pc:chgData name="Nazish Shazady (2224320)" userId="S::2224320@student.uwtsd.ac.uk::e2ce2f7f-1b29-4b5e-a3b8-5e0048064849" providerId="AD" clId="Web-{AF9399F5-1ECD-55A7-482B-D769B301F79B}" dt="2025-10-05T17:06:36.030" v="1045" actId="14100"/>
        <pc:sldMkLst>
          <pc:docMk/>
          <pc:sldMk cId="4083287122" sldId="269"/>
        </pc:sldMkLst>
      </pc:sldChg>
      <pc:sldChg chg="modSp">
        <pc:chgData name="Nazish Shazady (2224320)" userId="S::2224320@student.uwtsd.ac.uk::e2ce2f7f-1b29-4b5e-a3b8-5e0048064849" providerId="AD" clId="Web-{AF9399F5-1ECD-55A7-482B-D769B301F79B}" dt="2025-10-05T17:05:00.623" v="1031" actId="14100"/>
        <pc:sldMkLst>
          <pc:docMk/>
          <pc:sldMk cId="2521028188" sldId="270"/>
        </pc:sldMkLst>
        <pc:spChg chg="mod">
          <ac:chgData name="Nazish Shazady (2224320)" userId="S::2224320@student.uwtsd.ac.uk::e2ce2f7f-1b29-4b5e-a3b8-5e0048064849" providerId="AD" clId="Web-{AF9399F5-1ECD-55A7-482B-D769B301F79B}" dt="2025-10-05T17:04:44.576" v="1027" actId="1076"/>
          <ac:spMkLst>
            <pc:docMk/>
            <pc:sldMk cId="2521028188" sldId="270"/>
            <ac:spMk id="5" creationId="{BFA07565-176F-D4BB-E0C2-1BF0E0533156}"/>
          </ac:spMkLst>
        </pc:spChg>
        <pc:picChg chg="mod">
          <ac:chgData name="Nazish Shazady (2224320)" userId="S::2224320@student.uwtsd.ac.uk::e2ce2f7f-1b29-4b5e-a3b8-5e0048064849" providerId="AD" clId="Web-{AF9399F5-1ECD-55A7-482B-D769B301F79B}" dt="2025-10-05T17:05:00.623" v="1031" actId="14100"/>
          <ac:picMkLst>
            <pc:docMk/>
            <pc:sldMk cId="2521028188" sldId="270"/>
            <ac:picMk id="8" creationId="{84DC37CE-0F1B-29D2-084C-BA8A61448B6D}"/>
          </ac:picMkLst>
        </pc:picChg>
      </pc:sldChg>
      <pc:sldChg chg="modSp">
        <pc:chgData name="Nazish Shazady (2224320)" userId="S::2224320@student.uwtsd.ac.uk::e2ce2f7f-1b29-4b5e-a3b8-5e0048064849" providerId="AD" clId="Web-{AF9399F5-1ECD-55A7-482B-D769B301F79B}" dt="2025-10-05T17:04:18.217" v="1019" actId="20577"/>
        <pc:sldMkLst>
          <pc:docMk/>
          <pc:sldMk cId="930367544" sldId="271"/>
        </pc:sldMkLst>
        <pc:spChg chg="mod">
          <ac:chgData name="Nazish Shazady (2224320)" userId="S::2224320@student.uwtsd.ac.uk::e2ce2f7f-1b29-4b5e-a3b8-5e0048064849" providerId="AD" clId="Web-{AF9399F5-1ECD-55A7-482B-D769B301F79B}" dt="2025-10-05T17:04:18.217" v="1019" actId="20577"/>
          <ac:spMkLst>
            <pc:docMk/>
            <pc:sldMk cId="930367544" sldId="271"/>
            <ac:spMk id="5" creationId="{2657B708-3C12-A7AD-2527-D931954C28D6}"/>
          </ac:spMkLst>
        </pc:spChg>
      </pc:sldChg>
      <pc:sldChg chg="addSp modSp">
        <pc:chgData name="Nazish Shazady (2224320)" userId="S::2224320@student.uwtsd.ac.uk::e2ce2f7f-1b29-4b5e-a3b8-5e0048064849" providerId="AD" clId="Web-{AF9399F5-1ECD-55A7-482B-D769B301F79B}" dt="2025-10-05T16:53:05.702" v="960" actId="1076"/>
        <pc:sldMkLst>
          <pc:docMk/>
          <pc:sldMk cId="1930275157" sldId="272"/>
        </pc:sldMkLst>
        <pc:spChg chg="add mod">
          <ac:chgData name="Nazish Shazady (2224320)" userId="S::2224320@student.uwtsd.ac.uk::e2ce2f7f-1b29-4b5e-a3b8-5e0048064849" providerId="AD" clId="Web-{AF9399F5-1ECD-55A7-482B-D769B301F79B}" dt="2025-10-05T16:36:00.111" v="408" actId="20577"/>
          <ac:spMkLst>
            <pc:docMk/>
            <pc:sldMk cId="1930275157" sldId="272"/>
            <ac:spMk id="3" creationId="{AA6369FB-1FC2-9CC6-C6B5-433485976A97}"/>
          </ac:spMkLst>
        </pc:spChg>
        <pc:spChg chg="mod">
          <ac:chgData name="Nazish Shazady (2224320)" userId="S::2224320@student.uwtsd.ac.uk::e2ce2f7f-1b29-4b5e-a3b8-5e0048064849" providerId="AD" clId="Web-{AF9399F5-1ECD-55A7-482B-D769B301F79B}" dt="2025-10-05T16:53:05.702" v="960" actId="1076"/>
          <ac:spMkLst>
            <pc:docMk/>
            <pc:sldMk cId="1930275157" sldId="272"/>
            <ac:spMk id="5" creationId="{FA53348B-D9FB-48CC-402C-9D50C41187D0}"/>
          </ac:spMkLst>
        </pc:spChg>
        <pc:picChg chg="mod">
          <ac:chgData name="Nazish Shazady (2224320)" userId="S::2224320@student.uwtsd.ac.uk::e2ce2f7f-1b29-4b5e-a3b8-5e0048064849" providerId="AD" clId="Web-{AF9399F5-1ECD-55A7-482B-D769B301F79B}" dt="2025-10-05T16:37:07.833" v="428" actId="1076"/>
          <ac:picMkLst>
            <pc:docMk/>
            <pc:sldMk cId="1930275157" sldId="272"/>
            <ac:picMk id="18" creationId="{2D819FFB-2F73-77CB-3810-278BC723BA5A}"/>
          </ac:picMkLst>
        </pc:picChg>
      </pc:sldChg>
      <pc:sldChg chg="addSp modSp">
        <pc:chgData name="Nazish Shazady (2224320)" userId="S::2224320@student.uwtsd.ac.uk::e2ce2f7f-1b29-4b5e-a3b8-5e0048064849" providerId="AD" clId="Web-{AF9399F5-1ECD-55A7-482B-D769B301F79B}" dt="2025-10-05T16:07:33.498" v="381" actId="1076"/>
        <pc:sldMkLst>
          <pc:docMk/>
          <pc:sldMk cId="3340165967" sldId="273"/>
        </pc:sldMkLst>
        <pc:spChg chg="ord">
          <ac:chgData name="Nazish Shazady (2224320)" userId="S::2224320@student.uwtsd.ac.uk::e2ce2f7f-1b29-4b5e-a3b8-5e0048064849" providerId="AD" clId="Web-{AF9399F5-1ECD-55A7-482B-D769B301F79B}" dt="2025-10-05T16:06:24.950" v="370"/>
          <ac:spMkLst>
            <pc:docMk/>
            <pc:sldMk cId="3340165967" sldId="273"/>
            <ac:spMk id="2" creationId="{6DF80EC7-43DE-0655-3BE9-B12436F7CF87}"/>
          </ac:spMkLst>
        </pc:spChg>
        <pc:spChg chg="mod">
          <ac:chgData name="Nazish Shazady (2224320)" userId="S::2224320@student.uwtsd.ac.uk::e2ce2f7f-1b29-4b5e-a3b8-5e0048064849" providerId="AD" clId="Web-{AF9399F5-1ECD-55A7-482B-D769B301F79B}" dt="2025-10-05T15:55:14.723" v="341" actId="14100"/>
          <ac:spMkLst>
            <pc:docMk/>
            <pc:sldMk cId="3340165967" sldId="273"/>
            <ac:spMk id="4" creationId="{A5CD5254-B72F-4022-F72A-D8A4E7BD956D}"/>
          </ac:spMkLst>
        </pc:spChg>
        <pc:spChg chg="add mod">
          <ac:chgData name="Nazish Shazady (2224320)" userId="S::2224320@student.uwtsd.ac.uk::e2ce2f7f-1b29-4b5e-a3b8-5e0048064849" providerId="AD" clId="Web-{AF9399F5-1ECD-55A7-482B-D769B301F79B}" dt="2025-10-05T16:04:30.572" v="365" actId="1076"/>
          <ac:spMkLst>
            <pc:docMk/>
            <pc:sldMk cId="3340165967" sldId="273"/>
            <ac:spMk id="6" creationId="{C4A22C68-1F1C-9369-BEB6-9D0AE9AC0259}"/>
          </ac:spMkLst>
        </pc:spChg>
        <pc:picChg chg="add mod">
          <ac:chgData name="Nazish Shazady (2224320)" userId="S::2224320@student.uwtsd.ac.uk::e2ce2f7f-1b29-4b5e-a3b8-5e0048064849" providerId="AD" clId="Web-{AF9399F5-1ECD-55A7-482B-D769B301F79B}" dt="2025-10-05T16:02:48.647" v="362" actId="1076"/>
          <ac:picMkLst>
            <pc:docMk/>
            <pc:sldMk cId="3340165967" sldId="273"/>
            <ac:picMk id="3" creationId="{245D545B-4074-BA4E-40E3-EF1F2A034847}"/>
          </ac:picMkLst>
        </pc:picChg>
        <pc:picChg chg="add mod ord">
          <ac:chgData name="Nazish Shazady (2224320)" userId="S::2224320@student.uwtsd.ac.uk::e2ce2f7f-1b29-4b5e-a3b8-5e0048064849" providerId="AD" clId="Web-{AF9399F5-1ECD-55A7-482B-D769B301F79B}" dt="2025-10-05T16:07:33.498" v="381" actId="1076"/>
          <ac:picMkLst>
            <pc:docMk/>
            <pc:sldMk cId="3340165967" sldId="273"/>
            <ac:picMk id="5" creationId="{5EA99751-8AF0-C46F-D4CC-C6E64D0A4781}"/>
          </ac:picMkLst>
        </pc:picChg>
        <pc:picChg chg="ord">
          <ac:chgData name="Nazish Shazady (2224320)" userId="S::2224320@student.uwtsd.ac.uk::e2ce2f7f-1b29-4b5e-a3b8-5e0048064849" providerId="AD" clId="Web-{AF9399F5-1ECD-55A7-482B-D769B301F79B}" dt="2025-10-05T16:06:52.576" v="373"/>
          <ac:picMkLst>
            <pc:docMk/>
            <pc:sldMk cId="3340165967" sldId="273"/>
            <ac:picMk id="18" creationId="{2D819FFB-2F73-77CB-3810-278BC723BA5A}"/>
          </ac:picMkLst>
        </pc:picChg>
      </pc:sldChg>
      <pc:sldChg chg="addSp delSp modSp">
        <pc:chgData name="Nazish Shazady (2224320)" userId="S::2224320@student.uwtsd.ac.uk::e2ce2f7f-1b29-4b5e-a3b8-5e0048064849" providerId="AD" clId="Web-{AF9399F5-1ECD-55A7-482B-D769B301F79B}" dt="2025-10-05T16:35:30.829" v="402" actId="20577"/>
        <pc:sldMkLst>
          <pc:docMk/>
          <pc:sldMk cId="1317571782" sldId="274"/>
        </pc:sldMkLst>
        <pc:spChg chg="add mod">
          <ac:chgData name="Nazish Shazady (2224320)" userId="S::2224320@student.uwtsd.ac.uk::e2ce2f7f-1b29-4b5e-a3b8-5e0048064849" providerId="AD" clId="Web-{AF9399F5-1ECD-55A7-482B-D769B301F79B}" dt="2025-10-05T16:35:30.829" v="402" actId="20577"/>
          <ac:spMkLst>
            <pc:docMk/>
            <pc:sldMk cId="1317571782" sldId="274"/>
            <ac:spMk id="22" creationId="{DFBA2165-0B90-7616-C52B-471305A55A0A}"/>
          </ac:spMkLst>
        </pc:spChg>
        <pc:graphicFrameChg chg="add">
          <ac:chgData name="Nazish Shazady (2224320)" userId="S::2224320@student.uwtsd.ac.uk::e2ce2f7f-1b29-4b5e-a3b8-5e0048064849" providerId="AD" clId="Web-{AF9399F5-1ECD-55A7-482B-D769B301F79B}" dt="2025-10-05T15:41:29.790" v="287"/>
          <ac:graphicFrameMkLst>
            <pc:docMk/>
            <pc:sldMk cId="1317571782" sldId="274"/>
            <ac:graphicFrameMk id="20" creationId="{9EFFDA5C-D6B4-F721-69FC-D19BC6C67916}"/>
          </ac:graphicFrameMkLst>
        </pc:graphicFrameChg>
        <pc:picChg chg="add mod">
          <ac:chgData name="Nazish Shazady (2224320)" userId="S::2224320@student.uwtsd.ac.uk::e2ce2f7f-1b29-4b5e-a3b8-5e0048064849" providerId="AD" clId="Web-{AF9399F5-1ECD-55A7-482B-D769B301F79B}" dt="2025-10-05T15:40:53.056" v="286" actId="1076"/>
          <ac:picMkLst>
            <pc:docMk/>
            <pc:sldMk cId="1317571782" sldId="274"/>
            <ac:picMk id="3" creationId="{27A4C68F-3398-5C64-7368-395367666C6B}"/>
          </ac:picMkLst>
        </pc:picChg>
        <pc:picChg chg="add mod">
          <ac:chgData name="Nazish Shazady (2224320)" userId="S::2224320@student.uwtsd.ac.uk::e2ce2f7f-1b29-4b5e-a3b8-5e0048064849" providerId="AD" clId="Web-{AF9399F5-1ECD-55A7-482B-D769B301F79B}" dt="2025-10-05T15:40:50.337" v="285" actId="1076"/>
          <ac:picMkLst>
            <pc:docMk/>
            <pc:sldMk cId="1317571782" sldId="274"/>
            <ac:picMk id="5" creationId="{5E3F46C6-D588-6876-26CE-162DB7DF7D71}"/>
          </ac:picMkLst>
        </pc:picChg>
      </pc:sldChg>
      <pc:sldChg chg="addSp delSp modSp ord">
        <pc:chgData name="Nazish Shazady (2224320)" userId="S::2224320@student.uwtsd.ac.uk::e2ce2f7f-1b29-4b5e-a3b8-5e0048064849" providerId="AD" clId="Web-{AF9399F5-1ECD-55A7-482B-D769B301F79B}" dt="2025-10-05T16:24:25.703" v="394"/>
        <pc:sldMkLst>
          <pc:docMk/>
          <pc:sldMk cId="2350511084" sldId="275"/>
        </pc:sldMkLst>
        <pc:spChg chg="add mod">
          <ac:chgData name="Nazish Shazady (2224320)" userId="S::2224320@student.uwtsd.ac.uk::e2ce2f7f-1b29-4b5e-a3b8-5e0048064849" providerId="AD" clId="Web-{AF9399F5-1ECD-55A7-482B-D769B301F79B}" dt="2025-10-05T15:16:46.148" v="203" actId="1076"/>
          <ac:spMkLst>
            <pc:docMk/>
            <pc:sldMk cId="2350511084" sldId="275"/>
            <ac:spMk id="21" creationId="{CEC492BD-FA13-D6E8-2C4F-51913738E1B6}"/>
          </ac:spMkLst>
        </pc:spChg>
        <pc:graphicFrameChg chg="add mod">
          <ac:chgData name="Nazish Shazady (2224320)" userId="S::2224320@student.uwtsd.ac.uk::e2ce2f7f-1b29-4b5e-a3b8-5e0048064849" providerId="AD" clId="Web-{AF9399F5-1ECD-55A7-482B-D769B301F79B}" dt="2025-10-05T15:06:30.326" v="179" actId="1076"/>
          <ac:graphicFrameMkLst>
            <pc:docMk/>
            <pc:sldMk cId="2350511084" sldId="275"/>
            <ac:graphicFrameMk id="20" creationId="{3757DDA0-9BC0-2734-AC04-9BA510E21A87}"/>
          </ac:graphicFrameMkLst>
        </pc:graphicFrameChg>
        <pc:picChg chg="add mod">
          <ac:chgData name="Nazish Shazady (2224320)" userId="S::2224320@student.uwtsd.ac.uk::e2ce2f7f-1b29-4b5e-a3b8-5e0048064849" providerId="AD" clId="Web-{AF9399F5-1ECD-55A7-482B-D769B301F79B}" dt="2025-10-05T15:12:51.251" v="191" actId="1076"/>
          <ac:picMkLst>
            <pc:docMk/>
            <pc:sldMk cId="2350511084" sldId="275"/>
            <ac:picMk id="16" creationId="{72350E08-D32D-1151-E099-3FC236F4E3CD}"/>
          </ac:picMkLst>
        </pc:picChg>
        <pc:picChg chg="add mod">
          <ac:chgData name="Nazish Shazady (2224320)" userId="S::2224320@student.uwtsd.ac.uk::e2ce2f7f-1b29-4b5e-a3b8-5e0048064849" providerId="AD" clId="Web-{AF9399F5-1ECD-55A7-482B-D769B301F79B}" dt="2025-10-05T15:14:50.707" v="200" actId="1076"/>
          <ac:picMkLst>
            <pc:docMk/>
            <pc:sldMk cId="2350511084" sldId="275"/>
            <ac:picMk id="19" creationId="{34FE39F1-1AB3-1B5F-356B-E0DA3A0049D5}"/>
          </ac:picMkLst>
        </pc:picChg>
      </pc:sldChg>
      <pc:sldChg chg="addSp modSp ord">
        <pc:chgData name="Nazish Shazady (2224320)" userId="S::2224320@student.uwtsd.ac.uk::e2ce2f7f-1b29-4b5e-a3b8-5e0048064849" providerId="AD" clId="Web-{AF9399F5-1ECD-55A7-482B-D769B301F79B}" dt="2025-10-05T15:34:06.801" v="261" actId="1076"/>
        <pc:sldMkLst>
          <pc:docMk/>
          <pc:sldMk cId="435148653" sldId="277"/>
        </pc:sldMkLst>
      </pc:sldChg>
      <pc:sldChg chg="modSp">
        <pc:chgData name="Nazish Shazady (2224320)" userId="S::2224320@student.uwtsd.ac.uk::e2ce2f7f-1b29-4b5e-a3b8-5e0048064849" providerId="AD" clId="Web-{AF9399F5-1ECD-55A7-482B-D769B301F79B}" dt="2025-10-05T16:54:04.330" v="967" actId="20577"/>
        <pc:sldMkLst>
          <pc:docMk/>
          <pc:sldMk cId="3314364423" sldId="278"/>
        </pc:sldMkLst>
        <pc:spChg chg="mod">
          <ac:chgData name="Nazish Shazady (2224320)" userId="S::2224320@student.uwtsd.ac.uk::e2ce2f7f-1b29-4b5e-a3b8-5e0048064849" providerId="AD" clId="Web-{AF9399F5-1ECD-55A7-482B-D769B301F79B}" dt="2025-10-05T16:54:04.330" v="967" actId="20577"/>
          <ac:spMkLst>
            <pc:docMk/>
            <pc:sldMk cId="3314364423" sldId="278"/>
            <ac:spMk id="10" creationId="{79C32BEE-573A-0DB5-BBD2-4345C199198F}"/>
          </ac:spMkLst>
        </pc:spChg>
      </pc:sldChg>
      <pc:sldChg chg="addSp delSp modSp">
        <pc:chgData name="Nazish Shazady (2224320)" userId="S::2224320@student.uwtsd.ac.uk::e2ce2f7f-1b29-4b5e-a3b8-5e0048064849" providerId="AD" clId="Web-{AF9399F5-1ECD-55A7-482B-D769B301F79B}" dt="2025-10-05T16:53:48.891" v="965" actId="20577"/>
        <pc:sldMkLst>
          <pc:docMk/>
          <pc:sldMk cId="3668175320" sldId="280"/>
        </pc:sldMkLst>
        <pc:spChg chg="mod">
          <ac:chgData name="Nazish Shazady (2224320)" userId="S::2224320@student.uwtsd.ac.uk::e2ce2f7f-1b29-4b5e-a3b8-5e0048064849" providerId="AD" clId="Web-{AF9399F5-1ECD-55A7-482B-D769B301F79B}" dt="2025-10-05T16:53:48.891" v="965" actId="20577"/>
          <ac:spMkLst>
            <pc:docMk/>
            <pc:sldMk cId="3668175320" sldId="280"/>
            <ac:spMk id="5" creationId="{24A5B93E-871E-2B2F-B4BD-6ACCD953FA69}"/>
          </ac:spMkLst>
        </pc:spChg>
      </pc:sldChg>
      <pc:sldChg chg="addSp delSp modSp">
        <pc:chgData name="Nazish Shazady (2224320)" userId="S::2224320@student.uwtsd.ac.uk::e2ce2f7f-1b29-4b5e-a3b8-5e0048064849" providerId="AD" clId="Web-{AF9399F5-1ECD-55A7-482B-D769B301F79B}" dt="2025-10-05T16:53:41.797" v="963" actId="20577"/>
        <pc:sldMkLst>
          <pc:docMk/>
          <pc:sldMk cId="302400736" sldId="281"/>
        </pc:sldMkLst>
        <pc:spChg chg="add mod">
          <ac:chgData name="Nazish Shazady (2224320)" userId="S::2224320@student.uwtsd.ac.uk::e2ce2f7f-1b29-4b5e-a3b8-5e0048064849" providerId="AD" clId="Web-{AF9399F5-1ECD-55A7-482B-D769B301F79B}" dt="2025-10-05T16:53:41.797" v="963" actId="20577"/>
          <ac:spMkLst>
            <pc:docMk/>
            <pc:sldMk cId="302400736" sldId="281"/>
            <ac:spMk id="7" creationId="{1A21044F-6525-6B5E-5A25-2D20BA20EC6F}"/>
          </ac:spMkLst>
        </pc:spChg>
      </pc:sldChg>
    </pc:docChg>
  </pc:docChgLst>
  <pc:docChgLst>
    <pc:chgData name="Nazish Shazady (2224320)" userId="S::2224320@student.uwtsd.ac.uk::e2ce2f7f-1b29-4b5e-a3b8-5e0048064849" providerId="AD" clId="Web-{D28AB6E2-FEB6-D997-23E3-837169CB872E}"/>
    <pc:docChg chg="mod modSld addMainMaster delMainMaster">
      <pc:chgData name="Nazish Shazady (2224320)" userId="S::2224320@student.uwtsd.ac.uk::e2ce2f7f-1b29-4b5e-a3b8-5e0048064849" providerId="AD" clId="Web-{D28AB6E2-FEB6-D997-23E3-837169CB872E}" dt="2025-10-08T13:07:14.772" v="945" actId="14100"/>
      <pc:docMkLst>
        <pc:docMk/>
      </pc:docMkLst>
      <pc:sldChg chg="addSp delSp modSp mod modClrScheme delDesignElem chgLayout">
        <pc:chgData name="Nazish Shazady (2224320)" userId="S::2224320@student.uwtsd.ac.uk::e2ce2f7f-1b29-4b5e-a3b8-5e0048064849" providerId="AD" clId="Web-{D28AB6E2-FEB6-D997-23E3-837169CB872E}" dt="2025-10-06T19:39:30.250" v="318" actId="14100"/>
        <pc:sldMkLst>
          <pc:docMk/>
          <pc:sldMk cId="1419708939" sldId="256"/>
        </pc:sldMkLst>
        <pc:spChg chg="mod ord">
          <ac:chgData name="Nazish Shazady (2224320)" userId="S::2224320@student.uwtsd.ac.uk::e2ce2f7f-1b29-4b5e-a3b8-5e0048064849" providerId="AD" clId="Web-{D28AB6E2-FEB6-D997-23E3-837169CB872E}" dt="2025-10-06T19:38:42.828" v="312"/>
          <ac:spMkLst>
            <pc:docMk/>
            <pc:sldMk cId="1419708939" sldId="256"/>
            <ac:spMk id="2" creationId="{6DF80EC7-43DE-0655-3BE9-B12436F7CF87}"/>
          </ac:spMkLst>
        </pc:spChg>
        <pc:spChg chg="mod ord">
          <ac:chgData name="Nazish Shazady (2224320)" userId="S::2224320@student.uwtsd.ac.uk::e2ce2f7f-1b29-4b5e-a3b8-5e0048064849" providerId="AD" clId="Web-{D28AB6E2-FEB6-D997-23E3-837169CB872E}" dt="2025-10-06T19:39:30.250" v="318" actId="14100"/>
          <ac:spMkLst>
            <pc:docMk/>
            <pc:sldMk cId="1419708939" sldId="256"/>
            <ac:spMk id="4" creationId="{4D2628AE-943B-EDFE-33B5-6ADB72991E23}"/>
          </ac:spMkLst>
        </pc:spChg>
        <pc:spChg chg="add">
          <ac:chgData name="Nazish Shazady (2224320)" userId="S::2224320@student.uwtsd.ac.uk::e2ce2f7f-1b29-4b5e-a3b8-5e0048064849" providerId="AD" clId="Web-{D28AB6E2-FEB6-D997-23E3-837169CB872E}" dt="2025-10-06T19:38:42.828" v="312"/>
          <ac:spMkLst>
            <pc:docMk/>
            <pc:sldMk cId="1419708939" sldId="256"/>
            <ac:spMk id="37" creationId="{DADD5DBF-ACC6-76CE-2A75-CBFE4C445620}"/>
          </ac:spMkLst>
        </pc:spChg>
        <pc:picChg chg="mod ord">
          <ac:chgData name="Nazish Shazady (2224320)" userId="S::2224320@student.uwtsd.ac.uk::e2ce2f7f-1b29-4b5e-a3b8-5e0048064849" providerId="AD" clId="Web-{D28AB6E2-FEB6-D997-23E3-837169CB872E}" dt="2025-10-06T19:38:42.828" v="312"/>
          <ac:picMkLst>
            <pc:docMk/>
            <pc:sldMk cId="1419708939" sldId="256"/>
            <ac:picMk id="3" creationId="{3D0F2641-E3B9-D1BA-1B87-90E8C4365FF0}"/>
          </ac:picMkLst>
        </pc:picChg>
        <pc:picChg chg="mod">
          <ac:chgData name="Nazish Shazady (2224320)" userId="S::2224320@student.uwtsd.ac.uk::e2ce2f7f-1b29-4b5e-a3b8-5e0048064849" providerId="AD" clId="Web-{D28AB6E2-FEB6-D997-23E3-837169CB872E}" dt="2025-10-06T19:38:42.828" v="312"/>
          <ac:picMkLst>
            <pc:docMk/>
            <pc:sldMk cId="1419708939" sldId="256"/>
            <ac:picMk id="5" creationId="{85A6B061-6938-EB8E-447D-2990484C76EF}"/>
          </ac:picMkLst>
        </pc:picChg>
        <pc:picChg chg="add mod ord">
          <ac:chgData name="Nazish Shazady (2224320)" userId="S::2224320@student.uwtsd.ac.uk::e2ce2f7f-1b29-4b5e-a3b8-5e0048064849" providerId="AD" clId="Web-{D28AB6E2-FEB6-D997-23E3-837169CB872E}" dt="2025-10-06T19:38:42.828" v="312"/>
          <ac:picMkLst>
            <pc:docMk/>
            <pc:sldMk cId="1419708939" sldId="256"/>
            <ac:picMk id="7" creationId="{EF7E9453-3C53-BB41-E839-FEEEFC248913}"/>
          </ac:picMkLst>
        </pc:picChg>
        <pc:picChg chg="mod">
          <ac:chgData name="Nazish Shazady (2224320)" userId="S::2224320@student.uwtsd.ac.uk::e2ce2f7f-1b29-4b5e-a3b8-5e0048064849" providerId="AD" clId="Web-{D28AB6E2-FEB6-D997-23E3-837169CB872E}" dt="2025-10-06T19:38:42.828" v="312"/>
          <ac:picMkLst>
            <pc:docMk/>
            <pc:sldMk cId="1419708939" sldId="256"/>
            <ac:picMk id="18" creationId="{2D819FFB-2F73-77CB-3810-278BC723BA5A}"/>
          </ac:picMkLst>
        </pc:picChg>
      </pc:sldChg>
      <pc:sldChg chg="addSp delSp modSp mod modClrScheme setClrOvrMap delDesignElem chgLayout">
        <pc:chgData name="Nazish Shazady (2224320)" userId="S::2224320@student.uwtsd.ac.uk::e2ce2f7f-1b29-4b5e-a3b8-5e0048064849" providerId="AD" clId="Web-{D28AB6E2-FEB6-D997-23E3-837169CB872E}" dt="2025-10-06T19:37:49.859" v="309" actId="20577"/>
        <pc:sldMkLst>
          <pc:docMk/>
          <pc:sldMk cId="1248326942" sldId="258"/>
        </pc:sldMkLst>
        <pc:spChg chg="mod ord">
          <ac:chgData name="Nazish Shazady (2224320)" userId="S::2224320@student.uwtsd.ac.uk::e2ce2f7f-1b29-4b5e-a3b8-5e0048064849" providerId="AD" clId="Web-{D28AB6E2-FEB6-D997-23E3-837169CB872E}" dt="2025-10-06T19:26:56.996" v="272"/>
          <ac:spMkLst>
            <pc:docMk/>
            <pc:sldMk cId="1248326942" sldId="258"/>
            <ac:spMk id="2" creationId="{6DF80EC7-43DE-0655-3BE9-B12436F7CF87}"/>
          </ac:spMkLst>
        </pc:spChg>
        <pc:spChg chg="add">
          <ac:chgData name="Nazish Shazady (2224320)" userId="S::2224320@student.uwtsd.ac.uk::e2ce2f7f-1b29-4b5e-a3b8-5e0048064849" providerId="AD" clId="Web-{D28AB6E2-FEB6-D997-23E3-837169CB872E}" dt="2025-10-06T19:26:56.996" v="272"/>
          <ac:spMkLst>
            <pc:docMk/>
            <pc:sldMk cId="1248326942" sldId="258"/>
            <ac:spMk id="47" creationId="{CD59064A-7BD3-673D-2606-9507EFB48AA1}"/>
          </ac:spMkLst>
        </pc:spChg>
        <pc:spChg chg="add mod">
          <ac:chgData name="Nazish Shazady (2224320)" userId="S::2224320@student.uwtsd.ac.uk::e2ce2f7f-1b29-4b5e-a3b8-5e0048064849" providerId="AD" clId="Web-{D28AB6E2-FEB6-D997-23E3-837169CB872E}" dt="2025-10-06T19:37:49.859" v="309" actId="20577"/>
          <ac:spMkLst>
            <pc:docMk/>
            <pc:sldMk cId="1248326942" sldId="258"/>
            <ac:spMk id="2256" creationId="{25348556-C576-E9BE-4141-B6E76EA20333}"/>
          </ac:spMkLst>
        </pc:spChg>
        <pc:graphicFrameChg chg="mod modGraphic">
          <ac:chgData name="Nazish Shazady (2224320)" userId="S::2224320@student.uwtsd.ac.uk::e2ce2f7f-1b29-4b5e-a3b8-5e0048064849" providerId="AD" clId="Web-{D28AB6E2-FEB6-D997-23E3-837169CB872E}" dt="2025-10-06T19:34:36.121" v="304" actId="14100"/>
          <ac:graphicFrameMkLst>
            <pc:docMk/>
            <pc:sldMk cId="1248326942" sldId="258"/>
            <ac:graphicFrameMk id="22" creationId="{00B9DA60-28CA-E3DD-AB3B-F94A4708BA12}"/>
          </ac:graphicFrameMkLst>
        </pc:graphicFrameChg>
        <pc:picChg chg="mod ord">
          <ac:chgData name="Nazish Shazady (2224320)" userId="S::2224320@student.uwtsd.ac.uk::e2ce2f7f-1b29-4b5e-a3b8-5e0048064849" providerId="AD" clId="Web-{D28AB6E2-FEB6-D997-23E3-837169CB872E}" dt="2025-10-06T19:29:51.096" v="288" actId="14100"/>
          <ac:picMkLst>
            <pc:docMk/>
            <pc:sldMk cId="1248326942" sldId="258"/>
            <ac:picMk id="18" creationId="{2D819FFB-2F73-77CB-3810-278BC723BA5A}"/>
          </ac:picMkLst>
        </pc:picChg>
        <pc:picChg chg="add mod">
          <ac:chgData name="Nazish Shazady (2224320)" userId="S::2224320@student.uwtsd.ac.uk::e2ce2f7f-1b29-4b5e-a3b8-5e0048064849" providerId="AD" clId="Web-{D28AB6E2-FEB6-D997-23E3-837169CB872E}" dt="2025-10-06T19:34:43.356" v="305" actId="1076"/>
          <ac:picMkLst>
            <pc:docMk/>
            <pc:sldMk cId="1248326942" sldId="258"/>
            <ac:picMk id="2249" creationId="{E5CBACCF-C153-3363-EBA8-A32078C37D5C}"/>
          </ac:picMkLst>
        </pc:picChg>
      </pc:sldChg>
      <pc:sldChg chg="addSp delSp modSp mod modClrScheme delDesignElem chgLayout">
        <pc:chgData name="Nazish Shazady (2224320)" userId="S::2224320@student.uwtsd.ac.uk::e2ce2f7f-1b29-4b5e-a3b8-5e0048064849" providerId="AD" clId="Web-{D28AB6E2-FEB6-D997-23E3-837169CB872E}" dt="2025-10-06T19:52:02.909" v="555" actId="20577"/>
        <pc:sldMkLst>
          <pc:docMk/>
          <pc:sldMk cId="1115837103" sldId="259"/>
        </pc:sldMkLst>
        <pc:spChg chg="mod ord">
          <ac:chgData name="Nazish Shazady (2224320)" userId="S::2224320@student.uwtsd.ac.uk::e2ce2f7f-1b29-4b5e-a3b8-5e0048064849" providerId="AD" clId="Web-{D28AB6E2-FEB6-D997-23E3-837169CB872E}" dt="2025-10-06T19:25:38.043" v="263"/>
          <ac:spMkLst>
            <pc:docMk/>
            <pc:sldMk cId="1115837103" sldId="259"/>
            <ac:spMk id="2" creationId="{6DF80EC7-43DE-0655-3BE9-B12436F7CF87}"/>
          </ac:spMkLst>
        </pc:spChg>
        <pc:spChg chg="add del">
          <ac:chgData name="Nazish Shazady (2224320)" userId="S::2224320@student.uwtsd.ac.uk::e2ce2f7f-1b29-4b5e-a3b8-5e0048064849" providerId="AD" clId="Web-{D28AB6E2-FEB6-D997-23E3-837169CB872E}" dt="2025-10-06T19:25:38.043" v="263"/>
          <ac:spMkLst>
            <pc:docMk/>
            <pc:sldMk cId="1115837103" sldId="259"/>
            <ac:spMk id="29" creationId="{7A875D55-4A80-43E9-38F6-27E3664939B0}"/>
          </ac:spMkLst>
        </pc:spChg>
        <pc:spChg chg="mod">
          <ac:chgData name="Nazish Shazady (2224320)" userId="S::2224320@student.uwtsd.ac.uk::e2ce2f7f-1b29-4b5e-a3b8-5e0048064849" providerId="AD" clId="Web-{D28AB6E2-FEB6-D997-23E3-837169CB872E}" dt="2025-10-06T19:40:25.626" v="320" actId="20577"/>
          <ac:spMkLst>
            <pc:docMk/>
            <pc:sldMk cId="1115837103" sldId="259"/>
            <ac:spMk id="68" creationId="{719C74B9-3C81-8DD1-92BC-01510E520439}"/>
          </ac:spMkLst>
        </pc:spChg>
        <pc:graphicFrameChg chg="mod modGraphic">
          <ac:chgData name="Nazish Shazady (2224320)" userId="S::2224320@student.uwtsd.ac.uk::e2ce2f7f-1b29-4b5e-a3b8-5e0048064849" providerId="AD" clId="Web-{D28AB6E2-FEB6-D997-23E3-837169CB872E}" dt="2025-10-06T19:52:02.909" v="555" actId="20577"/>
          <ac:graphicFrameMkLst>
            <pc:docMk/>
            <pc:sldMk cId="1115837103" sldId="259"/>
            <ac:graphicFrameMk id="20" creationId="{07D4E78D-6142-DCCA-4EAC-36CA2CF1FCB7}"/>
          </ac:graphicFrameMkLst>
        </pc:graphicFrameChg>
        <pc:picChg chg="mod">
          <ac:chgData name="Nazish Shazady (2224320)" userId="S::2224320@student.uwtsd.ac.uk::e2ce2f7f-1b29-4b5e-a3b8-5e0048064849" providerId="AD" clId="Web-{D28AB6E2-FEB6-D997-23E3-837169CB872E}" dt="2025-10-06T18:27:32.183" v="6" actId="1076"/>
          <ac:picMkLst>
            <pc:docMk/>
            <pc:sldMk cId="1115837103" sldId="259"/>
            <ac:picMk id="18" creationId="{2D819FFB-2F73-77CB-3810-278BC723BA5A}"/>
          </ac:picMkLst>
        </pc:picChg>
      </pc:sldChg>
      <pc:sldChg chg="addSp delSp modSp mod modClrScheme delDesignElem chgLayout">
        <pc:chgData name="Nazish Shazady (2224320)" userId="S::2224320@student.uwtsd.ac.uk::e2ce2f7f-1b29-4b5e-a3b8-5e0048064849" providerId="AD" clId="Web-{D28AB6E2-FEB6-D997-23E3-837169CB872E}" dt="2025-10-06T20:27:00.015" v="873" actId="20577"/>
        <pc:sldMkLst>
          <pc:docMk/>
          <pc:sldMk cId="3153057475" sldId="261"/>
        </pc:sldMkLst>
        <pc:spChg chg="mod ord">
          <ac:chgData name="Nazish Shazady (2224320)" userId="S::2224320@student.uwtsd.ac.uk::e2ce2f7f-1b29-4b5e-a3b8-5e0048064849" providerId="AD" clId="Web-{D28AB6E2-FEB6-D997-23E3-837169CB872E}" dt="2025-10-06T19:25:38.043" v="263"/>
          <ac:spMkLst>
            <pc:docMk/>
            <pc:sldMk cId="3153057475" sldId="261"/>
            <ac:spMk id="2" creationId="{6DF80EC7-43DE-0655-3BE9-B12436F7CF87}"/>
          </ac:spMkLst>
        </pc:spChg>
        <pc:spChg chg="mod">
          <ac:chgData name="Nazish Shazady (2224320)" userId="S::2224320@student.uwtsd.ac.uk::e2ce2f7f-1b29-4b5e-a3b8-5e0048064849" providerId="AD" clId="Web-{D28AB6E2-FEB6-D997-23E3-837169CB872E}" dt="2025-10-06T20:24:48.419" v="853" actId="14100"/>
          <ac:spMkLst>
            <pc:docMk/>
            <pc:sldMk cId="3153057475" sldId="261"/>
            <ac:spMk id="4" creationId="{E232C71C-5354-73BC-86A6-83D5E559D0FE}"/>
          </ac:spMkLst>
        </pc:spChg>
        <pc:spChg chg="add mod">
          <ac:chgData name="Nazish Shazady (2224320)" userId="S::2224320@student.uwtsd.ac.uk::e2ce2f7f-1b29-4b5e-a3b8-5e0048064849" providerId="AD" clId="Web-{D28AB6E2-FEB6-D997-23E3-837169CB872E}" dt="2025-10-06T20:27:00.015" v="873" actId="20577"/>
          <ac:spMkLst>
            <pc:docMk/>
            <pc:sldMk cId="3153057475" sldId="261"/>
            <ac:spMk id="9" creationId="{05F3E02F-B6A8-4203-DAC7-005F9A9FDA2A}"/>
          </ac:spMkLst>
        </pc:spChg>
        <pc:spChg chg="add del">
          <ac:chgData name="Nazish Shazady (2224320)" userId="S::2224320@student.uwtsd.ac.uk::e2ce2f7f-1b29-4b5e-a3b8-5e0048064849" providerId="AD" clId="Web-{D28AB6E2-FEB6-D997-23E3-837169CB872E}" dt="2025-10-06T19:25:38.043" v="263"/>
          <ac:spMkLst>
            <pc:docMk/>
            <pc:sldMk cId="3153057475" sldId="261"/>
            <ac:spMk id="17" creationId="{7A875D55-4A80-43E9-38F6-27E3664939B0}"/>
          </ac:spMkLst>
        </pc:spChg>
        <pc:picChg chg="add mod">
          <ac:chgData name="Nazish Shazady (2224320)" userId="S::2224320@student.uwtsd.ac.uk::e2ce2f7f-1b29-4b5e-a3b8-5e0048064849" providerId="AD" clId="Web-{D28AB6E2-FEB6-D997-23E3-837169CB872E}" dt="2025-10-06T20:19:31.562" v="839" actId="1076"/>
          <ac:picMkLst>
            <pc:docMk/>
            <pc:sldMk cId="3153057475" sldId="261"/>
            <ac:picMk id="5" creationId="{A92506AA-2E54-F3DA-F05E-2762173D9F6E}"/>
          </ac:picMkLst>
        </pc:picChg>
        <pc:picChg chg="add mod">
          <ac:chgData name="Nazish Shazady (2224320)" userId="S::2224320@student.uwtsd.ac.uk::e2ce2f7f-1b29-4b5e-a3b8-5e0048064849" providerId="AD" clId="Web-{D28AB6E2-FEB6-D997-23E3-837169CB872E}" dt="2025-10-06T20:23:43.667" v="849" actId="14100"/>
          <ac:picMkLst>
            <pc:docMk/>
            <pc:sldMk cId="3153057475" sldId="261"/>
            <ac:picMk id="8" creationId="{6BC1DB6A-446F-A69B-F2FE-98283A4A7854}"/>
          </ac:picMkLst>
        </pc:picChg>
      </pc:sldChg>
      <pc:sldChg chg="addSp delSp modSp mod modClrScheme delDesignElem chgLayout">
        <pc:chgData name="Nazish Shazady (2224320)" userId="S::2224320@student.uwtsd.ac.uk::e2ce2f7f-1b29-4b5e-a3b8-5e0048064849" providerId="AD" clId="Web-{D28AB6E2-FEB6-D997-23E3-837169CB872E}" dt="2025-10-06T19:25:38.043" v="263"/>
        <pc:sldMkLst>
          <pc:docMk/>
          <pc:sldMk cId="972986811" sldId="263"/>
        </pc:sldMkLst>
        <pc:spChg chg="mod ord">
          <ac:chgData name="Nazish Shazady (2224320)" userId="S::2224320@student.uwtsd.ac.uk::e2ce2f7f-1b29-4b5e-a3b8-5e0048064849" providerId="AD" clId="Web-{D28AB6E2-FEB6-D997-23E3-837169CB872E}" dt="2025-10-06T19:25:38.043" v="263"/>
          <ac:spMkLst>
            <pc:docMk/>
            <pc:sldMk cId="972986811" sldId="263"/>
            <ac:spMk id="2" creationId="{6DF80EC7-43DE-0655-3BE9-B12436F7CF87}"/>
          </ac:spMkLst>
        </pc:spChg>
        <pc:spChg chg="add del">
          <ac:chgData name="Nazish Shazady (2224320)" userId="S::2224320@student.uwtsd.ac.uk::e2ce2f7f-1b29-4b5e-a3b8-5e0048064849" providerId="AD" clId="Web-{D28AB6E2-FEB6-D997-23E3-837169CB872E}" dt="2025-10-06T19:25:38.043" v="263"/>
          <ac:spMkLst>
            <pc:docMk/>
            <pc:sldMk cId="972986811" sldId="263"/>
            <ac:spMk id="17" creationId="{7A875D55-4A80-43E9-38F6-27E3664939B0}"/>
          </ac:spMkLst>
        </pc:spChg>
      </pc:sldChg>
      <pc:sldChg chg="addSp delSp modSp mod modClrScheme delDesignElem chgLayout">
        <pc:chgData name="Nazish Shazady (2224320)" userId="S::2224320@student.uwtsd.ac.uk::e2ce2f7f-1b29-4b5e-a3b8-5e0048064849" providerId="AD" clId="Web-{D28AB6E2-FEB6-D997-23E3-837169CB872E}" dt="2025-10-06T19:25:38.043" v="263"/>
        <pc:sldMkLst>
          <pc:docMk/>
          <pc:sldMk cId="942426486" sldId="265"/>
        </pc:sldMkLst>
        <pc:spChg chg="mod ord">
          <ac:chgData name="Nazish Shazady (2224320)" userId="S::2224320@student.uwtsd.ac.uk::e2ce2f7f-1b29-4b5e-a3b8-5e0048064849" providerId="AD" clId="Web-{D28AB6E2-FEB6-D997-23E3-837169CB872E}" dt="2025-10-06T19:25:38.043" v="263"/>
          <ac:spMkLst>
            <pc:docMk/>
            <pc:sldMk cId="942426486" sldId="265"/>
            <ac:spMk id="2" creationId="{6DF80EC7-43DE-0655-3BE9-B12436F7CF87}"/>
          </ac:spMkLst>
        </pc:spChg>
        <pc:spChg chg="add del">
          <ac:chgData name="Nazish Shazady (2224320)" userId="S::2224320@student.uwtsd.ac.uk::e2ce2f7f-1b29-4b5e-a3b8-5e0048064849" providerId="AD" clId="Web-{D28AB6E2-FEB6-D997-23E3-837169CB872E}" dt="2025-10-06T19:25:38.043" v="263"/>
          <ac:spMkLst>
            <pc:docMk/>
            <pc:sldMk cId="942426486" sldId="265"/>
            <ac:spMk id="17" creationId="{7A875D55-4A80-43E9-38F6-27E3664939B0}"/>
          </ac:spMkLst>
        </pc:spChg>
      </pc:sldChg>
      <pc:sldChg chg="addSp delSp modSp mod modClrScheme delDesignElem chgLayout">
        <pc:chgData name="Nazish Shazady (2224320)" userId="S::2224320@student.uwtsd.ac.uk::e2ce2f7f-1b29-4b5e-a3b8-5e0048064849" providerId="AD" clId="Web-{D28AB6E2-FEB6-D997-23E3-837169CB872E}" dt="2025-10-06T19:25:38.043" v="263"/>
        <pc:sldMkLst>
          <pc:docMk/>
          <pc:sldMk cId="2787533155" sldId="266"/>
        </pc:sldMkLst>
        <pc:spChg chg="mod ord">
          <ac:chgData name="Nazish Shazady (2224320)" userId="S::2224320@student.uwtsd.ac.uk::e2ce2f7f-1b29-4b5e-a3b8-5e0048064849" providerId="AD" clId="Web-{D28AB6E2-FEB6-D997-23E3-837169CB872E}" dt="2025-10-06T19:25:38.043" v="263"/>
          <ac:spMkLst>
            <pc:docMk/>
            <pc:sldMk cId="2787533155" sldId="266"/>
            <ac:spMk id="2" creationId="{6DF80EC7-43DE-0655-3BE9-B12436F7CF87}"/>
          </ac:spMkLst>
        </pc:spChg>
        <pc:spChg chg="add del">
          <ac:chgData name="Nazish Shazady (2224320)" userId="S::2224320@student.uwtsd.ac.uk::e2ce2f7f-1b29-4b5e-a3b8-5e0048064849" providerId="AD" clId="Web-{D28AB6E2-FEB6-D997-23E3-837169CB872E}" dt="2025-10-06T19:25:38.043" v="263"/>
          <ac:spMkLst>
            <pc:docMk/>
            <pc:sldMk cId="2787533155" sldId="266"/>
            <ac:spMk id="17" creationId="{7A875D55-4A80-43E9-38F6-27E3664939B0}"/>
          </ac:spMkLst>
        </pc:spChg>
      </pc:sldChg>
      <pc:sldChg chg="addSp delSp modSp mod modClrScheme delDesignElem chgLayout">
        <pc:chgData name="Nazish Shazady (2224320)" userId="S::2224320@student.uwtsd.ac.uk::e2ce2f7f-1b29-4b5e-a3b8-5e0048064849" providerId="AD" clId="Web-{D28AB6E2-FEB6-D997-23E3-837169CB872E}" dt="2025-10-06T19:25:38.043" v="263"/>
        <pc:sldMkLst>
          <pc:docMk/>
          <pc:sldMk cId="4083287122" sldId="269"/>
        </pc:sldMkLst>
        <pc:spChg chg="mod ord">
          <ac:chgData name="Nazish Shazady (2224320)" userId="S::2224320@student.uwtsd.ac.uk::e2ce2f7f-1b29-4b5e-a3b8-5e0048064849" providerId="AD" clId="Web-{D28AB6E2-FEB6-D997-23E3-837169CB872E}" dt="2025-10-06T19:25:38.043" v="263"/>
          <ac:spMkLst>
            <pc:docMk/>
            <pc:sldMk cId="4083287122" sldId="269"/>
            <ac:spMk id="2" creationId="{6DF80EC7-43DE-0655-3BE9-B12436F7CF87}"/>
          </ac:spMkLst>
        </pc:spChg>
        <pc:spChg chg="add del">
          <ac:chgData name="Nazish Shazady (2224320)" userId="S::2224320@student.uwtsd.ac.uk::e2ce2f7f-1b29-4b5e-a3b8-5e0048064849" providerId="AD" clId="Web-{D28AB6E2-FEB6-D997-23E3-837169CB872E}" dt="2025-10-06T19:25:38.043" v="263"/>
          <ac:spMkLst>
            <pc:docMk/>
            <pc:sldMk cId="4083287122" sldId="269"/>
            <ac:spMk id="17" creationId="{7A875D55-4A80-43E9-38F6-27E3664939B0}"/>
          </ac:spMkLst>
        </pc:spChg>
      </pc:sldChg>
      <pc:sldChg chg="addSp delSp modSp mod modClrScheme delDesignElem chgLayout">
        <pc:chgData name="Nazish Shazady (2224320)" userId="S::2224320@student.uwtsd.ac.uk::e2ce2f7f-1b29-4b5e-a3b8-5e0048064849" providerId="AD" clId="Web-{D28AB6E2-FEB6-D997-23E3-837169CB872E}" dt="2025-10-06T19:25:38.043" v="263"/>
        <pc:sldMkLst>
          <pc:docMk/>
          <pc:sldMk cId="2521028188" sldId="270"/>
        </pc:sldMkLst>
        <pc:spChg chg="mod ord">
          <ac:chgData name="Nazish Shazady (2224320)" userId="S::2224320@student.uwtsd.ac.uk::e2ce2f7f-1b29-4b5e-a3b8-5e0048064849" providerId="AD" clId="Web-{D28AB6E2-FEB6-D997-23E3-837169CB872E}" dt="2025-10-06T19:25:38.043" v="263"/>
          <ac:spMkLst>
            <pc:docMk/>
            <pc:sldMk cId="2521028188" sldId="270"/>
            <ac:spMk id="2" creationId="{6DF80EC7-43DE-0655-3BE9-B12436F7CF87}"/>
          </ac:spMkLst>
        </pc:spChg>
        <pc:spChg chg="add del">
          <ac:chgData name="Nazish Shazady (2224320)" userId="S::2224320@student.uwtsd.ac.uk::e2ce2f7f-1b29-4b5e-a3b8-5e0048064849" providerId="AD" clId="Web-{D28AB6E2-FEB6-D997-23E3-837169CB872E}" dt="2025-10-06T19:25:38.043" v="263"/>
          <ac:spMkLst>
            <pc:docMk/>
            <pc:sldMk cId="2521028188" sldId="270"/>
            <ac:spMk id="17" creationId="{7A875D55-4A80-43E9-38F6-27E3664939B0}"/>
          </ac:spMkLst>
        </pc:spChg>
      </pc:sldChg>
      <pc:sldChg chg="addSp delSp modSp mod modClrScheme delDesignElem chgLayout">
        <pc:chgData name="Nazish Shazady (2224320)" userId="S::2224320@student.uwtsd.ac.uk::e2ce2f7f-1b29-4b5e-a3b8-5e0048064849" providerId="AD" clId="Web-{D28AB6E2-FEB6-D997-23E3-837169CB872E}" dt="2025-10-08T13:04:50.410" v="928" actId="20577"/>
        <pc:sldMkLst>
          <pc:docMk/>
          <pc:sldMk cId="930367544" sldId="271"/>
        </pc:sldMkLst>
        <pc:spChg chg="mod ord">
          <ac:chgData name="Nazish Shazady (2224320)" userId="S::2224320@student.uwtsd.ac.uk::e2ce2f7f-1b29-4b5e-a3b8-5e0048064849" providerId="AD" clId="Web-{D28AB6E2-FEB6-D997-23E3-837169CB872E}" dt="2025-10-06T19:25:38.043" v="263"/>
          <ac:spMkLst>
            <pc:docMk/>
            <pc:sldMk cId="930367544" sldId="271"/>
            <ac:spMk id="2" creationId="{6DF80EC7-43DE-0655-3BE9-B12436F7CF87}"/>
          </ac:spMkLst>
        </pc:spChg>
        <pc:spChg chg="mod">
          <ac:chgData name="Nazish Shazady (2224320)" userId="S::2224320@student.uwtsd.ac.uk::e2ce2f7f-1b29-4b5e-a3b8-5e0048064849" providerId="AD" clId="Web-{D28AB6E2-FEB6-D997-23E3-837169CB872E}" dt="2025-10-08T13:02:21.858" v="911" actId="14100"/>
          <ac:spMkLst>
            <pc:docMk/>
            <pc:sldMk cId="930367544" sldId="271"/>
            <ac:spMk id="5" creationId="{2657B708-3C12-A7AD-2527-D931954C28D6}"/>
          </ac:spMkLst>
        </pc:spChg>
        <pc:spChg chg="add mod">
          <ac:chgData name="Nazish Shazady (2224320)" userId="S::2224320@student.uwtsd.ac.uk::e2ce2f7f-1b29-4b5e-a3b8-5e0048064849" providerId="AD" clId="Web-{D28AB6E2-FEB6-D997-23E3-837169CB872E}" dt="2025-10-08T13:04:50.410" v="928" actId="20577"/>
          <ac:spMkLst>
            <pc:docMk/>
            <pc:sldMk cId="930367544" sldId="271"/>
            <ac:spMk id="7" creationId="{A313C365-30CE-1011-4D59-01AA515A0B31}"/>
          </ac:spMkLst>
        </pc:spChg>
        <pc:spChg chg="del mod">
          <ac:chgData name="Nazish Shazady (2224320)" userId="S::2224320@student.uwtsd.ac.uk::e2ce2f7f-1b29-4b5e-a3b8-5e0048064849" providerId="AD" clId="Web-{D28AB6E2-FEB6-D997-23E3-837169CB872E}" dt="2025-10-08T13:04:23.768" v="920"/>
          <ac:spMkLst>
            <pc:docMk/>
            <pc:sldMk cId="930367544" sldId="271"/>
            <ac:spMk id="10" creationId="{34216825-02AD-C264-5921-F333B0997487}"/>
          </ac:spMkLst>
        </pc:spChg>
        <pc:spChg chg="add del">
          <ac:chgData name="Nazish Shazady (2224320)" userId="S::2224320@student.uwtsd.ac.uk::e2ce2f7f-1b29-4b5e-a3b8-5e0048064849" providerId="AD" clId="Web-{D28AB6E2-FEB6-D997-23E3-837169CB872E}" dt="2025-10-06T19:25:38.043" v="263"/>
          <ac:spMkLst>
            <pc:docMk/>
            <pc:sldMk cId="930367544" sldId="271"/>
            <ac:spMk id="17" creationId="{7A875D55-4A80-43E9-38F6-27E3664939B0}"/>
          </ac:spMkLst>
        </pc:spChg>
        <pc:picChg chg="add del mod">
          <ac:chgData name="Nazish Shazady (2224320)" userId="S::2224320@student.uwtsd.ac.uk::e2ce2f7f-1b29-4b5e-a3b8-5e0048064849" providerId="AD" clId="Web-{D28AB6E2-FEB6-D997-23E3-837169CB872E}" dt="2025-10-08T13:03:08.391" v="913"/>
          <ac:picMkLst>
            <pc:docMk/>
            <pc:sldMk cId="930367544" sldId="271"/>
            <ac:picMk id="3" creationId="{D91CF30B-D068-723B-12DA-F7045CD12FDE}"/>
          </ac:picMkLst>
        </pc:picChg>
        <pc:picChg chg="add mod">
          <ac:chgData name="Nazish Shazady (2224320)" userId="S::2224320@student.uwtsd.ac.uk::e2ce2f7f-1b29-4b5e-a3b8-5e0048064849" providerId="AD" clId="Web-{D28AB6E2-FEB6-D997-23E3-837169CB872E}" dt="2025-10-08T13:03:38.345" v="917" actId="1076"/>
          <ac:picMkLst>
            <pc:docMk/>
            <pc:sldMk cId="930367544" sldId="271"/>
            <ac:picMk id="4" creationId="{3FA58AB3-E31D-7C24-62CB-9EDF472FC947}"/>
          </ac:picMkLst>
        </pc:picChg>
        <pc:picChg chg="del">
          <ac:chgData name="Nazish Shazady (2224320)" userId="S::2224320@student.uwtsd.ac.uk::e2ce2f7f-1b29-4b5e-a3b8-5e0048064849" providerId="AD" clId="Web-{D28AB6E2-FEB6-D997-23E3-837169CB872E}" dt="2025-10-08T13:02:15.327" v="910"/>
          <ac:picMkLst>
            <pc:docMk/>
            <pc:sldMk cId="930367544" sldId="271"/>
            <ac:picMk id="6" creationId="{5D0A5448-00E0-80A6-16C3-5C6F93937010}"/>
          </ac:picMkLst>
        </pc:picChg>
      </pc:sldChg>
      <pc:sldChg chg="addSp delSp modSp mod modClrScheme delDesignElem chgLayout">
        <pc:chgData name="Nazish Shazady (2224320)" userId="S::2224320@student.uwtsd.ac.uk::e2ce2f7f-1b29-4b5e-a3b8-5e0048064849" providerId="AD" clId="Web-{D28AB6E2-FEB6-D997-23E3-837169CB872E}" dt="2025-10-06T19:25:38.043" v="263"/>
        <pc:sldMkLst>
          <pc:docMk/>
          <pc:sldMk cId="1930275157" sldId="272"/>
        </pc:sldMkLst>
        <pc:spChg chg="mod ord">
          <ac:chgData name="Nazish Shazady (2224320)" userId="S::2224320@student.uwtsd.ac.uk::e2ce2f7f-1b29-4b5e-a3b8-5e0048064849" providerId="AD" clId="Web-{D28AB6E2-FEB6-D997-23E3-837169CB872E}" dt="2025-10-06T19:25:38.043" v="263"/>
          <ac:spMkLst>
            <pc:docMk/>
            <pc:sldMk cId="1930275157" sldId="272"/>
            <ac:spMk id="2" creationId="{6DF80EC7-43DE-0655-3BE9-B12436F7CF87}"/>
          </ac:spMkLst>
        </pc:spChg>
        <pc:spChg chg="add del">
          <ac:chgData name="Nazish Shazady (2224320)" userId="S::2224320@student.uwtsd.ac.uk::e2ce2f7f-1b29-4b5e-a3b8-5e0048064849" providerId="AD" clId="Web-{D28AB6E2-FEB6-D997-23E3-837169CB872E}" dt="2025-10-06T19:25:38.043" v="263"/>
          <ac:spMkLst>
            <pc:docMk/>
            <pc:sldMk cId="1930275157" sldId="272"/>
            <ac:spMk id="17" creationId="{7A875D55-4A80-43E9-38F6-27E3664939B0}"/>
          </ac:spMkLst>
        </pc:spChg>
      </pc:sldChg>
      <pc:sldChg chg="addSp delSp modSp mod modClrScheme delDesignElem chgLayout">
        <pc:chgData name="Nazish Shazady (2224320)" userId="S::2224320@student.uwtsd.ac.uk::e2ce2f7f-1b29-4b5e-a3b8-5e0048064849" providerId="AD" clId="Web-{D28AB6E2-FEB6-D997-23E3-837169CB872E}" dt="2025-10-06T19:25:38.043" v="263"/>
        <pc:sldMkLst>
          <pc:docMk/>
          <pc:sldMk cId="3340165967" sldId="273"/>
        </pc:sldMkLst>
        <pc:spChg chg="mod ord">
          <ac:chgData name="Nazish Shazady (2224320)" userId="S::2224320@student.uwtsd.ac.uk::e2ce2f7f-1b29-4b5e-a3b8-5e0048064849" providerId="AD" clId="Web-{D28AB6E2-FEB6-D997-23E3-837169CB872E}" dt="2025-10-06T19:25:38.043" v="263"/>
          <ac:spMkLst>
            <pc:docMk/>
            <pc:sldMk cId="3340165967" sldId="273"/>
            <ac:spMk id="2" creationId="{6DF80EC7-43DE-0655-3BE9-B12436F7CF87}"/>
          </ac:spMkLst>
        </pc:spChg>
        <pc:spChg chg="add del">
          <ac:chgData name="Nazish Shazady (2224320)" userId="S::2224320@student.uwtsd.ac.uk::e2ce2f7f-1b29-4b5e-a3b8-5e0048064849" providerId="AD" clId="Web-{D28AB6E2-FEB6-D997-23E3-837169CB872E}" dt="2025-10-06T19:25:38.043" v="263"/>
          <ac:spMkLst>
            <pc:docMk/>
            <pc:sldMk cId="3340165967" sldId="273"/>
            <ac:spMk id="17" creationId="{7A875D55-4A80-43E9-38F6-27E3664939B0}"/>
          </ac:spMkLst>
        </pc:spChg>
      </pc:sldChg>
      <pc:sldChg chg="addSp delSp modSp mod modClrScheme delDesignElem chgLayout">
        <pc:chgData name="Nazish Shazady (2224320)" userId="S::2224320@student.uwtsd.ac.uk::e2ce2f7f-1b29-4b5e-a3b8-5e0048064849" providerId="AD" clId="Web-{D28AB6E2-FEB6-D997-23E3-837169CB872E}" dt="2025-10-06T19:25:38.043" v="263"/>
        <pc:sldMkLst>
          <pc:docMk/>
          <pc:sldMk cId="1317571782" sldId="274"/>
        </pc:sldMkLst>
        <pc:spChg chg="mod ord">
          <ac:chgData name="Nazish Shazady (2224320)" userId="S::2224320@student.uwtsd.ac.uk::e2ce2f7f-1b29-4b5e-a3b8-5e0048064849" providerId="AD" clId="Web-{D28AB6E2-FEB6-D997-23E3-837169CB872E}" dt="2025-10-06T19:25:38.043" v="263"/>
          <ac:spMkLst>
            <pc:docMk/>
            <pc:sldMk cId="1317571782" sldId="274"/>
            <ac:spMk id="2" creationId="{6DF80EC7-43DE-0655-3BE9-B12436F7CF87}"/>
          </ac:spMkLst>
        </pc:spChg>
        <pc:spChg chg="add del">
          <ac:chgData name="Nazish Shazady (2224320)" userId="S::2224320@student.uwtsd.ac.uk::e2ce2f7f-1b29-4b5e-a3b8-5e0048064849" providerId="AD" clId="Web-{D28AB6E2-FEB6-D997-23E3-837169CB872E}" dt="2025-10-06T19:25:38.043" v="263"/>
          <ac:spMkLst>
            <pc:docMk/>
            <pc:sldMk cId="1317571782" sldId="274"/>
            <ac:spMk id="17" creationId="{7A875D55-4A80-43E9-38F6-27E3664939B0}"/>
          </ac:spMkLst>
        </pc:spChg>
      </pc:sldChg>
      <pc:sldChg chg="addSp delSp modSp mod modClrScheme delDesignElem chgLayout">
        <pc:chgData name="Nazish Shazady (2224320)" userId="S::2224320@student.uwtsd.ac.uk::e2ce2f7f-1b29-4b5e-a3b8-5e0048064849" providerId="AD" clId="Web-{D28AB6E2-FEB6-D997-23E3-837169CB872E}" dt="2025-10-06T19:25:38.043" v="263"/>
        <pc:sldMkLst>
          <pc:docMk/>
          <pc:sldMk cId="2350511084" sldId="275"/>
        </pc:sldMkLst>
        <pc:spChg chg="mod ord">
          <ac:chgData name="Nazish Shazady (2224320)" userId="S::2224320@student.uwtsd.ac.uk::e2ce2f7f-1b29-4b5e-a3b8-5e0048064849" providerId="AD" clId="Web-{D28AB6E2-FEB6-D997-23E3-837169CB872E}" dt="2025-10-06T19:25:38.043" v="263"/>
          <ac:spMkLst>
            <pc:docMk/>
            <pc:sldMk cId="2350511084" sldId="275"/>
            <ac:spMk id="2" creationId="{6DF80EC7-43DE-0655-3BE9-B12436F7CF87}"/>
          </ac:spMkLst>
        </pc:spChg>
        <pc:spChg chg="add del">
          <ac:chgData name="Nazish Shazady (2224320)" userId="S::2224320@student.uwtsd.ac.uk::e2ce2f7f-1b29-4b5e-a3b8-5e0048064849" providerId="AD" clId="Web-{D28AB6E2-FEB6-D997-23E3-837169CB872E}" dt="2025-10-06T19:25:38.043" v="263"/>
          <ac:spMkLst>
            <pc:docMk/>
            <pc:sldMk cId="2350511084" sldId="275"/>
            <ac:spMk id="17" creationId="{7A875D55-4A80-43E9-38F6-27E3664939B0}"/>
          </ac:spMkLst>
        </pc:spChg>
      </pc:sldChg>
      <pc:sldChg chg="addSp delSp modSp mod modClrScheme delDesignElem chgLayout">
        <pc:chgData name="Nazish Shazady (2224320)" userId="S::2224320@student.uwtsd.ac.uk::e2ce2f7f-1b29-4b5e-a3b8-5e0048064849" providerId="AD" clId="Web-{D28AB6E2-FEB6-D997-23E3-837169CB872E}" dt="2025-10-08T13:02:00.092" v="909" actId="1076"/>
        <pc:sldMkLst>
          <pc:docMk/>
          <pc:sldMk cId="435148653" sldId="277"/>
        </pc:sldMkLst>
        <pc:spChg chg="mod ord">
          <ac:chgData name="Nazish Shazady (2224320)" userId="S::2224320@student.uwtsd.ac.uk::e2ce2f7f-1b29-4b5e-a3b8-5e0048064849" providerId="AD" clId="Web-{D28AB6E2-FEB6-D997-23E3-837169CB872E}" dt="2025-10-06T19:25:38.043" v="263"/>
          <ac:spMkLst>
            <pc:docMk/>
            <pc:sldMk cId="435148653" sldId="277"/>
            <ac:spMk id="2" creationId="{6DF80EC7-43DE-0655-3BE9-B12436F7CF87}"/>
          </ac:spMkLst>
        </pc:spChg>
        <pc:spChg chg="add mod">
          <ac:chgData name="Nazish Shazady (2224320)" userId="S::2224320@student.uwtsd.ac.uk::e2ce2f7f-1b29-4b5e-a3b8-5e0048064849" providerId="AD" clId="Web-{D28AB6E2-FEB6-D997-23E3-837169CB872E}" dt="2025-10-08T13:02:00.092" v="909" actId="1076"/>
          <ac:spMkLst>
            <pc:docMk/>
            <pc:sldMk cId="435148653" sldId="277"/>
            <ac:spMk id="11" creationId="{EB1AAB56-0DA4-80EC-81B3-FDE72B1EC485}"/>
          </ac:spMkLst>
        </pc:spChg>
        <pc:spChg chg="add del">
          <ac:chgData name="Nazish Shazady (2224320)" userId="S::2224320@student.uwtsd.ac.uk::e2ce2f7f-1b29-4b5e-a3b8-5e0048064849" providerId="AD" clId="Web-{D28AB6E2-FEB6-D997-23E3-837169CB872E}" dt="2025-10-06T19:25:38.043" v="263"/>
          <ac:spMkLst>
            <pc:docMk/>
            <pc:sldMk cId="435148653" sldId="277"/>
            <ac:spMk id="17" creationId="{7A875D55-4A80-43E9-38F6-27E3664939B0}"/>
          </ac:spMkLst>
        </pc:spChg>
        <pc:picChg chg="add del mod">
          <ac:chgData name="Nazish Shazady (2224320)" userId="S::2224320@student.uwtsd.ac.uk::e2ce2f7f-1b29-4b5e-a3b8-5e0048064849" providerId="AD" clId="Web-{D28AB6E2-FEB6-D997-23E3-837169CB872E}" dt="2025-10-08T12:59:48.148" v="904"/>
          <ac:picMkLst>
            <pc:docMk/>
            <pc:sldMk cId="435148653" sldId="277"/>
            <ac:picMk id="7" creationId="{250DA344-9683-3329-5C24-D4CD1A6DE96D}"/>
          </ac:picMkLst>
        </pc:picChg>
        <pc:picChg chg="add mod">
          <ac:chgData name="Nazish Shazady (2224320)" userId="S::2224320@student.uwtsd.ac.uk::e2ce2f7f-1b29-4b5e-a3b8-5e0048064849" providerId="AD" clId="Web-{D28AB6E2-FEB6-D997-23E3-837169CB872E}" dt="2025-10-08T13:01:05.262" v="906" actId="1076"/>
          <ac:picMkLst>
            <pc:docMk/>
            <pc:sldMk cId="435148653" sldId="277"/>
            <ac:picMk id="9" creationId="{652A09DC-C017-442B-E83B-7F957F19A7F6}"/>
          </ac:picMkLst>
        </pc:picChg>
      </pc:sldChg>
      <pc:sldChg chg="addSp delSp modSp mod modClrScheme delDesignElem chgLayout">
        <pc:chgData name="Nazish Shazady (2224320)" userId="S::2224320@student.uwtsd.ac.uk::e2ce2f7f-1b29-4b5e-a3b8-5e0048064849" providerId="AD" clId="Web-{D28AB6E2-FEB6-D997-23E3-837169CB872E}" dt="2025-10-08T12:54:43.447" v="902" actId="20577"/>
        <pc:sldMkLst>
          <pc:docMk/>
          <pc:sldMk cId="3314364423" sldId="278"/>
        </pc:sldMkLst>
        <pc:spChg chg="mod ord">
          <ac:chgData name="Nazish Shazady (2224320)" userId="S::2224320@student.uwtsd.ac.uk::e2ce2f7f-1b29-4b5e-a3b8-5e0048064849" providerId="AD" clId="Web-{D28AB6E2-FEB6-D997-23E3-837169CB872E}" dt="2025-10-06T19:25:38.043" v="263"/>
          <ac:spMkLst>
            <pc:docMk/>
            <pc:sldMk cId="3314364423" sldId="278"/>
            <ac:spMk id="2" creationId="{6DF80EC7-43DE-0655-3BE9-B12436F7CF87}"/>
          </ac:spMkLst>
        </pc:spChg>
        <pc:spChg chg="mod">
          <ac:chgData name="Nazish Shazady (2224320)" userId="S::2224320@student.uwtsd.ac.uk::e2ce2f7f-1b29-4b5e-a3b8-5e0048064849" providerId="AD" clId="Web-{D28AB6E2-FEB6-D997-23E3-837169CB872E}" dt="2025-10-08T12:54:43.447" v="902" actId="20577"/>
          <ac:spMkLst>
            <pc:docMk/>
            <pc:sldMk cId="3314364423" sldId="278"/>
            <ac:spMk id="10" creationId="{79C32BEE-573A-0DB5-BBD2-4345C199198F}"/>
          </ac:spMkLst>
        </pc:spChg>
        <pc:spChg chg="add del">
          <ac:chgData name="Nazish Shazady (2224320)" userId="S::2224320@student.uwtsd.ac.uk::e2ce2f7f-1b29-4b5e-a3b8-5e0048064849" providerId="AD" clId="Web-{D28AB6E2-FEB6-D997-23E3-837169CB872E}" dt="2025-10-06T19:25:38.043" v="263"/>
          <ac:spMkLst>
            <pc:docMk/>
            <pc:sldMk cId="3314364423" sldId="278"/>
            <ac:spMk id="17" creationId="{7A875D55-4A80-43E9-38F6-27E3664939B0}"/>
          </ac:spMkLst>
        </pc:spChg>
      </pc:sldChg>
      <pc:sldChg chg="addSp delSp modSp mod modClrScheme delDesignElem chgLayout">
        <pc:chgData name="Nazish Shazady (2224320)" userId="S::2224320@student.uwtsd.ac.uk::e2ce2f7f-1b29-4b5e-a3b8-5e0048064849" providerId="AD" clId="Web-{D28AB6E2-FEB6-D997-23E3-837169CB872E}" dt="2025-10-06T19:25:38.043" v="263"/>
        <pc:sldMkLst>
          <pc:docMk/>
          <pc:sldMk cId="3668175320" sldId="280"/>
        </pc:sldMkLst>
        <pc:spChg chg="mod ord">
          <ac:chgData name="Nazish Shazady (2224320)" userId="S::2224320@student.uwtsd.ac.uk::e2ce2f7f-1b29-4b5e-a3b8-5e0048064849" providerId="AD" clId="Web-{D28AB6E2-FEB6-D997-23E3-837169CB872E}" dt="2025-10-06T19:25:38.043" v="263"/>
          <ac:spMkLst>
            <pc:docMk/>
            <pc:sldMk cId="3668175320" sldId="280"/>
            <ac:spMk id="2" creationId="{6DF80EC7-43DE-0655-3BE9-B12436F7CF87}"/>
          </ac:spMkLst>
        </pc:spChg>
        <pc:spChg chg="add del">
          <ac:chgData name="Nazish Shazady (2224320)" userId="S::2224320@student.uwtsd.ac.uk::e2ce2f7f-1b29-4b5e-a3b8-5e0048064849" providerId="AD" clId="Web-{D28AB6E2-FEB6-D997-23E3-837169CB872E}" dt="2025-10-06T19:25:38.043" v="263"/>
          <ac:spMkLst>
            <pc:docMk/>
            <pc:sldMk cId="3668175320" sldId="280"/>
            <ac:spMk id="17" creationId="{7A875D55-4A80-43E9-38F6-27E3664939B0}"/>
          </ac:spMkLst>
        </pc:spChg>
      </pc:sldChg>
      <pc:sldChg chg="addSp delSp modSp mod modClrScheme delDesignElem chgLayout">
        <pc:chgData name="Nazish Shazady (2224320)" userId="S::2224320@student.uwtsd.ac.uk::e2ce2f7f-1b29-4b5e-a3b8-5e0048064849" providerId="AD" clId="Web-{D28AB6E2-FEB6-D997-23E3-837169CB872E}" dt="2025-10-06T19:25:38.043" v="263"/>
        <pc:sldMkLst>
          <pc:docMk/>
          <pc:sldMk cId="302400736" sldId="281"/>
        </pc:sldMkLst>
        <pc:spChg chg="mod ord">
          <ac:chgData name="Nazish Shazady (2224320)" userId="S::2224320@student.uwtsd.ac.uk::e2ce2f7f-1b29-4b5e-a3b8-5e0048064849" providerId="AD" clId="Web-{D28AB6E2-FEB6-D997-23E3-837169CB872E}" dt="2025-10-06T19:25:38.043" v="263"/>
          <ac:spMkLst>
            <pc:docMk/>
            <pc:sldMk cId="302400736" sldId="281"/>
            <ac:spMk id="2" creationId="{6DF80EC7-43DE-0655-3BE9-B12436F7CF87}"/>
          </ac:spMkLst>
        </pc:spChg>
        <pc:spChg chg="add del">
          <ac:chgData name="Nazish Shazady (2224320)" userId="S::2224320@student.uwtsd.ac.uk::e2ce2f7f-1b29-4b5e-a3b8-5e0048064849" providerId="AD" clId="Web-{D28AB6E2-FEB6-D997-23E3-837169CB872E}" dt="2025-10-06T19:25:38.043" v="263"/>
          <ac:spMkLst>
            <pc:docMk/>
            <pc:sldMk cId="302400736" sldId="281"/>
            <ac:spMk id="17" creationId="{7A875D55-4A80-43E9-38F6-27E3664939B0}"/>
          </ac:spMkLst>
        </pc:spChg>
      </pc:sldChg>
      <pc:sldChg chg="addSp delSp modSp mod modClrScheme delDesignElem chgLayout">
        <pc:chgData name="Nazish Shazady (2224320)" userId="S::2224320@student.uwtsd.ac.uk::e2ce2f7f-1b29-4b5e-a3b8-5e0048064849" providerId="AD" clId="Web-{D28AB6E2-FEB6-D997-23E3-837169CB872E}" dt="2025-10-06T20:34:09.239" v="897" actId="1076"/>
        <pc:sldMkLst>
          <pc:docMk/>
          <pc:sldMk cId="2762163428" sldId="282"/>
        </pc:sldMkLst>
        <pc:spChg chg="mod ord">
          <ac:chgData name="Nazish Shazady (2224320)" userId="S::2224320@student.uwtsd.ac.uk::e2ce2f7f-1b29-4b5e-a3b8-5e0048064849" providerId="AD" clId="Web-{D28AB6E2-FEB6-D997-23E3-837169CB872E}" dt="2025-10-06T19:25:38.043" v="263"/>
          <ac:spMkLst>
            <pc:docMk/>
            <pc:sldMk cId="2762163428" sldId="282"/>
            <ac:spMk id="2" creationId="{01389BDF-5103-252E-7295-E99E01B3A474}"/>
          </ac:spMkLst>
        </pc:spChg>
        <pc:spChg chg="add mod">
          <ac:chgData name="Nazish Shazady (2224320)" userId="S::2224320@student.uwtsd.ac.uk::e2ce2f7f-1b29-4b5e-a3b8-5e0048064849" providerId="AD" clId="Web-{D28AB6E2-FEB6-D997-23E3-837169CB872E}" dt="2025-10-06T20:29:34.299" v="876" actId="20577"/>
          <ac:spMkLst>
            <pc:docMk/>
            <pc:sldMk cId="2762163428" sldId="282"/>
            <ac:spMk id="3" creationId="{81E03FCA-C4D6-61B8-1B16-65AE9DAA74D1}"/>
          </ac:spMkLst>
        </pc:spChg>
        <pc:spChg chg="mod">
          <ac:chgData name="Nazish Shazady (2224320)" userId="S::2224320@student.uwtsd.ac.uk::e2ce2f7f-1b29-4b5e-a3b8-5e0048064849" providerId="AD" clId="Web-{D28AB6E2-FEB6-D997-23E3-837169CB872E}" dt="2025-10-06T20:34:09.239" v="897" actId="1076"/>
          <ac:spMkLst>
            <pc:docMk/>
            <pc:sldMk cId="2762163428" sldId="282"/>
            <ac:spMk id="15" creationId="{CFC349E8-6DD0-8637-793C-B1C8CC167628}"/>
          </ac:spMkLst>
        </pc:spChg>
        <pc:spChg chg="add del">
          <ac:chgData name="Nazish Shazady (2224320)" userId="S::2224320@student.uwtsd.ac.uk::e2ce2f7f-1b29-4b5e-a3b8-5e0048064849" providerId="AD" clId="Web-{D28AB6E2-FEB6-D997-23E3-837169CB872E}" dt="2025-10-06T19:25:38.043" v="263"/>
          <ac:spMkLst>
            <pc:docMk/>
            <pc:sldMk cId="2762163428" sldId="282"/>
            <ac:spMk id="17" creationId="{780F2C48-2C40-96FC-79A6-9C665FF17549}"/>
          </ac:spMkLst>
        </pc:spChg>
        <pc:picChg chg="add mod">
          <ac:chgData name="Nazish Shazady (2224320)" userId="S::2224320@student.uwtsd.ac.uk::e2ce2f7f-1b29-4b5e-a3b8-5e0048064849" providerId="AD" clId="Web-{D28AB6E2-FEB6-D997-23E3-837169CB872E}" dt="2025-10-06T20:32:33.676" v="885" actId="1076"/>
          <ac:picMkLst>
            <pc:docMk/>
            <pc:sldMk cId="2762163428" sldId="282"/>
            <ac:picMk id="4" creationId="{2503BDF9-5963-0AD8-A767-A7539C6111C9}"/>
          </ac:picMkLst>
        </pc:picChg>
        <pc:picChg chg="mod">
          <ac:chgData name="Nazish Shazady (2224320)" userId="S::2224320@student.uwtsd.ac.uk::e2ce2f7f-1b29-4b5e-a3b8-5e0048064849" providerId="AD" clId="Web-{D28AB6E2-FEB6-D997-23E3-837169CB872E}" dt="2025-10-06T20:32:21.816" v="882" actId="14100"/>
          <ac:picMkLst>
            <pc:docMk/>
            <pc:sldMk cId="2762163428" sldId="282"/>
            <ac:picMk id="14" creationId="{F6999734-A8C9-FCFA-4D7E-A18B096D93A9}"/>
          </ac:picMkLst>
        </pc:picChg>
        <pc:picChg chg="mod">
          <ac:chgData name="Nazish Shazady (2224320)" userId="S::2224320@student.uwtsd.ac.uk::e2ce2f7f-1b29-4b5e-a3b8-5e0048064849" providerId="AD" clId="Web-{D28AB6E2-FEB6-D997-23E3-837169CB872E}" dt="2025-10-06T18:37:40.825" v="30" actId="1076"/>
          <ac:picMkLst>
            <pc:docMk/>
            <pc:sldMk cId="2762163428" sldId="282"/>
            <ac:picMk id="18" creationId="{D5531DA4-D6B7-8CB7-0297-06892DCA3185}"/>
          </ac:picMkLst>
        </pc:picChg>
      </pc:sldChg>
      <pc:sldChg chg="addSp delSp modSp">
        <pc:chgData name="Nazish Shazady (2224320)" userId="S::2224320@student.uwtsd.ac.uk::e2ce2f7f-1b29-4b5e-a3b8-5e0048064849" providerId="AD" clId="Web-{D28AB6E2-FEB6-D997-23E3-837169CB872E}" dt="2025-10-08T13:07:14.772" v="945" actId="14100"/>
        <pc:sldMkLst>
          <pc:docMk/>
          <pc:sldMk cId="3662672204" sldId="283"/>
        </pc:sldMkLst>
        <pc:spChg chg="add mod">
          <ac:chgData name="Nazish Shazady (2224320)" userId="S::2224320@student.uwtsd.ac.uk::e2ce2f7f-1b29-4b5e-a3b8-5e0048064849" providerId="AD" clId="Web-{D28AB6E2-FEB6-D997-23E3-837169CB872E}" dt="2025-10-08T13:07:08.194" v="944" actId="20577"/>
          <ac:spMkLst>
            <pc:docMk/>
            <pc:sldMk cId="3662672204" sldId="283"/>
            <ac:spMk id="6" creationId="{91A561E5-D90D-19A9-4719-1389ACF890BF}"/>
          </ac:spMkLst>
        </pc:spChg>
        <pc:picChg chg="add del mod">
          <ac:chgData name="Nazish Shazady (2224320)" userId="S::2224320@student.uwtsd.ac.uk::e2ce2f7f-1b29-4b5e-a3b8-5e0048064849" providerId="AD" clId="Web-{D28AB6E2-FEB6-D997-23E3-837169CB872E}" dt="2025-10-08T13:05:29.520" v="930"/>
          <ac:picMkLst>
            <pc:docMk/>
            <pc:sldMk cId="3662672204" sldId="283"/>
            <ac:picMk id="3" creationId="{7C7102C9-BBCE-4C72-FB4E-765A13B53A99}"/>
          </ac:picMkLst>
        </pc:picChg>
        <pc:picChg chg="add mod">
          <ac:chgData name="Nazish Shazady (2224320)" userId="S::2224320@student.uwtsd.ac.uk::e2ce2f7f-1b29-4b5e-a3b8-5e0048064849" providerId="AD" clId="Web-{D28AB6E2-FEB6-D997-23E3-837169CB872E}" dt="2025-10-08T13:07:14.772" v="945" actId="14100"/>
          <ac:picMkLst>
            <pc:docMk/>
            <pc:sldMk cId="3662672204" sldId="283"/>
            <ac:picMk id="4" creationId="{82D2A37E-A11F-00B4-0DE4-8F2B280C5646}"/>
          </ac:picMkLst>
        </pc:picChg>
      </pc:sldChg>
      <pc:sldMasterChg chg="add del addSldLayout delSldLayout">
        <pc:chgData name="Nazish Shazady (2224320)" userId="S::2224320@student.uwtsd.ac.uk::e2ce2f7f-1b29-4b5e-a3b8-5e0048064849" providerId="AD" clId="Web-{D28AB6E2-FEB6-D997-23E3-837169CB872E}" dt="2025-10-06T19:25:38.043" v="263"/>
        <pc:sldMasterMkLst>
          <pc:docMk/>
          <pc:sldMasterMk cId="586339706" sldId="2147483673"/>
        </pc:sldMasterMkLst>
        <pc:sldLayoutChg chg="add del">
          <pc:chgData name="Nazish Shazady (2224320)" userId="S::2224320@student.uwtsd.ac.uk::e2ce2f7f-1b29-4b5e-a3b8-5e0048064849" providerId="AD" clId="Web-{D28AB6E2-FEB6-D997-23E3-837169CB872E}" dt="2025-10-06T19:25:38.043" v="263"/>
          <pc:sldLayoutMkLst>
            <pc:docMk/>
            <pc:sldMasterMk cId="586339706" sldId="2147483673"/>
            <pc:sldLayoutMk cId="1097854064" sldId="2147483662"/>
          </pc:sldLayoutMkLst>
        </pc:sldLayoutChg>
      </pc:sldMasterChg>
    </pc:docChg>
  </pc:docChgLst>
  <pc:docChgLst>
    <pc:chgData name="Nazish Shazady (2224320)" userId="S::2224320@student.uwtsd.ac.uk::e2ce2f7f-1b29-4b5e-a3b8-5e0048064849" providerId="AD" clId="Web-{F2D19BDC-0695-3EEC-7CEE-080F79C21831}"/>
    <pc:docChg chg="addSld modSld sldOrd">
      <pc:chgData name="Nazish Shazady (2224320)" userId="S::2224320@student.uwtsd.ac.uk::e2ce2f7f-1b29-4b5e-a3b8-5e0048064849" providerId="AD" clId="Web-{F2D19BDC-0695-3EEC-7CEE-080F79C21831}" dt="2025-10-06T11:08:06.830" v="144" actId="20577"/>
      <pc:docMkLst>
        <pc:docMk/>
      </pc:docMkLst>
      <pc:sldChg chg="modSp">
        <pc:chgData name="Nazish Shazady (2224320)" userId="S::2224320@student.uwtsd.ac.uk::e2ce2f7f-1b29-4b5e-a3b8-5e0048064849" providerId="AD" clId="Web-{F2D19BDC-0695-3EEC-7CEE-080F79C21831}" dt="2025-10-06T10:56:45.383" v="130" actId="1076"/>
        <pc:sldMkLst>
          <pc:docMk/>
          <pc:sldMk cId="1248326942" sldId="258"/>
        </pc:sldMkLst>
        <pc:graphicFrameChg chg="modGraphic">
          <ac:chgData name="Nazish Shazady (2224320)" userId="S::2224320@student.uwtsd.ac.uk::e2ce2f7f-1b29-4b5e-a3b8-5e0048064849" providerId="AD" clId="Web-{F2D19BDC-0695-3EEC-7CEE-080F79C21831}" dt="2025-10-06T10:35:40.489" v="46" actId="20577"/>
          <ac:graphicFrameMkLst>
            <pc:docMk/>
            <pc:sldMk cId="1248326942" sldId="258"/>
            <ac:graphicFrameMk id="22" creationId="{00B9DA60-28CA-E3DD-AB3B-F94A4708BA12}"/>
          </ac:graphicFrameMkLst>
        </pc:graphicFrameChg>
      </pc:sldChg>
      <pc:sldChg chg="modSp">
        <pc:chgData name="Nazish Shazady (2224320)" userId="S::2224320@student.uwtsd.ac.uk::e2ce2f7f-1b29-4b5e-a3b8-5e0048064849" providerId="AD" clId="Web-{F2D19BDC-0695-3EEC-7CEE-080F79C21831}" dt="2025-10-06T10:57:54.417" v="139" actId="14100"/>
        <pc:sldMkLst>
          <pc:docMk/>
          <pc:sldMk cId="1115837103" sldId="259"/>
        </pc:sldMkLst>
        <pc:spChg chg="mod">
          <ac:chgData name="Nazish Shazady (2224320)" userId="S::2224320@student.uwtsd.ac.uk::e2ce2f7f-1b29-4b5e-a3b8-5e0048064849" providerId="AD" clId="Web-{F2D19BDC-0695-3EEC-7CEE-080F79C21831}" dt="2025-10-06T10:57:54.417" v="139" actId="14100"/>
          <ac:spMkLst>
            <pc:docMk/>
            <pc:sldMk cId="1115837103" sldId="259"/>
            <ac:spMk id="68" creationId="{719C74B9-3C81-8DD1-92BC-01510E520439}"/>
          </ac:spMkLst>
        </pc:spChg>
      </pc:sldChg>
      <pc:sldChg chg="ord">
        <pc:chgData name="Nazish Shazady (2224320)" userId="S::2224320@student.uwtsd.ac.uk::e2ce2f7f-1b29-4b5e-a3b8-5e0048064849" providerId="AD" clId="Web-{F2D19BDC-0695-3EEC-7CEE-080F79C21831}" dt="2025-10-06T10:58:21.245" v="140"/>
        <pc:sldMkLst>
          <pc:docMk/>
          <pc:sldMk cId="3153057475" sldId="261"/>
        </pc:sldMkLst>
      </pc:sldChg>
      <pc:sldChg chg="ord">
        <pc:chgData name="Nazish Shazady (2224320)" userId="S::2224320@student.uwtsd.ac.uk::e2ce2f7f-1b29-4b5e-a3b8-5e0048064849" providerId="AD" clId="Web-{F2D19BDC-0695-3EEC-7CEE-080F79C21831}" dt="2025-10-06T11:05:41.153" v="142"/>
        <pc:sldMkLst>
          <pc:docMk/>
          <pc:sldMk cId="4083287122" sldId="269"/>
        </pc:sldMkLst>
      </pc:sldChg>
      <pc:sldChg chg="ord">
        <pc:chgData name="Nazish Shazady (2224320)" userId="S::2224320@student.uwtsd.ac.uk::e2ce2f7f-1b29-4b5e-a3b8-5e0048064849" providerId="AD" clId="Web-{F2D19BDC-0695-3EEC-7CEE-080F79C21831}" dt="2025-10-06T11:05:33.012" v="141"/>
        <pc:sldMkLst>
          <pc:docMk/>
          <pc:sldMk cId="2350511084" sldId="275"/>
        </pc:sldMkLst>
      </pc:sldChg>
      <pc:sldChg chg="modSp">
        <pc:chgData name="Nazish Shazady (2224320)" userId="S::2224320@student.uwtsd.ac.uk::e2ce2f7f-1b29-4b5e-a3b8-5e0048064849" providerId="AD" clId="Web-{F2D19BDC-0695-3EEC-7CEE-080F79C21831}" dt="2025-10-06T11:08:06.830" v="144" actId="20577"/>
        <pc:sldMkLst>
          <pc:docMk/>
          <pc:sldMk cId="3668175320" sldId="280"/>
        </pc:sldMkLst>
        <pc:spChg chg="mod">
          <ac:chgData name="Nazish Shazady (2224320)" userId="S::2224320@student.uwtsd.ac.uk::e2ce2f7f-1b29-4b5e-a3b8-5e0048064849" providerId="AD" clId="Web-{F2D19BDC-0695-3EEC-7CEE-080F79C21831}" dt="2025-10-06T11:08:06.830" v="144" actId="20577"/>
          <ac:spMkLst>
            <pc:docMk/>
            <pc:sldMk cId="3668175320" sldId="280"/>
            <ac:spMk id="5" creationId="{24A5B93E-871E-2B2F-B4BD-6ACCD953FA69}"/>
          </ac:spMkLst>
        </pc:spChg>
      </pc:sldChg>
      <pc:sldChg chg="addSp delSp modSp add replId">
        <pc:chgData name="Nazish Shazady (2224320)" userId="S::2224320@student.uwtsd.ac.uk::e2ce2f7f-1b29-4b5e-a3b8-5e0048064849" providerId="AD" clId="Web-{F2D19BDC-0695-3EEC-7CEE-080F79C21831}" dt="2025-10-06T10:54:35.409" v="129" actId="20577"/>
        <pc:sldMkLst>
          <pc:docMk/>
          <pc:sldMk cId="2762163428" sldId="282"/>
        </pc:sldMkLst>
        <pc:spChg chg="add mod">
          <ac:chgData name="Nazish Shazady (2224320)" userId="S::2224320@student.uwtsd.ac.uk::e2ce2f7f-1b29-4b5e-a3b8-5e0048064849" providerId="AD" clId="Web-{F2D19BDC-0695-3EEC-7CEE-080F79C21831}" dt="2025-10-06T10:54:35.409" v="129" actId="20577"/>
          <ac:spMkLst>
            <pc:docMk/>
            <pc:sldMk cId="2762163428" sldId="282"/>
            <ac:spMk id="15" creationId="{CFC349E8-6DD0-8637-793C-B1C8CC167628}"/>
          </ac:spMkLst>
        </pc:spChg>
        <pc:picChg chg="add mod">
          <ac:chgData name="Nazish Shazady (2224320)" userId="S::2224320@student.uwtsd.ac.uk::e2ce2f7f-1b29-4b5e-a3b8-5e0048064849" providerId="AD" clId="Web-{F2D19BDC-0695-3EEC-7CEE-080F79C21831}" dt="2025-10-06T10:51:29.953" v="98" actId="1076"/>
          <ac:picMkLst>
            <pc:docMk/>
            <pc:sldMk cId="2762163428" sldId="282"/>
            <ac:picMk id="14" creationId="{F6999734-A8C9-FCFA-4D7E-A18B096D93A9}"/>
          </ac:picMkLst>
        </pc:picChg>
        <pc:picChg chg="mod">
          <ac:chgData name="Nazish Shazady (2224320)" userId="S::2224320@student.uwtsd.ac.uk::e2ce2f7f-1b29-4b5e-a3b8-5e0048064849" providerId="AD" clId="Web-{F2D19BDC-0695-3EEC-7CEE-080F79C21831}" dt="2025-10-06T10:49:27.966" v="60" actId="1076"/>
          <ac:picMkLst>
            <pc:docMk/>
            <pc:sldMk cId="2762163428" sldId="282"/>
            <ac:picMk id="18" creationId="{D5531DA4-D6B7-8CB7-0297-06892DCA3185}"/>
          </ac:picMkLst>
        </pc:picChg>
      </pc:sldChg>
    </pc:docChg>
  </pc:docChgLst>
  <pc:docChgLst>
    <pc:chgData name="Nazish Shazady (2224320)" userId="S::2224320@student.uwtsd.ac.uk::e2ce2f7f-1b29-4b5e-a3b8-5e0048064849" providerId="AD" clId="Web-{FEB7BB79-B1A1-08D5-123A-2316D43201E4}"/>
    <pc:docChg chg="modSld">
      <pc:chgData name="Nazish Shazady (2224320)" userId="S::2224320@student.uwtsd.ac.uk::e2ce2f7f-1b29-4b5e-a3b8-5e0048064849" providerId="AD" clId="Web-{FEB7BB79-B1A1-08D5-123A-2316D43201E4}" dt="2025-10-04T12:25:28.068" v="238" actId="20577"/>
      <pc:docMkLst>
        <pc:docMk/>
      </pc:docMkLst>
      <pc:sldChg chg="addSp delSp modSp mod setClrOvrMap">
        <pc:chgData name="Nazish Shazady (2224320)" userId="S::2224320@student.uwtsd.ac.uk::e2ce2f7f-1b29-4b5e-a3b8-5e0048064849" providerId="AD" clId="Web-{FEB7BB79-B1A1-08D5-123A-2316D43201E4}" dt="2025-10-04T12:05:44.050" v="102" actId="1076"/>
        <pc:sldMkLst>
          <pc:docMk/>
          <pc:sldMk cId="1419708939" sldId="256"/>
        </pc:sldMkLst>
        <pc:spChg chg="mod">
          <ac:chgData name="Nazish Shazady (2224320)" userId="S::2224320@student.uwtsd.ac.uk::e2ce2f7f-1b29-4b5e-a3b8-5e0048064849" providerId="AD" clId="Web-{FEB7BB79-B1A1-08D5-123A-2316D43201E4}" dt="2025-10-04T12:05:09.769" v="97" actId="1076"/>
          <ac:spMkLst>
            <pc:docMk/>
            <pc:sldMk cId="1419708939" sldId="256"/>
            <ac:spMk id="2" creationId="{6DF80EC7-43DE-0655-3BE9-B12436F7CF87}"/>
          </ac:spMkLst>
        </pc:spChg>
        <pc:spChg chg="add mod">
          <ac:chgData name="Nazish Shazady (2224320)" userId="S::2224320@student.uwtsd.ac.uk::e2ce2f7f-1b29-4b5e-a3b8-5e0048064849" providerId="AD" clId="Web-{FEB7BB79-B1A1-08D5-123A-2316D43201E4}" dt="2025-10-04T12:05:32.019" v="99" actId="1076"/>
          <ac:spMkLst>
            <pc:docMk/>
            <pc:sldMk cId="1419708939" sldId="256"/>
            <ac:spMk id="4" creationId="{4D2628AE-943B-EDFE-33B5-6ADB72991E23}"/>
          </ac:spMkLst>
        </pc:spChg>
        <pc:picChg chg="add mod ord">
          <ac:chgData name="Nazish Shazady (2224320)" userId="S::2224320@student.uwtsd.ac.uk::e2ce2f7f-1b29-4b5e-a3b8-5e0048064849" providerId="AD" clId="Web-{FEB7BB79-B1A1-08D5-123A-2316D43201E4}" dt="2025-10-04T12:05:37.347" v="100" actId="1076"/>
          <ac:picMkLst>
            <pc:docMk/>
            <pc:sldMk cId="1419708939" sldId="256"/>
            <ac:picMk id="3" creationId="{3D0F2641-E3B9-D1BA-1B87-90E8C4365FF0}"/>
          </ac:picMkLst>
        </pc:picChg>
        <pc:picChg chg="add mod ord modCrop">
          <ac:chgData name="Nazish Shazady (2224320)" userId="S::2224320@student.uwtsd.ac.uk::e2ce2f7f-1b29-4b5e-a3b8-5e0048064849" providerId="AD" clId="Web-{FEB7BB79-B1A1-08D5-123A-2316D43201E4}" dt="2025-10-04T12:05:44.050" v="102" actId="1076"/>
          <ac:picMkLst>
            <pc:docMk/>
            <pc:sldMk cId="1419708939" sldId="256"/>
            <ac:picMk id="5" creationId="{85A6B061-6938-EB8E-447D-2990484C76EF}"/>
          </ac:picMkLst>
        </pc:picChg>
        <pc:picChg chg="mod ord modCrop">
          <ac:chgData name="Nazish Shazady (2224320)" userId="S::2224320@student.uwtsd.ac.uk::e2ce2f7f-1b29-4b5e-a3b8-5e0048064849" providerId="AD" clId="Web-{FEB7BB79-B1A1-08D5-123A-2316D43201E4}" dt="2025-10-04T12:05:40.472" v="101" actId="1076"/>
          <ac:picMkLst>
            <pc:docMk/>
            <pc:sldMk cId="1419708939" sldId="256"/>
            <ac:picMk id="18" creationId="{2D819FFB-2F73-77CB-3810-278BC723BA5A}"/>
          </ac:picMkLst>
        </pc:picChg>
      </pc:sldChg>
      <pc:sldChg chg="addSp delSp modSp">
        <pc:chgData name="Nazish Shazady (2224320)" userId="S::2224320@student.uwtsd.ac.uk::e2ce2f7f-1b29-4b5e-a3b8-5e0048064849" providerId="AD" clId="Web-{FEB7BB79-B1A1-08D5-123A-2316D43201E4}" dt="2025-10-04T12:24:55.927" v="233" actId="1076"/>
        <pc:sldMkLst>
          <pc:docMk/>
          <pc:sldMk cId="1248326942" sldId="258"/>
        </pc:sldMkLst>
        <pc:graphicFrameChg chg="add mod modGraphic">
          <ac:chgData name="Nazish Shazady (2224320)" userId="S::2224320@student.uwtsd.ac.uk::e2ce2f7f-1b29-4b5e-a3b8-5e0048064849" providerId="AD" clId="Web-{FEB7BB79-B1A1-08D5-123A-2316D43201E4}" dt="2025-10-04T12:24:55.927" v="233" actId="1076"/>
          <ac:graphicFrameMkLst>
            <pc:docMk/>
            <pc:sldMk cId="1248326942" sldId="258"/>
            <ac:graphicFrameMk id="22" creationId="{00B9DA60-28CA-E3DD-AB3B-F94A4708BA12}"/>
          </ac:graphicFrameMkLst>
        </pc:graphicFrameChg>
      </pc:sldChg>
      <pc:sldChg chg="modSp">
        <pc:chgData name="Nazish Shazady (2224320)" userId="S::2224320@student.uwtsd.ac.uk::e2ce2f7f-1b29-4b5e-a3b8-5e0048064849" providerId="AD" clId="Web-{FEB7BB79-B1A1-08D5-123A-2316D43201E4}" dt="2025-10-04T12:25:28.068" v="238" actId="20577"/>
        <pc:sldMkLst>
          <pc:docMk/>
          <pc:sldMk cId="1115837103" sldId="259"/>
        </pc:sldMkLst>
      </pc:sldChg>
      <pc:sldChg chg="modSp">
        <pc:chgData name="Nazish Shazady (2224320)" userId="S::2224320@student.uwtsd.ac.uk::e2ce2f7f-1b29-4b5e-a3b8-5e0048064849" providerId="AD" clId="Web-{FEB7BB79-B1A1-08D5-123A-2316D43201E4}" dt="2025-10-04T10:55:44.738" v="1" actId="14100"/>
        <pc:sldMkLst>
          <pc:docMk/>
          <pc:sldMk cId="2787533155" sldId="266"/>
        </pc:sldMkLst>
        <pc:spChg chg="mod">
          <ac:chgData name="Nazish Shazady (2224320)" userId="S::2224320@student.uwtsd.ac.uk::e2ce2f7f-1b29-4b5e-a3b8-5e0048064849" providerId="AD" clId="Web-{FEB7BB79-B1A1-08D5-123A-2316D43201E4}" dt="2025-10-04T10:55:39.144" v="0" actId="1076"/>
          <ac:spMkLst>
            <pc:docMk/>
            <pc:sldMk cId="2787533155" sldId="266"/>
            <ac:spMk id="8" creationId="{876F9758-2CA4-5649-ACC0-BFADE74FF0F2}"/>
          </ac:spMkLst>
        </pc:spChg>
        <pc:picChg chg="mod">
          <ac:chgData name="Nazish Shazady (2224320)" userId="S::2224320@student.uwtsd.ac.uk::e2ce2f7f-1b29-4b5e-a3b8-5e0048064849" providerId="AD" clId="Web-{FEB7BB79-B1A1-08D5-123A-2316D43201E4}" dt="2025-10-04T10:55:44.738" v="1" actId="14100"/>
          <ac:picMkLst>
            <pc:docMk/>
            <pc:sldMk cId="2787533155" sldId="266"/>
            <ac:picMk id="6" creationId="{21187216-3856-5743-105D-ED319B605D1A}"/>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1FE8114-E7BE-4B99-9101-6EC00B475FA2}" type="doc">
      <dgm:prSet loTypeId="urn:microsoft.com/office/officeart/2005/8/layout/vList2" loCatId="list" qsTypeId="urn:microsoft.com/office/officeart/2005/8/quickstyle/simple2" qsCatId="simple" csTypeId="urn:microsoft.com/office/officeart/2005/8/colors/accent0_3" csCatId="mainScheme" phldr="1"/>
      <dgm:spPr/>
      <dgm:t>
        <a:bodyPr/>
        <a:lstStyle/>
        <a:p>
          <a:endParaRPr lang="en-US"/>
        </a:p>
      </dgm:t>
    </dgm:pt>
    <dgm:pt modelId="{52B9F988-A2D0-4353-850C-B0F3299339B3}">
      <dgm:prSet/>
      <dgm:spPr/>
      <dgm:t>
        <a:bodyPr/>
        <a:lstStyle/>
        <a:p>
          <a:r>
            <a:rPr lang="en-GB" b="1" i="0" u="sng"/>
            <a:t>Introduction</a:t>
          </a:r>
          <a:endParaRPr lang="en-US" i="0" u="sng"/>
        </a:p>
      </dgm:t>
    </dgm:pt>
    <dgm:pt modelId="{B9E161FB-8337-416C-9574-2A8F83494CA8}" type="parTrans" cxnId="{2630DB67-ECE9-47F6-B9A5-D5BD10F8B502}">
      <dgm:prSet/>
      <dgm:spPr/>
      <dgm:t>
        <a:bodyPr/>
        <a:lstStyle/>
        <a:p>
          <a:endParaRPr lang="en-US"/>
        </a:p>
      </dgm:t>
    </dgm:pt>
    <dgm:pt modelId="{03C32D45-0DC0-4722-83ED-15FB3301F79E}" type="sibTrans" cxnId="{2630DB67-ECE9-47F6-B9A5-D5BD10F8B502}">
      <dgm:prSet/>
      <dgm:spPr/>
      <dgm:t>
        <a:bodyPr/>
        <a:lstStyle/>
        <a:p>
          <a:endParaRPr lang="en-US"/>
        </a:p>
      </dgm:t>
    </dgm:pt>
    <dgm:pt modelId="{5D58C7D8-19E7-424C-BC69-06574E83F3E1}">
      <dgm:prSet/>
      <dgm:spPr/>
      <dgm:t>
        <a:bodyPr/>
        <a:lstStyle/>
        <a:p>
          <a:pPr rtl="0"/>
          <a:r>
            <a:rPr lang="en-GB">
              <a:latin typeface="Neue Haas Grotesk Text Pro"/>
            </a:rPr>
            <a:t>In this presentation I will be discussing Health</a:t>
          </a:r>
          <a:r>
            <a:rPr lang="en-GB"/>
            <a:t>, wellbeing, and sustainable development </a:t>
          </a:r>
          <a:r>
            <a:rPr lang="en-GB">
              <a:latin typeface="Neue Haas Grotesk Text Pro"/>
            </a:rPr>
            <a:t>which </a:t>
          </a:r>
          <a:r>
            <a:rPr lang="en-GB"/>
            <a:t>are interlinked priorities within health and social care. Wellbeing encompasses subjective quality of life, resilience, and social connection (Dodge et al., 2012).</a:t>
          </a:r>
          <a:endParaRPr lang="en-US"/>
        </a:p>
      </dgm:t>
    </dgm:pt>
    <dgm:pt modelId="{C78847C5-546A-4664-A71B-830AD6320D0B}" type="parTrans" cxnId="{4D1B8F6A-57E6-45CE-A30A-8850D5A8725F}">
      <dgm:prSet/>
      <dgm:spPr/>
      <dgm:t>
        <a:bodyPr/>
        <a:lstStyle/>
        <a:p>
          <a:endParaRPr lang="en-US"/>
        </a:p>
      </dgm:t>
    </dgm:pt>
    <dgm:pt modelId="{30883D00-128A-4E24-8863-CBAC8A3F80C7}" type="sibTrans" cxnId="{4D1B8F6A-57E6-45CE-A30A-8850D5A8725F}">
      <dgm:prSet/>
      <dgm:spPr/>
      <dgm:t>
        <a:bodyPr/>
        <a:lstStyle/>
        <a:p>
          <a:endParaRPr lang="en-US"/>
        </a:p>
      </dgm:t>
    </dgm:pt>
    <dgm:pt modelId="{B5583743-E91D-45BD-8B80-5E8073D837E8}">
      <dgm:prSet/>
      <dgm:spPr/>
      <dgm:t>
        <a:bodyPr/>
        <a:lstStyle/>
        <a:p>
          <a:pPr rtl="0"/>
          <a:r>
            <a:rPr lang="en-GB"/>
            <a:t>Sustainable development, defined by the UN Sustainable Development Goals (SDGs), seeks to balance health, social equity, and environmental protection (United Nations, 2015).</a:t>
          </a:r>
          <a:endParaRPr lang="en-US">
            <a:latin typeface="Neue Haas Grotesk Text Pro"/>
          </a:endParaRPr>
        </a:p>
      </dgm:t>
    </dgm:pt>
    <dgm:pt modelId="{3A1B8519-D7BF-4A14-A6A8-8578BE356D9D}" type="parTrans" cxnId="{3409C0E2-D0E5-454A-87A1-577F56E223E5}">
      <dgm:prSet/>
      <dgm:spPr/>
      <dgm:t>
        <a:bodyPr/>
        <a:lstStyle/>
        <a:p>
          <a:endParaRPr lang="en-US"/>
        </a:p>
      </dgm:t>
    </dgm:pt>
    <dgm:pt modelId="{23D7192D-1951-4BEA-BCF0-D199D166A58C}" type="sibTrans" cxnId="{3409C0E2-D0E5-454A-87A1-577F56E223E5}">
      <dgm:prSet/>
      <dgm:spPr/>
      <dgm:t>
        <a:bodyPr/>
        <a:lstStyle/>
        <a:p>
          <a:endParaRPr lang="en-US"/>
        </a:p>
      </dgm:t>
    </dgm:pt>
    <dgm:pt modelId="{2138C3B7-74DF-4665-BBE1-58CE110BC40A}">
      <dgm:prSet phldr="0"/>
      <dgm:spPr/>
      <dgm:t>
        <a:bodyPr/>
        <a:lstStyle/>
        <a:p>
          <a:r>
            <a:rPr lang="en-GB">
              <a:latin typeface="Neue Haas Grotesk Text Pro"/>
            </a:rPr>
            <a:t>Critically</a:t>
          </a:r>
          <a:r>
            <a:rPr lang="en-GB"/>
            <a:t> examines how these domains integrate into UK health and social care, focusing on SDG 3 – Good Health and Wellbeing, while applying health models, key policies, and case studies.</a:t>
          </a:r>
        </a:p>
      </dgm:t>
    </dgm:pt>
    <dgm:pt modelId="{ED8FE2B9-C615-4CCC-B085-E3611C9EA50C}" type="parTrans" cxnId="{283920C0-797C-40E1-98B6-5C71259CFB47}">
      <dgm:prSet/>
      <dgm:spPr/>
      <dgm:t>
        <a:bodyPr/>
        <a:lstStyle/>
        <a:p>
          <a:endParaRPr lang="en-GB"/>
        </a:p>
      </dgm:t>
    </dgm:pt>
    <dgm:pt modelId="{8D4A40EA-D106-46E5-BA66-1D0D37A2238B}" type="sibTrans" cxnId="{283920C0-797C-40E1-98B6-5C71259CFB47}">
      <dgm:prSet/>
      <dgm:spPr/>
    </dgm:pt>
    <dgm:pt modelId="{7C831EE7-3DBD-48E3-9693-07C25AB8F132}">
      <dgm:prSet phldr="0"/>
      <dgm:spPr/>
      <dgm:t>
        <a:bodyPr/>
        <a:lstStyle/>
        <a:p>
          <a:pPr rtl="0"/>
          <a:r>
            <a:rPr lang="en-GB">
              <a:latin typeface="Neue Haas Grotesk Text Pro"/>
            </a:rPr>
            <a:t>This presentation explores how the UK applies SDG 3 through policies, health models and initiatives like the NHS Diabetes prevention Programme,</a:t>
          </a:r>
        </a:p>
      </dgm:t>
    </dgm:pt>
    <dgm:pt modelId="{5F413827-7944-4A71-A5EB-AB5725BFEFC3}" type="parTrans" cxnId="{B6B27942-AD27-7345-8C4D-7CED84BF3D38}">
      <dgm:prSet/>
      <dgm:spPr/>
      <dgm:t>
        <a:bodyPr/>
        <a:lstStyle/>
        <a:p>
          <a:endParaRPr lang="en-GB"/>
        </a:p>
      </dgm:t>
    </dgm:pt>
    <dgm:pt modelId="{F4691DD1-72A9-45EA-9C4F-3DAE57ACEA75}" type="sibTrans" cxnId="{B6B27942-AD27-7345-8C4D-7CED84BF3D38}">
      <dgm:prSet/>
      <dgm:spPr/>
      <dgm:t>
        <a:bodyPr/>
        <a:lstStyle/>
        <a:p>
          <a:endParaRPr lang="en-GB"/>
        </a:p>
      </dgm:t>
    </dgm:pt>
    <dgm:pt modelId="{AD615E51-126D-4A7A-A148-8547A725C251}" type="pres">
      <dgm:prSet presAssocID="{21FE8114-E7BE-4B99-9101-6EC00B475FA2}" presName="linear" presStyleCnt="0">
        <dgm:presLayoutVars>
          <dgm:animLvl val="lvl"/>
          <dgm:resizeHandles val="exact"/>
        </dgm:presLayoutVars>
      </dgm:prSet>
      <dgm:spPr/>
    </dgm:pt>
    <dgm:pt modelId="{62B3A3A7-3DDD-4372-8A31-5916F0E9DFE0}" type="pres">
      <dgm:prSet presAssocID="{52B9F988-A2D0-4353-850C-B0F3299339B3}" presName="parentText" presStyleLbl="node1" presStyleIdx="0" presStyleCnt="5">
        <dgm:presLayoutVars>
          <dgm:chMax val="0"/>
          <dgm:bulletEnabled val="1"/>
        </dgm:presLayoutVars>
      </dgm:prSet>
      <dgm:spPr/>
    </dgm:pt>
    <dgm:pt modelId="{7BFE8910-A5D1-48A0-AF8D-72D13C258208}" type="pres">
      <dgm:prSet presAssocID="{03C32D45-0DC0-4722-83ED-15FB3301F79E}" presName="spacer" presStyleCnt="0"/>
      <dgm:spPr/>
    </dgm:pt>
    <dgm:pt modelId="{0CBA9241-C5C7-48AD-893A-D1D2185A7637}" type="pres">
      <dgm:prSet presAssocID="{5D58C7D8-19E7-424C-BC69-06574E83F3E1}" presName="parentText" presStyleLbl="node1" presStyleIdx="1" presStyleCnt="5">
        <dgm:presLayoutVars>
          <dgm:chMax val="0"/>
          <dgm:bulletEnabled val="1"/>
        </dgm:presLayoutVars>
      </dgm:prSet>
      <dgm:spPr/>
    </dgm:pt>
    <dgm:pt modelId="{52A3ACD0-90DC-4B81-964C-F2157CE51F28}" type="pres">
      <dgm:prSet presAssocID="{30883D00-128A-4E24-8863-CBAC8A3F80C7}" presName="spacer" presStyleCnt="0"/>
      <dgm:spPr/>
    </dgm:pt>
    <dgm:pt modelId="{FC1803C9-FA70-4EF9-B878-9D84A61F9049}" type="pres">
      <dgm:prSet presAssocID="{B5583743-E91D-45BD-8B80-5E8073D837E8}" presName="parentText" presStyleLbl="node1" presStyleIdx="2" presStyleCnt="5">
        <dgm:presLayoutVars>
          <dgm:chMax val="0"/>
          <dgm:bulletEnabled val="1"/>
        </dgm:presLayoutVars>
      </dgm:prSet>
      <dgm:spPr/>
    </dgm:pt>
    <dgm:pt modelId="{6A08E7F6-DCEB-4A5D-9C07-08D96A7300FF}" type="pres">
      <dgm:prSet presAssocID="{23D7192D-1951-4BEA-BCF0-D199D166A58C}" presName="spacer" presStyleCnt="0"/>
      <dgm:spPr/>
    </dgm:pt>
    <dgm:pt modelId="{76A7EC8E-BF9F-4D01-AACA-3D7014BED5E2}" type="pres">
      <dgm:prSet presAssocID="{2138C3B7-74DF-4665-BBE1-58CE110BC40A}" presName="parentText" presStyleLbl="node1" presStyleIdx="3" presStyleCnt="5">
        <dgm:presLayoutVars>
          <dgm:chMax val="0"/>
          <dgm:bulletEnabled val="1"/>
        </dgm:presLayoutVars>
      </dgm:prSet>
      <dgm:spPr/>
    </dgm:pt>
    <dgm:pt modelId="{F72BBC76-7B45-4A09-B3FB-91AD0549395F}" type="pres">
      <dgm:prSet presAssocID="{8D4A40EA-D106-46E5-BA66-1D0D37A2238B}" presName="spacer" presStyleCnt="0"/>
      <dgm:spPr/>
    </dgm:pt>
    <dgm:pt modelId="{8D69E2C3-0EC6-4980-93B4-2639EE8F592E}" type="pres">
      <dgm:prSet presAssocID="{7C831EE7-3DBD-48E3-9693-07C25AB8F132}" presName="parentText" presStyleLbl="node1" presStyleIdx="4" presStyleCnt="5">
        <dgm:presLayoutVars>
          <dgm:chMax val="0"/>
          <dgm:bulletEnabled val="1"/>
        </dgm:presLayoutVars>
      </dgm:prSet>
      <dgm:spPr/>
    </dgm:pt>
  </dgm:ptLst>
  <dgm:cxnLst>
    <dgm:cxn modelId="{F4B5F807-E5A8-AA4B-A304-5681052E62AA}" type="presOf" srcId="{7C831EE7-3DBD-48E3-9693-07C25AB8F132}" destId="{8D69E2C3-0EC6-4980-93B4-2639EE8F592E}" srcOrd="0" destOrd="0" presId="urn:microsoft.com/office/officeart/2005/8/layout/vList2"/>
    <dgm:cxn modelId="{56041715-9C26-0E41-8211-DA6F9BC6DDEE}" type="presOf" srcId="{B5583743-E91D-45BD-8B80-5E8073D837E8}" destId="{FC1803C9-FA70-4EF9-B878-9D84A61F9049}" srcOrd="0" destOrd="0" presId="urn:microsoft.com/office/officeart/2005/8/layout/vList2"/>
    <dgm:cxn modelId="{B6B27942-AD27-7345-8C4D-7CED84BF3D38}" srcId="{21FE8114-E7BE-4B99-9101-6EC00B475FA2}" destId="{7C831EE7-3DBD-48E3-9693-07C25AB8F132}" srcOrd="4" destOrd="0" parTransId="{5F413827-7944-4A71-A5EB-AB5725BFEFC3}" sibTransId="{F4691DD1-72A9-45EA-9C4F-3DAE57ACEA75}"/>
    <dgm:cxn modelId="{981B005A-DFBE-6F4E-AFA8-398885B2BD03}" type="presOf" srcId="{5D58C7D8-19E7-424C-BC69-06574E83F3E1}" destId="{0CBA9241-C5C7-48AD-893A-D1D2185A7637}" srcOrd="0" destOrd="0" presId="urn:microsoft.com/office/officeart/2005/8/layout/vList2"/>
    <dgm:cxn modelId="{13AEFB5A-058C-7843-A26A-79FADBEC4E0B}" type="presOf" srcId="{52B9F988-A2D0-4353-850C-B0F3299339B3}" destId="{62B3A3A7-3DDD-4372-8A31-5916F0E9DFE0}" srcOrd="0" destOrd="0" presId="urn:microsoft.com/office/officeart/2005/8/layout/vList2"/>
    <dgm:cxn modelId="{2630DB67-ECE9-47F6-B9A5-D5BD10F8B502}" srcId="{21FE8114-E7BE-4B99-9101-6EC00B475FA2}" destId="{52B9F988-A2D0-4353-850C-B0F3299339B3}" srcOrd="0" destOrd="0" parTransId="{B9E161FB-8337-416C-9574-2A8F83494CA8}" sibTransId="{03C32D45-0DC0-4722-83ED-15FB3301F79E}"/>
    <dgm:cxn modelId="{4D1B8F6A-57E6-45CE-A30A-8850D5A8725F}" srcId="{21FE8114-E7BE-4B99-9101-6EC00B475FA2}" destId="{5D58C7D8-19E7-424C-BC69-06574E83F3E1}" srcOrd="1" destOrd="0" parTransId="{C78847C5-546A-4664-A71B-830AD6320D0B}" sibTransId="{30883D00-128A-4E24-8863-CBAC8A3F80C7}"/>
    <dgm:cxn modelId="{283920C0-797C-40E1-98B6-5C71259CFB47}" srcId="{21FE8114-E7BE-4B99-9101-6EC00B475FA2}" destId="{2138C3B7-74DF-4665-BBE1-58CE110BC40A}" srcOrd="3" destOrd="0" parTransId="{ED8FE2B9-C615-4CCC-B085-E3611C9EA50C}" sibTransId="{8D4A40EA-D106-46E5-BA66-1D0D37A2238B}"/>
    <dgm:cxn modelId="{2C011ACA-EEB7-5A40-8886-2EBFDDAE0105}" type="presOf" srcId="{21FE8114-E7BE-4B99-9101-6EC00B475FA2}" destId="{AD615E51-126D-4A7A-A148-8547A725C251}" srcOrd="0" destOrd="0" presId="urn:microsoft.com/office/officeart/2005/8/layout/vList2"/>
    <dgm:cxn modelId="{3409C0E2-D0E5-454A-87A1-577F56E223E5}" srcId="{21FE8114-E7BE-4B99-9101-6EC00B475FA2}" destId="{B5583743-E91D-45BD-8B80-5E8073D837E8}" srcOrd="2" destOrd="0" parTransId="{3A1B8519-D7BF-4A14-A6A8-8578BE356D9D}" sibTransId="{23D7192D-1951-4BEA-BCF0-D199D166A58C}"/>
    <dgm:cxn modelId="{3B25E6EB-3756-1C46-84B1-2F738B0C214A}" type="presOf" srcId="{2138C3B7-74DF-4665-BBE1-58CE110BC40A}" destId="{76A7EC8E-BF9F-4D01-AACA-3D7014BED5E2}" srcOrd="0" destOrd="0" presId="urn:microsoft.com/office/officeart/2005/8/layout/vList2"/>
    <dgm:cxn modelId="{FC331CB7-80BE-F749-973E-B884078AA508}" type="presParOf" srcId="{AD615E51-126D-4A7A-A148-8547A725C251}" destId="{62B3A3A7-3DDD-4372-8A31-5916F0E9DFE0}" srcOrd="0" destOrd="0" presId="urn:microsoft.com/office/officeart/2005/8/layout/vList2"/>
    <dgm:cxn modelId="{F32FC0D0-515B-6D40-84E1-DEE8F37BCF65}" type="presParOf" srcId="{AD615E51-126D-4A7A-A148-8547A725C251}" destId="{7BFE8910-A5D1-48A0-AF8D-72D13C258208}" srcOrd="1" destOrd="0" presId="urn:microsoft.com/office/officeart/2005/8/layout/vList2"/>
    <dgm:cxn modelId="{1D8ADA95-6DB3-6946-8EB1-D1B08B1CCFC5}" type="presParOf" srcId="{AD615E51-126D-4A7A-A148-8547A725C251}" destId="{0CBA9241-C5C7-48AD-893A-D1D2185A7637}" srcOrd="2" destOrd="0" presId="urn:microsoft.com/office/officeart/2005/8/layout/vList2"/>
    <dgm:cxn modelId="{A9F76777-948B-6D4A-81D6-F4401CFEEBC9}" type="presParOf" srcId="{AD615E51-126D-4A7A-A148-8547A725C251}" destId="{52A3ACD0-90DC-4B81-964C-F2157CE51F28}" srcOrd="3" destOrd="0" presId="urn:microsoft.com/office/officeart/2005/8/layout/vList2"/>
    <dgm:cxn modelId="{22A79245-66BB-5641-A880-5C387D397B19}" type="presParOf" srcId="{AD615E51-126D-4A7A-A148-8547A725C251}" destId="{FC1803C9-FA70-4EF9-B878-9D84A61F9049}" srcOrd="4" destOrd="0" presId="urn:microsoft.com/office/officeart/2005/8/layout/vList2"/>
    <dgm:cxn modelId="{6A175F97-3D29-A545-A8A2-23904EA0379F}" type="presParOf" srcId="{AD615E51-126D-4A7A-A148-8547A725C251}" destId="{6A08E7F6-DCEB-4A5D-9C07-08D96A7300FF}" srcOrd="5" destOrd="0" presId="urn:microsoft.com/office/officeart/2005/8/layout/vList2"/>
    <dgm:cxn modelId="{11CF3F87-1F96-F24E-8547-D05116E52D1C}" type="presParOf" srcId="{AD615E51-126D-4A7A-A148-8547A725C251}" destId="{76A7EC8E-BF9F-4D01-AACA-3D7014BED5E2}" srcOrd="6" destOrd="0" presId="urn:microsoft.com/office/officeart/2005/8/layout/vList2"/>
    <dgm:cxn modelId="{144D537F-DE3A-7346-98C5-278EAE527AE6}" type="presParOf" srcId="{AD615E51-126D-4A7A-A148-8547A725C251}" destId="{F72BBC76-7B45-4A09-B3FB-91AD0549395F}" srcOrd="7" destOrd="0" presId="urn:microsoft.com/office/officeart/2005/8/layout/vList2"/>
    <dgm:cxn modelId="{4CD441B0-136A-E747-A266-DA158CFD64C0}" type="presParOf" srcId="{AD615E51-126D-4A7A-A148-8547A725C251}" destId="{8D69E2C3-0EC6-4980-93B4-2639EE8F592E}"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3524B95-EFAC-4612-9F3C-6E53A0156ACF}"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7901F0B2-D0C0-481B-BDBE-898400B1EBDD}">
      <dgm:prSet/>
      <dgm:spPr/>
      <dgm:t>
        <a:bodyPr/>
        <a:lstStyle/>
        <a:p>
          <a:r>
            <a:rPr lang="en-GB" b="1"/>
            <a:t>Key Concepts</a:t>
          </a:r>
          <a:endParaRPr lang="en-US"/>
        </a:p>
      </dgm:t>
    </dgm:pt>
    <dgm:pt modelId="{58A248CC-D1B2-4D27-810A-5B753FB1ED79}" type="parTrans" cxnId="{852D047B-B229-4E4B-AD22-BFEF23A16A0A}">
      <dgm:prSet/>
      <dgm:spPr/>
      <dgm:t>
        <a:bodyPr/>
        <a:lstStyle/>
        <a:p>
          <a:endParaRPr lang="en-US"/>
        </a:p>
      </dgm:t>
    </dgm:pt>
    <dgm:pt modelId="{07AC012D-82B4-46C7-93F7-350B811877F9}" type="sibTrans" cxnId="{852D047B-B229-4E4B-AD22-BFEF23A16A0A}">
      <dgm:prSet/>
      <dgm:spPr/>
      <dgm:t>
        <a:bodyPr/>
        <a:lstStyle/>
        <a:p>
          <a:endParaRPr lang="en-US"/>
        </a:p>
      </dgm:t>
    </dgm:pt>
    <dgm:pt modelId="{F88A0BAB-8BDD-4959-8A2F-39B9BAF7D0FF}">
      <dgm:prSet/>
      <dgm:spPr/>
      <dgm:t>
        <a:bodyPr/>
        <a:lstStyle/>
        <a:p>
          <a:pPr rtl="0"/>
          <a:r>
            <a:rPr lang="en-GB"/>
            <a:t>Health: a holistic state beyond absence of illness, shaped by biological, psychological, and social factors (NICE, 2020).</a:t>
          </a:r>
          <a:r>
            <a:rPr lang="en-GB">
              <a:latin typeface="Neue Haas Grotesk Text Pro"/>
            </a:rPr>
            <a:t> Health includes physical, mental and social aspects (WHO,2022).</a:t>
          </a:r>
          <a:endParaRPr lang="en-GB"/>
        </a:p>
      </dgm:t>
    </dgm:pt>
    <dgm:pt modelId="{7378663F-A00D-4ACE-A527-EE8D684C4A25}" type="parTrans" cxnId="{C1650AC0-E793-4937-9E43-06D856C95525}">
      <dgm:prSet/>
      <dgm:spPr/>
      <dgm:t>
        <a:bodyPr/>
        <a:lstStyle/>
        <a:p>
          <a:endParaRPr lang="en-US"/>
        </a:p>
      </dgm:t>
    </dgm:pt>
    <dgm:pt modelId="{1DA01391-5C9D-4D46-AC72-707A3F27A77E}" type="sibTrans" cxnId="{C1650AC0-E793-4937-9E43-06D856C95525}">
      <dgm:prSet/>
      <dgm:spPr/>
      <dgm:t>
        <a:bodyPr/>
        <a:lstStyle/>
        <a:p>
          <a:endParaRPr lang="en-US"/>
        </a:p>
      </dgm:t>
    </dgm:pt>
    <dgm:pt modelId="{3589514A-F26E-45D5-85B5-EFCBD108F39C}">
      <dgm:prSet/>
      <dgm:spPr/>
      <dgm:t>
        <a:bodyPr/>
        <a:lstStyle/>
        <a:p>
          <a:pPr rtl="0"/>
          <a:r>
            <a:rPr lang="en-GB"/>
            <a:t>Wellbeing: includes emotional stability, life satisfaction, social connectedness, and resilience (Corbin et al., 2021).</a:t>
          </a:r>
          <a:r>
            <a:rPr lang="en-GB">
              <a:latin typeface="Neue Haas Grotesk Text Pro"/>
            </a:rPr>
            <a:t> Also, includes both objective (measurable) and subjective (personal) experiences (ONS, 2023).</a:t>
          </a:r>
          <a:endParaRPr lang="en-US"/>
        </a:p>
      </dgm:t>
    </dgm:pt>
    <dgm:pt modelId="{6F5D1C6F-0C54-4598-B52D-5AA14A401683}" type="parTrans" cxnId="{013FEBD8-25F0-4AAC-994B-55B74D26D44D}">
      <dgm:prSet/>
      <dgm:spPr/>
      <dgm:t>
        <a:bodyPr/>
        <a:lstStyle/>
        <a:p>
          <a:endParaRPr lang="en-US"/>
        </a:p>
      </dgm:t>
    </dgm:pt>
    <dgm:pt modelId="{59604224-C1A0-48AF-9850-4803B9B080AB}" type="sibTrans" cxnId="{013FEBD8-25F0-4AAC-994B-55B74D26D44D}">
      <dgm:prSet/>
      <dgm:spPr/>
      <dgm:t>
        <a:bodyPr/>
        <a:lstStyle/>
        <a:p>
          <a:endParaRPr lang="en-US"/>
        </a:p>
      </dgm:t>
    </dgm:pt>
    <dgm:pt modelId="{6B9C16EE-37B7-4B97-BDE7-7757BFD2E897}">
      <dgm:prSet/>
      <dgm:spPr/>
      <dgm:t>
        <a:bodyPr/>
        <a:lstStyle/>
        <a:p>
          <a:r>
            <a:rPr lang="en-GB"/>
            <a:t>Sustainable Development: meeting present needs without compromising future generations, embedded within the 17 UN SDGs. SDG 3 emphasises universal health coverage, disease prevention, and promoting wellbeing across the life course (WHO, 2022).</a:t>
          </a:r>
        </a:p>
      </dgm:t>
    </dgm:pt>
    <dgm:pt modelId="{1F3674C2-0BB8-4D79-9B1D-284B836BA9A2}" type="parTrans" cxnId="{D7DA38D6-4659-42D9-A0D2-6C9F79CCEEA6}">
      <dgm:prSet/>
      <dgm:spPr/>
      <dgm:t>
        <a:bodyPr/>
        <a:lstStyle/>
        <a:p>
          <a:endParaRPr lang="en-US"/>
        </a:p>
      </dgm:t>
    </dgm:pt>
    <dgm:pt modelId="{ABC01345-B998-4A54-A5D3-7C0AFD81A5B1}" type="sibTrans" cxnId="{D7DA38D6-4659-42D9-A0D2-6C9F79CCEEA6}">
      <dgm:prSet/>
      <dgm:spPr/>
      <dgm:t>
        <a:bodyPr/>
        <a:lstStyle/>
        <a:p>
          <a:endParaRPr lang="en-US"/>
        </a:p>
      </dgm:t>
    </dgm:pt>
    <dgm:pt modelId="{7DDF0CAE-8A70-4724-AB2B-1339449396EF}">
      <dgm:prSet phldr="0"/>
      <dgm:spPr/>
      <dgm:t>
        <a:bodyPr/>
        <a:lstStyle/>
        <a:p>
          <a:pPr rtl="0"/>
          <a:r>
            <a:rPr lang="en-GB">
              <a:latin typeface="Neue Haas Grotesk Text Pro"/>
            </a:rPr>
            <a:t> THE 8 Dimensions of wellbeing framework helps guide holistic care (SAMHSA, 2023).</a:t>
          </a:r>
        </a:p>
      </dgm:t>
    </dgm:pt>
    <dgm:pt modelId="{63DD3AC8-2A00-4B65-8A65-56FD775B57D7}" type="parTrans" cxnId="{F911D362-BB3A-C046-9419-649324B312F0}">
      <dgm:prSet/>
      <dgm:spPr/>
    </dgm:pt>
    <dgm:pt modelId="{3FC14DEB-7F9A-4495-BCD5-69CB5F31715E}" type="sibTrans" cxnId="{F911D362-BB3A-C046-9419-649324B312F0}">
      <dgm:prSet/>
      <dgm:spPr/>
    </dgm:pt>
    <dgm:pt modelId="{AF5A7C8D-85BF-41BA-9214-AD16E595C34B}" type="pres">
      <dgm:prSet presAssocID="{C3524B95-EFAC-4612-9F3C-6E53A0156ACF}" presName="linear" presStyleCnt="0">
        <dgm:presLayoutVars>
          <dgm:animLvl val="lvl"/>
          <dgm:resizeHandles val="exact"/>
        </dgm:presLayoutVars>
      </dgm:prSet>
      <dgm:spPr/>
    </dgm:pt>
    <dgm:pt modelId="{E2DBD89D-8307-4CC2-81B7-CCA1D19C4ADF}" type="pres">
      <dgm:prSet presAssocID="{7901F0B2-D0C0-481B-BDBE-898400B1EBDD}" presName="parentText" presStyleLbl="node1" presStyleIdx="0" presStyleCnt="5">
        <dgm:presLayoutVars>
          <dgm:chMax val="0"/>
          <dgm:bulletEnabled val="1"/>
        </dgm:presLayoutVars>
      </dgm:prSet>
      <dgm:spPr/>
    </dgm:pt>
    <dgm:pt modelId="{8E8038EF-E6D7-4EDE-8566-B76BB45FF9D2}" type="pres">
      <dgm:prSet presAssocID="{07AC012D-82B4-46C7-93F7-350B811877F9}" presName="spacer" presStyleCnt="0"/>
      <dgm:spPr/>
    </dgm:pt>
    <dgm:pt modelId="{3D356160-22A5-4E84-B833-25549D62F35B}" type="pres">
      <dgm:prSet presAssocID="{F88A0BAB-8BDD-4959-8A2F-39B9BAF7D0FF}" presName="parentText" presStyleLbl="node1" presStyleIdx="1" presStyleCnt="5">
        <dgm:presLayoutVars>
          <dgm:chMax val="0"/>
          <dgm:bulletEnabled val="1"/>
        </dgm:presLayoutVars>
      </dgm:prSet>
      <dgm:spPr/>
    </dgm:pt>
    <dgm:pt modelId="{4735A74D-5BF8-405C-B874-6277C7D6111E}" type="pres">
      <dgm:prSet presAssocID="{1DA01391-5C9D-4D46-AC72-707A3F27A77E}" presName="spacer" presStyleCnt="0"/>
      <dgm:spPr/>
    </dgm:pt>
    <dgm:pt modelId="{0B362612-E14D-4131-8D62-7A8E2DD8D3EE}" type="pres">
      <dgm:prSet presAssocID="{3589514A-F26E-45D5-85B5-EFCBD108F39C}" presName="parentText" presStyleLbl="node1" presStyleIdx="2" presStyleCnt="5">
        <dgm:presLayoutVars>
          <dgm:chMax val="0"/>
          <dgm:bulletEnabled val="1"/>
        </dgm:presLayoutVars>
      </dgm:prSet>
      <dgm:spPr/>
    </dgm:pt>
    <dgm:pt modelId="{6758CEC9-48BB-4A2B-B19B-E0D8DF6EBDEE}" type="pres">
      <dgm:prSet presAssocID="{59604224-C1A0-48AF-9850-4803B9B080AB}" presName="spacer" presStyleCnt="0"/>
      <dgm:spPr/>
    </dgm:pt>
    <dgm:pt modelId="{DCE34107-52EA-4702-9664-2D4C44B666F3}" type="pres">
      <dgm:prSet presAssocID="{6B9C16EE-37B7-4B97-BDE7-7757BFD2E897}" presName="parentText" presStyleLbl="node1" presStyleIdx="3" presStyleCnt="5">
        <dgm:presLayoutVars>
          <dgm:chMax val="0"/>
          <dgm:bulletEnabled val="1"/>
        </dgm:presLayoutVars>
      </dgm:prSet>
      <dgm:spPr/>
    </dgm:pt>
    <dgm:pt modelId="{FD76C1D1-3116-42C0-83AF-74F1307EB63B}" type="pres">
      <dgm:prSet presAssocID="{ABC01345-B998-4A54-A5D3-7C0AFD81A5B1}" presName="spacer" presStyleCnt="0"/>
      <dgm:spPr/>
    </dgm:pt>
    <dgm:pt modelId="{D9670CF5-E68D-4703-86B3-7EFA5961EA6E}" type="pres">
      <dgm:prSet presAssocID="{7DDF0CAE-8A70-4724-AB2B-1339449396EF}" presName="parentText" presStyleLbl="node1" presStyleIdx="4" presStyleCnt="5">
        <dgm:presLayoutVars>
          <dgm:chMax val="0"/>
          <dgm:bulletEnabled val="1"/>
        </dgm:presLayoutVars>
      </dgm:prSet>
      <dgm:spPr/>
    </dgm:pt>
  </dgm:ptLst>
  <dgm:cxnLst>
    <dgm:cxn modelId="{149F931A-C337-4F58-AC07-8D5ACF2FB42E}" type="presOf" srcId="{6B9C16EE-37B7-4B97-BDE7-7757BFD2E897}" destId="{DCE34107-52EA-4702-9664-2D4C44B666F3}" srcOrd="0" destOrd="0" presId="urn:microsoft.com/office/officeart/2005/8/layout/vList2"/>
    <dgm:cxn modelId="{65DAD629-B8AC-41E5-97C3-5E9E4EDD7CDE}" type="presOf" srcId="{3589514A-F26E-45D5-85B5-EFCBD108F39C}" destId="{0B362612-E14D-4131-8D62-7A8E2DD8D3EE}" srcOrd="0" destOrd="0" presId="urn:microsoft.com/office/officeart/2005/8/layout/vList2"/>
    <dgm:cxn modelId="{1A86AE2C-9A9D-4B0E-9D9C-47C3850D19DD}" type="presOf" srcId="{7901F0B2-D0C0-481B-BDBE-898400B1EBDD}" destId="{E2DBD89D-8307-4CC2-81B7-CCA1D19C4ADF}" srcOrd="0" destOrd="0" presId="urn:microsoft.com/office/officeart/2005/8/layout/vList2"/>
    <dgm:cxn modelId="{0A608438-1DFB-DC43-85D2-A2BDB64ED8F8}" type="presOf" srcId="{7DDF0CAE-8A70-4724-AB2B-1339449396EF}" destId="{D9670CF5-E68D-4703-86B3-7EFA5961EA6E}" srcOrd="0" destOrd="0" presId="urn:microsoft.com/office/officeart/2005/8/layout/vList2"/>
    <dgm:cxn modelId="{F911D362-BB3A-C046-9419-649324B312F0}" srcId="{C3524B95-EFAC-4612-9F3C-6E53A0156ACF}" destId="{7DDF0CAE-8A70-4724-AB2B-1339449396EF}" srcOrd="4" destOrd="0" parTransId="{63DD3AC8-2A00-4B65-8A65-56FD775B57D7}" sibTransId="{3FC14DEB-7F9A-4495-BCD5-69CB5F31715E}"/>
    <dgm:cxn modelId="{852D047B-B229-4E4B-AD22-BFEF23A16A0A}" srcId="{C3524B95-EFAC-4612-9F3C-6E53A0156ACF}" destId="{7901F0B2-D0C0-481B-BDBE-898400B1EBDD}" srcOrd="0" destOrd="0" parTransId="{58A248CC-D1B2-4D27-810A-5B753FB1ED79}" sibTransId="{07AC012D-82B4-46C7-93F7-350B811877F9}"/>
    <dgm:cxn modelId="{7ECBECAA-8450-4522-836D-8697079FAA3A}" type="presOf" srcId="{F88A0BAB-8BDD-4959-8A2F-39B9BAF7D0FF}" destId="{3D356160-22A5-4E84-B833-25549D62F35B}" srcOrd="0" destOrd="0" presId="urn:microsoft.com/office/officeart/2005/8/layout/vList2"/>
    <dgm:cxn modelId="{C1650AC0-E793-4937-9E43-06D856C95525}" srcId="{C3524B95-EFAC-4612-9F3C-6E53A0156ACF}" destId="{F88A0BAB-8BDD-4959-8A2F-39B9BAF7D0FF}" srcOrd="1" destOrd="0" parTransId="{7378663F-A00D-4ACE-A527-EE8D684C4A25}" sibTransId="{1DA01391-5C9D-4D46-AC72-707A3F27A77E}"/>
    <dgm:cxn modelId="{D7DA38D6-4659-42D9-A0D2-6C9F79CCEEA6}" srcId="{C3524B95-EFAC-4612-9F3C-6E53A0156ACF}" destId="{6B9C16EE-37B7-4B97-BDE7-7757BFD2E897}" srcOrd="3" destOrd="0" parTransId="{1F3674C2-0BB8-4D79-9B1D-284B836BA9A2}" sibTransId="{ABC01345-B998-4A54-A5D3-7C0AFD81A5B1}"/>
    <dgm:cxn modelId="{013FEBD8-25F0-4AAC-994B-55B74D26D44D}" srcId="{C3524B95-EFAC-4612-9F3C-6E53A0156ACF}" destId="{3589514A-F26E-45D5-85B5-EFCBD108F39C}" srcOrd="2" destOrd="0" parTransId="{6F5D1C6F-0C54-4598-B52D-5AA14A401683}" sibTransId="{59604224-C1A0-48AF-9850-4803B9B080AB}"/>
    <dgm:cxn modelId="{0EE88CF9-0231-4DB4-ACE0-EB138F0EB918}" type="presOf" srcId="{C3524B95-EFAC-4612-9F3C-6E53A0156ACF}" destId="{AF5A7C8D-85BF-41BA-9214-AD16E595C34B}" srcOrd="0" destOrd="0" presId="urn:microsoft.com/office/officeart/2005/8/layout/vList2"/>
    <dgm:cxn modelId="{2FDFFD05-124D-4C23-B497-D42551E5546C}" type="presParOf" srcId="{AF5A7C8D-85BF-41BA-9214-AD16E595C34B}" destId="{E2DBD89D-8307-4CC2-81B7-CCA1D19C4ADF}" srcOrd="0" destOrd="0" presId="urn:microsoft.com/office/officeart/2005/8/layout/vList2"/>
    <dgm:cxn modelId="{19FC66A7-85E6-4FB6-95ED-B898C7A46912}" type="presParOf" srcId="{AF5A7C8D-85BF-41BA-9214-AD16E595C34B}" destId="{8E8038EF-E6D7-4EDE-8566-B76BB45FF9D2}" srcOrd="1" destOrd="0" presId="urn:microsoft.com/office/officeart/2005/8/layout/vList2"/>
    <dgm:cxn modelId="{7EEBE292-FD72-4A19-88D9-B297D084A9C1}" type="presParOf" srcId="{AF5A7C8D-85BF-41BA-9214-AD16E595C34B}" destId="{3D356160-22A5-4E84-B833-25549D62F35B}" srcOrd="2" destOrd="0" presId="urn:microsoft.com/office/officeart/2005/8/layout/vList2"/>
    <dgm:cxn modelId="{A0034AAE-5784-465D-B4B4-92EB6583170B}" type="presParOf" srcId="{AF5A7C8D-85BF-41BA-9214-AD16E595C34B}" destId="{4735A74D-5BF8-405C-B874-6277C7D6111E}" srcOrd="3" destOrd="0" presId="urn:microsoft.com/office/officeart/2005/8/layout/vList2"/>
    <dgm:cxn modelId="{F54A36F7-11FF-4340-8236-52E2975FA8C3}" type="presParOf" srcId="{AF5A7C8D-85BF-41BA-9214-AD16E595C34B}" destId="{0B362612-E14D-4131-8D62-7A8E2DD8D3EE}" srcOrd="4" destOrd="0" presId="urn:microsoft.com/office/officeart/2005/8/layout/vList2"/>
    <dgm:cxn modelId="{3EA0B845-D1CE-48BE-9FA0-2262D871C539}" type="presParOf" srcId="{AF5A7C8D-85BF-41BA-9214-AD16E595C34B}" destId="{6758CEC9-48BB-4A2B-B19B-E0D8DF6EBDEE}" srcOrd="5" destOrd="0" presId="urn:microsoft.com/office/officeart/2005/8/layout/vList2"/>
    <dgm:cxn modelId="{6CF71418-0272-4BC6-AAE4-6C133EFA57E4}" type="presParOf" srcId="{AF5A7C8D-85BF-41BA-9214-AD16E595C34B}" destId="{DCE34107-52EA-4702-9664-2D4C44B666F3}" srcOrd="6" destOrd="0" presId="urn:microsoft.com/office/officeart/2005/8/layout/vList2"/>
    <dgm:cxn modelId="{8591798B-CEBF-6B4C-9221-1C1EA44D1F66}" type="presParOf" srcId="{AF5A7C8D-85BF-41BA-9214-AD16E595C34B}" destId="{FD76C1D1-3116-42C0-83AF-74F1307EB63B}" srcOrd="7" destOrd="0" presId="urn:microsoft.com/office/officeart/2005/8/layout/vList2"/>
    <dgm:cxn modelId="{F17F3115-7954-544C-9EA8-B946FBB3305C}" type="presParOf" srcId="{AF5A7C8D-85BF-41BA-9214-AD16E595C34B}" destId="{D9670CF5-E68D-4703-86B3-7EFA5961EA6E}" srcOrd="8"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6A8C53D-667C-4AFA-A1EE-41F11307B818}"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587794C1-9A70-4FF5-A9E7-0DA9E2202E40}">
      <dgm:prSet/>
      <dgm:spPr/>
      <dgm:t>
        <a:bodyPr/>
        <a:lstStyle/>
        <a:p>
          <a:r>
            <a:rPr lang="en-GB" b="1"/>
            <a:t>Models of Health: Biomedical Model </a:t>
          </a:r>
          <a:endParaRPr lang="en-US"/>
        </a:p>
      </dgm:t>
    </dgm:pt>
    <dgm:pt modelId="{553095CD-2BD8-4AE4-9C59-C21EE9B3C5EC}" type="parTrans" cxnId="{EE5DBE2C-1453-422F-BE67-1B63B250578E}">
      <dgm:prSet/>
      <dgm:spPr/>
      <dgm:t>
        <a:bodyPr/>
        <a:lstStyle/>
        <a:p>
          <a:endParaRPr lang="en-US"/>
        </a:p>
      </dgm:t>
    </dgm:pt>
    <dgm:pt modelId="{CCE946EE-F7DC-45BB-A911-383E0F5E2E36}" type="sibTrans" cxnId="{EE5DBE2C-1453-422F-BE67-1B63B250578E}">
      <dgm:prSet/>
      <dgm:spPr/>
      <dgm:t>
        <a:bodyPr/>
        <a:lstStyle/>
        <a:p>
          <a:endParaRPr lang="en-US"/>
        </a:p>
      </dgm:t>
    </dgm:pt>
    <dgm:pt modelId="{A21FB9D7-501A-41AE-96E3-DBE3F0AD8510}">
      <dgm:prSet/>
      <dgm:spPr/>
      <dgm:t>
        <a:bodyPr/>
        <a:lstStyle/>
        <a:p>
          <a:r>
            <a:rPr lang="en-GB"/>
            <a:t>Focuses on disease as biological dysfunction.</a:t>
          </a:r>
          <a:endParaRPr lang="en-US"/>
        </a:p>
      </dgm:t>
    </dgm:pt>
    <dgm:pt modelId="{333A59DA-21C0-40DF-9FA0-BAF7BE2CD06A}" type="parTrans" cxnId="{8EE9A566-C9BF-4B46-8C81-A0C065B09A30}">
      <dgm:prSet/>
      <dgm:spPr/>
      <dgm:t>
        <a:bodyPr/>
        <a:lstStyle/>
        <a:p>
          <a:endParaRPr lang="en-US"/>
        </a:p>
      </dgm:t>
    </dgm:pt>
    <dgm:pt modelId="{ABB4D1FD-8593-4632-8614-8E68F4E9DD99}" type="sibTrans" cxnId="{8EE9A566-C9BF-4B46-8C81-A0C065B09A30}">
      <dgm:prSet/>
      <dgm:spPr/>
      <dgm:t>
        <a:bodyPr/>
        <a:lstStyle/>
        <a:p>
          <a:endParaRPr lang="en-US"/>
        </a:p>
      </dgm:t>
    </dgm:pt>
    <dgm:pt modelId="{5B1E3300-09AB-46AB-93DF-949BD5C7FB16}">
      <dgm:prSet/>
      <dgm:spPr/>
      <dgm:t>
        <a:bodyPr/>
        <a:lstStyle/>
        <a:p>
          <a:r>
            <a:rPr lang="en-GB"/>
            <a:t>Effective for acute conditions and medical advances.</a:t>
          </a:r>
          <a:endParaRPr lang="en-US"/>
        </a:p>
      </dgm:t>
    </dgm:pt>
    <dgm:pt modelId="{C8B44B8E-5FB1-49AB-AACB-E24980BEDD40}" type="parTrans" cxnId="{8254B210-B83F-448C-8FB2-277AD66EF14C}">
      <dgm:prSet/>
      <dgm:spPr/>
      <dgm:t>
        <a:bodyPr/>
        <a:lstStyle/>
        <a:p>
          <a:endParaRPr lang="en-US"/>
        </a:p>
      </dgm:t>
    </dgm:pt>
    <dgm:pt modelId="{7737AF8E-51E7-4AE9-BB86-56D9E535D1DB}" type="sibTrans" cxnId="{8254B210-B83F-448C-8FB2-277AD66EF14C}">
      <dgm:prSet/>
      <dgm:spPr/>
      <dgm:t>
        <a:bodyPr/>
        <a:lstStyle/>
        <a:p>
          <a:endParaRPr lang="en-US"/>
        </a:p>
      </dgm:t>
    </dgm:pt>
    <dgm:pt modelId="{29BC6CAE-6C14-4739-80A6-79F0A41F7406}">
      <dgm:prSet/>
      <dgm:spPr/>
      <dgm:t>
        <a:bodyPr/>
        <a:lstStyle/>
        <a:p>
          <a:r>
            <a:rPr lang="en-GB"/>
            <a:t>Limited: neglects social, psychological, and environmental determinants of health.</a:t>
          </a:r>
          <a:endParaRPr lang="en-US"/>
        </a:p>
      </dgm:t>
    </dgm:pt>
    <dgm:pt modelId="{B72541FB-9722-4920-A337-2C6AED260F4B}" type="parTrans" cxnId="{8BC526A2-625C-4F0F-B27F-9B5D513F733C}">
      <dgm:prSet/>
      <dgm:spPr/>
      <dgm:t>
        <a:bodyPr/>
        <a:lstStyle/>
        <a:p>
          <a:endParaRPr lang="en-US"/>
        </a:p>
      </dgm:t>
    </dgm:pt>
    <dgm:pt modelId="{9281C336-FAD0-4A7A-99B0-56FF1ADA2985}" type="sibTrans" cxnId="{8BC526A2-625C-4F0F-B27F-9B5D513F733C}">
      <dgm:prSet/>
      <dgm:spPr/>
      <dgm:t>
        <a:bodyPr/>
        <a:lstStyle/>
        <a:p>
          <a:endParaRPr lang="en-US"/>
        </a:p>
      </dgm:t>
    </dgm:pt>
    <dgm:pt modelId="{B10CB916-DB10-4C32-9433-390A62E48481}">
      <dgm:prSet/>
      <dgm:spPr/>
      <dgm:t>
        <a:bodyPr/>
        <a:lstStyle/>
        <a:p>
          <a:r>
            <a:rPr lang="en-GB"/>
            <a:t>Still dominates NHS delivery, creating tensions with SDG 3’s holistic aspirations (Engel, 1977).</a:t>
          </a:r>
          <a:endParaRPr lang="en-US"/>
        </a:p>
      </dgm:t>
    </dgm:pt>
    <dgm:pt modelId="{ACF51FDF-6D05-4FEE-B506-CB5D085564C7}" type="parTrans" cxnId="{575410D6-77CE-4C4C-94AB-0C601B2D8B38}">
      <dgm:prSet/>
      <dgm:spPr/>
      <dgm:t>
        <a:bodyPr/>
        <a:lstStyle/>
        <a:p>
          <a:endParaRPr lang="en-US"/>
        </a:p>
      </dgm:t>
    </dgm:pt>
    <dgm:pt modelId="{F28A84EA-A48F-493C-BAEF-089DBB1F75EF}" type="sibTrans" cxnId="{575410D6-77CE-4C4C-94AB-0C601B2D8B38}">
      <dgm:prSet/>
      <dgm:spPr/>
      <dgm:t>
        <a:bodyPr/>
        <a:lstStyle/>
        <a:p>
          <a:endParaRPr lang="en-US"/>
        </a:p>
      </dgm:t>
    </dgm:pt>
    <dgm:pt modelId="{C0D88701-01C7-45AF-B2A2-AAB06E777762}" type="pres">
      <dgm:prSet presAssocID="{86A8C53D-667C-4AFA-A1EE-41F11307B818}" presName="diagram" presStyleCnt="0">
        <dgm:presLayoutVars>
          <dgm:dir/>
          <dgm:resizeHandles val="exact"/>
        </dgm:presLayoutVars>
      </dgm:prSet>
      <dgm:spPr/>
    </dgm:pt>
    <dgm:pt modelId="{6DB4FF51-F1F6-4C6F-B274-DBFF009A9DE6}" type="pres">
      <dgm:prSet presAssocID="{587794C1-9A70-4FF5-A9E7-0DA9E2202E40}" presName="node" presStyleLbl="node1" presStyleIdx="0" presStyleCnt="5">
        <dgm:presLayoutVars>
          <dgm:bulletEnabled val="1"/>
        </dgm:presLayoutVars>
      </dgm:prSet>
      <dgm:spPr/>
    </dgm:pt>
    <dgm:pt modelId="{E698B54C-0CE6-4C2B-880A-98B639154960}" type="pres">
      <dgm:prSet presAssocID="{CCE946EE-F7DC-45BB-A911-383E0F5E2E36}" presName="sibTrans" presStyleCnt="0"/>
      <dgm:spPr/>
    </dgm:pt>
    <dgm:pt modelId="{46558AF1-8026-4091-902B-08F374C86D7A}" type="pres">
      <dgm:prSet presAssocID="{A21FB9D7-501A-41AE-96E3-DBE3F0AD8510}" presName="node" presStyleLbl="node1" presStyleIdx="1" presStyleCnt="5">
        <dgm:presLayoutVars>
          <dgm:bulletEnabled val="1"/>
        </dgm:presLayoutVars>
      </dgm:prSet>
      <dgm:spPr/>
    </dgm:pt>
    <dgm:pt modelId="{E3DA7808-1857-4B0C-BD2C-E883C897BD4D}" type="pres">
      <dgm:prSet presAssocID="{ABB4D1FD-8593-4632-8614-8E68F4E9DD99}" presName="sibTrans" presStyleCnt="0"/>
      <dgm:spPr/>
    </dgm:pt>
    <dgm:pt modelId="{C4E29F0B-32FA-485B-88B6-872489E7DAAD}" type="pres">
      <dgm:prSet presAssocID="{5B1E3300-09AB-46AB-93DF-949BD5C7FB16}" presName="node" presStyleLbl="node1" presStyleIdx="2" presStyleCnt="5">
        <dgm:presLayoutVars>
          <dgm:bulletEnabled val="1"/>
        </dgm:presLayoutVars>
      </dgm:prSet>
      <dgm:spPr/>
    </dgm:pt>
    <dgm:pt modelId="{ECC5B971-9BBF-42E9-B307-9ED5D3AE8A84}" type="pres">
      <dgm:prSet presAssocID="{7737AF8E-51E7-4AE9-BB86-56D9E535D1DB}" presName="sibTrans" presStyleCnt="0"/>
      <dgm:spPr/>
    </dgm:pt>
    <dgm:pt modelId="{B6BB2D64-A4B5-4A8A-BE20-2029A8C7D02B}" type="pres">
      <dgm:prSet presAssocID="{29BC6CAE-6C14-4739-80A6-79F0A41F7406}" presName="node" presStyleLbl="node1" presStyleIdx="3" presStyleCnt="5">
        <dgm:presLayoutVars>
          <dgm:bulletEnabled val="1"/>
        </dgm:presLayoutVars>
      </dgm:prSet>
      <dgm:spPr/>
    </dgm:pt>
    <dgm:pt modelId="{4AD3C400-BC3D-4102-8A58-B0A61F65E19A}" type="pres">
      <dgm:prSet presAssocID="{9281C336-FAD0-4A7A-99B0-56FF1ADA2985}" presName="sibTrans" presStyleCnt="0"/>
      <dgm:spPr/>
    </dgm:pt>
    <dgm:pt modelId="{0D0D38A1-C0E4-4DF2-8457-2E16CCC98573}" type="pres">
      <dgm:prSet presAssocID="{B10CB916-DB10-4C32-9433-390A62E48481}" presName="node" presStyleLbl="node1" presStyleIdx="4" presStyleCnt="5">
        <dgm:presLayoutVars>
          <dgm:bulletEnabled val="1"/>
        </dgm:presLayoutVars>
      </dgm:prSet>
      <dgm:spPr/>
    </dgm:pt>
  </dgm:ptLst>
  <dgm:cxnLst>
    <dgm:cxn modelId="{8254B210-B83F-448C-8FB2-277AD66EF14C}" srcId="{86A8C53D-667C-4AFA-A1EE-41F11307B818}" destId="{5B1E3300-09AB-46AB-93DF-949BD5C7FB16}" srcOrd="2" destOrd="0" parTransId="{C8B44B8E-5FB1-49AB-AACB-E24980BEDD40}" sibTransId="{7737AF8E-51E7-4AE9-BB86-56D9E535D1DB}"/>
    <dgm:cxn modelId="{90828213-79D4-4C7E-AEC2-372FD0FC1A06}" type="presOf" srcId="{B10CB916-DB10-4C32-9433-390A62E48481}" destId="{0D0D38A1-C0E4-4DF2-8457-2E16CCC98573}" srcOrd="0" destOrd="0" presId="urn:microsoft.com/office/officeart/2005/8/layout/default"/>
    <dgm:cxn modelId="{13508313-4DB8-4B8C-B246-1CAAA8289E32}" type="presOf" srcId="{5B1E3300-09AB-46AB-93DF-949BD5C7FB16}" destId="{C4E29F0B-32FA-485B-88B6-872489E7DAAD}" srcOrd="0" destOrd="0" presId="urn:microsoft.com/office/officeart/2005/8/layout/default"/>
    <dgm:cxn modelId="{EE5DBE2C-1453-422F-BE67-1B63B250578E}" srcId="{86A8C53D-667C-4AFA-A1EE-41F11307B818}" destId="{587794C1-9A70-4FF5-A9E7-0DA9E2202E40}" srcOrd="0" destOrd="0" parTransId="{553095CD-2BD8-4AE4-9C59-C21EE9B3C5EC}" sibTransId="{CCE946EE-F7DC-45BB-A911-383E0F5E2E36}"/>
    <dgm:cxn modelId="{6438BD5B-48E7-4C33-AA77-3A274F227F2F}" type="presOf" srcId="{A21FB9D7-501A-41AE-96E3-DBE3F0AD8510}" destId="{46558AF1-8026-4091-902B-08F374C86D7A}" srcOrd="0" destOrd="0" presId="urn:microsoft.com/office/officeart/2005/8/layout/default"/>
    <dgm:cxn modelId="{8EE9A566-C9BF-4B46-8C81-A0C065B09A30}" srcId="{86A8C53D-667C-4AFA-A1EE-41F11307B818}" destId="{A21FB9D7-501A-41AE-96E3-DBE3F0AD8510}" srcOrd="1" destOrd="0" parTransId="{333A59DA-21C0-40DF-9FA0-BAF7BE2CD06A}" sibTransId="{ABB4D1FD-8593-4632-8614-8E68F4E9DD99}"/>
    <dgm:cxn modelId="{C300DD9E-E03A-4956-A6EC-E7CD0B63F90D}" type="presOf" srcId="{587794C1-9A70-4FF5-A9E7-0DA9E2202E40}" destId="{6DB4FF51-F1F6-4C6F-B274-DBFF009A9DE6}" srcOrd="0" destOrd="0" presId="urn:microsoft.com/office/officeart/2005/8/layout/default"/>
    <dgm:cxn modelId="{8BC526A2-625C-4F0F-B27F-9B5D513F733C}" srcId="{86A8C53D-667C-4AFA-A1EE-41F11307B818}" destId="{29BC6CAE-6C14-4739-80A6-79F0A41F7406}" srcOrd="3" destOrd="0" parTransId="{B72541FB-9722-4920-A337-2C6AED260F4B}" sibTransId="{9281C336-FAD0-4A7A-99B0-56FF1ADA2985}"/>
    <dgm:cxn modelId="{1D693DAC-6360-4ACC-89D7-C3936B0CE0BB}" type="presOf" srcId="{29BC6CAE-6C14-4739-80A6-79F0A41F7406}" destId="{B6BB2D64-A4B5-4A8A-BE20-2029A8C7D02B}" srcOrd="0" destOrd="0" presId="urn:microsoft.com/office/officeart/2005/8/layout/default"/>
    <dgm:cxn modelId="{575410D6-77CE-4C4C-94AB-0C601B2D8B38}" srcId="{86A8C53D-667C-4AFA-A1EE-41F11307B818}" destId="{B10CB916-DB10-4C32-9433-390A62E48481}" srcOrd="4" destOrd="0" parTransId="{ACF51FDF-6D05-4FEE-B506-CB5D085564C7}" sibTransId="{F28A84EA-A48F-493C-BAEF-089DBB1F75EF}"/>
    <dgm:cxn modelId="{DE4AD1DC-6918-4A7A-BD6C-831B81CE65E6}" type="presOf" srcId="{86A8C53D-667C-4AFA-A1EE-41F11307B818}" destId="{C0D88701-01C7-45AF-B2A2-AAB06E777762}" srcOrd="0" destOrd="0" presId="urn:microsoft.com/office/officeart/2005/8/layout/default"/>
    <dgm:cxn modelId="{F4C4167B-DC36-466B-87CB-57D58028AE32}" type="presParOf" srcId="{C0D88701-01C7-45AF-B2A2-AAB06E777762}" destId="{6DB4FF51-F1F6-4C6F-B274-DBFF009A9DE6}" srcOrd="0" destOrd="0" presId="urn:microsoft.com/office/officeart/2005/8/layout/default"/>
    <dgm:cxn modelId="{2E808A2C-A032-45C6-A577-9CC5700CB8CF}" type="presParOf" srcId="{C0D88701-01C7-45AF-B2A2-AAB06E777762}" destId="{E698B54C-0CE6-4C2B-880A-98B639154960}" srcOrd="1" destOrd="0" presId="urn:microsoft.com/office/officeart/2005/8/layout/default"/>
    <dgm:cxn modelId="{83B15027-71A1-4943-9D5E-8B8E5373FD07}" type="presParOf" srcId="{C0D88701-01C7-45AF-B2A2-AAB06E777762}" destId="{46558AF1-8026-4091-902B-08F374C86D7A}" srcOrd="2" destOrd="0" presId="urn:microsoft.com/office/officeart/2005/8/layout/default"/>
    <dgm:cxn modelId="{DDAA52CD-83CC-4F9B-B407-53C7EB528157}" type="presParOf" srcId="{C0D88701-01C7-45AF-B2A2-AAB06E777762}" destId="{E3DA7808-1857-4B0C-BD2C-E883C897BD4D}" srcOrd="3" destOrd="0" presId="urn:microsoft.com/office/officeart/2005/8/layout/default"/>
    <dgm:cxn modelId="{74942D38-229D-48EC-B6AB-81E991BA23DD}" type="presParOf" srcId="{C0D88701-01C7-45AF-B2A2-AAB06E777762}" destId="{C4E29F0B-32FA-485B-88B6-872489E7DAAD}" srcOrd="4" destOrd="0" presId="urn:microsoft.com/office/officeart/2005/8/layout/default"/>
    <dgm:cxn modelId="{88059CAD-5D67-4CF1-A856-60EB376A8B5A}" type="presParOf" srcId="{C0D88701-01C7-45AF-B2A2-AAB06E777762}" destId="{ECC5B971-9BBF-42E9-B307-9ED5D3AE8A84}" srcOrd="5" destOrd="0" presId="urn:microsoft.com/office/officeart/2005/8/layout/default"/>
    <dgm:cxn modelId="{0F716119-AEA2-4FDA-B5B8-0A139E68D968}" type="presParOf" srcId="{C0D88701-01C7-45AF-B2A2-AAB06E777762}" destId="{B6BB2D64-A4B5-4A8A-BE20-2029A8C7D02B}" srcOrd="6" destOrd="0" presId="urn:microsoft.com/office/officeart/2005/8/layout/default"/>
    <dgm:cxn modelId="{63B27FA2-41F0-4DB9-8E1D-B3FAD78EBAD2}" type="presParOf" srcId="{C0D88701-01C7-45AF-B2A2-AAB06E777762}" destId="{4AD3C400-BC3D-4102-8A58-B0A61F65E19A}" srcOrd="7" destOrd="0" presId="urn:microsoft.com/office/officeart/2005/8/layout/default"/>
    <dgm:cxn modelId="{47CB555A-9D6E-4B08-82D4-D391B3F28AA6}" type="presParOf" srcId="{C0D88701-01C7-45AF-B2A2-AAB06E777762}" destId="{0D0D38A1-C0E4-4DF2-8457-2E16CCC98573}" srcOrd="8"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0E0A190-5C5C-4583-9B13-2689F030CECC}"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C8D55F08-2E80-47B0-B28E-FC8FF6AD6F01}">
      <dgm:prSet/>
      <dgm:spPr/>
      <dgm:t>
        <a:bodyPr/>
        <a:lstStyle/>
        <a:p>
          <a:r>
            <a:rPr lang="en-GB" b="1"/>
            <a:t>Models of Health: Ecological Model</a:t>
          </a:r>
          <a:endParaRPr lang="en-US"/>
        </a:p>
      </dgm:t>
    </dgm:pt>
    <dgm:pt modelId="{3C2DF689-3207-4B0D-84D1-32C853E55B86}" type="parTrans" cxnId="{BE174A7D-2241-44EB-A36E-ADE9CFB52EFF}">
      <dgm:prSet/>
      <dgm:spPr/>
      <dgm:t>
        <a:bodyPr/>
        <a:lstStyle/>
        <a:p>
          <a:endParaRPr lang="en-US"/>
        </a:p>
      </dgm:t>
    </dgm:pt>
    <dgm:pt modelId="{2EFEF593-9789-48C0-92A3-2BB92711D779}" type="sibTrans" cxnId="{BE174A7D-2241-44EB-A36E-ADE9CFB52EFF}">
      <dgm:prSet/>
      <dgm:spPr/>
      <dgm:t>
        <a:bodyPr/>
        <a:lstStyle/>
        <a:p>
          <a:endParaRPr lang="en-US"/>
        </a:p>
      </dgm:t>
    </dgm:pt>
    <dgm:pt modelId="{673F0F54-56FE-4AF4-8A0C-29F95CCF2F9E}">
      <dgm:prSet/>
      <dgm:spPr/>
      <dgm:t>
        <a:bodyPr/>
        <a:lstStyle/>
        <a:p>
          <a:r>
            <a:rPr lang="en-GB"/>
            <a:t>Emphasises interaction between individuals, communities, and environments.</a:t>
          </a:r>
          <a:endParaRPr lang="en-US"/>
        </a:p>
      </dgm:t>
    </dgm:pt>
    <dgm:pt modelId="{3BA578BF-7827-41C7-A3D3-0BBD57D1A124}" type="parTrans" cxnId="{36DBC153-C2F7-44D1-BE2A-D394FA52539D}">
      <dgm:prSet/>
      <dgm:spPr/>
      <dgm:t>
        <a:bodyPr/>
        <a:lstStyle/>
        <a:p>
          <a:endParaRPr lang="en-US"/>
        </a:p>
      </dgm:t>
    </dgm:pt>
    <dgm:pt modelId="{4BC4140E-6385-42A2-A475-5D757E11A4D2}" type="sibTrans" cxnId="{36DBC153-C2F7-44D1-BE2A-D394FA52539D}">
      <dgm:prSet/>
      <dgm:spPr/>
      <dgm:t>
        <a:bodyPr/>
        <a:lstStyle/>
        <a:p>
          <a:endParaRPr lang="en-US"/>
        </a:p>
      </dgm:t>
    </dgm:pt>
    <dgm:pt modelId="{E0E7CB7C-C83B-49FC-8D77-52129C6C981F}">
      <dgm:prSet/>
      <dgm:spPr/>
      <dgm:t>
        <a:bodyPr/>
        <a:lstStyle/>
        <a:p>
          <a:r>
            <a:rPr lang="en-GB"/>
            <a:t>Recognises determinants such as housing, education, climate change, and income.</a:t>
          </a:r>
          <a:endParaRPr lang="en-US"/>
        </a:p>
      </dgm:t>
    </dgm:pt>
    <dgm:pt modelId="{F86D2F91-0287-45E3-B618-B5BEF2225B31}" type="parTrans" cxnId="{60BE04C8-76F0-4C14-9C66-653D5C91622B}">
      <dgm:prSet/>
      <dgm:spPr/>
      <dgm:t>
        <a:bodyPr/>
        <a:lstStyle/>
        <a:p>
          <a:endParaRPr lang="en-US"/>
        </a:p>
      </dgm:t>
    </dgm:pt>
    <dgm:pt modelId="{F9389058-2DF3-4613-93C7-6AA0C5D9090D}" type="sibTrans" cxnId="{60BE04C8-76F0-4C14-9C66-653D5C91622B}">
      <dgm:prSet/>
      <dgm:spPr/>
      <dgm:t>
        <a:bodyPr/>
        <a:lstStyle/>
        <a:p>
          <a:endParaRPr lang="en-US"/>
        </a:p>
      </dgm:t>
    </dgm:pt>
    <dgm:pt modelId="{F234D81A-F919-40FE-A1D7-EE8975938D5C}">
      <dgm:prSet/>
      <dgm:spPr/>
      <dgm:t>
        <a:bodyPr/>
        <a:lstStyle/>
        <a:p>
          <a:r>
            <a:rPr lang="en-GB"/>
            <a:t>Supports multi-sectoral collaboration (schools, health services, local authorities).</a:t>
          </a:r>
          <a:endParaRPr lang="en-US"/>
        </a:p>
      </dgm:t>
    </dgm:pt>
    <dgm:pt modelId="{AE5A5E0A-E494-4B89-ACB1-899871D067BF}" type="parTrans" cxnId="{22DFAB90-31F8-497D-868B-661CF1E57D06}">
      <dgm:prSet/>
      <dgm:spPr/>
      <dgm:t>
        <a:bodyPr/>
        <a:lstStyle/>
        <a:p>
          <a:endParaRPr lang="en-US"/>
        </a:p>
      </dgm:t>
    </dgm:pt>
    <dgm:pt modelId="{C2C7F198-6F13-4188-AC17-1E9473C30BBA}" type="sibTrans" cxnId="{22DFAB90-31F8-497D-868B-661CF1E57D06}">
      <dgm:prSet/>
      <dgm:spPr/>
      <dgm:t>
        <a:bodyPr/>
        <a:lstStyle/>
        <a:p>
          <a:endParaRPr lang="en-US"/>
        </a:p>
      </dgm:t>
    </dgm:pt>
    <dgm:pt modelId="{6B572B97-4B34-46F3-BC2C-F5702C53E371}">
      <dgm:prSet/>
      <dgm:spPr/>
      <dgm:t>
        <a:bodyPr/>
        <a:lstStyle/>
        <a:p>
          <a:r>
            <a:rPr lang="en-GB"/>
            <a:t>Closely aligned with sustainable development and equity agendas (Cumming &amp; Allen, 2017).</a:t>
          </a:r>
          <a:endParaRPr lang="en-US"/>
        </a:p>
      </dgm:t>
    </dgm:pt>
    <dgm:pt modelId="{01C18312-1D39-48E5-951A-14B84C26B7EE}" type="parTrans" cxnId="{6CD48E8D-ED38-4CC2-A849-C6DE22A8F66F}">
      <dgm:prSet/>
      <dgm:spPr/>
      <dgm:t>
        <a:bodyPr/>
        <a:lstStyle/>
        <a:p>
          <a:endParaRPr lang="en-US"/>
        </a:p>
      </dgm:t>
    </dgm:pt>
    <dgm:pt modelId="{993C6832-CC20-4CC6-9565-3936272E112A}" type="sibTrans" cxnId="{6CD48E8D-ED38-4CC2-A849-C6DE22A8F66F}">
      <dgm:prSet/>
      <dgm:spPr/>
      <dgm:t>
        <a:bodyPr/>
        <a:lstStyle/>
        <a:p>
          <a:endParaRPr lang="en-US"/>
        </a:p>
      </dgm:t>
    </dgm:pt>
    <dgm:pt modelId="{13324F47-C196-496A-BE42-A7999884E4B8}" type="pres">
      <dgm:prSet presAssocID="{10E0A190-5C5C-4583-9B13-2689F030CECC}" presName="diagram" presStyleCnt="0">
        <dgm:presLayoutVars>
          <dgm:dir/>
          <dgm:resizeHandles val="exact"/>
        </dgm:presLayoutVars>
      </dgm:prSet>
      <dgm:spPr/>
    </dgm:pt>
    <dgm:pt modelId="{DC1B187E-2281-4A6B-AF75-61AA0837B6FC}" type="pres">
      <dgm:prSet presAssocID="{C8D55F08-2E80-47B0-B28E-FC8FF6AD6F01}" presName="node" presStyleLbl="node1" presStyleIdx="0" presStyleCnt="5">
        <dgm:presLayoutVars>
          <dgm:bulletEnabled val="1"/>
        </dgm:presLayoutVars>
      </dgm:prSet>
      <dgm:spPr/>
    </dgm:pt>
    <dgm:pt modelId="{9163F318-248A-4845-94DF-8A5762380D66}" type="pres">
      <dgm:prSet presAssocID="{2EFEF593-9789-48C0-92A3-2BB92711D779}" presName="sibTrans" presStyleCnt="0"/>
      <dgm:spPr/>
    </dgm:pt>
    <dgm:pt modelId="{866430D0-1E38-415C-9DCF-E76E53E460B5}" type="pres">
      <dgm:prSet presAssocID="{673F0F54-56FE-4AF4-8A0C-29F95CCF2F9E}" presName="node" presStyleLbl="node1" presStyleIdx="1" presStyleCnt="5">
        <dgm:presLayoutVars>
          <dgm:bulletEnabled val="1"/>
        </dgm:presLayoutVars>
      </dgm:prSet>
      <dgm:spPr/>
    </dgm:pt>
    <dgm:pt modelId="{F9DDB1FD-83DD-40E3-9CF7-F0AA70DDD0BA}" type="pres">
      <dgm:prSet presAssocID="{4BC4140E-6385-42A2-A475-5D757E11A4D2}" presName="sibTrans" presStyleCnt="0"/>
      <dgm:spPr/>
    </dgm:pt>
    <dgm:pt modelId="{24CBD2D6-A5DD-496C-897D-5A01A84B715F}" type="pres">
      <dgm:prSet presAssocID="{E0E7CB7C-C83B-49FC-8D77-52129C6C981F}" presName="node" presStyleLbl="node1" presStyleIdx="2" presStyleCnt="5">
        <dgm:presLayoutVars>
          <dgm:bulletEnabled val="1"/>
        </dgm:presLayoutVars>
      </dgm:prSet>
      <dgm:spPr/>
    </dgm:pt>
    <dgm:pt modelId="{CC39AC7D-3BB7-4F56-BEA2-53369B87F62A}" type="pres">
      <dgm:prSet presAssocID="{F9389058-2DF3-4613-93C7-6AA0C5D9090D}" presName="sibTrans" presStyleCnt="0"/>
      <dgm:spPr/>
    </dgm:pt>
    <dgm:pt modelId="{CDA0333F-D25E-4FF4-A56A-B14448F4A300}" type="pres">
      <dgm:prSet presAssocID="{F234D81A-F919-40FE-A1D7-EE8975938D5C}" presName="node" presStyleLbl="node1" presStyleIdx="3" presStyleCnt="5">
        <dgm:presLayoutVars>
          <dgm:bulletEnabled val="1"/>
        </dgm:presLayoutVars>
      </dgm:prSet>
      <dgm:spPr/>
    </dgm:pt>
    <dgm:pt modelId="{C8202F83-21E1-4259-95B5-AE3E7EBAEE04}" type="pres">
      <dgm:prSet presAssocID="{C2C7F198-6F13-4188-AC17-1E9473C30BBA}" presName="sibTrans" presStyleCnt="0"/>
      <dgm:spPr/>
    </dgm:pt>
    <dgm:pt modelId="{67E7B93F-BDF7-4633-9668-BB86C95B4841}" type="pres">
      <dgm:prSet presAssocID="{6B572B97-4B34-46F3-BC2C-F5702C53E371}" presName="node" presStyleLbl="node1" presStyleIdx="4" presStyleCnt="5">
        <dgm:presLayoutVars>
          <dgm:bulletEnabled val="1"/>
        </dgm:presLayoutVars>
      </dgm:prSet>
      <dgm:spPr/>
    </dgm:pt>
  </dgm:ptLst>
  <dgm:cxnLst>
    <dgm:cxn modelId="{0AB5E13A-CDEF-4B3E-81FE-93F7EBE9578E}" type="presOf" srcId="{E0E7CB7C-C83B-49FC-8D77-52129C6C981F}" destId="{24CBD2D6-A5DD-496C-897D-5A01A84B715F}" srcOrd="0" destOrd="0" presId="urn:microsoft.com/office/officeart/2005/8/layout/default"/>
    <dgm:cxn modelId="{02B27D3E-50E8-4DA1-B82C-986C56A0FAFE}" type="presOf" srcId="{673F0F54-56FE-4AF4-8A0C-29F95CCF2F9E}" destId="{866430D0-1E38-415C-9DCF-E76E53E460B5}" srcOrd="0" destOrd="0" presId="urn:microsoft.com/office/officeart/2005/8/layout/default"/>
    <dgm:cxn modelId="{36DBC153-C2F7-44D1-BE2A-D394FA52539D}" srcId="{10E0A190-5C5C-4583-9B13-2689F030CECC}" destId="{673F0F54-56FE-4AF4-8A0C-29F95CCF2F9E}" srcOrd="1" destOrd="0" parTransId="{3BA578BF-7827-41C7-A3D3-0BBD57D1A124}" sibTransId="{4BC4140E-6385-42A2-A475-5D757E11A4D2}"/>
    <dgm:cxn modelId="{AE8FB65A-A813-4BD4-8624-0F1C4EB6BD2C}" type="presOf" srcId="{C8D55F08-2E80-47B0-B28E-FC8FF6AD6F01}" destId="{DC1B187E-2281-4A6B-AF75-61AA0837B6FC}" srcOrd="0" destOrd="0" presId="urn:microsoft.com/office/officeart/2005/8/layout/default"/>
    <dgm:cxn modelId="{BE174A7D-2241-44EB-A36E-ADE9CFB52EFF}" srcId="{10E0A190-5C5C-4583-9B13-2689F030CECC}" destId="{C8D55F08-2E80-47B0-B28E-FC8FF6AD6F01}" srcOrd="0" destOrd="0" parTransId="{3C2DF689-3207-4B0D-84D1-32C853E55B86}" sibTransId="{2EFEF593-9789-48C0-92A3-2BB92711D779}"/>
    <dgm:cxn modelId="{6CD48E8D-ED38-4CC2-A849-C6DE22A8F66F}" srcId="{10E0A190-5C5C-4583-9B13-2689F030CECC}" destId="{6B572B97-4B34-46F3-BC2C-F5702C53E371}" srcOrd="4" destOrd="0" parTransId="{01C18312-1D39-48E5-951A-14B84C26B7EE}" sibTransId="{993C6832-CC20-4CC6-9565-3936272E112A}"/>
    <dgm:cxn modelId="{22DFAB90-31F8-497D-868B-661CF1E57D06}" srcId="{10E0A190-5C5C-4583-9B13-2689F030CECC}" destId="{F234D81A-F919-40FE-A1D7-EE8975938D5C}" srcOrd="3" destOrd="0" parTransId="{AE5A5E0A-E494-4B89-ACB1-899871D067BF}" sibTransId="{C2C7F198-6F13-4188-AC17-1E9473C30BBA}"/>
    <dgm:cxn modelId="{AD00CD99-6959-483C-9F02-5C3BBF0554E5}" type="presOf" srcId="{F234D81A-F919-40FE-A1D7-EE8975938D5C}" destId="{CDA0333F-D25E-4FF4-A56A-B14448F4A300}" srcOrd="0" destOrd="0" presId="urn:microsoft.com/office/officeart/2005/8/layout/default"/>
    <dgm:cxn modelId="{C30E01AD-B67E-4F22-A2E2-A4B8603DE879}" type="presOf" srcId="{6B572B97-4B34-46F3-BC2C-F5702C53E371}" destId="{67E7B93F-BDF7-4633-9668-BB86C95B4841}" srcOrd="0" destOrd="0" presId="urn:microsoft.com/office/officeart/2005/8/layout/default"/>
    <dgm:cxn modelId="{22BEB5C2-F9B9-4AB3-AD42-1BF986ACE18D}" type="presOf" srcId="{10E0A190-5C5C-4583-9B13-2689F030CECC}" destId="{13324F47-C196-496A-BE42-A7999884E4B8}" srcOrd="0" destOrd="0" presId="urn:microsoft.com/office/officeart/2005/8/layout/default"/>
    <dgm:cxn modelId="{60BE04C8-76F0-4C14-9C66-653D5C91622B}" srcId="{10E0A190-5C5C-4583-9B13-2689F030CECC}" destId="{E0E7CB7C-C83B-49FC-8D77-52129C6C981F}" srcOrd="2" destOrd="0" parTransId="{F86D2F91-0287-45E3-B618-B5BEF2225B31}" sibTransId="{F9389058-2DF3-4613-93C7-6AA0C5D9090D}"/>
    <dgm:cxn modelId="{E7793748-4B30-49C0-9807-FADD1771D38B}" type="presParOf" srcId="{13324F47-C196-496A-BE42-A7999884E4B8}" destId="{DC1B187E-2281-4A6B-AF75-61AA0837B6FC}" srcOrd="0" destOrd="0" presId="urn:microsoft.com/office/officeart/2005/8/layout/default"/>
    <dgm:cxn modelId="{F84A63BC-BDB0-4B57-90F9-73B7D07898EB}" type="presParOf" srcId="{13324F47-C196-496A-BE42-A7999884E4B8}" destId="{9163F318-248A-4845-94DF-8A5762380D66}" srcOrd="1" destOrd="0" presId="urn:microsoft.com/office/officeart/2005/8/layout/default"/>
    <dgm:cxn modelId="{004961F9-4216-49C0-9C8C-CC11CBB9033E}" type="presParOf" srcId="{13324F47-C196-496A-BE42-A7999884E4B8}" destId="{866430D0-1E38-415C-9DCF-E76E53E460B5}" srcOrd="2" destOrd="0" presId="urn:microsoft.com/office/officeart/2005/8/layout/default"/>
    <dgm:cxn modelId="{786936FD-6E20-44E9-98AB-940BDA6D2E49}" type="presParOf" srcId="{13324F47-C196-496A-BE42-A7999884E4B8}" destId="{F9DDB1FD-83DD-40E3-9CF7-F0AA70DDD0BA}" srcOrd="3" destOrd="0" presId="urn:microsoft.com/office/officeart/2005/8/layout/default"/>
    <dgm:cxn modelId="{F04E2C44-21E3-492F-B83B-C709C82F84E4}" type="presParOf" srcId="{13324F47-C196-496A-BE42-A7999884E4B8}" destId="{24CBD2D6-A5DD-496C-897D-5A01A84B715F}" srcOrd="4" destOrd="0" presId="urn:microsoft.com/office/officeart/2005/8/layout/default"/>
    <dgm:cxn modelId="{F6F75131-A45B-4A49-9724-2A91D6DC5313}" type="presParOf" srcId="{13324F47-C196-496A-BE42-A7999884E4B8}" destId="{CC39AC7D-3BB7-4F56-BEA2-53369B87F62A}" srcOrd="5" destOrd="0" presId="urn:microsoft.com/office/officeart/2005/8/layout/default"/>
    <dgm:cxn modelId="{8854532C-37F5-48FB-ADBA-5997868CCBFB}" type="presParOf" srcId="{13324F47-C196-496A-BE42-A7999884E4B8}" destId="{CDA0333F-D25E-4FF4-A56A-B14448F4A300}" srcOrd="6" destOrd="0" presId="urn:microsoft.com/office/officeart/2005/8/layout/default"/>
    <dgm:cxn modelId="{AC189295-3024-4CEB-9579-5D8D26E3439B}" type="presParOf" srcId="{13324F47-C196-496A-BE42-A7999884E4B8}" destId="{C8202F83-21E1-4259-95B5-AE3E7EBAEE04}" srcOrd="7" destOrd="0" presId="urn:microsoft.com/office/officeart/2005/8/layout/default"/>
    <dgm:cxn modelId="{8C0D2F7F-85BB-4299-B5F5-92AD744DC6BE}" type="presParOf" srcId="{13324F47-C196-496A-BE42-A7999884E4B8}" destId="{67E7B93F-BDF7-4633-9668-BB86C95B4841}" srcOrd="8"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B6180C0-BB74-4E8D-8096-99E18AE119C3}"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5D551EC2-A297-4313-894C-29CC8EA9A53D}">
      <dgm:prSet/>
      <dgm:spPr/>
      <dgm:t>
        <a:bodyPr/>
        <a:lstStyle/>
        <a:p>
          <a:r>
            <a:rPr lang="en-US" b="1"/>
            <a:t>🩺 Core20PLUS5: NHS Framework to Tackle Health Inequalities</a:t>
          </a:r>
          <a:endParaRPr lang="en-US"/>
        </a:p>
      </dgm:t>
    </dgm:pt>
    <dgm:pt modelId="{518AFA95-2FA2-4565-99CF-CC9E7C4847D6}" type="parTrans" cxnId="{4A823A01-A3DB-4E0C-92CE-E4B0C6D6E61C}">
      <dgm:prSet/>
      <dgm:spPr/>
      <dgm:t>
        <a:bodyPr/>
        <a:lstStyle/>
        <a:p>
          <a:endParaRPr lang="en-US"/>
        </a:p>
      </dgm:t>
    </dgm:pt>
    <dgm:pt modelId="{17676BEF-E911-4795-94B8-E49D3095A8FA}" type="sibTrans" cxnId="{4A823A01-A3DB-4E0C-92CE-E4B0C6D6E61C}">
      <dgm:prSet/>
      <dgm:spPr/>
      <dgm:t>
        <a:bodyPr/>
        <a:lstStyle/>
        <a:p>
          <a:endParaRPr lang="en-US"/>
        </a:p>
      </dgm:t>
    </dgm:pt>
    <dgm:pt modelId="{57E4FC1D-3197-42FD-A79F-6E6C58189453}">
      <dgm:prSet/>
      <dgm:spPr/>
      <dgm:t>
        <a:bodyPr/>
        <a:lstStyle/>
        <a:p>
          <a:r>
            <a:rPr lang="en-US"/>
            <a:t>Focuses on the </a:t>
          </a:r>
          <a:r>
            <a:rPr lang="en-US" b="1"/>
            <a:t>most deprived 20%</a:t>
          </a:r>
          <a:r>
            <a:rPr lang="en-US"/>
            <a:t> of the population.</a:t>
          </a:r>
        </a:p>
      </dgm:t>
    </dgm:pt>
    <dgm:pt modelId="{F7A9D10D-C6ED-469F-AE71-ABB86D1F5F6C}" type="parTrans" cxnId="{B17AB7A5-7425-4883-BFAB-B12F6C193955}">
      <dgm:prSet/>
      <dgm:spPr/>
      <dgm:t>
        <a:bodyPr/>
        <a:lstStyle/>
        <a:p>
          <a:endParaRPr lang="en-US"/>
        </a:p>
      </dgm:t>
    </dgm:pt>
    <dgm:pt modelId="{B55B83E7-4A2D-4B12-AFB6-AF9998D364CA}" type="sibTrans" cxnId="{B17AB7A5-7425-4883-BFAB-B12F6C193955}">
      <dgm:prSet/>
      <dgm:spPr/>
      <dgm:t>
        <a:bodyPr/>
        <a:lstStyle/>
        <a:p>
          <a:endParaRPr lang="en-US"/>
        </a:p>
      </dgm:t>
    </dgm:pt>
    <dgm:pt modelId="{B81F32DD-F70B-4BFE-849C-4D92153DFC3C}">
      <dgm:prSet/>
      <dgm:spPr/>
      <dgm:t>
        <a:bodyPr/>
        <a:lstStyle/>
        <a:p>
          <a:r>
            <a:rPr lang="en-US" b="1"/>
            <a:t>PLUS:</a:t>
          </a:r>
          <a:r>
            <a:rPr lang="en-US"/>
            <a:t> Targets excluded or vulnerable groups (ethnic minorities, learning disabilities, homeless).</a:t>
          </a:r>
        </a:p>
      </dgm:t>
    </dgm:pt>
    <dgm:pt modelId="{63CE7863-67E9-4E9D-910E-65DD1E06C5FB}" type="parTrans" cxnId="{8776253D-C4D5-485F-A365-05D296F89F64}">
      <dgm:prSet/>
      <dgm:spPr/>
      <dgm:t>
        <a:bodyPr/>
        <a:lstStyle/>
        <a:p>
          <a:endParaRPr lang="en-US"/>
        </a:p>
      </dgm:t>
    </dgm:pt>
    <dgm:pt modelId="{A8D7C275-D3FF-4D86-A6CC-93578D249F77}" type="sibTrans" cxnId="{8776253D-C4D5-485F-A365-05D296F89F64}">
      <dgm:prSet/>
      <dgm:spPr/>
      <dgm:t>
        <a:bodyPr/>
        <a:lstStyle/>
        <a:p>
          <a:endParaRPr lang="en-US"/>
        </a:p>
      </dgm:t>
    </dgm:pt>
    <dgm:pt modelId="{8B53C730-0529-49A9-951D-89F6B34BC753}">
      <dgm:prSet/>
      <dgm:spPr/>
      <dgm:t>
        <a:bodyPr/>
        <a:lstStyle/>
        <a:p>
          <a:r>
            <a:rPr lang="en-US" b="1"/>
            <a:t>5 clinical areas:</a:t>
          </a:r>
          <a:r>
            <a:rPr lang="en-US"/>
            <a:t> Maternity • Mental Illness • Respiratory Disease • Cancer • Hypertension.</a:t>
          </a:r>
        </a:p>
      </dgm:t>
    </dgm:pt>
    <dgm:pt modelId="{D5F5C839-7879-4133-AAEF-ECB6EEB21F9A}" type="parTrans" cxnId="{D6B11305-8143-4F0B-8DB8-EE904862035E}">
      <dgm:prSet/>
      <dgm:spPr/>
      <dgm:t>
        <a:bodyPr/>
        <a:lstStyle/>
        <a:p>
          <a:endParaRPr lang="en-US"/>
        </a:p>
      </dgm:t>
    </dgm:pt>
    <dgm:pt modelId="{2B5523AF-368A-40E1-A976-AF629EFF9243}" type="sibTrans" cxnId="{D6B11305-8143-4F0B-8DB8-EE904862035E}">
      <dgm:prSet/>
      <dgm:spPr/>
      <dgm:t>
        <a:bodyPr/>
        <a:lstStyle/>
        <a:p>
          <a:endParaRPr lang="en-US"/>
        </a:p>
      </dgm:t>
    </dgm:pt>
    <dgm:pt modelId="{0372387A-1740-43AF-BB3B-A9ADDEF525C8}">
      <dgm:prSet/>
      <dgm:spPr/>
      <dgm:t>
        <a:bodyPr/>
        <a:lstStyle/>
        <a:p>
          <a:r>
            <a:rPr lang="en-US"/>
            <a:t>Aims to make care </a:t>
          </a:r>
          <a:r>
            <a:rPr lang="en-US" b="1"/>
            <a:t>fairer, inclusive and linked to SDG 3 – Good Health and Wellbeing.</a:t>
          </a:r>
          <a:br>
            <a:rPr lang="en-US"/>
          </a:br>
          <a:r>
            <a:rPr lang="en-US" i="1"/>
            <a:t>(NHS England, 2021; Fuller, 2022)</a:t>
          </a:r>
          <a:endParaRPr lang="en-US"/>
        </a:p>
      </dgm:t>
    </dgm:pt>
    <dgm:pt modelId="{A43222A6-5E2A-4268-947D-BA1A1EC065AE}" type="parTrans" cxnId="{7603B154-4CBC-47E8-8C88-63D7F34AB627}">
      <dgm:prSet/>
      <dgm:spPr/>
      <dgm:t>
        <a:bodyPr/>
        <a:lstStyle/>
        <a:p>
          <a:endParaRPr lang="en-US"/>
        </a:p>
      </dgm:t>
    </dgm:pt>
    <dgm:pt modelId="{2211FFDC-F671-44CA-9A57-A2750DFF9404}" type="sibTrans" cxnId="{7603B154-4CBC-47E8-8C88-63D7F34AB627}">
      <dgm:prSet/>
      <dgm:spPr/>
      <dgm:t>
        <a:bodyPr/>
        <a:lstStyle/>
        <a:p>
          <a:endParaRPr lang="en-US"/>
        </a:p>
      </dgm:t>
    </dgm:pt>
    <dgm:pt modelId="{62270183-00B5-41FF-A001-9E2A13F61E24}" type="pres">
      <dgm:prSet presAssocID="{DB6180C0-BB74-4E8D-8096-99E18AE119C3}" presName="outerComposite" presStyleCnt="0">
        <dgm:presLayoutVars>
          <dgm:chMax val="5"/>
          <dgm:dir/>
          <dgm:resizeHandles val="exact"/>
        </dgm:presLayoutVars>
      </dgm:prSet>
      <dgm:spPr/>
    </dgm:pt>
    <dgm:pt modelId="{361E995B-59CC-42D4-A90E-6D83084119D7}" type="pres">
      <dgm:prSet presAssocID="{DB6180C0-BB74-4E8D-8096-99E18AE119C3}" presName="dummyMaxCanvas" presStyleCnt="0">
        <dgm:presLayoutVars/>
      </dgm:prSet>
      <dgm:spPr/>
    </dgm:pt>
    <dgm:pt modelId="{ED5812B7-F367-41E1-AE8E-90372BC127E9}" type="pres">
      <dgm:prSet presAssocID="{DB6180C0-BB74-4E8D-8096-99E18AE119C3}" presName="OneNode_1" presStyleLbl="node1" presStyleIdx="0" presStyleCnt="1">
        <dgm:presLayoutVars>
          <dgm:bulletEnabled val="1"/>
        </dgm:presLayoutVars>
      </dgm:prSet>
      <dgm:spPr/>
    </dgm:pt>
  </dgm:ptLst>
  <dgm:cxnLst>
    <dgm:cxn modelId="{4A823A01-A3DB-4E0C-92CE-E4B0C6D6E61C}" srcId="{DB6180C0-BB74-4E8D-8096-99E18AE119C3}" destId="{5D551EC2-A297-4313-894C-29CC8EA9A53D}" srcOrd="0" destOrd="0" parTransId="{518AFA95-2FA2-4565-99CF-CC9E7C4847D6}" sibTransId="{17676BEF-E911-4795-94B8-E49D3095A8FA}"/>
    <dgm:cxn modelId="{D6B11305-8143-4F0B-8DB8-EE904862035E}" srcId="{5D551EC2-A297-4313-894C-29CC8EA9A53D}" destId="{8B53C730-0529-49A9-951D-89F6B34BC753}" srcOrd="2" destOrd="0" parTransId="{D5F5C839-7879-4133-AAEF-ECB6EEB21F9A}" sibTransId="{2B5523AF-368A-40E1-A976-AF629EFF9243}"/>
    <dgm:cxn modelId="{2281912A-6268-4260-9DC2-538DF584B234}" type="presOf" srcId="{B81F32DD-F70B-4BFE-849C-4D92153DFC3C}" destId="{ED5812B7-F367-41E1-AE8E-90372BC127E9}" srcOrd="0" destOrd="2" presId="urn:microsoft.com/office/officeart/2005/8/layout/vProcess5"/>
    <dgm:cxn modelId="{8776253D-C4D5-485F-A365-05D296F89F64}" srcId="{5D551EC2-A297-4313-894C-29CC8EA9A53D}" destId="{B81F32DD-F70B-4BFE-849C-4D92153DFC3C}" srcOrd="1" destOrd="0" parTransId="{63CE7863-67E9-4E9D-910E-65DD1E06C5FB}" sibTransId="{A8D7C275-D3FF-4D86-A6CC-93578D249F77}"/>
    <dgm:cxn modelId="{7603B154-4CBC-47E8-8C88-63D7F34AB627}" srcId="{5D551EC2-A297-4313-894C-29CC8EA9A53D}" destId="{0372387A-1740-43AF-BB3B-A9ADDEF525C8}" srcOrd="3" destOrd="0" parTransId="{A43222A6-5E2A-4268-947D-BA1A1EC065AE}" sibTransId="{2211FFDC-F671-44CA-9A57-A2750DFF9404}"/>
    <dgm:cxn modelId="{C1638062-2AAC-4FB7-B983-1D3AF68984B1}" type="presOf" srcId="{DB6180C0-BB74-4E8D-8096-99E18AE119C3}" destId="{62270183-00B5-41FF-A001-9E2A13F61E24}" srcOrd="0" destOrd="0" presId="urn:microsoft.com/office/officeart/2005/8/layout/vProcess5"/>
    <dgm:cxn modelId="{3279EF6F-3097-44BC-AE34-DD3651B04F0C}" type="presOf" srcId="{8B53C730-0529-49A9-951D-89F6B34BC753}" destId="{ED5812B7-F367-41E1-AE8E-90372BC127E9}" srcOrd="0" destOrd="3" presId="urn:microsoft.com/office/officeart/2005/8/layout/vProcess5"/>
    <dgm:cxn modelId="{B17AB7A5-7425-4883-BFAB-B12F6C193955}" srcId="{5D551EC2-A297-4313-894C-29CC8EA9A53D}" destId="{57E4FC1D-3197-42FD-A79F-6E6C58189453}" srcOrd="0" destOrd="0" parTransId="{F7A9D10D-C6ED-469F-AE71-ABB86D1F5F6C}" sibTransId="{B55B83E7-4A2D-4B12-AFB6-AF9998D364CA}"/>
    <dgm:cxn modelId="{6D5112AE-3206-4188-9971-5FDB013F24C1}" type="presOf" srcId="{0372387A-1740-43AF-BB3B-A9ADDEF525C8}" destId="{ED5812B7-F367-41E1-AE8E-90372BC127E9}" srcOrd="0" destOrd="4" presId="urn:microsoft.com/office/officeart/2005/8/layout/vProcess5"/>
    <dgm:cxn modelId="{DF1ACAC2-B34C-47BB-89A4-C7DBF967400D}" type="presOf" srcId="{5D551EC2-A297-4313-894C-29CC8EA9A53D}" destId="{ED5812B7-F367-41E1-AE8E-90372BC127E9}" srcOrd="0" destOrd="0" presId="urn:microsoft.com/office/officeart/2005/8/layout/vProcess5"/>
    <dgm:cxn modelId="{884D28D6-135D-4523-BD85-F834F288D723}" type="presOf" srcId="{57E4FC1D-3197-42FD-A79F-6E6C58189453}" destId="{ED5812B7-F367-41E1-AE8E-90372BC127E9}" srcOrd="0" destOrd="1" presId="urn:microsoft.com/office/officeart/2005/8/layout/vProcess5"/>
    <dgm:cxn modelId="{8D5EBE34-55AF-4B8D-B21F-DEF384A1B025}" type="presParOf" srcId="{62270183-00B5-41FF-A001-9E2A13F61E24}" destId="{361E995B-59CC-42D4-A90E-6D83084119D7}" srcOrd="0" destOrd="0" presId="urn:microsoft.com/office/officeart/2005/8/layout/vProcess5"/>
    <dgm:cxn modelId="{A60584B6-0897-4C22-8332-2018F7A7DC83}" type="presParOf" srcId="{62270183-00B5-41FF-A001-9E2A13F61E24}" destId="{ED5812B7-F367-41E1-AE8E-90372BC127E9}" srcOrd="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BB93285-7FAF-427F-B454-DF7E44CD582A}" type="doc">
      <dgm:prSet loTypeId="urn:microsoft.com/office/officeart/2009/3/layout/HorizontalOrganizationChart" loCatId="hierarchy" qsTypeId="urn:microsoft.com/office/officeart/2005/8/quickstyle/simple1" qsCatId="simple" csTypeId="urn:microsoft.com/office/officeart/2005/8/colors/accent1_2" csCatId="accent1"/>
      <dgm:spPr/>
      <dgm:t>
        <a:bodyPr/>
        <a:lstStyle/>
        <a:p>
          <a:endParaRPr lang="en-US"/>
        </a:p>
      </dgm:t>
    </dgm:pt>
    <dgm:pt modelId="{1DB6194F-30B8-4921-98F1-8A83397191DA}">
      <dgm:prSet custT="1"/>
      <dgm:spPr/>
      <dgm:t>
        <a:bodyPr/>
        <a:lstStyle/>
        <a:p>
          <a:r>
            <a:rPr lang="en-GB" sz="1200" b="1"/>
            <a:t>Impact on Practice</a:t>
          </a:r>
          <a:endParaRPr lang="en-US" sz="1200"/>
        </a:p>
      </dgm:t>
    </dgm:pt>
    <dgm:pt modelId="{AA5B0AC3-FBE6-4189-9A14-485FC585BB23}" type="parTrans" cxnId="{E36B2013-53B3-493F-826B-9A09D19A8145}">
      <dgm:prSet/>
      <dgm:spPr/>
      <dgm:t>
        <a:bodyPr/>
        <a:lstStyle/>
        <a:p>
          <a:endParaRPr lang="en-US" sz="1200"/>
        </a:p>
      </dgm:t>
    </dgm:pt>
    <dgm:pt modelId="{C8F4D613-C336-455A-B189-9C3241FE195C}" type="sibTrans" cxnId="{E36B2013-53B3-493F-826B-9A09D19A8145}">
      <dgm:prSet/>
      <dgm:spPr/>
      <dgm:t>
        <a:bodyPr/>
        <a:lstStyle/>
        <a:p>
          <a:endParaRPr lang="en-US" sz="1200"/>
        </a:p>
      </dgm:t>
    </dgm:pt>
    <dgm:pt modelId="{2FF4F3FF-2BA8-4CC2-BD52-BCA993E84925}">
      <dgm:prSet custT="1"/>
      <dgm:spPr/>
      <dgm:t>
        <a:bodyPr/>
        <a:lstStyle/>
        <a:p>
          <a:r>
            <a:rPr lang="en-GB" sz="1200"/>
            <a:t>Marmot Review and NHS frameworks highlight the importance of addressing social determinants (education, housing, work).</a:t>
          </a:r>
          <a:endParaRPr lang="en-US" sz="1200"/>
        </a:p>
      </dgm:t>
    </dgm:pt>
    <dgm:pt modelId="{DD0F09C4-EB63-499C-91FA-B841B17538C4}" type="parTrans" cxnId="{CF3707B5-6EB8-4206-BD3C-7655A36C3C4D}">
      <dgm:prSet/>
      <dgm:spPr/>
      <dgm:t>
        <a:bodyPr/>
        <a:lstStyle/>
        <a:p>
          <a:endParaRPr lang="en-US" sz="1200"/>
        </a:p>
      </dgm:t>
    </dgm:pt>
    <dgm:pt modelId="{91A7EC76-EF41-4ABA-AEC1-4640D3BB73AE}" type="sibTrans" cxnId="{CF3707B5-6EB8-4206-BD3C-7655A36C3C4D}">
      <dgm:prSet/>
      <dgm:spPr/>
      <dgm:t>
        <a:bodyPr/>
        <a:lstStyle/>
        <a:p>
          <a:endParaRPr lang="en-US" sz="1200"/>
        </a:p>
      </dgm:t>
    </dgm:pt>
    <dgm:pt modelId="{80A17F4D-1BDF-496D-92D3-954B0CA6B385}">
      <dgm:prSet custT="1"/>
      <dgm:spPr/>
      <dgm:t>
        <a:bodyPr/>
        <a:lstStyle/>
        <a:p>
          <a:r>
            <a:rPr lang="en-GB" sz="1200"/>
            <a:t>Initiatives such as MECC (Making Every Contact Count) support preventative conversations.</a:t>
          </a:r>
          <a:endParaRPr lang="en-US" sz="1200"/>
        </a:p>
      </dgm:t>
    </dgm:pt>
    <dgm:pt modelId="{7CC25566-FC40-4819-A140-3E056294556E}" type="parTrans" cxnId="{DEAF12CB-975A-4064-8842-0CAC459C7C2C}">
      <dgm:prSet/>
      <dgm:spPr/>
      <dgm:t>
        <a:bodyPr/>
        <a:lstStyle/>
        <a:p>
          <a:endParaRPr lang="en-US" sz="1200"/>
        </a:p>
      </dgm:t>
    </dgm:pt>
    <dgm:pt modelId="{AFA8A97C-0883-4046-834B-D200FA458D62}" type="sibTrans" cxnId="{DEAF12CB-975A-4064-8842-0CAC459C7C2C}">
      <dgm:prSet/>
      <dgm:spPr/>
      <dgm:t>
        <a:bodyPr/>
        <a:lstStyle/>
        <a:p>
          <a:endParaRPr lang="en-US" sz="1200"/>
        </a:p>
      </dgm:t>
    </dgm:pt>
    <dgm:pt modelId="{9B2B4043-FB52-450A-82F7-11D8E51114D4}">
      <dgm:prSet custT="1"/>
      <dgm:spPr/>
      <dgm:t>
        <a:bodyPr/>
        <a:lstStyle/>
        <a:p>
          <a:r>
            <a:rPr lang="en-GB" sz="1200"/>
            <a:t>Delivery gaps persist due to austerity, workforce shortages, and regional inequalities (The Health Foundation, 2023).</a:t>
          </a:r>
          <a:endParaRPr lang="en-US" sz="1200"/>
        </a:p>
      </dgm:t>
    </dgm:pt>
    <dgm:pt modelId="{8E84E430-3A6D-42BB-8D10-D362E8563F70}" type="parTrans" cxnId="{061A90CF-DDB0-4F05-84A1-1162F0B325F5}">
      <dgm:prSet/>
      <dgm:spPr/>
      <dgm:t>
        <a:bodyPr/>
        <a:lstStyle/>
        <a:p>
          <a:endParaRPr lang="en-US" sz="1200"/>
        </a:p>
      </dgm:t>
    </dgm:pt>
    <dgm:pt modelId="{FFB54BE8-DE6B-4329-B243-D9B5C5EC8DFA}" type="sibTrans" cxnId="{061A90CF-DDB0-4F05-84A1-1162F0B325F5}">
      <dgm:prSet/>
      <dgm:spPr/>
      <dgm:t>
        <a:bodyPr/>
        <a:lstStyle/>
        <a:p>
          <a:endParaRPr lang="en-US" sz="1200"/>
        </a:p>
      </dgm:t>
    </dgm:pt>
    <dgm:pt modelId="{9E4B4444-CE7B-4397-9179-BF1FA1D98471}" type="pres">
      <dgm:prSet presAssocID="{DBB93285-7FAF-427F-B454-DF7E44CD582A}" presName="hierChild1" presStyleCnt="0">
        <dgm:presLayoutVars>
          <dgm:orgChart val="1"/>
          <dgm:chPref val="1"/>
          <dgm:dir/>
          <dgm:animOne val="branch"/>
          <dgm:animLvl val="lvl"/>
          <dgm:resizeHandles/>
        </dgm:presLayoutVars>
      </dgm:prSet>
      <dgm:spPr/>
    </dgm:pt>
    <dgm:pt modelId="{DDCE9576-D41F-42B0-99E2-234C31CCFFD9}" type="pres">
      <dgm:prSet presAssocID="{1DB6194F-30B8-4921-98F1-8A83397191DA}" presName="hierRoot1" presStyleCnt="0">
        <dgm:presLayoutVars>
          <dgm:hierBranch val="init"/>
        </dgm:presLayoutVars>
      </dgm:prSet>
      <dgm:spPr/>
    </dgm:pt>
    <dgm:pt modelId="{FC2E39BF-CE55-4552-B977-4E4333098C81}" type="pres">
      <dgm:prSet presAssocID="{1DB6194F-30B8-4921-98F1-8A83397191DA}" presName="rootComposite1" presStyleCnt="0"/>
      <dgm:spPr/>
    </dgm:pt>
    <dgm:pt modelId="{45A32B91-1129-4129-9BBB-A68867D80B6D}" type="pres">
      <dgm:prSet presAssocID="{1DB6194F-30B8-4921-98F1-8A83397191DA}" presName="rootText1" presStyleLbl="node0" presStyleIdx="0" presStyleCnt="4">
        <dgm:presLayoutVars>
          <dgm:chPref val="3"/>
        </dgm:presLayoutVars>
      </dgm:prSet>
      <dgm:spPr/>
    </dgm:pt>
    <dgm:pt modelId="{E11A3EBF-04A4-4226-9DEF-660093286C1F}" type="pres">
      <dgm:prSet presAssocID="{1DB6194F-30B8-4921-98F1-8A83397191DA}" presName="rootConnector1" presStyleLbl="node1" presStyleIdx="0" presStyleCnt="0"/>
      <dgm:spPr/>
    </dgm:pt>
    <dgm:pt modelId="{26DCD69E-BB61-4B85-9E82-4323BD6CE062}" type="pres">
      <dgm:prSet presAssocID="{1DB6194F-30B8-4921-98F1-8A83397191DA}" presName="hierChild2" presStyleCnt="0"/>
      <dgm:spPr/>
    </dgm:pt>
    <dgm:pt modelId="{BB1641D6-0172-4BA7-ADC2-6A0DD276C512}" type="pres">
      <dgm:prSet presAssocID="{1DB6194F-30B8-4921-98F1-8A83397191DA}" presName="hierChild3" presStyleCnt="0"/>
      <dgm:spPr/>
    </dgm:pt>
    <dgm:pt modelId="{94DCAC9A-1791-4FC3-BE7F-D20D7CE0111E}" type="pres">
      <dgm:prSet presAssocID="{2FF4F3FF-2BA8-4CC2-BD52-BCA993E84925}" presName="hierRoot1" presStyleCnt="0">
        <dgm:presLayoutVars>
          <dgm:hierBranch val="init"/>
        </dgm:presLayoutVars>
      </dgm:prSet>
      <dgm:spPr/>
    </dgm:pt>
    <dgm:pt modelId="{00DAE085-637E-4925-A785-32680EEB33FA}" type="pres">
      <dgm:prSet presAssocID="{2FF4F3FF-2BA8-4CC2-BD52-BCA993E84925}" presName="rootComposite1" presStyleCnt="0"/>
      <dgm:spPr/>
    </dgm:pt>
    <dgm:pt modelId="{EA8290E9-526C-4C8A-9708-D8154A31EE95}" type="pres">
      <dgm:prSet presAssocID="{2FF4F3FF-2BA8-4CC2-BD52-BCA993E84925}" presName="rootText1" presStyleLbl="node0" presStyleIdx="1" presStyleCnt="4">
        <dgm:presLayoutVars>
          <dgm:chPref val="3"/>
        </dgm:presLayoutVars>
      </dgm:prSet>
      <dgm:spPr/>
    </dgm:pt>
    <dgm:pt modelId="{46CB2EC6-1A0B-442D-8691-BC66635A2370}" type="pres">
      <dgm:prSet presAssocID="{2FF4F3FF-2BA8-4CC2-BD52-BCA993E84925}" presName="rootConnector1" presStyleLbl="node1" presStyleIdx="0" presStyleCnt="0"/>
      <dgm:spPr/>
    </dgm:pt>
    <dgm:pt modelId="{AE7FC72E-6BBA-4071-8BC9-31B9C504C0DE}" type="pres">
      <dgm:prSet presAssocID="{2FF4F3FF-2BA8-4CC2-BD52-BCA993E84925}" presName="hierChild2" presStyleCnt="0"/>
      <dgm:spPr/>
    </dgm:pt>
    <dgm:pt modelId="{11C05067-98C5-4067-8FE7-11F106E51D32}" type="pres">
      <dgm:prSet presAssocID="{2FF4F3FF-2BA8-4CC2-BD52-BCA993E84925}" presName="hierChild3" presStyleCnt="0"/>
      <dgm:spPr/>
    </dgm:pt>
    <dgm:pt modelId="{D8EC9C30-372E-4B52-87F8-76DF1E753FE2}" type="pres">
      <dgm:prSet presAssocID="{80A17F4D-1BDF-496D-92D3-954B0CA6B385}" presName="hierRoot1" presStyleCnt="0">
        <dgm:presLayoutVars>
          <dgm:hierBranch val="init"/>
        </dgm:presLayoutVars>
      </dgm:prSet>
      <dgm:spPr/>
    </dgm:pt>
    <dgm:pt modelId="{66D446D1-0539-42C0-A9F2-7F065311409C}" type="pres">
      <dgm:prSet presAssocID="{80A17F4D-1BDF-496D-92D3-954B0CA6B385}" presName="rootComposite1" presStyleCnt="0"/>
      <dgm:spPr/>
    </dgm:pt>
    <dgm:pt modelId="{3BD2B974-627D-4081-81AE-22EA41175DE5}" type="pres">
      <dgm:prSet presAssocID="{80A17F4D-1BDF-496D-92D3-954B0CA6B385}" presName="rootText1" presStyleLbl="node0" presStyleIdx="2" presStyleCnt="4">
        <dgm:presLayoutVars>
          <dgm:chPref val="3"/>
        </dgm:presLayoutVars>
      </dgm:prSet>
      <dgm:spPr/>
    </dgm:pt>
    <dgm:pt modelId="{2AAAB296-CB57-46B6-9546-861976D30EF8}" type="pres">
      <dgm:prSet presAssocID="{80A17F4D-1BDF-496D-92D3-954B0CA6B385}" presName="rootConnector1" presStyleLbl="node1" presStyleIdx="0" presStyleCnt="0"/>
      <dgm:spPr/>
    </dgm:pt>
    <dgm:pt modelId="{40C6CC8D-BDBF-4A4E-9F83-8A7074096E98}" type="pres">
      <dgm:prSet presAssocID="{80A17F4D-1BDF-496D-92D3-954B0CA6B385}" presName="hierChild2" presStyleCnt="0"/>
      <dgm:spPr/>
    </dgm:pt>
    <dgm:pt modelId="{7202769E-0D8C-4F87-B8EF-7D4A93E2C535}" type="pres">
      <dgm:prSet presAssocID="{80A17F4D-1BDF-496D-92D3-954B0CA6B385}" presName="hierChild3" presStyleCnt="0"/>
      <dgm:spPr/>
    </dgm:pt>
    <dgm:pt modelId="{E0D1080A-FF52-4627-995B-7D717E577CFC}" type="pres">
      <dgm:prSet presAssocID="{9B2B4043-FB52-450A-82F7-11D8E51114D4}" presName="hierRoot1" presStyleCnt="0">
        <dgm:presLayoutVars>
          <dgm:hierBranch val="init"/>
        </dgm:presLayoutVars>
      </dgm:prSet>
      <dgm:spPr/>
    </dgm:pt>
    <dgm:pt modelId="{396251BD-AEBE-4220-A154-586D85B08E98}" type="pres">
      <dgm:prSet presAssocID="{9B2B4043-FB52-450A-82F7-11D8E51114D4}" presName="rootComposite1" presStyleCnt="0"/>
      <dgm:spPr/>
    </dgm:pt>
    <dgm:pt modelId="{8CDC3BAA-EC53-4376-9228-F65FF1136865}" type="pres">
      <dgm:prSet presAssocID="{9B2B4043-FB52-450A-82F7-11D8E51114D4}" presName="rootText1" presStyleLbl="node0" presStyleIdx="3" presStyleCnt="4">
        <dgm:presLayoutVars>
          <dgm:chPref val="3"/>
        </dgm:presLayoutVars>
      </dgm:prSet>
      <dgm:spPr/>
    </dgm:pt>
    <dgm:pt modelId="{552DE01B-31FC-4E7D-BC9D-554799505E25}" type="pres">
      <dgm:prSet presAssocID="{9B2B4043-FB52-450A-82F7-11D8E51114D4}" presName="rootConnector1" presStyleLbl="node1" presStyleIdx="0" presStyleCnt="0"/>
      <dgm:spPr/>
    </dgm:pt>
    <dgm:pt modelId="{B43FBC13-9298-496B-BDB0-A37FBA11EF32}" type="pres">
      <dgm:prSet presAssocID="{9B2B4043-FB52-450A-82F7-11D8E51114D4}" presName="hierChild2" presStyleCnt="0"/>
      <dgm:spPr/>
    </dgm:pt>
    <dgm:pt modelId="{BDA78037-C4DC-4285-BB14-337E2A6807B9}" type="pres">
      <dgm:prSet presAssocID="{9B2B4043-FB52-450A-82F7-11D8E51114D4}" presName="hierChild3" presStyleCnt="0"/>
      <dgm:spPr/>
    </dgm:pt>
  </dgm:ptLst>
  <dgm:cxnLst>
    <dgm:cxn modelId="{C83C1102-94BD-4322-B04C-2446E929FBE9}" type="presOf" srcId="{1DB6194F-30B8-4921-98F1-8A83397191DA}" destId="{45A32B91-1129-4129-9BBB-A68867D80B6D}" srcOrd="0" destOrd="0" presId="urn:microsoft.com/office/officeart/2009/3/layout/HorizontalOrganizationChart"/>
    <dgm:cxn modelId="{4833130C-8B3D-436F-A75B-A921F20D660D}" type="presOf" srcId="{2FF4F3FF-2BA8-4CC2-BD52-BCA993E84925}" destId="{EA8290E9-526C-4C8A-9708-D8154A31EE95}" srcOrd="0" destOrd="0" presId="urn:microsoft.com/office/officeart/2009/3/layout/HorizontalOrganizationChart"/>
    <dgm:cxn modelId="{E36B2013-53B3-493F-826B-9A09D19A8145}" srcId="{DBB93285-7FAF-427F-B454-DF7E44CD582A}" destId="{1DB6194F-30B8-4921-98F1-8A83397191DA}" srcOrd="0" destOrd="0" parTransId="{AA5B0AC3-FBE6-4189-9A14-485FC585BB23}" sibTransId="{C8F4D613-C336-455A-B189-9C3241FE195C}"/>
    <dgm:cxn modelId="{5141E413-5C25-4323-8273-F50A2783DA6E}" type="presOf" srcId="{9B2B4043-FB52-450A-82F7-11D8E51114D4}" destId="{552DE01B-31FC-4E7D-BC9D-554799505E25}" srcOrd="1" destOrd="0" presId="urn:microsoft.com/office/officeart/2009/3/layout/HorizontalOrganizationChart"/>
    <dgm:cxn modelId="{12E48334-2EB9-4408-9B3A-D6BA4B873EBB}" type="presOf" srcId="{80A17F4D-1BDF-496D-92D3-954B0CA6B385}" destId="{3BD2B974-627D-4081-81AE-22EA41175DE5}" srcOrd="0" destOrd="0" presId="urn:microsoft.com/office/officeart/2009/3/layout/HorizontalOrganizationChart"/>
    <dgm:cxn modelId="{380B5D4D-C29A-48ED-84E4-09E14BDFD8B6}" type="presOf" srcId="{2FF4F3FF-2BA8-4CC2-BD52-BCA993E84925}" destId="{46CB2EC6-1A0B-442D-8691-BC66635A2370}" srcOrd="1" destOrd="0" presId="urn:microsoft.com/office/officeart/2009/3/layout/HorizontalOrganizationChart"/>
    <dgm:cxn modelId="{6DDC0776-4915-4CE7-8894-4D92BB795B7C}" type="presOf" srcId="{80A17F4D-1BDF-496D-92D3-954B0CA6B385}" destId="{2AAAB296-CB57-46B6-9546-861976D30EF8}" srcOrd="1" destOrd="0" presId="urn:microsoft.com/office/officeart/2009/3/layout/HorizontalOrganizationChart"/>
    <dgm:cxn modelId="{1875507D-EE22-43A4-8FB1-BF9C7B653C7B}" type="presOf" srcId="{9B2B4043-FB52-450A-82F7-11D8E51114D4}" destId="{8CDC3BAA-EC53-4376-9228-F65FF1136865}" srcOrd="0" destOrd="0" presId="urn:microsoft.com/office/officeart/2009/3/layout/HorizontalOrganizationChart"/>
    <dgm:cxn modelId="{C47F749E-364A-4ECF-A4EC-DF44AC824F44}" type="presOf" srcId="{DBB93285-7FAF-427F-B454-DF7E44CD582A}" destId="{9E4B4444-CE7B-4397-9179-BF1FA1D98471}" srcOrd="0" destOrd="0" presId="urn:microsoft.com/office/officeart/2009/3/layout/HorizontalOrganizationChart"/>
    <dgm:cxn modelId="{CF3707B5-6EB8-4206-BD3C-7655A36C3C4D}" srcId="{DBB93285-7FAF-427F-B454-DF7E44CD582A}" destId="{2FF4F3FF-2BA8-4CC2-BD52-BCA993E84925}" srcOrd="1" destOrd="0" parTransId="{DD0F09C4-EB63-499C-91FA-B841B17538C4}" sibTransId="{91A7EC76-EF41-4ABA-AEC1-4640D3BB73AE}"/>
    <dgm:cxn modelId="{DEAF12CB-975A-4064-8842-0CAC459C7C2C}" srcId="{DBB93285-7FAF-427F-B454-DF7E44CD582A}" destId="{80A17F4D-1BDF-496D-92D3-954B0CA6B385}" srcOrd="2" destOrd="0" parTransId="{7CC25566-FC40-4819-A140-3E056294556E}" sibTransId="{AFA8A97C-0883-4046-834B-D200FA458D62}"/>
    <dgm:cxn modelId="{061A90CF-DDB0-4F05-84A1-1162F0B325F5}" srcId="{DBB93285-7FAF-427F-B454-DF7E44CD582A}" destId="{9B2B4043-FB52-450A-82F7-11D8E51114D4}" srcOrd="3" destOrd="0" parTransId="{8E84E430-3A6D-42BB-8D10-D362E8563F70}" sibTransId="{FFB54BE8-DE6B-4329-B243-D9B5C5EC8DFA}"/>
    <dgm:cxn modelId="{086842EF-AC38-4B73-83C2-0A8BB90A5D11}" type="presOf" srcId="{1DB6194F-30B8-4921-98F1-8A83397191DA}" destId="{E11A3EBF-04A4-4226-9DEF-660093286C1F}" srcOrd="1" destOrd="0" presId="urn:microsoft.com/office/officeart/2009/3/layout/HorizontalOrganizationChart"/>
    <dgm:cxn modelId="{7DBA3109-5652-44B7-94B3-061445CBD24C}" type="presParOf" srcId="{9E4B4444-CE7B-4397-9179-BF1FA1D98471}" destId="{DDCE9576-D41F-42B0-99E2-234C31CCFFD9}" srcOrd="0" destOrd="0" presId="urn:microsoft.com/office/officeart/2009/3/layout/HorizontalOrganizationChart"/>
    <dgm:cxn modelId="{407D8467-40AD-46FC-99C4-9757981FBD08}" type="presParOf" srcId="{DDCE9576-D41F-42B0-99E2-234C31CCFFD9}" destId="{FC2E39BF-CE55-4552-B977-4E4333098C81}" srcOrd="0" destOrd="0" presId="urn:microsoft.com/office/officeart/2009/3/layout/HorizontalOrganizationChart"/>
    <dgm:cxn modelId="{7EE0F236-B9BC-4D14-936A-CECB120E1C3D}" type="presParOf" srcId="{FC2E39BF-CE55-4552-B977-4E4333098C81}" destId="{45A32B91-1129-4129-9BBB-A68867D80B6D}" srcOrd="0" destOrd="0" presId="urn:microsoft.com/office/officeart/2009/3/layout/HorizontalOrganizationChart"/>
    <dgm:cxn modelId="{C2E942EE-4D5D-46E8-B962-7E035DB70B9C}" type="presParOf" srcId="{FC2E39BF-CE55-4552-B977-4E4333098C81}" destId="{E11A3EBF-04A4-4226-9DEF-660093286C1F}" srcOrd="1" destOrd="0" presId="urn:microsoft.com/office/officeart/2009/3/layout/HorizontalOrganizationChart"/>
    <dgm:cxn modelId="{D94A20B2-7D9A-42FC-8BAD-0AA475F7CA09}" type="presParOf" srcId="{DDCE9576-D41F-42B0-99E2-234C31CCFFD9}" destId="{26DCD69E-BB61-4B85-9E82-4323BD6CE062}" srcOrd="1" destOrd="0" presId="urn:microsoft.com/office/officeart/2009/3/layout/HorizontalOrganizationChart"/>
    <dgm:cxn modelId="{913DA415-16A0-49C3-8661-EB924AD2D914}" type="presParOf" srcId="{DDCE9576-D41F-42B0-99E2-234C31CCFFD9}" destId="{BB1641D6-0172-4BA7-ADC2-6A0DD276C512}" srcOrd="2" destOrd="0" presId="urn:microsoft.com/office/officeart/2009/3/layout/HorizontalOrganizationChart"/>
    <dgm:cxn modelId="{7D030EA5-49EF-4133-B85F-6799E2AD2AB5}" type="presParOf" srcId="{9E4B4444-CE7B-4397-9179-BF1FA1D98471}" destId="{94DCAC9A-1791-4FC3-BE7F-D20D7CE0111E}" srcOrd="1" destOrd="0" presId="urn:microsoft.com/office/officeart/2009/3/layout/HorizontalOrganizationChart"/>
    <dgm:cxn modelId="{150ED305-2516-4402-919A-38644FEA91CD}" type="presParOf" srcId="{94DCAC9A-1791-4FC3-BE7F-D20D7CE0111E}" destId="{00DAE085-637E-4925-A785-32680EEB33FA}" srcOrd="0" destOrd="0" presId="urn:microsoft.com/office/officeart/2009/3/layout/HorizontalOrganizationChart"/>
    <dgm:cxn modelId="{EA200794-4B27-457E-B782-C8ED90E640D9}" type="presParOf" srcId="{00DAE085-637E-4925-A785-32680EEB33FA}" destId="{EA8290E9-526C-4C8A-9708-D8154A31EE95}" srcOrd="0" destOrd="0" presId="urn:microsoft.com/office/officeart/2009/3/layout/HorizontalOrganizationChart"/>
    <dgm:cxn modelId="{81B4747F-4F6F-4170-856E-2CA392445ADE}" type="presParOf" srcId="{00DAE085-637E-4925-A785-32680EEB33FA}" destId="{46CB2EC6-1A0B-442D-8691-BC66635A2370}" srcOrd="1" destOrd="0" presId="urn:microsoft.com/office/officeart/2009/3/layout/HorizontalOrganizationChart"/>
    <dgm:cxn modelId="{FE9AD11E-926B-431B-857C-5BFB5425D8D2}" type="presParOf" srcId="{94DCAC9A-1791-4FC3-BE7F-D20D7CE0111E}" destId="{AE7FC72E-6BBA-4071-8BC9-31B9C504C0DE}" srcOrd="1" destOrd="0" presId="urn:microsoft.com/office/officeart/2009/3/layout/HorizontalOrganizationChart"/>
    <dgm:cxn modelId="{2F37268B-9066-4522-8A6F-DD2F1B76690F}" type="presParOf" srcId="{94DCAC9A-1791-4FC3-BE7F-D20D7CE0111E}" destId="{11C05067-98C5-4067-8FE7-11F106E51D32}" srcOrd="2" destOrd="0" presId="urn:microsoft.com/office/officeart/2009/3/layout/HorizontalOrganizationChart"/>
    <dgm:cxn modelId="{2B4C610B-F09A-44A6-BF57-D519E1F54B93}" type="presParOf" srcId="{9E4B4444-CE7B-4397-9179-BF1FA1D98471}" destId="{D8EC9C30-372E-4B52-87F8-76DF1E753FE2}" srcOrd="2" destOrd="0" presId="urn:microsoft.com/office/officeart/2009/3/layout/HorizontalOrganizationChart"/>
    <dgm:cxn modelId="{0017F34D-CC5E-41A7-A53D-6BFDA6F0BEAD}" type="presParOf" srcId="{D8EC9C30-372E-4B52-87F8-76DF1E753FE2}" destId="{66D446D1-0539-42C0-A9F2-7F065311409C}" srcOrd="0" destOrd="0" presId="urn:microsoft.com/office/officeart/2009/3/layout/HorizontalOrganizationChart"/>
    <dgm:cxn modelId="{8CBCC480-34F0-4EBE-803E-9031CB7BA844}" type="presParOf" srcId="{66D446D1-0539-42C0-A9F2-7F065311409C}" destId="{3BD2B974-627D-4081-81AE-22EA41175DE5}" srcOrd="0" destOrd="0" presId="urn:microsoft.com/office/officeart/2009/3/layout/HorizontalOrganizationChart"/>
    <dgm:cxn modelId="{D3240CBF-7B4B-4B48-9E89-0D531084A31F}" type="presParOf" srcId="{66D446D1-0539-42C0-A9F2-7F065311409C}" destId="{2AAAB296-CB57-46B6-9546-861976D30EF8}" srcOrd="1" destOrd="0" presId="urn:microsoft.com/office/officeart/2009/3/layout/HorizontalOrganizationChart"/>
    <dgm:cxn modelId="{BE67C100-799A-4A00-9C25-486F28764F60}" type="presParOf" srcId="{D8EC9C30-372E-4B52-87F8-76DF1E753FE2}" destId="{40C6CC8D-BDBF-4A4E-9F83-8A7074096E98}" srcOrd="1" destOrd="0" presId="urn:microsoft.com/office/officeart/2009/3/layout/HorizontalOrganizationChart"/>
    <dgm:cxn modelId="{2B785F25-1E63-46BC-8E27-860A1D551366}" type="presParOf" srcId="{D8EC9C30-372E-4B52-87F8-76DF1E753FE2}" destId="{7202769E-0D8C-4F87-B8EF-7D4A93E2C535}" srcOrd="2" destOrd="0" presId="urn:microsoft.com/office/officeart/2009/3/layout/HorizontalOrganizationChart"/>
    <dgm:cxn modelId="{CE63D2FB-9C30-4CDA-955A-CC16E7DEC2E2}" type="presParOf" srcId="{9E4B4444-CE7B-4397-9179-BF1FA1D98471}" destId="{E0D1080A-FF52-4627-995B-7D717E577CFC}" srcOrd="3" destOrd="0" presId="urn:microsoft.com/office/officeart/2009/3/layout/HorizontalOrganizationChart"/>
    <dgm:cxn modelId="{201989D0-D24C-48D0-B53E-95E67F53D02E}" type="presParOf" srcId="{E0D1080A-FF52-4627-995B-7D717E577CFC}" destId="{396251BD-AEBE-4220-A154-586D85B08E98}" srcOrd="0" destOrd="0" presId="urn:microsoft.com/office/officeart/2009/3/layout/HorizontalOrganizationChart"/>
    <dgm:cxn modelId="{5B6AE59A-DB11-4724-9DA0-53E75B597E4D}" type="presParOf" srcId="{396251BD-AEBE-4220-A154-586D85B08E98}" destId="{8CDC3BAA-EC53-4376-9228-F65FF1136865}" srcOrd="0" destOrd="0" presId="urn:microsoft.com/office/officeart/2009/3/layout/HorizontalOrganizationChart"/>
    <dgm:cxn modelId="{C6BDD562-69E7-4821-BE91-A1BC790D24D7}" type="presParOf" srcId="{396251BD-AEBE-4220-A154-586D85B08E98}" destId="{552DE01B-31FC-4E7D-BC9D-554799505E25}" srcOrd="1" destOrd="0" presId="urn:microsoft.com/office/officeart/2009/3/layout/HorizontalOrganizationChart"/>
    <dgm:cxn modelId="{7CFA458D-AD73-43F4-BC14-651C104D75B3}" type="presParOf" srcId="{E0D1080A-FF52-4627-995B-7D717E577CFC}" destId="{B43FBC13-9298-496B-BDB0-A37FBA11EF32}" srcOrd="1" destOrd="0" presId="urn:microsoft.com/office/officeart/2009/3/layout/HorizontalOrganizationChart"/>
    <dgm:cxn modelId="{15FC8282-7B3F-427A-9D27-A1690EC02D3C}" type="presParOf" srcId="{E0D1080A-FF52-4627-995B-7D717E577CFC}" destId="{BDA78037-C4DC-4285-BB14-337E2A6807B9}" srcOrd="2" destOrd="0" presId="urn:microsoft.com/office/officeart/2009/3/layout/HorizontalOrganizationChar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7F932DC-208D-4A60-8B57-9DBDE7EC1BB2}"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CEA61013-AC6C-451F-81BE-2A6CAED2413C}">
      <dgm:prSet/>
      <dgm:spPr/>
      <dgm:t>
        <a:bodyPr/>
        <a:lstStyle/>
        <a:p>
          <a:r>
            <a:rPr lang="en-GB" b="1"/>
            <a:t>Recommendations</a:t>
          </a:r>
          <a:endParaRPr lang="en-US"/>
        </a:p>
      </dgm:t>
    </dgm:pt>
    <dgm:pt modelId="{74E0338E-E3DD-43F7-A33B-E1684EF07DCE}" type="parTrans" cxnId="{E8562E34-B85A-4119-825A-C5C897D1F133}">
      <dgm:prSet/>
      <dgm:spPr/>
      <dgm:t>
        <a:bodyPr/>
        <a:lstStyle/>
        <a:p>
          <a:endParaRPr lang="en-US"/>
        </a:p>
      </dgm:t>
    </dgm:pt>
    <dgm:pt modelId="{9B4C2552-3F87-4622-B643-3C8DE1EDB31C}" type="sibTrans" cxnId="{E8562E34-B85A-4119-825A-C5C897D1F133}">
      <dgm:prSet/>
      <dgm:spPr/>
      <dgm:t>
        <a:bodyPr/>
        <a:lstStyle/>
        <a:p>
          <a:endParaRPr lang="en-US"/>
        </a:p>
      </dgm:t>
    </dgm:pt>
    <dgm:pt modelId="{97F268CE-3D45-4C46-8551-1063FF976A90}">
      <dgm:prSet/>
      <dgm:spPr/>
      <dgm:t>
        <a:bodyPr/>
        <a:lstStyle/>
        <a:p>
          <a:r>
            <a:rPr lang="en-GB"/>
            <a:t>Adopt a structural approach tackling upstream social determinants.</a:t>
          </a:r>
          <a:endParaRPr lang="en-US"/>
        </a:p>
      </dgm:t>
    </dgm:pt>
    <dgm:pt modelId="{7EC633EE-10E9-4A2C-BD9A-04D6E9E9B781}" type="parTrans" cxnId="{23E459CC-9C43-4449-BD87-B238B3F4A8EB}">
      <dgm:prSet/>
      <dgm:spPr/>
      <dgm:t>
        <a:bodyPr/>
        <a:lstStyle/>
        <a:p>
          <a:endParaRPr lang="en-US"/>
        </a:p>
      </dgm:t>
    </dgm:pt>
    <dgm:pt modelId="{16FAC7B9-180D-4523-B45D-46D292497E79}" type="sibTrans" cxnId="{23E459CC-9C43-4449-BD87-B238B3F4A8EB}">
      <dgm:prSet/>
      <dgm:spPr/>
      <dgm:t>
        <a:bodyPr/>
        <a:lstStyle/>
        <a:p>
          <a:endParaRPr lang="en-US"/>
        </a:p>
      </dgm:t>
    </dgm:pt>
    <dgm:pt modelId="{5974AC65-85F4-4018-9CC0-C7B8516A8E98}">
      <dgm:prSet/>
      <dgm:spPr/>
      <dgm:t>
        <a:bodyPr/>
        <a:lstStyle/>
        <a:p>
          <a:r>
            <a:rPr lang="en-GB"/>
            <a:t>Secure long-term NHS and community funding.</a:t>
          </a:r>
          <a:endParaRPr lang="en-US"/>
        </a:p>
      </dgm:t>
    </dgm:pt>
    <dgm:pt modelId="{AFDBD530-4FA7-4454-803D-228184364652}" type="parTrans" cxnId="{B44EEA16-CD9D-43E5-8581-A547CE08FBFF}">
      <dgm:prSet/>
      <dgm:spPr/>
      <dgm:t>
        <a:bodyPr/>
        <a:lstStyle/>
        <a:p>
          <a:endParaRPr lang="en-US"/>
        </a:p>
      </dgm:t>
    </dgm:pt>
    <dgm:pt modelId="{69811C78-D31B-495F-8456-B24C220136FA}" type="sibTrans" cxnId="{B44EEA16-CD9D-43E5-8581-A547CE08FBFF}">
      <dgm:prSet/>
      <dgm:spPr/>
      <dgm:t>
        <a:bodyPr/>
        <a:lstStyle/>
        <a:p>
          <a:endParaRPr lang="en-US"/>
        </a:p>
      </dgm:t>
    </dgm:pt>
    <dgm:pt modelId="{B3A130C5-D0AC-423A-891C-84371B2EF185}">
      <dgm:prSet/>
      <dgm:spPr/>
      <dgm:t>
        <a:bodyPr/>
        <a:lstStyle/>
        <a:p>
          <a:r>
            <a:rPr lang="en-GB"/>
            <a:t>Expand digital inclusion and reduce exclusion.</a:t>
          </a:r>
          <a:endParaRPr lang="en-US"/>
        </a:p>
      </dgm:t>
    </dgm:pt>
    <dgm:pt modelId="{3B101010-1BA7-405F-8C9F-53F13B5F209A}" type="parTrans" cxnId="{0603A263-A73B-4ECE-9528-77946320A15B}">
      <dgm:prSet/>
      <dgm:spPr/>
      <dgm:t>
        <a:bodyPr/>
        <a:lstStyle/>
        <a:p>
          <a:endParaRPr lang="en-US"/>
        </a:p>
      </dgm:t>
    </dgm:pt>
    <dgm:pt modelId="{91AB3F51-A78D-4355-A718-C5716455719A}" type="sibTrans" cxnId="{0603A263-A73B-4ECE-9528-77946320A15B}">
      <dgm:prSet/>
      <dgm:spPr/>
      <dgm:t>
        <a:bodyPr/>
        <a:lstStyle/>
        <a:p>
          <a:endParaRPr lang="en-US"/>
        </a:p>
      </dgm:t>
    </dgm:pt>
    <dgm:pt modelId="{D3827D4E-5292-487E-A17B-CB8AD7D35E09}">
      <dgm:prSet/>
      <dgm:spPr/>
      <dgm:t>
        <a:bodyPr/>
        <a:lstStyle/>
        <a:p>
          <a:r>
            <a:rPr lang="en-GB"/>
            <a:t>Strengthen cross-sector collaboration (health, education, environment).</a:t>
          </a:r>
          <a:endParaRPr lang="en-US"/>
        </a:p>
      </dgm:t>
    </dgm:pt>
    <dgm:pt modelId="{CA251459-91E4-491B-9CE3-2A8B94FB280D}" type="parTrans" cxnId="{A8155471-B382-453F-95C1-CD79834A0D6B}">
      <dgm:prSet/>
      <dgm:spPr/>
      <dgm:t>
        <a:bodyPr/>
        <a:lstStyle/>
        <a:p>
          <a:endParaRPr lang="en-US"/>
        </a:p>
      </dgm:t>
    </dgm:pt>
    <dgm:pt modelId="{09E6CFDD-2ACF-410E-B1FC-61C307793940}" type="sibTrans" cxnId="{A8155471-B382-453F-95C1-CD79834A0D6B}">
      <dgm:prSet/>
      <dgm:spPr/>
      <dgm:t>
        <a:bodyPr/>
        <a:lstStyle/>
        <a:p>
          <a:endParaRPr lang="en-US"/>
        </a:p>
      </dgm:t>
    </dgm:pt>
    <dgm:pt modelId="{32751E76-4EB6-4E67-BADE-0E9CC80FC0A7}">
      <dgm:prSet/>
      <dgm:spPr/>
      <dgm:t>
        <a:bodyPr/>
        <a:lstStyle/>
        <a:p>
          <a:r>
            <a:rPr lang="en-GB"/>
            <a:t>Embed sustainability into all service planning to align with SDG 3.</a:t>
          </a:r>
          <a:endParaRPr lang="en-US"/>
        </a:p>
      </dgm:t>
    </dgm:pt>
    <dgm:pt modelId="{CC89CACD-68C1-4A47-8917-C1E0682B1778}" type="parTrans" cxnId="{199030F1-EFAA-4679-8C5F-F2EF0445F59F}">
      <dgm:prSet/>
      <dgm:spPr/>
      <dgm:t>
        <a:bodyPr/>
        <a:lstStyle/>
        <a:p>
          <a:endParaRPr lang="en-US"/>
        </a:p>
      </dgm:t>
    </dgm:pt>
    <dgm:pt modelId="{3A766C55-B3A1-412D-A5F2-EAADD19D318B}" type="sibTrans" cxnId="{199030F1-EFAA-4679-8C5F-F2EF0445F59F}">
      <dgm:prSet/>
      <dgm:spPr/>
      <dgm:t>
        <a:bodyPr/>
        <a:lstStyle/>
        <a:p>
          <a:endParaRPr lang="en-US"/>
        </a:p>
      </dgm:t>
    </dgm:pt>
    <dgm:pt modelId="{3719C16E-BE04-43C5-8DDE-D3AFC8A5515C}" type="pres">
      <dgm:prSet presAssocID="{07F932DC-208D-4A60-8B57-9DBDE7EC1BB2}" presName="vert0" presStyleCnt="0">
        <dgm:presLayoutVars>
          <dgm:dir/>
          <dgm:animOne val="branch"/>
          <dgm:animLvl val="lvl"/>
        </dgm:presLayoutVars>
      </dgm:prSet>
      <dgm:spPr/>
    </dgm:pt>
    <dgm:pt modelId="{CDC4107F-4B91-4F2B-9517-6CAF59024A4E}" type="pres">
      <dgm:prSet presAssocID="{CEA61013-AC6C-451F-81BE-2A6CAED2413C}" presName="thickLine" presStyleLbl="alignNode1" presStyleIdx="0" presStyleCnt="6"/>
      <dgm:spPr/>
    </dgm:pt>
    <dgm:pt modelId="{B9C0BAE4-BC53-4D5F-8AC0-1BE69881721E}" type="pres">
      <dgm:prSet presAssocID="{CEA61013-AC6C-451F-81BE-2A6CAED2413C}" presName="horz1" presStyleCnt="0"/>
      <dgm:spPr/>
    </dgm:pt>
    <dgm:pt modelId="{3EA955A7-8D82-4334-8CF7-364EF4DEAC83}" type="pres">
      <dgm:prSet presAssocID="{CEA61013-AC6C-451F-81BE-2A6CAED2413C}" presName="tx1" presStyleLbl="revTx" presStyleIdx="0" presStyleCnt="6"/>
      <dgm:spPr/>
    </dgm:pt>
    <dgm:pt modelId="{84A07E99-F8C4-413A-B14A-CE9A142479FE}" type="pres">
      <dgm:prSet presAssocID="{CEA61013-AC6C-451F-81BE-2A6CAED2413C}" presName="vert1" presStyleCnt="0"/>
      <dgm:spPr/>
    </dgm:pt>
    <dgm:pt modelId="{88974B05-57BE-4D93-829B-D76BBCAA11A6}" type="pres">
      <dgm:prSet presAssocID="{97F268CE-3D45-4C46-8551-1063FF976A90}" presName="thickLine" presStyleLbl="alignNode1" presStyleIdx="1" presStyleCnt="6"/>
      <dgm:spPr/>
    </dgm:pt>
    <dgm:pt modelId="{7598182F-018B-484C-94C1-DFC212D50BC2}" type="pres">
      <dgm:prSet presAssocID="{97F268CE-3D45-4C46-8551-1063FF976A90}" presName="horz1" presStyleCnt="0"/>
      <dgm:spPr/>
    </dgm:pt>
    <dgm:pt modelId="{93669988-D67A-41FE-89BA-14301FDD8B1A}" type="pres">
      <dgm:prSet presAssocID="{97F268CE-3D45-4C46-8551-1063FF976A90}" presName="tx1" presStyleLbl="revTx" presStyleIdx="1" presStyleCnt="6"/>
      <dgm:spPr/>
    </dgm:pt>
    <dgm:pt modelId="{DC0F1198-C9D6-4B3E-82C1-8DD950EDC82F}" type="pres">
      <dgm:prSet presAssocID="{97F268CE-3D45-4C46-8551-1063FF976A90}" presName="vert1" presStyleCnt="0"/>
      <dgm:spPr/>
    </dgm:pt>
    <dgm:pt modelId="{F5C98FC4-3A84-4A07-BE5D-F16897C95AE9}" type="pres">
      <dgm:prSet presAssocID="{5974AC65-85F4-4018-9CC0-C7B8516A8E98}" presName="thickLine" presStyleLbl="alignNode1" presStyleIdx="2" presStyleCnt="6"/>
      <dgm:spPr/>
    </dgm:pt>
    <dgm:pt modelId="{FBDCC384-B383-4AA7-AE63-D09746F95934}" type="pres">
      <dgm:prSet presAssocID="{5974AC65-85F4-4018-9CC0-C7B8516A8E98}" presName="horz1" presStyleCnt="0"/>
      <dgm:spPr/>
    </dgm:pt>
    <dgm:pt modelId="{E0706C53-3261-4F8C-887D-938738912F1C}" type="pres">
      <dgm:prSet presAssocID="{5974AC65-85F4-4018-9CC0-C7B8516A8E98}" presName="tx1" presStyleLbl="revTx" presStyleIdx="2" presStyleCnt="6"/>
      <dgm:spPr/>
    </dgm:pt>
    <dgm:pt modelId="{358A9392-E6CE-4165-A774-9097D6CC2227}" type="pres">
      <dgm:prSet presAssocID="{5974AC65-85F4-4018-9CC0-C7B8516A8E98}" presName="vert1" presStyleCnt="0"/>
      <dgm:spPr/>
    </dgm:pt>
    <dgm:pt modelId="{D02454B3-600C-4010-A1F6-11481725FC56}" type="pres">
      <dgm:prSet presAssocID="{B3A130C5-D0AC-423A-891C-84371B2EF185}" presName="thickLine" presStyleLbl="alignNode1" presStyleIdx="3" presStyleCnt="6"/>
      <dgm:spPr/>
    </dgm:pt>
    <dgm:pt modelId="{023CF0C7-9348-4246-B637-7B77C28CF0A6}" type="pres">
      <dgm:prSet presAssocID="{B3A130C5-D0AC-423A-891C-84371B2EF185}" presName="horz1" presStyleCnt="0"/>
      <dgm:spPr/>
    </dgm:pt>
    <dgm:pt modelId="{6CE18B2E-FCCE-4C01-95AB-2B3E181B9F2B}" type="pres">
      <dgm:prSet presAssocID="{B3A130C5-D0AC-423A-891C-84371B2EF185}" presName="tx1" presStyleLbl="revTx" presStyleIdx="3" presStyleCnt="6"/>
      <dgm:spPr/>
    </dgm:pt>
    <dgm:pt modelId="{25788CEE-0123-423F-8EFA-A6EA874DD2B2}" type="pres">
      <dgm:prSet presAssocID="{B3A130C5-D0AC-423A-891C-84371B2EF185}" presName="vert1" presStyleCnt="0"/>
      <dgm:spPr/>
    </dgm:pt>
    <dgm:pt modelId="{7EA57846-68A7-431E-8F2C-DB6DD889368D}" type="pres">
      <dgm:prSet presAssocID="{D3827D4E-5292-487E-A17B-CB8AD7D35E09}" presName="thickLine" presStyleLbl="alignNode1" presStyleIdx="4" presStyleCnt="6"/>
      <dgm:spPr/>
    </dgm:pt>
    <dgm:pt modelId="{63E7F777-884A-4D63-9D69-14F6077C06BC}" type="pres">
      <dgm:prSet presAssocID="{D3827D4E-5292-487E-A17B-CB8AD7D35E09}" presName="horz1" presStyleCnt="0"/>
      <dgm:spPr/>
    </dgm:pt>
    <dgm:pt modelId="{165561CB-A5ED-466A-BBA3-AF56BF43885E}" type="pres">
      <dgm:prSet presAssocID="{D3827D4E-5292-487E-A17B-CB8AD7D35E09}" presName="tx1" presStyleLbl="revTx" presStyleIdx="4" presStyleCnt="6"/>
      <dgm:spPr/>
    </dgm:pt>
    <dgm:pt modelId="{7B962749-2E99-45B7-96E4-4660C0F3D731}" type="pres">
      <dgm:prSet presAssocID="{D3827D4E-5292-487E-A17B-CB8AD7D35E09}" presName="vert1" presStyleCnt="0"/>
      <dgm:spPr/>
    </dgm:pt>
    <dgm:pt modelId="{E0F795CC-F8D9-4960-BAF3-4E2EB46267E1}" type="pres">
      <dgm:prSet presAssocID="{32751E76-4EB6-4E67-BADE-0E9CC80FC0A7}" presName="thickLine" presStyleLbl="alignNode1" presStyleIdx="5" presStyleCnt="6"/>
      <dgm:spPr/>
    </dgm:pt>
    <dgm:pt modelId="{36959376-7D36-4A11-9180-88A362A4E65D}" type="pres">
      <dgm:prSet presAssocID="{32751E76-4EB6-4E67-BADE-0E9CC80FC0A7}" presName="horz1" presStyleCnt="0"/>
      <dgm:spPr/>
    </dgm:pt>
    <dgm:pt modelId="{3EA18214-A895-4C97-ADF3-1C8B3A6D46CD}" type="pres">
      <dgm:prSet presAssocID="{32751E76-4EB6-4E67-BADE-0E9CC80FC0A7}" presName="tx1" presStyleLbl="revTx" presStyleIdx="5" presStyleCnt="6"/>
      <dgm:spPr/>
    </dgm:pt>
    <dgm:pt modelId="{37D09673-C6CC-47BF-B3BF-E2DA5BE61576}" type="pres">
      <dgm:prSet presAssocID="{32751E76-4EB6-4E67-BADE-0E9CC80FC0A7}" presName="vert1" presStyleCnt="0"/>
      <dgm:spPr/>
    </dgm:pt>
  </dgm:ptLst>
  <dgm:cxnLst>
    <dgm:cxn modelId="{B44EEA16-CD9D-43E5-8581-A547CE08FBFF}" srcId="{07F932DC-208D-4A60-8B57-9DBDE7EC1BB2}" destId="{5974AC65-85F4-4018-9CC0-C7B8516A8E98}" srcOrd="2" destOrd="0" parTransId="{AFDBD530-4FA7-4454-803D-228184364652}" sibTransId="{69811C78-D31B-495F-8456-B24C220136FA}"/>
    <dgm:cxn modelId="{CF68E829-99A2-40A3-8980-8666649D9FA1}" type="presOf" srcId="{CEA61013-AC6C-451F-81BE-2A6CAED2413C}" destId="{3EA955A7-8D82-4334-8CF7-364EF4DEAC83}" srcOrd="0" destOrd="0" presId="urn:microsoft.com/office/officeart/2008/layout/LinedList"/>
    <dgm:cxn modelId="{E8562E34-B85A-4119-825A-C5C897D1F133}" srcId="{07F932DC-208D-4A60-8B57-9DBDE7EC1BB2}" destId="{CEA61013-AC6C-451F-81BE-2A6CAED2413C}" srcOrd="0" destOrd="0" parTransId="{74E0338E-E3DD-43F7-A33B-E1684EF07DCE}" sibTransId="{9B4C2552-3F87-4622-B643-3C8DE1EDB31C}"/>
    <dgm:cxn modelId="{FC83CC43-816C-4285-B7C0-6A26E2A9E544}" type="presOf" srcId="{5974AC65-85F4-4018-9CC0-C7B8516A8E98}" destId="{E0706C53-3261-4F8C-887D-938738912F1C}" srcOrd="0" destOrd="0" presId="urn:microsoft.com/office/officeart/2008/layout/LinedList"/>
    <dgm:cxn modelId="{26FB4658-858F-42E6-A527-02994461C62D}" type="presOf" srcId="{D3827D4E-5292-487E-A17B-CB8AD7D35E09}" destId="{165561CB-A5ED-466A-BBA3-AF56BF43885E}" srcOrd="0" destOrd="0" presId="urn:microsoft.com/office/officeart/2008/layout/LinedList"/>
    <dgm:cxn modelId="{0603A263-A73B-4ECE-9528-77946320A15B}" srcId="{07F932DC-208D-4A60-8B57-9DBDE7EC1BB2}" destId="{B3A130C5-D0AC-423A-891C-84371B2EF185}" srcOrd="3" destOrd="0" parTransId="{3B101010-1BA7-405F-8C9F-53F13B5F209A}" sibTransId="{91AB3F51-A78D-4355-A718-C5716455719A}"/>
    <dgm:cxn modelId="{A8155471-B382-453F-95C1-CD79834A0D6B}" srcId="{07F932DC-208D-4A60-8B57-9DBDE7EC1BB2}" destId="{D3827D4E-5292-487E-A17B-CB8AD7D35E09}" srcOrd="4" destOrd="0" parTransId="{CA251459-91E4-491B-9CE3-2A8B94FB280D}" sibTransId="{09E6CFDD-2ACF-410E-B1FC-61C307793940}"/>
    <dgm:cxn modelId="{3C7A0897-8E4A-48BA-A18A-77838BC00352}" type="presOf" srcId="{B3A130C5-D0AC-423A-891C-84371B2EF185}" destId="{6CE18B2E-FCCE-4C01-95AB-2B3E181B9F2B}" srcOrd="0" destOrd="0" presId="urn:microsoft.com/office/officeart/2008/layout/LinedList"/>
    <dgm:cxn modelId="{44E9D9A6-8427-429C-B5B2-B17D7F81360C}" type="presOf" srcId="{07F932DC-208D-4A60-8B57-9DBDE7EC1BB2}" destId="{3719C16E-BE04-43C5-8DDE-D3AFC8A5515C}" srcOrd="0" destOrd="0" presId="urn:microsoft.com/office/officeart/2008/layout/LinedList"/>
    <dgm:cxn modelId="{B46598C7-C0BA-4D4B-B2EE-9753D54CD57C}" type="presOf" srcId="{97F268CE-3D45-4C46-8551-1063FF976A90}" destId="{93669988-D67A-41FE-89BA-14301FDD8B1A}" srcOrd="0" destOrd="0" presId="urn:microsoft.com/office/officeart/2008/layout/LinedList"/>
    <dgm:cxn modelId="{23E459CC-9C43-4449-BD87-B238B3F4A8EB}" srcId="{07F932DC-208D-4A60-8B57-9DBDE7EC1BB2}" destId="{97F268CE-3D45-4C46-8551-1063FF976A90}" srcOrd="1" destOrd="0" parTransId="{7EC633EE-10E9-4A2C-BD9A-04D6E9E9B781}" sibTransId="{16FAC7B9-180D-4523-B45D-46D292497E79}"/>
    <dgm:cxn modelId="{199030F1-EFAA-4679-8C5F-F2EF0445F59F}" srcId="{07F932DC-208D-4A60-8B57-9DBDE7EC1BB2}" destId="{32751E76-4EB6-4E67-BADE-0E9CC80FC0A7}" srcOrd="5" destOrd="0" parTransId="{CC89CACD-68C1-4A47-8917-C1E0682B1778}" sibTransId="{3A766C55-B3A1-412D-A5F2-EAADD19D318B}"/>
    <dgm:cxn modelId="{4BFAF0FA-3050-401E-94BD-41E0E733BEEC}" type="presOf" srcId="{32751E76-4EB6-4E67-BADE-0E9CC80FC0A7}" destId="{3EA18214-A895-4C97-ADF3-1C8B3A6D46CD}" srcOrd="0" destOrd="0" presId="urn:microsoft.com/office/officeart/2008/layout/LinedList"/>
    <dgm:cxn modelId="{EF23EFC4-8D56-4E4D-9B86-A97B25DE8E62}" type="presParOf" srcId="{3719C16E-BE04-43C5-8DDE-D3AFC8A5515C}" destId="{CDC4107F-4B91-4F2B-9517-6CAF59024A4E}" srcOrd="0" destOrd="0" presId="urn:microsoft.com/office/officeart/2008/layout/LinedList"/>
    <dgm:cxn modelId="{B2E78916-62F2-49CB-B8C1-88624625F383}" type="presParOf" srcId="{3719C16E-BE04-43C5-8DDE-D3AFC8A5515C}" destId="{B9C0BAE4-BC53-4D5F-8AC0-1BE69881721E}" srcOrd="1" destOrd="0" presId="urn:microsoft.com/office/officeart/2008/layout/LinedList"/>
    <dgm:cxn modelId="{CB57CA24-F3C8-43BC-8730-E20D8668126C}" type="presParOf" srcId="{B9C0BAE4-BC53-4D5F-8AC0-1BE69881721E}" destId="{3EA955A7-8D82-4334-8CF7-364EF4DEAC83}" srcOrd="0" destOrd="0" presId="urn:microsoft.com/office/officeart/2008/layout/LinedList"/>
    <dgm:cxn modelId="{714B37DC-0382-45A7-879E-0BD4BC99FBE2}" type="presParOf" srcId="{B9C0BAE4-BC53-4D5F-8AC0-1BE69881721E}" destId="{84A07E99-F8C4-413A-B14A-CE9A142479FE}" srcOrd="1" destOrd="0" presId="urn:microsoft.com/office/officeart/2008/layout/LinedList"/>
    <dgm:cxn modelId="{DEA7D8B3-588C-4706-A67B-CB18B50362D6}" type="presParOf" srcId="{3719C16E-BE04-43C5-8DDE-D3AFC8A5515C}" destId="{88974B05-57BE-4D93-829B-D76BBCAA11A6}" srcOrd="2" destOrd="0" presId="urn:microsoft.com/office/officeart/2008/layout/LinedList"/>
    <dgm:cxn modelId="{4DBF1120-877C-473C-8267-B685E690260C}" type="presParOf" srcId="{3719C16E-BE04-43C5-8DDE-D3AFC8A5515C}" destId="{7598182F-018B-484C-94C1-DFC212D50BC2}" srcOrd="3" destOrd="0" presId="urn:microsoft.com/office/officeart/2008/layout/LinedList"/>
    <dgm:cxn modelId="{12FEB88B-F7D3-47D9-A0DC-B285D0A09665}" type="presParOf" srcId="{7598182F-018B-484C-94C1-DFC212D50BC2}" destId="{93669988-D67A-41FE-89BA-14301FDD8B1A}" srcOrd="0" destOrd="0" presId="urn:microsoft.com/office/officeart/2008/layout/LinedList"/>
    <dgm:cxn modelId="{D87A4B18-E5AC-4C9C-B218-03A04F137E71}" type="presParOf" srcId="{7598182F-018B-484C-94C1-DFC212D50BC2}" destId="{DC0F1198-C9D6-4B3E-82C1-8DD950EDC82F}" srcOrd="1" destOrd="0" presId="urn:microsoft.com/office/officeart/2008/layout/LinedList"/>
    <dgm:cxn modelId="{236ECE5C-D308-4CD1-BFCB-39689C42E78E}" type="presParOf" srcId="{3719C16E-BE04-43C5-8DDE-D3AFC8A5515C}" destId="{F5C98FC4-3A84-4A07-BE5D-F16897C95AE9}" srcOrd="4" destOrd="0" presId="urn:microsoft.com/office/officeart/2008/layout/LinedList"/>
    <dgm:cxn modelId="{E536659F-F892-4BCF-9C70-77FCDE01CA99}" type="presParOf" srcId="{3719C16E-BE04-43C5-8DDE-D3AFC8A5515C}" destId="{FBDCC384-B383-4AA7-AE63-D09746F95934}" srcOrd="5" destOrd="0" presId="urn:microsoft.com/office/officeart/2008/layout/LinedList"/>
    <dgm:cxn modelId="{84F122FF-403E-4121-860C-A1FDB111DD58}" type="presParOf" srcId="{FBDCC384-B383-4AA7-AE63-D09746F95934}" destId="{E0706C53-3261-4F8C-887D-938738912F1C}" srcOrd="0" destOrd="0" presId="urn:microsoft.com/office/officeart/2008/layout/LinedList"/>
    <dgm:cxn modelId="{AB2ABE9F-1308-430F-8CEA-340975199AF7}" type="presParOf" srcId="{FBDCC384-B383-4AA7-AE63-D09746F95934}" destId="{358A9392-E6CE-4165-A774-9097D6CC2227}" srcOrd="1" destOrd="0" presId="urn:microsoft.com/office/officeart/2008/layout/LinedList"/>
    <dgm:cxn modelId="{EF05C203-A7F9-4B3F-8696-F982CC724473}" type="presParOf" srcId="{3719C16E-BE04-43C5-8DDE-D3AFC8A5515C}" destId="{D02454B3-600C-4010-A1F6-11481725FC56}" srcOrd="6" destOrd="0" presId="urn:microsoft.com/office/officeart/2008/layout/LinedList"/>
    <dgm:cxn modelId="{463873C7-0DE9-4535-8971-CDC6FD0555F8}" type="presParOf" srcId="{3719C16E-BE04-43C5-8DDE-D3AFC8A5515C}" destId="{023CF0C7-9348-4246-B637-7B77C28CF0A6}" srcOrd="7" destOrd="0" presId="urn:microsoft.com/office/officeart/2008/layout/LinedList"/>
    <dgm:cxn modelId="{A84CCA18-42DE-4631-92B0-15FF639BF9F7}" type="presParOf" srcId="{023CF0C7-9348-4246-B637-7B77C28CF0A6}" destId="{6CE18B2E-FCCE-4C01-95AB-2B3E181B9F2B}" srcOrd="0" destOrd="0" presId="urn:microsoft.com/office/officeart/2008/layout/LinedList"/>
    <dgm:cxn modelId="{99229A80-543D-49C6-BE9B-D7DEA1163A3D}" type="presParOf" srcId="{023CF0C7-9348-4246-B637-7B77C28CF0A6}" destId="{25788CEE-0123-423F-8EFA-A6EA874DD2B2}" srcOrd="1" destOrd="0" presId="urn:microsoft.com/office/officeart/2008/layout/LinedList"/>
    <dgm:cxn modelId="{55AB7A96-2FC8-4344-965A-DD6FB80E0687}" type="presParOf" srcId="{3719C16E-BE04-43C5-8DDE-D3AFC8A5515C}" destId="{7EA57846-68A7-431E-8F2C-DB6DD889368D}" srcOrd="8" destOrd="0" presId="urn:microsoft.com/office/officeart/2008/layout/LinedList"/>
    <dgm:cxn modelId="{B0EDBD3A-CFA9-450C-ACE3-1101F3210797}" type="presParOf" srcId="{3719C16E-BE04-43C5-8DDE-D3AFC8A5515C}" destId="{63E7F777-884A-4D63-9D69-14F6077C06BC}" srcOrd="9" destOrd="0" presId="urn:microsoft.com/office/officeart/2008/layout/LinedList"/>
    <dgm:cxn modelId="{E7CF7B8B-F401-4966-839E-FB158BA47A41}" type="presParOf" srcId="{63E7F777-884A-4D63-9D69-14F6077C06BC}" destId="{165561CB-A5ED-466A-BBA3-AF56BF43885E}" srcOrd="0" destOrd="0" presId="urn:microsoft.com/office/officeart/2008/layout/LinedList"/>
    <dgm:cxn modelId="{8F021E43-EFC8-471D-920B-A6758936305D}" type="presParOf" srcId="{63E7F777-884A-4D63-9D69-14F6077C06BC}" destId="{7B962749-2E99-45B7-96E4-4660C0F3D731}" srcOrd="1" destOrd="0" presId="urn:microsoft.com/office/officeart/2008/layout/LinedList"/>
    <dgm:cxn modelId="{69412A94-2134-4B1B-9671-8EE448117820}" type="presParOf" srcId="{3719C16E-BE04-43C5-8DDE-D3AFC8A5515C}" destId="{E0F795CC-F8D9-4960-BAF3-4E2EB46267E1}" srcOrd="10" destOrd="0" presId="urn:microsoft.com/office/officeart/2008/layout/LinedList"/>
    <dgm:cxn modelId="{FCEC2F6D-184C-4380-BD08-10DAE3F99737}" type="presParOf" srcId="{3719C16E-BE04-43C5-8DDE-D3AFC8A5515C}" destId="{36959376-7D36-4A11-9180-88A362A4E65D}" srcOrd="11" destOrd="0" presId="urn:microsoft.com/office/officeart/2008/layout/LinedList"/>
    <dgm:cxn modelId="{19D78953-7810-4971-A5C3-8A89DA5400FE}" type="presParOf" srcId="{36959376-7D36-4A11-9180-88A362A4E65D}" destId="{3EA18214-A895-4C97-ADF3-1C8B3A6D46CD}" srcOrd="0" destOrd="0" presId="urn:microsoft.com/office/officeart/2008/layout/LinedList"/>
    <dgm:cxn modelId="{43A2DC8C-17DC-4DC8-91DF-C4F384799269}" type="presParOf" srcId="{36959376-7D36-4A11-9180-88A362A4E65D}" destId="{37D09673-C6CC-47BF-B3BF-E2DA5BE61576}"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B3A3A7-3DDD-4372-8A31-5916F0E9DFE0}">
      <dsp:nvSpPr>
        <dsp:cNvPr id="0" name=""/>
        <dsp:cNvSpPr/>
      </dsp:nvSpPr>
      <dsp:spPr>
        <a:xfrm>
          <a:off x="0" y="131531"/>
          <a:ext cx="8768399" cy="1200858"/>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1" i="0" u="sng" kern="1200"/>
            <a:t>Introduction</a:t>
          </a:r>
          <a:endParaRPr lang="en-US" sz="1700" i="0" u="sng" kern="1200"/>
        </a:p>
      </dsp:txBody>
      <dsp:txXfrm>
        <a:off x="58621" y="190152"/>
        <a:ext cx="8651157" cy="1083616"/>
      </dsp:txXfrm>
    </dsp:sp>
    <dsp:sp modelId="{0CBA9241-C5C7-48AD-893A-D1D2185A7637}">
      <dsp:nvSpPr>
        <dsp:cNvPr id="0" name=""/>
        <dsp:cNvSpPr/>
      </dsp:nvSpPr>
      <dsp:spPr>
        <a:xfrm>
          <a:off x="0" y="1381349"/>
          <a:ext cx="8768399" cy="1200858"/>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rtl="0">
            <a:lnSpc>
              <a:spcPct val="90000"/>
            </a:lnSpc>
            <a:spcBef>
              <a:spcPct val="0"/>
            </a:spcBef>
            <a:spcAft>
              <a:spcPct val="35000"/>
            </a:spcAft>
            <a:buNone/>
          </a:pPr>
          <a:r>
            <a:rPr lang="en-GB" sz="1700" kern="1200">
              <a:latin typeface="Neue Haas Grotesk Text Pro"/>
            </a:rPr>
            <a:t>In this presentation I will be discussing Health</a:t>
          </a:r>
          <a:r>
            <a:rPr lang="en-GB" sz="1700" kern="1200"/>
            <a:t>, wellbeing, and sustainable development </a:t>
          </a:r>
          <a:r>
            <a:rPr lang="en-GB" sz="1700" kern="1200">
              <a:latin typeface="Neue Haas Grotesk Text Pro"/>
            </a:rPr>
            <a:t>which </a:t>
          </a:r>
          <a:r>
            <a:rPr lang="en-GB" sz="1700" kern="1200"/>
            <a:t>are interlinked priorities within health and social care. Wellbeing encompasses subjective quality of life, resilience, and social connection (Dodge et al., 2012).</a:t>
          </a:r>
          <a:endParaRPr lang="en-US" sz="1700" kern="1200"/>
        </a:p>
      </dsp:txBody>
      <dsp:txXfrm>
        <a:off x="58621" y="1439970"/>
        <a:ext cx="8651157" cy="1083616"/>
      </dsp:txXfrm>
    </dsp:sp>
    <dsp:sp modelId="{FC1803C9-FA70-4EF9-B878-9D84A61F9049}">
      <dsp:nvSpPr>
        <dsp:cNvPr id="0" name=""/>
        <dsp:cNvSpPr/>
      </dsp:nvSpPr>
      <dsp:spPr>
        <a:xfrm>
          <a:off x="0" y="2631168"/>
          <a:ext cx="8768399" cy="1200858"/>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rtl="0">
            <a:lnSpc>
              <a:spcPct val="90000"/>
            </a:lnSpc>
            <a:spcBef>
              <a:spcPct val="0"/>
            </a:spcBef>
            <a:spcAft>
              <a:spcPct val="35000"/>
            </a:spcAft>
            <a:buNone/>
          </a:pPr>
          <a:r>
            <a:rPr lang="en-GB" sz="1700" kern="1200"/>
            <a:t>Sustainable development, defined by the UN Sustainable Development Goals (SDGs), seeks to balance health, social equity, and environmental protection (United Nations, 2015).</a:t>
          </a:r>
          <a:endParaRPr lang="en-US" sz="1700" kern="1200">
            <a:latin typeface="Neue Haas Grotesk Text Pro"/>
          </a:endParaRPr>
        </a:p>
      </dsp:txBody>
      <dsp:txXfrm>
        <a:off x="58621" y="2689789"/>
        <a:ext cx="8651157" cy="1083616"/>
      </dsp:txXfrm>
    </dsp:sp>
    <dsp:sp modelId="{76A7EC8E-BF9F-4D01-AACA-3D7014BED5E2}">
      <dsp:nvSpPr>
        <dsp:cNvPr id="0" name=""/>
        <dsp:cNvSpPr/>
      </dsp:nvSpPr>
      <dsp:spPr>
        <a:xfrm>
          <a:off x="0" y="3880987"/>
          <a:ext cx="8768399" cy="1200858"/>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latin typeface="Neue Haas Grotesk Text Pro"/>
            </a:rPr>
            <a:t>Critically</a:t>
          </a:r>
          <a:r>
            <a:rPr lang="en-GB" sz="1700" kern="1200"/>
            <a:t> examines how these domains integrate into UK health and social care, focusing on SDG 3 – Good Health and Wellbeing, while applying health models, key policies, and case studies.</a:t>
          </a:r>
        </a:p>
      </dsp:txBody>
      <dsp:txXfrm>
        <a:off x="58621" y="3939608"/>
        <a:ext cx="8651157" cy="1083616"/>
      </dsp:txXfrm>
    </dsp:sp>
    <dsp:sp modelId="{8D69E2C3-0EC6-4980-93B4-2639EE8F592E}">
      <dsp:nvSpPr>
        <dsp:cNvPr id="0" name=""/>
        <dsp:cNvSpPr/>
      </dsp:nvSpPr>
      <dsp:spPr>
        <a:xfrm>
          <a:off x="0" y="5130806"/>
          <a:ext cx="8768399" cy="1200858"/>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rtl="0">
            <a:lnSpc>
              <a:spcPct val="90000"/>
            </a:lnSpc>
            <a:spcBef>
              <a:spcPct val="0"/>
            </a:spcBef>
            <a:spcAft>
              <a:spcPct val="35000"/>
            </a:spcAft>
            <a:buNone/>
          </a:pPr>
          <a:r>
            <a:rPr lang="en-GB" sz="1700" kern="1200">
              <a:latin typeface="Neue Haas Grotesk Text Pro"/>
            </a:rPr>
            <a:t>This presentation explores how the UK applies SDG 3 through policies, health models and initiatives like the NHS Diabetes prevention Programme,</a:t>
          </a:r>
        </a:p>
      </dsp:txBody>
      <dsp:txXfrm>
        <a:off x="58621" y="5189427"/>
        <a:ext cx="8651157" cy="108361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DBD89D-8307-4CC2-81B7-CCA1D19C4ADF}">
      <dsp:nvSpPr>
        <dsp:cNvPr id="0" name=""/>
        <dsp:cNvSpPr/>
      </dsp:nvSpPr>
      <dsp:spPr>
        <a:xfrm>
          <a:off x="0" y="193819"/>
          <a:ext cx="6847338" cy="113329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a:t>Key Concepts</a:t>
          </a:r>
          <a:endParaRPr lang="en-US" sz="1600" kern="1200"/>
        </a:p>
      </dsp:txBody>
      <dsp:txXfrm>
        <a:off x="55323" y="249142"/>
        <a:ext cx="6736692" cy="1022645"/>
      </dsp:txXfrm>
    </dsp:sp>
    <dsp:sp modelId="{3D356160-22A5-4E84-B833-25549D62F35B}">
      <dsp:nvSpPr>
        <dsp:cNvPr id="0" name=""/>
        <dsp:cNvSpPr/>
      </dsp:nvSpPr>
      <dsp:spPr>
        <a:xfrm>
          <a:off x="0" y="1373190"/>
          <a:ext cx="6847338" cy="113329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GB" sz="1600" kern="1200"/>
            <a:t>Health: a holistic state beyond absence of illness, shaped by biological, psychological, and social factors (NICE, 2020).</a:t>
          </a:r>
          <a:r>
            <a:rPr lang="en-GB" sz="1600" kern="1200">
              <a:latin typeface="Neue Haas Grotesk Text Pro"/>
            </a:rPr>
            <a:t> Health includes physical, mental and social aspects (WHO,2022).</a:t>
          </a:r>
          <a:endParaRPr lang="en-GB" sz="1600" kern="1200"/>
        </a:p>
      </dsp:txBody>
      <dsp:txXfrm>
        <a:off x="55323" y="1428513"/>
        <a:ext cx="6736692" cy="1022645"/>
      </dsp:txXfrm>
    </dsp:sp>
    <dsp:sp modelId="{0B362612-E14D-4131-8D62-7A8E2DD8D3EE}">
      <dsp:nvSpPr>
        <dsp:cNvPr id="0" name=""/>
        <dsp:cNvSpPr/>
      </dsp:nvSpPr>
      <dsp:spPr>
        <a:xfrm>
          <a:off x="0" y="2552561"/>
          <a:ext cx="6847338" cy="113329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GB" sz="1600" kern="1200"/>
            <a:t>Wellbeing: includes emotional stability, life satisfaction, social connectedness, and resilience (Corbin et al., 2021).</a:t>
          </a:r>
          <a:r>
            <a:rPr lang="en-GB" sz="1600" kern="1200">
              <a:latin typeface="Neue Haas Grotesk Text Pro"/>
            </a:rPr>
            <a:t> Also, includes both objective (measurable) and subjective (personal) experiences (ONS, 2023).</a:t>
          </a:r>
          <a:endParaRPr lang="en-US" sz="1600" kern="1200"/>
        </a:p>
      </dsp:txBody>
      <dsp:txXfrm>
        <a:off x="55323" y="2607884"/>
        <a:ext cx="6736692" cy="1022645"/>
      </dsp:txXfrm>
    </dsp:sp>
    <dsp:sp modelId="{DCE34107-52EA-4702-9664-2D4C44B666F3}">
      <dsp:nvSpPr>
        <dsp:cNvPr id="0" name=""/>
        <dsp:cNvSpPr/>
      </dsp:nvSpPr>
      <dsp:spPr>
        <a:xfrm>
          <a:off x="0" y="3731933"/>
          <a:ext cx="6847338" cy="113329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Sustainable Development: meeting present needs without compromising future generations, embedded within the 17 UN SDGs. SDG 3 emphasises universal health coverage, disease prevention, and promoting wellbeing across the life course (WHO, 2022).</a:t>
          </a:r>
        </a:p>
      </dsp:txBody>
      <dsp:txXfrm>
        <a:off x="55323" y="3787256"/>
        <a:ext cx="6736692" cy="1022645"/>
      </dsp:txXfrm>
    </dsp:sp>
    <dsp:sp modelId="{D9670CF5-E68D-4703-86B3-7EFA5961EA6E}">
      <dsp:nvSpPr>
        <dsp:cNvPr id="0" name=""/>
        <dsp:cNvSpPr/>
      </dsp:nvSpPr>
      <dsp:spPr>
        <a:xfrm>
          <a:off x="0" y="4911304"/>
          <a:ext cx="6847338" cy="113329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GB" sz="1600" kern="1200">
              <a:latin typeface="Neue Haas Grotesk Text Pro"/>
            </a:rPr>
            <a:t> THE 8 Dimensions of wellbeing framework helps guide holistic care (SAMHSA, 2023).</a:t>
          </a:r>
        </a:p>
      </dsp:txBody>
      <dsp:txXfrm>
        <a:off x="55323" y="4966627"/>
        <a:ext cx="6736692" cy="102264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B4FF51-F1F6-4C6F-B274-DBFF009A9DE6}">
      <dsp:nvSpPr>
        <dsp:cNvPr id="0" name=""/>
        <dsp:cNvSpPr/>
      </dsp:nvSpPr>
      <dsp:spPr>
        <a:xfrm>
          <a:off x="0" y="362026"/>
          <a:ext cx="2201619" cy="132097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a:t>Models of Health: Biomedical Model </a:t>
          </a:r>
          <a:endParaRPr lang="en-US" sz="1600" kern="1200"/>
        </a:p>
      </dsp:txBody>
      <dsp:txXfrm>
        <a:off x="0" y="362026"/>
        <a:ext cx="2201619" cy="1320971"/>
      </dsp:txXfrm>
    </dsp:sp>
    <dsp:sp modelId="{46558AF1-8026-4091-902B-08F374C86D7A}">
      <dsp:nvSpPr>
        <dsp:cNvPr id="0" name=""/>
        <dsp:cNvSpPr/>
      </dsp:nvSpPr>
      <dsp:spPr>
        <a:xfrm>
          <a:off x="2421781" y="362026"/>
          <a:ext cx="2201619" cy="132097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Focuses on disease as biological dysfunction.</a:t>
          </a:r>
          <a:endParaRPr lang="en-US" sz="1600" kern="1200"/>
        </a:p>
      </dsp:txBody>
      <dsp:txXfrm>
        <a:off x="2421781" y="362026"/>
        <a:ext cx="2201619" cy="1320971"/>
      </dsp:txXfrm>
    </dsp:sp>
    <dsp:sp modelId="{C4E29F0B-32FA-485B-88B6-872489E7DAAD}">
      <dsp:nvSpPr>
        <dsp:cNvPr id="0" name=""/>
        <dsp:cNvSpPr/>
      </dsp:nvSpPr>
      <dsp:spPr>
        <a:xfrm>
          <a:off x="4843562" y="362026"/>
          <a:ext cx="2201619" cy="132097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Effective for acute conditions and medical advances.</a:t>
          </a:r>
          <a:endParaRPr lang="en-US" sz="1600" kern="1200"/>
        </a:p>
      </dsp:txBody>
      <dsp:txXfrm>
        <a:off x="4843562" y="362026"/>
        <a:ext cx="2201619" cy="1320971"/>
      </dsp:txXfrm>
    </dsp:sp>
    <dsp:sp modelId="{B6BB2D64-A4B5-4A8A-BE20-2029A8C7D02B}">
      <dsp:nvSpPr>
        <dsp:cNvPr id="0" name=""/>
        <dsp:cNvSpPr/>
      </dsp:nvSpPr>
      <dsp:spPr>
        <a:xfrm>
          <a:off x="1210890" y="1903159"/>
          <a:ext cx="2201619" cy="132097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Limited: neglects social, psychological, and environmental determinants of health.</a:t>
          </a:r>
          <a:endParaRPr lang="en-US" sz="1600" kern="1200"/>
        </a:p>
      </dsp:txBody>
      <dsp:txXfrm>
        <a:off x="1210890" y="1903159"/>
        <a:ext cx="2201619" cy="1320971"/>
      </dsp:txXfrm>
    </dsp:sp>
    <dsp:sp modelId="{0D0D38A1-C0E4-4DF2-8457-2E16CCC98573}">
      <dsp:nvSpPr>
        <dsp:cNvPr id="0" name=""/>
        <dsp:cNvSpPr/>
      </dsp:nvSpPr>
      <dsp:spPr>
        <a:xfrm>
          <a:off x="3632671" y="1903159"/>
          <a:ext cx="2201619" cy="132097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Still dominates NHS delivery, creating tensions with SDG 3’s holistic aspirations (Engel, 1977).</a:t>
          </a:r>
          <a:endParaRPr lang="en-US" sz="1600" kern="1200"/>
        </a:p>
      </dsp:txBody>
      <dsp:txXfrm>
        <a:off x="3632671" y="1903159"/>
        <a:ext cx="2201619" cy="132097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1B187E-2281-4A6B-AF75-61AA0837B6FC}">
      <dsp:nvSpPr>
        <dsp:cNvPr id="0" name=""/>
        <dsp:cNvSpPr/>
      </dsp:nvSpPr>
      <dsp:spPr>
        <a:xfrm>
          <a:off x="628149" y="2161"/>
          <a:ext cx="2000355" cy="120021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a:t>Models of Health: Ecological Model</a:t>
          </a:r>
          <a:endParaRPr lang="en-US" sz="1300" kern="1200"/>
        </a:p>
      </dsp:txBody>
      <dsp:txXfrm>
        <a:off x="628149" y="2161"/>
        <a:ext cx="2000355" cy="1200213"/>
      </dsp:txXfrm>
    </dsp:sp>
    <dsp:sp modelId="{866430D0-1E38-415C-9DCF-E76E53E460B5}">
      <dsp:nvSpPr>
        <dsp:cNvPr id="0" name=""/>
        <dsp:cNvSpPr/>
      </dsp:nvSpPr>
      <dsp:spPr>
        <a:xfrm>
          <a:off x="2828540" y="2161"/>
          <a:ext cx="2000355" cy="120021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Emphasises interaction between individuals, communities, and environments.</a:t>
          </a:r>
          <a:endParaRPr lang="en-US" sz="1300" kern="1200"/>
        </a:p>
      </dsp:txBody>
      <dsp:txXfrm>
        <a:off x="2828540" y="2161"/>
        <a:ext cx="2000355" cy="1200213"/>
      </dsp:txXfrm>
    </dsp:sp>
    <dsp:sp modelId="{24CBD2D6-A5DD-496C-897D-5A01A84B715F}">
      <dsp:nvSpPr>
        <dsp:cNvPr id="0" name=""/>
        <dsp:cNvSpPr/>
      </dsp:nvSpPr>
      <dsp:spPr>
        <a:xfrm>
          <a:off x="5028932" y="2161"/>
          <a:ext cx="2000355" cy="120021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Recognises determinants such as housing, education, climate change, and income.</a:t>
          </a:r>
          <a:endParaRPr lang="en-US" sz="1300" kern="1200"/>
        </a:p>
      </dsp:txBody>
      <dsp:txXfrm>
        <a:off x="5028932" y="2161"/>
        <a:ext cx="2000355" cy="1200213"/>
      </dsp:txXfrm>
    </dsp:sp>
    <dsp:sp modelId="{CDA0333F-D25E-4FF4-A56A-B14448F4A300}">
      <dsp:nvSpPr>
        <dsp:cNvPr id="0" name=""/>
        <dsp:cNvSpPr/>
      </dsp:nvSpPr>
      <dsp:spPr>
        <a:xfrm>
          <a:off x="1728344" y="1402410"/>
          <a:ext cx="2000355" cy="120021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Supports multi-sectoral collaboration (schools, health services, local authorities).</a:t>
          </a:r>
          <a:endParaRPr lang="en-US" sz="1300" kern="1200"/>
        </a:p>
      </dsp:txBody>
      <dsp:txXfrm>
        <a:off x="1728344" y="1402410"/>
        <a:ext cx="2000355" cy="1200213"/>
      </dsp:txXfrm>
    </dsp:sp>
    <dsp:sp modelId="{67E7B93F-BDF7-4633-9668-BB86C95B4841}">
      <dsp:nvSpPr>
        <dsp:cNvPr id="0" name=""/>
        <dsp:cNvSpPr/>
      </dsp:nvSpPr>
      <dsp:spPr>
        <a:xfrm>
          <a:off x="3928736" y="1402410"/>
          <a:ext cx="2000355" cy="120021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Closely aligned with sustainable development and equity agendas (Cumming &amp; Allen, 2017).</a:t>
          </a:r>
          <a:endParaRPr lang="en-US" sz="1300" kern="1200"/>
        </a:p>
      </dsp:txBody>
      <dsp:txXfrm>
        <a:off x="3928736" y="1402410"/>
        <a:ext cx="2000355" cy="120021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5812B7-F367-41E1-AE8E-90372BC127E9}">
      <dsp:nvSpPr>
        <dsp:cNvPr id="0" name=""/>
        <dsp:cNvSpPr/>
      </dsp:nvSpPr>
      <dsp:spPr>
        <a:xfrm>
          <a:off x="0" y="1261680"/>
          <a:ext cx="6644184" cy="252336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b="1" kern="1200"/>
            <a:t>🩺 Core20PLUS5: NHS Framework to Tackle Health Inequalities</a:t>
          </a:r>
          <a:endParaRPr lang="en-US" sz="1700" kern="1200"/>
        </a:p>
        <a:p>
          <a:pPr marL="114300" lvl="1" indent="-114300" algn="l" defTabSz="577850">
            <a:lnSpc>
              <a:spcPct val="90000"/>
            </a:lnSpc>
            <a:spcBef>
              <a:spcPct val="0"/>
            </a:spcBef>
            <a:spcAft>
              <a:spcPct val="15000"/>
            </a:spcAft>
            <a:buChar char="•"/>
          </a:pPr>
          <a:r>
            <a:rPr lang="en-US" sz="1300" kern="1200"/>
            <a:t>Focuses on the </a:t>
          </a:r>
          <a:r>
            <a:rPr lang="en-US" sz="1300" b="1" kern="1200"/>
            <a:t>most deprived 20%</a:t>
          </a:r>
          <a:r>
            <a:rPr lang="en-US" sz="1300" kern="1200"/>
            <a:t> of the population.</a:t>
          </a:r>
        </a:p>
        <a:p>
          <a:pPr marL="114300" lvl="1" indent="-114300" algn="l" defTabSz="577850">
            <a:lnSpc>
              <a:spcPct val="90000"/>
            </a:lnSpc>
            <a:spcBef>
              <a:spcPct val="0"/>
            </a:spcBef>
            <a:spcAft>
              <a:spcPct val="15000"/>
            </a:spcAft>
            <a:buChar char="•"/>
          </a:pPr>
          <a:r>
            <a:rPr lang="en-US" sz="1300" b="1" kern="1200"/>
            <a:t>PLUS:</a:t>
          </a:r>
          <a:r>
            <a:rPr lang="en-US" sz="1300" kern="1200"/>
            <a:t> Targets excluded or vulnerable groups (ethnic minorities, learning disabilities, homeless).</a:t>
          </a:r>
        </a:p>
        <a:p>
          <a:pPr marL="114300" lvl="1" indent="-114300" algn="l" defTabSz="577850">
            <a:lnSpc>
              <a:spcPct val="90000"/>
            </a:lnSpc>
            <a:spcBef>
              <a:spcPct val="0"/>
            </a:spcBef>
            <a:spcAft>
              <a:spcPct val="15000"/>
            </a:spcAft>
            <a:buChar char="•"/>
          </a:pPr>
          <a:r>
            <a:rPr lang="en-US" sz="1300" b="1" kern="1200"/>
            <a:t>5 clinical areas:</a:t>
          </a:r>
          <a:r>
            <a:rPr lang="en-US" sz="1300" kern="1200"/>
            <a:t> Maternity • Mental Illness • Respiratory Disease • Cancer • Hypertension.</a:t>
          </a:r>
        </a:p>
        <a:p>
          <a:pPr marL="114300" lvl="1" indent="-114300" algn="l" defTabSz="577850">
            <a:lnSpc>
              <a:spcPct val="90000"/>
            </a:lnSpc>
            <a:spcBef>
              <a:spcPct val="0"/>
            </a:spcBef>
            <a:spcAft>
              <a:spcPct val="15000"/>
            </a:spcAft>
            <a:buChar char="•"/>
          </a:pPr>
          <a:r>
            <a:rPr lang="en-US" sz="1300" kern="1200"/>
            <a:t>Aims to make care </a:t>
          </a:r>
          <a:r>
            <a:rPr lang="en-US" sz="1300" b="1" kern="1200"/>
            <a:t>fairer, inclusive and linked to SDG 3 – Good Health and Wellbeing.</a:t>
          </a:r>
          <a:br>
            <a:rPr lang="en-US" sz="1300" kern="1200"/>
          </a:br>
          <a:r>
            <a:rPr lang="en-US" sz="1300" i="1" kern="1200"/>
            <a:t>(NHS England, 2021; Fuller, 2022)</a:t>
          </a:r>
          <a:endParaRPr lang="en-US" sz="1300" kern="1200"/>
        </a:p>
      </dsp:txBody>
      <dsp:txXfrm>
        <a:off x="73907" y="1335587"/>
        <a:ext cx="6496370" cy="237554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A32B91-1129-4129-9BBB-A68867D80B6D}">
      <dsp:nvSpPr>
        <dsp:cNvPr id="0" name=""/>
        <dsp:cNvSpPr/>
      </dsp:nvSpPr>
      <dsp:spPr>
        <a:xfrm>
          <a:off x="750414" y="441"/>
          <a:ext cx="2449940" cy="74723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b="1" kern="1200"/>
            <a:t>Impact on Practice</a:t>
          </a:r>
          <a:endParaRPr lang="en-US" sz="1200" kern="1200"/>
        </a:p>
      </dsp:txBody>
      <dsp:txXfrm>
        <a:off x="750414" y="441"/>
        <a:ext cx="2449940" cy="747231"/>
      </dsp:txXfrm>
    </dsp:sp>
    <dsp:sp modelId="{EA8290E9-526C-4C8A-9708-D8154A31EE95}">
      <dsp:nvSpPr>
        <dsp:cNvPr id="0" name=""/>
        <dsp:cNvSpPr/>
      </dsp:nvSpPr>
      <dsp:spPr>
        <a:xfrm>
          <a:off x="750414" y="1053915"/>
          <a:ext cx="2449940" cy="74723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a:t>Marmot Review and NHS frameworks highlight the importance of addressing social determinants (education, housing, work).</a:t>
          </a:r>
          <a:endParaRPr lang="en-US" sz="1200" kern="1200"/>
        </a:p>
      </dsp:txBody>
      <dsp:txXfrm>
        <a:off x="750414" y="1053915"/>
        <a:ext cx="2449940" cy="747231"/>
      </dsp:txXfrm>
    </dsp:sp>
    <dsp:sp modelId="{3BD2B974-627D-4081-81AE-22EA41175DE5}">
      <dsp:nvSpPr>
        <dsp:cNvPr id="0" name=""/>
        <dsp:cNvSpPr/>
      </dsp:nvSpPr>
      <dsp:spPr>
        <a:xfrm>
          <a:off x="750414" y="2107389"/>
          <a:ext cx="2449940" cy="74723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a:t>Initiatives such as MECC (Making Every Contact Count) support preventative conversations.</a:t>
          </a:r>
          <a:endParaRPr lang="en-US" sz="1200" kern="1200"/>
        </a:p>
      </dsp:txBody>
      <dsp:txXfrm>
        <a:off x="750414" y="2107389"/>
        <a:ext cx="2449940" cy="747231"/>
      </dsp:txXfrm>
    </dsp:sp>
    <dsp:sp modelId="{8CDC3BAA-EC53-4376-9228-F65FF1136865}">
      <dsp:nvSpPr>
        <dsp:cNvPr id="0" name=""/>
        <dsp:cNvSpPr/>
      </dsp:nvSpPr>
      <dsp:spPr>
        <a:xfrm>
          <a:off x="750414" y="3160864"/>
          <a:ext cx="2449940" cy="74723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a:t>Delivery gaps persist due to austerity, workforce shortages, and regional inequalities (The Health Foundation, 2023).</a:t>
          </a:r>
          <a:endParaRPr lang="en-US" sz="1200" kern="1200"/>
        </a:p>
      </dsp:txBody>
      <dsp:txXfrm>
        <a:off x="750414" y="3160864"/>
        <a:ext cx="2449940" cy="74723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C4107F-4B91-4F2B-9517-6CAF59024A4E}">
      <dsp:nvSpPr>
        <dsp:cNvPr id="0" name=""/>
        <dsp:cNvSpPr/>
      </dsp:nvSpPr>
      <dsp:spPr>
        <a:xfrm>
          <a:off x="0" y="2683"/>
          <a:ext cx="60960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A955A7-8D82-4334-8CF7-364EF4DEAC83}">
      <dsp:nvSpPr>
        <dsp:cNvPr id="0" name=""/>
        <dsp:cNvSpPr/>
      </dsp:nvSpPr>
      <dsp:spPr>
        <a:xfrm>
          <a:off x="0" y="2683"/>
          <a:ext cx="6096000" cy="9151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1" kern="1200"/>
            <a:t>Recommendations</a:t>
          </a:r>
          <a:endParaRPr lang="en-US" sz="2500" kern="1200"/>
        </a:p>
      </dsp:txBody>
      <dsp:txXfrm>
        <a:off x="0" y="2683"/>
        <a:ext cx="6096000" cy="915114"/>
      </dsp:txXfrm>
    </dsp:sp>
    <dsp:sp modelId="{88974B05-57BE-4D93-829B-D76BBCAA11A6}">
      <dsp:nvSpPr>
        <dsp:cNvPr id="0" name=""/>
        <dsp:cNvSpPr/>
      </dsp:nvSpPr>
      <dsp:spPr>
        <a:xfrm>
          <a:off x="0" y="917797"/>
          <a:ext cx="60960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3669988-D67A-41FE-89BA-14301FDD8B1A}">
      <dsp:nvSpPr>
        <dsp:cNvPr id="0" name=""/>
        <dsp:cNvSpPr/>
      </dsp:nvSpPr>
      <dsp:spPr>
        <a:xfrm>
          <a:off x="0" y="917797"/>
          <a:ext cx="6096000" cy="9151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Adopt a structural approach tackling upstream social determinants.</a:t>
          </a:r>
          <a:endParaRPr lang="en-US" sz="2500" kern="1200"/>
        </a:p>
      </dsp:txBody>
      <dsp:txXfrm>
        <a:off x="0" y="917797"/>
        <a:ext cx="6096000" cy="915114"/>
      </dsp:txXfrm>
    </dsp:sp>
    <dsp:sp modelId="{F5C98FC4-3A84-4A07-BE5D-F16897C95AE9}">
      <dsp:nvSpPr>
        <dsp:cNvPr id="0" name=""/>
        <dsp:cNvSpPr/>
      </dsp:nvSpPr>
      <dsp:spPr>
        <a:xfrm>
          <a:off x="0" y="1832911"/>
          <a:ext cx="60960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0706C53-3261-4F8C-887D-938738912F1C}">
      <dsp:nvSpPr>
        <dsp:cNvPr id="0" name=""/>
        <dsp:cNvSpPr/>
      </dsp:nvSpPr>
      <dsp:spPr>
        <a:xfrm>
          <a:off x="0" y="1832911"/>
          <a:ext cx="6096000" cy="9151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Secure long-term NHS and community funding.</a:t>
          </a:r>
          <a:endParaRPr lang="en-US" sz="2500" kern="1200"/>
        </a:p>
      </dsp:txBody>
      <dsp:txXfrm>
        <a:off x="0" y="1832911"/>
        <a:ext cx="6096000" cy="915114"/>
      </dsp:txXfrm>
    </dsp:sp>
    <dsp:sp modelId="{D02454B3-600C-4010-A1F6-11481725FC56}">
      <dsp:nvSpPr>
        <dsp:cNvPr id="0" name=""/>
        <dsp:cNvSpPr/>
      </dsp:nvSpPr>
      <dsp:spPr>
        <a:xfrm>
          <a:off x="0" y="2748025"/>
          <a:ext cx="60960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E18B2E-FCCE-4C01-95AB-2B3E181B9F2B}">
      <dsp:nvSpPr>
        <dsp:cNvPr id="0" name=""/>
        <dsp:cNvSpPr/>
      </dsp:nvSpPr>
      <dsp:spPr>
        <a:xfrm>
          <a:off x="0" y="2748026"/>
          <a:ext cx="6096000" cy="9151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Expand digital inclusion and reduce exclusion.</a:t>
          </a:r>
          <a:endParaRPr lang="en-US" sz="2500" kern="1200"/>
        </a:p>
      </dsp:txBody>
      <dsp:txXfrm>
        <a:off x="0" y="2748026"/>
        <a:ext cx="6096000" cy="915114"/>
      </dsp:txXfrm>
    </dsp:sp>
    <dsp:sp modelId="{7EA57846-68A7-431E-8F2C-DB6DD889368D}">
      <dsp:nvSpPr>
        <dsp:cNvPr id="0" name=""/>
        <dsp:cNvSpPr/>
      </dsp:nvSpPr>
      <dsp:spPr>
        <a:xfrm>
          <a:off x="0" y="3663140"/>
          <a:ext cx="60960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65561CB-A5ED-466A-BBA3-AF56BF43885E}">
      <dsp:nvSpPr>
        <dsp:cNvPr id="0" name=""/>
        <dsp:cNvSpPr/>
      </dsp:nvSpPr>
      <dsp:spPr>
        <a:xfrm>
          <a:off x="0" y="3663140"/>
          <a:ext cx="6096000" cy="9151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Strengthen cross-sector collaboration (health, education, environment).</a:t>
          </a:r>
          <a:endParaRPr lang="en-US" sz="2500" kern="1200"/>
        </a:p>
      </dsp:txBody>
      <dsp:txXfrm>
        <a:off x="0" y="3663140"/>
        <a:ext cx="6096000" cy="915114"/>
      </dsp:txXfrm>
    </dsp:sp>
    <dsp:sp modelId="{E0F795CC-F8D9-4960-BAF3-4E2EB46267E1}">
      <dsp:nvSpPr>
        <dsp:cNvPr id="0" name=""/>
        <dsp:cNvSpPr/>
      </dsp:nvSpPr>
      <dsp:spPr>
        <a:xfrm>
          <a:off x="0" y="4578254"/>
          <a:ext cx="60960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A18214-A895-4C97-ADF3-1C8B3A6D46CD}">
      <dsp:nvSpPr>
        <dsp:cNvPr id="0" name=""/>
        <dsp:cNvSpPr/>
      </dsp:nvSpPr>
      <dsp:spPr>
        <a:xfrm>
          <a:off x="0" y="4578254"/>
          <a:ext cx="6096000" cy="9151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Embed sustainability into all service planning to align with SDG 3.</a:t>
          </a:r>
          <a:endParaRPr lang="en-US" sz="2500" kern="1200"/>
        </a:p>
      </dsp:txBody>
      <dsp:txXfrm>
        <a:off x="0" y="4578254"/>
        <a:ext cx="6096000" cy="91511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6.xml><?xml version="1.0" encoding="utf-8"?>
<dgm:layoutDef xmlns:dgm="http://schemas.openxmlformats.org/drawingml/2006/diagram" xmlns:a="http://schemas.openxmlformats.org/drawingml/2006/main" uniqueId="urn:microsoft.com/office/officeart/2009/3/layout/HorizontalOrganizationChart">
  <dgm:title val=""/>
  <dgm:desc val=""/>
  <dgm:catLst>
    <dgm:cat type="hierarchy" pri="43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305"/>
      <dgm:constr type="w" for="des" forName="rootComposite" refType="w" fact="10"/>
      <dgm:constr type="h" for="des" forName="rootComposite" refType="w" refFor="des" refForName="rootComposite1" fact="0.305"/>
      <dgm:constr type="w" for="des" forName="rootComposite3" refType="w" fact="10"/>
      <dgm:constr type="h" for="des" forName="rootComposite3" refType="w" refFor="des" refForName="rootComposite1" fact="0.305"/>
      <dgm:constr type="primFontSz" for="des" ptType="node" op="equ"/>
      <dgm:constr type="sp" for="des" op="equ"/>
      <dgm:constr type="sp" for="des" forName="hierRoot1" refType="w" refFor="des" refForName="rootComposite1" fact="0.2"/>
      <dgm:constr type="sp" for="des" forName="hierRoot2" refType="sp" refFor="des" refForName="hierRoot1"/>
      <dgm:constr type="sp" for="des" forName="hierRoot3" refType="sp" refFor="des" refForName="hierRoot1"/>
      <dgm:constr type="sibSp" refType="w" refFor="des" refForName="rootComposite1" fact="0.125"/>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125"/>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func="var" arg="dir" op="equ" val="norm">
                  <dgm:alg type="hierRoot">
                    <dgm:param type="hierAlign" val="lT"/>
                  </dgm:alg>
                  <dgm:constrLst>
                    <dgm:constr type="alignOff" val="0.75"/>
                  </dgm:constrLst>
                </dgm:if>
                <dgm:else name="Name9">
                  <dgm:alg type="hierRoot">
                    <dgm:param type="hierAlign" val="rT"/>
                  </dgm:alg>
                  <dgm:constrLst>
                    <dgm:constr type="alignOff" val="0.75"/>
                  </dgm:constrLst>
                </dgm:else>
              </dgm:choose>
            </dgm:if>
            <dgm:if name="Name10" func="var" arg="hierBranch" op="equ" val="r">
              <dgm:choose name="Name11">
                <dgm:if name="Name12" func="var" arg="dir" op="equ" val="norm">
                  <dgm:alg type="hierRoot">
                    <dgm:param type="hierAlign" val="lB"/>
                  </dgm:alg>
                  <dgm:constrLst>
                    <dgm:constr type="alignOff" val="0.75"/>
                  </dgm:constrLst>
                </dgm:if>
                <dgm:else name="Name13">
                  <dgm:alg type="hierRoot">
                    <dgm:param type="hierAlign" val="rB"/>
                  </dgm:alg>
                  <dgm:constrLst>
                    <dgm:constr type="alignOff" val="0.75"/>
                  </dgm:constrLst>
                </dgm:else>
              </dgm:choose>
            </dgm:if>
            <dgm:if name="Name14" func="var" arg="hierBranch" op="equ" val="hang">
              <dgm:choose name="Name15">
                <dgm:if name="Name16" func="var" arg="dir" op="equ" val="norm">
                  <dgm:alg type="hierRoot">
                    <dgm:param type="hierAlign" val="lCtrCh"/>
                  </dgm:alg>
                  <dgm:constrLst>
                    <dgm:constr type="alignOff" val="0.65"/>
                  </dgm:constrLst>
                </dgm:if>
                <dgm:else name="Name17">
                  <dgm:alg type="hierRoot">
                    <dgm:param type="hierAlign" val="rCtrCh"/>
                  </dgm:alg>
                  <dgm:constrLst>
                    <dgm:constr type="alignOff" val="0.65"/>
                  </dgm:constrLst>
                </dgm:else>
              </dgm:choose>
            </dgm:if>
            <dgm:else name="Name18">
              <dgm:choose name="Name19">
                <dgm:if name="Name20" func="var" arg="dir" op="equ" val="norm">
                  <dgm:alg type="hierRoot">
                    <dgm:param type="hierAlign" val="lCtrCh"/>
                  </dgm:alg>
                  <dgm:constrLst>
                    <dgm:constr type="alignOff"/>
                    <dgm:constr type="bendDist" for="des" ptType="parTrans" refType="sp" fact="0.5"/>
                  </dgm:constrLst>
                </dgm:if>
                <dgm:else name="Name21">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22">
              <dgm:if name="Name23"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24"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25"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6">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7">
              <dgm:if name="Name28" func="var" arg="hierBranch" op="equ" val="l">
                <dgm:choose name="Name29">
                  <dgm:if name="Name30" func="var" arg="dir" op="equ" val="norm">
                    <dgm:alg type="hierChild">
                      <dgm:param type="chAlign" val="t"/>
                      <dgm:param type="linDir" val="fromL"/>
                    </dgm:alg>
                  </dgm:if>
                  <dgm:else name="Name31">
                    <dgm:alg type="hierChild">
                      <dgm:param type="chAlign" val="t"/>
                      <dgm:param type="linDir" val="fromR"/>
                    </dgm:alg>
                  </dgm:else>
                </dgm:choose>
              </dgm:if>
              <dgm:if name="Name32" func="var" arg="hierBranch" op="equ" val="r">
                <dgm:choose name="Name33">
                  <dgm:if name="Name34" func="var" arg="dir" op="equ" val="norm">
                    <dgm:alg type="hierChild">
                      <dgm:param type="chAlign" val="b"/>
                      <dgm:param type="linDir" val="fromL"/>
                    </dgm:alg>
                  </dgm:if>
                  <dgm:else name="Name35">
                    <dgm:alg type="hierChild">
                      <dgm:param type="chAlign" val="b"/>
                      <dgm:param type="linDir" val="fromR"/>
                    </dgm:alg>
                  </dgm:else>
                </dgm:choose>
              </dgm:if>
              <dgm:if name="Name36" func="var" arg="hierBranch" op="equ" val="hang">
                <dgm:choose name="Name37">
                  <dgm:if name="Name38" func="var" arg="dir" op="equ" val="norm">
                    <dgm:alg type="hierChild">
                      <dgm:param type="chAlign" val="l"/>
                      <dgm:param type="linDir" val="fromT"/>
                      <dgm:param type="secChAlign" val="t"/>
                      <dgm:param type="secLinDir" val="fromL"/>
                    </dgm:alg>
                  </dgm:if>
                  <dgm:else name="Name39">
                    <dgm:alg type="hierChild">
                      <dgm:param type="chAlign" val="r"/>
                      <dgm:param type="linDir" val="fromT"/>
                      <dgm:param type="secChAlign" val="t"/>
                      <dgm:param type="secLinDir" val="fromR"/>
                    </dgm:alg>
                  </dgm:else>
                </dgm:choose>
              </dgm:if>
              <dgm:else name="Name40">
                <dgm:choose name="Name41">
                  <dgm:if name="Name42" func="var" arg="dir" op="equ" val="norm">
                    <dgm:alg type="hierChild">
                      <dgm:param type="linDir" val="fromT"/>
                      <dgm:param type="chAlign" val="l"/>
                    </dgm:alg>
                  </dgm:if>
                  <dgm:else name="Name43">
                    <dgm:alg type="hierChild">
                      <dgm:param type="linDir" val="fromT"/>
                      <dgm:param type="chAlign" val="r"/>
                    </dgm:alg>
                  </dgm:else>
                </dgm:choose>
              </dgm:else>
            </dgm:choose>
            <dgm:shape xmlns:r="http://schemas.openxmlformats.org/officeDocument/2006/relationships" r:blip="">
              <dgm:adjLst/>
            </dgm:shape>
            <dgm:presOf/>
            <dgm:constrLst/>
            <dgm:ruleLst/>
            <dgm:forEach name="rep2a" axis="ch" ptType="nonAsst">
              <dgm:forEach name="Name44" axis="precedSib" ptType="parTrans" st="-1" cnt="1">
                <dgm:choose name="Name45">
                  <dgm:if name="Name46" func="var" arg="hierBranch" op="equ" val="hang">
                    <dgm:layoutNode name="Name47">
                      <dgm:choose name="Name48">
                        <dgm:if name="Name49" func="var" arg="dir" op="equ" val="norm">
                          <dgm:alg type="conn">
                            <dgm:param type="connRout" val="bend"/>
                            <dgm:param type="dim" val="1D"/>
                            <dgm:param type="endSty" val="noArr"/>
                            <dgm:param type="begPts" val="midR"/>
                            <dgm:param type="endPts" val="bCtr tCtr"/>
                          </dgm:alg>
                        </dgm:if>
                        <dgm:else name="Name50">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1" func="var" arg="hierBranch" op="equ" val="l">
                    <dgm:layoutNode name="Name52">
                      <dgm:choose name="Name53">
                        <dgm:if name="Name54" func="var" arg="dir" op="equ" val="norm">
                          <dgm:alg type="conn">
                            <dgm:param type="connRout" val="bend"/>
                            <dgm:param type="dim" val="1D"/>
                            <dgm:param type="endSty" val="noArr"/>
                            <dgm:param type="begPts" val="midR"/>
                            <dgm:param type="endPts" val="tCtr"/>
                          </dgm:alg>
                        </dgm:if>
                        <dgm:else name="Name55">
                          <dgm:alg type="conn">
                            <dgm:param type="connRout" val="bend"/>
                            <dgm:param type="dim" val="1D"/>
                            <dgm:param type="endSty" val="noArr"/>
                            <dgm:param type="begPts" val="midL"/>
                            <dgm:param type="endPts" val="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6" func="var" arg="hierBranch" op="equ" val="r">
                    <dgm:layoutNode name="Name57">
                      <dgm:choose name="Name58">
                        <dgm:if name="Name59" func="var" arg="dir" op="equ" val="norm">
                          <dgm:alg type="conn">
                            <dgm:param type="connRout" val="bend"/>
                            <dgm:param type="dim" val="1D"/>
                            <dgm:param type="endSty" val="noArr"/>
                            <dgm:param type="begPts" val="midR"/>
                            <dgm:param type="endPts" val="bCtr"/>
                          </dgm:alg>
                        </dgm:if>
                        <dgm:else name="Name60">
                          <dgm:alg type="conn">
                            <dgm:param type="connRout" val="bend"/>
                            <dgm:param type="dim" val="1D"/>
                            <dgm:param type="endSty" val="noArr"/>
                            <dgm:param type="begPts" val="midL"/>
                            <dgm:param type="endPts" val="bCtr"/>
                          </dgm:alg>
                        </dgm:else>
                      </dgm:choose>
                      <dgm:shape xmlns:r="http://schemas.openxmlformats.org/officeDocument/2006/relationships" type="conn" r:blip="" zOrderOff="-99999">
                        <dgm:adjLst/>
                      </dgm:shape>
                      <dgm:presOf axis="self"/>
                      <dgm:constrLst>
                        <dgm:constr type="begPad"/>
                        <dgm:constr type="endPad"/>
                      </dgm:constrLst>
                      <dgm:ruleLst/>
                    </dgm:layoutNode>
                  </dgm:if>
                  <dgm:else name="Name61">
                    <dgm:choose name="Name62">
                      <dgm:if name="Name63" func="var" arg="dir" op="equ" val="norm">
                        <dgm:layoutNode name="Name64">
                          <dgm:alg type="conn">
                            <dgm:param type="connRout" val="bend"/>
                            <dgm:param type="dim" val="1D"/>
                            <dgm:param type="endSty" val="noArr"/>
                            <dgm:param type="begPts" val="midR"/>
                            <dgm:param type="endPts" val="midL"/>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else name="Name65">
                        <dgm:layoutNode name="Name66">
                          <dgm:alg type="conn">
                            <dgm:param type="connRout" val="bend"/>
                            <dgm:param type="dim" val="1D"/>
                            <dgm:param type="endSty" val="noArr"/>
                            <dgm:param type="begPts" val="midL"/>
                            <dgm:param type="endPts" val="midR"/>
                            <dgm:param type="bendPt" val="end"/>
                          </dgm:alg>
                          <dgm:shape xmlns:r="http://schemas.openxmlformats.org/officeDocument/2006/relationships" type="conn" r:blip="" zOrderOff="-99999">
                            <dgm:adjLst/>
                          </dgm:shape>
                          <dgm:presOf axis="self"/>
                          <dgm:constrLst>
                            <dgm:constr type="begPad"/>
                            <dgm:constr type="endPad"/>
                          </dgm:constrLst>
                          <dgm:ruleLst/>
                        </dgm:layoutNode>
                      </dgm:else>
                    </dgm:choose>
                  </dgm:else>
                </dgm:choose>
              </dgm:forEach>
              <dgm:layoutNode name="hierRoot2">
                <dgm:varLst>
                  <dgm:hierBranch val="init"/>
                </dgm:varLst>
                <dgm:choose name="Name67">
                  <dgm:if name="Name68" func="var" arg="hierBranch" op="equ" val="l">
                    <dgm:choose name="Name69">
                      <dgm:if name="Name70" func="var" arg="dir" op="equ" val="norm">
                        <dgm:alg type="hierRoot">
                          <dgm:param type="hierAlign" val="lT"/>
                        </dgm:alg>
                        <dgm:constrLst>
                          <dgm:constr type="alignOff" val="0.75"/>
                        </dgm:constrLst>
                      </dgm:if>
                      <dgm:else name="Name71">
                        <dgm:alg type="hierRoot">
                          <dgm:param type="hierAlign" val="rT"/>
                        </dgm:alg>
                        <dgm:constrLst>
                          <dgm:constr type="alignOff" val="0.75"/>
                        </dgm:constrLst>
                      </dgm:else>
                    </dgm:choose>
                  </dgm:if>
                  <dgm:if name="Name72" func="var" arg="hierBranch" op="equ" val="r">
                    <dgm:choose name="Name73">
                      <dgm:if name="Name74" func="var" arg="dir" op="equ" val="norm">
                        <dgm:alg type="hierRoot">
                          <dgm:param type="hierAlign" val="lB"/>
                        </dgm:alg>
                        <dgm:constrLst>
                          <dgm:constr type="alignOff" val="0.75"/>
                        </dgm:constrLst>
                      </dgm:if>
                      <dgm:else name="Name75">
                        <dgm:alg type="hierRoot">
                          <dgm:param type="hierAlign" val="rB"/>
                        </dgm:alg>
                        <dgm:constrLst>
                          <dgm:constr type="alignOff" val="0.75"/>
                        </dgm:constrLst>
                      </dgm:else>
                    </dgm:choose>
                  </dgm:if>
                  <dgm:if name="Name76" func="var" arg="hierBranch" op="equ" val="hang">
                    <dgm:choose name="Name77">
                      <dgm:if name="Name78" func="var" arg="dir" op="equ" val="norm">
                        <dgm:alg type="hierRoot">
                          <dgm:param type="hierAlign" val="lCtrCh"/>
                        </dgm:alg>
                        <dgm:constrLst>
                          <dgm:constr type="alignOff" val="0.65"/>
                        </dgm:constrLst>
                      </dgm:if>
                      <dgm:else name="Name79">
                        <dgm:alg type="hierRoot">
                          <dgm:param type="hierAlign" val="rCtrCh"/>
                        </dgm:alg>
                        <dgm:constrLst>
                          <dgm:constr type="alignOff" val="0.65"/>
                        </dgm:constrLst>
                      </dgm:else>
                    </dgm:choose>
                  </dgm:if>
                  <dgm:else name="Name80">
                    <dgm:choose name="Name81">
                      <dgm:if name="Name82" func="var" arg="dir" op="equ" val="norm">
                        <dgm:alg type="hierRoot">
                          <dgm:param type="hierAlign" val="lCtrCh"/>
                        </dgm:alg>
                        <dgm:constrLst>
                          <dgm:constr type="alignOff"/>
                          <dgm:constr type="bendDist" for="des" ptType="parTrans" refType="sp" fact="0.5"/>
                        </dgm:constrLst>
                      </dgm:if>
                      <dgm:else name="Name83">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
                  <dgm:alg type="composite"/>
                  <dgm:shape xmlns:r="http://schemas.openxmlformats.org/officeDocument/2006/relationships" r:blip="">
                    <dgm:adjLst/>
                  </dgm:shape>
                  <dgm:presOf axis="self" ptType="node" cnt="1"/>
                  <dgm:choose name="Name84">
                    <dgm:if name="Name85"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6"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7"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8">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9">
                    <dgm:if name="Name90" func="var" arg="hierBranch" op="equ" val="l">
                      <dgm:choose name="Name91">
                        <dgm:if name="Name92" func="var" arg="dir" op="equ" val="norm">
                          <dgm:alg type="hierChild">
                            <dgm:param type="chAlign" val="t"/>
                            <dgm:param type="linDir" val="fromL"/>
                          </dgm:alg>
                        </dgm:if>
                        <dgm:else name="Name93">
                          <dgm:alg type="hierChild">
                            <dgm:param type="chAlign" val="t"/>
                            <dgm:param type="linDir" val="fromR"/>
                          </dgm:alg>
                        </dgm:else>
                      </dgm:choose>
                    </dgm:if>
                    <dgm:if name="Name94" func="var" arg="hierBranch" op="equ" val="r">
                      <dgm:choose name="Name95">
                        <dgm:if name="Name96" func="var" arg="dir" op="equ" val="norm">
                          <dgm:alg type="hierChild">
                            <dgm:param type="chAlign" val="b"/>
                            <dgm:param type="linDir" val="fromL"/>
                          </dgm:alg>
                        </dgm:if>
                        <dgm:else name="Name97">
                          <dgm:alg type="hierChild">
                            <dgm:param type="chAlign" val="b"/>
                            <dgm:param type="linDir" val="fromR"/>
                          </dgm:alg>
                        </dgm:else>
                      </dgm:choose>
                    </dgm:if>
                    <dgm:if name="Name98" func="var" arg="hierBranch" op="equ" val="hang">
                      <dgm:choose name="Name99">
                        <dgm:if name="Name100" func="var" arg="dir" op="equ" val="norm">
                          <dgm:alg type="hierChild">
                            <dgm:param type="chAlign" val="l"/>
                            <dgm:param type="linDir" val="fromT"/>
                            <dgm:param type="secChAlign" val="t"/>
                            <dgm:param type="secLinDir" val="fromL"/>
                          </dgm:alg>
                        </dgm:if>
                        <dgm:else name="Name101">
                          <dgm:alg type="hierChild">
                            <dgm:param type="chAlign" val="r"/>
                            <dgm:param type="linDir" val="fromT"/>
                            <dgm:param type="secChAlign" val="t"/>
                            <dgm:param type="secLinDir" val="fromR"/>
                          </dgm:alg>
                        </dgm:else>
                      </dgm:choose>
                    </dgm:if>
                    <dgm:else name="Name102">
                      <dgm:choose name="Name103">
                        <dgm:if name="Name104" func="var" arg="dir" op="equ" val="norm">
                          <dgm:alg type="hierChild">
                            <dgm:param type="linDir" val="fromT"/>
                            <dgm:param type="chAlign" val="l"/>
                          </dgm:alg>
                        </dgm:if>
                        <dgm:else name="Name105">
                          <dgm:alg type="hierChild">
                            <dgm:param type="linDir" val="fromT"/>
                            <dgm:param type="chAlign" val="r"/>
                          </dgm:alg>
                        </dgm:else>
                      </dgm:choose>
                    </dgm:else>
                  </dgm:choose>
                  <dgm:shape xmlns:r="http://schemas.openxmlformats.org/officeDocument/2006/relationships" r:blip="">
                    <dgm:adjLst/>
                  </dgm:shape>
                  <dgm:presOf/>
                  <dgm:constrLst/>
                  <dgm:ruleLst/>
                  <dgm:forEach name="Name106" ref="rep2a"/>
                </dgm:layoutNode>
                <dgm:layoutNode name="hierChild5">
                  <dgm:choose name="Name107">
                    <dgm:if name="Name108" func="var" arg="dir" op="equ" val="norm">
                      <dgm:alg type="hierChild">
                        <dgm:param type="chAlign" val="l"/>
                        <dgm:param type="linDir" val="fromT"/>
                        <dgm:param type="secChAlign" val="t"/>
                        <dgm:param type="secLinDir" val="fromL"/>
                      </dgm:alg>
                    </dgm:if>
                    <dgm:else name="Name109">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10" ref="rep2b"/>
                </dgm:layoutNode>
              </dgm:layoutNode>
            </dgm:forEach>
          </dgm:layoutNode>
          <dgm:layoutNode name="hierChild3">
            <dgm:choose name="Name111">
              <dgm:if name="Name112" func="var" arg="dir" op="equ" val="norm">
                <dgm:alg type="hierChild">
                  <dgm:param type="chAlign" val="l"/>
                  <dgm:param type="linDir" val="fromT"/>
                  <dgm:param type="secChAlign" val="t"/>
                  <dgm:param type="secLinDir" val="fromL"/>
                </dgm:alg>
              </dgm:if>
              <dgm:else name="Name113">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rep2b" axis="ch" ptType="asst">
              <dgm:forEach name="Name114" axis="precedSib" ptType="parTrans" st="-1" cnt="1">
                <dgm:layoutNode name="Name115">
                  <dgm:choose name="Name116">
                    <dgm:if name="Name117" func="var" arg="dir" op="equ" val="norm">
                      <dgm:alg type="conn">
                        <dgm:param type="connRout" val="bend"/>
                        <dgm:param type="dim" val="1D"/>
                        <dgm:param type="endSty" val="noArr"/>
                        <dgm:param type="begPts" val="midR"/>
                        <dgm:param type="endPts" val="bCtr tCtr"/>
                      </dgm:alg>
                    </dgm:if>
                    <dgm:else name="Name118">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9">
                  <dgm:if name="Name120" func="var" arg="hierBranch" op="equ" val="l">
                    <dgm:choose name="Name121">
                      <dgm:if name="Name122" func="var" arg="dir" op="equ" val="norm">
                        <dgm:alg type="hierRoot">
                          <dgm:param type="hierAlign" val="lT"/>
                        </dgm:alg>
                        <dgm:constrLst>
                          <dgm:constr type="alignOff" val="0.75"/>
                        </dgm:constrLst>
                      </dgm:if>
                      <dgm:else name="Name123">
                        <dgm:alg type="hierRoot">
                          <dgm:param type="hierAlign" val="rT"/>
                        </dgm:alg>
                        <dgm:constrLst>
                          <dgm:constr type="alignOff" val="0.75"/>
                        </dgm:constrLst>
                      </dgm:else>
                    </dgm:choose>
                  </dgm:if>
                  <dgm:if name="Name124" func="var" arg="hierBranch" op="equ" val="r">
                    <dgm:choose name="Name125">
                      <dgm:if name="Name126" func="var" arg="dir" op="equ" val="norm">
                        <dgm:alg type="hierRoot">
                          <dgm:param type="hierAlign" val="lB"/>
                        </dgm:alg>
                        <dgm:constrLst>
                          <dgm:constr type="alignOff" val="0.75"/>
                        </dgm:constrLst>
                      </dgm:if>
                      <dgm:else name="Name127">
                        <dgm:alg type="hierRoot">
                          <dgm:param type="hierAlign" val="rB"/>
                        </dgm:alg>
                        <dgm:constrLst>
                          <dgm:constr type="alignOff" val="0.75"/>
                        </dgm:constrLst>
                      </dgm:else>
                    </dgm:choose>
                  </dgm:if>
                  <dgm:if name="Name128" func="var" arg="hierBranch" op="equ" val="hang">
                    <dgm:choose name="Name129">
                      <dgm:if name="Name130" func="var" arg="dir" op="equ" val="norm">
                        <dgm:alg type="hierRoot">
                          <dgm:param type="hierAlign" val="lCtrCh"/>
                        </dgm:alg>
                        <dgm:constrLst>
                          <dgm:constr type="alignOff" val="0.65"/>
                        </dgm:constrLst>
                      </dgm:if>
                      <dgm:else name="Name131">
                        <dgm:alg type="hierRoot">
                          <dgm:param type="hierAlign" val="rCtrCh"/>
                        </dgm:alg>
                        <dgm:constrLst>
                          <dgm:constr type="alignOff" val="0.65"/>
                        </dgm:constrLst>
                      </dgm:else>
                    </dgm:choose>
                  </dgm:if>
                  <dgm:else name="Name132">
                    <dgm:choose name="Name133">
                      <dgm:if name="Name134" func="var" arg="dir" op="equ" val="norm">
                        <dgm:alg type="hierRoot">
                          <dgm:param type="hierAlign" val="lCtrCh"/>
                        </dgm:alg>
                        <dgm:constrLst>
                          <dgm:constr type="alignOff"/>
                          <dgm:constr type="bendDist" for="des" ptType="parTrans" refType="sp" fact="0.5"/>
                        </dgm:constrLst>
                      </dgm:if>
                      <dgm:else name="Name135">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3">
                  <dgm:alg type="composite"/>
                  <dgm:shape xmlns:r="http://schemas.openxmlformats.org/officeDocument/2006/relationships" r:blip="">
                    <dgm:adjLst/>
                  </dgm:shape>
                  <dgm:presOf axis="self" ptType="node" cnt="1"/>
                  <dgm:choose name="Name136">
                    <dgm:if name="Name137"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38"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39"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40">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41">
                    <dgm:if name="Name142" func="var" arg="hierBranch" op="equ" val="l">
                      <dgm:choose name="Name143">
                        <dgm:if name="Name144" func="var" arg="dir" op="equ" val="norm">
                          <dgm:alg type="hierChild">
                            <dgm:param type="chAlign" val="t"/>
                            <dgm:param type="linDir" val="fromL"/>
                          </dgm:alg>
                        </dgm:if>
                        <dgm:else name="Name145">
                          <dgm:alg type="hierChild">
                            <dgm:param type="chAlign" val="t"/>
                            <dgm:param type="linDir" val="fromR"/>
                          </dgm:alg>
                        </dgm:else>
                      </dgm:choose>
                    </dgm:if>
                    <dgm:if name="Name146" func="var" arg="hierBranch" op="equ" val="r">
                      <dgm:choose name="Name147">
                        <dgm:if name="Name148" func="var" arg="dir" op="equ" val="norm">
                          <dgm:alg type="hierChild">
                            <dgm:param type="chAlign" val="b"/>
                            <dgm:param type="linDir" val="fromL"/>
                          </dgm:alg>
                        </dgm:if>
                        <dgm:else name="Name149">
                          <dgm:alg type="hierChild">
                            <dgm:param type="chAlign" val="b"/>
                            <dgm:param type="linDir" val="fromR"/>
                          </dgm:alg>
                        </dgm:else>
                      </dgm:choose>
                    </dgm:if>
                    <dgm:if name="Name150" func="var" arg="hierBranch" op="equ" val="hang">
                      <dgm:choose name="Name151">
                        <dgm:if name="Name152" func="var" arg="dir" op="equ" val="norm">
                          <dgm:alg type="hierChild">
                            <dgm:param type="chAlign" val="l"/>
                            <dgm:param type="linDir" val="fromT"/>
                            <dgm:param type="secChAlign" val="t"/>
                            <dgm:param type="secLinDir" val="fromL"/>
                          </dgm:alg>
                        </dgm:if>
                        <dgm:else name="Name153">
                          <dgm:alg type="hierChild">
                            <dgm:param type="chAlign" val="r"/>
                            <dgm:param type="linDir" val="fromT"/>
                            <dgm:param type="secChAlign" val="t"/>
                            <dgm:param type="secLinDir" val="fromR"/>
                          </dgm:alg>
                        </dgm:else>
                      </dgm:choose>
                    </dgm:if>
                    <dgm:else name="Name154">
                      <dgm:choose name="Name155">
                        <dgm:if name="Name156" func="var" arg="dir" op="equ" val="norm">
                          <dgm:alg type="hierChild">
                            <dgm:param type="linDir" val="fromT"/>
                            <dgm:param type="chAlign" val="l"/>
                          </dgm:alg>
                        </dgm:if>
                        <dgm:else name="Name157">
                          <dgm:alg type="hierChild">
                            <dgm:param type="linDir" val="fromT"/>
                            <dgm:param type="chAlign" val="r"/>
                          </dgm:alg>
                        </dgm:else>
                      </dgm:choose>
                    </dgm:else>
                  </dgm:choose>
                  <dgm:shape xmlns:r="http://schemas.openxmlformats.org/officeDocument/2006/relationships" r:blip="">
                    <dgm:adjLst/>
                  </dgm:shape>
                  <dgm:presOf/>
                  <dgm:constrLst/>
                  <dgm:ruleLst/>
                  <dgm:forEach name="Name158" ref="rep2a"/>
                </dgm:layoutNode>
                <dgm:layoutNode name="hierChild7">
                  <dgm:choose name="Name159">
                    <dgm:if name="Name160" func="var" arg="dir" op="equ" val="norm">
                      <dgm:alg type="hierChild">
                        <dgm:param type="chAlign" val="l"/>
                        <dgm:param type="linDir" val="fromT"/>
                        <dgm:param type="secChAlign" val="t"/>
                        <dgm:param type="secLinDir" val="fromL"/>
                      </dgm:alg>
                    </dgm:if>
                    <dgm:else name="Name161">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62" ref="rep2b"/>
                </dgm:layoutNode>
              </dgm:layoutNode>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10/8/25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097854064"/>
      </p:ext>
    </p:extLst>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10/8/25</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586339706"/>
      </p:ext>
    </p:extLst>
  </p:cSld>
  <p:clrMap bg1="lt1" tx1="dk1" bg2="lt2" tx2="dk2" accent1="accent1" accent2="accent2" accent3="accent3" accent4="accent4" accent5="accent5" accent6="accent6" hlink="hlink" folHlink="folHlink"/>
  <p:sldLayoutIdLst>
    <p:sldLayoutId id="2147483662" r:id="rId1"/>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4.jpe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6.png"/><Relationship Id="rId7" Type="http://schemas.openxmlformats.org/officeDocument/2006/relationships/diagramQuickStyle" Target="../diagrams/quickStyle2.xml"/><Relationship Id="rId2"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7.png"/><Relationship Id="rId9" Type="http://schemas.microsoft.com/office/2007/relationships/diagramDrawing" Target="../diagrams/drawing2.xml"/></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8.png"/><Relationship Id="rId7" Type="http://schemas.openxmlformats.org/officeDocument/2006/relationships/diagramQuickStyle" Target="../diagrams/quickStyle3.xml"/><Relationship Id="rId2"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diagramLayout" Target="../diagrams/layout3.xml"/><Relationship Id="rId5" Type="http://schemas.openxmlformats.org/officeDocument/2006/relationships/diagramData" Target="../diagrams/data3.xml"/><Relationship Id="rId4" Type="http://schemas.openxmlformats.org/officeDocument/2006/relationships/image" Target="../media/image9.jpeg"/><Relationship Id="rId9" Type="http://schemas.microsoft.com/office/2007/relationships/diagramDrawing" Target="../diagrams/drawing3.xml"/></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image" Target="../media/image10.png"/><Relationship Id="rId7" Type="http://schemas.openxmlformats.org/officeDocument/2006/relationships/diagramQuickStyle" Target="../diagrams/quickStyle4.xml"/><Relationship Id="rId2"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diagramLayout" Target="../diagrams/layout4.xml"/><Relationship Id="rId5" Type="http://schemas.openxmlformats.org/officeDocument/2006/relationships/diagramData" Target="../diagrams/data4.xml"/><Relationship Id="rId4" Type="http://schemas.openxmlformats.org/officeDocument/2006/relationships/image" Target="../media/image11.png"/><Relationship Id="rId9" Type="http://schemas.microsoft.com/office/2007/relationships/diagramDrawing" Target="../diagrams/drawing4.xml"/></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2.jpeg"/><Relationship Id="rId1" Type="http://schemas.openxmlformats.org/officeDocument/2006/relationships/slideLayout" Target="../slideLayouts/slideLayout1.xml"/><Relationship Id="rId4" Type="http://schemas.openxmlformats.org/officeDocument/2006/relationships/image" Target="../media/image14.jpeg"/></Relationships>
</file>

<file path=ppt/slides/_rels/slide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2.jpeg"/><Relationship Id="rId1" Type="http://schemas.openxmlformats.org/officeDocument/2006/relationships/slideLayout" Target="../slideLayouts/slideLayout1.xml"/><Relationship Id="rId4" Type="http://schemas.openxmlformats.org/officeDocument/2006/relationships/image" Target="../media/image16.jpeg"/></Relationships>
</file>

<file path=ppt/slides/_rels/slide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8" Type="http://schemas.openxmlformats.org/officeDocument/2006/relationships/image" Target="../media/image21.jpe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 Id="rId9" Type="http://schemas.openxmlformats.org/officeDocument/2006/relationships/image" Target="../media/image22.jpeg"/></Relationships>
</file>

<file path=ppt/slides/_rels/slide1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24.png"/><Relationship Id="rId7" Type="http://schemas.openxmlformats.org/officeDocument/2006/relationships/diagramColors" Target="../diagrams/colors6.xml"/><Relationship Id="rId2"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 Id="rId9" Type="http://schemas.openxmlformats.org/officeDocument/2006/relationships/image" Target="../media/image25.jpeg"/></Relationships>
</file>

<file path=ppt/slides/_rels/slide16.xml.rels><?xml version="1.0" encoding="UTF-8" standalone="yes"?>
<Relationships xmlns="http://schemas.openxmlformats.org/package/2006/relationships"><Relationship Id="rId8" Type="http://schemas.openxmlformats.org/officeDocument/2006/relationships/diagramQuickStyle" Target="../diagrams/quickStyle7.xml"/><Relationship Id="rId3" Type="http://schemas.openxmlformats.org/officeDocument/2006/relationships/image" Target="../media/image26.png"/><Relationship Id="rId7" Type="http://schemas.openxmlformats.org/officeDocument/2006/relationships/diagramLayout" Target="../diagrams/layout7.xml"/><Relationship Id="rId2"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diagramData" Target="../diagrams/data7.xml"/><Relationship Id="rId5" Type="http://schemas.openxmlformats.org/officeDocument/2006/relationships/image" Target="../media/image28.svg"/><Relationship Id="rId10" Type="http://schemas.microsoft.com/office/2007/relationships/diagramDrawing" Target="../diagrams/drawing7.xml"/><Relationship Id="rId4" Type="http://schemas.openxmlformats.org/officeDocument/2006/relationships/image" Target="../media/image27.png"/><Relationship Id="rId9" Type="http://schemas.openxmlformats.org/officeDocument/2006/relationships/diagramColors" Target="../diagrams/colors7.xml"/></Relationships>
</file>

<file path=ppt/slides/_rels/slide1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jpeg"/><Relationship Id="rId1" Type="http://schemas.openxmlformats.org/officeDocument/2006/relationships/slideLayout" Target="../slideLayouts/slideLayout1.xml"/><Relationship Id="rId4" Type="http://schemas.openxmlformats.org/officeDocument/2006/relationships/image" Target="../media/image30.png"/></Relationships>
</file>

<file path=ppt/slides/_rels/slide18.xml.rels><?xml version="1.0" encoding="UTF-8" standalone="yes"?>
<Relationships xmlns="http://schemas.openxmlformats.org/package/2006/relationships"><Relationship Id="rId3" Type="http://schemas.openxmlformats.org/officeDocument/2006/relationships/hyperlink" Target="https://www.communitypartnersinc.org/2018/03/01/8-dimensions-wellness/" TargetMode="External"/><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hyperlink" Target="https://www.instituteofhealthequity.org/resources-reports/marmot-review-10-years-on" TargetMode="External"/><Relationship Id="rId2" Type="http://schemas.openxmlformats.org/officeDocument/2006/relationships/image" Target="../media/image2.jpeg"/><Relationship Id="rId1" Type="http://schemas.openxmlformats.org/officeDocument/2006/relationships/slideLayout" Target="../slideLayouts/slideLayout1.xml"/><Relationship Id="rId4" Type="http://schemas.openxmlformats.org/officeDocument/2006/relationships/hyperlink" Target="https://media.licdn.com/dms/image/v2/D4E22AQHPjPGR5FuO4g/feedshare-shrink_800/feedshare-shrink_800/0/1707384587737"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www.ons.gov.uk/" TargetMode="External"/><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hyperlink" Target="https://www.weforum.org/stories/2020/09/challenges-healthcare-sustainable-development-sdg3-good-health-well-being/?utm_source=chatgpt.com" TargetMode="External"/><Relationship Id="rId2" Type="http://schemas.openxmlformats.org/officeDocument/2006/relationships/image" Target="../media/image2.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 name="Rectangle 36">
            <a:extLst>
              <a:ext uri="{FF2B5EF4-FFF2-40B4-BE49-F238E27FC236}">
                <a16:creationId xmlns:a16="http://schemas.microsoft.com/office/drawing/2014/main" id="{DADD5DBF-ACC6-76CE-2A75-CBFE4C445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F80EC7-43DE-0655-3BE9-B12436F7CF87}"/>
              </a:ext>
            </a:extLst>
          </p:cNvPr>
          <p:cNvSpPr>
            <a:spLocks noGrp="1"/>
          </p:cNvSpPr>
          <p:nvPr>
            <p:ph type="ctrTitle"/>
          </p:nvPr>
        </p:nvSpPr>
        <p:spPr>
          <a:xfrm>
            <a:off x="609599" y="3921919"/>
            <a:ext cx="4417231" cy="2301674"/>
          </a:xfrm>
        </p:spPr>
        <p:txBody>
          <a:bodyPr vert="horz" lIns="91440" tIns="45720" rIns="91440" bIns="45720" rtlCol="0" anchor="b">
            <a:normAutofit/>
          </a:bodyPr>
          <a:lstStyle/>
          <a:p>
            <a:pPr algn="l"/>
            <a:r>
              <a:rPr lang="en-US" sz="2300" b="1" i="0" kern="1200" dirty="0">
                <a:solidFill>
                  <a:schemeClr val="tx1"/>
                </a:solidFill>
                <a:effectLst/>
                <a:latin typeface="+mj-lt"/>
                <a:ea typeface="+mj-ea"/>
                <a:cs typeface="+mj-cs"/>
              </a:rPr>
              <a:t>Nazish </a:t>
            </a:r>
            <a:r>
              <a:rPr lang="en-GB" sz="2300"/>
              <a:t>Sh</a:t>
            </a:r>
            <a:r>
              <a:rPr lang="en-US" sz="2300" b="1" i="0" kern="1200">
                <a:solidFill>
                  <a:schemeClr val="tx1"/>
                </a:solidFill>
                <a:effectLst/>
                <a:latin typeface="+mj-lt"/>
                <a:ea typeface="+mj-ea"/>
                <a:cs typeface="+mj-cs"/>
              </a:rPr>
              <a:t>azady</a:t>
            </a:r>
            <a:br>
              <a:rPr lang="en-US" sz="2300" b="1" i="0" kern="1200" dirty="0">
                <a:solidFill>
                  <a:schemeClr val="tx1"/>
                </a:solidFill>
                <a:effectLst/>
                <a:latin typeface="+mj-lt"/>
                <a:ea typeface="+mj-ea"/>
                <a:cs typeface="+mj-cs"/>
              </a:rPr>
            </a:br>
            <a:r>
              <a:rPr lang="en-US" sz="2300" b="1" i="0" kern="1200" dirty="0">
                <a:solidFill>
                  <a:schemeClr val="tx1"/>
                </a:solidFill>
                <a:effectLst/>
                <a:latin typeface="+mj-lt"/>
                <a:ea typeface="+mj-ea"/>
                <a:cs typeface="+mj-cs"/>
              </a:rPr>
              <a:t>2224320</a:t>
            </a:r>
            <a:br>
              <a:rPr lang="en-US" sz="2300" b="1" i="0" kern="1200" dirty="0">
                <a:solidFill>
                  <a:schemeClr val="tx1"/>
                </a:solidFill>
                <a:effectLst/>
                <a:latin typeface="+mj-lt"/>
                <a:ea typeface="+mj-ea"/>
                <a:cs typeface="+mj-cs"/>
              </a:rPr>
            </a:br>
            <a:r>
              <a:rPr lang="en-US" sz="2300" b="1" i="0" kern="1200" dirty="0">
                <a:solidFill>
                  <a:schemeClr val="tx1"/>
                </a:solidFill>
                <a:effectLst/>
                <a:latin typeface="+mj-lt"/>
                <a:ea typeface="+mj-ea"/>
                <a:cs typeface="+mj-cs"/>
              </a:rPr>
              <a:t>Health, Wellbeing And</a:t>
            </a:r>
            <a:br>
              <a:rPr lang="en-US" sz="2300" b="1" kern="1200" dirty="0">
                <a:solidFill>
                  <a:schemeClr val="tx1"/>
                </a:solidFill>
                <a:effectLst/>
                <a:latin typeface="+mj-lt"/>
                <a:ea typeface="+mj-ea"/>
                <a:cs typeface="+mj-cs"/>
              </a:rPr>
            </a:br>
            <a:r>
              <a:rPr lang="en-US" sz="2300" b="1" i="0" kern="1200" dirty="0">
                <a:solidFill>
                  <a:schemeClr val="tx1"/>
                </a:solidFill>
                <a:effectLst/>
                <a:latin typeface="+mj-lt"/>
                <a:ea typeface="+mj-ea"/>
                <a:cs typeface="+mj-cs"/>
              </a:rPr>
              <a:t>Sustainable Development</a:t>
            </a:r>
            <a:r>
              <a:rPr lang="en-US" sz="2300" b="1" i="0" kern="1200" dirty="0">
                <a:solidFill>
                  <a:schemeClr val="tx1"/>
                </a:solidFill>
                <a:latin typeface="+mj-lt"/>
                <a:ea typeface="+mj-ea"/>
                <a:cs typeface="+mj-cs"/>
              </a:rPr>
              <a:t> </a:t>
            </a:r>
            <a:r>
              <a:rPr lang="en-US" sz="2300" b="1" i="0" kern="1200" dirty="0">
                <a:solidFill>
                  <a:schemeClr val="tx1"/>
                </a:solidFill>
                <a:effectLst/>
                <a:latin typeface="+mj-lt"/>
                <a:ea typeface="+mj-ea"/>
                <a:cs typeface="+mj-cs"/>
              </a:rPr>
              <a:t>BHMP6030</a:t>
            </a:r>
            <a:br>
              <a:rPr lang="en-US" sz="2300" b="1" kern="1200" dirty="0">
                <a:solidFill>
                  <a:schemeClr val="tx1"/>
                </a:solidFill>
                <a:effectLst/>
                <a:latin typeface="+mj-lt"/>
                <a:ea typeface="+mj-ea"/>
                <a:cs typeface="+mj-cs"/>
              </a:rPr>
            </a:br>
            <a:r>
              <a:rPr lang="en-US" sz="2300" b="1" i="0" kern="1200" dirty="0">
                <a:solidFill>
                  <a:schemeClr val="tx1"/>
                </a:solidFill>
                <a:effectLst/>
                <a:latin typeface="+mj-lt"/>
                <a:ea typeface="+mj-ea"/>
                <a:cs typeface="+mj-cs"/>
              </a:rPr>
              <a:t>Component 1 Presentation</a:t>
            </a:r>
            <a:br>
              <a:rPr lang="en-US" sz="2300" b="1" i="0" kern="1200" dirty="0">
                <a:solidFill>
                  <a:schemeClr val="tx1"/>
                </a:solidFill>
                <a:effectLst/>
                <a:latin typeface="+mj-lt"/>
                <a:ea typeface="+mj-ea"/>
                <a:cs typeface="+mj-cs"/>
              </a:rPr>
            </a:br>
            <a:r>
              <a:rPr lang="en-GB" sz="2300" b="1" i="0" kern="1200" dirty="0" err="1">
                <a:solidFill>
                  <a:schemeClr val="tx1"/>
                </a:solidFill>
                <a:effectLst/>
                <a:latin typeface="+mj-lt"/>
                <a:ea typeface="+mj-ea"/>
                <a:cs typeface="+mj-cs"/>
              </a:rPr>
              <a:t>Parese</a:t>
            </a:r>
            <a:r>
              <a:rPr lang="en-GB" sz="2300" b="1" i="0" kern="1200" dirty="0">
                <a:solidFill>
                  <a:schemeClr val="tx1"/>
                </a:solidFill>
                <a:effectLst/>
                <a:latin typeface="+mj-lt"/>
                <a:ea typeface="+mj-ea"/>
                <a:cs typeface="+mj-cs"/>
              </a:rPr>
              <a:t> Ahmed </a:t>
            </a:r>
            <a:endParaRPr lang="en-US" sz="2300" b="1" kern="1200" dirty="0">
              <a:solidFill>
                <a:schemeClr val="tx1"/>
              </a:solidFill>
              <a:effectLst/>
              <a:latin typeface="+mj-lt"/>
              <a:ea typeface="+mj-ea"/>
              <a:cs typeface="+mj-cs"/>
            </a:endParaRPr>
          </a:p>
        </p:txBody>
      </p:sp>
      <p:pic>
        <p:nvPicPr>
          <p:cNvPr id="7" name="Picture 6" descr="NHS App - Apps on Google Play">
            <a:extLst>
              <a:ext uri="{FF2B5EF4-FFF2-40B4-BE49-F238E27FC236}">
                <a16:creationId xmlns:a16="http://schemas.microsoft.com/office/drawing/2014/main" id="{EF7E9453-3C53-BB41-E839-FEEEFC248913}"/>
              </a:ext>
            </a:extLst>
          </p:cNvPr>
          <p:cNvPicPr>
            <a:picLocks noChangeAspect="1"/>
          </p:cNvPicPr>
          <p:nvPr/>
        </p:nvPicPr>
        <p:blipFill>
          <a:blip r:embed="rId2"/>
          <a:srcRect t="4315" r="-6" b="3396"/>
          <a:stretch>
            <a:fillRect/>
          </a:stretch>
        </p:blipFill>
        <p:spPr>
          <a:xfrm>
            <a:off x="-4800" y="10"/>
            <a:ext cx="3023368" cy="2790081"/>
          </a:xfrm>
          <a:prstGeom prst="rect">
            <a:avLst/>
          </a:prstGeom>
        </p:spPr>
      </p:pic>
      <p:pic>
        <p:nvPicPr>
          <p:cNvPr id="18" name="Picture 17" descr="Pastel colours in gradient surface design">
            <a:extLst>
              <a:ext uri="{FF2B5EF4-FFF2-40B4-BE49-F238E27FC236}">
                <a16:creationId xmlns:a16="http://schemas.microsoft.com/office/drawing/2014/main" id="{2D819FFB-2F73-77CB-3810-278BC723BA5A}"/>
              </a:ext>
            </a:extLst>
          </p:cNvPr>
          <p:cNvPicPr>
            <a:picLocks noChangeAspect="1"/>
          </p:cNvPicPr>
          <p:nvPr/>
        </p:nvPicPr>
        <p:blipFill>
          <a:blip r:embed="rId3"/>
          <a:srcRect r="27817" b="2"/>
          <a:stretch>
            <a:fillRect/>
          </a:stretch>
        </p:blipFill>
        <p:spPr>
          <a:xfrm>
            <a:off x="3069675" y="10"/>
            <a:ext cx="3017239" cy="2790081"/>
          </a:xfrm>
          <a:prstGeom prst="rect">
            <a:avLst/>
          </a:prstGeom>
          <a:scene3d>
            <a:camera prst="perspectiveRelaxed">
              <a:rot lat="19800000" lon="1200000" rev="20820000"/>
            </a:camera>
            <a:lightRig rig="threePt" dir="t"/>
          </a:scene3d>
          <a:sp3d contourW="6350" prstMaterial="matte">
            <a:bevelT w="101600" h="101600"/>
            <a:contourClr>
              <a:srgbClr val="969696"/>
            </a:contourClr>
          </a:sp3d>
        </p:spPr>
      </p:pic>
      <p:pic>
        <p:nvPicPr>
          <p:cNvPr id="3" name="Picture 2" descr="SDG3 - Good Health and Wellbeing">
            <a:extLst>
              <a:ext uri="{FF2B5EF4-FFF2-40B4-BE49-F238E27FC236}">
                <a16:creationId xmlns:a16="http://schemas.microsoft.com/office/drawing/2014/main" id="{3D0F2641-E3B9-D1BA-1B87-90E8C4365FF0}"/>
              </a:ext>
            </a:extLst>
          </p:cNvPr>
          <p:cNvPicPr>
            <a:picLocks noChangeAspect="1"/>
          </p:cNvPicPr>
          <p:nvPr/>
        </p:nvPicPr>
        <p:blipFill>
          <a:blip r:embed="rId4"/>
          <a:srcRect t="20756" b="19422"/>
          <a:stretch>
            <a:fillRect/>
          </a:stretch>
        </p:blipFill>
        <p:spPr>
          <a:xfrm>
            <a:off x="6135955" y="2"/>
            <a:ext cx="3008286" cy="2790090"/>
          </a:xfrm>
          <a:prstGeom prst="rect">
            <a:avLst/>
          </a:prstGeom>
          <a:solidFill>
            <a:srgbClr val="FFFFFF">
              <a:shade val="85000"/>
            </a:srgbClr>
          </a:solidFill>
          <a:scene3d>
            <a:camera prst="orthographicFront">
              <a:rot lat="0" lon="0" rev="360000"/>
            </a:camera>
            <a:lightRig rig="twoPt" dir="t">
              <a:rot lat="0" lon="0" rev="7200000"/>
            </a:lightRig>
          </a:scene3d>
          <a:sp3d contourW="12700">
            <a:bevelT w="25400" h="19050"/>
            <a:contourClr>
              <a:srgbClr val="969696"/>
            </a:contourClr>
          </a:sp3d>
        </p:spPr>
      </p:pic>
      <p:pic>
        <p:nvPicPr>
          <p:cNvPr id="5" name="Picture 4" descr="A green sign with white text&#10;&#10;AI-generated content may be incorrect.">
            <a:extLst>
              <a:ext uri="{FF2B5EF4-FFF2-40B4-BE49-F238E27FC236}">
                <a16:creationId xmlns:a16="http://schemas.microsoft.com/office/drawing/2014/main" id="{85A6B061-6938-EB8E-447D-2990484C76EF}"/>
              </a:ext>
            </a:extLst>
          </p:cNvPr>
          <p:cNvPicPr>
            <a:picLocks noChangeAspect="1"/>
          </p:cNvPicPr>
          <p:nvPr/>
        </p:nvPicPr>
        <p:blipFill>
          <a:blip r:embed="rId5"/>
          <a:srcRect l="26345" r="13213" b="-3"/>
          <a:stretch>
            <a:fillRect/>
          </a:stretch>
        </p:blipFill>
        <p:spPr>
          <a:xfrm>
            <a:off x="9194082" y="2"/>
            <a:ext cx="2997919" cy="2790090"/>
          </a:xfrm>
          <a:prstGeom prst="rect">
            <a:avLst/>
          </a:prstGeom>
        </p:spPr>
      </p:pic>
      <p:sp>
        <p:nvSpPr>
          <p:cNvPr id="4" name="TextBox 3">
            <a:extLst>
              <a:ext uri="{FF2B5EF4-FFF2-40B4-BE49-F238E27FC236}">
                <a16:creationId xmlns:a16="http://schemas.microsoft.com/office/drawing/2014/main" id="{4D2628AE-943B-EDFE-33B5-6ADB72991E23}"/>
              </a:ext>
            </a:extLst>
          </p:cNvPr>
          <p:cNvSpPr txBox="1"/>
          <p:nvPr/>
        </p:nvSpPr>
        <p:spPr>
          <a:xfrm>
            <a:off x="6070434" y="3429027"/>
            <a:ext cx="5472892" cy="1027169"/>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120000"/>
              </a:lnSpc>
              <a:spcBef>
                <a:spcPts val="1000"/>
              </a:spcBef>
            </a:pPr>
            <a:r>
              <a:rPr lang="en-US"/>
              <a:t>(Emerald Publishing, n.d.); (AVCA, no date.);NHS App (Google Play, 2025).</a:t>
            </a:r>
          </a:p>
          <a:p>
            <a:pPr indent="-228600">
              <a:lnSpc>
                <a:spcPct val="120000"/>
              </a:lnSpc>
              <a:spcBef>
                <a:spcPts val="1000"/>
              </a:spcBef>
              <a:buFont typeface="Arial" panose="020B0604020202020204" pitchFamily="34" charset="0"/>
              <a:buChar char="•"/>
            </a:pPr>
            <a:endParaRPr lang="en-US"/>
          </a:p>
        </p:txBody>
      </p:sp>
    </p:spTree>
    <p:extLst>
      <p:ext uri="{BB962C8B-B14F-4D97-AF65-F5344CB8AC3E}">
        <p14:creationId xmlns:p14="http://schemas.microsoft.com/office/powerpoint/2010/main" val="14197089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CD59064A-7BD3-673D-2606-9507EFB48A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F80EC7-43DE-0655-3BE9-B12436F7CF87}"/>
              </a:ext>
            </a:extLst>
          </p:cNvPr>
          <p:cNvSpPr>
            <a:spLocks noGrp="1"/>
          </p:cNvSpPr>
          <p:nvPr>
            <p:ph type="ctrTitle"/>
          </p:nvPr>
        </p:nvSpPr>
        <p:spPr>
          <a:xfrm>
            <a:off x="341680" y="5358268"/>
            <a:ext cx="7204271" cy="1094733"/>
          </a:xfrm>
        </p:spPr>
        <p:txBody>
          <a:bodyPr vert="horz" lIns="91440" tIns="45720" rIns="91440" bIns="45720" rtlCol="0" anchor="t">
            <a:normAutofit/>
          </a:bodyPr>
          <a:lstStyle/>
          <a:p>
            <a:pPr algn="l"/>
            <a:br>
              <a:rPr lang="en-US" sz="3600" b="1" i="0" kern="1200">
                <a:solidFill>
                  <a:schemeClr val="tx1"/>
                </a:solidFill>
                <a:effectLst/>
                <a:latin typeface="+mj-lt"/>
                <a:ea typeface="+mj-ea"/>
                <a:cs typeface="+mj-cs"/>
              </a:rPr>
            </a:br>
            <a:endParaRPr lang="en-US" sz="3600" b="1" kern="1200">
              <a:solidFill>
                <a:schemeClr val="tx1"/>
              </a:solidFill>
              <a:effectLst/>
              <a:latin typeface="+mj-lt"/>
              <a:ea typeface="+mj-ea"/>
              <a:cs typeface="+mj-cs"/>
            </a:endParaRPr>
          </a:p>
        </p:txBody>
      </p:sp>
      <p:pic>
        <p:nvPicPr>
          <p:cNvPr id="18" name="Picture 17" descr="Pastel colours in gradient surface design">
            <a:extLst>
              <a:ext uri="{FF2B5EF4-FFF2-40B4-BE49-F238E27FC236}">
                <a16:creationId xmlns:a16="http://schemas.microsoft.com/office/drawing/2014/main" id="{2D819FFB-2F73-77CB-3810-278BC723BA5A}"/>
              </a:ext>
            </a:extLst>
          </p:cNvPr>
          <p:cNvPicPr>
            <a:picLocks noChangeAspect="1"/>
          </p:cNvPicPr>
          <p:nvPr/>
        </p:nvPicPr>
        <p:blipFill>
          <a:blip r:embed="rId2"/>
          <a:srcRect b="1993"/>
          <a:stretch>
            <a:fillRect/>
          </a:stretch>
        </p:blipFill>
        <p:spPr>
          <a:xfrm>
            <a:off x="354705" y="539"/>
            <a:ext cx="11840704" cy="6703040"/>
          </a:xfrm>
          <a:prstGeom prst="rect">
            <a:avLst/>
          </a:prstGeom>
        </p:spPr>
      </p:pic>
      <p:graphicFrame>
        <p:nvGraphicFramePr>
          <p:cNvPr id="22" name="TextBox 5">
            <a:extLst>
              <a:ext uri="{FF2B5EF4-FFF2-40B4-BE49-F238E27FC236}">
                <a16:creationId xmlns:a16="http://schemas.microsoft.com/office/drawing/2014/main" id="{00B9DA60-28CA-E3DD-AB3B-F94A4708BA12}"/>
              </a:ext>
            </a:extLst>
          </p:cNvPr>
          <p:cNvGraphicFramePr/>
          <p:nvPr>
            <p:extLst>
              <p:ext uri="{D42A27DB-BD31-4B8C-83A1-F6EECF244321}">
                <p14:modId xmlns:p14="http://schemas.microsoft.com/office/powerpoint/2010/main" val="2435536760"/>
              </p:ext>
            </p:extLst>
          </p:nvPr>
        </p:nvGraphicFramePr>
        <p:xfrm>
          <a:off x="351296" y="240383"/>
          <a:ext cx="8768399" cy="646319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249" name="Picture 2248" descr="Health Matters – Evaluation and next steps for the NHS Diabetes ...">
            <a:extLst>
              <a:ext uri="{FF2B5EF4-FFF2-40B4-BE49-F238E27FC236}">
                <a16:creationId xmlns:a16="http://schemas.microsoft.com/office/drawing/2014/main" id="{E5CBACCF-C153-3363-EBA8-A32078C37D5C}"/>
              </a:ext>
            </a:extLst>
          </p:cNvPr>
          <p:cNvPicPr>
            <a:picLocks noChangeAspect="1"/>
          </p:cNvPicPr>
          <p:nvPr/>
        </p:nvPicPr>
        <p:blipFill>
          <a:blip r:embed="rId8"/>
          <a:stretch>
            <a:fillRect/>
          </a:stretch>
        </p:blipFill>
        <p:spPr>
          <a:xfrm>
            <a:off x="9382259" y="958403"/>
            <a:ext cx="2614412" cy="4533363"/>
          </a:xfrm>
          <a:prstGeom prst="rect">
            <a:avLst/>
          </a:prstGeom>
        </p:spPr>
      </p:pic>
      <p:sp>
        <p:nvSpPr>
          <p:cNvPr id="2256" name="TextBox 2255">
            <a:extLst>
              <a:ext uri="{FF2B5EF4-FFF2-40B4-BE49-F238E27FC236}">
                <a16:creationId xmlns:a16="http://schemas.microsoft.com/office/drawing/2014/main" id="{25348556-C576-E9BE-4141-B6E76EA20333}"/>
              </a:ext>
            </a:extLst>
          </p:cNvPr>
          <p:cNvSpPr txBox="1"/>
          <p:nvPr/>
        </p:nvSpPr>
        <p:spPr>
          <a:xfrm>
            <a:off x="9747161" y="572251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bg1"/>
                </a:solidFill>
              </a:rPr>
              <a:t>(Smith, 2018)</a:t>
            </a:r>
          </a:p>
        </p:txBody>
      </p:sp>
    </p:spTree>
    <p:extLst>
      <p:ext uri="{BB962C8B-B14F-4D97-AF65-F5344CB8AC3E}">
        <p14:creationId xmlns:p14="http://schemas.microsoft.com/office/powerpoint/2010/main" val="12483269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7A875D55-4A80-43E9-38F6-27E366493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descr="Pastel colours in gradient surface design">
            <a:extLst>
              <a:ext uri="{FF2B5EF4-FFF2-40B4-BE49-F238E27FC236}">
                <a16:creationId xmlns:a16="http://schemas.microsoft.com/office/drawing/2014/main" id="{2D819FFB-2F73-77CB-3810-278BC723BA5A}"/>
              </a:ext>
            </a:extLst>
          </p:cNvPr>
          <p:cNvPicPr>
            <a:picLocks noChangeAspect="1"/>
          </p:cNvPicPr>
          <p:nvPr/>
        </p:nvPicPr>
        <p:blipFill>
          <a:blip r:embed="rId2">
            <a:alphaModFix amt="60000"/>
          </a:blip>
          <a:srcRect t="5835" b="9895"/>
          <a:stretch>
            <a:fillRect/>
          </a:stretch>
        </p:blipFill>
        <p:spPr>
          <a:xfrm>
            <a:off x="0" y="96593"/>
            <a:ext cx="12192000" cy="6857999"/>
          </a:xfrm>
          <a:prstGeom prst="rect">
            <a:avLst/>
          </a:prstGeom>
        </p:spPr>
      </p:pic>
      <p:sp>
        <p:nvSpPr>
          <p:cNvPr id="2" name="Title 1">
            <a:extLst>
              <a:ext uri="{FF2B5EF4-FFF2-40B4-BE49-F238E27FC236}">
                <a16:creationId xmlns:a16="http://schemas.microsoft.com/office/drawing/2014/main" id="{6DF80EC7-43DE-0655-3BE9-B12436F7CF87}"/>
              </a:ext>
            </a:extLst>
          </p:cNvPr>
          <p:cNvSpPr>
            <a:spLocks noGrp="1"/>
          </p:cNvSpPr>
          <p:nvPr>
            <p:ph type="ctrTitle"/>
          </p:nvPr>
        </p:nvSpPr>
        <p:spPr>
          <a:xfrm>
            <a:off x="3071836" y="635000"/>
            <a:ext cx="6048328" cy="4381500"/>
          </a:xfrm>
        </p:spPr>
        <p:txBody>
          <a:bodyPr>
            <a:normAutofit/>
          </a:bodyPr>
          <a:lstStyle/>
          <a:p>
            <a:br>
              <a:rPr lang="en-GB" sz="2800" b="0" i="0" dirty="0">
                <a:solidFill>
                  <a:srgbClr val="EBEBEB"/>
                </a:solidFill>
                <a:effectLst/>
                <a:latin typeface="Helvetica" pitchFamily="2" charset="0"/>
              </a:rPr>
            </a:br>
            <a:endParaRPr lang="en-GB" sz="2800" dirty="0">
              <a:solidFill>
                <a:srgbClr val="EBEBEB"/>
              </a:solidFill>
              <a:effectLst/>
              <a:latin typeface="Helvetica" pitchFamily="2" charset="0"/>
            </a:endParaRPr>
          </a:p>
        </p:txBody>
      </p:sp>
      <p:pic>
        <p:nvPicPr>
          <p:cNvPr id="3" name="Picture 2" descr="Sustainable Development Goals - Wikipedia">
            <a:extLst>
              <a:ext uri="{FF2B5EF4-FFF2-40B4-BE49-F238E27FC236}">
                <a16:creationId xmlns:a16="http://schemas.microsoft.com/office/drawing/2014/main" id="{BE788623-3307-AB58-E324-5392F5184903}"/>
              </a:ext>
            </a:extLst>
          </p:cNvPr>
          <p:cNvPicPr>
            <a:picLocks noChangeAspect="1"/>
          </p:cNvPicPr>
          <p:nvPr/>
        </p:nvPicPr>
        <p:blipFill>
          <a:blip r:embed="rId3"/>
          <a:stretch>
            <a:fillRect/>
          </a:stretch>
        </p:blipFill>
        <p:spPr>
          <a:xfrm>
            <a:off x="7236868" y="929754"/>
            <a:ext cx="4587637" cy="2450909"/>
          </a:xfrm>
          <a:prstGeom prst="rect">
            <a:avLst/>
          </a:prstGeom>
        </p:spPr>
      </p:pic>
      <p:pic>
        <p:nvPicPr>
          <p:cNvPr id="5" name="Picture 4" descr="Sustainable Development Goals ...">
            <a:extLst>
              <a:ext uri="{FF2B5EF4-FFF2-40B4-BE49-F238E27FC236}">
                <a16:creationId xmlns:a16="http://schemas.microsoft.com/office/drawing/2014/main" id="{F8167E17-B915-AB45-D4F1-95D65D0BB8AB}"/>
              </a:ext>
            </a:extLst>
          </p:cNvPr>
          <p:cNvPicPr>
            <a:picLocks noChangeAspect="1"/>
          </p:cNvPicPr>
          <p:nvPr/>
        </p:nvPicPr>
        <p:blipFill>
          <a:blip r:embed="rId4"/>
          <a:stretch>
            <a:fillRect/>
          </a:stretch>
        </p:blipFill>
        <p:spPr>
          <a:xfrm>
            <a:off x="7117235" y="3743467"/>
            <a:ext cx="4713169" cy="2532797"/>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graphicFrame>
        <p:nvGraphicFramePr>
          <p:cNvPr id="20" name="TextBox 3">
            <a:extLst>
              <a:ext uri="{FF2B5EF4-FFF2-40B4-BE49-F238E27FC236}">
                <a16:creationId xmlns:a16="http://schemas.microsoft.com/office/drawing/2014/main" id="{07D4E78D-6142-DCCA-4EAC-36CA2CF1FCB7}"/>
              </a:ext>
            </a:extLst>
          </p:cNvPr>
          <p:cNvGraphicFramePr/>
          <p:nvPr>
            <p:extLst>
              <p:ext uri="{D42A27DB-BD31-4B8C-83A1-F6EECF244321}">
                <p14:modId xmlns:p14="http://schemas.microsoft.com/office/powerpoint/2010/main" val="2618639059"/>
              </p:ext>
            </p:extLst>
          </p:nvPr>
        </p:nvGraphicFramePr>
        <p:xfrm>
          <a:off x="120461" y="-142858"/>
          <a:ext cx="6847338" cy="623841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68" name="TextBox 67">
            <a:extLst>
              <a:ext uri="{FF2B5EF4-FFF2-40B4-BE49-F238E27FC236}">
                <a16:creationId xmlns:a16="http://schemas.microsoft.com/office/drawing/2014/main" id="{719C74B9-3C81-8DD1-92BC-01510E520439}"/>
              </a:ext>
            </a:extLst>
          </p:cNvPr>
          <p:cNvSpPr txBox="1"/>
          <p:nvPr/>
        </p:nvSpPr>
        <p:spPr>
          <a:xfrm>
            <a:off x="607326" y="6089176"/>
            <a:ext cx="588474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(Conciliation Resources, 2019; United Nations, no date).</a:t>
            </a:r>
          </a:p>
        </p:txBody>
      </p:sp>
    </p:spTree>
    <p:extLst>
      <p:ext uri="{BB962C8B-B14F-4D97-AF65-F5344CB8AC3E}">
        <p14:creationId xmlns:p14="http://schemas.microsoft.com/office/powerpoint/2010/main" val="1115837103"/>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7A875D55-4A80-43E9-38F6-27E366493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descr="Pastel colours in gradient surface design">
            <a:extLst>
              <a:ext uri="{FF2B5EF4-FFF2-40B4-BE49-F238E27FC236}">
                <a16:creationId xmlns:a16="http://schemas.microsoft.com/office/drawing/2014/main" id="{2D819FFB-2F73-77CB-3810-278BC723BA5A}"/>
              </a:ext>
            </a:extLst>
          </p:cNvPr>
          <p:cNvPicPr>
            <a:picLocks noChangeAspect="1"/>
          </p:cNvPicPr>
          <p:nvPr/>
        </p:nvPicPr>
        <p:blipFill>
          <a:blip r:embed="rId2">
            <a:alphaModFix amt="60000"/>
          </a:blip>
          <a:srcRect t="5835" b="9895"/>
          <a:stretch>
            <a:fillRect/>
          </a:stretch>
        </p:blipFill>
        <p:spPr>
          <a:xfrm>
            <a:off x="0" y="-68238"/>
            <a:ext cx="12192000" cy="6857999"/>
          </a:xfrm>
          <a:prstGeom prst="rect">
            <a:avLst/>
          </a:prstGeom>
        </p:spPr>
      </p:pic>
      <p:sp>
        <p:nvSpPr>
          <p:cNvPr id="2" name="Title 1">
            <a:extLst>
              <a:ext uri="{FF2B5EF4-FFF2-40B4-BE49-F238E27FC236}">
                <a16:creationId xmlns:a16="http://schemas.microsoft.com/office/drawing/2014/main" id="{6DF80EC7-43DE-0655-3BE9-B12436F7CF87}"/>
              </a:ext>
            </a:extLst>
          </p:cNvPr>
          <p:cNvSpPr>
            <a:spLocks noGrp="1"/>
          </p:cNvSpPr>
          <p:nvPr>
            <p:ph type="ctrTitle"/>
          </p:nvPr>
        </p:nvSpPr>
        <p:spPr>
          <a:xfrm>
            <a:off x="3071836" y="635000"/>
            <a:ext cx="6048328" cy="4381500"/>
          </a:xfrm>
        </p:spPr>
        <p:txBody>
          <a:bodyPr>
            <a:normAutofit/>
          </a:bodyPr>
          <a:lstStyle/>
          <a:p>
            <a:br>
              <a:rPr lang="en-GB" sz="2800" b="0" i="0" dirty="0">
                <a:solidFill>
                  <a:srgbClr val="EBEBEB"/>
                </a:solidFill>
                <a:effectLst/>
                <a:latin typeface="Helvetica" pitchFamily="2" charset="0"/>
              </a:rPr>
            </a:br>
            <a:endParaRPr lang="en-GB" sz="2800" dirty="0">
              <a:solidFill>
                <a:srgbClr val="EBEBEB"/>
              </a:solidFill>
              <a:effectLst/>
              <a:latin typeface="Helvetica" pitchFamily="2" charset="0"/>
            </a:endParaRPr>
          </a:p>
        </p:txBody>
      </p:sp>
      <p:pic>
        <p:nvPicPr>
          <p:cNvPr id="7" name="Picture 6">
            <a:extLst>
              <a:ext uri="{FF2B5EF4-FFF2-40B4-BE49-F238E27FC236}">
                <a16:creationId xmlns:a16="http://schemas.microsoft.com/office/drawing/2014/main" id="{EACA3B7D-B892-536C-FDD3-65BF20E9F6F1}"/>
              </a:ext>
            </a:extLst>
          </p:cNvPr>
          <p:cNvPicPr>
            <a:picLocks noChangeAspect="1"/>
          </p:cNvPicPr>
          <p:nvPr/>
        </p:nvPicPr>
        <p:blipFill>
          <a:blip r:embed="rId3"/>
          <a:srcRect l="6006" r="6607" b="5896"/>
          <a:stretch>
            <a:fillRect/>
          </a:stretch>
        </p:blipFill>
        <p:spPr>
          <a:xfrm>
            <a:off x="8211877" y="952500"/>
            <a:ext cx="3316208" cy="4537437"/>
          </a:xfrm>
          <a:prstGeom prst="rect">
            <a:avLst/>
          </a:prstGeom>
        </p:spPr>
      </p:pic>
      <p:sp>
        <p:nvSpPr>
          <p:cNvPr id="9" name="TextBox 8">
            <a:extLst>
              <a:ext uri="{FF2B5EF4-FFF2-40B4-BE49-F238E27FC236}">
                <a16:creationId xmlns:a16="http://schemas.microsoft.com/office/drawing/2014/main" id="{BDA086AA-9D04-3445-E3B9-2B7402A66FB2}"/>
              </a:ext>
            </a:extLst>
          </p:cNvPr>
          <p:cNvSpPr txBox="1"/>
          <p:nvPr/>
        </p:nvSpPr>
        <p:spPr>
          <a:xfrm>
            <a:off x="8278977" y="5674244"/>
            <a:ext cx="3250537" cy="923330"/>
          </a:xfrm>
          <a:prstGeom prst="rect">
            <a:avLst/>
          </a:prstGeom>
          <a:noFill/>
        </p:spPr>
        <p:txBody>
          <a:bodyPr wrap="square" lIns="91440" tIns="45720" rIns="91440" bIns="45720" anchor="t">
            <a:spAutoFit/>
          </a:bodyPr>
          <a:lstStyle/>
          <a:p>
            <a:r>
              <a:rPr lang="en-GB" dirty="0"/>
              <a:t>Biomedical Model: Adapted from Engel (1977); Wade &amp; </a:t>
            </a:r>
            <a:r>
              <a:rPr lang="en-GB"/>
              <a:t>Halligan</a:t>
            </a:r>
            <a:r>
              <a:rPr lang="en-GB" dirty="0"/>
              <a:t> (2004).</a:t>
            </a:r>
            <a:endParaRPr lang="en-US"/>
          </a:p>
        </p:txBody>
      </p:sp>
      <p:pic>
        <p:nvPicPr>
          <p:cNvPr id="3" name="Picture 2" descr="biomedical model - Subtle Yoga">
            <a:extLst>
              <a:ext uri="{FF2B5EF4-FFF2-40B4-BE49-F238E27FC236}">
                <a16:creationId xmlns:a16="http://schemas.microsoft.com/office/drawing/2014/main" id="{115B2CD6-7303-2357-3682-9FB8B56B43DD}"/>
              </a:ext>
            </a:extLst>
          </p:cNvPr>
          <p:cNvPicPr>
            <a:picLocks noChangeAspect="1"/>
          </p:cNvPicPr>
          <p:nvPr/>
        </p:nvPicPr>
        <p:blipFill>
          <a:blip r:embed="rId4"/>
          <a:stretch>
            <a:fillRect/>
          </a:stretch>
        </p:blipFill>
        <p:spPr>
          <a:xfrm>
            <a:off x="108257" y="3855321"/>
            <a:ext cx="7911048" cy="2934440"/>
          </a:xfrm>
          <a:prstGeom prst="rect">
            <a:avLst/>
          </a:prstGeom>
        </p:spPr>
      </p:pic>
      <p:graphicFrame>
        <p:nvGraphicFramePr>
          <p:cNvPr id="20" name="TextBox 3">
            <a:extLst>
              <a:ext uri="{FF2B5EF4-FFF2-40B4-BE49-F238E27FC236}">
                <a16:creationId xmlns:a16="http://schemas.microsoft.com/office/drawing/2014/main" id="{DFC89FCC-D7BF-E30D-2BEA-479D73D0963E}"/>
              </a:ext>
            </a:extLst>
          </p:cNvPr>
          <p:cNvGraphicFramePr/>
          <p:nvPr>
            <p:extLst>
              <p:ext uri="{D42A27DB-BD31-4B8C-83A1-F6EECF244321}">
                <p14:modId xmlns:p14="http://schemas.microsoft.com/office/powerpoint/2010/main" val="698695777"/>
              </p:ext>
            </p:extLst>
          </p:nvPr>
        </p:nvGraphicFramePr>
        <p:xfrm>
          <a:off x="412751" y="-365837"/>
          <a:ext cx="7045182" cy="358615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972986811"/>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7A875D55-4A80-43E9-38F6-27E366493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descr="Pastel colours in gradient surface design">
            <a:extLst>
              <a:ext uri="{FF2B5EF4-FFF2-40B4-BE49-F238E27FC236}">
                <a16:creationId xmlns:a16="http://schemas.microsoft.com/office/drawing/2014/main" id="{2D819FFB-2F73-77CB-3810-278BC723BA5A}"/>
              </a:ext>
            </a:extLst>
          </p:cNvPr>
          <p:cNvPicPr>
            <a:picLocks noChangeAspect="1"/>
          </p:cNvPicPr>
          <p:nvPr/>
        </p:nvPicPr>
        <p:blipFill>
          <a:blip r:embed="rId2">
            <a:alphaModFix amt="60000"/>
          </a:blip>
          <a:srcRect t="5835" b="9895"/>
          <a:stretch>
            <a:fillRect/>
          </a:stretch>
        </p:blipFill>
        <p:spPr>
          <a:xfrm>
            <a:off x="0" y="1"/>
            <a:ext cx="12192000" cy="6857999"/>
          </a:xfrm>
          <a:prstGeom prst="rect">
            <a:avLst/>
          </a:prstGeom>
        </p:spPr>
      </p:pic>
      <p:sp>
        <p:nvSpPr>
          <p:cNvPr id="2" name="Title 1">
            <a:extLst>
              <a:ext uri="{FF2B5EF4-FFF2-40B4-BE49-F238E27FC236}">
                <a16:creationId xmlns:a16="http://schemas.microsoft.com/office/drawing/2014/main" id="{6DF80EC7-43DE-0655-3BE9-B12436F7CF87}"/>
              </a:ext>
            </a:extLst>
          </p:cNvPr>
          <p:cNvSpPr>
            <a:spLocks noGrp="1"/>
          </p:cNvSpPr>
          <p:nvPr>
            <p:ph type="ctrTitle"/>
          </p:nvPr>
        </p:nvSpPr>
        <p:spPr>
          <a:xfrm>
            <a:off x="3071836" y="635000"/>
            <a:ext cx="6048328" cy="4381500"/>
          </a:xfrm>
        </p:spPr>
        <p:txBody>
          <a:bodyPr>
            <a:normAutofit/>
          </a:bodyPr>
          <a:lstStyle/>
          <a:p>
            <a:br>
              <a:rPr lang="en-GB" sz="2800" b="0" i="0" dirty="0">
                <a:solidFill>
                  <a:srgbClr val="EBEBEB"/>
                </a:solidFill>
                <a:effectLst/>
                <a:latin typeface="Helvetica" pitchFamily="2" charset="0"/>
              </a:rPr>
            </a:br>
            <a:endParaRPr lang="en-GB" sz="2800" dirty="0">
              <a:solidFill>
                <a:srgbClr val="EBEBEB"/>
              </a:solidFill>
              <a:effectLst/>
              <a:latin typeface="Helvetica" pitchFamily="2" charset="0"/>
            </a:endParaRPr>
          </a:p>
        </p:txBody>
      </p:sp>
      <p:pic>
        <p:nvPicPr>
          <p:cNvPr id="7" name="Picture 6">
            <a:extLst>
              <a:ext uri="{FF2B5EF4-FFF2-40B4-BE49-F238E27FC236}">
                <a16:creationId xmlns:a16="http://schemas.microsoft.com/office/drawing/2014/main" id="{0019A06C-3FEE-B84A-F9B3-A4ED679CD85F}"/>
              </a:ext>
            </a:extLst>
          </p:cNvPr>
          <p:cNvPicPr>
            <a:picLocks noChangeAspect="1"/>
          </p:cNvPicPr>
          <p:nvPr/>
        </p:nvPicPr>
        <p:blipFill>
          <a:blip r:embed="rId3"/>
          <a:stretch>
            <a:fillRect/>
          </a:stretch>
        </p:blipFill>
        <p:spPr>
          <a:xfrm>
            <a:off x="7884425" y="350670"/>
            <a:ext cx="4302126" cy="5778501"/>
          </a:xfrm>
          <a:prstGeom prst="rect">
            <a:avLst/>
          </a:prstGeom>
        </p:spPr>
      </p:pic>
      <p:sp>
        <p:nvSpPr>
          <p:cNvPr id="9" name="TextBox 8">
            <a:extLst>
              <a:ext uri="{FF2B5EF4-FFF2-40B4-BE49-F238E27FC236}">
                <a16:creationId xmlns:a16="http://schemas.microsoft.com/office/drawing/2014/main" id="{A9F1D698-E71F-1B30-DE3A-C703F68F6BEE}"/>
              </a:ext>
            </a:extLst>
          </p:cNvPr>
          <p:cNvSpPr txBox="1"/>
          <p:nvPr/>
        </p:nvSpPr>
        <p:spPr>
          <a:xfrm>
            <a:off x="7011205" y="6208351"/>
            <a:ext cx="5175250" cy="646331"/>
          </a:xfrm>
          <a:prstGeom prst="rect">
            <a:avLst/>
          </a:prstGeom>
          <a:noFill/>
        </p:spPr>
        <p:txBody>
          <a:bodyPr wrap="square" lIns="91440" tIns="45720" rIns="91440" bIns="45720" anchor="t">
            <a:spAutoFit/>
          </a:bodyPr>
          <a:lstStyle/>
          <a:p>
            <a:r>
              <a:rPr lang="en-GB" dirty="0"/>
              <a:t>Ecological Model: Adapted from McLeroy et al. (1988); WHO (2021</a:t>
            </a:r>
            <a:r>
              <a:rPr lang="en-GB"/>
              <a:t>); (Gibbs, n.d.).</a:t>
            </a:r>
            <a:endParaRPr lang="en-US"/>
          </a:p>
        </p:txBody>
      </p:sp>
      <p:pic>
        <p:nvPicPr>
          <p:cNvPr id="3" name="Picture 2" descr="Bronfenbrenner's ecological model. Diagram by Joel Gibbs based on ...">
            <a:extLst>
              <a:ext uri="{FF2B5EF4-FFF2-40B4-BE49-F238E27FC236}">
                <a16:creationId xmlns:a16="http://schemas.microsoft.com/office/drawing/2014/main" id="{71145FB7-648B-652B-FC68-1B55D7B57CA6}"/>
              </a:ext>
            </a:extLst>
          </p:cNvPr>
          <p:cNvPicPr>
            <a:picLocks noChangeAspect="1"/>
          </p:cNvPicPr>
          <p:nvPr/>
        </p:nvPicPr>
        <p:blipFill>
          <a:blip r:embed="rId4"/>
          <a:stretch>
            <a:fillRect/>
          </a:stretch>
        </p:blipFill>
        <p:spPr>
          <a:xfrm>
            <a:off x="413982" y="2978469"/>
            <a:ext cx="6587317" cy="3676105"/>
          </a:xfrm>
          <a:prstGeom prst="rect">
            <a:avLst/>
          </a:prstGeom>
        </p:spPr>
      </p:pic>
      <p:graphicFrame>
        <p:nvGraphicFramePr>
          <p:cNvPr id="20" name="TextBox 3">
            <a:extLst>
              <a:ext uri="{FF2B5EF4-FFF2-40B4-BE49-F238E27FC236}">
                <a16:creationId xmlns:a16="http://schemas.microsoft.com/office/drawing/2014/main" id="{7E6B61C7-B519-3EB6-980A-F50337A5028A}"/>
              </a:ext>
            </a:extLst>
          </p:cNvPr>
          <p:cNvGraphicFramePr/>
          <p:nvPr>
            <p:extLst>
              <p:ext uri="{D42A27DB-BD31-4B8C-83A1-F6EECF244321}">
                <p14:modId xmlns:p14="http://schemas.microsoft.com/office/powerpoint/2010/main" val="2276617895"/>
              </p:ext>
            </p:extLst>
          </p:nvPr>
        </p:nvGraphicFramePr>
        <p:xfrm>
          <a:off x="-187894" y="216562"/>
          <a:ext cx="7657437" cy="260478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942426486"/>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7A875D55-4A80-43E9-38F6-27E366493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descr="Pastel colours in gradient surface design">
            <a:extLst>
              <a:ext uri="{FF2B5EF4-FFF2-40B4-BE49-F238E27FC236}">
                <a16:creationId xmlns:a16="http://schemas.microsoft.com/office/drawing/2014/main" id="{2D819FFB-2F73-77CB-3810-278BC723BA5A}"/>
              </a:ext>
            </a:extLst>
          </p:cNvPr>
          <p:cNvPicPr>
            <a:picLocks noChangeAspect="1"/>
          </p:cNvPicPr>
          <p:nvPr/>
        </p:nvPicPr>
        <p:blipFill>
          <a:blip r:embed="rId2">
            <a:alphaModFix amt="60000"/>
          </a:blip>
          <a:srcRect t="5835" b="9895"/>
          <a:stretch>
            <a:fillRect/>
          </a:stretch>
        </p:blipFill>
        <p:spPr>
          <a:xfrm>
            <a:off x="0" y="1"/>
            <a:ext cx="12192000" cy="6857999"/>
          </a:xfrm>
          <a:prstGeom prst="rect">
            <a:avLst/>
          </a:prstGeom>
        </p:spPr>
      </p:pic>
      <p:sp>
        <p:nvSpPr>
          <p:cNvPr id="2" name="Title 1">
            <a:extLst>
              <a:ext uri="{FF2B5EF4-FFF2-40B4-BE49-F238E27FC236}">
                <a16:creationId xmlns:a16="http://schemas.microsoft.com/office/drawing/2014/main" id="{6DF80EC7-43DE-0655-3BE9-B12436F7CF87}"/>
              </a:ext>
            </a:extLst>
          </p:cNvPr>
          <p:cNvSpPr>
            <a:spLocks noGrp="1"/>
          </p:cNvSpPr>
          <p:nvPr>
            <p:ph type="ctrTitle"/>
          </p:nvPr>
        </p:nvSpPr>
        <p:spPr>
          <a:xfrm>
            <a:off x="3071836" y="635000"/>
            <a:ext cx="6048328" cy="4381500"/>
          </a:xfrm>
        </p:spPr>
        <p:txBody>
          <a:bodyPr>
            <a:normAutofit/>
          </a:bodyPr>
          <a:lstStyle/>
          <a:p>
            <a:br>
              <a:rPr lang="en-GB" sz="2800" b="0" i="0" dirty="0">
                <a:solidFill>
                  <a:srgbClr val="EBEBEB"/>
                </a:solidFill>
                <a:effectLst/>
                <a:latin typeface="Helvetica" pitchFamily="2" charset="0"/>
              </a:rPr>
            </a:br>
            <a:endParaRPr lang="en-GB" sz="2800" dirty="0">
              <a:solidFill>
                <a:srgbClr val="EBEBEB"/>
              </a:solidFill>
              <a:effectLst/>
              <a:latin typeface="Helvetica" pitchFamily="2" charset="0"/>
            </a:endParaRPr>
          </a:p>
        </p:txBody>
      </p:sp>
      <p:pic>
        <p:nvPicPr>
          <p:cNvPr id="8" name="Picture 7" descr="Pastel colours in gradient surface design">
            <a:extLst>
              <a:ext uri="{FF2B5EF4-FFF2-40B4-BE49-F238E27FC236}">
                <a16:creationId xmlns:a16="http://schemas.microsoft.com/office/drawing/2014/main" id="{0FBCC774-605B-53BB-1586-C5C6D2527422}"/>
              </a:ext>
            </a:extLst>
          </p:cNvPr>
          <p:cNvPicPr>
            <a:picLocks noChangeAspect="1"/>
          </p:cNvPicPr>
          <p:nvPr/>
        </p:nvPicPr>
        <p:blipFill>
          <a:blip r:embed="rId2">
            <a:alphaModFix amt="60000"/>
          </a:blip>
          <a:srcRect t="5835" b="9895"/>
          <a:stretch>
            <a:fillRect/>
          </a:stretch>
        </p:blipFill>
        <p:spPr>
          <a:xfrm>
            <a:off x="152400" y="152401"/>
            <a:ext cx="12192000" cy="6857999"/>
          </a:xfrm>
          <a:prstGeom prst="rect">
            <a:avLst/>
          </a:prstGeom>
        </p:spPr>
      </p:pic>
      <p:sp>
        <p:nvSpPr>
          <p:cNvPr id="10" name="TextBox 9">
            <a:extLst>
              <a:ext uri="{FF2B5EF4-FFF2-40B4-BE49-F238E27FC236}">
                <a16:creationId xmlns:a16="http://schemas.microsoft.com/office/drawing/2014/main" id="{1BCB1E4B-489B-E4FE-D833-3BCB40A23DEC}"/>
              </a:ext>
            </a:extLst>
          </p:cNvPr>
          <p:cNvSpPr txBox="1"/>
          <p:nvPr/>
        </p:nvSpPr>
        <p:spPr>
          <a:xfrm>
            <a:off x="650875" y="634999"/>
            <a:ext cx="6508750" cy="5078313"/>
          </a:xfrm>
          <a:prstGeom prst="rect">
            <a:avLst/>
          </a:prstGeom>
          <a:noFill/>
        </p:spPr>
        <p:txBody>
          <a:bodyPr wrap="square">
            <a:spAutoFit/>
          </a:bodyPr>
          <a:lstStyle/>
          <a:p>
            <a:pPr>
              <a:buNone/>
            </a:pPr>
            <a:r>
              <a:rPr lang="en-GB" b="1" dirty="0"/>
              <a:t>Health Belief Model (</a:t>
            </a:r>
            <a:r>
              <a:rPr lang="en-GB" b="1" dirty="0" err="1"/>
              <a:t>Rosenstock</a:t>
            </a:r>
            <a:r>
              <a:rPr lang="en-GB" b="1" dirty="0"/>
              <a:t>, 1974)</a:t>
            </a:r>
          </a:p>
          <a:p>
            <a:pPr>
              <a:buNone/>
            </a:pPr>
            <a:endParaRPr lang="en-GB" dirty="0"/>
          </a:p>
          <a:p>
            <a:pPr>
              <a:buNone/>
            </a:pPr>
            <a:endParaRPr lang="en-GB" dirty="0"/>
          </a:p>
          <a:p>
            <a:pPr marL="285750" indent="-285750">
              <a:buFont typeface="Arial" panose="020B0604020202020204" pitchFamily="34" charset="0"/>
              <a:buChar char="•"/>
            </a:pPr>
            <a:r>
              <a:rPr lang="en-GB" dirty="0"/>
              <a:t>Explains how beliefs influence health actions.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Key components: perceived risk, severity, benefits, barriers.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Used in health promotion (e.g. diabetes, vaccination).</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NDPP applies HBM to encourage healthy lifestyles.</a:t>
            </a:r>
          </a:p>
          <a:p>
            <a:pPr marL="285750" indent="-285750">
              <a:buFont typeface="Arial" panose="020B0604020202020204" pitchFamily="34" charset="0"/>
              <a:buChar char="•"/>
            </a:pPr>
            <a:r>
              <a:rPr lang="en-GB" dirty="0"/>
              <a:t>(</a:t>
            </a:r>
            <a:r>
              <a:rPr lang="en-GB" dirty="0" err="1"/>
              <a:t>Rosenstock</a:t>
            </a:r>
            <a:r>
              <a:rPr lang="en-GB" dirty="0"/>
              <a:t>, 1974; Becker, 1978)</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a:buNone/>
            </a:pPr>
            <a:endParaRPr lang="en-GB" dirty="0"/>
          </a:p>
        </p:txBody>
      </p:sp>
      <p:pic>
        <p:nvPicPr>
          <p:cNvPr id="9" name="Picture 8" descr="A diagram of a disease&#10;&#10;AI-generated content may be incorrect.">
            <a:extLst>
              <a:ext uri="{FF2B5EF4-FFF2-40B4-BE49-F238E27FC236}">
                <a16:creationId xmlns:a16="http://schemas.microsoft.com/office/drawing/2014/main" id="{652A09DC-C017-442B-E83B-7F957F19A7F6}"/>
              </a:ext>
            </a:extLst>
          </p:cNvPr>
          <p:cNvPicPr>
            <a:picLocks noChangeAspect="1"/>
          </p:cNvPicPr>
          <p:nvPr/>
        </p:nvPicPr>
        <p:blipFill>
          <a:blip r:embed="rId3"/>
          <a:stretch>
            <a:fillRect/>
          </a:stretch>
        </p:blipFill>
        <p:spPr>
          <a:xfrm>
            <a:off x="7317351" y="1005963"/>
            <a:ext cx="4095750" cy="2781300"/>
          </a:xfrm>
          <a:prstGeom prst="rect">
            <a:avLst/>
          </a:prstGeom>
        </p:spPr>
      </p:pic>
      <p:sp>
        <p:nvSpPr>
          <p:cNvPr id="11" name="TextBox 10">
            <a:extLst>
              <a:ext uri="{FF2B5EF4-FFF2-40B4-BE49-F238E27FC236}">
                <a16:creationId xmlns:a16="http://schemas.microsoft.com/office/drawing/2014/main" id="{EB1AAB56-0DA4-80EC-81B3-FDE72B1EC485}"/>
              </a:ext>
            </a:extLst>
          </p:cNvPr>
          <p:cNvSpPr txBox="1"/>
          <p:nvPr/>
        </p:nvSpPr>
        <p:spPr>
          <a:xfrm>
            <a:off x="8190271" y="4159045"/>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(Figure adapted from Bourne et al., 2022)</a:t>
            </a:r>
          </a:p>
        </p:txBody>
      </p:sp>
    </p:spTree>
    <p:extLst>
      <p:ext uri="{BB962C8B-B14F-4D97-AF65-F5344CB8AC3E}">
        <p14:creationId xmlns:p14="http://schemas.microsoft.com/office/powerpoint/2010/main" val="435148653"/>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06C2B99-14FA-BE54-62C3-234E1967C6E8}"/>
            </a:ext>
          </a:extLst>
        </p:cNvPr>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780F2C48-2C40-96FC-79A6-9C665FF17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descr="Pastel colours in gradient surface design">
            <a:extLst>
              <a:ext uri="{FF2B5EF4-FFF2-40B4-BE49-F238E27FC236}">
                <a16:creationId xmlns:a16="http://schemas.microsoft.com/office/drawing/2014/main" id="{D5531DA4-D6B7-8CB7-0297-06892DCA3185}"/>
              </a:ext>
            </a:extLst>
          </p:cNvPr>
          <p:cNvPicPr>
            <a:picLocks noChangeAspect="1"/>
          </p:cNvPicPr>
          <p:nvPr/>
        </p:nvPicPr>
        <p:blipFill>
          <a:blip r:embed="rId2">
            <a:alphaModFix amt="60000"/>
          </a:blip>
          <a:srcRect t="5835" b="9895"/>
          <a:stretch>
            <a:fillRect/>
          </a:stretch>
        </p:blipFill>
        <p:spPr>
          <a:xfrm>
            <a:off x="107324" y="1"/>
            <a:ext cx="12192000" cy="6857999"/>
          </a:xfrm>
          <a:prstGeom prst="rect">
            <a:avLst/>
          </a:prstGeom>
        </p:spPr>
      </p:pic>
      <p:sp>
        <p:nvSpPr>
          <p:cNvPr id="2" name="Title 1">
            <a:extLst>
              <a:ext uri="{FF2B5EF4-FFF2-40B4-BE49-F238E27FC236}">
                <a16:creationId xmlns:a16="http://schemas.microsoft.com/office/drawing/2014/main" id="{01389BDF-5103-252E-7295-E99E01B3A474}"/>
              </a:ext>
            </a:extLst>
          </p:cNvPr>
          <p:cNvSpPr>
            <a:spLocks noGrp="1"/>
          </p:cNvSpPr>
          <p:nvPr>
            <p:ph type="ctrTitle"/>
          </p:nvPr>
        </p:nvSpPr>
        <p:spPr>
          <a:xfrm>
            <a:off x="3071836" y="635000"/>
            <a:ext cx="6048328" cy="4381500"/>
          </a:xfrm>
        </p:spPr>
        <p:txBody>
          <a:bodyPr>
            <a:normAutofit/>
          </a:bodyPr>
          <a:lstStyle/>
          <a:p>
            <a:br>
              <a:rPr lang="en-GB" sz="2800" b="0" i="0">
                <a:solidFill>
                  <a:srgbClr val="EBEBEB"/>
                </a:solidFill>
                <a:effectLst/>
                <a:latin typeface="Helvetica" pitchFamily="2" charset="0"/>
              </a:rPr>
            </a:br>
            <a:endParaRPr lang="en-GB" sz="2800">
              <a:solidFill>
                <a:srgbClr val="EBEBEB"/>
              </a:solidFill>
              <a:effectLst/>
              <a:latin typeface="Helvetica" pitchFamily="2" charset="0"/>
            </a:endParaRPr>
          </a:p>
        </p:txBody>
      </p:sp>
      <p:pic>
        <p:nvPicPr>
          <p:cNvPr id="14" name="Picture 13" descr="What Are the 8 Dimensions of Wellness? | Community Partners">
            <a:extLst>
              <a:ext uri="{FF2B5EF4-FFF2-40B4-BE49-F238E27FC236}">
                <a16:creationId xmlns:a16="http://schemas.microsoft.com/office/drawing/2014/main" id="{F6999734-A8C9-FCFA-4D7E-A18B096D93A9}"/>
              </a:ext>
            </a:extLst>
          </p:cNvPr>
          <p:cNvPicPr>
            <a:picLocks noChangeAspect="1"/>
          </p:cNvPicPr>
          <p:nvPr/>
        </p:nvPicPr>
        <p:blipFill>
          <a:blip r:embed="rId3"/>
          <a:stretch>
            <a:fillRect/>
          </a:stretch>
        </p:blipFill>
        <p:spPr>
          <a:xfrm>
            <a:off x="7773943" y="631333"/>
            <a:ext cx="3963608" cy="2804912"/>
          </a:xfrm>
          <a:prstGeom prst="rect">
            <a:avLst/>
          </a:prstGeom>
        </p:spPr>
      </p:pic>
      <p:sp>
        <p:nvSpPr>
          <p:cNvPr id="15" name="TextBox 14">
            <a:extLst>
              <a:ext uri="{FF2B5EF4-FFF2-40B4-BE49-F238E27FC236}">
                <a16:creationId xmlns:a16="http://schemas.microsoft.com/office/drawing/2014/main" id="{CFC349E8-6DD0-8637-793C-B1C8CC167628}"/>
              </a:ext>
            </a:extLst>
          </p:cNvPr>
          <p:cNvSpPr txBox="1"/>
          <p:nvPr/>
        </p:nvSpPr>
        <p:spPr>
          <a:xfrm>
            <a:off x="6569590" y="6225796"/>
            <a:ext cx="531720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(community Partners,2018) and (Yates, no date).</a:t>
            </a:r>
          </a:p>
        </p:txBody>
      </p:sp>
      <p:sp>
        <p:nvSpPr>
          <p:cNvPr id="3" name="TextBox 2">
            <a:extLst>
              <a:ext uri="{FF2B5EF4-FFF2-40B4-BE49-F238E27FC236}">
                <a16:creationId xmlns:a16="http://schemas.microsoft.com/office/drawing/2014/main" id="{81E03FCA-C4D6-61B8-1B16-65AE9DAA74D1}"/>
              </a:ext>
            </a:extLst>
          </p:cNvPr>
          <p:cNvSpPr txBox="1"/>
          <p:nvPr/>
        </p:nvSpPr>
        <p:spPr>
          <a:xfrm>
            <a:off x="409978" y="839273"/>
            <a:ext cx="6091705"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t>Objective and Subjective Well being</a:t>
            </a:r>
          </a:p>
          <a:p>
            <a:endParaRPr lang="en-US" b="1"/>
          </a:p>
          <a:p>
            <a:endParaRPr lang="en-US" b="1"/>
          </a:p>
          <a:p>
            <a:pPr marL="228600" indent="-228600">
              <a:buFont typeface=""/>
              <a:buChar char="•"/>
            </a:pPr>
            <a:r>
              <a:rPr lang="en-US" b="1"/>
              <a:t>Subjective wellbeing</a:t>
            </a:r>
            <a:r>
              <a:rPr lang="en-US"/>
              <a:t> is about how people </a:t>
            </a:r>
            <a:r>
              <a:rPr lang="en-US" i="1"/>
              <a:t>feel</a:t>
            </a:r>
            <a:r>
              <a:rPr lang="en-US"/>
              <a:t> in themselves — their emotions, happiness, and satisfaction with life.</a:t>
            </a:r>
          </a:p>
          <a:p>
            <a:pPr marL="228600" indent="-228600">
              <a:buFont typeface=""/>
              <a:buChar char="•"/>
            </a:pPr>
            <a:r>
              <a:rPr lang="en-US" b="1"/>
              <a:t>Objective wellbeing</a:t>
            </a:r>
            <a:r>
              <a:rPr lang="en-US"/>
              <a:t> looks at the </a:t>
            </a:r>
            <a:r>
              <a:rPr lang="en-US" i="1"/>
              <a:t>real-life conditions</a:t>
            </a:r>
            <a:r>
              <a:rPr lang="en-US"/>
              <a:t> that affect people, like income, education, housing, and health.</a:t>
            </a:r>
          </a:p>
          <a:p>
            <a:pPr marL="228600" indent="-228600">
              <a:buFont typeface=""/>
              <a:buChar char="•"/>
            </a:pPr>
            <a:r>
              <a:rPr lang="en-US"/>
              <a:t>Both are equally important because someone can have a good lifestyle but still feel unhappy, or have less but feel fulfilled.</a:t>
            </a:r>
          </a:p>
          <a:p>
            <a:pPr marL="228600" indent="-228600">
              <a:buFont typeface=""/>
              <a:buChar char="•"/>
            </a:pPr>
            <a:r>
              <a:rPr lang="en-US"/>
              <a:t>The </a:t>
            </a:r>
            <a:r>
              <a:rPr lang="en-US" b="1"/>
              <a:t>ONS (2023)</a:t>
            </a:r>
            <a:r>
              <a:rPr lang="en-US"/>
              <a:t> measures both emotional happiness and living conditions to understand wellbeing in the UK.</a:t>
            </a:r>
          </a:p>
          <a:p>
            <a:r>
              <a:rPr lang="en-US" i="1"/>
              <a:t>(ONS, 2023; Marmot, 2020)</a:t>
            </a:r>
          </a:p>
        </p:txBody>
      </p:sp>
      <p:pic>
        <p:nvPicPr>
          <p:cNvPr id="4" name="Picture 3" descr="Subjective and Objective Point of View Activity by Leslye Yates | TPT">
            <a:extLst>
              <a:ext uri="{FF2B5EF4-FFF2-40B4-BE49-F238E27FC236}">
                <a16:creationId xmlns:a16="http://schemas.microsoft.com/office/drawing/2014/main" id="{2503BDF9-5963-0AD8-A767-A7539C6111C9}"/>
              </a:ext>
            </a:extLst>
          </p:cNvPr>
          <p:cNvPicPr>
            <a:picLocks noChangeAspect="1"/>
          </p:cNvPicPr>
          <p:nvPr/>
        </p:nvPicPr>
        <p:blipFill>
          <a:blip r:embed="rId4"/>
          <a:stretch>
            <a:fillRect/>
          </a:stretch>
        </p:blipFill>
        <p:spPr>
          <a:xfrm>
            <a:off x="7248123" y="3935837"/>
            <a:ext cx="4639614" cy="1969931"/>
          </a:xfrm>
          <a:prstGeom prst="rect">
            <a:avLst/>
          </a:prstGeom>
        </p:spPr>
      </p:pic>
    </p:spTree>
    <p:extLst>
      <p:ext uri="{BB962C8B-B14F-4D97-AF65-F5344CB8AC3E}">
        <p14:creationId xmlns:p14="http://schemas.microsoft.com/office/powerpoint/2010/main" val="2762163428"/>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7A875D55-4A80-43E9-38F6-27E366493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descr="Pastel colours in gradient surface design">
            <a:extLst>
              <a:ext uri="{FF2B5EF4-FFF2-40B4-BE49-F238E27FC236}">
                <a16:creationId xmlns:a16="http://schemas.microsoft.com/office/drawing/2014/main" id="{2D819FFB-2F73-77CB-3810-278BC723BA5A}"/>
              </a:ext>
            </a:extLst>
          </p:cNvPr>
          <p:cNvPicPr>
            <a:picLocks noChangeAspect="1"/>
          </p:cNvPicPr>
          <p:nvPr/>
        </p:nvPicPr>
        <p:blipFill>
          <a:blip r:embed="rId2">
            <a:alphaModFix amt="60000"/>
          </a:blip>
          <a:srcRect t="5835" b="9895"/>
          <a:stretch>
            <a:fillRect/>
          </a:stretch>
        </p:blipFill>
        <p:spPr>
          <a:xfrm>
            <a:off x="0" y="1"/>
            <a:ext cx="12192000" cy="6857999"/>
          </a:xfrm>
          <a:prstGeom prst="rect">
            <a:avLst/>
          </a:prstGeom>
        </p:spPr>
      </p:pic>
      <p:sp>
        <p:nvSpPr>
          <p:cNvPr id="2" name="Title 1">
            <a:extLst>
              <a:ext uri="{FF2B5EF4-FFF2-40B4-BE49-F238E27FC236}">
                <a16:creationId xmlns:a16="http://schemas.microsoft.com/office/drawing/2014/main" id="{6DF80EC7-43DE-0655-3BE9-B12436F7CF87}"/>
              </a:ext>
            </a:extLst>
          </p:cNvPr>
          <p:cNvSpPr>
            <a:spLocks noGrp="1"/>
          </p:cNvSpPr>
          <p:nvPr>
            <p:ph type="ctrTitle"/>
          </p:nvPr>
        </p:nvSpPr>
        <p:spPr>
          <a:xfrm>
            <a:off x="3071836" y="635000"/>
            <a:ext cx="6048328" cy="4381500"/>
          </a:xfrm>
        </p:spPr>
        <p:txBody>
          <a:bodyPr>
            <a:normAutofit/>
          </a:bodyPr>
          <a:lstStyle/>
          <a:p>
            <a:br>
              <a:rPr lang="en-GB" sz="2800" b="0" i="0" dirty="0">
                <a:solidFill>
                  <a:srgbClr val="EBEBEB"/>
                </a:solidFill>
                <a:effectLst/>
                <a:latin typeface="Helvetica" pitchFamily="2" charset="0"/>
              </a:rPr>
            </a:br>
            <a:endParaRPr lang="en-GB" sz="2800" dirty="0">
              <a:solidFill>
                <a:srgbClr val="EBEBEB"/>
              </a:solidFill>
              <a:effectLst/>
              <a:latin typeface="Helvetica" pitchFamily="2" charset="0"/>
            </a:endParaRPr>
          </a:p>
        </p:txBody>
      </p:sp>
      <p:sp>
        <p:nvSpPr>
          <p:cNvPr id="4" name="TextBox 3">
            <a:extLst>
              <a:ext uri="{FF2B5EF4-FFF2-40B4-BE49-F238E27FC236}">
                <a16:creationId xmlns:a16="http://schemas.microsoft.com/office/drawing/2014/main" id="{E232C71C-5354-73BC-86A6-83D5E559D0FE}"/>
              </a:ext>
            </a:extLst>
          </p:cNvPr>
          <p:cNvSpPr txBox="1"/>
          <p:nvPr/>
        </p:nvSpPr>
        <p:spPr>
          <a:xfrm>
            <a:off x="99263" y="287067"/>
            <a:ext cx="9001877" cy="6463308"/>
          </a:xfrm>
          <a:prstGeom prst="rect">
            <a:avLst/>
          </a:prstGeom>
          <a:noFill/>
        </p:spPr>
        <p:txBody>
          <a:bodyPr wrap="square" lIns="91440" tIns="45720" rIns="91440" bIns="45720" anchor="t">
            <a:spAutoFit/>
          </a:bodyPr>
          <a:lstStyle/>
          <a:p>
            <a:pPr>
              <a:buNone/>
            </a:pPr>
            <a:r>
              <a:rPr lang="en-GB" b="1" dirty="0"/>
              <a:t>What is SDG 3?</a:t>
            </a:r>
          </a:p>
          <a:p>
            <a:r>
              <a:rPr lang="en-GB" dirty="0"/>
              <a:t>SDG 3 (Good Health and Wellbeing)</a:t>
            </a:r>
            <a:r>
              <a:rPr lang="en-GB" b="1" dirty="0"/>
              <a:t> </a:t>
            </a:r>
          </a:p>
          <a:p>
            <a:r>
              <a:rPr lang="en-GB" b="1" dirty="0"/>
              <a:t>Aims:</a:t>
            </a:r>
          </a:p>
          <a:p>
            <a:r>
              <a:rPr lang="en-GB" dirty="0"/>
              <a:t> to ensure healthy lives and promote wellbeing for all at all ages (United Nations, 2015).</a:t>
            </a:r>
          </a:p>
          <a:p>
            <a:pPr>
              <a:buNone/>
            </a:pPr>
            <a:r>
              <a:rPr lang="en-GB" b="1" u="sng" dirty="0"/>
              <a:t>Targets include-</a:t>
            </a:r>
          </a:p>
          <a:p>
            <a:endParaRPr lang="en-GB" dirty="0"/>
          </a:p>
          <a:p>
            <a:r>
              <a:rPr lang="en-GB" b="1" dirty="0"/>
              <a:t>Focus Area</a:t>
            </a:r>
          </a:p>
          <a:p>
            <a:pPr>
              <a:buFont typeface="Arial" panose="020B0604020202020204" pitchFamily="34" charset="0"/>
              <a:buChar char="•"/>
            </a:pPr>
            <a:r>
              <a:rPr lang="en-GB" dirty="0"/>
              <a:t>Reducing maternal and child mortality.</a:t>
            </a:r>
          </a:p>
          <a:p>
            <a:pPr>
              <a:buFont typeface="Arial" panose="020B0604020202020204" pitchFamily="34" charset="0"/>
              <a:buChar char="•"/>
            </a:pPr>
            <a:r>
              <a:rPr lang="en-GB" dirty="0"/>
              <a:t>Tackling communicable and non-communicable diseases.</a:t>
            </a:r>
          </a:p>
          <a:p>
            <a:pPr>
              <a:buFont typeface="Arial" panose="020B0604020202020204" pitchFamily="34" charset="0"/>
              <a:buChar char="•"/>
            </a:pPr>
            <a:r>
              <a:rPr lang="en-GB" dirty="0"/>
              <a:t>Promoting mental health.</a:t>
            </a:r>
          </a:p>
          <a:p>
            <a:pPr>
              <a:buFont typeface="Arial" panose="020B0604020202020204" pitchFamily="34" charset="0"/>
              <a:buChar char="•"/>
            </a:pPr>
            <a:r>
              <a:rPr lang="en-GB" dirty="0"/>
              <a:t>Achieving universal health coverage.</a:t>
            </a:r>
          </a:p>
          <a:p>
            <a:pPr>
              <a:buFont typeface="Arial" panose="020B0604020202020204" pitchFamily="34" charset="0"/>
              <a:buChar char="•"/>
            </a:pPr>
            <a:r>
              <a:rPr lang="en-GB" dirty="0"/>
              <a:t>Strengthening health systems.</a:t>
            </a:r>
          </a:p>
          <a:p>
            <a:endParaRPr lang="en-GB" dirty="0"/>
          </a:p>
          <a:p>
            <a:r>
              <a:rPr lang="en-GB" b="1" dirty="0"/>
              <a:t>Global Context</a:t>
            </a:r>
          </a:p>
          <a:p>
            <a:r>
              <a:rPr lang="en-GB" dirty="0"/>
              <a:t>SDG 3 links with other goals- poverty </a:t>
            </a:r>
          </a:p>
          <a:p>
            <a:r>
              <a:rPr lang="en-GB" dirty="0"/>
              <a:t>(SDG 1), education (SDG 4), gender equality ( SDG 5) and climate action (SDG 13).</a:t>
            </a:r>
          </a:p>
          <a:p>
            <a:endParaRPr lang="en-GB" dirty="0"/>
          </a:p>
          <a:p>
            <a:r>
              <a:rPr lang="en-GB" b="1" dirty="0"/>
              <a:t>Local impact </a:t>
            </a:r>
          </a:p>
          <a:p>
            <a:endParaRPr lang="en-GB" b="1" dirty="0"/>
          </a:p>
          <a:p>
            <a:pPr>
              <a:buNone/>
            </a:pPr>
            <a:r>
              <a:rPr lang="en-GB" dirty="0"/>
              <a:t>In the UK, strategies such as the NHS Long Term Plan (2019) embed prevention, digital health, and integration of services to meet these targets, though inequalities and underfunding limit progress (Marmot et al., 2020).</a:t>
            </a:r>
          </a:p>
        </p:txBody>
      </p:sp>
      <p:pic>
        <p:nvPicPr>
          <p:cNvPr id="5" name="Picture 4" descr="Image for Post">
            <a:extLst>
              <a:ext uri="{FF2B5EF4-FFF2-40B4-BE49-F238E27FC236}">
                <a16:creationId xmlns:a16="http://schemas.microsoft.com/office/drawing/2014/main" id="{A92506AA-2E54-F3DA-F05E-2762173D9F6E}"/>
              </a:ext>
            </a:extLst>
          </p:cNvPr>
          <p:cNvPicPr>
            <a:picLocks noChangeAspect="1"/>
          </p:cNvPicPr>
          <p:nvPr/>
        </p:nvPicPr>
        <p:blipFill>
          <a:blip r:embed="rId3"/>
          <a:srcRect l="15702" r="14669" b="202"/>
          <a:stretch>
            <a:fillRect/>
          </a:stretch>
        </p:blipFill>
        <p:spPr>
          <a:xfrm>
            <a:off x="9220807" y="1710660"/>
            <a:ext cx="2791712" cy="2590588"/>
          </a:xfrm>
          <a:prstGeom prst="rect">
            <a:avLst/>
          </a:prstGeom>
        </p:spPr>
      </p:pic>
      <p:pic>
        <p:nvPicPr>
          <p:cNvPr id="8" name="Picture 7" descr="SDG3 – Good Health &amp; Well-Being - HGF">
            <a:extLst>
              <a:ext uri="{FF2B5EF4-FFF2-40B4-BE49-F238E27FC236}">
                <a16:creationId xmlns:a16="http://schemas.microsoft.com/office/drawing/2014/main" id="{6BC1DB6A-446F-A69B-F2FE-98283A4A7854}"/>
              </a:ext>
            </a:extLst>
          </p:cNvPr>
          <p:cNvPicPr>
            <a:picLocks noChangeAspect="1"/>
          </p:cNvPicPr>
          <p:nvPr/>
        </p:nvPicPr>
        <p:blipFill>
          <a:blip r:embed="rId4"/>
          <a:stretch>
            <a:fillRect/>
          </a:stretch>
        </p:blipFill>
        <p:spPr>
          <a:xfrm>
            <a:off x="6587543" y="1720404"/>
            <a:ext cx="2537139" cy="2601532"/>
          </a:xfrm>
          <a:prstGeom prst="rect">
            <a:avLst/>
          </a:prstGeom>
        </p:spPr>
      </p:pic>
      <p:sp>
        <p:nvSpPr>
          <p:cNvPr id="9" name="TextBox 8">
            <a:extLst>
              <a:ext uri="{FF2B5EF4-FFF2-40B4-BE49-F238E27FC236}">
                <a16:creationId xmlns:a16="http://schemas.microsoft.com/office/drawing/2014/main" id="{05F3E02F-B6A8-4203-DAC7-005F9A9FDA2A}"/>
              </a:ext>
            </a:extLst>
          </p:cNvPr>
          <p:cNvSpPr txBox="1"/>
          <p:nvPr/>
        </p:nvSpPr>
        <p:spPr>
          <a:xfrm>
            <a:off x="9113950" y="4638541"/>
            <a:ext cx="307590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UKM SHAPE, (no date) and HGF, 2025).</a:t>
            </a:r>
            <a:endParaRPr lang="en-GB"/>
          </a:p>
        </p:txBody>
      </p:sp>
    </p:spTree>
    <p:extLst>
      <p:ext uri="{BB962C8B-B14F-4D97-AF65-F5344CB8AC3E}">
        <p14:creationId xmlns:p14="http://schemas.microsoft.com/office/powerpoint/2010/main" val="3153057475"/>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7A875D55-4A80-43E9-38F6-27E366493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descr="Pastel colours in gradient surface design">
            <a:extLst>
              <a:ext uri="{FF2B5EF4-FFF2-40B4-BE49-F238E27FC236}">
                <a16:creationId xmlns:a16="http://schemas.microsoft.com/office/drawing/2014/main" id="{2D819FFB-2F73-77CB-3810-278BC723BA5A}"/>
              </a:ext>
            </a:extLst>
          </p:cNvPr>
          <p:cNvPicPr>
            <a:picLocks noChangeAspect="1"/>
          </p:cNvPicPr>
          <p:nvPr/>
        </p:nvPicPr>
        <p:blipFill>
          <a:blip r:embed="rId2">
            <a:alphaModFix amt="60000"/>
          </a:blip>
          <a:srcRect t="5835" b="9895"/>
          <a:stretch>
            <a:fillRect/>
          </a:stretch>
        </p:blipFill>
        <p:spPr>
          <a:xfrm>
            <a:off x="0" y="1"/>
            <a:ext cx="12192000" cy="6857999"/>
          </a:xfrm>
          <a:prstGeom prst="rect">
            <a:avLst/>
          </a:prstGeom>
        </p:spPr>
      </p:pic>
      <p:sp>
        <p:nvSpPr>
          <p:cNvPr id="2" name="Title 1">
            <a:extLst>
              <a:ext uri="{FF2B5EF4-FFF2-40B4-BE49-F238E27FC236}">
                <a16:creationId xmlns:a16="http://schemas.microsoft.com/office/drawing/2014/main" id="{6DF80EC7-43DE-0655-3BE9-B12436F7CF87}"/>
              </a:ext>
            </a:extLst>
          </p:cNvPr>
          <p:cNvSpPr>
            <a:spLocks noGrp="1"/>
          </p:cNvSpPr>
          <p:nvPr>
            <p:ph type="ctrTitle"/>
          </p:nvPr>
        </p:nvSpPr>
        <p:spPr>
          <a:xfrm>
            <a:off x="3071836" y="635000"/>
            <a:ext cx="6048328" cy="4381500"/>
          </a:xfrm>
        </p:spPr>
        <p:txBody>
          <a:bodyPr>
            <a:normAutofit/>
          </a:bodyPr>
          <a:lstStyle/>
          <a:p>
            <a:br>
              <a:rPr lang="en-GB" sz="2800" b="0" i="0" dirty="0">
                <a:solidFill>
                  <a:srgbClr val="EBEBEB"/>
                </a:solidFill>
                <a:effectLst/>
                <a:latin typeface="Helvetica" pitchFamily="2" charset="0"/>
              </a:rPr>
            </a:br>
            <a:endParaRPr lang="en-GB" sz="2800" dirty="0">
              <a:solidFill>
                <a:srgbClr val="EBEBEB"/>
              </a:solidFill>
              <a:effectLst/>
              <a:latin typeface="Helvetica" pitchFamily="2" charset="0"/>
            </a:endParaRPr>
          </a:p>
        </p:txBody>
      </p:sp>
      <p:sp>
        <p:nvSpPr>
          <p:cNvPr id="4" name="TextBox 3">
            <a:extLst>
              <a:ext uri="{FF2B5EF4-FFF2-40B4-BE49-F238E27FC236}">
                <a16:creationId xmlns:a16="http://schemas.microsoft.com/office/drawing/2014/main" id="{C33986B0-089C-DE40-85B1-BC8CEB89B3B1}"/>
              </a:ext>
            </a:extLst>
          </p:cNvPr>
          <p:cNvSpPr txBox="1"/>
          <p:nvPr/>
        </p:nvSpPr>
        <p:spPr>
          <a:xfrm>
            <a:off x="444498" y="635000"/>
            <a:ext cx="6445252" cy="5909310"/>
          </a:xfrm>
          <a:prstGeom prst="rect">
            <a:avLst/>
          </a:prstGeom>
          <a:noFill/>
        </p:spPr>
        <p:txBody>
          <a:bodyPr wrap="square">
            <a:spAutoFit/>
          </a:bodyPr>
          <a:lstStyle/>
          <a:p>
            <a:pPr>
              <a:buNone/>
            </a:pPr>
            <a:r>
              <a:rPr lang="en-GB" b="1" dirty="0"/>
              <a:t>Policy &amp; Governance (National &amp; International)</a:t>
            </a:r>
          </a:p>
          <a:p>
            <a:pPr>
              <a:buNone/>
            </a:pPr>
            <a:br>
              <a:rPr lang="en-GB" dirty="0"/>
            </a:br>
            <a:endParaRPr lang="en-GB" dirty="0"/>
          </a:p>
          <a:p>
            <a:pPr>
              <a:buNone/>
            </a:pPr>
            <a:r>
              <a:rPr lang="en-GB" dirty="0"/>
              <a:t>National</a:t>
            </a:r>
          </a:p>
          <a:p>
            <a:pPr>
              <a:buFont typeface="Arial" panose="020B0604020202020204" pitchFamily="34" charset="0"/>
              <a:buChar char="•"/>
            </a:pPr>
            <a:r>
              <a:rPr lang="en-GB" dirty="0"/>
              <a:t>NHS Long Term Plan (2019): prevention, digital innovation, mental health.</a:t>
            </a:r>
          </a:p>
          <a:p>
            <a:pPr>
              <a:buFont typeface="Arial" panose="020B0604020202020204" pitchFamily="34" charset="0"/>
              <a:buChar char="•"/>
            </a:pPr>
            <a:r>
              <a:rPr lang="en-GB" dirty="0"/>
              <a:t>Prevention is Better than Cure (2018): shift towards preventative care.</a:t>
            </a:r>
          </a:p>
          <a:p>
            <a:pPr>
              <a:buFont typeface="Arial" panose="020B0604020202020204" pitchFamily="34" charset="0"/>
              <a:buChar char="•"/>
            </a:pPr>
            <a:r>
              <a:rPr lang="en-GB" dirty="0"/>
              <a:t>Health and Care Act (2022): Integrated Care Systems.</a:t>
            </a:r>
          </a:p>
          <a:p>
            <a:pPr>
              <a:buNone/>
            </a:pPr>
            <a:br>
              <a:rPr lang="en-GB" dirty="0"/>
            </a:br>
            <a:endParaRPr lang="en-GB" dirty="0"/>
          </a:p>
          <a:p>
            <a:pPr>
              <a:buNone/>
            </a:pPr>
            <a:r>
              <a:rPr lang="en-GB" dirty="0"/>
              <a:t>International</a:t>
            </a:r>
          </a:p>
          <a:p>
            <a:pPr>
              <a:buFont typeface="Arial" panose="020B0604020202020204" pitchFamily="34" charset="0"/>
              <a:buChar char="•"/>
            </a:pPr>
            <a:r>
              <a:rPr lang="en-GB" dirty="0"/>
              <a:t>WHO Health in All Policies (2014): integration of health into decision-making across sectors.</a:t>
            </a:r>
          </a:p>
          <a:p>
            <a:pPr>
              <a:buFont typeface="Arial" panose="020B0604020202020204" pitchFamily="34" charset="0"/>
              <a:buChar char="•"/>
            </a:pPr>
            <a:r>
              <a:rPr lang="en-GB" dirty="0"/>
              <a:t>Universal Health Coverage: global commitment to equity and access.</a:t>
            </a:r>
          </a:p>
          <a:p>
            <a:pPr>
              <a:buFont typeface="Arial" panose="020B0604020202020204" pitchFamily="34" charset="0"/>
              <a:buChar char="•"/>
            </a:pPr>
            <a:endParaRPr lang="en-GB" dirty="0"/>
          </a:p>
          <a:p>
            <a:r>
              <a:rPr lang="en-GB" dirty="0">
                <a:effectLst/>
                <a:latin typeface=".AppleSystemUIFont"/>
              </a:rPr>
              <a:t>Political and economic factors such as austerity and funding decisions influence how these policies are applied in practice.”</a:t>
            </a:r>
          </a:p>
          <a:p>
            <a:r>
              <a:rPr lang="en-GB" dirty="0">
                <a:effectLst/>
                <a:latin typeface=".AppleSystemUIFont"/>
              </a:rPr>
              <a:t>(King’s Fund, 2023)</a:t>
            </a:r>
          </a:p>
          <a:p>
            <a:endParaRPr lang="en-GB" dirty="0">
              <a:effectLst/>
              <a:latin typeface=".AppleSystemUIFont"/>
            </a:endParaRPr>
          </a:p>
        </p:txBody>
      </p:sp>
      <p:pic>
        <p:nvPicPr>
          <p:cNvPr id="6" name="Picture 5">
            <a:extLst>
              <a:ext uri="{FF2B5EF4-FFF2-40B4-BE49-F238E27FC236}">
                <a16:creationId xmlns:a16="http://schemas.microsoft.com/office/drawing/2014/main" id="{21187216-3856-5743-105D-ED319B605D1A}"/>
              </a:ext>
            </a:extLst>
          </p:cNvPr>
          <p:cNvPicPr>
            <a:picLocks noChangeAspect="1"/>
          </p:cNvPicPr>
          <p:nvPr/>
        </p:nvPicPr>
        <p:blipFill>
          <a:blip r:embed="rId3"/>
          <a:stretch>
            <a:fillRect/>
          </a:stretch>
        </p:blipFill>
        <p:spPr>
          <a:xfrm>
            <a:off x="6716860" y="-6171"/>
            <a:ext cx="5475140" cy="5641616"/>
          </a:xfrm>
          <a:prstGeom prst="rect">
            <a:avLst/>
          </a:prstGeom>
        </p:spPr>
      </p:pic>
      <p:sp>
        <p:nvSpPr>
          <p:cNvPr id="8" name="TextBox 7">
            <a:extLst>
              <a:ext uri="{FF2B5EF4-FFF2-40B4-BE49-F238E27FC236}">
                <a16:creationId xmlns:a16="http://schemas.microsoft.com/office/drawing/2014/main" id="{876F9758-2CA4-5649-ACC0-BFADE74FF0F2}"/>
              </a:ext>
            </a:extLst>
          </p:cNvPr>
          <p:cNvSpPr txBox="1"/>
          <p:nvPr/>
        </p:nvSpPr>
        <p:spPr>
          <a:xfrm>
            <a:off x="7683500" y="5923557"/>
            <a:ext cx="4508500" cy="646331"/>
          </a:xfrm>
          <a:prstGeom prst="rect">
            <a:avLst/>
          </a:prstGeom>
          <a:noFill/>
        </p:spPr>
        <p:txBody>
          <a:bodyPr wrap="square">
            <a:spAutoFit/>
          </a:bodyPr>
          <a:lstStyle/>
          <a:p>
            <a:pPr>
              <a:buNone/>
            </a:pPr>
            <a:r>
              <a:rPr lang="en-GB" dirty="0"/>
              <a:t>UN (2015); WHO (2014); NHS England (2019; 2021); Data Protection Act (2018).</a:t>
            </a:r>
          </a:p>
        </p:txBody>
      </p:sp>
    </p:spTree>
    <p:extLst>
      <p:ext uri="{BB962C8B-B14F-4D97-AF65-F5344CB8AC3E}">
        <p14:creationId xmlns:p14="http://schemas.microsoft.com/office/powerpoint/2010/main" val="2787533155"/>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7A875D55-4A80-43E9-38F6-27E366493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descr="Pastel colours in gradient surface design">
            <a:extLst>
              <a:ext uri="{FF2B5EF4-FFF2-40B4-BE49-F238E27FC236}">
                <a16:creationId xmlns:a16="http://schemas.microsoft.com/office/drawing/2014/main" id="{2D819FFB-2F73-77CB-3810-278BC723BA5A}"/>
              </a:ext>
            </a:extLst>
          </p:cNvPr>
          <p:cNvPicPr>
            <a:picLocks noChangeAspect="1"/>
          </p:cNvPicPr>
          <p:nvPr/>
        </p:nvPicPr>
        <p:blipFill>
          <a:blip r:embed="rId2">
            <a:alphaModFix amt="60000"/>
          </a:blip>
          <a:srcRect t="5835" b="9895"/>
          <a:stretch>
            <a:fillRect/>
          </a:stretch>
        </p:blipFill>
        <p:spPr>
          <a:xfrm>
            <a:off x="0" y="1"/>
            <a:ext cx="12192000" cy="6857999"/>
          </a:xfrm>
          <a:prstGeom prst="rect">
            <a:avLst/>
          </a:prstGeom>
        </p:spPr>
      </p:pic>
      <p:sp>
        <p:nvSpPr>
          <p:cNvPr id="2" name="Title 1">
            <a:extLst>
              <a:ext uri="{FF2B5EF4-FFF2-40B4-BE49-F238E27FC236}">
                <a16:creationId xmlns:a16="http://schemas.microsoft.com/office/drawing/2014/main" id="{6DF80EC7-43DE-0655-3BE9-B12436F7CF87}"/>
              </a:ext>
            </a:extLst>
          </p:cNvPr>
          <p:cNvSpPr>
            <a:spLocks noGrp="1"/>
          </p:cNvSpPr>
          <p:nvPr>
            <p:ph type="ctrTitle"/>
          </p:nvPr>
        </p:nvSpPr>
        <p:spPr>
          <a:xfrm>
            <a:off x="3071836" y="635000"/>
            <a:ext cx="6048328" cy="4381500"/>
          </a:xfrm>
        </p:spPr>
        <p:txBody>
          <a:bodyPr>
            <a:normAutofit/>
          </a:bodyPr>
          <a:lstStyle/>
          <a:p>
            <a:br>
              <a:rPr lang="en-GB" sz="2800" b="0" i="0">
                <a:solidFill>
                  <a:srgbClr val="EBEBEB"/>
                </a:solidFill>
                <a:effectLst/>
                <a:latin typeface="Helvetica" pitchFamily="2" charset="0"/>
              </a:rPr>
            </a:br>
            <a:endParaRPr lang="en-GB" sz="2800">
              <a:solidFill>
                <a:srgbClr val="EBEBEB"/>
              </a:solidFill>
              <a:effectLst/>
              <a:latin typeface="Helvetica" pitchFamily="2" charset="0"/>
            </a:endParaRPr>
          </a:p>
        </p:txBody>
      </p:sp>
      <p:sp>
        <p:nvSpPr>
          <p:cNvPr id="5" name="TextBox 4">
            <a:extLst>
              <a:ext uri="{FF2B5EF4-FFF2-40B4-BE49-F238E27FC236}">
                <a16:creationId xmlns:a16="http://schemas.microsoft.com/office/drawing/2014/main" id="{ED425C5C-459C-4D97-7AF2-BB23FCAAC220}"/>
              </a:ext>
            </a:extLst>
          </p:cNvPr>
          <p:cNvSpPr txBox="1"/>
          <p:nvPr/>
        </p:nvSpPr>
        <p:spPr>
          <a:xfrm>
            <a:off x="0" y="634999"/>
            <a:ext cx="6508750" cy="6186309"/>
          </a:xfrm>
          <a:prstGeom prst="rect">
            <a:avLst/>
          </a:prstGeom>
          <a:noFill/>
        </p:spPr>
        <p:txBody>
          <a:bodyPr wrap="square">
            <a:spAutoFit/>
          </a:bodyPr>
          <a:lstStyle/>
          <a:p>
            <a:pPr>
              <a:buNone/>
            </a:pPr>
            <a:r>
              <a:rPr lang="en-GB" b="1" dirty="0"/>
              <a:t>Political, Social and Economic Influences on Health</a:t>
            </a:r>
          </a:p>
          <a:p>
            <a:pPr>
              <a:buNone/>
            </a:pPr>
            <a:endParaRPr lang="en-GB" dirty="0"/>
          </a:p>
          <a:p>
            <a:pPr marL="285750" indent="-285750">
              <a:buFont typeface="Arial" panose="020B0604020202020204" pitchFamily="34" charset="0"/>
              <a:buChar char="•"/>
            </a:pPr>
            <a:r>
              <a:rPr lang="en-GB" dirty="0"/>
              <a:t>Government priorities determine NHS funding and workforce levels.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Social factors (housing, education, employment) affect health outcomes.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Economic challenges after COVID impact service delivery.</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Sustainable systems need investment in prevention and equality.</a:t>
            </a:r>
          </a:p>
          <a:p>
            <a:pPr marL="285750" indent="-285750">
              <a:buFont typeface="Arial" panose="020B0604020202020204" pitchFamily="34" charset="0"/>
              <a:buChar char="•"/>
            </a:pPr>
            <a:r>
              <a:rPr lang="en-GB" dirty="0"/>
              <a:t>(WHO, 2024; King’s Fund, 2023).</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a:buNone/>
            </a:pPr>
            <a:endParaRPr lang="en-GB" dirty="0"/>
          </a:p>
          <a:p>
            <a:pPr>
              <a:buNone/>
            </a:pPr>
            <a:endParaRPr lang="en-GB" dirty="0"/>
          </a:p>
          <a:p>
            <a:pPr>
              <a:buNone/>
            </a:pPr>
            <a:endParaRPr lang="en-GB" dirty="0"/>
          </a:p>
          <a:p>
            <a:pPr>
              <a:buNone/>
            </a:pPr>
            <a:endParaRPr lang="en-GB" dirty="0"/>
          </a:p>
          <a:p>
            <a:pPr>
              <a:buNone/>
            </a:pPr>
            <a:endParaRPr lang="en-GB" dirty="0"/>
          </a:p>
          <a:p>
            <a:pPr>
              <a:buNone/>
            </a:pPr>
            <a:endParaRPr lang="en-GB" dirty="0"/>
          </a:p>
        </p:txBody>
      </p:sp>
      <p:pic>
        <p:nvPicPr>
          <p:cNvPr id="4" name="Picture 3" descr="Social Determinants of Health | Healthy Lakewood Foundation">
            <a:extLst>
              <a:ext uri="{FF2B5EF4-FFF2-40B4-BE49-F238E27FC236}">
                <a16:creationId xmlns:a16="http://schemas.microsoft.com/office/drawing/2014/main" id="{82D2A37E-A11F-00B4-0DE4-8F2B280C5646}"/>
              </a:ext>
            </a:extLst>
          </p:cNvPr>
          <p:cNvPicPr>
            <a:picLocks noChangeAspect="1"/>
          </p:cNvPicPr>
          <p:nvPr/>
        </p:nvPicPr>
        <p:blipFill>
          <a:blip r:embed="rId3"/>
          <a:stretch>
            <a:fillRect/>
          </a:stretch>
        </p:blipFill>
        <p:spPr>
          <a:xfrm>
            <a:off x="6518480" y="288823"/>
            <a:ext cx="5398524" cy="5075904"/>
          </a:xfrm>
          <a:prstGeom prst="rect">
            <a:avLst/>
          </a:prstGeom>
        </p:spPr>
      </p:pic>
      <p:sp>
        <p:nvSpPr>
          <p:cNvPr id="6" name="TextBox 5">
            <a:extLst>
              <a:ext uri="{FF2B5EF4-FFF2-40B4-BE49-F238E27FC236}">
                <a16:creationId xmlns:a16="http://schemas.microsoft.com/office/drawing/2014/main" id="{91A561E5-D90D-19A9-4719-1389ACF890BF}"/>
              </a:ext>
            </a:extLst>
          </p:cNvPr>
          <p:cNvSpPr txBox="1"/>
          <p:nvPr/>
        </p:nvSpPr>
        <p:spPr>
          <a:xfrm>
            <a:off x="7256206" y="5658465"/>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(Healthy Lakewood Foundation, no date.)</a:t>
            </a:r>
          </a:p>
        </p:txBody>
      </p:sp>
    </p:spTree>
    <p:extLst>
      <p:ext uri="{BB962C8B-B14F-4D97-AF65-F5344CB8AC3E}">
        <p14:creationId xmlns:p14="http://schemas.microsoft.com/office/powerpoint/2010/main" val="3662672204"/>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7A875D55-4A80-43E9-38F6-27E366493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descr="Pastel colours in gradient surface design">
            <a:extLst>
              <a:ext uri="{FF2B5EF4-FFF2-40B4-BE49-F238E27FC236}">
                <a16:creationId xmlns:a16="http://schemas.microsoft.com/office/drawing/2014/main" id="{2D819FFB-2F73-77CB-3810-278BC723BA5A}"/>
              </a:ext>
            </a:extLst>
          </p:cNvPr>
          <p:cNvPicPr>
            <a:picLocks noChangeAspect="1"/>
          </p:cNvPicPr>
          <p:nvPr/>
        </p:nvPicPr>
        <p:blipFill>
          <a:blip r:embed="rId2">
            <a:alphaModFix amt="60000"/>
          </a:blip>
          <a:srcRect t="5835" b="9895"/>
          <a:stretch>
            <a:fillRect/>
          </a:stretch>
        </p:blipFill>
        <p:spPr>
          <a:xfrm>
            <a:off x="0" y="1"/>
            <a:ext cx="12192000" cy="6857999"/>
          </a:xfrm>
          <a:prstGeom prst="rect">
            <a:avLst/>
          </a:prstGeom>
        </p:spPr>
      </p:pic>
      <p:sp>
        <p:nvSpPr>
          <p:cNvPr id="2" name="Title 1">
            <a:extLst>
              <a:ext uri="{FF2B5EF4-FFF2-40B4-BE49-F238E27FC236}">
                <a16:creationId xmlns:a16="http://schemas.microsoft.com/office/drawing/2014/main" id="{6DF80EC7-43DE-0655-3BE9-B12436F7CF87}"/>
              </a:ext>
            </a:extLst>
          </p:cNvPr>
          <p:cNvSpPr>
            <a:spLocks noGrp="1"/>
          </p:cNvSpPr>
          <p:nvPr>
            <p:ph type="ctrTitle"/>
          </p:nvPr>
        </p:nvSpPr>
        <p:spPr>
          <a:xfrm>
            <a:off x="3071836" y="635000"/>
            <a:ext cx="6048328" cy="4381500"/>
          </a:xfrm>
        </p:spPr>
        <p:txBody>
          <a:bodyPr>
            <a:normAutofit/>
          </a:bodyPr>
          <a:lstStyle/>
          <a:p>
            <a:br>
              <a:rPr lang="en-GB" sz="2800" b="0" i="0" dirty="0">
                <a:solidFill>
                  <a:srgbClr val="EBEBEB"/>
                </a:solidFill>
                <a:effectLst/>
                <a:latin typeface="Helvetica" pitchFamily="2" charset="0"/>
              </a:rPr>
            </a:br>
            <a:endParaRPr lang="en-GB" sz="2800" dirty="0">
              <a:solidFill>
                <a:srgbClr val="EBEBEB"/>
              </a:solidFill>
              <a:effectLst/>
              <a:latin typeface="Helvetica" pitchFamily="2" charset="0"/>
            </a:endParaRPr>
          </a:p>
        </p:txBody>
      </p:sp>
      <p:sp>
        <p:nvSpPr>
          <p:cNvPr id="5" name="TextBox 4">
            <a:extLst>
              <a:ext uri="{FF2B5EF4-FFF2-40B4-BE49-F238E27FC236}">
                <a16:creationId xmlns:a16="http://schemas.microsoft.com/office/drawing/2014/main" id="{2657B708-3C12-A7AD-2527-D931954C28D6}"/>
              </a:ext>
            </a:extLst>
          </p:cNvPr>
          <p:cNvSpPr txBox="1"/>
          <p:nvPr/>
        </p:nvSpPr>
        <p:spPr>
          <a:xfrm>
            <a:off x="365124" y="634998"/>
            <a:ext cx="6756666" cy="5078313"/>
          </a:xfrm>
          <a:prstGeom prst="rect">
            <a:avLst/>
          </a:prstGeom>
          <a:noFill/>
        </p:spPr>
        <p:txBody>
          <a:bodyPr wrap="square" lIns="91440" tIns="45720" rIns="91440" bIns="45720" anchor="t">
            <a:spAutoFit/>
          </a:bodyPr>
          <a:lstStyle/>
          <a:p>
            <a:pPr>
              <a:buNone/>
            </a:pPr>
            <a:r>
              <a:rPr lang="en-GB" b="1" dirty="0"/>
              <a:t>Case Study: NHS Diabetes Prevention Programme (NDPP)</a:t>
            </a:r>
          </a:p>
          <a:p>
            <a:pPr>
              <a:buNone/>
            </a:pPr>
            <a:endParaRPr lang="en-GB" b="1" dirty="0"/>
          </a:p>
          <a:p>
            <a:pPr>
              <a:buNone/>
            </a:pPr>
            <a:endParaRPr lang="en-GB" b="1" dirty="0"/>
          </a:p>
          <a:p>
            <a:pPr>
              <a:buFont typeface="Arial" panose="020B0604020202020204" pitchFamily="34" charset="0"/>
              <a:buChar char="•"/>
            </a:pPr>
            <a:r>
              <a:rPr lang="en-GB" dirty="0"/>
              <a:t>Launched 2016 to reduce Type 2 diabetes risk.</a:t>
            </a:r>
          </a:p>
          <a:p>
            <a:pPr>
              <a:buFont typeface="Arial" panose="020B0604020202020204" pitchFamily="34" charset="0"/>
              <a:buChar char="•"/>
            </a:pPr>
            <a:endParaRPr lang="en-GB" dirty="0"/>
          </a:p>
          <a:p>
            <a:pPr>
              <a:buFont typeface="Arial" panose="020B0604020202020204" pitchFamily="34" charset="0"/>
              <a:buChar char="•"/>
            </a:pPr>
            <a:r>
              <a:rPr lang="en-GB" dirty="0"/>
              <a:t>Over 1.2 million referrals, with participants showing weight loss and reduced diabetes progression (</a:t>
            </a:r>
            <a:r>
              <a:rPr lang="en-GB" dirty="0" err="1"/>
              <a:t>Valabhji</a:t>
            </a:r>
            <a:r>
              <a:rPr lang="en-GB" dirty="0"/>
              <a:t> et al., 2020).</a:t>
            </a:r>
          </a:p>
          <a:p>
            <a:pPr>
              <a:buFont typeface="Arial" panose="020B0604020202020204" pitchFamily="34" charset="0"/>
              <a:buChar char="•"/>
            </a:pPr>
            <a:endParaRPr lang="en-GB" dirty="0"/>
          </a:p>
          <a:p>
            <a:pPr>
              <a:buFont typeface="Arial" panose="020B0604020202020204" pitchFamily="34" charset="0"/>
              <a:buChar char="•"/>
            </a:pPr>
            <a:r>
              <a:rPr lang="en-GB" dirty="0"/>
              <a:t>Reflects Health Belief Model principles: perceived risk, perceived benefits, self-efficacy, and cues to action.</a:t>
            </a:r>
          </a:p>
          <a:p>
            <a:pPr>
              <a:buFont typeface="Arial" panose="020B0604020202020204" pitchFamily="34" charset="0"/>
              <a:buChar char="•"/>
            </a:pPr>
            <a:endParaRPr lang="en-GB" dirty="0"/>
          </a:p>
          <a:p>
            <a:pPr>
              <a:buFont typeface="Arial" panose="020B0604020202020204" pitchFamily="34" charset="0"/>
              <a:buChar char="•"/>
            </a:pPr>
            <a:r>
              <a:rPr lang="en-GB" dirty="0"/>
              <a:t>Criticism: uptake lower in deprived and ethnic minority communities, highlighting persistent inequalities (NHS England, 2020).</a:t>
            </a:r>
          </a:p>
          <a:p>
            <a:pPr>
              <a:buFont typeface="Arial" panose="020B0604020202020204" pitchFamily="34" charset="0"/>
              <a:buChar char="•"/>
            </a:pPr>
            <a:endParaRPr lang="en-GB" dirty="0"/>
          </a:p>
          <a:p>
            <a:pPr>
              <a:buFont typeface="Arial" panose="020B0604020202020204" pitchFamily="34" charset="0"/>
              <a:buChar char="•"/>
            </a:pPr>
            <a:r>
              <a:rPr lang="en-GB" dirty="0">
                <a:effectLst/>
                <a:latin typeface=".AppleSystemUIFont"/>
              </a:rPr>
              <a:t>Demonstrates how behaviour-change models like HBM help prevent chronic disease and reduce health inequalities.</a:t>
            </a:r>
          </a:p>
          <a:p>
            <a:pPr>
              <a:buFont typeface="Arial" panose="020B0604020202020204" pitchFamily="34" charset="0"/>
              <a:buChar char="•"/>
            </a:pPr>
            <a:endParaRPr lang="en-GB" dirty="0"/>
          </a:p>
        </p:txBody>
      </p:sp>
      <p:pic>
        <p:nvPicPr>
          <p:cNvPr id="4" name="Picture 3" descr="Diabetes Uk NHS England » Children And Young People Diabetes Toolkit">
            <a:extLst>
              <a:ext uri="{FF2B5EF4-FFF2-40B4-BE49-F238E27FC236}">
                <a16:creationId xmlns:a16="http://schemas.microsoft.com/office/drawing/2014/main" id="{3FA58AB3-E31D-7C24-62CB-9EDF472FC947}"/>
              </a:ext>
            </a:extLst>
          </p:cNvPr>
          <p:cNvPicPr>
            <a:picLocks noChangeAspect="1"/>
          </p:cNvPicPr>
          <p:nvPr/>
        </p:nvPicPr>
        <p:blipFill>
          <a:blip r:embed="rId3"/>
          <a:stretch>
            <a:fillRect/>
          </a:stretch>
        </p:blipFill>
        <p:spPr>
          <a:xfrm>
            <a:off x="7207876" y="438955"/>
            <a:ext cx="4623516" cy="4155583"/>
          </a:xfrm>
          <a:prstGeom prst="rect">
            <a:avLst/>
          </a:prstGeom>
        </p:spPr>
      </p:pic>
      <p:sp>
        <p:nvSpPr>
          <p:cNvPr id="7" name="TextBox 6">
            <a:extLst>
              <a:ext uri="{FF2B5EF4-FFF2-40B4-BE49-F238E27FC236}">
                <a16:creationId xmlns:a16="http://schemas.microsoft.com/office/drawing/2014/main" id="{A313C365-30CE-1011-4D59-01AA515A0B31}"/>
              </a:ext>
            </a:extLst>
          </p:cNvPr>
          <p:cNvSpPr txBox="1"/>
          <p:nvPr/>
        </p:nvSpPr>
        <p:spPr>
          <a:xfrm>
            <a:off x="8856372" y="501417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a:t>
            </a:r>
            <a:r>
              <a:rPr lang="en-US" dirty="0" err="1"/>
              <a:t>Fity.Club</a:t>
            </a:r>
            <a:r>
              <a:rPr lang="en-US" dirty="0"/>
              <a:t>, no date)</a:t>
            </a:r>
          </a:p>
        </p:txBody>
      </p:sp>
    </p:spTree>
    <p:extLst>
      <p:ext uri="{BB962C8B-B14F-4D97-AF65-F5344CB8AC3E}">
        <p14:creationId xmlns:p14="http://schemas.microsoft.com/office/powerpoint/2010/main" val="930367544"/>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7A875D55-4A80-43E9-38F6-27E366493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descr="Pastel colours in gradient surface design">
            <a:extLst>
              <a:ext uri="{FF2B5EF4-FFF2-40B4-BE49-F238E27FC236}">
                <a16:creationId xmlns:a16="http://schemas.microsoft.com/office/drawing/2014/main" id="{2D819FFB-2F73-77CB-3810-278BC723BA5A}"/>
              </a:ext>
            </a:extLst>
          </p:cNvPr>
          <p:cNvPicPr>
            <a:picLocks noChangeAspect="1"/>
          </p:cNvPicPr>
          <p:nvPr/>
        </p:nvPicPr>
        <p:blipFill>
          <a:blip r:embed="rId2">
            <a:alphaModFix amt="60000"/>
          </a:blip>
          <a:srcRect t="5835" b="9895"/>
          <a:stretch>
            <a:fillRect/>
          </a:stretch>
        </p:blipFill>
        <p:spPr>
          <a:xfrm>
            <a:off x="0" y="1"/>
            <a:ext cx="12192000" cy="6857999"/>
          </a:xfrm>
          <a:prstGeom prst="rect">
            <a:avLst/>
          </a:prstGeom>
        </p:spPr>
      </p:pic>
      <p:sp>
        <p:nvSpPr>
          <p:cNvPr id="2" name="Title 1">
            <a:extLst>
              <a:ext uri="{FF2B5EF4-FFF2-40B4-BE49-F238E27FC236}">
                <a16:creationId xmlns:a16="http://schemas.microsoft.com/office/drawing/2014/main" id="{6DF80EC7-43DE-0655-3BE9-B12436F7CF87}"/>
              </a:ext>
            </a:extLst>
          </p:cNvPr>
          <p:cNvSpPr>
            <a:spLocks noGrp="1"/>
          </p:cNvSpPr>
          <p:nvPr>
            <p:ph type="ctrTitle"/>
          </p:nvPr>
        </p:nvSpPr>
        <p:spPr>
          <a:xfrm>
            <a:off x="3071836" y="635000"/>
            <a:ext cx="6048328" cy="4381500"/>
          </a:xfrm>
        </p:spPr>
        <p:txBody>
          <a:bodyPr>
            <a:normAutofit/>
          </a:bodyPr>
          <a:lstStyle/>
          <a:p>
            <a:br>
              <a:rPr lang="en-GB" sz="2800" b="0" i="0" dirty="0">
                <a:solidFill>
                  <a:srgbClr val="EBEBEB"/>
                </a:solidFill>
                <a:effectLst/>
                <a:latin typeface="Helvetica" pitchFamily="2" charset="0"/>
              </a:rPr>
            </a:br>
            <a:endParaRPr lang="en-GB" sz="2800" dirty="0">
              <a:solidFill>
                <a:srgbClr val="EBEBEB"/>
              </a:solidFill>
              <a:effectLst/>
              <a:latin typeface="Helvetica" pitchFamily="2" charset="0"/>
            </a:endParaRPr>
          </a:p>
        </p:txBody>
      </p:sp>
      <p:sp>
        <p:nvSpPr>
          <p:cNvPr id="5" name="TextBox 4">
            <a:extLst>
              <a:ext uri="{FF2B5EF4-FFF2-40B4-BE49-F238E27FC236}">
                <a16:creationId xmlns:a16="http://schemas.microsoft.com/office/drawing/2014/main" id="{BFA07565-176F-D4BB-E0C2-1BF0E0533156}"/>
              </a:ext>
            </a:extLst>
          </p:cNvPr>
          <p:cNvSpPr txBox="1"/>
          <p:nvPr/>
        </p:nvSpPr>
        <p:spPr>
          <a:xfrm>
            <a:off x="123684" y="350672"/>
            <a:ext cx="5619750" cy="5632311"/>
          </a:xfrm>
          <a:prstGeom prst="rect">
            <a:avLst/>
          </a:prstGeom>
          <a:noFill/>
        </p:spPr>
        <p:txBody>
          <a:bodyPr wrap="square" lIns="91440" tIns="45720" rIns="91440" bIns="45720" anchor="t">
            <a:spAutoFit/>
          </a:bodyPr>
          <a:lstStyle/>
          <a:p>
            <a:pPr>
              <a:buNone/>
            </a:pPr>
            <a:r>
              <a:rPr lang="en-GB" b="1" dirty="0"/>
              <a:t>Inequalities, Equity and Access</a:t>
            </a:r>
          </a:p>
          <a:p>
            <a:pPr>
              <a:buNone/>
            </a:pPr>
            <a:endParaRPr lang="en-GB" b="1" dirty="0"/>
          </a:p>
          <a:p>
            <a:pPr>
              <a:buNone/>
            </a:pPr>
            <a:endParaRPr lang="en-GB" b="1" dirty="0"/>
          </a:p>
          <a:p>
            <a:pPr>
              <a:buNone/>
            </a:pPr>
            <a:endParaRPr lang="en-GB" b="1" dirty="0"/>
          </a:p>
          <a:p>
            <a:pPr>
              <a:buFont typeface="Arial" panose="020B0604020202020204" pitchFamily="34" charset="0"/>
              <a:buChar char="•"/>
            </a:pPr>
            <a:r>
              <a:rPr lang="en-GB" dirty="0"/>
              <a:t>Health inequalities cost NHS ~£4.8 billion annually (</a:t>
            </a:r>
            <a:r>
              <a:rPr lang="en-GB" dirty="0" err="1"/>
              <a:t>Asaria</a:t>
            </a:r>
            <a:r>
              <a:rPr lang="en-GB" dirty="0"/>
              <a:t> et al., 2016).</a:t>
            </a:r>
          </a:p>
          <a:p>
            <a:pPr>
              <a:buFont typeface="Arial" panose="020B0604020202020204" pitchFamily="34" charset="0"/>
              <a:buChar char="•"/>
            </a:pPr>
            <a:endParaRPr lang="en-GB" dirty="0"/>
          </a:p>
          <a:p>
            <a:pPr>
              <a:buFont typeface="Arial" panose="020B0604020202020204" pitchFamily="34" charset="0"/>
              <a:buChar char="•"/>
            </a:pPr>
            <a:r>
              <a:rPr lang="en-GB" dirty="0"/>
              <a:t>Life expectancy gap of 8–10 years between richest and poorest (ONS, 2021).</a:t>
            </a:r>
          </a:p>
          <a:p>
            <a:pPr>
              <a:buFont typeface="Arial" panose="020B0604020202020204" pitchFamily="34" charset="0"/>
              <a:buChar char="•"/>
            </a:pPr>
            <a:endParaRPr lang="en-GB" dirty="0"/>
          </a:p>
          <a:p>
            <a:pPr>
              <a:buFont typeface="Arial" panose="020B0604020202020204" pitchFamily="34" charset="0"/>
              <a:buChar char="•"/>
            </a:pPr>
            <a:r>
              <a:rPr lang="en-GB" dirty="0"/>
              <a:t>Ethnic disparities: higher mortality and morbidity in minority groups (PHE, 2020).</a:t>
            </a:r>
          </a:p>
          <a:p>
            <a:pPr>
              <a:buFont typeface="Arial" panose="020B0604020202020204" pitchFamily="34" charset="0"/>
              <a:buChar char="•"/>
            </a:pPr>
            <a:endParaRPr lang="en-GB" dirty="0"/>
          </a:p>
          <a:p>
            <a:pPr>
              <a:buFont typeface="Arial" panose="020B0604020202020204" pitchFamily="34" charset="0"/>
              <a:buChar char="•"/>
            </a:pPr>
            <a:r>
              <a:rPr lang="en-GB" dirty="0"/>
              <a:t>Digital exclusion: older adults, low-income groups lack access to digital health interventions (NHS England, 2021).</a:t>
            </a:r>
          </a:p>
          <a:p>
            <a:pPr>
              <a:buFont typeface="Arial" panose="020B0604020202020204" pitchFamily="34" charset="0"/>
              <a:buChar char="•"/>
            </a:pPr>
            <a:endParaRPr lang="en-GB" dirty="0"/>
          </a:p>
          <a:p>
            <a:r>
              <a:rPr lang="en-GB" dirty="0">
                <a:effectLst/>
                <a:latin typeface=".AppleSystemUIFont"/>
              </a:rPr>
              <a:t>Reducing inequalities supports SDG 10 (Reduced Inequalities) and enhances economic productivity.</a:t>
            </a:r>
          </a:p>
          <a:p>
            <a:pPr>
              <a:buFont typeface="Arial" panose="020B0604020202020204" pitchFamily="34" charset="0"/>
              <a:buChar char="•"/>
            </a:pPr>
            <a:endParaRPr lang="en-GB" dirty="0"/>
          </a:p>
        </p:txBody>
      </p:sp>
      <p:pic>
        <p:nvPicPr>
          <p:cNvPr id="8" name="Picture 7">
            <a:extLst>
              <a:ext uri="{FF2B5EF4-FFF2-40B4-BE49-F238E27FC236}">
                <a16:creationId xmlns:a16="http://schemas.microsoft.com/office/drawing/2014/main" id="{84DC37CE-0F1B-29D2-084C-BA8A61448B6D}"/>
              </a:ext>
            </a:extLst>
          </p:cNvPr>
          <p:cNvPicPr>
            <a:picLocks noChangeAspect="1"/>
          </p:cNvPicPr>
          <p:nvPr/>
        </p:nvPicPr>
        <p:blipFill>
          <a:blip r:embed="rId3"/>
          <a:stretch>
            <a:fillRect/>
          </a:stretch>
        </p:blipFill>
        <p:spPr>
          <a:xfrm>
            <a:off x="5992222" y="347355"/>
            <a:ext cx="5552929" cy="6262331"/>
          </a:xfrm>
          <a:prstGeom prst="rect">
            <a:avLst/>
          </a:prstGeom>
        </p:spPr>
      </p:pic>
    </p:spTree>
    <p:extLst>
      <p:ext uri="{BB962C8B-B14F-4D97-AF65-F5344CB8AC3E}">
        <p14:creationId xmlns:p14="http://schemas.microsoft.com/office/powerpoint/2010/main" val="2521028188"/>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7A875D55-4A80-43E9-38F6-27E366493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descr="Pastel colours in gradient surface design">
            <a:extLst>
              <a:ext uri="{FF2B5EF4-FFF2-40B4-BE49-F238E27FC236}">
                <a16:creationId xmlns:a16="http://schemas.microsoft.com/office/drawing/2014/main" id="{2D819FFB-2F73-77CB-3810-278BC723BA5A}"/>
              </a:ext>
            </a:extLst>
          </p:cNvPr>
          <p:cNvPicPr>
            <a:picLocks noChangeAspect="1"/>
          </p:cNvPicPr>
          <p:nvPr/>
        </p:nvPicPr>
        <p:blipFill>
          <a:blip r:embed="rId2">
            <a:alphaModFix amt="60000"/>
          </a:blip>
          <a:srcRect t="5835" b="9895"/>
          <a:stretch>
            <a:fillRect/>
          </a:stretch>
        </p:blipFill>
        <p:spPr>
          <a:xfrm>
            <a:off x="0" y="1"/>
            <a:ext cx="12192000" cy="6857999"/>
          </a:xfrm>
          <a:prstGeom prst="rect">
            <a:avLst/>
          </a:prstGeom>
        </p:spPr>
      </p:pic>
      <p:sp>
        <p:nvSpPr>
          <p:cNvPr id="2" name="Title 1">
            <a:extLst>
              <a:ext uri="{FF2B5EF4-FFF2-40B4-BE49-F238E27FC236}">
                <a16:creationId xmlns:a16="http://schemas.microsoft.com/office/drawing/2014/main" id="{6DF80EC7-43DE-0655-3BE9-B12436F7CF87}"/>
              </a:ext>
            </a:extLst>
          </p:cNvPr>
          <p:cNvSpPr>
            <a:spLocks noGrp="1"/>
          </p:cNvSpPr>
          <p:nvPr>
            <p:ph type="ctrTitle"/>
          </p:nvPr>
        </p:nvSpPr>
        <p:spPr>
          <a:xfrm>
            <a:off x="3071836" y="635000"/>
            <a:ext cx="6048328" cy="4381500"/>
          </a:xfrm>
        </p:spPr>
        <p:txBody>
          <a:bodyPr>
            <a:normAutofit/>
          </a:bodyPr>
          <a:lstStyle/>
          <a:p>
            <a:br>
              <a:rPr lang="en-GB" sz="2800" b="0" i="0" dirty="0">
                <a:solidFill>
                  <a:srgbClr val="EBEBEB"/>
                </a:solidFill>
                <a:effectLst/>
                <a:latin typeface="Helvetica" pitchFamily="2" charset="0"/>
              </a:rPr>
            </a:br>
            <a:endParaRPr lang="en-GB" sz="2800" dirty="0">
              <a:solidFill>
                <a:srgbClr val="EBEBEB"/>
              </a:solidFill>
              <a:effectLst/>
              <a:latin typeface="Helvetica" pitchFamily="2" charset="0"/>
            </a:endParaRPr>
          </a:p>
        </p:txBody>
      </p:sp>
      <p:graphicFrame>
        <p:nvGraphicFramePr>
          <p:cNvPr id="20" name="TextBox 2">
            <a:extLst>
              <a:ext uri="{FF2B5EF4-FFF2-40B4-BE49-F238E27FC236}">
                <a16:creationId xmlns:a16="http://schemas.microsoft.com/office/drawing/2014/main" id="{3757DDA0-9BC0-2734-AC04-9BA510E21A87}"/>
              </a:ext>
            </a:extLst>
          </p:cNvPr>
          <p:cNvGraphicFramePr/>
          <p:nvPr>
            <p:extLst>
              <p:ext uri="{D42A27DB-BD31-4B8C-83A1-F6EECF244321}">
                <p14:modId xmlns:p14="http://schemas.microsoft.com/office/powerpoint/2010/main" val="39334191"/>
              </p:ext>
            </p:extLst>
          </p:nvPr>
        </p:nvGraphicFramePr>
        <p:xfrm>
          <a:off x="106907" y="-814316"/>
          <a:ext cx="6644184" cy="504672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6" name="Picture 15" descr="A map of a city&#10;&#10;AI-generated content may be incorrect.">
            <a:extLst>
              <a:ext uri="{FF2B5EF4-FFF2-40B4-BE49-F238E27FC236}">
                <a16:creationId xmlns:a16="http://schemas.microsoft.com/office/drawing/2014/main" id="{72350E08-D32D-1151-E099-3FC236F4E3CD}"/>
              </a:ext>
            </a:extLst>
          </p:cNvPr>
          <p:cNvPicPr>
            <a:picLocks noChangeAspect="1"/>
          </p:cNvPicPr>
          <p:nvPr/>
        </p:nvPicPr>
        <p:blipFill>
          <a:blip r:embed="rId8"/>
          <a:stretch>
            <a:fillRect/>
          </a:stretch>
        </p:blipFill>
        <p:spPr>
          <a:xfrm>
            <a:off x="418460" y="3299915"/>
            <a:ext cx="6350899" cy="3101453"/>
          </a:xfrm>
          <a:prstGeom prst="rect">
            <a:avLst/>
          </a:prstGeom>
        </p:spPr>
      </p:pic>
      <p:pic>
        <p:nvPicPr>
          <p:cNvPr id="19" name="Picture 18" descr="A green cover with white icons&#10;&#10;AI-generated content may be incorrect.">
            <a:extLst>
              <a:ext uri="{FF2B5EF4-FFF2-40B4-BE49-F238E27FC236}">
                <a16:creationId xmlns:a16="http://schemas.microsoft.com/office/drawing/2014/main" id="{34FE39F1-1AB3-1B5F-356B-E0DA3A0049D5}"/>
              </a:ext>
            </a:extLst>
          </p:cNvPr>
          <p:cNvPicPr>
            <a:picLocks noChangeAspect="1"/>
          </p:cNvPicPr>
          <p:nvPr/>
        </p:nvPicPr>
        <p:blipFill>
          <a:blip r:embed="rId9"/>
          <a:stretch>
            <a:fillRect/>
          </a:stretch>
        </p:blipFill>
        <p:spPr>
          <a:xfrm>
            <a:off x="7180998" y="1236009"/>
            <a:ext cx="4676632" cy="3180428"/>
          </a:xfrm>
          <a:prstGeom prst="rect">
            <a:avLst/>
          </a:prstGeom>
          <a:ln>
            <a:noFill/>
          </a:ln>
          <a:effectLst>
            <a:outerShdw blurRad="190500" algn="tl" rotWithShape="0">
              <a:srgbClr val="000000">
                <a:alpha val="70000"/>
              </a:srgbClr>
            </a:outerShdw>
          </a:effectLst>
        </p:spPr>
      </p:pic>
      <p:sp>
        <p:nvSpPr>
          <p:cNvPr id="21" name="TextBox 20">
            <a:extLst>
              <a:ext uri="{FF2B5EF4-FFF2-40B4-BE49-F238E27FC236}">
                <a16:creationId xmlns:a16="http://schemas.microsoft.com/office/drawing/2014/main" id="{CEC492BD-FA13-D6E8-2C4F-51913738E1B6}"/>
              </a:ext>
            </a:extLst>
          </p:cNvPr>
          <p:cNvSpPr txBox="1"/>
          <p:nvPr/>
        </p:nvSpPr>
        <p:spPr>
          <a:xfrm>
            <a:off x="8352430" y="5008728"/>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(LinkedIn / user post, n.d.; King’s College Hospital NHS, n.d.)</a:t>
            </a:r>
          </a:p>
        </p:txBody>
      </p:sp>
    </p:spTree>
    <p:extLst>
      <p:ext uri="{BB962C8B-B14F-4D97-AF65-F5344CB8AC3E}">
        <p14:creationId xmlns:p14="http://schemas.microsoft.com/office/powerpoint/2010/main" val="2350511084"/>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7A875D55-4A80-43E9-38F6-27E366493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descr="Pastel colours in gradient surface design">
            <a:extLst>
              <a:ext uri="{FF2B5EF4-FFF2-40B4-BE49-F238E27FC236}">
                <a16:creationId xmlns:a16="http://schemas.microsoft.com/office/drawing/2014/main" id="{2D819FFB-2F73-77CB-3810-278BC723BA5A}"/>
              </a:ext>
            </a:extLst>
          </p:cNvPr>
          <p:cNvPicPr>
            <a:picLocks noChangeAspect="1"/>
          </p:cNvPicPr>
          <p:nvPr/>
        </p:nvPicPr>
        <p:blipFill>
          <a:blip r:embed="rId2">
            <a:alphaModFix amt="60000"/>
          </a:blip>
          <a:srcRect t="5835" b="9895"/>
          <a:stretch>
            <a:fillRect/>
          </a:stretch>
        </p:blipFill>
        <p:spPr>
          <a:xfrm>
            <a:off x="0" y="1"/>
            <a:ext cx="12192000" cy="6857999"/>
          </a:xfrm>
          <a:prstGeom prst="rect">
            <a:avLst/>
          </a:prstGeom>
        </p:spPr>
      </p:pic>
      <p:sp>
        <p:nvSpPr>
          <p:cNvPr id="2" name="Title 1">
            <a:extLst>
              <a:ext uri="{FF2B5EF4-FFF2-40B4-BE49-F238E27FC236}">
                <a16:creationId xmlns:a16="http://schemas.microsoft.com/office/drawing/2014/main" id="{6DF80EC7-43DE-0655-3BE9-B12436F7CF87}"/>
              </a:ext>
            </a:extLst>
          </p:cNvPr>
          <p:cNvSpPr>
            <a:spLocks noGrp="1"/>
          </p:cNvSpPr>
          <p:nvPr>
            <p:ph type="ctrTitle"/>
          </p:nvPr>
        </p:nvSpPr>
        <p:spPr>
          <a:xfrm>
            <a:off x="3071836" y="635000"/>
            <a:ext cx="6048328" cy="4381500"/>
          </a:xfrm>
        </p:spPr>
        <p:txBody>
          <a:bodyPr>
            <a:normAutofit/>
          </a:bodyPr>
          <a:lstStyle/>
          <a:p>
            <a:br>
              <a:rPr lang="en-GB" sz="2800" b="0" i="0" dirty="0">
                <a:solidFill>
                  <a:srgbClr val="EBEBEB"/>
                </a:solidFill>
                <a:effectLst/>
                <a:latin typeface="Helvetica" pitchFamily="2" charset="0"/>
              </a:rPr>
            </a:br>
            <a:endParaRPr lang="en-GB" sz="2800" dirty="0">
              <a:solidFill>
                <a:srgbClr val="EBEBEB"/>
              </a:solidFill>
              <a:effectLst/>
              <a:latin typeface="Helvetica" pitchFamily="2" charset="0"/>
            </a:endParaRPr>
          </a:p>
        </p:txBody>
      </p:sp>
      <p:sp>
        <p:nvSpPr>
          <p:cNvPr id="5" name="TextBox 4">
            <a:extLst>
              <a:ext uri="{FF2B5EF4-FFF2-40B4-BE49-F238E27FC236}">
                <a16:creationId xmlns:a16="http://schemas.microsoft.com/office/drawing/2014/main" id="{D06798CC-2DCB-25E7-5741-EC8CEDA0C7F6}"/>
              </a:ext>
            </a:extLst>
          </p:cNvPr>
          <p:cNvSpPr txBox="1"/>
          <p:nvPr/>
        </p:nvSpPr>
        <p:spPr>
          <a:xfrm>
            <a:off x="452437" y="634999"/>
            <a:ext cx="6048329" cy="5632311"/>
          </a:xfrm>
          <a:prstGeom prst="rect">
            <a:avLst/>
          </a:prstGeom>
          <a:noFill/>
        </p:spPr>
        <p:txBody>
          <a:bodyPr wrap="square">
            <a:spAutoFit/>
          </a:bodyPr>
          <a:lstStyle/>
          <a:p>
            <a:pPr>
              <a:buNone/>
            </a:pPr>
            <a:r>
              <a:rPr lang="en-GB" b="1" dirty="0"/>
              <a:t>Global Challenges Affecting SDG 3</a:t>
            </a:r>
          </a:p>
          <a:p>
            <a:pPr>
              <a:buNone/>
            </a:pPr>
            <a:endParaRPr lang="en-GB" b="1" dirty="0"/>
          </a:p>
          <a:p>
            <a:pPr>
              <a:buNone/>
            </a:pPr>
            <a:endParaRPr lang="en-GB" b="1" dirty="0"/>
          </a:p>
          <a:p>
            <a:pPr marL="285750" indent="-285750">
              <a:buFont typeface="Arial" panose="020B0604020202020204" pitchFamily="34" charset="0"/>
              <a:buChar char="•"/>
            </a:pPr>
            <a:r>
              <a:rPr lang="en-GB" dirty="0"/>
              <a:t>Social: ageing populations, urbanisation, inequality.</a:t>
            </a:r>
          </a:p>
          <a:p>
            <a:pPr marL="285750" indent="-285750">
              <a:buFont typeface="Arial" panose="020B0604020202020204" pitchFamily="34" charset="0"/>
              <a:buChar char="•"/>
            </a:pPr>
            <a:r>
              <a:rPr lang="en-GB" dirty="0"/>
              <a:t>Economic: rising costs of care, resource gaps.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Environmental: climate change, air pollution, pandemics.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Requires joint global effort (WHO, UN, World Bank).</a:t>
            </a:r>
          </a:p>
          <a:p>
            <a:pPr marL="285750" indent="-285750">
              <a:buFont typeface="Arial" panose="020B0604020202020204" pitchFamily="34" charset="0"/>
              <a:buChar char="•"/>
            </a:pPr>
            <a:endParaRPr lang="en-GB" dirty="0"/>
          </a:p>
          <a:p>
            <a:r>
              <a:rPr lang="en-GB" dirty="0"/>
              <a:t>(UN, 2024; WHO, 2023; World Bank, 2023)</a:t>
            </a:r>
          </a:p>
          <a:p>
            <a:pPr marL="285750" indent="-285750">
              <a:buFont typeface="Arial" panose="020B0604020202020204" pitchFamily="34" charset="0"/>
              <a:buChar char="•"/>
            </a:pPr>
            <a:endParaRPr lang="en-GB" b="1" dirty="0"/>
          </a:p>
          <a:p>
            <a:pPr marL="285750" indent="-285750">
              <a:buFont typeface="Arial" panose="020B0604020202020204" pitchFamily="34" charset="0"/>
              <a:buChar char="•"/>
            </a:pPr>
            <a:endParaRPr lang="en-GB" b="1" dirty="0"/>
          </a:p>
          <a:p>
            <a:pPr>
              <a:buNone/>
            </a:pPr>
            <a:endParaRPr lang="en-GB" b="1" dirty="0"/>
          </a:p>
          <a:p>
            <a:pPr>
              <a:buNone/>
            </a:pPr>
            <a:endParaRPr lang="en-GB" b="1" dirty="0"/>
          </a:p>
          <a:p>
            <a:pPr>
              <a:buNone/>
            </a:pPr>
            <a:endParaRPr lang="en-GB" b="1" dirty="0"/>
          </a:p>
          <a:p>
            <a:pPr>
              <a:buNone/>
            </a:pPr>
            <a:endParaRPr lang="en-GB" b="1" dirty="0"/>
          </a:p>
          <a:p>
            <a:pPr>
              <a:buNone/>
            </a:pPr>
            <a:endParaRPr lang="en-GB" b="1" dirty="0"/>
          </a:p>
          <a:p>
            <a:pPr>
              <a:buNone/>
            </a:pPr>
            <a:endParaRPr lang="en-GB" b="1" dirty="0"/>
          </a:p>
        </p:txBody>
      </p:sp>
      <p:pic>
        <p:nvPicPr>
          <p:cNvPr id="6" name="Picture 5">
            <a:extLst>
              <a:ext uri="{FF2B5EF4-FFF2-40B4-BE49-F238E27FC236}">
                <a16:creationId xmlns:a16="http://schemas.microsoft.com/office/drawing/2014/main" id="{9279CB3D-3D02-3989-E547-D78774F83716}"/>
              </a:ext>
            </a:extLst>
          </p:cNvPr>
          <p:cNvPicPr>
            <a:picLocks noChangeAspect="1"/>
          </p:cNvPicPr>
          <p:nvPr/>
        </p:nvPicPr>
        <p:blipFill>
          <a:blip r:embed="rId3"/>
          <a:stretch>
            <a:fillRect/>
          </a:stretch>
        </p:blipFill>
        <p:spPr>
          <a:xfrm>
            <a:off x="6953203" y="634999"/>
            <a:ext cx="4850630" cy="4381500"/>
          </a:xfrm>
          <a:prstGeom prst="rect">
            <a:avLst/>
          </a:prstGeom>
        </p:spPr>
      </p:pic>
      <p:sp>
        <p:nvSpPr>
          <p:cNvPr id="8" name="TextBox 7">
            <a:extLst>
              <a:ext uri="{FF2B5EF4-FFF2-40B4-BE49-F238E27FC236}">
                <a16:creationId xmlns:a16="http://schemas.microsoft.com/office/drawing/2014/main" id="{FBD671C4-222C-801C-A5BF-EA5E4791F9FD}"/>
              </a:ext>
            </a:extLst>
          </p:cNvPr>
          <p:cNvSpPr txBox="1"/>
          <p:nvPr/>
        </p:nvSpPr>
        <p:spPr>
          <a:xfrm>
            <a:off x="7493000" y="5334000"/>
            <a:ext cx="3195218" cy="369332"/>
          </a:xfrm>
          <a:prstGeom prst="rect">
            <a:avLst/>
          </a:prstGeom>
          <a:noFill/>
        </p:spPr>
        <p:txBody>
          <a:bodyPr wrap="square">
            <a:spAutoFit/>
          </a:bodyPr>
          <a:lstStyle/>
          <a:p>
            <a:pPr>
              <a:buNone/>
            </a:pPr>
            <a:r>
              <a:rPr lang="en-GB"/>
              <a:t>(United Nations, no.date.).</a:t>
            </a:r>
          </a:p>
        </p:txBody>
      </p:sp>
    </p:spTree>
    <p:extLst>
      <p:ext uri="{BB962C8B-B14F-4D97-AF65-F5344CB8AC3E}">
        <p14:creationId xmlns:p14="http://schemas.microsoft.com/office/powerpoint/2010/main" val="4083287122"/>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7A875D55-4A80-43E9-38F6-27E366493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descr="Pastel colours in gradient surface design">
            <a:extLst>
              <a:ext uri="{FF2B5EF4-FFF2-40B4-BE49-F238E27FC236}">
                <a16:creationId xmlns:a16="http://schemas.microsoft.com/office/drawing/2014/main" id="{2D819FFB-2F73-77CB-3810-278BC723BA5A}"/>
              </a:ext>
            </a:extLst>
          </p:cNvPr>
          <p:cNvPicPr>
            <a:picLocks noChangeAspect="1"/>
          </p:cNvPicPr>
          <p:nvPr/>
        </p:nvPicPr>
        <p:blipFill>
          <a:blip r:embed="rId2">
            <a:alphaModFix amt="60000"/>
          </a:blip>
          <a:srcRect t="5835" b="9895"/>
          <a:stretch>
            <a:fillRect/>
          </a:stretch>
        </p:blipFill>
        <p:spPr>
          <a:xfrm>
            <a:off x="0" y="1"/>
            <a:ext cx="12192000" cy="6857999"/>
          </a:xfrm>
          <a:prstGeom prst="rect">
            <a:avLst/>
          </a:prstGeom>
        </p:spPr>
      </p:pic>
      <p:sp>
        <p:nvSpPr>
          <p:cNvPr id="2" name="Title 1">
            <a:extLst>
              <a:ext uri="{FF2B5EF4-FFF2-40B4-BE49-F238E27FC236}">
                <a16:creationId xmlns:a16="http://schemas.microsoft.com/office/drawing/2014/main" id="{6DF80EC7-43DE-0655-3BE9-B12436F7CF87}"/>
              </a:ext>
            </a:extLst>
          </p:cNvPr>
          <p:cNvSpPr>
            <a:spLocks noGrp="1"/>
          </p:cNvSpPr>
          <p:nvPr>
            <p:ph type="ctrTitle"/>
          </p:nvPr>
        </p:nvSpPr>
        <p:spPr>
          <a:xfrm>
            <a:off x="3071836" y="635000"/>
            <a:ext cx="6048328" cy="4381500"/>
          </a:xfrm>
        </p:spPr>
        <p:txBody>
          <a:bodyPr>
            <a:normAutofit/>
          </a:bodyPr>
          <a:lstStyle/>
          <a:p>
            <a:br>
              <a:rPr lang="en-GB" sz="2800" b="0" i="0">
                <a:solidFill>
                  <a:srgbClr val="EBEBEB"/>
                </a:solidFill>
                <a:effectLst/>
                <a:latin typeface="Helvetica" pitchFamily="2" charset="0"/>
              </a:rPr>
            </a:br>
            <a:endParaRPr lang="en-GB" sz="2800">
              <a:solidFill>
                <a:srgbClr val="EBEBEB"/>
              </a:solidFill>
              <a:effectLst/>
              <a:latin typeface="Helvetica" pitchFamily="2" charset="0"/>
            </a:endParaRPr>
          </a:p>
        </p:txBody>
      </p:sp>
      <p:pic>
        <p:nvPicPr>
          <p:cNvPr id="3" name="Picture 2" descr="A child holding a hand of a person&#10;&#10;AI-generated content may be incorrect.">
            <a:extLst>
              <a:ext uri="{FF2B5EF4-FFF2-40B4-BE49-F238E27FC236}">
                <a16:creationId xmlns:a16="http://schemas.microsoft.com/office/drawing/2014/main" id="{BAF0D7DD-6612-575E-949D-D5F99502A575}"/>
              </a:ext>
            </a:extLst>
          </p:cNvPr>
          <p:cNvPicPr>
            <a:picLocks noChangeAspect="1"/>
          </p:cNvPicPr>
          <p:nvPr/>
        </p:nvPicPr>
        <p:blipFill>
          <a:blip r:embed="rId3"/>
          <a:stretch>
            <a:fillRect/>
          </a:stretch>
        </p:blipFill>
        <p:spPr>
          <a:xfrm>
            <a:off x="5293218" y="2155939"/>
            <a:ext cx="3140297" cy="2860561"/>
          </a:xfrm>
          <a:prstGeom prst="rect">
            <a:avLst/>
          </a:prstGeom>
        </p:spPr>
      </p:pic>
      <p:graphicFrame>
        <p:nvGraphicFramePr>
          <p:cNvPr id="20" name="TextBox 4">
            <a:extLst>
              <a:ext uri="{FF2B5EF4-FFF2-40B4-BE49-F238E27FC236}">
                <a16:creationId xmlns:a16="http://schemas.microsoft.com/office/drawing/2014/main" id="{56FC98D1-A2EF-D5DF-92F5-E8F305B55D40}"/>
              </a:ext>
            </a:extLst>
          </p:cNvPr>
          <p:cNvGraphicFramePr/>
          <p:nvPr>
            <p:extLst>
              <p:ext uri="{D42A27DB-BD31-4B8C-83A1-F6EECF244321}">
                <p14:modId xmlns:p14="http://schemas.microsoft.com/office/powerpoint/2010/main" val="3441497968"/>
              </p:ext>
            </p:extLst>
          </p:nvPr>
        </p:nvGraphicFramePr>
        <p:xfrm>
          <a:off x="655799" y="631713"/>
          <a:ext cx="3950770" cy="390853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1" name="TextBox 10">
            <a:extLst>
              <a:ext uri="{FF2B5EF4-FFF2-40B4-BE49-F238E27FC236}">
                <a16:creationId xmlns:a16="http://schemas.microsoft.com/office/drawing/2014/main" id="{5D2E449F-2D51-FA06-35C5-463A7620B1EA}"/>
              </a:ext>
            </a:extLst>
          </p:cNvPr>
          <p:cNvSpPr txBox="1"/>
          <p:nvPr/>
        </p:nvSpPr>
        <p:spPr>
          <a:xfrm>
            <a:off x="7042598" y="5990823"/>
            <a:ext cx="514725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(Institute of Health Equity, n.d.; NHS England and Public Health England, 2016).</a:t>
            </a:r>
          </a:p>
        </p:txBody>
      </p:sp>
      <p:pic>
        <p:nvPicPr>
          <p:cNvPr id="16" name="Picture 15" descr="The NHS at 70: 5 reasons why Britain loves its National Health Service ...">
            <a:extLst>
              <a:ext uri="{FF2B5EF4-FFF2-40B4-BE49-F238E27FC236}">
                <a16:creationId xmlns:a16="http://schemas.microsoft.com/office/drawing/2014/main" id="{5016992F-FF65-929F-1804-FFC82A2B5922}"/>
              </a:ext>
            </a:extLst>
          </p:cNvPr>
          <p:cNvPicPr>
            <a:picLocks noChangeAspect="1"/>
          </p:cNvPicPr>
          <p:nvPr/>
        </p:nvPicPr>
        <p:blipFill>
          <a:blip r:embed="rId9"/>
          <a:stretch>
            <a:fillRect/>
          </a:stretch>
        </p:blipFill>
        <p:spPr>
          <a:xfrm>
            <a:off x="6863367" y="128117"/>
            <a:ext cx="4990564" cy="2566385"/>
          </a:xfrm>
          <a:prstGeom prst="ellipse">
            <a:avLst/>
          </a:prstGeom>
          <a:ln>
            <a:noFill/>
          </a:ln>
          <a:effectLst>
            <a:softEdge rad="112500"/>
          </a:effectLst>
        </p:spPr>
      </p:pic>
      <p:sp>
        <p:nvSpPr>
          <p:cNvPr id="5" name="TextBox 4">
            <a:extLst>
              <a:ext uri="{FF2B5EF4-FFF2-40B4-BE49-F238E27FC236}">
                <a16:creationId xmlns:a16="http://schemas.microsoft.com/office/drawing/2014/main" id="{C969885C-9BA6-76E0-3B31-752DE4F6DBCB}"/>
              </a:ext>
            </a:extLst>
          </p:cNvPr>
          <p:cNvSpPr txBox="1"/>
          <p:nvPr/>
        </p:nvSpPr>
        <p:spPr>
          <a:xfrm>
            <a:off x="655799" y="5171962"/>
            <a:ext cx="3950770" cy="1200329"/>
          </a:xfrm>
          <a:prstGeom prst="rect">
            <a:avLst/>
          </a:prstGeom>
          <a:noFill/>
        </p:spPr>
        <p:txBody>
          <a:bodyPr wrap="square">
            <a:spAutoFit/>
          </a:bodyPr>
          <a:lstStyle/>
          <a:p>
            <a:pPr>
              <a:buNone/>
            </a:pPr>
            <a:r>
              <a:rPr lang="en-GB" dirty="0">
                <a:effectLst/>
                <a:latin typeface=".AppleSystemUIFont"/>
              </a:rPr>
              <a:t>Policies like MECC and Core 20 PLUS 5 guide professionals to deliver preventive, equitable care aligned with SDG 3.</a:t>
            </a:r>
          </a:p>
        </p:txBody>
      </p:sp>
    </p:spTree>
    <p:extLst>
      <p:ext uri="{BB962C8B-B14F-4D97-AF65-F5344CB8AC3E}">
        <p14:creationId xmlns:p14="http://schemas.microsoft.com/office/powerpoint/2010/main" val="2897592462"/>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7A875D55-4A80-43E9-38F6-27E366493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descr="Pastel colours in gradient surface design">
            <a:extLst>
              <a:ext uri="{FF2B5EF4-FFF2-40B4-BE49-F238E27FC236}">
                <a16:creationId xmlns:a16="http://schemas.microsoft.com/office/drawing/2014/main" id="{2D819FFB-2F73-77CB-3810-278BC723BA5A}"/>
              </a:ext>
            </a:extLst>
          </p:cNvPr>
          <p:cNvPicPr>
            <a:picLocks noChangeAspect="1"/>
          </p:cNvPicPr>
          <p:nvPr/>
        </p:nvPicPr>
        <p:blipFill>
          <a:blip r:embed="rId2">
            <a:alphaModFix amt="60000"/>
          </a:blip>
          <a:srcRect t="5835" b="9895"/>
          <a:stretch>
            <a:fillRect/>
          </a:stretch>
        </p:blipFill>
        <p:spPr>
          <a:xfrm>
            <a:off x="0" y="1"/>
            <a:ext cx="12192000" cy="6857999"/>
          </a:xfrm>
          <a:prstGeom prst="rect">
            <a:avLst/>
          </a:prstGeom>
        </p:spPr>
      </p:pic>
      <p:sp>
        <p:nvSpPr>
          <p:cNvPr id="2" name="Title 1">
            <a:extLst>
              <a:ext uri="{FF2B5EF4-FFF2-40B4-BE49-F238E27FC236}">
                <a16:creationId xmlns:a16="http://schemas.microsoft.com/office/drawing/2014/main" id="{6DF80EC7-43DE-0655-3BE9-B12436F7CF87}"/>
              </a:ext>
            </a:extLst>
          </p:cNvPr>
          <p:cNvSpPr>
            <a:spLocks noGrp="1"/>
          </p:cNvSpPr>
          <p:nvPr>
            <p:ph type="ctrTitle"/>
          </p:nvPr>
        </p:nvSpPr>
        <p:spPr>
          <a:xfrm>
            <a:off x="3071836" y="635000"/>
            <a:ext cx="6048328" cy="4381500"/>
          </a:xfrm>
        </p:spPr>
        <p:txBody>
          <a:bodyPr>
            <a:normAutofit/>
          </a:bodyPr>
          <a:lstStyle/>
          <a:p>
            <a:br>
              <a:rPr lang="en-GB" sz="2800" b="0" i="0" dirty="0">
                <a:solidFill>
                  <a:srgbClr val="EBEBEB"/>
                </a:solidFill>
                <a:effectLst/>
                <a:latin typeface="Helvetica" pitchFamily="2" charset="0"/>
              </a:rPr>
            </a:br>
            <a:endParaRPr lang="en-GB" sz="2800" dirty="0">
              <a:solidFill>
                <a:srgbClr val="EBEBEB"/>
              </a:solidFill>
              <a:effectLst/>
              <a:latin typeface="Helvetica" pitchFamily="2" charset="0"/>
            </a:endParaRPr>
          </a:p>
        </p:txBody>
      </p:sp>
      <p:pic>
        <p:nvPicPr>
          <p:cNvPr id="3" name="Picture 2" descr="A close-up of a cover&#10;&#10;AI-generated content may be incorrect.">
            <a:extLst>
              <a:ext uri="{FF2B5EF4-FFF2-40B4-BE49-F238E27FC236}">
                <a16:creationId xmlns:a16="http://schemas.microsoft.com/office/drawing/2014/main" id="{27A4C68F-3398-5C64-7368-395367666C6B}"/>
              </a:ext>
            </a:extLst>
          </p:cNvPr>
          <p:cNvPicPr>
            <a:picLocks noChangeAspect="1"/>
          </p:cNvPicPr>
          <p:nvPr/>
        </p:nvPicPr>
        <p:blipFill>
          <a:blip r:embed="rId3"/>
          <a:stretch>
            <a:fillRect/>
          </a:stretch>
        </p:blipFill>
        <p:spPr>
          <a:xfrm>
            <a:off x="8303668" y="3167702"/>
            <a:ext cx="3295650" cy="2933700"/>
          </a:xfrm>
          <a:prstGeom prst="rect">
            <a:avLst/>
          </a:prstGeom>
        </p:spPr>
      </p:pic>
      <p:pic>
        <p:nvPicPr>
          <p:cNvPr id="5" name="Graphic 4" descr="Good Idea with solid fill">
            <a:extLst>
              <a:ext uri="{FF2B5EF4-FFF2-40B4-BE49-F238E27FC236}">
                <a16:creationId xmlns:a16="http://schemas.microsoft.com/office/drawing/2014/main" id="{5E3F46C6-D588-6876-26CE-162DB7DF7D71}"/>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4943854" y="31231"/>
            <a:ext cx="4223982" cy="3575712"/>
          </a:xfrm>
          <a:prstGeom prst="rect">
            <a:avLst/>
          </a:prstGeom>
        </p:spPr>
      </p:pic>
      <p:graphicFrame>
        <p:nvGraphicFramePr>
          <p:cNvPr id="20" name="TextBox 3">
            <a:extLst>
              <a:ext uri="{FF2B5EF4-FFF2-40B4-BE49-F238E27FC236}">
                <a16:creationId xmlns:a16="http://schemas.microsoft.com/office/drawing/2014/main" id="{9EFFDA5C-D6B4-F721-69FC-D19BC6C67916}"/>
              </a:ext>
            </a:extLst>
          </p:cNvPr>
          <p:cNvGraphicFramePr/>
          <p:nvPr>
            <p:extLst>
              <p:ext uri="{D42A27DB-BD31-4B8C-83A1-F6EECF244321}">
                <p14:modId xmlns:p14="http://schemas.microsoft.com/office/powerpoint/2010/main" val="3182899237"/>
              </p:ext>
            </p:extLst>
          </p:nvPr>
        </p:nvGraphicFramePr>
        <p:xfrm>
          <a:off x="527761" y="399491"/>
          <a:ext cx="6096000" cy="5496052"/>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22" name="TextBox 21">
            <a:extLst>
              <a:ext uri="{FF2B5EF4-FFF2-40B4-BE49-F238E27FC236}">
                <a16:creationId xmlns:a16="http://schemas.microsoft.com/office/drawing/2014/main" id="{DFBA2165-0B90-7616-C52B-471305A55A0A}"/>
              </a:ext>
            </a:extLst>
          </p:cNvPr>
          <p:cNvSpPr txBox="1"/>
          <p:nvPr/>
        </p:nvSpPr>
        <p:spPr>
          <a:xfrm>
            <a:off x="1744640" y="6089177"/>
            <a:ext cx="673516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(NHS England, n.d.; NHS England, 2025); Stock image, n.d.)</a:t>
            </a:r>
          </a:p>
        </p:txBody>
      </p:sp>
    </p:spTree>
    <p:extLst>
      <p:ext uri="{BB962C8B-B14F-4D97-AF65-F5344CB8AC3E}">
        <p14:creationId xmlns:p14="http://schemas.microsoft.com/office/powerpoint/2010/main" val="1317571782"/>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7A875D55-4A80-43E9-38F6-27E366493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F80EC7-43DE-0655-3BE9-B12436F7CF87}"/>
              </a:ext>
            </a:extLst>
          </p:cNvPr>
          <p:cNvSpPr>
            <a:spLocks noGrp="1"/>
          </p:cNvSpPr>
          <p:nvPr>
            <p:ph type="ctrTitle"/>
          </p:nvPr>
        </p:nvSpPr>
        <p:spPr>
          <a:xfrm>
            <a:off x="3071836" y="635000"/>
            <a:ext cx="6048328" cy="4381500"/>
          </a:xfrm>
        </p:spPr>
        <p:txBody>
          <a:bodyPr>
            <a:normAutofit/>
          </a:bodyPr>
          <a:lstStyle/>
          <a:p>
            <a:br>
              <a:rPr lang="en-GB" sz="2800" b="0" i="0" dirty="0">
                <a:solidFill>
                  <a:srgbClr val="EBEBEB"/>
                </a:solidFill>
                <a:effectLst/>
                <a:latin typeface="Helvetica" pitchFamily="2" charset="0"/>
              </a:rPr>
            </a:br>
            <a:endParaRPr lang="en-GB" sz="2800" dirty="0">
              <a:solidFill>
                <a:srgbClr val="EBEBEB"/>
              </a:solidFill>
              <a:effectLst/>
              <a:latin typeface="Helvetica" pitchFamily="2" charset="0"/>
            </a:endParaRPr>
          </a:p>
        </p:txBody>
      </p:sp>
      <p:pic>
        <p:nvPicPr>
          <p:cNvPr id="18" name="Picture 17" descr="Pastel colours in gradient surface design">
            <a:extLst>
              <a:ext uri="{FF2B5EF4-FFF2-40B4-BE49-F238E27FC236}">
                <a16:creationId xmlns:a16="http://schemas.microsoft.com/office/drawing/2014/main" id="{2D819FFB-2F73-77CB-3810-278BC723BA5A}"/>
              </a:ext>
            </a:extLst>
          </p:cNvPr>
          <p:cNvPicPr>
            <a:picLocks noChangeAspect="1"/>
          </p:cNvPicPr>
          <p:nvPr/>
        </p:nvPicPr>
        <p:blipFill>
          <a:blip r:embed="rId2">
            <a:alphaModFix amt="60000"/>
          </a:blip>
          <a:srcRect t="5835" b="9895"/>
          <a:stretch>
            <a:fillRect/>
          </a:stretch>
        </p:blipFill>
        <p:spPr>
          <a:xfrm>
            <a:off x="0" y="1"/>
            <a:ext cx="12192000" cy="6857999"/>
          </a:xfrm>
          <a:prstGeom prst="rect">
            <a:avLst/>
          </a:prstGeom>
        </p:spPr>
      </p:pic>
      <p:sp>
        <p:nvSpPr>
          <p:cNvPr id="4" name="TextBox 3">
            <a:extLst>
              <a:ext uri="{FF2B5EF4-FFF2-40B4-BE49-F238E27FC236}">
                <a16:creationId xmlns:a16="http://schemas.microsoft.com/office/drawing/2014/main" id="{A5CD5254-B72F-4022-F72A-D8A4E7BD956D}"/>
              </a:ext>
            </a:extLst>
          </p:cNvPr>
          <p:cNvSpPr txBox="1"/>
          <p:nvPr/>
        </p:nvSpPr>
        <p:spPr>
          <a:xfrm>
            <a:off x="210165" y="293804"/>
            <a:ext cx="7933946" cy="3416320"/>
          </a:xfrm>
          <a:prstGeom prst="rect">
            <a:avLst/>
          </a:prstGeom>
          <a:noFill/>
        </p:spPr>
        <p:txBody>
          <a:bodyPr wrap="square" lIns="91440" tIns="45720" rIns="91440" bIns="45720" anchor="t">
            <a:spAutoFit/>
          </a:bodyPr>
          <a:lstStyle/>
          <a:p>
            <a:pPr>
              <a:buNone/>
            </a:pPr>
            <a:r>
              <a:rPr lang="en-GB" b="1" dirty="0"/>
              <a:t>Conclusion</a:t>
            </a:r>
          </a:p>
          <a:p>
            <a:br>
              <a:rPr lang="en-GB" dirty="0"/>
            </a:br>
            <a:r>
              <a:rPr lang="en-GB"/>
              <a:t>Integrating </a:t>
            </a:r>
            <a:r>
              <a:rPr lang="en-GB" dirty="0"/>
              <a:t>health, wellbeing, and sustainability is </a:t>
            </a:r>
            <a:r>
              <a:rPr lang="en-GB"/>
              <a:t>essential </a:t>
            </a:r>
            <a:r>
              <a:rPr lang="en-GB" dirty="0"/>
              <a:t>for </a:t>
            </a:r>
            <a:r>
              <a:rPr lang="en-GB"/>
              <a:t>building a fair and resilient </a:t>
            </a:r>
            <a:r>
              <a:rPr lang="en-GB" dirty="0"/>
              <a:t>UK</a:t>
            </a:r>
            <a:r>
              <a:rPr lang="en-GB"/>
              <a:t> healthcare system</a:t>
            </a:r>
            <a:r>
              <a:rPr lang="en-GB" dirty="0"/>
              <a:t>. </a:t>
            </a:r>
            <a:r>
              <a:rPr lang="en-GB"/>
              <a:t>Frameworks like </a:t>
            </a:r>
            <a:r>
              <a:rPr lang="en-GB" dirty="0"/>
              <a:t>the NHS Long Term Plan, Marmot Review, and </a:t>
            </a:r>
            <a:r>
              <a:rPr lang="en-GB"/>
              <a:t>Core20PLUS5 show real </a:t>
            </a:r>
            <a:r>
              <a:rPr lang="en-GB" dirty="0"/>
              <a:t>progress, </a:t>
            </a:r>
            <a:r>
              <a:rPr lang="en-GB"/>
              <a:t>yet </a:t>
            </a:r>
            <a:r>
              <a:rPr lang="en-GB" dirty="0"/>
              <a:t>inequalities </a:t>
            </a:r>
            <a:r>
              <a:rPr lang="en-GB"/>
              <a:t>remain. A balanced approach that combines </a:t>
            </a:r>
            <a:r>
              <a:rPr lang="en-GB" dirty="0"/>
              <a:t>the biomedical </a:t>
            </a:r>
            <a:r>
              <a:rPr lang="en-GB"/>
              <a:t>focus on treatment with </a:t>
            </a:r>
            <a:r>
              <a:rPr lang="en-GB" dirty="0"/>
              <a:t>the ecological </a:t>
            </a:r>
            <a:r>
              <a:rPr lang="en-GB"/>
              <a:t>emphasis on </a:t>
            </a:r>
            <a:r>
              <a:rPr lang="en-GB" dirty="0"/>
              <a:t>prevention </a:t>
            </a:r>
            <a:r>
              <a:rPr lang="en-GB"/>
              <a:t>will be key</a:t>
            </a:r>
            <a:r>
              <a:rPr lang="en-GB" dirty="0"/>
              <a:t>. Achieving SDG 3 </a:t>
            </a:r>
            <a:r>
              <a:rPr lang="en-GB"/>
              <a:t>requires sustained funding</a:t>
            </a:r>
            <a:r>
              <a:rPr lang="en-GB" dirty="0"/>
              <a:t>, </a:t>
            </a:r>
            <a:r>
              <a:rPr lang="en-GB"/>
              <a:t>digital inclusion</a:t>
            </a:r>
            <a:r>
              <a:rPr lang="en-GB" dirty="0"/>
              <a:t>, and stronger </a:t>
            </a:r>
            <a:r>
              <a:rPr lang="en-GB"/>
              <a:t>collaboration between healthcare professionals and communities</a:t>
            </a:r>
            <a:r>
              <a:rPr lang="en-GB" dirty="0"/>
              <a:t>.</a:t>
            </a:r>
            <a:endParaRPr lang="en-GB"/>
          </a:p>
          <a:p>
            <a:pPr>
              <a:buNone/>
            </a:pPr>
            <a:endParaRPr lang="en-GB"/>
          </a:p>
          <a:p>
            <a:pPr>
              <a:buNone/>
            </a:pPr>
            <a:endParaRPr lang="en-GB" dirty="0"/>
          </a:p>
        </p:txBody>
      </p:sp>
      <p:pic>
        <p:nvPicPr>
          <p:cNvPr id="3" name="Picture 2" descr="5. Private Sector Funding of the SDGs | Transforming Our World ...">
            <a:extLst>
              <a:ext uri="{FF2B5EF4-FFF2-40B4-BE49-F238E27FC236}">
                <a16:creationId xmlns:a16="http://schemas.microsoft.com/office/drawing/2014/main" id="{245D545B-4074-BA4E-40E3-EF1F2A034847}"/>
              </a:ext>
            </a:extLst>
          </p:cNvPr>
          <p:cNvPicPr>
            <a:picLocks noChangeAspect="1"/>
          </p:cNvPicPr>
          <p:nvPr/>
        </p:nvPicPr>
        <p:blipFill>
          <a:blip r:embed="rId3"/>
          <a:stretch>
            <a:fillRect/>
          </a:stretch>
        </p:blipFill>
        <p:spPr>
          <a:xfrm>
            <a:off x="8147715" y="294896"/>
            <a:ext cx="3857766" cy="5756416"/>
          </a:xfrm>
          <a:prstGeom prst="rect">
            <a:avLst/>
          </a:prstGeom>
        </p:spPr>
      </p:pic>
      <p:pic>
        <p:nvPicPr>
          <p:cNvPr id="5" name="Picture 4" descr="How has the EU progressed towards the SDGs? - News articles - Eurostat">
            <a:extLst>
              <a:ext uri="{FF2B5EF4-FFF2-40B4-BE49-F238E27FC236}">
                <a16:creationId xmlns:a16="http://schemas.microsoft.com/office/drawing/2014/main" id="{5EA99751-8AF0-C46F-D4CC-C6E64D0A4781}"/>
              </a:ext>
            </a:extLst>
          </p:cNvPr>
          <p:cNvPicPr>
            <a:picLocks noChangeAspect="1"/>
          </p:cNvPicPr>
          <p:nvPr/>
        </p:nvPicPr>
        <p:blipFill>
          <a:blip r:embed="rId4"/>
          <a:stretch>
            <a:fillRect/>
          </a:stretch>
        </p:blipFill>
        <p:spPr>
          <a:xfrm>
            <a:off x="2051714" y="2967252"/>
            <a:ext cx="4733497" cy="3402841"/>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
        <p:nvSpPr>
          <p:cNvPr id="6" name="TextBox 5">
            <a:extLst>
              <a:ext uri="{FF2B5EF4-FFF2-40B4-BE49-F238E27FC236}">
                <a16:creationId xmlns:a16="http://schemas.microsoft.com/office/drawing/2014/main" id="{C4A22C68-1F1C-9369-BEB6-9D0AE9AC0259}"/>
              </a:ext>
            </a:extLst>
          </p:cNvPr>
          <p:cNvSpPr txBox="1"/>
          <p:nvPr/>
        </p:nvSpPr>
        <p:spPr>
          <a:xfrm>
            <a:off x="8341057" y="6180161"/>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(Eurostat, n.d.)</a:t>
            </a:r>
          </a:p>
        </p:txBody>
      </p:sp>
    </p:spTree>
    <p:extLst>
      <p:ext uri="{BB962C8B-B14F-4D97-AF65-F5344CB8AC3E}">
        <p14:creationId xmlns:p14="http://schemas.microsoft.com/office/powerpoint/2010/main" val="3340165967"/>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7A875D55-4A80-43E9-38F6-27E366493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descr="Pastel colours in gradient surface design">
            <a:extLst>
              <a:ext uri="{FF2B5EF4-FFF2-40B4-BE49-F238E27FC236}">
                <a16:creationId xmlns:a16="http://schemas.microsoft.com/office/drawing/2014/main" id="{2D819FFB-2F73-77CB-3810-278BC723BA5A}"/>
              </a:ext>
            </a:extLst>
          </p:cNvPr>
          <p:cNvPicPr>
            <a:picLocks noChangeAspect="1"/>
          </p:cNvPicPr>
          <p:nvPr/>
        </p:nvPicPr>
        <p:blipFill>
          <a:blip r:embed="rId2">
            <a:alphaModFix amt="60000"/>
          </a:blip>
          <a:srcRect t="5835" b="9895"/>
          <a:stretch>
            <a:fillRect/>
          </a:stretch>
        </p:blipFill>
        <p:spPr>
          <a:xfrm>
            <a:off x="0" y="1"/>
            <a:ext cx="12192000" cy="6857999"/>
          </a:xfrm>
          <a:prstGeom prst="rect">
            <a:avLst/>
          </a:prstGeom>
        </p:spPr>
      </p:pic>
      <p:sp>
        <p:nvSpPr>
          <p:cNvPr id="2" name="Title 1">
            <a:extLst>
              <a:ext uri="{FF2B5EF4-FFF2-40B4-BE49-F238E27FC236}">
                <a16:creationId xmlns:a16="http://schemas.microsoft.com/office/drawing/2014/main" id="{6DF80EC7-43DE-0655-3BE9-B12436F7CF87}"/>
              </a:ext>
            </a:extLst>
          </p:cNvPr>
          <p:cNvSpPr>
            <a:spLocks noGrp="1"/>
          </p:cNvSpPr>
          <p:nvPr>
            <p:ph type="ctrTitle"/>
          </p:nvPr>
        </p:nvSpPr>
        <p:spPr>
          <a:xfrm>
            <a:off x="3071836" y="635000"/>
            <a:ext cx="6048328" cy="4381500"/>
          </a:xfrm>
        </p:spPr>
        <p:txBody>
          <a:bodyPr>
            <a:normAutofit/>
          </a:bodyPr>
          <a:lstStyle/>
          <a:p>
            <a:br>
              <a:rPr lang="en-GB" sz="2800" b="0" i="0" dirty="0">
                <a:solidFill>
                  <a:srgbClr val="EBEBEB"/>
                </a:solidFill>
                <a:effectLst/>
                <a:latin typeface="Helvetica" pitchFamily="2" charset="0"/>
              </a:rPr>
            </a:br>
            <a:endParaRPr lang="en-GB" sz="2800" dirty="0">
              <a:solidFill>
                <a:srgbClr val="EBEBEB"/>
              </a:solidFill>
              <a:effectLst/>
              <a:latin typeface="Helvetica" pitchFamily="2" charset="0"/>
            </a:endParaRPr>
          </a:p>
        </p:txBody>
      </p:sp>
      <p:sp>
        <p:nvSpPr>
          <p:cNvPr id="3" name="TextBox 2">
            <a:extLst>
              <a:ext uri="{FF2B5EF4-FFF2-40B4-BE49-F238E27FC236}">
                <a16:creationId xmlns:a16="http://schemas.microsoft.com/office/drawing/2014/main" id="{AA6369FB-1FC2-9CC6-C6B5-433485976A97}"/>
              </a:ext>
            </a:extLst>
          </p:cNvPr>
          <p:cNvSpPr txBox="1"/>
          <p:nvPr/>
        </p:nvSpPr>
        <p:spPr>
          <a:xfrm>
            <a:off x="273230" y="258586"/>
            <a:ext cx="4225756"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t>Reference</a:t>
            </a:r>
            <a:r>
              <a:rPr lang="en-GB"/>
              <a:t> </a:t>
            </a:r>
          </a:p>
        </p:txBody>
      </p:sp>
      <p:sp>
        <p:nvSpPr>
          <p:cNvPr id="5" name="TextBox 4">
            <a:extLst>
              <a:ext uri="{FF2B5EF4-FFF2-40B4-BE49-F238E27FC236}">
                <a16:creationId xmlns:a16="http://schemas.microsoft.com/office/drawing/2014/main" id="{FA53348B-D9FB-48CC-402C-9D50C41187D0}"/>
              </a:ext>
            </a:extLst>
          </p:cNvPr>
          <p:cNvSpPr txBox="1"/>
          <p:nvPr/>
        </p:nvSpPr>
        <p:spPr>
          <a:xfrm>
            <a:off x="3454" y="639657"/>
            <a:ext cx="12192000" cy="7017306"/>
          </a:xfrm>
          <a:prstGeom prst="rect">
            <a:avLst/>
          </a:prstGeom>
          <a:noFill/>
        </p:spPr>
        <p:txBody>
          <a:bodyPr wrap="square" lIns="91440" tIns="45720" rIns="91440" bIns="45720" anchor="t">
            <a:spAutoFit/>
          </a:bodyPr>
          <a:lstStyle/>
          <a:p>
            <a:pPr>
              <a:buNone/>
            </a:pPr>
            <a:r>
              <a:rPr lang="en-GB"/>
              <a:t>Andrzej </a:t>
            </a:r>
            <a:r>
              <a:rPr lang="en-GB" err="1"/>
              <a:t>Klimczuk</a:t>
            </a:r>
            <a:r>
              <a:rPr lang="en-GB"/>
              <a:t>, S., </a:t>
            </a:r>
            <a:r>
              <a:rPr lang="en-GB" err="1"/>
              <a:t>Chattoo</a:t>
            </a:r>
            <a:r>
              <a:rPr lang="en-GB"/>
              <a:t>, S., </a:t>
            </a:r>
            <a:r>
              <a:rPr lang="en-GB" err="1"/>
              <a:t>Izugbara</a:t>
            </a:r>
            <a:r>
              <a:rPr lang="en-GB"/>
              <a:t>, C., </a:t>
            </a:r>
            <a:r>
              <a:rPr lang="en-GB" err="1"/>
              <a:t>Klimczuk</a:t>
            </a:r>
            <a:r>
              <a:rPr lang="en-GB"/>
              <a:t>-Kochańska, M., </a:t>
            </a:r>
            <a:r>
              <a:rPr lang="en-GB" err="1"/>
              <a:t>Toczyski</a:t>
            </a:r>
            <a:r>
              <a:rPr lang="en-GB"/>
              <a:t>, P., Kumar, A., </a:t>
            </a:r>
            <a:r>
              <a:rPr lang="en-GB" err="1"/>
              <a:t>Kanozia</a:t>
            </a:r>
            <a:r>
              <a:rPr lang="en-GB"/>
              <a:t>, R. and Gawron, G.P. (2025) ‘Towards 2030: Sustainable Development Goal 3: Good Health and Wellbeing – A Sociological Perspective’, Frontiers in Sociology, 10.</a:t>
            </a:r>
          </a:p>
          <a:p>
            <a:pPr>
              <a:buNone/>
            </a:pPr>
            <a:endParaRPr lang="en-GB"/>
          </a:p>
          <a:p>
            <a:pPr>
              <a:buNone/>
            </a:pPr>
            <a:r>
              <a:rPr lang="en-GB"/>
              <a:t>Asaria, M., Doran, T. and Cookson, R. (2016) ‘The costs of inequality: Whole-population modelling study of NHS healthcare costs in England’, BMJ, 352(</a:t>
            </a:r>
            <a:r>
              <a:rPr lang="en-GB" err="1"/>
              <a:t>i</a:t>
            </a:r>
            <a:r>
              <a:rPr lang="en-GB"/>
              <a:t>), pp. 1–8.</a:t>
            </a:r>
          </a:p>
          <a:p>
            <a:pPr>
              <a:buNone/>
            </a:pPr>
            <a:endParaRPr lang="en-GB"/>
          </a:p>
          <a:p>
            <a:pPr>
              <a:buNone/>
            </a:pPr>
            <a:r>
              <a:rPr lang="en-GB" err="1"/>
              <a:t>Bedriñana</a:t>
            </a:r>
            <a:r>
              <a:rPr lang="en-GB"/>
              <a:t>, K.G.A., Martín, J.A.R. and Añaños, F.T. (2021) ‘Human rights in the least developed countries of Asia: An index for quantifying Sustainable Development Goal 3 (Good Health and Wellbeing)’, International Journal of Environmental Research and Public Health, 18(9), p. 4747.</a:t>
            </a:r>
          </a:p>
          <a:p>
            <a:pPr>
              <a:buNone/>
            </a:pPr>
            <a:endParaRPr lang="en-GB"/>
          </a:p>
          <a:p>
            <a:r>
              <a:rPr lang="en-GB"/>
              <a:t>Brooks, C., Waterton, E., Saul, H. and </a:t>
            </a:r>
            <a:r>
              <a:rPr lang="en-GB" err="1"/>
              <a:t>Renzaho</a:t>
            </a:r>
            <a:r>
              <a:rPr lang="en-GB"/>
              <a:t>, A. (2023) ‘Exploring the relationships between heritage tourism, sustainable community development and host communities’ health and wellbeing: A systematic review’, PLOS ONE, 18(3), p. e0282319.</a:t>
            </a:r>
          </a:p>
          <a:p>
            <a:endParaRPr lang="en-GB"/>
          </a:p>
          <a:p>
            <a:r>
              <a:rPr lang="en-GB"/>
              <a:t>Community Partners. (2018) What are the 8 dimensions of wellness? [online] Available at: </a:t>
            </a:r>
            <a:r>
              <a:rPr lang="en-GB">
                <a:hlinkClick r:id="rId3">
                  <a:extLst>
                    <a:ext uri="{A12FA001-AC4F-418D-AE19-62706E023703}">
                      <ahyp:hlinkClr xmlns:ahyp="http://schemas.microsoft.com/office/drawing/2018/hyperlinkcolor" val="tx"/>
                    </a:ext>
                  </a:extLst>
                </a:hlinkClick>
              </a:rPr>
              <a:t>https://www.communitypartnersinc.org/2018/03/01/8-dimensions-wellness/</a:t>
            </a:r>
            <a:r>
              <a:rPr lang="en-GB"/>
              <a:t> [Accessed 6 Oct. 2025].</a:t>
            </a:r>
          </a:p>
          <a:p>
            <a:endParaRPr lang="en-GB"/>
          </a:p>
          <a:p>
            <a:r>
              <a:rPr lang="en-GB"/>
              <a:t>Corbin, J.H., Abdelaziz, F.B., Sørensen, K., Kökény, M. and Krech, R. (2021) ‘Wellbeing as a policy framework for health promotion and sustainable development’, Health Promotion International, 36(S1), pp. i64–i69.</a:t>
            </a:r>
          </a:p>
          <a:p>
            <a:endParaRPr lang="en-GB"/>
          </a:p>
          <a:p>
            <a:r>
              <a:rPr lang="en-GB"/>
              <a:t>Eurostat (n.d.) SDG Infographic 2023: Good Health and Wellbeing (SDG 3). [Online]. Available at: https://ec.europa.eu/eurostat/documents/4187653/16179932/sdg-infographic-2023.png (Accessed: 5 October 2025).</a:t>
            </a:r>
          </a:p>
          <a:p>
            <a:endParaRPr lang="en-GB"/>
          </a:p>
        </p:txBody>
      </p:sp>
    </p:spTree>
    <p:extLst>
      <p:ext uri="{BB962C8B-B14F-4D97-AF65-F5344CB8AC3E}">
        <p14:creationId xmlns:p14="http://schemas.microsoft.com/office/powerpoint/2010/main" val="1930275157"/>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7A875D55-4A80-43E9-38F6-27E366493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descr="Pastel colours in gradient surface design">
            <a:extLst>
              <a:ext uri="{FF2B5EF4-FFF2-40B4-BE49-F238E27FC236}">
                <a16:creationId xmlns:a16="http://schemas.microsoft.com/office/drawing/2014/main" id="{2D819FFB-2F73-77CB-3810-278BC723BA5A}"/>
              </a:ext>
            </a:extLst>
          </p:cNvPr>
          <p:cNvPicPr>
            <a:picLocks noChangeAspect="1"/>
          </p:cNvPicPr>
          <p:nvPr/>
        </p:nvPicPr>
        <p:blipFill>
          <a:blip r:embed="rId2">
            <a:alphaModFix amt="60000"/>
          </a:blip>
          <a:srcRect t="5835" b="9895"/>
          <a:stretch>
            <a:fillRect/>
          </a:stretch>
        </p:blipFill>
        <p:spPr>
          <a:xfrm>
            <a:off x="0" y="1"/>
            <a:ext cx="12192000" cy="6857999"/>
          </a:xfrm>
          <a:prstGeom prst="rect">
            <a:avLst/>
          </a:prstGeom>
        </p:spPr>
      </p:pic>
      <p:sp>
        <p:nvSpPr>
          <p:cNvPr id="2" name="Title 1">
            <a:extLst>
              <a:ext uri="{FF2B5EF4-FFF2-40B4-BE49-F238E27FC236}">
                <a16:creationId xmlns:a16="http://schemas.microsoft.com/office/drawing/2014/main" id="{6DF80EC7-43DE-0655-3BE9-B12436F7CF87}"/>
              </a:ext>
            </a:extLst>
          </p:cNvPr>
          <p:cNvSpPr>
            <a:spLocks noGrp="1"/>
          </p:cNvSpPr>
          <p:nvPr>
            <p:ph type="ctrTitle"/>
          </p:nvPr>
        </p:nvSpPr>
        <p:spPr>
          <a:xfrm>
            <a:off x="3071836" y="635000"/>
            <a:ext cx="6048328" cy="4381500"/>
          </a:xfrm>
        </p:spPr>
        <p:txBody>
          <a:bodyPr>
            <a:normAutofit/>
          </a:bodyPr>
          <a:lstStyle/>
          <a:p>
            <a:br>
              <a:rPr lang="en-GB" sz="2800" b="0" i="0">
                <a:solidFill>
                  <a:srgbClr val="EBEBEB"/>
                </a:solidFill>
                <a:effectLst/>
                <a:latin typeface="Helvetica" pitchFamily="2" charset="0"/>
              </a:rPr>
            </a:br>
            <a:endParaRPr lang="en-GB" sz="2800">
              <a:solidFill>
                <a:srgbClr val="EBEBEB"/>
              </a:solidFill>
              <a:effectLst/>
              <a:latin typeface="Helvetica" pitchFamily="2" charset="0"/>
            </a:endParaRPr>
          </a:p>
        </p:txBody>
      </p:sp>
      <p:sp>
        <p:nvSpPr>
          <p:cNvPr id="10" name="TextBox 9">
            <a:extLst>
              <a:ext uri="{FF2B5EF4-FFF2-40B4-BE49-F238E27FC236}">
                <a16:creationId xmlns:a16="http://schemas.microsoft.com/office/drawing/2014/main" id="{79C32BEE-573A-0DB5-BBD2-4345C199198F}"/>
              </a:ext>
            </a:extLst>
          </p:cNvPr>
          <p:cNvSpPr txBox="1"/>
          <p:nvPr/>
        </p:nvSpPr>
        <p:spPr>
          <a:xfrm>
            <a:off x="-960" y="-172075"/>
            <a:ext cx="12294358" cy="6740307"/>
          </a:xfrm>
          <a:prstGeom prst="rect">
            <a:avLst/>
          </a:prstGeom>
          <a:noFill/>
        </p:spPr>
        <p:txBody>
          <a:bodyPr wrap="square" lIns="91440" tIns="45720" rIns="91440" bIns="45720" anchor="t">
            <a:spAutoFit/>
          </a:bodyPr>
          <a:lstStyle/>
          <a:p>
            <a:pPr>
              <a:buNone/>
            </a:pPr>
            <a:br>
              <a:rPr lang="en-GB"/>
            </a:br>
            <a:endParaRPr lang="en-GB"/>
          </a:p>
          <a:p>
            <a:r>
              <a:rPr lang="en-GB"/>
              <a:t>Institute of Health Equity (2020) The Marmot Review: 10 Years On. [Online]. Available at: </a:t>
            </a:r>
            <a:r>
              <a:rPr lang="en-GB">
                <a:hlinkClick r:id="rId3">
                  <a:extLst>
                    <a:ext uri="{A12FA001-AC4F-418D-AE19-62706E023703}">
                      <ahyp:hlinkClr xmlns:ahyp="http://schemas.microsoft.com/office/drawing/2018/hyperlinkcolor" val="tx"/>
                    </a:ext>
                  </a:extLst>
                </a:hlinkClick>
              </a:rPr>
              <a:t>https://www.instituteofhealthequity.org/resources-reports/marmot-review-10-years-on</a:t>
            </a:r>
            <a:r>
              <a:rPr lang="en-GB"/>
              <a:t> (Accessed: 3 October 2025).</a:t>
            </a:r>
            <a:br>
              <a:rPr lang="en-GB"/>
            </a:br>
            <a:endParaRPr lang="en-GB"/>
          </a:p>
          <a:p>
            <a:pPr>
              <a:buNone/>
            </a:pPr>
            <a:r>
              <a:rPr lang="en-GB"/>
              <a:t>Katarzyna </a:t>
            </a:r>
            <a:r>
              <a:rPr lang="en-GB" err="1"/>
              <a:t>Klasa</a:t>
            </a:r>
            <a:r>
              <a:rPr lang="en-GB"/>
              <a:t> (2023) ‘Interacting layers in the social-ecological model of health’, BMC Geriatrics.</a:t>
            </a:r>
            <a:br>
              <a:rPr lang="en-GB"/>
            </a:br>
            <a:endParaRPr lang="en-GB"/>
          </a:p>
          <a:p>
            <a:pPr>
              <a:buNone/>
            </a:pPr>
            <a:r>
              <a:rPr lang="en-GB"/>
              <a:t>LinkedIn (2024) Tackling Health Inequalities: CORE20 PLUS5 Model (NHS England). [Online Image]. Available at: </a:t>
            </a:r>
            <a:r>
              <a:rPr lang="en-GB">
                <a:hlinkClick r:id="rId4">
                  <a:extLst>
                    <a:ext uri="{A12FA001-AC4F-418D-AE19-62706E023703}">
                      <ahyp:hlinkClr xmlns:ahyp="http://schemas.microsoft.com/office/drawing/2018/hyperlinkcolor" val="tx"/>
                    </a:ext>
                  </a:extLst>
                </a:hlinkClick>
              </a:rPr>
              <a:t>https://media.licdn.com/dms/image/v2/D4E22AQHPjPGR5FuO4g/feedshare-shrink_800/feedshare-shrink_800/0/1707384587737</a:t>
            </a:r>
            <a:r>
              <a:rPr lang="en-GB"/>
              <a:t> (Accessed: 5 October 2025).</a:t>
            </a:r>
          </a:p>
          <a:p>
            <a:endParaRPr lang="en-GB"/>
          </a:p>
          <a:p>
            <a:r>
              <a:rPr lang="en-GB"/>
              <a:t>Liu, R., Dong, X., Zhang, P., Zhang, Y., Wang, X. and Gao, Y. (2020) ‘Study on the sustainable development of an arid basin based on the coupling process of ecosystem health and human wellbeing’, Sustainability, 12(3), p. 1201.</a:t>
            </a:r>
          </a:p>
          <a:p>
            <a:endParaRPr lang="en-GB"/>
          </a:p>
          <a:p>
            <a:r>
              <a:rPr lang="en-GB"/>
              <a:t>The Marmot Review 10 Years On. London: Institute of Health Equity.</a:t>
            </a:r>
            <a:r>
              <a:rPr lang="en-GB" dirty="0"/>
              <a:t> Available at: https://www.instituteofhealthequity.org/resources-reports/marmot-review-10-years-on (Accessed: 6 October 2025).</a:t>
            </a:r>
            <a:endParaRPr lang="en-GB"/>
          </a:p>
          <a:p>
            <a:endParaRPr lang="en-GB"/>
          </a:p>
          <a:p>
            <a:r>
              <a:rPr lang="en-GB"/>
              <a:t>NHS England (2019) The NHS Long Term Plan. [Online]. Available at: https://www.longtermplan.nhs.uk/ (Accessed: 5 October 2025).</a:t>
            </a:r>
          </a:p>
          <a:p>
            <a:endParaRPr lang="en-GB"/>
          </a:p>
          <a:p>
            <a:r>
              <a:rPr lang="en-GB"/>
              <a:t>NHS England (2021) Making Every Contact Count (MECC). [Online]. Available at: https://www.england.nhs.uk/wp-content/uploads/2016/04/making-every-contact-count.pdf (Accessed: 5 October 2025).</a:t>
            </a:r>
          </a:p>
        </p:txBody>
      </p:sp>
    </p:spTree>
    <p:extLst>
      <p:ext uri="{BB962C8B-B14F-4D97-AF65-F5344CB8AC3E}">
        <p14:creationId xmlns:p14="http://schemas.microsoft.com/office/powerpoint/2010/main" val="3314364423"/>
      </p:ext>
    </p:extLst>
  </p:cSld>
  <p:clrMapOvr>
    <a:overrideClrMapping bg1="dk1" tx1="lt1" bg2="dk2" tx2="lt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7A875D55-4A80-43E9-38F6-27E366493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descr="Pastel colours in gradient surface design">
            <a:extLst>
              <a:ext uri="{FF2B5EF4-FFF2-40B4-BE49-F238E27FC236}">
                <a16:creationId xmlns:a16="http://schemas.microsoft.com/office/drawing/2014/main" id="{2D819FFB-2F73-77CB-3810-278BC723BA5A}"/>
              </a:ext>
            </a:extLst>
          </p:cNvPr>
          <p:cNvPicPr>
            <a:picLocks noChangeAspect="1"/>
          </p:cNvPicPr>
          <p:nvPr/>
        </p:nvPicPr>
        <p:blipFill>
          <a:blip r:embed="rId2">
            <a:alphaModFix amt="60000"/>
          </a:blip>
          <a:srcRect t="5835" b="9895"/>
          <a:stretch>
            <a:fillRect/>
          </a:stretch>
        </p:blipFill>
        <p:spPr>
          <a:xfrm>
            <a:off x="0" y="1"/>
            <a:ext cx="12192000" cy="6857999"/>
          </a:xfrm>
          <a:prstGeom prst="rect">
            <a:avLst/>
          </a:prstGeom>
        </p:spPr>
      </p:pic>
      <p:sp>
        <p:nvSpPr>
          <p:cNvPr id="2" name="Title 1">
            <a:extLst>
              <a:ext uri="{FF2B5EF4-FFF2-40B4-BE49-F238E27FC236}">
                <a16:creationId xmlns:a16="http://schemas.microsoft.com/office/drawing/2014/main" id="{6DF80EC7-43DE-0655-3BE9-B12436F7CF87}"/>
              </a:ext>
            </a:extLst>
          </p:cNvPr>
          <p:cNvSpPr>
            <a:spLocks noGrp="1"/>
          </p:cNvSpPr>
          <p:nvPr>
            <p:ph type="ctrTitle"/>
          </p:nvPr>
        </p:nvSpPr>
        <p:spPr>
          <a:xfrm>
            <a:off x="3071836" y="635000"/>
            <a:ext cx="6048328" cy="4381500"/>
          </a:xfrm>
        </p:spPr>
        <p:txBody>
          <a:bodyPr>
            <a:normAutofit/>
          </a:bodyPr>
          <a:lstStyle/>
          <a:p>
            <a:br>
              <a:rPr lang="en-GB" sz="2800" b="0" i="0">
                <a:solidFill>
                  <a:srgbClr val="EBEBEB"/>
                </a:solidFill>
                <a:effectLst/>
                <a:latin typeface="Helvetica" pitchFamily="2" charset="0"/>
              </a:rPr>
            </a:br>
            <a:endParaRPr lang="en-GB" sz="2800">
              <a:solidFill>
                <a:srgbClr val="EBEBEB"/>
              </a:solidFill>
              <a:effectLst/>
              <a:latin typeface="Helvetica" pitchFamily="2" charset="0"/>
            </a:endParaRPr>
          </a:p>
        </p:txBody>
      </p:sp>
      <p:sp>
        <p:nvSpPr>
          <p:cNvPr id="5" name="TextBox 4">
            <a:extLst>
              <a:ext uri="{FF2B5EF4-FFF2-40B4-BE49-F238E27FC236}">
                <a16:creationId xmlns:a16="http://schemas.microsoft.com/office/drawing/2014/main" id="{24A5B93E-871E-2B2F-B4BD-6ACCD953FA69}"/>
              </a:ext>
            </a:extLst>
          </p:cNvPr>
          <p:cNvSpPr txBox="1"/>
          <p:nvPr/>
        </p:nvSpPr>
        <p:spPr>
          <a:xfrm>
            <a:off x="0" y="9905"/>
            <a:ext cx="12192000" cy="7017306"/>
          </a:xfrm>
          <a:prstGeom prst="rect">
            <a:avLst/>
          </a:prstGeom>
          <a:noFill/>
        </p:spPr>
        <p:txBody>
          <a:bodyPr wrap="square" lIns="91440" tIns="45720" rIns="91440" bIns="45720" anchor="t">
            <a:spAutoFit/>
          </a:bodyPr>
          <a:lstStyle/>
          <a:p>
            <a:pPr>
              <a:buNone/>
            </a:pPr>
            <a:endParaRPr lang="en-GB"/>
          </a:p>
          <a:p>
            <a:pPr>
              <a:buNone/>
            </a:pPr>
            <a:r>
              <a:rPr lang="en-GB"/>
              <a:t>Office for National Statistics (2021) Health State Life Expectancies by National Deprivation Deciles, England: 2018 to 2020. [Online]. Available at: </a:t>
            </a:r>
            <a:r>
              <a:rPr lang="en-GB">
                <a:hlinkClick r:id="rId3">
                  <a:extLst>
                    <a:ext uri="{A12FA001-AC4F-418D-AE19-62706E023703}">
                      <ahyp:hlinkClr xmlns:ahyp="http://schemas.microsoft.com/office/drawing/2018/hyperlinkcolor" val="tx"/>
                    </a:ext>
                  </a:extLst>
                </a:hlinkClick>
              </a:rPr>
              <a:t>https://www.ons.gov.uk/</a:t>
            </a:r>
            <a:r>
              <a:rPr lang="en-GB"/>
              <a:t> (Accessed: 5 October 2025).</a:t>
            </a:r>
          </a:p>
          <a:p>
            <a:pPr>
              <a:buNone/>
            </a:pPr>
            <a:endParaRPr lang="en-GB"/>
          </a:p>
          <a:p>
            <a:r>
              <a:rPr lang="en-GB"/>
              <a:t>Public Health England (2020) Beyond the Data: Understanding the Impact of COVID-19 on BAME Groups. London: PHE.</a:t>
            </a:r>
          </a:p>
          <a:p>
            <a:endParaRPr lang="en-GB"/>
          </a:p>
          <a:p>
            <a:r>
              <a:rPr lang="en-GB"/>
              <a:t>Sheridan, S.A., Brolan, C.E., Fitzgerald, L., </a:t>
            </a:r>
            <a:r>
              <a:rPr lang="en-GB" err="1"/>
              <a:t>Tasserei</a:t>
            </a:r>
            <a:r>
              <a:rPr lang="en-GB"/>
              <a:t>, J., Maleb, M-F., Rory, J-J. and Hill, P.S. (2014) ‘Facilitating health and wellbeing is everybody’s role: Youth perspectives from Vanuatu on the SDG 3 agenda’, International Journal for Equity in Health, 13(80).</a:t>
            </a:r>
          </a:p>
          <a:p>
            <a:endParaRPr lang="en-GB"/>
          </a:p>
          <a:p>
            <a:r>
              <a:rPr lang="en-GB"/>
              <a:t>Stevenson, A., Ponce Hardy, V., Bailey, N., Toney, J., Olsen, J.R. and Meier, P. (2025) ‘From the compact city to the X-minute neighbourhood: Health and wellbeing impacts of sustainable urban development models (SUDMs) on women’, Journal of Urban Health.</a:t>
            </a:r>
          </a:p>
          <a:p>
            <a:endParaRPr lang="en-GB"/>
          </a:p>
          <a:p>
            <a:r>
              <a:rPr lang="en-GB"/>
              <a:t>Stock image (n.d.) Health and Wellbeing Graphic. [Computer Image]. </a:t>
            </a:r>
          </a:p>
          <a:p>
            <a:endParaRPr lang="en-GB"/>
          </a:p>
          <a:p>
            <a:r>
              <a:rPr lang="en-GB"/>
              <a:t>United Nations (2024) Sustainable Development Goals (SDG 3: Good Health and Wellbeing). [Online]. Available at: https://sdgs.un.org/goals (Accessed: 6 October 2025).</a:t>
            </a:r>
          </a:p>
          <a:p>
            <a:pPr>
              <a:buNone/>
            </a:pPr>
            <a:endParaRPr lang="en-GB"/>
          </a:p>
          <a:p>
            <a:r>
              <a:rPr lang="en-GB"/>
              <a:t>Van Vooren, N.J.E., </a:t>
            </a:r>
            <a:r>
              <a:rPr lang="en-GB" err="1"/>
              <a:t>Steenkamer</a:t>
            </a:r>
            <a:r>
              <a:rPr lang="en-GB"/>
              <a:t>, B.M., Baan, C.A. and Drewes, H.W. (2020) ‘Transforming towards sustainable health and wellbeing systems: Eight guiding principles’, Health Policy (Amsterdam), 124(1), pp. 37–43.</a:t>
            </a:r>
          </a:p>
          <a:p>
            <a:endParaRPr lang="en-GB"/>
          </a:p>
          <a:p>
            <a:endParaRPr lang="en-GB"/>
          </a:p>
          <a:p>
            <a:endParaRPr lang="en-GB"/>
          </a:p>
        </p:txBody>
      </p:sp>
    </p:spTree>
    <p:extLst>
      <p:ext uri="{BB962C8B-B14F-4D97-AF65-F5344CB8AC3E}">
        <p14:creationId xmlns:p14="http://schemas.microsoft.com/office/powerpoint/2010/main" val="3668175320"/>
      </p:ext>
    </p:extLst>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7A875D55-4A80-43E9-38F6-27E366493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descr="Pastel colours in gradient surface design">
            <a:extLst>
              <a:ext uri="{FF2B5EF4-FFF2-40B4-BE49-F238E27FC236}">
                <a16:creationId xmlns:a16="http://schemas.microsoft.com/office/drawing/2014/main" id="{2D819FFB-2F73-77CB-3810-278BC723BA5A}"/>
              </a:ext>
            </a:extLst>
          </p:cNvPr>
          <p:cNvPicPr>
            <a:picLocks noChangeAspect="1"/>
          </p:cNvPicPr>
          <p:nvPr/>
        </p:nvPicPr>
        <p:blipFill>
          <a:blip r:embed="rId2">
            <a:alphaModFix amt="60000"/>
          </a:blip>
          <a:srcRect t="5835" b="9895"/>
          <a:stretch>
            <a:fillRect/>
          </a:stretch>
        </p:blipFill>
        <p:spPr>
          <a:xfrm>
            <a:off x="0" y="1"/>
            <a:ext cx="12192000" cy="6857999"/>
          </a:xfrm>
          <a:prstGeom prst="rect">
            <a:avLst/>
          </a:prstGeom>
        </p:spPr>
      </p:pic>
      <p:sp>
        <p:nvSpPr>
          <p:cNvPr id="2" name="Title 1">
            <a:extLst>
              <a:ext uri="{FF2B5EF4-FFF2-40B4-BE49-F238E27FC236}">
                <a16:creationId xmlns:a16="http://schemas.microsoft.com/office/drawing/2014/main" id="{6DF80EC7-43DE-0655-3BE9-B12436F7CF87}"/>
              </a:ext>
            </a:extLst>
          </p:cNvPr>
          <p:cNvSpPr>
            <a:spLocks noGrp="1"/>
          </p:cNvSpPr>
          <p:nvPr>
            <p:ph type="ctrTitle"/>
          </p:nvPr>
        </p:nvSpPr>
        <p:spPr>
          <a:xfrm>
            <a:off x="3071836" y="635000"/>
            <a:ext cx="6048328" cy="4381500"/>
          </a:xfrm>
        </p:spPr>
        <p:txBody>
          <a:bodyPr>
            <a:normAutofit/>
          </a:bodyPr>
          <a:lstStyle/>
          <a:p>
            <a:br>
              <a:rPr lang="en-GB" sz="2800" b="0" i="0">
                <a:solidFill>
                  <a:srgbClr val="EBEBEB"/>
                </a:solidFill>
                <a:effectLst/>
                <a:latin typeface="Helvetica" pitchFamily="2" charset="0"/>
              </a:rPr>
            </a:br>
            <a:endParaRPr lang="en-GB" sz="2800">
              <a:solidFill>
                <a:srgbClr val="EBEBEB"/>
              </a:solidFill>
              <a:effectLst/>
              <a:latin typeface="Helvetica" pitchFamily="2" charset="0"/>
            </a:endParaRPr>
          </a:p>
        </p:txBody>
      </p:sp>
      <p:sp>
        <p:nvSpPr>
          <p:cNvPr id="7" name="TextBox 6">
            <a:extLst>
              <a:ext uri="{FF2B5EF4-FFF2-40B4-BE49-F238E27FC236}">
                <a16:creationId xmlns:a16="http://schemas.microsoft.com/office/drawing/2014/main" id="{1A21044F-6525-6B5E-5A25-2D20BA20EC6F}"/>
              </a:ext>
            </a:extLst>
          </p:cNvPr>
          <p:cNvSpPr txBox="1"/>
          <p:nvPr/>
        </p:nvSpPr>
        <p:spPr>
          <a:xfrm>
            <a:off x="4550" y="482221"/>
            <a:ext cx="12182899"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Vyas-</a:t>
            </a:r>
            <a:r>
              <a:rPr lang="en-US" err="1"/>
              <a:t>Doorgapersad</a:t>
            </a:r>
            <a:r>
              <a:rPr lang="en-US"/>
              <a:t>, S. (2023) ‘A critical review of employee health, wellbeing programs, and </a:t>
            </a:r>
            <a:r>
              <a:rPr lang="en-US" err="1"/>
              <a:t>organisational</a:t>
            </a:r>
            <a:r>
              <a:rPr lang="en-US"/>
              <a:t> success: Navigating post-COVID-19 sustainable development’, </a:t>
            </a:r>
            <a:r>
              <a:rPr lang="en-US" i="1"/>
              <a:t>International Journal of Research in Business and Social Science</a:t>
            </a:r>
            <a:r>
              <a:rPr lang="en-US"/>
              <a:t>, 12(6), pp. 91–100.</a:t>
            </a:r>
          </a:p>
          <a:p>
            <a:endParaRPr lang="en-US"/>
          </a:p>
          <a:p>
            <a:r>
              <a:rPr lang="en-US"/>
              <a:t>World Bank (2023) </a:t>
            </a:r>
            <a:r>
              <a:rPr lang="en-US" i="1"/>
              <a:t>The Atlas of Sustainable Development Goals 2023.</a:t>
            </a:r>
            <a:r>
              <a:rPr lang="en-US"/>
              <a:t> [Online]. Available at: https://datatopics.worldbank.org/sdgatlas/ (Accessed: 4 October 2025).</a:t>
            </a:r>
          </a:p>
          <a:p>
            <a:endParaRPr lang="en-US"/>
          </a:p>
          <a:p>
            <a:r>
              <a:rPr lang="en-US"/>
              <a:t>World Economic Forum (2020) </a:t>
            </a:r>
            <a:r>
              <a:rPr lang="en-US" i="1"/>
              <a:t>Challenges in Healthcare and Sustainable Development: SDG 3.</a:t>
            </a:r>
            <a:r>
              <a:rPr lang="en-US"/>
              <a:t> [Online]. Available at: </a:t>
            </a:r>
            <a:r>
              <a:rPr lang="en-US">
                <a:hlinkClick r:id="rId3">
                  <a:extLst>
                    <a:ext uri="{A12FA001-AC4F-418D-AE19-62706E023703}">
                      <ahyp:hlinkClr xmlns:ahyp="http://schemas.microsoft.com/office/drawing/2018/hyperlinkcolor" val="tx"/>
                    </a:ext>
                  </a:extLst>
                </a:hlinkClick>
              </a:rPr>
              <a:t>https://www.weforum.org/stories/2020/09/challenges-healthcare-sustainable-development-sdg3-good-health-well-being/</a:t>
            </a:r>
            <a:r>
              <a:rPr lang="en-US"/>
              <a:t> (Accessed: 5 October 2025).</a:t>
            </a:r>
          </a:p>
          <a:p>
            <a:endParaRPr lang="en-US"/>
          </a:p>
          <a:p>
            <a:r>
              <a:rPr lang="en-US"/>
              <a:t>World Health Organization (2024) Health in All Policies: Framework for Country Action. Geneva: WHO.</a:t>
            </a:r>
          </a:p>
          <a:p>
            <a:endParaRPr lang="en-US"/>
          </a:p>
          <a:p>
            <a:r>
              <a:rPr lang="en-US"/>
              <a:t>Yu, Q., Yue, D., Wang, Y., Kai, S., Fang, M. and Ma, H. (2018) ‘</a:t>
            </a:r>
            <a:r>
              <a:rPr lang="en-US" err="1"/>
              <a:t>Optimisation</a:t>
            </a:r>
            <a:r>
              <a:rPr lang="en-US"/>
              <a:t> of ecological node layout and stability analysis of ecological networks in desert oasis’, Ecological Indicators, 84, pp. 304–318.</a:t>
            </a:r>
          </a:p>
          <a:p>
            <a:r>
              <a:rPr lang="en-US"/>
              <a:t>Zhang, Z., Hu, B., Jiang, W. and Qiu, H. (2023) ‘Construction of ecological security pattern based on ecological carrying capacity assessment: A case study of Guangxi Karst’, Ecological Modelling, 479, p. 110322.</a:t>
            </a:r>
          </a:p>
          <a:p>
            <a:endParaRPr lang="en-US"/>
          </a:p>
          <a:p>
            <a:r>
              <a:rPr lang="en-US"/>
              <a:t>Zhang, Z., Hu, B., Jiang, W. and Qiu, H. (2023) ‘Construction of ecological security pattern based on ecological carrying capacity assessment: A case study of Guangxi Karst’, Ecological Modelling, 479, p. 110322.</a:t>
            </a:r>
          </a:p>
        </p:txBody>
      </p:sp>
    </p:spTree>
    <p:extLst>
      <p:ext uri="{BB962C8B-B14F-4D97-AF65-F5344CB8AC3E}">
        <p14:creationId xmlns:p14="http://schemas.microsoft.com/office/powerpoint/2010/main" val="302400736"/>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21</Slides>
  <Notes>0</Notes>
  <HiddenSlides>0</HiddenSlide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VanillaVTI</vt:lpstr>
      <vt:lpstr>Nazish Shazady 2224320 Health, Wellbeing And Sustainable Development BHMP6030 Component 1 Presentation Parese Ahmed </vt:lpstr>
      <vt:lpstr> </vt:lpstr>
      <vt:lpstr> </vt:lpstr>
      <vt:lpstr> </vt:lpstr>
      <vt:lpstr> </vt:lpstr>
      <vt:lpstr> </vt:lpstr>
      <vt:lpstr> </vt:lpstr>
      <vt:lpstr> </vt:lpstr>
      <vt:lpstr> </vt:lpstr>
      <vt:lpstr> </vt:lpstr>
      <vt:lpstr> </vt:lpstr>
      <vt:lpstr> </vt:lpstr>
      <vt:lpstr> </vt:lpstr>
      <vt:lpstr> </vt:lpstr>
      <vt:lpstr> </vt:lpstr>
      <vt:lpstr> </vt:lpstr>
      <vt:lpstr> </vt:lpstr>
      <vt:lpstr> </vt:lpstr>
      <vt:lpstr> </vt:lpstr>
      <vt:lpstr> </vt:lpstr>
      <vt:lpstr>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Nazish shazady 2224320 Health, Wellbeing And Sustainable Development BHMP6030 Component 1 Presentation </dc:title>
  <dc:creator>Nazish Shazady (2224320)</dc:creator>
  <cp:lastModifiedBy>Nazish Shazady (2224320)</cp:lastModifiedBy>
  <cp:revision>5</cp:revision>
  <dcterms:created xsi:type="dcterms:W3CDTF">2025-10-01T20:01:38Z</dcterms:created>
  <dcterms:modified xsi:type="dcterms:W3CDTF">2025-10-08T14:48:54Z</dcterms:modified>
</cp:coreProperties>
</file>