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95" r:id="rId15"/>
    <p:sldId id="296" r:id="rId16"/>
    <p:sldId id="297" r:id="rId17"/>
    <p:sldId id="270" r:id="rId18"/>
    <p:sldId id="298" r:id="rId19"/>
    <p:sldId id="299" r:id="rId20"/>
    <p:sldId id="300" r:id="rId21"/>
    <p:sldId id="301" r:id="rId22"/>
    <p:sldId id="302" r:id="rId23"/>
    <p:sldId id="303" r:id="rId24"/>
    <p:sldId id="304" r:id="rId25"/>
    <p:sldId id="305" r:id="rId26"/>
    <p:sldId id="306" r:id="rId27"/>
    <p:sldId id="307" r:id="rId28"/>
    <p:sldId id="308" r:id="rId29"/>
    <p:sldId id="271" r:id="rId30"/>
    <p:sldId id="309" r:id="rId31"/>
    <p:sldId id="272" r:id="rId32"/>
    <p:sldId id="273" r:id="rId33"/>
    <p:sldId id="274" r:id="rId34"/>
    <p:sldId id="275" r:id="rId35"/>
    <p:sldId id="276" r:id="rId36"/>
    <p:sldId id="277" r:id="rId37"/>
    <p:sldId id="278" r:id="rId38"/>
    <p:sldId id="279" r:id="rId39"/>
    <p:sldId id="281" r:id="rId40"/>
    <p:sldId id="282" r:id="rId41"/>
    <p:sldId id="283" r:id="rId42"/>
    <p:sldId id="284" r:id="rId43"/>
    <p:sldId id="285" r:id="rId44"/>
    <p:sldId id="286" r:id="rId45"/>
    <p:sldId id="287" r:id="rId46"/>
    <p:sldId id="288" r:id="rId47"/>
    <p:sldId id="289" r:id="rId48"/>
    <p:sldId id="290" r:id="rId49"/>
    <p:sldId id="291" r:id="rId50"/>
    <p:sldId id="292" r:id="rId51"/>
    <p:sldId id="293" r:id="rId52"/>
    <p:sldId id="280" r:id="rId53"/>
    <p:sldId id="294"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1" d="100"/>
          <a:sy n="111" d="100"/>
        </p:scale>
        <p:origin x="30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ata5.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ata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_rels/data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_rels/data12.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svg"/></Relationships>
</file>

<file path=ppt/diagrams/_rels/data1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s>
</file>

<file path=ppt/diagrams/_rels/data14.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image" Target="../media/image29.svg"/></Relationships>
</file>

<file path=ppt/diagrams/_rels/data17.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29.svg"/></Relationships>
</file>

<file path=ppt/diagrams/_rels/data19.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9.svg"/></Relationships>
</file>

<file path=ppt/diagrams/_rels/data20.xml.rels><?xml version="1.0" encoding="UTF-8" standalone="yes"?>
<Relationships xmlns="http://schemas.openxmlformats.org/package/2006/relationships"><Relationship Id="rId2" Type="http://schemas.openxmlformats.org/officeDocument/2006/relationships/image" Target="../media/image35.svg"/><Relationship Id="rId1"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rawing5.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_rels/drawing12.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svg"/></Relationships>
</file>

<file path=ppt/diagrams/_rels/drawing13.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svg"/><Relationship Id="rId1" Type="http://schemas.openxmlformats.org/officeDocument/2006/relationships/image" Target="../media/image26.svg"/></Relationships>
</file>

<file path=ppt/diagrams/_rels/drawing14.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image" Target="../media/image29.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svg"/><Relationship Id="rId1" Type="http://schemas.openxmlformats.org/officeDocument/2006/relationships/image" Target="../media/image29.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svg"/><Relationship Id="rId1" Type="http://schemas.openxmlformats.org/officeDocument/2006/relationships/image" Target="../media/image9.svg"/></Relationships>
</file>

<file path=ppt/diagrams/_rels/drawing20.xml.rels><?xml version="1.0" encoding="UTF-8" standalone="yes"?>
<Relationships xmlns="http://schemas.openxmlformats.org/package/2006/relationships"><Relationship Id="rId2" Type="http://schemas.openxmlformats.org/officeDocument/2006/relationships/image" Target="../media/image35.svg"/><Relationship Id="rId1"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1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16">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1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1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3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3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colorful2#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1">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colorful5#2">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5306E9-33C9-41FE-8940-C41173BB1121}" type="doc">
      <dgm:prSet loTypeId="urn:microsoft.com/office/officeart/2018/2/layout/IconVerticalSolidList" loCatId="icon" qsTypeId="urn:microsoft.com/office/officeart/2005/8/quickstyle/simple1#1" qsCatId="simple" csTypeId="urn:microsoft.com/office/officeart/2018/5/colors/Iconchunking_neutralbg_colorful1" csCatId="colorful" phldr="1"/>
      <dgm:spPr/>
      <dgm:t>
        <a:bodyPr/>
        <a:lstStyle/>
        <a:p>
          <a:endParaRPr lang="en-US"/>
        </a:p>
      </dgm:t>
    </dgm:pt>
    <dgm:pt modelId="{DB2BF670-3494-4BCC-8D1B-26F47DB094A4}">
      <dgm:prSet/>
      <dgm:spPr/>
      <dgm:t>
        <a:bodyPr/>
        <a:lstStyle/>
        <a:p>
          <a:r>
            <a:rPr lang="en-US"/>
            <a:t>Aim: To introduce the module, assessments and the theme of employability. </a:t>
          </a:r>
        </a:p>
      </dgm:t>
    </dgm:pt>
    <dgm:pt modelId="{AFE90681-95EF-4953-9C2B-68217611D6D8}" type="parTrans" cxnId="{4488FD02-D804-4F83-891C-31058330EBA2}">
      <dgm:prSet/>
      <dgm:spPr/>
      <dgm:t>
        <a:bodyPr/>
        <a:lstStyle/>
        <a:p>
          <a:endParaRPr lang="en-US"/>
        </a:p>
      </dgm:t>
    </dgm:pt>
    <dgm:pt modelId="{78FD45FE-C98C-400D-805E-A192B8C3C280}" type="sibTrans" cxnId="{4488FD02-D804-4F83-891C-31058330EBA2}">
      <dgm:prSet/>
      <dgm:spPr/>
      <dgm:t>
        <a:bodyPr/>
        <a:lstStyle/>
        <a:p>
          <a:endParaRPr lang="en-US"/>
        </a:p>
      </dgm:t>
    </dgm:pt>
    <dgm:pt modelId="{34B198B4-A58F-487B-AB37-D93EE8BB163D}">
      <dgm:prSet/>
      <dgm:spPr/>
      <dgm:t>
        <a:bodyPr/>
        <a:lstStyle/>
        <a:p>
          <a:r>
            <a:rPr lang="en-US"/>
            <a:t>Discuss module and assignment expectations.</a:t>
          </a:r>
        </a:p>
      </dgm:t>
    </dgm:pt>
    <dgm:pt modelId="{DA2E88F7-E146-410D-A8B9-3BA1499A6378}" type="parTrans" cxnId="{99AC1298-0777-4F0A-87DA-639E408DF960}">
      <dgm:prSet/>
      <dgm:spPr/>
      <dgm:t>
        <a:bodyPr/>
        <a:lstStyle/>
        <a:p>
          <a:endParaRPr lang="en-US"/>
        </a:p>
      </dgm:t>
    </dgm:pt>
    <dgm:pt modelId="{351DDD15-F5D2-43AB-911C-9D85BD9FFD08}" type="sibTrans" cxnId="{99AC1298-0777-4F0A-87DA-639E408DF960}">
      <dgm:prSet/>
      <dgm:spPr/>
      <dgm:t>
        <a:bodyPr/>
        <a:lstStyle/>
        <a:p>
          <a:endParaRPr lang="en-US"/>
        </a:p>
      </dgm:t>
    </dgm:pt>
    <dgm:pt modelId="{BC1A8764-154C-4D2C-9D4D-BF7FFCA772E6}">
      <dgm:prSet/>
      <dgm:spPr/>
      <dgm:t>
        <a:bodyPr/>
        <a:lstStyle/>
        <a:p>
          <a:r>
            <a:rPr lang="en-US"/>
            <a:t>Define employability and career resilience within health and social care. </a:t>
          </a:r>
        </a:p>
      </dgm:t>
    </dgm:pt>
    <dgm:pt modelId="{F7C92173-4EC7-4E39-B3EE-AB65DB66F11B}" type="parTrans" cxnId="{D922903F-C425-4AB7-8DB5-2D4F596135E0}">
      <dgm:prSet/>
      <dgm:spPr/>
      <dgm:t>
        <a:bodyPr/>
        <a:lstStyle/>
        <a:p>
          <a:endParaRPr lang="en-US"/>
        </a:p>
      </dgm:t>
    </dgm:pt>
    <dgm:pt modelId="{579C0A0E-BACD-41F7-8A63-F39C5D04C3C3}" type="sibTrans" cxnId="{D922903F-C425-4AB7-8DB5-2D4F596135E0}">
      <dgm:prSet/>
      <dgm:spPr/>
      <dgm:t>
        <a:bodyPr/>
        <a:lstStyle/>
        <a:p>
          <a:endParaRPr lang="en-US"/>
        </a:p>
      </dgm:t>
    </dgm:pt>
    <dgm:pt modelId="{E30E9673-13FA-4090-AC9B-EC9957F4A103}">
      <dgm:prSet/>
      <dgm:spPr/>
      <dgm:t>
        <a:bodyPr/>
        <a:lstStyle/>
        <a:p>
          <a:r>
            <a:rPr lang="en-US"/>
            <a:t>Recognise the changing nature of the health and social care workforce. </a:t>
          </a:r>
        </a:p>
      </dgm:t>
    </dgm:pt>
    <dgm:pt modelId="{8E2983D6-07D0-457F-A22C-453FB0F28144}" type="parTrans" cxnId="{A5F41210-7614-4F1B-8494-BB3E329658E0}">
      <dgm:prSet/>
      <dgm:spPr/>
      <dgm:t>
        <a:bodyPr/>
        <a:lstStyle/>
        <a:p>
          <a:endParaRPr lang="en-US"/>
        </a:p>
      </dgm:t>
    </dgm:pt>
    <dgm:pt modelId="{B848EBB7-B6D9-4188-B8A0-244E6658C408}" type="sibTrans" cxnId="{A5F41210-7614-4F1B-8494-BB3E329658E0}">
      <dgm:prSet/>
      <dgm:spPr/>
      <dgm:t>
        <a:bodyPr/>
        <a:lstStyle/>
        <a:p>
          <a:endParaRPr lang="en-US"/>
        </a:p>
      </dgm:t>
    </dgm:pt>
    <dgm:pt modelId="{7E20AAF5-859A-4DF1-9FE4-5B4E42206E53}">
      <dgm:prSet/>
      <dgm:spPr/>
      <dgm:t>
        <a:bodyPr/>
        <a:lstStyle/>
        <a:p>
          <a:r>
            <a:rPr lang="en-US"/>
            <a:t>Identify key skills valued by employers. </a:t>
          </a:r>
        </a:p>
      </dgm:t>
    </dgm:pt>
    <dgm:pt modelId="{8C403ED3-FB2F-4E47-B9F5-08FC73FBE19D}" type="parTrans" cxnId="{0191D7E4-2334-48F1-84E5-298DCA78188C}">
      <dgm:prSet/>
      <dgm:spPr/>
      <dgm:t>
        <a:bodyPr/>
        <a:lstStyle/>
        <a:p>
          <a:endParaRPr lang="en-US"/>
        </a:p>
      </dgm:t>
    </dgm:pt>
    <dgm:pt modelId="{09785B63-2FA9-4B34-A895-8E233E01841B}" type="sibTrans" cxnId="{0191D7E4-2334-48F1-84E5-298DCA78188C}">
      <dgm:prSet/>
      <dgm:spPr/>
      <dgm:t>
        <a:bodyPr/>
        <a:lstStyle/>
        <a:p>
          <a:endParaRPr lang="en-US"/>
        </a:p>
      </dgm:t>
    </dgm:pt>
    <dgm:pt modelId="{303C98C4-2AD4-4B2F-9470-5908D3D34DF2}">
      <dgm:prSet/>
      <dgm:spPr/>
      <dgm:t>
        <a:bodyPr/>
        <a:lstStyle/>
        <a:p>
          <a:r>
            <a:rPr lang="en-US"/>
            <a:t>Begin evaluating their own strengths and development needs.</a:t>
          </a:r>
        </a:p>
      </dgm:t>
    </dgm:pt>
    <dgm:pt modelId="{0D7546A3-D97D-46E6-8FAF-5B9075DACAB8}" type="parTrans" cxnId="{8849CB2D-31A8-4BF3-B18E-A6FDDCF588C2}">
      <dgm:prSet/>
      <dgm:spPr/>
      <dgm:t>
        <a:bodyPr/>
        <a:lstStyle/>
        <a:p>
          <a:endParaRPr lang="en-US"/>
        </a:p>
      </dgm:t>
    </dgm:pt>
    <dgm:pt modelId="{4812B6F5-52BD-4B2A-AA96-48EBA63F6C78}" type="sibTrans" cxnId="{8849CB2D-31A8-4BF3-B18E-A6FDDCF588C2}">
      <dgm:prSet/>
      <dgm:spPr/>
      <dgm:t>
        <a:bodyPr/>
        <a:lstStyle/>
        <a:p>
          <a:endParaRPr lang="en-US"/>
        </a:p>
      </dgm:t>
    </dgm:pt>
    <dgm:pt modelId="{FD3491C7-164F-492B-B0CC-BB3C2F238D69}" type="pres">
      <dgm:prSet presAssocID="{825306E9-33C9-41FE-8940-C41173BB1121}" presName="root" presStyleCnt="0">
        <dgm:presLayoutVars>
          <dgm:dir/>
          <dgm:resizeHandles val="exact"/>
        </dgm:presLayoutVars>
      </dgm:prSet>
      <dgm:spPr/>
    </dgm:pt>
    <dgm:pt modelId="{DB30BB05-9CE1-40E7-94DA-06361A1B0CD7}" type="pres">
      <dgm:prSet presAssocID="{DB2BF670-3494-4BCC-8D1B-26F47DB094A4}" presName="compNode" presStyleCnt="0"/>
      <dgm:spPr/>
    </dgm:pt>
    <dgm:pt modelId="{30DD2760-CA13-4EB7-B2D6-D6E6AF6BF349}" type="pres">
      <dgm:prSet presAssocID="{DB2BF670-3494-4BCC-8D1B-26F47DB094A4}" presName="bgRect" presStyleLbl="bgShp" presStyleIdx="0" presStyleCnt="6"/>
      <dgm:spPr/>
    </dgm:pt>
    <dgm:pt modelId="{50B33C8F-53CB-45F1-8D4C-932D637DE20A}" type="pres">
      <dgm:prSet presAssocID="{DB2BF670-3494-4BCC-8D1B-26F47DB094A4}"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arget"/>
        </a:ext>
      </dgm:extLst>
    </dgm:pt>
    <dgm:pt modelId="{D3CC8A01-0C57-4311-A0FD-687DEA501C53}" type="pres">
      <dgm:prSet presAssocID="{DB2BF670-3494-4BCC-8D1B-26F47DB094A4}" presName="spaceRect" presStyleCnt="0"/>
      <dgm:spPr/>
    </dgm:pt>
    <dgm:pt modelId="{98938E8C-8D40-4D39-B0D5-23F0B3458D60}" type="pres">
      <dgm:prSet presAssocID="{DB2BF670-3494-4BCC-8D1B-26F47DB094A4}" presName="parTx" presStyleLbl="revTx" presStyleIdx="0" presStyleCnt="6">
        <dgm:presLayoutVars>
          <dgm:chMax val="0"/>
          <dgm:chPref val="0"/>
        </dgm:presLayoutVars>
      </dgm:prSet>
      <dgm:spPr/>
    </dgm:pt>
    <dgm:pt modelId="{4392DFD1-5BDB-455A-9FAD-E6A9E23ADA88}" type="pres">
      <dgm:prSet presAssocID="{78FD45FE-C98C-400D-805E-A192B8C3C280}" presName="sibTrans" presStyleCnt="0"/>
      <dgm:spPr/>
    </dgm:pt>
    <dgm:pt modelId="{DC05F899-F3A3-411F-A964-8AE37ABC1ABE}" type="pres">
      <dgm:prSet presAssocID="{34B198B4-A58F-487B-AB37-D93EE8BB163D}" presName="compNode" presStyleCnt="0"/>
      <dgm:spPr/>
    </dgm:pt>
    <dgm:pt modelId="{D4C99BDE-1F34-40E3-840D-EFC629502646}" type="pres">
      <dgm:prSet presAssocID="{34B198B4-A58F-487B-AB37-D93EE8BB163D}" presName="bgRect" presStyleLbl="bgShp" presStyleIdx="1" presStyleCnt="6"/>
      <dgm:spPr/>
    </dgm:pt>
    <dgm:pt modelId="{628049E5-1F6C-45B0-8106-367DC70D4613}" type="pres">
      <dgm:prSet presAssocID="{34B198B4-A58F-487B-AB37-D93EE8BB163D}"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BFF8BB3B-5841-4397-8BA5-BB6915EAF49E}" type="pres">
      <dgm:prSet presAssocID="{34B198B4-A58F-487B-AB37-D93EE8BB163D}" presName="spaceRect" presStyleCnt="0"/>
      <dgm:spPr/>
    </dgm:pt>
    <dgm:pt modelId="{A95D8E47-2AB0-440A-97D6-6232EB7EAB73}" type="pres">
      <dgm:prSet presAssocID="{34B198B4-A58F-487B-AB37-D93EE8BB163D}" presName="parTx" presStyleLbl="revTx" presStyleIdx="1" presStyleCnt="6">
        <dgm:presLayoutVars>
          <dgm:chMax val="0"/>
          <dgm:chPref val="0"/>
        </dgm:presLayoutVars>
      </dgm:prSet>
      <dgm:spPr/>
    </dgm:pt>
    <dgm:pt modelId="{2D44F848-252A-4FDA-8BDB-4CF1E2A4F051}" type="pres">
      <dgm:prSet presAssocID="{351DDD15-F5D2-43AB-911C-9D85BD9FFD08}" presName="sibTrans" presStyleCnt="0"/>
      <dgm:spPr/>
    </dgm:pt>
    <dgm:pt modelId="{6E8C5F5C-A9CD-4FE5-AEAE-75C30CAF5D78}" type="pres">
      <dgm:prSet presAssocID="{BC1A8764-154C-4D2C-9D4D-BF7FFCA772E6}" presName="compNode" presStyleCnt="0"/>
      <dgm:spPr/>
    </dgm:pt>
    <dgm:pt modelId="{9D19DC64-51BD-4B3E-9C9F-42D00922AA71}" type="pres">
      <dgm:prSet presAssocID="{BC1A8764-154C-4D2C-9D4D-BF7FFCA772E6}" presName="bgRect" presStyleLbl="bgShp" presStyleIdx="2" presStyleCnt="6"/>
      <dgm:spPr/>
    </dgm:pt>
    <dgm:pt modelId="{DD3BF6D6-D42A-44ED-9039-76FA3758B366}" type="pres">
      <dgm:prSet presAssocID="{BC1A8764-154C-4D2C-9D4D-BF7FFCA772E6}"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iploma Roll"/>
        </a:ext>
      </dgm:extLst>
    </dgm:pt>
    <dgm:pt modelId="{BE1FDDF5-2204-402B-922C-4DD0C706A2AB}" type="pres">
      <dgm:prSet presAssocID="{BC1A8764-154C-4D2C-9D4D-BF7FFCA772E6}" presName="spaceRect" presStyleCnt="0"/>
      <dgm:spPr/>
    </dgm:pt>
    <dgm:pt modelId="{B5AAAD0E-D0B9-4AEF-A584-E03299BD4912}" type="pres">
      <dgm:prSet presAssocID="{BC1A8764-154C-4D2C-9D4D-BF7FFCA772E6}" presName="parTx" presStyleLbl="revTx" presStyleIdx="2" presStyleCnt="6">
        <dgm:presLayoutVars>
          <dgm:chMax val="0"/>
          <dgm:chPref val="0"/>
        </dgm:presLayoutVars>
      </dgm:prSet>
      <dgm:spPr/>
    </dgm:pt>
    <dgm:pt modelId="{ECDD6100-4F8C-4697-B6DB-86B7AF547945}" type="pres">
      <dgm:prSet presAssocID="{579C0A0E-BACD-41F7-8A63-F39C5D04C3C3}" presName="sibTrans" presStyleCnt="0"/>
      <dgm:spPr/>
    </dgm:pt>
    <dgm:pt modelId="{B53AA051-8785-48BA-B67F-E4950B9731C4}" type="pres">
      <dgm:prSet presAssocID="{E30E9673-13FA-4090-AC9B-EC9957F4A103}" presName="compNode" presStyleCnt="0"/>
      <dgm:spPr/>
    </dgm:pt>
    <dgm:pt modelId="{019D3484-E625-4320-8838-3BD51874B431}" type="pres">
      <dgm:prSet presAssocID="{E30E9673-13FA-4090-AC9B-EC9957F4A103}" presName="bgRect" presStyleLbl="bgShp" presStyleIdx="3" presStyleCnt="6"/>
      <dgm:spPr/>
    </dgm:pt>
    <dgm:pt modelId="{86959A32-A85A-4105-8FFD-597704A4FD79}" type="pres">
      <dgm:prSet presAssocID="{E30E9673-13FA-4090-AC9B-EC9957F4A103}"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6B5535DB-87C4-4D2D-AFAA-3226307E4477}" type="pres">
      <dgm:prSet presAssocID="{E30E9673-13FA-4090-AC9B-EC9957F4A103}" presName="spaceRect" presStyleCnt="0"/>
      <dgm:spPr/>
    </dgm:pt>
    <dgm:pt modelId="{D6360555-D68B-4C57-9259-B03C43272F6C}" type="pres">
      <dgm:prSet presAssocID="{E30E9673-13FA-4090-AC9B-EC9957F4A103}" presName="parTx" presStyleLbl="revTx" presStyleIdx="3" presStyleCnt="6">
        <dgm:presLayoutVars>
          <dgm:chMax val="0"/>
          <dgm:chPref val="0"/>
        </dgm:presLayoutVars>
      </dgm:prSet>
      <dgm:spPr/>
    </dgm:pt>
    <dgm:pt modelId="{1E3E6AB7-E1CF-4BE2-AFDC-51BE5754C872}" type="pres">
      <dgm:prSet presAssocID="{B848EBB7-B6D9-4188-B8A0-244E6658C408}" presName="sibTrans" presStyleCnt="0"/>
      <dgm:spPr/>
    </dgm:pt>
    <dgm:pt modelId="{C141D9E1-BA40-4C4F-B798-C5162D6E1888}" type="pres">
      <dgm:prSet presAssocID="{7E20AAF5-859A-4DF1-9FE4-5B4E42206E53}" presName="compNode" presStyleCnt="0"/>
      <dgm:spPr/>
    </dgm:pt>
    <dgm:pt modelId="{FA8D897B-232C-492C-883B-373A33D29D9F}" type="pres">
      <dgm:prSet presAssocID="{7E20AAF5-859A-4DF1-9FE4-5B4E42206E53}" presName="bgRect" presStyleLbl="bgShp" presStyleIdx="4" presStyleCnt="6"/>
      <dgm:spPr/>
    </dgm:pt>
    <dgm:pt modelId="{B5E57FBD-34E7-413B-8AA8-943802AE7CDC}" type="pres">
      <dgm:prSet presAssocID="{7E20AAF5-859A-4DF1-9FE4-5B4E42206E53}"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andshake"/>
        </a:ext>
      </dgm:extLst>
    </dgm:pt>
    <dgm:pt modelId="{240B19F5-7055-4C4C-818F-7BDEA8494C74}" type="pres">
      <dgm:prSet presAssocID="{7E20AAF5-859A-4DF1-9FE4-5B4E42206E53}" presName="spaceRect" presStyleCnt="0"/>
      <dgm:spPr/>
    </dgm:pt>
    <dgm:pt modelId="{31DDE9C3-19E6-4F20-8FC6-40C01980867D}" type="pres">
      <dgm:prSet presAssocID="{7E20AAF5-859A-4DF1-9FE4-5B4E42206E53}" presName="parTx" presStyleLbl="revTx" presStyleIdx="4" presStyleCnt="6">
        <dgm:presLayoutVars>
          <dgm:chMax val="0"/>
          <dgm:chPref val="0"/>
        </dgm:presLayoutVars>
      </dgm:prSet>
      <dgm:spPr/>
    </dgm:pt>
    <dgm:pt modelId="{6CB0A5C2-EB6C-4247-B38D-C16CA39D77AA}" type="pres">
      <dgm:prSet presAssocID="{09785B63-2FA9-4B34-A895-8E233E01841B}" presName="sibTrans" presStyleCnt="0"/>
      <dgm:spPr/>
    </dgm:pt>
    <dgm:pt modelId="{86271EB8-BE1B-4DDC-A179-07D90E2A22A3}" type="pres">
      <dgm:prSet presAssocID="{303C98C4-2AD4-4B2F-9470-5908D3D34DF2}" presName="compNode" presStyleCnt="0"/>
      <dgm:spPr/>
    </dgm:pt>
    <dgm:pt modelId="{A9611471-FD62-481C-8236-6C5D52A1F40F}" type="pres">
      <dgm:prSet presAssocID="{303C98C4-2AD4-4B2F-9470-5908D3D34DF2}" presName="bgRect" presStyleLbl="bgShp" presStyleIdx="5" presStyleCnt="6"/>
      <dgm:spPr/>
    </dgm:pt>
    <dgm:pt modelId="{44565542-5DEE-43F4-A970-F8867FD5886B}" type="pres">
      <dgm:prSet presAssocID="{303C98C4-2AD4-4B2F-9470-5908D3D34DF2}"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A924B591-444B-498B-9174-C59313C195FB}" type="pres">
      <dgm:prSet presAssocID="{303C98C4-2AD4-4B2F-9470-5908D3D34DF2}" presName="spaceRect" presStyleCnt="0"/>
      <dgm:spPr/>
    </dgm:pt>
    <dgm:pt modelId="{1FAB8FF5-BC5B-46FA-95BE-49BA36ADE3EA}" type="pres">
      <dgm:prSet presAssocID="{303C98C4-2AD4-4B2F-9470-5908D3D34DF2}" presName="parTx" presStyleLbl="revTx" presStyleIdx="5" presStyleCnt="6">
        <dgm:presLayoutVars>
          <dgm:chMax val="0"/>
          <dgm:chPref val="0"/>
        </dgm:presLayoutVars>
      </dgm:prSet>
      <dgm:spPr/>
    </dgm:pt>
  </dgm:ptLst>
  <dgm:cxnLst>
    <dgm:cxn modelId="{4488FD02-D804-4F83-891C-31058330EBA2}" srcId="{825306E9-33C9-41FE-8940-C41173BB1121}" destId="{DB2BF670-3494-4BCC-8D1B-26F47DB094A4}" srcOrd="0" destOrd="0" parTransId="{AFE90681-95EF-4953-9C2B-68217611D6D8}" sibTransId="{78FD45FE-C98C-400D-805E-A192B8C3C280}"/>
    <dgm:cxn modelId="{C9749703-A179-41F0-86B3-AEE82209DC19}" type="presOf" srcId="{825306E9-33C9-41FE-8940-C41173BB1121}" destId="{FD3491C7-164F-492B-B0CC-BB3C2F238D69}" srcOrd="0" destOrd="0" presId="urn:microsoft.com/office/officeart/2018/2/layout/IconVerticalSolidList"/>
    <dgm:cxn modelId="{A5F41210-7614-4F1B-8494-BB3E329658E0}" srcId="{825306E9-33C9-41FE-8940-C41173BB1121}" destId="{E30E9673-13FA-4090-AC9B-EC9957F4A103}" srcOrd="3" destOrd="0" parTransId="{8E2983D6-07D0-457F-A22C-453FB0F28144}" sibTransId="{B848EBB7-B6D9-4188-B8A0-244E6658C408}"/>
    <dgm:cxn modelId="{3E87A72C-6AB7-47E3-ADDB-882E47FD508E}" type="presOf" srcId="{303C98C4-2AD4-4B2F-9470-5908D3D34DF2}" destId="{1FAB8FF5-BC5B-46FA-95BE-49BA36ADE3EA}" srcOrd="0" destOrd="0" presId="urn:microsoft.com/office/officeart/2018/2/layout/IconVerticalSolidList"/>
    <dgm:cxn modelId="{8849CB2D-31A8-4BF3-B18E-A6FDDCF588C2}" srcId="{825306E9-33C9-41FE-8940-C41173BB1121}" destId="{303C98C4-2AD4-4B2F-9470-5908D3D34DF2}" srcOrd="5" destOrd="0" parTransId="{0D7546A3-D97D-46E6-8FAF-5B9075DACAB8}" sibTransId="{4812B6F5-52BD-4B2A-AA96-48EBA63F6C78}"/>
    <dgm:cxn modelId="{D922903F-C425-4AB7-8DB5-2D4F596135E0}" srcId="{825306E9-33C9-41FE-8940-C41173BB1121}" destId="{BC1A8764-154C-4D2C-9D4D-BF7FFCA772E6}" srcOrd="2" destOrd="0" parTransId="{F7C92173-4EC7-4E39-B3EE-AB65DB66F11B}" sibTransId="{579C0A0E-BACD-41F7-8A63-F39C5D04C3C3}"/>
    <dgm:cxn modelId="{49082046-F319-46FE-AD09-D3BD58842AA2}" type="presOf" srcId="{34B198B4-A58F-487B-AB37-D93EE8BB163D}" destId="{A95D8E47-2AB0-440A-97D6-6232EB7EAB73}" srcOrd="0" destOrd="0" presId="urn:microsoft.com/office/officeart/2018/2/layout/IconVerticalSolidList"/>
    <dgm:cxn modelId="{173DD771-3868-473A-9D3B-33530BC2AE4F}" type="presOf" srcId="{DB2BF670-3494-4BCC-8D1B-26F47DB094A4}" destId="{98938E8C-8D40-4D39-B0D5-23F0B3458D60}" srcOrd="0" destOrd="0" presId="urn:microsoft.com/office/officeart/2018/2/layout/IconVerticalSolidList"/>
    <dgm:cxn modelId="{1C9D5E86-586B-4211-9A39-FAE9E0C7D8AE}" type="presOf" srcId="{BC1A8764-154C-4D2C-9D4D-BF7FFCA772E6}" destId="{B5AAAD0E-D0B9-4AEF-A584-E03299BD4912}" srcOrd="0" destOrd="0" presId="urn:microsoft.com/office/officeart/2018/2/layout/IconVerticalSolidList"/>
    <dgm:cxn modelId="{99AC1298-0777-4F0A-87DA-639E408DF960}" srcId="{825306E9-33C9-41FE-8940-C41173BB1121}" destId="{34B198B4-A58F-487B-AB37-D93EE8BB163D}" srcOrd="1" destOrd="0" parTransId="{DA2E88F7-E146-410D-A8B9-3BA1499A6378}" sibTransId="{351DDD15-F5D2-43AB-911C-9D85BD9FFD08}"/>
    <dgm:cxn modelId="{3786ACA1-2A21-4839-925F-D60C969D9DD7}" type="presOf" srcId="{7E20AAF5-859A-4DF1-9FE4-5B4E42206E53}" destId="{31DDE9C3-19E6-4F20-8FC6-40C01980867D}" srcOrd="0" destOrd="0" presId="urn:microsoft.com/office/officeart/2018/2/layout/IconVerticalSolidList"/>
    <dgm:cxn modelId="{0191D7E4-2334-48F1-84E5-298DCA78188C}" srcId="{825306E9-33C9-41FE-8940-C41173BB1121}" destId="{7E20AAF5-859A-4DF1-9FE4-5B4E42206E53}" srcOrd="4" destOrd="0" parTransId="{8C403ED3-FB2F-4E47-B9F5-08FC73FBE19D}" sibTransId="{09785B63-2FA9-4B34-A895-8E233E01841B}"/>
    <dgm:cxn modelId="{EA60DCFC-09B3-42CB-8CFE-0033887A290E}" type="presOf" srcId="{E30E9673-13FA-4090-AC9B-EC9957F4A103}" destId="{D6360555-D68B-4C57-9259-B03C43272F6C}" srcOrd="0" destOrd="0" presId="urn:microsoft.com/office/officeart/2018/2/layout/IconVerticalSolidList"/>
    <dgm:cxn modelId="{21D0FAC3-C7A2-4AD9-9BB6-6578B1844528}" type="presParOf" srcId="{FD3491C7-164F-492B-B0CC-BB3C2F238D69}" destId="{DB30BB05-9CE1-40E7-94DA-06361A1B0CD7}" srcOrd="0" destOrd="0" presId="urn:microsoft.com/office/officeart/2018/2/layout/IconVerticalSolidList"/>
    <dgm:cxn modelId="{AC69459A-3217-4D4D-B7A5-F8D80FAE9ED8}" type="presParOf" srcId="{DB30BB05-9CE1-40E7-94DA-06361A1B0CD7}" destId="{30DD2760-CA13-4EB7-B2D6-D6E6AF6BF349}" srcOrd="0" destOrd="0" presId="urn:microsoft.com/office/officeart/2018/2/layout/IconVerticalSolidList"/>
    <dgm:cxn modelId="{8CE215F8-73F2-483C-848F-D6D7E5D2FB3B}" type="presParOf" srcId="{DB30BB05-9CE1-40E7-94DA-06361A1B0CD7}" destId="{50B33C8F-53CB-45F1-8D4C-932D637DE20A}" srcOrd="1" destOrd="0" presId="urn:microsoft.com/office/officeart/2018/2/layout/IconVerticalSolidList"/>
    <dgm:cxn modelId="{044DEEDA-DE83-4DF7-AB50-9ECA1A131234}" type="presParOf" srcId="{DB30BB05-9CE1-40E7-94DA-06361A1B0CD7}" destId="{D3CC8A01-0C57-4311-A0FD-687DEA501C53}" srcOrd="2" destOrd="0" presId="urn:microsoft.com/office/officeart/2018/2/layout/IconVerticalSolidList"/>
    <dgm:cxn modelId="{317CED65-5A1F-429F-9995-4E61655FDE58}" type="presParOf" srcId="{DB30BB05-9CE1-40E7-94DA-06361A1B0CD7}" destId="{98938E8C-8D40-4D39-B0D5-23F0B3458D60}" srcOrd="3" destOrd="0" presId="urn:microsoft.com/office/officeart/2018/2/layout/IconVerticalSolidList"/>
    <dgm:cxn modelId="{BC1D0904-7215-4FBE-A164-59D36AB1D593}" type="presParOf" srcId="{FD3491C7-164F-492B-B0CC-BB3C2F238D69}" destId="{4392DFD1-5BDB-455A-9FAD-E6A9E23ADA88}" srcOrd="1" destOrd="0" presId="urn:microsoft.com/office/officeart/2018/2/layout/IconVerticalSolidList"/>
    <dgm:cxn modelId="{79E3C279-9842-410A-BA20-62518F0F6A7A}" type="presParOf" srcId="{FD3491C7-164F-492B-B0CC-BB3C2F238D69}" destId="{DC05F899-F3A3-411F-A964-8AE37ABC1ABE}" srcOrd="2" destOrd="0" presId="urn:microsoft.com/office/officeart/2018/2/layout/IconVerticalSolidList"/>
    <dgm:cxn modelId="{BF546BA8-0F63-45E5-B32C-AFC75BE37FCE}" type="presParOf" srcId="{DC05F899-F3A3-411F-A964-8AE37ABC1ABE}" destId="{D4C99BDE-1F34-40E3-840D-EFC629502646}" srcOrd="0" destOrd="0" presId="urn:microsoft.com/office/officeart/2018/2/layout/IconVerticalSolidList"/>
    <dgm:cxn modelId="{6AC5FA88-3E6F-458B-ABED-66E9A8C0DC83}" type="presParOf" srcId="{DC05F899-F3A3-411F-A964-8AE37ABC1ABE}" destId="{628049E5-1F6C-45B0-8106-367DC70D4613}" srcOrd="1" destOrd="0" presId="urn:microsoft.com/office/officeart/2018/2/layout/IconVerticalSolidList"/>
    <dgm:cxn modelId="{69FAEC23-CD0D-4468-A8A5-59E1D00F746F}" type="presParOf" srcId="{DC05F899-F3A3-411F-A964-8AE37ABC1ABE}" destId="{BFF8BB3B-5841-4397-8BA5-BB6915EAF49E}" srcOrd="2" destOrd="0" presId="urn:microsoft.com/office/officeart/2018/2/layout/IconVerticalSolidList"/>
    <dgm:cxn modelId="{93E3A6AC-2A11-479D-A533-62AD85134F0D}" type="presParOf" srcId="{DC05F899-F3A3-411F-A964-8AE37ABC1ABE}" destId="{A95D8E47-2AB0-440A-97D6-6232EB7EAB73}" srcOrd="3" destOrd="0" presId="urn:microsoft.com/office/officeart/2018/2/layout/IconVerticalSolidList"/>
    <dgm:cxn modelId="{E1EE4789-D4D3-41CA-8A24-68FB4D7383F6}" type="presParOf" srcId="{FD3491C7-164F-492B-B0CC-BB3C2F238D69}" destId="{2D44F848-252A-4FDA-8BDB-4CF1E2A4F051}" srcOrd="3" destOrd="0" presId="urn:microsoft.com/office/officeart/2018/2/layout/IconVerticalSolidList"/>
    <dgm:cxn modelId="{FA79A95B-FE58-444E-9900-4F785D7BF56F}" type="presParOf" srcId="{FD3491C7-164F-492B-B0CC-BB3C2F238D69}" destId="{6E8C5F5C-A9CD-4FE5-AEAE-75C30CAF5D78}" srcOrd="4" destOrd="0" presId="urn:microsoft.com/office/officeart/2018/2/layout/IconVerticalSolidList"/>
    <dgm:cxn modelId="{46B50441-CEE5-4C11-B204-C566A764B9FE}" type="presParOf" srcId="{6E8C5F5C-A9CD-4FE5-AEAE-75C30CAF5D78}" destId="{9D19DC64-51BD-4B3E-9C9F-42D00922AA71}" srcOrd="0" destOrd="0" presId="urn:microsoft.com/office/officeart/2018/2/layout/IconVerticalSolidList"/>
    <dgm:cxn modelId="{563E8F8C-088D-4FC8-B609-D38D002092BE}" type="presParOf" srcId="{6E8C5F5C-A9CD-4FE5-AEAE-75C30CAF5D78}" destId="{DD3BF6D6-D42A-44ED-9039-76FA3758B366}" srcOrd="1" destOrd="0" presId="urn:microsoft.com/office/officeart/2018/2/layout/IconVerticalSolidList"/>
    <dgm:cxn modelId="{86B69B3D-5603-4D28-BD14-E59CDAD0BDF8}" type="presParOf" srcId="{6E8C5F5C-A9CD-4FE5-AEAE-75C30CAF5D78}" destId="{BE1FDDF5-2204-402B-922C-4DD0C706A2AB}" srcOrd="2" destOrd="0" presId="urn:microsoft.com/office/officeart/2018/2/layout/IconVerticalSolidList"/>
    <dgm:cxn modelId="{23DC069C-573D-4BC3-A060-C31FAFC36F05}" type="presParOf" srcId="{6E8C5F5C-A9CD-4FE5-AEAE-75C30CAF5D78}" destId="{B5AAAD0E-D0B9-4AEF-A584-E03299BD4912}" srcOrd="3" destOrd="0" presId="urn:microsoft.com/office/officeart/2018/2/layout/IconVerticalSolidList"/>
    <dgm:cxn modelId="{24A86FD9-6A72-40FE-B250-C321239F5CB0}" type="presParOf" srcId="{FD3491C7-164F-492B-B0CC-BB3C2F238D69}" destId="{ECDD6100-4F8C-4697-B6DB-86B7AF547945}" srcOrd="5" destOrd="0" presId="urn:microsoft.com/office/officeart/2018/2/layout/IconVerticalSolidList"/>
    <dgm:cxn modelId="{5BCB4729-8073-4DC6-AAC8-0338452B4DBA}" type="presParOf" srcId="{FD3491C7-164F-492B-B0CC-BB3C2F238D69}" destId="{B53AA051-8785-48BA-B67F-E4950B9731C4}" srcOrd="6" destOrd="0" presId="urn:microsoft.com/office/officeart/2018/2/layout/IconVerticalSolidList"/>
    <dgm:cxn modelId="{58BCC581-9AFA-459D-9A06-F8C8F961FB74}" type="presParOf" srcId="{B53AA051-8785-48BA-B67F-E4950B9731C4}" destId="{019D3484-E625-4320-8838-3BD51874B431}" srcOrd="0" destOrd="0" presId="urn:microsoft.com/office/officeart/2018/2/layout/IconVerticalSolidList"/>
    <dgm:cxn modelId="{8A1445DE-8534-42A9-A9CE-A03B9581AA40}" type="presParOf" srcId="{B53AA051-8785-48BA-B67F-E4950B9731C4}" destId="{86959A32-A85A-4105-8FFD-597704A4FD79}" srcOrd="1" destOrd="0" presId="urn:microsoft.com/office/officeart/2018/2/layout/IconVerticalSolidList"/>
    <dgm:cxn modelId="{6D341F94-BB30-4DB5-9E7D-94921D225FF1}" type="presParOf" srcId="{B53AA051-8785-48BA-B67F-E4950B9731C4}" destId="{6B5535DB-87C4-4D2D-AFAA-3226307E4477}" srcOrd="2" destOrd="0" presId="urn:microsoft.com/office/officeart/2018/2/layout/IconVerticalSolidList"/>
    <dgm:cxn modelId="{48E30058-F5FF-45FD-9730-13E881686A65}" type="presParOf" srcId="{B53AA051-8785-48BA-B67F-E4950B9731C4}" destId="{D6360555-D68B-4C57-9259-B03C43272F6C}" srcOrd="3" destOrd="0" presId="urn:microsoft.com/office/officeart/2018/2/layout/IconVerticalSolidList"/>
    <dgm:cxn modelId="{6417E202-E633-4A95-BC96-2093406950E8}" type="presParOf" srcId="{FD3491C7-164F-492B-B0CC-BB3C2F238D69}" destId="{1E3E6AB7-E1CF-4BE2-AFDC-51BE5754C872}" srcOrd="7" destOrd="0" presId="urn:microsoft.com/office/officeart/2018/2/layout/IconVerticalSolidList"/>
    <dgm:cxn modelId="{A2518AA0-4E91-4A54-9D57-E968E1BF9C5D}" type="presParOf" srcId="{FD3491C7-164F-492B-B0CC-BB3C2F238D69}" destId="{C141D9E1-BA40-4C4F-B798-C5162D6E1888}" srcOrd="8" destOrd="0" presId="urn:microsoft.com/office/officeart/2018/2/layout/IconVerticalSolidList"/>
    <dgm:cxn modelId="{8E5B35F2-F7ED-41CD-A312-E1FAF5F691EC}" type="presParOf" srcId="{C141D9E1-BA40-4C4F-B798-C5162D6E1888}" destId="{FA8D897B-232C-492C-883B-373A33D29D9F}" srcOrd="0" destOrd="0" presId="urn:microsoft.com/office/officeart/2018/2/layout/IconVerticalSolidList"/>
    <dgm:cxn modelId="{83AD7919-D226-4957-9FF5-D75712228BBC}" type="presParOf" srcId="{C141D9E1-BA40-4C4F-B798-C5162D6E1888}" destId="{B5E57FBD-34E7-413B-8AA8-943802AE7CDC}" srcOrd="1" destOrd="0" presId="urn:microsoft.com/office/officeart/2018/2/layout/IconVerticalSolidList"/>
    <dgm:cxn modelId="{0D80637F-8834-47C3-9EAF-1B2F55A3A271}" type="presParOf" srcId="{C141D9E1-BA40-4C4F-B798-C5162D6E1888}" destId="{240B19F5-7055-4C4C-818F-7BDEA8494C74}" srcOrd="2" destOrd="0" presId="urn:microsoft.com/office/officeart/2018/2/layout/IconVerticalSolidList"/>
    <dgm:cxn modelId="{E6F94059-D78D-4050-97D9-15F9542B4013}" type="presParOf" srcId="{C141D9E1-BA40-4C4F-B798-C5162D6E1888}" destId="{31DDE9C3-19E6-4F20-8FC6-40C01980867D}" srcOrd="3" destOrd="0" presId="urn:microsoft.com/office/officeart/2018/2/layout/IconVerticalSolidList"/>
    <dgm:cxn modelId="{16D11F47-0FF4-434C-BB14-F454C6A76DBE}" type="presParOf" srcId="{FD3491C7-164F-492B-B0CC-BB3C2F238D69}" destId="{6CB0A5C2-EB6C-4247-B38D-C16CA39D77AA}" srcOrd="9" destOrd="0" presId="urn:microsoft.com/office/officeart/2018/2/layout/IconVerticalSolidList"/>
    <dgm:cxn modelId="{0B090123-2E2D-46C4-832D-838FB4DD95DB}" type="presParOf" srcId="{FD3491C7-164F-492B-B0CC-BB3C2F238D69}" destId="{86271EB8-BE1B-4DDC-A179-07D90E2A22A3}" srcOrd="10" destOrd="0" presId="urn:microsoft.com/office/officeart/2018/2/layout/IconVerticalSolidList"/>
    <dgm:cxn modelId="{AC1A1BEC-3D14-4EF9-939E-192F313EC4DE}" type="presParOf" srcId="{86271EB8-BE1B-4DDC-A179-07D90E2A22A3}" destId="{A9611471-FD62-481C-8236-6C5D52A1F40F}" srcOrd="0" destOrd="0" presId="urn:microsoft.com/office/officeart/2018/2/layout/IconVerticalSolidList"/>
    <dgm:cxn modelId="{E55139F5-8135-46A9-8006-CC0BFCF168A8}" type="presParOf" srcId="{86271EB8-BE1B-4DDC-A179-07D90E2A22A3}" destId="{44565542-5DEE-43F4-A970-F8867FD5886B}" srcOrd="1" destOrd="0" presId="urn:microsoft.com/office/officeart/2018/2/layout/IconVerticalSolidList"/>
    <dgm:cxn modelId="{5E6A7FD3-3C6C-4319-A38C-0D83D7C06834}" type="presParOf" srcId="{86271EB8-BE1B-4DDC-A179-07D90E2A22A3}" destId="{A924B591-444B-498B-9174-C59313C195FB}" srcOrd="2" destOrd="0" presId="urn:microsoft.com/office/officeart/2018/2/layout/IconVerticalSolidList"/>
    <dgm:cxn modelId="{0969EE8A-56DD-4680-803B-74BA179F42BC}" type="presParOf" srcId="{86271EB8-BE1B-4DDC-A179-07D90E2A22A3}" destId="{1FAB8FF5-BC5B-46FA-95BE-49BA36ADE3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175A9E-B57D-4A24-A2A2-AC66B2754807}" type="doc">
      <dgm:prSet loTypeId="urn:microsoft.com/office/officeart/2005/8/layout/hierarchy1" loCatId="hierarchy" qsTypeId="urn:microsoft.com/office/officeart/2005/8/quickstyle/simple1#2" qsCatId="simple" csTypeId="urn:microsoft.com/office/officeart/2005/8/colors/colorful2#1" csCatId="colorful"/>
      <dgm:spPr/>
      <dgm:t>
        <a:bodyPr/>
        <a:lstStyle/>
        <a:p>
          <a:endParaRPr lang="en-US"/>
        </a:p>
      </dgm:t>
    </dgm:pt>
    <dgm:pt modelId="{48B493B7-BAD9-4D01-966B-586E7E7A7631}">
      <dgm:prSet/>
      <dgm:spPr/>
      <dgm:t>
        <a:bodyPr/>
        <a:lstStyle/>
        <a:p>
          <a:r>
            <a:rPr lang="en-US"/>
            <a:t>Evaluate personal employability skills and their congruence with the skills required for professional practice in a real or simulated environment.</a:t>
          </a:r>
        </a:p>
      </dgm:t>
    </dgm:pt>
    <dgm:pt modelId="{AF147770-5DEA-45F8-8FC3-8BBA6704D673}" type="parTrans" cxnId="{7166B75C-85F9-42FA-8A21-0DA4642AEE8D}">
      <dgm:prSet/>
      <dgm:spPr/>
      <dgm:t>
        <a:bodyPr/>
        <a:lstStyle/>
        <a:p>
          <a:endParaRPr lang="en-US"/>
        </a:p>
      </dgm:t>
    </dgm:pt>
    <dgm:pt modelId="{2C993F82-214C-4D79-B98A-3765B54CEAC3}" type="sibTrans" cxnId="{7166B75C-85F9-42FA-8A21-0DA4642AEE8D}">
      <dgm:prSet/>
      <dgm:spPr/>
      <dgm:t>
        <a:bodyPr/>
        <a:lstStyle/>
        <a:p>
          <a:endParaRPr lang="en-US"/>
        </a:p>
      </dgm:t>
    </dgm:pt>
    <dgm:pt modelId="{16D30087-0D07-4A27-8B99-A1622B6D8BBD}">
      <dgm:prSet/>
      <dgm:spPr/>
      <dgm:t>
        <a:bodyPr/>
        <a:lstStyle/>
        <a:p>
          <a:r>
            <a:rPr lang="en-US"/>
            <a:t>Build a personal brand and promote a professional identity for a specific opportunity.</a:t>
          </a:r>
        </a:p>
      </dgm:t>
    </dgm:pt>
    <dgm:pt modelId="{1E36A0A2-F360-41D6-A393-446AD90A552C}" type="parTrans" cxnId="{29499E4F-61BE-43B1-975C-F8FB8844A346}">
      <dgm:prSet/>
      <dgm:spPr/>
      <dgm:t>
        <a:bodyPr/>
        <a:lstStyle/>
        <a:p>
          <a:endParaRPr lang="en-US"/>
        </a:p>
      </dgm:t>
    </dgm:pt>
    <dgm:pt modelId="{E67C004F-2C9E-4381-A053-C177AE78CE27}" type="sibTrans" cxnId="{29499E4F-61BE-43B1-975C-F8FB8844A346}">
      <dgm:prSet/>
      <dgm:spPr/>
      <dgm:t>
        <a:bodyPr/>
        <a:lstStyle/>
        <a:p>
          <a:endParaRPr lang="en-US"/>
        </a:p>
      </dgm:t>
    </dgm:pt>
    <dgm:pt modelId="{C4E1D9A0-FF92-41D4-8615-A8F7D9C48F67}" type="pres">
      <dgm:prSet presAssocID="{60175A9E-B57D-4A24-A2A2-AC66B2754807}" presName="hierChild1" presStyleCnt="0">
        <dgm:presLayoutVars>
          <dgm:chPref val="1"/>
          <dgm:dir/>
          <dgm:animOne val="branch"/>
          <dgm:animLvl val="lvl"/>
          <dgm:resizeHandles/>
        </dgm:presLayoutVars>
      </dgm:prSet>
      <dgm:spPr/>
    </dgm:pt>
    <dgm:pt modelId="{B872F4BA-F403-4533-987F-D7956D53A847}" type="pres">
      <dgm:prSet presAssocID="{48B493B7-BAD9-4D01-966B-586E7E7A7631}" presName="hierRoot1" presStyleCnt="0"/>
      <dgm:spPr/>
    </dgm:pt>
    <dgm:pt modelId="{AEB9F1EB-88FD-4E96-8837-0C5D6E4648DB}" type="pres">
      <dgm:prSet presAssocID="{48B493B7-BAD9-4D01-966B-586E7E7A7631}" presName="composite" presStyleCnt="0"/>
      <dgm:spPr/>
    </dgm:pt>
    <dgm:pt modelId="{86F9DF63-E4C2-4501-B0F3-64D62297730E}" type="pres">
      <dgm:prSet presAssocID="{48B493B7-BAD9-4D01-966B-586E7E7A7631}" presName="background" presStyleLbl="node0" presStyleIdx="0" presStyleCnt="2"/>
      <dgm:spPr/>
    </dgm:pt>
    <dgm:pt modelId="{826BBA04-BA72-4BD4-B6BE-77C55E6BAA36}" type="pres">
      <dgm:prSet presAssocID="{48B493B7-BAD9-4D01-966B-586E7E7A7631}" presName="text" presStyleLbl="fgAcc0" presStyleIdx="0" presStyleCnt="2">
        <dgm:presLayoutVars>
          <dgm:chPref val="3"/>
        </dgm:presLayoutVars>
      </dgm:prSet>
      <dgm:spPr/>
    </dgm:pt>
    <dgm:pt modelId="{8856672E-875B-435D-80EE-F107251D3006}" type="pres">
      <dgm:prSet presAssocID="{48B493B7-BAD9-4D01-966B-586E7E7A7631}" presName="hierChild2" presStyleCnt="0"/>
      <dgm:spPr/>
    </dgm:pt>
    <dgm:pt modelId="{7AB76D06-05BC-4CAC-A273-C92381E7D720}" type="pres">
      <dgm:prSet presAssocID="{16D30087-0D07-4A27-8B99-A1622B6D8BBD}" presName="hierRoot1" presStyleCnt="0"/>
      <dgm:spPr/>
    </dgm:pt>
    <dgm:pt modelId="{3B60A55B-D24B-49C4-A72F-F0B1A809D864}" type="pres">
      <dgm:prSet presAssocID="{16D30087-0D07-4A27-8B99-A1622B6D8BBD}" presName="composite" presStyleCnt="0"/>
      <dgm:spPr/>
    </dgm:pt>
    <dgm:pt modelId="{67724496-9C64-4424-9895-37AE89E971EC}" type="pres">
      <dgm:prSet presAssocID="{16D30087-0D07-4A27-8B99-A1622B6D8BBD}" presName="background" presStyleLbl="node0" presStyleIdx="1" presStyleCnt="2"/>
      <dgm:spPr/>
    </dgm:pt>
    <dgm:pt modelId="{89000ADB-3E1F-41B7-90B3-14E7709A5D92}" type="pres">
      <dgm:prSet presAssocID="{16D30087-0D07-4A27-8B99-A1622B6D8BBD}" presName="text" presStyleLbl="fgAcc0" presStyleIdx="1" presStyleCnt="2">
        <dgm:presLayoutVars>
          <dgm:chPref val="3"/>
        </dgm:presLayoutVars>
      </dgm:prSet>
      <dgm:spPr/>
    </dgm:pt>
    <dgm:pt modelId="{FACEB6AF-FFFE-43D8-B6A0-44F43EE535C3}" type="pres">
      <dgm:prSet presAssocID="{16D30087-0D07-4A27-8B99-A1622B6D8BBD}" presName="hierChild2" presStyleCnt="0"/>
      <dgm:spPr/>
    </dgm:pt>
  </dgm:ptLst>
  <dgm:cxnLst>
    <dgm:cxn modelId="{BA322D29-FDB7-4EED-872B-E4E27096E9A1}" type="presOf" srcId="{16D30087-0D07-4A27-8B99-A1622B6D8BBD}" destId="{89000ADB-3E1F-41B7-90B3-14E7709A5D92}" srcOrd="0" destOrd="0" presId="urn:microsoft.com/office/officeart/2005/8/layout/hierarchy1"/>
    <dgm:cxn modelId="{2B4D6A5C-E022-4B6F-9882-6B7F64C3700E}" type="presOf" srcId="{60175A9E-B57D-4A24-A2A2-AC66B2754807}" destId="{C4E1D9A0-FF92-41D4-8615-A8F7D9C48F67}" srcOrd="0" destOrd="0" presId="urn:microsoft.com/office/officeart/2005/8/layout/hierarchy1"/>
    <dgm:cxn modelId="{7166B75C-85F9-42FA-8A21-0DA4642AEE8D}" srcId="{60175A9E-B57D-4A24-A2A2-AC66B2754807}" destId="{48B493B7-BAD9-4D01-966B-586E7E7A7631}" srcOrd="0" destOrd="0" parTransId="{AF147770-5DEA-45F8-8FC3-8BBA6704D673}" sibTransId="{2C993F82-214C-4D79-B98A-3765B54CEAC3}"/>
    <dgm:cxn modelId="{29499E4F-61BE-43B1-975C-F8FB8844A346}" srcId="{60175A9E-B57D-4A24-A2A2-AC66B2754807}" destId="{16D30087-0D07-4A27-8B99-A1622B6D8BBD}" srcOrd="1" destOrd="0" parTransId="{1E36A0A2-F360-41D6-A393-446AD90A552C}" sibTransId="{E67C004F-2C9E-4381-A053-C177AE78CE27}"/>
    <dgm:cxn modelId="{6D25EA5A-ABAD-4F61-85F3-7C1238B111A9}" type="presOf" srcId="{48B493B7-BAD9-4D01-966B-586E7E7A7631}" destId="{826BBA04-BA72-4BD4-B6BE-77C55E6BAA36}" srcOrd="0" destOrd="0" presId="urn:microsoft.com/office/officeart/2005/8/layout/hierarchy1"/>
    <dgm:cxn modelId="{28C30A7B-FA5B-423F-BE3B-D640324582B9}" type="presParOf" srcId="{C4E1D9A0-FF92-41D4-8615-A8F7D9C48F67}" destId="{B872F4BA-F403-4533-987F-D7956D53A847}" srcOrd="0" destOrd="0" presId="urn:microsoft.com/office/officeart/2005/8/layout/hierarchy1"/>
    <dgm:cxn modelId="{0E0C625B-4501-4ACE-B093-6147086BCAAF}" type="presParOf" srcId="{B872F4BA-F403-4533-987F-D7956D53A847}" destId="{AEB9F1EB-88FD-4E96-8837-0C5D6E4648DB}" srcOrd="0" destOrd="0" presId="urn:microsoft.com/office/officeart/2005/8/layout/hierarchy1"/>
    <dgm:cxn modelId="{7649426D-9D8E-40BB-A980-9C31AD6C65AD}" type="presParOf" srcId="{AEB9F1EB-88FD-4E96-8837-0C5D6E4648DB}" destId="{86F9DF63-E4C2-4501-B0F3-64D62297730E}" srcOrd="0" destOrd="0" presId="urn:microsoft.com/office/officeart/2005/8/layout/hierarchy1"/>
    <dgm:cxn modelId="{AE2B7D13-87F1-400E-92BC-BDF2078EBF18}" type="presParOf" srcId="{AEB9F1EB-88FD-4E96-8837-0C5D6E4648DB}" destId="{826BBA04-BA72-4BD4-B6BE-77C55E6BAA36}" srcOrd="1" destOrd="0" presId="urn:microsoft.com/office/officeart/2005/8/layout/hierarchy1"/>
    <dgm:cxn modelId="{F6A8212B-5F20-40C2-BD06-A0141DFE948E}" type="presParOf" srcId="{B872F4BA-F403-4533-987F-D7956D53A847}" destId="{8856672E-875B-435D-80EE-F107251D3006}" srcOrd="1" destOrd="0" presId="urn:microsoft.com/office/officeart/2005/8/layout/hierarchy1"/>
    <dgm:cxn modelId="{51957244-E06F-406E-A1A0-F74675CED0A7}" type="presParOf" srcId="{C4E1D9A0-FF92-41D4-8615-A8F7D9C48F67}" destId="{7AB76D06-05BC-4CAC-A273-C92381E7D720}" srcOrd="1" destOrd="0" presId="urn:microsoft.com/office/officeart/2005/8/layout/hierarchy1"/>
    <dgm:cxn modelId="{DE65CE3D-7525-47D9-AB73-1ADFC8F85758}" type="presParOf" srcId="{7AB76D06-05BC-4CAC-A273-C92381E7D720}" destId="{3B60A55B-D24B-49C4-A72F-F0B1A809D864}" srcOrd="0" destOrd="0" presId="urn:microsoft.com/office/officeart/2005/8/layout/hierarchy1"/>
    <dgm:cxn modelId="{A3491B0F-6DE0-4D77-BD86-6BDAD78080B4}" type="presParOf" srcId="{3B60A55B-D24B-49C4-A72F-F0B1A809D864}" destId="{67724496-9C64-4424-9895-37AE89E971EC}" srcOrd="0" destOrd="0" presId="urn:microsoft.com/office/officeart/2005/8/layout/hierarchy1"/>
    <dgm:cxn modelId="{BBA0C688-81B4-4BB5-A0B0-0E177F4819EC}" type="presParOf" srcId="{3B60A55B-D24B-49C4-A72F-F0B1A809D864}" destId="{89000ADB-3E1F-41B7-90B3-14E7709A5D92}" srcOrd="1" destOrd="0" presId="urn:microsoft.com/office/officeart/2005/8/layout/hierarchy1"/>
    <dgm:cxn modelId="{349F4F94-F9ED-4974-BEFA-2DC476CE5803}" type="presParOf" srcId="{7AB76D06-05BC-4CAC-A273-C92381E7D720}" destId="{FACEB6AF-FFFE-43D8-B6A0-44F43EE535C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A7859E-E092-4894-B643-F5B94425E354}" type="doc">
      <dgm:prSet loTypeId="urn:microsoft.com/office/officeart/2008/layout/LinedList" loCatId="list" qsTypeId="urn:microsoft.com/office/officeart/2005/8/quickstyle/simple1#3" qsCatId="simple" csTypeId="urn:microsoft.com/office/officeart/2005/8/colors/colorful2#2" csCatId="colorful"/>
      <dgm:spPr/>
      <dgm:t>
        <a:bodyPr/>
        <a:lstStyle/>
        <a:p>
          <a:endParaRPr lang="en-US"/>
        </a:p>
      </dgm:t>
    </dgm:pt>
    <dgm:pt modelId="{B323BC86-87AC-461E-BFA5-830D7E269EE2}">
      <dgm:prSet/>
      <dgm:spPr/>
      <dgm:t>
        <a:bodyPr/>
        <a:lstStyle/>
        <a:p>
          <a:r>
            <a:rPr lang="en-US"/>
            <a:t>Why are you studying health and social care?</a:t>
          </a:r>
        </a:p>
      </dgm:t>
    </dgm:pt>
    <dgm:pt modelId="{BD3BB85A-5724-48B8-A941-2802457B6C3D}" type="parTrans" cxnId="{8330FF06-D7E9-48DA-8B06-FAE309C44C0A}">
      <dgm:prSet/>
      <dgm:spPr/>
      <dgm:t>
        <a:bodyPr/>
        <a:lstStyle/>
        <a:p>
          <a:endParaRPr lang="en-US"/>
        </a:p>
      </dgm:t>
    </dgm:pt>
    <dgm:pt modelId="{733889AA-C6AE-40AB-AA24-7FFD08989001}" type="sibTrans" cxnId="{8330FF06-D7E9-48DA-8B06-FAE309C44C0A}">
      <dgm:prSet/>
      <dgm:spPr/>
      <dgm:t>
        <a:bodyPr/>
        <a:lstStyle/>
        <a:p>
          <a:endParaRPr lang="en-US"/>
        </a:p>
      </dgm:t>
    </dgm:pt>
    <dgm:pt modelId="{645768A5-F12C-40C3-8A6E-6018CB515DBA}">
      <dgm:prSet/>
      <dgm:spPr/>
      <dgm:t>
        <a:bodyPr/>
        <a:lstStyle/>
        <a:p>
          <a:r>
            <a:rPr lang="en-US"/>
            <a:t>Why did you choose the course? </a:t>
          </a:r>
        </a:p>
      </dgm:t>
    </dgm:pt>
    <dgm:pt modelId="{D075979B-5A7D-4373-81BE-0AA169847206}" type="parTrans" cxnId="{FD656F9B-2687-438D-A872-D4B9FB7A325A}">
      <dgm:prSet/>
      <dgm:spPr/>
      <dgm:t>
        <a:bodyPr/>
        <a:lstStyle/>
        <a:p>
          <a:endParaRPr lang="en-US"/>
        </a:p>
      </dgm:t>
    </dgm:pt>
    <dgm:pt modelId="{63F04537-B73E-42E7-B672-14D78352B8C1}" type="sibTrans" cxnId="{FD656F9B-2687-438D-A872-D4B9FB7A325A}">
      <dgm:prSet/>
      <dgm:spPr/>
      <dgm:t>
        <a:bodyPr/>
        <a:lstStyle/>
        <a:p>
          <a:endParaRPr lang="en-US"/>
        </a:p>
      </dgm:t>
    </dgm:pt>
    <dgm:pt modelId="{51AF3F71-8385-400E-880D-D105A686E87F}">
      <dgm:prSet/>
      <dgm:spPr/>
      <dgm:t>
        <a:bodyPr/>
        <a:lstStyle/>
        <a:p>
          <a:r>
            <a:rPr lang="en-US"/>
            <a:t>What role would you like in the future? </a:t>
          </a:r>
        </a:p>
      </dgm:t>
    </dgm:pt>
    <dgm:pt modelId="{5E5A2F70-41BB-4DAB-9E22-7D2DBB51A102}" type="parTrans" cxnId="{5CD13CD6-4626-4E3F-BB04-88C38775C9F8}">
      <dgm:prSet/>
      <dgm:spPr/>
      <dgm:t>
        <a:bodyPr/>
        <a:lstStyle/>
        <a:p>
          <a:endParaRPr lang="en-US"/>
        </a:p>
      </dgm:t>
    </dgm:pt>
    <dgm:pt modelId="{863D1362-5314-439C-B7D0-EC59055E59CE}" type="sibTrans" cxnId="{5CD13CD6-4626-4E3F-BB04-88C38775C9F8}">
      <dgm:prSet/>
      <dgm:spPr/>
      <dgm:t>
        <a:bodyPr/>
        <a:lstStyle/>
        <a:p>
          <a:endParaRPr lang="en-US"/>
        </a:p>
      </dgm:t>
    </dgm:pt>
    <dgm:pt modelId="{49F249EE-C042-41DA-A498-4D3C2FB38142}">
      <dgm:prSet/>
      <dgm:spPr/>
      <dgm:t>
        <a:bodyPr/>
        <a:lstStyle/>
        <a:p>
          <a:r>
            <a:rPr lang="en-US"/>
            <a:t>What skills do you think are important? </a:t>
          </a:r>
        </a:p>
      </dgm:t>
    </dgm:pt>
    <dgm:pt modelId="{46017633-78F1-4E04-9C8B-C54D4559DE79}" type="parTrans" cxnId="{4D2EC4BE-B704-423E-9A6E-728C973BEEEB}">
      <dgm:prSet/>
      <dgm:spPr/>
      <dgm:t>
        <a:bodyPr/>
        <a:lstStyle/>
        <a:p>
          <a:endParaRPr lang="en-US"/>
        </a:p>
      </dgm:t>
    </dgm:pt>
    <dgm:pt modelId="{FAF47D80-94CD-457A-80CF-5023C37F6398}" type="sibTrans" cxnId="{4D2EC4BE-B704-423E-9A6E-728C973BEEEB}">
      <dgm:prSet/>
      <dgm:spPr/>
      <dgm:t>
        <a:bodyPr/>
        <a:lstStyle/>
        <a:p>
          <a:endParaRPr lang="en-US"/>
        </a:p>
      </dgm:t>
    </dgm:pt>
    <dgm:pt modelId="{E68495F8-D55D-41B9-BED3-FE96D09041C7}" type="pres">
      <dgm:prSet presAssocID="{AAA7859E-E092-4894-B643-F5B94425E354}" presName="vert0" presStyleCnt="0">
        <dgm:presLayoutVars>
          <dgm:dir/>
          <dgm:animOne val="branch"/>
          <dgm:animLvl val="lvl"/>
        </dgm:presLayoutVars>
      </dgm:prSet>
      <dgm:spPr/>
    </dgm:pt>
    <dgm:pt modelId="{27AE6760-27D7-415B-8457-059360F42AA4}" type="pres">
      <dgm:prSet presAssocID="{B323BC86-87AC-461E-BFA5-830D7E269EE2}" presName="thickLine" presStyleLbl="alignNode1" presStyleIdx="0" presStyleCnt="4"/>
      <dgm:spPr/>
    </dgm:pt>
    <dgm:pt modelId="{9FC18980-8F77-474F-A1C5-2ED524528711}" type="pres">
      <dgm:prSet presAssocID="{B323BC86-87AC-461E-BFA5-830D7E269EE2}" presName="horz1" presStyleCnt="0"/>
      <dgm:spPr/>
    </dgm:pt>
    <dgm:pt modelId="{D82B6EE3-8462-4C21-BF48-6F1FC250D766}" type="pres">
      <dgm:prSet presAssocID="{B323BC86-87AC-461E-BFA5-830D7E269EE2}" presName="tx1" presStyleLbl="revTx" presStyleIdx="0" presStyleCnt="4"/>
      <dgm:spPr/>
    </dgm:pt>
    <dgm:pt modelId="{AFEBF225-A2A5-4B35-916E-5DC34ECD1790}" type="pres">
      <dgm:prSet presAssocID="{B323BC86-87AC-461E-BFA5-830D7E269EE2}" presName="vert1" presStyleCnt="0"/>
      <dgm:spPr/>
    </dgm:pt>
    <dgm:pt modelId="{69EAD9AA-71B6-4DBB-B86D-08DF097ADB29}" type="pres">
      <dgm:prSet presAssocID="{645768A5-F12C-40C3-8A6E-6018CB515DBA}" presName="thickLine" presStyleLbl="alignNode1" presStyleIdx="1" presStyleCnt="4"/>
      <dgm:spPr/>
    </dgm:pt>
    <dgm:pt modelId="{03713667-1740-4FC7-BD19-F63664295107}" type="pres">
      <dgm:prSet presAssocID="{645768A5-F12C-40C3-8A6E-6018CB515DBA}" presName="horz1" presStyleCnt="0"/>
      <dgm:spPr/>
    </dgm:pt>
    <dgm:pt modelId="{518A222C-1B48-4EB0-9EDB-7868EEAC4B6B}" type="pres">
      <dgm:prSet presAssocID="{645768A5-F12C-40C3-8A6E-6018CB515DBA}" presName="tx1" presStyleLbl="revTx" presStyleIdx="1" presStyleCnt="4"/>
      <dgm:spPr/>
    </dgm:pt>
    <dgm:pt modelId="{12FE5D9D-7029-4F61-8B7C-74C8283AF8CA}" type="pres">
      <dgm:prSet presAssocID="{645768A5-F12C-40C3-8A6E-6018CB515DBA}" presName="vert1" presStyleCnt="0"/>
      <dgm:spPr/>
    </dgm:pt>
    <dgm:pt modelId="{A71B4A84-769B-481D-80F5-14BBBE7F9FE8}" type="pres">
      <dgm:prSet presAssocID="{51AF3F71-8385-400E-880D-D105A686E87F}" presName="thickLine" presStyleLbl="alignNode1" presStyleIdx="2" presStyleCnt="4"/>
      <dgm:spPr/>
    </dgm:pt>
    <dgm:pt modelId="{6C57377D-E3D2-4415-A45C-DBE09AD5D067}" type="pres">
      <dgm:prSet presAssocID="{51AF3F71-8385-400E-880D-D105A686E87F}" presName="horz1" presStyleCnt="0"/>
      <dgm:spPr/>
    </dgm:pt>
    <dgm:pt modelId="{B69B9D3E-24E5-47CA-B63D-FA7ED5236F67}" type="pres">
      <dgm:prSet presAssocID="{51AF3F71-8385-400E-880D-D105A686E87F}" presName="tx1" presStyleLbl="revTx" presStyleIdx="2" presStyleCnt="4"/>
      <dgm:spPr/>
    </dgm:pt>
    <dgm:pt modelId="{281139A0-8E67-49A5-8A3D-622B60417CC7}" type="pres">
      <dgm:prSet presAssocID="{51AF3F71-8385-400E-880D-D105A686E87F}" presName="vert1" presStyleCnt="0"/>
      <dgm:spPr/>
    </dgm:pt>
    <dgm:pt modelId="{6DF7E8D8-0272-4546-8CA4-94FB787959F4}" type="pres">
      <dgm:prSet presAssocID="{49F249EE-C042-41DA-A498-4D3C2FB38142}" presName="thickLine" presStyleLbl="alignNode1" presStyleIdx="3" presStyleCnt="4"/>
      <dgm:spPr/>
    </dgm:pt>
    <dgm:pt modelId="{1FDC3295-C61D-404C-BB77-2A46878FF9ED}" type="pres">
      <dgm:prSet presAssocID="{49F249EE-C042-41DA-A498-4D3C2FB38142}" presName="horz1" presStyleCnt="0"/>
      <dgm:spPr/>
    </dgm:pt>
    <dgm:pt modelId="{5D0E54C9-05A7-4529-A780-8106A6B86222}" type="pres">
      <dgm:prSet presAssocID="{49F249EE-C042-41DA-A498-4D3C2FB38142}" presName="tx1" presStyleLbl="revTx" presStyleIdx="3" presStyleCnt="4"/>
      <dgm:spPr/>
    </dgm:pt>
    <dgm:pt modelId="{B3033298-2402-4105-A2F9-5CA2AD38D88E}" type="pres">
      <dgm:prSet presAssocID="{49F249EE-C042-41DA-A498-4D3C2FB38142}" presName="vert1" presStyleCnt="0"/>
      <dgm:spPr/>
    </dgm:pt>
  </dgm:ptLst>
  <dgm:cxnLst>
    <dgm:cxn modelId="{8330FF06-D7E9-48DA-8B06-FAE309C44C0A}" srcId="{AAA7859E-E092-4894-B643-F5B94425E354}" destId="{B323BC86-87AC-461E-BFA5-830D7E269EE2}" srcOrd="0" destOrd="0" parTransId="{BD3BB85A-5724-48B8-A941-2802457B6C3D}" sibTransId="{733889AA-C6AE-40AB-AA24-7FFD08989001}"/>
    <dgm:cxn modelId="{4683D018-1ECD-406B-A38F-667F0229A2C4}" type="presOf" srcId="{49F249EE-C042-41DA-A498-4D3C2FB38142}" destId="{5D0E54C9-05A7-4529-A780-8106A6B86222}" srcOrd="0" destOrd="0" presId="urn:microsoft.com/office/officeart/2008/layout/LinedList"/>
    <dgm:cxn modelId="{F1ADAE73-022B-4F68-AE69-858FC9B093BF}" type="presOf" srcId="{645768A5-F12C-40C3-8A6E-6018CB515DBA}" destId="{518A222C-1B48-4EB0-9EDB-7868EEAC4B6B}" srcOrd="0" destOrd="0" presId="urn:microsoft.com/office/officeart/2008/layout/LinedList"/>
    <dgm:cxn modelId="{BED06A8B-577F-446A-B72A-08457FE65E98}" type="presOf" srcId="{AAA7859E-E092-4894-B643-F5B94425E354}" destId="{E68495F8-D55D-41B9-BED3-FE96D09041C7}" srcOrd="0" destOrd="0" presId="urn:microsoft.com/office/officeart/2008/layout/LinedList"/>
    <dgm:cxn modelId="{FD656F9B-2687-438D-A872-D4B9FB7A325A}" srcId="{AAA7859E-E092-4894-B643-F5B94425E354}" destId="{645768A5-F12C-40C3-8A6E-6018CB515DBA}" srcOrd="1" destOrd="0" parTransId="{D075979B-5A7D-4373-81BE-0AA169847206}" sibTransId="{63F04537-B73E-42E7-B672-14D78352B8C1}"/>
    <dgm:cxn modelId="{940BA39D-5FDE-46D3-910A-9C8398B31DBB}" type="presOf" srcId="{B323BC86-87AC-461E-BFA5-830D7E269EE2}" destId="{D82B6EE3-8462-4C21-BF48-6F1FC250D766}" srcOrd="0" destOrd="0" presId="urn:microsoft.com/office/officeart/2008/layout/LinedList"/>
    <dgm:cxn modelId="{4D2EC4BE-B704-423E-9A6E-728C973BEEEB}" srcId="{AAA7859E-E092-4894-B643-F5B94425E354}" destId="{49F249EE-C042-41DA-A498-4D3C2FB38142}" srcOrd="3" destOrd="0" parTransId="{46017633-78F1-4E04-9C8B-C54D4559DE79}" sibTransId="{FAF47D80-94CD-457A-80CF-5023C37F6398}"/>
    <dgm:cxn modelId="{5CD13CD6-4626-4E3F-BB04-88C38775C9F8}" srcId="{AAA7859E-E092-4894-B643-F5B94425E354}" destId="{51AF3F71-8385-400E-880D-D105A686E87F}" srcOrd="2" destOrd="0" parTransId="{5E5A2F70-41BB-4DAB-9E22-7D2DBB51A102}" sibTransId="{863D1362-5314-439C-B7D0-EC59055E59CE}"/>
    <dgm:cxn modelId="{E08521ED-B050-4E5B-BC7D-00BA9C8BCEAB}" type="presOf" srcId="{51AF3F71-8385-400E-880D-D105A686E87F}" destId="{B69B9D3E-24E5-47CA-B63D-FA7ED5236F67}" srcOrd="0" destOrd="0" presId="urn:microsoft.com/office/officeart/2008/layout/LinedList"/>
    <dgm:cxn modelId="{9700DC6D-9990-492A-9272-0277B92B920B}" type="presParOf" srcId="{E68495F8-D55D-41B9-BED3-FE96D09041C7}" destId="{27AE6760-27D7-415B-8457-059360F42AA4}" srcOrd="0" destOrd="0" presId="urn:microsoft.com/office/officeart/2008/layout/LinedList"/>
    <dgm:cxn modelId="{28A3E0CB-AFD5-4AB8-AF05-A661B39BBCE1}" type="presParOf" srcId="{E68495F8-D55D-41B9-BED3-FE96D09041C7}" destId="{9FC18980-8F77-474F-A1C5-2ED524528711}" srcOrd="1" destOrd="0" presId="urn:microsoft.com/office/officeart/2008/layout/LinedList"/>
    <dgm:cxn modelId="{E2FBF389-1C37-4763-9E76-B302E44B05DB}" type="presParOf" srcId="{9FC18980-8F77-474F-A1C5-2ED524528711}" destId="{D82B6EE3-8462-4C21-BF48-6F1FC250D766}" srcOrd="0" destOrd="0" presId="urn:microsoft.com/office/officeart/2008/layout/LinedList"/>
    <dgm:cxn modelId="{AC831877-F10F-4F09-8538-698A28DE0B3D}" type="presParOf" srcId="{9FC18980-8F77-474F-A1C5-2ED524528711}" destId="{AFEBF225-A2A5-4B35-916E-5DC34ECD1790}" srcOrd="1" destOrd="0" presId="urn:microsoft.com/office/officeart/2008/layout/LinedList"/>
    <dgm:cxn modelId="{204B7396-587D-45F2-A7CB-64523F6EC07C}" type="presParOf" srcId="{E68495F8-D55D-41B9-BED3-FE96D09041C7}" destId="{69EAD9AA-71B6-4DBB-B86D-08DF097ADB29}" srcOrd="2" destOrd="0" presId="urn:microsoft.com/office/officeart/2008/layout/LinedList"/>
    <dgm:cxn modelId="{9043E7F5-35FD-47C4-AC7F-7EEAD7E1FBA7}" type="presParOf" srcId="{E68495F8-D55D-41B9-BED3-FE96D09041C7}" destId="{03713667-1740-4FC7-BD19-F63664295107}" srcOrd="3" destOrd="0" presId="urn:microsoft.com/office/officeart/2008/layout/LinedList"/>
    <dgm:cxn modelId="{9594A28F-EAEA-451C-923A-6521F3D31007}" type="presParOf" srcId="{03713667-1740-4FC7-BD19-F63664295107}" destId="{518A222C-1B48-4EB0-9EDB-7868EEAC4B6B}" srcOrd="0" destOrd="0" presId="urn:microsoft.com/office/officeart/2008/layout/LinedList"/>
    <dgm:cxn modelId="{A2FB0086-8FD6-4FCF-B4C9-17E151D78456}" type="presParOf" srcId="{03713667-1740-4FC7-BD19-F63664295107}" destId="{12FE5D9D-7029-4F61-8B7C-74C8283AF8CA}" srcOrd="1" destOrd="0" presId="urn:microsoft.com/office/officeart/2008/layout/LinedList"/>
    <dgm:cxn modelId="{6F88AFF2-48A5-4A42-B118-EC300712B84D}" type="presParOf" srcId="{E68495F8-D55D-41B9-BED3-FE96D09041C7}" destId="{A71B4A84-769B-481D-80F5-14BBBE7F9FE8}" srcOrd="4" destOrd="0" presId="urn:microsoft.com/office/officeart/2008/layout/LinedList"/>
    <dgm:cxn modelId="{61DEC432-3EE5-49D8-9539-480C5FD5B37D}" type="presParOf" srcId="{E68495F8-D55D-41B9-BED3-FE96D09041C7}" destId="{6C57377D-E3D2-4415-A45C-DBE09AD5D067}" srcOrd="5" destOrd="0" presId="urn:microsoft.com/office/officeart/2008/layout/LinedList"/>
    <dgm:cxn modelId="{C9D73F3C-6A3A-4192-BE88-EEB4464C366E}" type="presParOf" srcId="{6C57377D-E3D2-4415-A45C-DBE09AD5D067}" destId="{B69B9D3E-24E5-47CA-B63D-FA7ED5236F67}" srcOrd="0" destOrd="0" presId="urn:microsoft.com/office/officeart/2008/layout/LinedList"/>
    <dgm:cxn modelId="{C1231F5D-18AB-4B85-AFCC-78183FDF93B6}" type="presParOf" srcId="{6C57377D-E3D2-4415-A45C-DBE09AD5D067}" destId="{281139A0-8E67-49A5-8A3D-622B60417CC7}" srcOrd="1" destOrd="0" presId="urn:microsoft.com/office/officeart/2008/layout/LinedList"/>
    <dgm:cxn modelId="{3D7B5CC8-65A2-42E1-8403-4AA20163F3B8}" type="presParOf" srcId="{E68495F8-D55D-41B9-BED3-FE96D09041C7}" destId="{6DF7E8D8-0272-4546-8CA4-94FB787959F4}" srcOrd="6" destOrd="0" presId="urn:microsoft.com/office/officeart/2008/layout/LinedList"/>
    <dgm:cxn modelId="{A842C888-1384-40F0-B531-6ED087CDB1C4}" type="presParOf" srcId="{E68495F8-D55D-41B9-BED3-FE96D09041C7}" destId="{1FDC3295-C61D-404C-BB77-2A46878FF9ED}" srcOrd="7" destOrd="0" presId="urn:microsoft.com/office/officeart/2008/layout/LinedList"/>
    <dgm:cxn modelId="{4335926B-C0FA-4C93-AA10-FA916D738A48}" type="presParOf" srcId="{1FDC3295-C61D-404C-BB77-2A46878FF9ED}" destId="{5D0E54C9-05A7-4529-A780-8106A6B86222}" srcOrd="0" destOrd="0" presId="urn:microsoft.com/office/officeart/2008/layout/LinedList"/>
    <dgm:cxn modelId="{390ACD7E-6F4E-4000-ACB6-D942CDD0B08C}" type="presParOf" srcId="{1FDC3295-C61D-404C-BB77-2A46878FF9ED}" destId="{B3033298-2402-4105-A2F9-5CA2AD38D8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FE63B7-35AA-4E69-9C46-58FF1CECBE60}" type="doc">
      <dgm:prSet loTypeId="urn:microsoft.com/office/officeart/2018/2/layout/IconVerticalSolidList" loCatId="icon" qsTypeId="urn:microsoft.com/office/officeart/2005/8/quickstyle/simple1#5" qsCatId="simple" csTypeId="urn:microsoft.com/office/officeart/2018/5/colors/Iconchunking_neutralbg_colorful1" csCatId="colorful" phldr="1"/>
      <dgm:spPr/>
      <dgm:t>
        <a:bodyPr/>
        <a:lstStyle/>
        <a:p>
          <a:endParaRPr lang="en-US"/>
        </a:p>
      </dgm:t>
    </dgm:pt>
    <dgm:pt modelId="{94A5448D-F782-4E9E-9FDE-EEB7269CB2AF}">
      <dgm:prSet/>
      <dgm:spPr/>
      <dgm:t>
        <a:bodyPr/>
        <a:lstStyle/>
        <a:p>
          <a:r>
            <a:rPr lang="en-US"/>
            <a:t>Synergic combination of personal qualities, a range of cognitive, social, emotional and behavioural skills including their application into the challenges encountered (Knight and Yorke, 2001). </a:t>
          </a:r>
        </a:p>
      </dgm:t>
    </dgm:pt>
    <dgm:pt modelId="{C9F3FAC5-7886-4A76-B62C-9C9FC6FC4E2A}" type="parTrans" cxnId="{EF96FC84-9495-4FC5-8FCC-5B7AEBA05515}">
      <dgm:prSet/>
      <dgm:spPr/>
      <dgm:t>
        <a:bodyPr/>
        <a:lstStyle/>
        <a:p>
          <a:endParaRPr lang="en-US"/>
        </a:p>
      </dgm:t>
    </dgm:pt>
    <dgm:pt modelId="{A1FE316F-DE0A-47C7-8AE5-64632A77B79E}" type="sibTrans" cxnId="{EF96FC84-9495-4FC5-8FCC-5B7AEBA05515}">
      <dgm:prSet/>
      <dgm:spPr/>
      <dgm:t>
        <a:bodyPr/>
        <a:lstStyle/>
        <a:p>
          <a:endParaRPr lang="en-US"/>
        </a:p>
      </dgm:t>
    </dgm:pt>
    <dgm:pt modelId="{F199A0DC-C7C6-48F1-8121-FF4FC8135E89}">
      <dgm:prSet/>
      <dgm:spPr/>
      <dgm:t>
        <a:bodyPr/>
        <a:lstStyle/>
        <a:p>
          <a:r>
            <a:rPr lang="en-US"/>
            <a:t>Employers seek additional employability skills, often regarded as “soft skills” (Finch et al., 2013)</a:t>
          </a:r>
        </a:p>
      </dgm:t>
    </dgm:pt>
    <dgm:pt modelId="{79586A90-5396-4787-A83E-14070D0CF19D}" type="parTrans" cxnId="{78BA6720-D813-4402-A873-0825B01A2A3E}">
      <dgm:prSet/>
      <dgm:spPr/>
      <dgm:t>
        <a:bodyPr/>
        <a:lstStyle/>
        <a:p>
          <a:endParaRPr lang="en-US"/>
        </a:p>
      </dgm:t>
    </dgm:pt>
    <dgm:pt modelId="{6FE57F5E-4F6B-41BB-B1FB-1DF47101E7F1}" type="sibTrans" cxnId="{78BA6720-D813-4402-A873-0825B01A2A3E}">
      <dgm:prSet/>
      <dgm:spPr/>
      <dgm:t>
        <a:bodyPr/>
        <a:lstStyle/>
        <a:p>
          <a:endParaRPr lang="en-US"/>
        </a:p>
      </dgm:t>
    </dgm:pt>
    <dgm:pt modelId="{1AFC5B6B-A019-46C9-B56C-A3BEDBC390EF}" type="pres">
      <dgm:prSet presAssocID="{6BFE63B7-35AA-4E69-9C46-58FF1CECBE60}" presName="root" presStyleCnt="0">
        <dgm:presLayoutVars>
          <dgm:dir/>
          <dgm:resizeHandles val="exact"/>
        </dgm:presLayoutVars>
      </dgm:prSet>
      <dgm:spPr/>
    </dgm:pt>
    <dgm:pt modelId="{3DD3B6D7-44D7-42B2-AAA3-AE9A16E0C1D7}" type="pres">
      <dgm:prSet presAssocID="{94A5448D-F782-4E9E-9FDE-EEB7269CB2AF}" presName="compNode" presStyleCnt="0"/>
      <dgm:spPr/>
    </dgm:pt>
    <dgm:pt modelId="{B229C530-CB7D-43FA-AD7A-DBA443530D30}" type="pres">
      <dgm:prSet presAssocID="{94A5448D-F782-4E9E-9FDE-EEB7269CB2AF}" presName="bgRect" presStyleLbl="bgShp" presStyleIdx="0" presStyleCnt="2"/>
      <dgm:spPr/>
    </dgm:pt>
    <dgm:pt modelId="{39B7203A-D24C-4F8C-B474-7603E23E202C}" type="pres">
      <dgm:prSet presAssocID="{94A5448D-F782-4E9E-9FDE-EEB7269CB2AF}"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47B55247-E0CF-4258-AE76-DFD56023BE14}" type="pres">
      <dgm:prSet presAssocID="{94A5448D-F782-4E9E-9FDE-EEB7269CB2AF}" presName="spaceRect" presStyleCnt="0"/>
      <dgm:spPr/>
    </dgm:pt>
    <dgm:pt modelId="{222745B6-302A-47FC-A319-4279D93361DA}" type="pres">
      <dgm:prSet presAssocID="{94A5448D-F782-4E9E-9FDE-EEB7269CB2AF}" presName="parTx" presStyleLbl="revTx" presStyleIdx="0" presStyleCnt="2">
        <dgm:presLayoutVars>
          <dgm:chMax val="0"/>
          <dgm:chPref val="0"/>
        </dgm:presLayoutVars>
      </dgm:prSet>
      <dgm:spPr/>
    </dgm:pt>
    <dgm:pt modelId="{310CCE1A-D8B0-468A-A51C-B05BF34DCAC1}" type="pres">
      <dgm:prSet presAssocID="{A1FE316F-DE0A-47C7-8AE5-64632A77B79E}" presName="sibTrans" presStyleCnt="0"/>
      <dgm:spPr/>
    </dgm:pt>
    <dgm:pt modelId="{E4A53DE1-7624-4F9B-9912-B8D4134F90BE}" type="pres">
      <dgm:prSet presAssocID="{F199A0DC-C7C6-48F1-8121-FF4FC8135E89}" presName="compNode" presStyleCnt="0"/>
      <dgm:spPr/>
    </dgm:pt>
    <dgm:pt modelId="{96DD2BF8-C4FC-405D-BA5A-405E07E6F810}" type="pres">
      <dgm:prSet presAssocID="{F199A0DC-C7C6-48F1-8121-FF4FC8135E89}" presName="bgRect" presStyleLbl="bgShp" presStyleIdx="1" presStyleCnt="2"/>
      <dgm:spPr/>
    </dgm:pt>
    <dgm:pt modelId="{1BE087F7-17B5-4247-90A2-B0684EA2685B}" type="pres">
      <dgm:prSet presAssocID="{F199A0DC-C7C6-48F1-8121-FF4FC8135E89}"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parrow"/>
        </a:ext>
      </dgm:extLst>
    </dgm:pt>
    <dgm:pt modelId="{C162210F-D4EF-455C-8C83-E0732901E183}" type="pres">
      <dgm:prSet presAssocID="{F199A0DC-C7C6-48F1-8121-FF4FC8135E89}" presName="spaceRect" presStyleCnt="0"/>
      <dgm:spPr/>
    </dgm:pt>
    <dgm:pt modelId="{586CBCCB-4629-4B2E-A3C9-BAA3C7C3392A}" type="pres">
      <dgm:prSet presAssocID="{F199A0DC-C7C6-48F1-8121-FF4FC8135E89}" presName="parTx" presStyleLbl="revTx" presStyleIdx="1" presStyleCnt="2">
        <dgm:presLayoutVars>
          <dgm:chMax val="0"/>
          <dgm:chPref val="0"/>
        </dgm:presLayoutVars>
      </dgm:prSet>
      <dgm:spPr/>
    </dgm:pt>
  </dgm:ptLst>
  <dgm:cxnLst>
    <dgm:cxn modelId="{78BA6720-D813-4402-A873-0825B01A2A3E}" srcId="{6BFE63B7-35AA-4E69-9C46-58FF1CECBE60}" destId="{F199A0DC-C7C6-48F1-8121-FF4FC8135E89}" srcOrd="1" destOrd="0" parTransId="{79586A90-5396-4787-A83E-14070D0CF19D}" sibTransId="{6FE57F5E-4F6B-41BB-B1FB-1DF47101E7F1}"/>
    <dgm:cxn modelId="{28EE3C75-9451-45A9-A627-B5E9405194C1}" type="presOf" srcId="{94A5448D-F782-4E9E-9FDE-EEB7269CB2AF}" destId="{222745B6-302A-47FC-A319-4279D93361DA}" srcOrd="0" destOrd="0" presId="urn:microsoft.com/office/officeart/2018/2/layout/IconVerticalSolidList"/>
    <dgm:cxn modelId="{42CEFC75-9EC7-4CE6-8B7E-5BBC8D3ED15D}" type="presOf" srcId="{F199A0DC-C7C6-48F1-8121-FF4FC8135E89}" destId="{586CBCCB-4629-4B2E-A3C9-BAA3C7C3392A}" srcOrd="0" destOrd="0" presId="urn:microsoft.com/office/officeart/2018/2/layout/IconVerticalSolidList"/>
    <dgm:cxn modelId="{EF96FC84-9495-4FC5-8FCC-5B7AEBA05515}" srcId="{6BFE63B7-35AA-4E69-9C46-58FF1CECBE60}" destId="{94A5448D-F782-4E9E-9FDE-EEB7269CB2AF}" srcOrd="0" destOrd="0" parTransId="{C9F3FAC5-7886-4A76-B62C-9C9FC6FC4E2A}" sibTransId="{A1FE316F-DE0A-47C7-8AE5-64632A77B79E}"/>
    <dgm:cxn modelId="{8F96DBCA-DC29-43EF-B607-D2B7870E51D6}" type="presOf" srcId="{6BFE63B7-35AA-4E69-9C46-58FF1CECBE60}" destId="{1AFC5B6B-A019-46C9-B56C-A3BEDBC390EF}" srcOrd="0" destOrd="0" presId="urn:microsoft.com/office/officeart/2018/2/layout/IconVerticalSolidList"/>
    <dgm:cxn modelId="{E2FB42CE-5329-46DD-8968-BAE2AA73E1B5}" type="presParOf" srcId="{1AFC5B6B-A019-46C9-B56C-A3BEDBC390EF}" destId="{3DD3B6D7-44D7-42B2-AAA3-AE9A16E0C1D7}" srcOrd="0" destOrd="0" presId="urn:microsoft.com/office/officeart/2018/2/layout/IconVerticalSolidList"/>
    <dgm:cxn modelId="{9C948040-E71A-428B-BCB1-D78F26C674BA}" type="presParOf" srcId="{3DD3B6D7-44D7-42B2-AAA3-AE9A16E0C1D7}" destId="{B229C530-CB7D-43FA-AD7A-DBA443530D30}" srcOrd="0" destOrd="0" presId="urn:microsoft.com/office/officeart/2018/2/layout/IconVerticalSolidList"/>
    <dgm:cxn modelId="{8FF704B9-43DD-44C9-8E2F-79BBF6530399}" type="presParOf" srcId="{3DD3B6D7-44D7-42B2-AAA3-AE9A16E0C1D7}" destId="{39B7203A-D24C-4F8C-B474-7603E23E202C}" srcOrd="1" destOrd="0" presId="urn:microsoft.com/office/officeart/2018/2/layout/IconVerticalSolidList"/>
    <dgm:cxn modelId="{708BB3E5-0AB7-4A38-AE71-32D13FB5990A}" type="presParOf" srcId="{3DD3B6D7-44D7-42B2-AAA3-AE9A16E0C1D7}" destId="{47B55247-E0CF-4258-AE76-DFD56023BE14}" srcOrd="2" destOrd="0" presId="urn:microsoft.com/office/officeart/2018/2/layout/IconVerticalSolidList"/>
    <dgm:cxn modelId="{842DB7EE-CD1C-4321-AA58-3922F8B0A6EF}" type="presParOf" srcId="{3DD3B6D7-44D7-42B2-AAA3-AE9A16E0C1D7}" destId="{222745B6-302A-47FC-A319-4279D93361DA}" srcOrd="3" destOrd="0" presId="urn:microsoft.com/office/officeart/2018/2/layout/IconVerticalSolidList"/>
    <dgm:cxn modelId="{1989F1E7-9DC1-49EC-8F2F-0F58A87F94D8}" type="presParOf" srcId="{1AFC5B6B-A019-46C9-B56C-A3BEDBC390EF}" destId="{310CCE1A-D8B0-468A-A51C-B05BF34DCAC1}" srcOrd="1" destOrd="0" presId="urn:microsoft.com/office/officeart/2018/2/layout/IconVerticalSolidList"/>
    <dgm:cxn modelId="{461CE53B-19A0-4CAD-8CBA-E1DAFE68BDF0}" type="presParOf" srcId="{1AFC5B6B-A019-46C9-B56C-A3BEDBC390EF}" destId="{E4A53DE1-7624-4F9B-9912-B8D4134F90BE}" srcOrd="2" destOrd="0" presId="urn:microsoft.com/office/officeart/2018/2/layout/IconVerticalSolidList"/>
    <dgm:cxn modelId="{1A3EEBF0-B172-4BEF-9435-A7D8B22E1476}" type="presParOf" srcId="{E4A53DE1-7624-4F9B-9912-B8D4134F90BE}" destId="{96DD2BF8-C4FC-405D-BA5A-405E07E6F810}" srcOrd="0" destOrd="0" presId="urn:microsoft.com/office/officeart/2018/2/layout/IconVerticalSolidList"/>
    <dgm:cxn modelId="{DFBCDBD8-16B0-4CEE-BE24-244E41F7590B}" type="presParOf" srcId="{E4A53DE1-7624-4F9B-9912-B8D4134F90BE}" destId="{1BE087F7-17B5-4247-90A2-B0684EA2685B}" srcOrd="1" destOrd="0" presId="urn:microsoft.com/office/officeart/2018/2/layout/IconVerticalSolidList"/>
    <dgm:cxn modelId="{72DED959-D88A-4E4F-AE50-4F41C3334DCC}" type="presParOf" srcId="{E4A53DE1-7624-4F9B-9912-B8D4134F90BE}" destId="{C162210F-D4EF-455C-8C83-E0732901E183}" srcOrd="2" destOrd="0" presId="urn:microsoft.com/office/officeart/2018/2/layout/IconVerticalSolidList"/>
    <dgm:cxn modelId="{9B1E33F2-24B1-4F43-A047-0C9DCEE6B0AE}" type="presParOf" srcId="{E4A53DE1-7624-4F9B-9912-B8D4134F90BE}" destId="{586CBCCB-4629-4B2E-A3C9-BAA3C7C339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F29B64-26E6-4CCC-9FC2-2BF2DC71B59B}" type="doc">
      <dgm:prSet loTypeId="urn:microsoft.com/office/officeart/2018/5/layout/IconLeafLabelList" loCatId="icon" qsTypeId="urn:microsoft.com/office/officeart/2005/8/quickstyle/simple1#7" qsCatId="simple" csTypeId="urn:microsoft.com/office/officeart/2018/5/colors/Iconchunking_neutralicon_colorful1" csCatId="colorful" phldr="1"/>
      <dgm:spPr/>
      <dgm:t>
        <a:bodyPr/>
        <a:lstStyle/>
        <a:p>
          <a:endParaRPr lang="en-US"/>
        </a:p>
      </dgm:t>
    </dgm:pt>
    <dgm:pt modelId="{3116C1EF-FCA3-4C58-BD93-2777FDE56503}">
      <dgm:prSet/>
      <dgm:spPr/>
      <dgm:t>
        <a:bodyPr/>
        <a:lstStyle/>
        <a:p>
          <a:pPr>
            <a:defRPr cap="all"/>
          </a:pPr>
          <a:r>
            <a:rPr lang="en-US"/>
            <a:t>What skills do you already have?</a:t>
          </a:r>
        </a:p>
      </dgm:t>
    </dgm:pt>
    <dgm:pt modelId="{30FAE50D-E2EA-429E-9EA0-DE0BBDA7F521}" type="parTrans" cxnId="{94188DF4-C417-49E4-BDC1-E8BC94CEC654}">
      <dgm:prSet/>
      <dgm:spPr/>
      <dgm:t>
        <a:bodyPr/>
        <a:lstStyle/>
        <a:p>
          <a:endParaRPr lang="en-US"/>
        </a:p>
      </dgm:t>
    </dgm:pt>
    <dgm:pt modelId="{F0807BCE-C45B-4C83-9866-EAC8BD648057}" type="sibTrans" cxnId="{94188DF4-C417-49E4-BDC1-E8BC94CEC654}">
      <dgm:prSet/>
      <dgm:spPr/>
      <dgm:t>
        <a:bodyPr/>
        <a:lstStyle/>
        <a:p>
          <a:endParaRPr lang="en-US"/>
        </a:p>
      </dgm:t>
    </dgm:pt>
    <dgm:pt modelId="{6657577A-E0EA-4FC1-90D8-D5F2C065D378}">
      <dgm:prSet/>
      <dgm:spPr/>
      <dgm:t>
        <a:bodyPr/>
        <a:lstStyle/>
        <a:p>
          <a:pPr>
            <a:defRPr cap="all"/>
          </a:pPr>
          <a:r>
            <a:rPr lang="en-US"/>
            <a:t>What skills are you lacking?</a:t>
          </a:r>
        </a:p>
      </dgm:t>
    </dgm:pt>
    <dgm:pt modelId="{E0AF864C-97BF-4BB4-AC89-B279F31E13A0}" type="parTrans" cxnId="{60AC20AF-4850-432E-A21C-48C950B78D95}">
      <dgm:prSet/>
      <dgm:spPr/>
      <dgm:t>
        <a:bodyPr/>
        <a:lstStyle/>
        <a:p>
          <a:endParaRPr lang="en-US"/>
        </a:p>
      </dgm:t>
    </dgm:pt>
    <dgm:pt modelId="{DBB00DA2-A2C5-47F1-A90F-8529B9599CD1}" type="sibTrans" cxnId="{60AC20AF-4850-432E-A21C-48C950B78D95}">
      <dgm:prSet/>
      <dgm:spPr/>
      <dgm:t>
        <a:bodyPr/>
        <a:lstStyle/>
        <a:p>
          <a:endParaRPr lang="en-US"/>
        </a:p>
      </dgm:t>
    </dgm:pt>
    <dgm:pt modelId="{7B9470CC-67E7-49C7-A3B9-62F7A5FCFBF9}" type="pres">
      <dgm:prSet presAssocID="{A4F29B64-26E6-4CCC-9FC2-2BF2DC71B59B}" presName="root" presStyleCnt="0">
        <dgm:presLayoutVars>
          <dgm:dir/>
          <dgm:resizeHandles val="exact"/>
        </dgm:presLayoutVars>
      </dgm:prSet>
      <dgm:spPr/>
    </dgm:pt>
    <dgm:pt modelId="{8C0832E5-05D4-4EAB-B914-698D3F4BBE43}" type="pres">
      <dgm:prSet presAssocID="{3116C1EF-FCA3-4C58-BD93-2777FDE56503}" presName="compNode" presStyleCnt="0"/>
      <dgm:spPr/>
    </dgm:pt>
    <dgm:pt modelId="{C170DDA9-6990-42F3-9915-E88567DF00C4}" type="pres">
      <dgm:prSet presAssocID="{3116C1EF-FCA3-4C58-BD93-2777FDE56503}" presName="iconBgRect" presStyleLbl="bgShp" presStyleIdx="0" presStyleCnt="2"/>
      <dgm:spPr>
        <a:prstGeom prst="round2DiagRect">
          <a:avLst>
            <a:gd name="adj1" fmla="val 29727"/>
            <a:gd name="adj2" fmla="val 0"/>
          </a:avLst>
        </a:prstGeom>
      </dgm:spPr>
    </dgm:pt>
    <dgm:pt modelId="{0CA01185-9484-47B7-A888-8C58315A2107}" type="pres">
      <dgm:prSet presAssocID="{3116C1EF-FCA3-4C58-BD93-2777FDE5650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E6821D2A-D789-4303-85F2-1E1516612FB7}" type="pres">
      <dgm:prSet presAssocID="{3116C1EF-FCA3-4C58-BD93-2777FDE56503}" presName="spaceRect" presStyleCnt="0"/>
      <dgm:spPr/>
    </dgm:pt>
    <dgm:pt modelId="{FF882620-F99A-4360-A611-A1347B48C951}" type="pres">
      <dgm:prSet presAssocID="{3116C1EF-FCA3-4C58-BD93-2777FDE56503}" presName="textRect" presStyleLbl="revTx" presStyleIdx="0" presStyleCnt="2">
        <dgm:presLayoutVars>
          <dgm:chMax val="1"/>
          <dgm:chPref val="1"/>
        </dgm:presLayoutVars>
      </dgm:prSet>
      <dgm:spPr/>
    </dgm:pt>
    <dgm:pt modelId="{6D87A9F1-B415-4056-97BE-9F8F8A6BC294}" type="pres">
      <dgm:prSet presAssocID="{F0807BCE-C45B-4C83-9866-EAC8BD648057}" presName="sibTrans" presStyleCnt="0"/>
      <dgm:spPr/>
    </dgm:pt>
    <dgm:pt modelId="{B0B6AE14-A277-4A93-98CC-EAC7839D5F9B}" type="pres">
      <dgm:prSet presAssocID="{6657577A-E0EA-4FC1-90D8-D5F2C065D378}" presName="compNode" presStyleCnt="0"/>
      <dgm:spPr/>
    </dgm:pt>
    <dgm:pt modelId="{1C5FD8DE-8D67-4E28-ACDB-3635AA889AB5}" type="pres">
      <dgm:prSet presAssocID="{6657577A-E0EA-4FC1-90D8-D5F2C065D378}" presName="iconBgRect" presStyleLbl="bgShp" presStyleIdx="1" presStyleCnt="2"/>
      <dgm:spPr>
        <a:prstGeom prst="round2DiagRect">
          <a:avLst>
            <a:gd name="adj1" fmla="val 29727"/>
            <a:gd name="adj2" fmla="val 0"/>
          </a:avLst>
        </a:prstGeom>
      </dgm:spPr>
    </dgm:pt>
    <dgm:pt modelId="{AB1AF416-6954-4C17-94CE-ED76B64C5252}" type="pres">
      <dgm:prSet presAssocID="{6657577A-E0EA-4FC1-90D8-D5F2C065D37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7495188C-3BED-4C6F-BB7D-896ED878B1A0}" type="pres">
      <dgm:prSet presAssocID="{6657577A-E0EA-4FC1-90D8-D5F2C065D378}" presName="spaceRect" presStyleCnt="0"/>
      <dgm:spPr/>
    </dgm:pt>
    <dgm:pt modelId="{22717BF6-ABC1-4D57-98B2-C6C85C48A592}" type="pres">
      <dgm:prSet presAssocID="{6657577A-E0EA-4FC1-90D8-D5F2C065D378}" presName="textRect" presStyleLbl="revTx" presStyleIdx="1" presStyleCnt="2">
        <dgm:presLayoutVars>
          <dgm:chMax val="1"/>
          <dgm:chPref val="1"/>
        </dgm:presLayoutVars>
      </dgm:prSet>
      <dgm:spPr/>
    </dgm:pt>
  </dgm:ptLst>
  <dgm:cxnLst>
    <dgm:cxn modelId="{CE3C3529-3DF2-4014-BFAC-B3C6DCB2CFD0}" type="presOf" srcId="{6657577A-E0EA-4FC1-90D8-D5F2C065D378}" destId="{22717BF6-ABC1-4D57-98B2-C6C85C48A592}" srcOrd="0" destOrd="0" presId="urn:microsoft.com/office/officeart/2018/5/layout/IconLeafLabelList"/>
    <dgm:cxn modelId="{C44B2657-F793-4E88-90BA-1CAA10A6ADC0}" type="presOf" srcId="{3116C1EF-FCA3-4C58-BD93-2777FDE56503}" destId="{FF882620-F99A-4360-A611-A1347B48C951}" srcOrd="0" destOrd="0" presId="urn:microsoft.com/office/officeart/2018/5/layout/IconLeafLabelList"/>
    <dgm:cxn modelId="{845EAE91-D2C1-45F9-A045-6B98435FD1CF}" type="presOf" srcId="{A4F29B64-26E6-4CCC-9FC2-2BF2DC71B59B}" destId="{7B9470CC-67E7-49C7-A3B9-62F7A5FCFBF9}" srcOrd="0" destOrd="0" presId="urn:microsoft.com/office/officeart/2018/5/layout/IconLeafLabelList"/>
    <dgm:cxn modelId="{60AC20AF-4850-432E-A21C-48C950B78D95}" srcId="{A4F29B64-26E6-4CCC-9FC2-2BF2DC71B59B}" destId="{6657577A-E0EA-4FC1-90D8-D5F2C065D378}" srcOrd="1" destOrd="0" parTransId="{E0AF864C-97BF-4BB4-AC89-B279F31E13A0}" sibTransId="{DBB00DA2-A2C5-47F1-A90F-8529B9599CD1}"/>
    <dgm:cxn modelId="{94188DF4-C417-49E4-BDC1-E8BC94CEC654}" srcId="{A4F29B64-26E6-4CCC-9FC2-2BF2DC71B59B}" destId="{3116C1EF-FCA3-4C58-BD93-2777FDE56503}" srcOrd="0" destOrd="0" parTransId="{30FAE50D-E2EA-429E-9EA0-DE0BBDA7F521}" sibTransId="{F0807BCE-C45B-4C83-9866-EAC8BD648057}"/>
    <dgm:cxn modelId="{4EE2C36C-1394-4C0D-9309-E49AC81DA4ED}" type="presParOf" srcId="{7B9470CC-67E7-49C7-A3B9-62F7A5FCFBF9}" destId="{8C0832E5-05D4-4EAB-B914-698D3F4BBE43}" srcOrd="0" destOrd="0" presId="urn:microsoft.com/office/officeart/2018/5/layout/IconLeafLabelList"/>
    <dgm:cxn modelId="{E2676EC6-1741-4E55-8286-AEF96F457660}" type="presParOf" srcId="{8C0832E5-05D4-4EAB-B914-698D3F4BBE43}" destId="{C170DDA9-6990-42F3-9915-E88567DF00C4}" srcOrd="0" destOrd="0" presId="urn:microsoft.com/office/officeart/2018/5/layout/IconLeafLabelList"/>
    <dgm:cxn modelId="{57CED60C-F140-48A3-9797-440C71F7C662}" type="presParOf" srcId="{8C0832E5-05D4-4EAB-B914-698D3F4BBE43}" destId="{0CA01185-9484-47B7-A888-8C58315A2107}" srcOrd="1" destOrd="0" presId="urn:microsoft.com/office/officeart/2018/5/layout/IconLeafLabelList"/>
    <dgm:cxn modelId="{84566E73-EE5A-43DB-BD97-379F696CBB5D}" type="presParOf" srcId="{8C0832E5-05D4-4EAB-B914-698D3F4BBE43}" destId="{E6821D2A-D789-4303-85F2-1E1516612FB7}" srcOrd="2" destOrd="0" presId="urn:microsoft.com/office/officeart/2018/5/layout/IconLeafLabelList"/>
    <dgm:cxn modelId="{185F13DA-DA2E-4EEB-A9C6-DA19C834FAE4}" type="presParOf" srcId="{8C0832E5-05D4-4EAB-B914-698D3F4BBE43}" destId="{FF882620-F99A-4360-A611-A1347B48C951}" srcOrd="3" destOrd="0" presId="urn:microsoft.com/office/officeart/2018/5/layout/IconLeafLabelList"/>
    <dgm:cxn modelId="{9F7F2668-CC4E-4751-BAF6-6FE3B93AF52B}" type="presParOf" srcId="{7B9470CC-67E7-49C7-A3B9-62F7A5FCFBF9}" destId="{6D87A9F1-B415-4056-97BE-9F8F8A6BC294}" srcOrd="1" destOrd="0" presId="urn:microsoft.com/office/officeart/2018/5/layout/IconLeafLabelList"/>
    <dgm:cxn modelId="{0D45F161-3ABD-4343-8A6B-43289ADB7AB0}" type="presParOf" srcId="{7B9470CC-67E7-49C7-A3B9-62F7A5FCFBF9}" destId="{B0B6AE14-A277-4A93-98CC-EAC7839D5F9B}" srcOrd="2" destOrd="0" presId="urn:microsoft.com/office/officeart/2018/5/layout/IconLeafLabelList"/>
    <dgm:cxn modelId="{470FC10C-7539-4005-A0AA-B727FF0DE5C5}" type="presParOf" srcId="{B0B6AE14-A277-4A93-98CC-EAC7839D5F9B}" destId="{1C5FD8DE-8D67-4E28-ACDB-3635AA889AB5}" srcOrd="0" destOrd="0" presId="urn:microsoft.com/office/officeart/2018/5/layout/IconLeafLabelList"/>
    <dgm:cxn modelId="{ECF27CBF-6CB1-45CF-BAC5-7E52BF038152}" type="presParOf" srcId="{B0B6AE14-A277-4A93-98CC-EAC7839D5F9B}" destId="{AB1AF416-6954-4C17-94CE-ED76B64C5252}" srcOrd="1" destOrd="0" presId="urn:microsoft.com/office/officeart/2018/5/layout/IconLeafLabelList"/>
    <dgm:cxn modelId="{DC5B427B-3BCF-43FA-AD1B-C3FA15049E43}" type="presParOf" srcId="{B0B6AE14-A277-4A93-98CC-EAC7839D5F9B}" destId="{7495188C-3BED-4C6F-BB7D-896ED878B1A0}" srcOrd="2" destOrd="0" presId="urn:microsoft.com/office/officeart/2018/5/layout/IconLeafLabelList"/>
    <dgm:cxn modelId="{440545DD-6277-444E-BB4A-FC0055D881AB}" type="presParOf" srcId="{B0B6AE14-A277-4A93-98CC-EAC7839D5F9B}" destId="{22717BF6-ABC1-4D57-98B2-C6C85C48A59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6CB415-3137-4556-AA2E-E1A290502676}" type="doc">
      <dgm:prSet loTypeId="urn:microsoft.com/office/officeart/2018/2/layout/IconVerticalSolidList" loCatId="icon" qsTypeId="urn:microsoft.com/office/officeart/2005/8/quickstyle/simple1#75" qsCatId="simple" csTypeId="urn:microsoft.com/office/officeart/2018/5/colors/Iconchunking_neutralbg_colorful1" csCatId="colorful" phldr="1"/>
      <dgm:spPr/>
      <dgm:t>
        <a:bodyPr/>
        <a:lstStyle/>
        <a:p>
          <a:endParaRPr lang="en-US"/>
        </a:p>
      </dgm:t>
    </dgm:pt>
    <dgm:pt modelId="{77DA54FF-D8C6-45F8-9C5B-C21AEC73B96B}">
      <dgm:prSet/>
      <dgm:spPr/>
      <dgm:t>
        <a:bodyPr/>
        <a:lstStyle/>
        <a:p>
          <a:pPr>
            <a:lnSpc>
              <a:spcPct val="100000"/>
            </a:lnSpc>
          </a:pPr>
          <a:r>
            <a:rPr lang="en-US"/>
            <a:t>What does our current provision of healthcare look like?</a:t>
          </a:r>
        </a:p>
      </dgm:t>
    </dgm:pt>
    <dgm:pt modelId="{99D133E3-8360-49A3-8FFE-55A1B55FF6BD}" type="parTrans" cxnId="{D30880F2-1248-4FB5-9BE3-776E0ED2FCB2}">
      <dgm:prSet/>
      <dgm:spPr/>
      <dgm:t>
        <a:bodyPr/>
        <a:lstStyle/>
        <a:p>
          <a:endParaRPr lang="en-US"/>
        </a:p>
      </dgm:t>
    </dgm:pt>
    <dgm:pt modelId="{3606A94F-053C-40F1-9E1E-98E42952960D}" type="sibTrans" cxnId="{D30880F2-1248-4FB5-9BE3-776E0ED2FCB2}">
      <dgm:prSet/>
      <dgm:spPr/>
      <dgm:t>
        <a:bodyPr/>
        <a:lstStyle/>
        <a:p>
          <a:endParaRPr lang="en-US"/>
        </a:p>
      </dgm:t>
    </dgm:pt>
    <dgm:pt modelId="{6672024A-3B6E-4E47-8ECA-E7F3939BCC85}">
      <dgm:prSet/>
      <dgm:spPr/>
      <dgm:t>
        <a:bodyPr/>
        <a:lstStyle/>
        <a:p>
          <a:pPr>
            <a:lnSpc>
              <a:spcPct val="100000"/>
            </a:lnSpc>
          </a:pPr>
          <a:r>
            <a:rPr lang="en-US"/>
            <a:t>How do we provide healthcare in </a:t>
          </a:r>
          <a:r>
            <a:rPr lang="en-US">
              <a:latin typeface="Sitka Heading"/>
            </a:rPr>
            <a:t>2026</a:t>
          </a:r>
          <a:r>
            <a:rPr lang="en-US"/>
            <a:t>?</a:t>
          </a:r>
        </a:p>
      </dgm:t>
    </dgm:pt>
    <dgm:pt modelId="{6F6F83CB-73CF-4990-9361-3E6C55912DC2}" type="parTrans" cxnId="{29A67D9C-3BEE-4C85-94E3-442FC681740C}">
      <dgm:prSet/>
      <dgm:spPr/>
      <dgm:t>
        <a:bodyPr/>
        <a:lstStyle/>
        <a:p>
          <a:endParaRPr lang="en-US"/>
        </a:p>
      </dgm:t>
    </dgm:pt>
    <dgm:pt modelId="{1C25BFE4-4C53-44F1-805B-B0F5A417C7F7}" type="sibTrans" cxnId="{29A67D9C-3BEE-4C85-94E3-442FC681740C}">
      <dgm:prSet/>
      <dgm:spPr/>
      <dgm:t>
        <a:bodyPr/>
        <a:lstStyle/>
        <a:p>
          <a:endParaRPr lang="en-US"/>
        </a:p>
      </dgm:t>
    </dgm:pt>
    <dgm:pt modelId="{673CBC88-BDD8-4141-88F8-67FD9D75D633}">
      <dgm:prSet/>
      <dgm:spPr/>
      <dgm:t>
        <a:bodyPr/>
        <a:lstStyle/>
        <a:p>
          <a:pPr>
            <a:lnSpc>
              <a:spcPct val="100000"/>
            </a:lnSpc>
          </a:pPr>
          <a:r>
            <a:rPr lang="en-US"/>
            <a:t>Methods?</a:t>
          </a:r>
        </a:p>
      </dgm:t>
    </dgm:pt>
    <dgm:pt modelId="{04816E78-4E7F-4EE1-BB4D-CFB64B9A030D}" type="parTrans" cxnId="{0B913FEE-0C28-4425-ADAE-A1B409FBF7F8}">
      <dgm:prSet/>
      <dgm:spPr/>
      <dgm:t>
        <a:bodyPr/>
        <a:lstStyle/>
        <a:p>
          <a:endParaRPr lang="en-US"/>
        </a:p>
      </dgm:t>
    </dgm:pt>
    <dgm:pt modelId="{1ECEEF71-4659-4ABC-BB47-E04F8C57DDF4}" type="sibTrans" cxnId="{0B913FEE-0C28-4425-ADAE-A1B409FBF7F8}">
      <dgm:prSet/>
      <dgm:spPr/>
      <dgm:t>
        <a:bodyPr/>
        <a:lstStyle/>
        <a:p>
          <a:endParaRPr lang="en-US"/>
        </a:p>
      </dgm:t>
    </dgm:pt>
    <dgm:pt modelId="{CB53025D-4A5D-4074-9306-6B9C4B289552}">
      <dgm:prSet/>
      <dgm:spPr/>
      <dgm:t>
        <a:bodyPr/>
        <a:lstStyle/>
        <a:p>
          <a:pPr>
            <a:lnSpc>
              <a:spcPct val="100000"/>
            </a:lnSpc>
          </a:pPr>
          <a:r>
            <a:rPr lang="en-US"/>
            <a:t>Strategies?</a:t>
          </a:r>
        </a:p>
      </dgm:t>
    </dgm:pt>
    <dgm:pt modelId="{2B73B793-F49D-41FF-AEAC-A55D1AD95565}" type="parTrans" cxnId="{ACF5F5A2-1DF5-46E5-9748-649278A8647F}">
      <dgm:prSet/>
      <dgm:spPr/>
      <dgm:t>
        <a:bodyPr/>
        <a:lstStyle/>
        <a:p>
          <a:endParaRPr lang="en-US"/>
        </a:p>
      </dgm:t>
    </dgm:pt>
    <dgm:pt modelId="{94C7E785-15CB-459F-BA63-2B58C3D71239}" type="sibTrans" cxnId="{ACF5F5A2-1DF5-46E5-9748-649278A8647F}">
      <dgm:prSet/>
      <dgm:spPr/>
      <dgm:t>
        <a:bodyPr/>
        <a:lstStyle/>
        <a:p>
          <a:endParaRPr lang="en-US"/>
        </a:p>
      </dgm:t>
    </dgm:pt>
    <dgm:pt modelId="{2178EF63-0C54-4CE3-841F-A5629CC2DEE9}">
      <dgm:prSet/>
      <dgm:spPr/>
      <dgm:t>
        <a:bodyPr/>
        <a:lstStyle/>
        <a:p>
          <a:pPr>
            <a:lnSpc>
              <a:spcPct val="100000"/>
            </a:lnSpc>
          </a:pPr>
          <a:r>
            <a:rPr lang="en-US"/>
            <a:t>Plans?</a:t>
          </a:r>
        </a:p>
      </dgm:t>
    </dgm:pt>
    <dgm:pt modelId="{BD25E6FC-B5BB-4263-88F9-41C902B94A32}" type="parTrans" cxnId="{4DE8B643-0DED-473F-A1AD-49DD27F4EBB5}">
      <dgm:prSet/>
      <dgm:spPr/>
      <dgm:t>
        <a:bodyPr/>
        <a:lstStyle/>
        <a:p>
          <a:endParaRPr lang="en-US"/>
        </a:p>
      </dgm:t>
    </dgm:pt>
    <dgm:pt modelId="{810103C0-132C-457A-B343-1ADA848FC3E6}" type="sibTrans" cxnId="{4DE8B643-0DED-473F-A1AD-49DD27F4EBB5}">
      <dgm:prSet/>
      <dgm:spPr/>
      <dgm:t>
        <a:bodyPr/>
        <a:lstStyle/>
        <a:p>
          <a:endParaRPr lang="en-US"/>
        </a:p>
      </dgm:t>
    </dgm:pt>
    <dgm:pt modelId="{7D4BA211-EA66-4E28-94A8-91AA8CB31244}">
      <dgm:prSet/>
      <dgm:spPr/>
      <dgm:t>
        <a:bodyPr/>
        <a:lstStyle/>
        <a:p>
          <a:pPr>
            <a:lnSpc>
              <a:spcPct val="100000"/>
            </a:lnSpc>
          </a:pPr>
          <a:r>
            <a:rPr lang="en-US"/>
            <a:t>Services?</a:t>
          </a:r>
        </a:p>
      </dgm:t>
    </dgm:pt>
    <dgm:pt modelId="{ED22C40C-C564-470D-B1FF-4768E7EE499E}" type="parTrans" cxnId="{238B41ED-CDA8-458D-84FF-1D7BF836A49F}">
      <dgm:prSet/>
      <dgm:spPr/>
      <dgm:t>
        <a:bodyPr/>
        <a:lstStyle/>
        <a:p>
          <a:endParaRPr lang="en-US"/>
        </a:p>
      </dgm:t>
    </dgm:pt>
    <dgm:pt modelId="{4A48EFAD-11B0-440B-805A-CAD6272EAA4E}" type="sibTrans" cxnId="{238B41ED-CDA8-458D-84FF-1D7BF836A49F}">
      <dgm:prSet/>
      <dgm:spPr/>
      <dgm:t>
        <a:bodyPr/>
        <a:lstStyle/>
        <a:p>
          <a:endParaRPr lang="en-US"/>
        </a:p>
      </dgm:t>
    </dgm:pt>
    <dgm:pt modelId="{CE17AC0A-E4FB-42D8-B7AD-40FFA2327F03}" type="pres">
      <dgm:prSet presAssocID="{A56CB415-3137-4556-AA2E-E1A290502676}" presName="root" presStyleCnt="0">
        <dgm:presLayoutVars>
          <dgm:dir/>
          <dgm:resizeHandles val="exact"/>
        </dgm:presLayoutVars>
      </dgm:prSet>
      <dgm:spPr/>
    </dgm:pt>
    <dgm:pt modelId="{E8F76AED-8805-4CEE-B285-6E6AA7D7BB2D}" type="pres">
      <dgm:prSet presAssocID="{77DA54FF-D8C6-45F8-9C5B-C21AEC73B96B}" presName="compNode" presStyleCnt="0"/>
      <dgm:spPr/>
    </dgm:pt>
    <dgm:pt modelId="{9A13EC61-33E6-4C20-B409-51CE06352503}" type="pres">
      <dgm:prSet presAssocID="{77DA54FF-D8C6-45F8-9C5B-C21AEC73B96B}" presName="bgRect" presStyleLbl="bgShp" presStyleIdx="0" presStyleCnt="6"/>
      <dgm:spPr/>
    </dgm:pt>
    <dgm:pt modelId="{9C4BDE78-A439-464E-A9CB-07473521B9DF}" type="pres">
      <dgm:prSet presAssocID="{77DA54FF-D8C6-45F8-9C5B-C21AEC73B96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spital"/>
        </a:ext>
      </dgm:extLst>
    </dgm:pt>
    <dgm:pt modelId="{EF448084-D51F-4526-B4C9-FD273D1DD8C2}" type="pres">
      <dgm:prSet presAssocID="{77DA54FF-D8C6-45F8-9C5B-C21AEC73B96B}" presName="spaceRect" presStyleCnt="0"/>
      <dgm:spPr/>
    </dgm:pt>
    <dgm:pt modelId="{49E3E69D-E69A-44AA-8EB0-0F89C9249536}" type="pres">
      <dgm:prSet presAssocID="{77DA54FF-D8C6-45F8-9C5B-C21AEC73B96B}" presName="parTx" presStyleLbl="revTx" presStyleIdx="0" presStyleCnt="6">
        <dgm:presLayoutVars>
          <dgm:chMax val="0"/>
          <dgm:chPref val="0"/>
        </dgm:presLayoutVars>
      </dgm:prSet>
      <dgm:spPr/>
    </dgm:pt>
    <dgm:pt modelId="{EBF1DA47-2681-4DC0-8DFE-7C3FDA25E8E7}" type="pres">
      <dgm:prSet presAssocID="{3606A94F-053C-40F1-9E1E-98E42952960D}" presName="sibTrans" presStyleCnt="0"/>
      <dgm:spPr/>
    </dgm:pt>
    <dgm:pt modelId="{98A12717-2ADD-44D1-824E-5F455E4E67A1}" type="pres">
      <dgm:prSet presAssocID="{6672024A-3B6E-4E47-8ECA-E7F3939BCC85}" presName="compNode" presStyleCnt="0"/>
      <dgm:spPr/>
    </dgm:pt>
    <dgm:pt modelId="{0E50DB40-CCB1-4D5D-AA4A-9720174A9E8D}" type="pres">
      <dgm:prSet presAssocID="{6672024A-3B6E-4E47-8ECA-E7F3939BCC85}" presName="bgRect" presStyleLbl="bgShp" presStyleIdx="1" presStyleCnt="6"/>
      <dgm:spPr/>
    </dgm:pt>
    <dgm:pt modelId="{5B1A6B91-17AC-40C2-ACD4-413103415419}" type="pres">
      <dgm:prSet presAssocID="{6672024A-3B6E-4E47-8ECA-E7F3939BCC8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B79C50F8-1AC1-45B7-AA08-2DC0E3CBFBEC}" type="pres">
      <dgm:prSet presAssocID="{6672024A-3B6E-4E47-8ECA-E7F3939BCC85}" presName="spaceRect" presStyleCnt="0"/>
      <dgm:spPr/>
    </dgm:pt>
    <dgm:pt modelId="{F3692CA3-60E8-4E11-961C-86E584D09F6B}" type="pres">
      <dgm:prSet presAssocID="{6672024A-3B6E-4E47-8ECA-E7F3939BCC85}" presName="parTx" presStyleLbl="revTx" presStyleIdx="1" presStyleCnt="6">
        <dgm:presLayoutVars>
          <dgm:chMax val="0"/>
          <dgm:chPref val="0"/>
        </dgm:presLayoutVars>
      </dgm:prSet>
      <dgm:spPr/>
    </dgm:pt>
    <dgm:pt modelId="{DBABCB52-7602-4117-949E-5B6F3D819D78}" type="pres">
      <dgm:prSet presAssocID="{1C25BFE4-4C53-44F1-805B-B0F5A417C7F7}" presName="sibTrans" presStyleCnt="0"/>
      <dgm:spPr/>
    </dgm:pt>
    <dgm:pt modelId="{957E9F28-647B-4A8B-BB6D-9B90A937E191}" type="pres">
      <dgm:prSet presAssocID="{673CBC88-BDD8-4141-88F8-67FD9D75D633}" presName="compNode" presStyleCnt="0"/>
      <dgm:spPr/>
    </dgm:pt>
    <dgm:pt modelId="{0B4F7D96-2A7F-465A-B1EF-DEB504674080}" type="pres">
      <dgm:prSet presAssocID="{673CBC88-BDD8-4141-88F8-67FD9D75D633}" presName="bgRect" presStyleLbl="bgShp" presStyleIdx="2" presStyleCnt="6"/>
      <dgm:spPr/>
    </dgm:pt>
    <dgm:pt modelId="{6B43F3C8-97A1-4133-9242-2B462700DE4E}" type="pres">
      <dgm:prSet presAssocID="{673CBC88-BDD8-4141-88F8-67FD9D75D633}"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Needle"/>
        </a:ext>
      </dgm:extLst>
    </dgm:pt>
    <dgm:pt modelId="{7552D3DE-03D3-432A-8CFD-B90846DA25ED}" type="pres">
      <dgm:prSet presAssocID="{673CBC88-BDD8-4141-88F8-67FD9D75D633}" presName="spaceRect" presStyleCnt="0"/>
      <dgm:spPr/>
    </dgm:pt>
    <dgm:pt modelId="{19950D31-2C17-4EE6-BBAB-9D58BB024C28}" type="pres">
      <dgm:prSet presAssocID="{673CBC88-BDD8-4141-88F8-67FD9D75D633}" presName="parTx" presStyleLbl="revTx" presStyleIdx="2" presStyleCnt="6">
        <dgm:presLayoutVars>
          <dgm:chMax val="0"/>
          <dgm:chPref val="0"/>
        </dgm:presLayoutVars>
      </dgm:prSet>
      <dgm:spPr/>
    </dgm:pt>
    <dgm:pt modelId="{090D16E1-B050-4837-818C-15DB18994962}" type="pres">
      <dgm:prSet presAssocID="{1ECEEF71-4659-4ABC-BB47-E04F8C57DDF4}" presName="sibTrans" presStyleCnt="0"/>
      <dgm:spPr/>
    </dgm:pt>
    <dgm:pt modelId="{1CA841DB-C566-40EB-ADD6-A77FEE6524ED}" type="pres">
      <dgm:prSet presAssocID="{CB53025D-4A5D-4074-9306-6B9C4B289552}" presName="compNode" presStyleCnt="0"/>
      <dgm:spPr/>
    </dgm:pt>
    <dgm:pt modelId="{833461AB-23F4-494F-B169-5AE095249EB9}" type="pres">
      <dgm:prSet presAssocID="{CB53025D-4A5D-4074-9306-6B9C4B289552}" presName="bgRect" presStyleLbl="bgShp" presStyleIdx="3" presStyleCnt="6"/>
      <dgm:spPr/>
    </dgm:pt>
    <dgm:pt modelId="{7FEDBB38-E8D9-4F6D-84CC-6B43BDF3E653}" type="pres">
      <dgm:prSet presAssocID="{CB53025D-4A5D-4074-9306-6B9C4B289552}"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ing Cards"/>
        </a:ext>
      </dgm:extLst>
    </dgm:pt>
    <dgm:pt modelId="{3E783345-9738-4A81-8CA9-6A72C0C5A1A9}" type="pres">
      <dgm:prSet presAssocID="{CB53025D-4A5D-4074-9306-6B9C4B289552}" presName="spaceRect" presStyleCnt="0"/>
      <dgm:spPr/>
    </dgm:pt>
    <dgm:pt modelId="{45649083-001D-4861-A007-4BAF76952AEB}" type="pres">
      <dgm:prSet presAssocID="{CB53025D-4A5D-4074-9306-6B9C4B289552}" presName="parTx" presStyleLbl="revTx" presStyleIdx="3" presStyleCnt="6">
        <dgm:presLayoutVars>
          <dgm:chMax val="0"/>
          <dgm:chPref val="0"/>
        </dgm:presLayoutVars>
      </dgm:prSet>
      <dgm:spPr/>
    </dgm:pt>
    <dgm:pt modelId="{725FBA20-B298-4ECE-8F56-647B5F0DA1B4}" type="pres">
      <dgm:prSet presAssocID="{94C7E785-15CB-459F-BA63-2B58C3D71239}" presName="sibTrans" presStyleCnt="0"/>
      <dgm:spPr/>
    </dgm:pt>
    <dgm:pt modelId="{69997EBF-E1A8-479B-96E6-27F6B0B0E352}" type="pres">
      <dgm:prSet presAssocID="{2178EF63-0C54-4CE3-841F-A5629CC2DEE9}" presName="compNode" presStyleCnt="0"/>
      <dgm:spPr/>
    </dgm:pt>
    <dgm:pt modelId="{58EBE428-99A5-4A6F-8B3D-E60CDD084DC3}" type="pres">
      <dgm:prSet presAssocID="{2178EF63-0C54-4CE3-841F-A5629CC2DEE9}" presName="bgRect" presStyleLbl="bgShp" presStyleIdx="4" presStyleCnt="6"/>
      <dgm:spPr/>
    </dgm:pt>
    <dgm:pt modelId="{9C74B91E-99C3-4735-AA9B-C8C988B43F7E}" type="pres">
      <dgm:prSet presAssocID="{2178EF63-0C54-4CE3-841F-A5629CC2DEE9}"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Check List"/>
        </a:ext>
      </dgm:extLst>
    </dgm:pt>
    <dgm:pt modelId="{7A1FEF1A-5C53-408C-9159-C322C68C777C}" type="pres">
      <dgm:prSet presAssocID="{2178EF63-0C54-4CE3-841F-A5629CC2DEE9}" presName="spaceRect" presStyleCnt="0"/>
      <dgm:spPr/>
    </dgm:pt>
    <dgm:pt modelId="{3EBD81B9-6DB1-4C5C-9BB3-4B75A7835EB5}" type="pres">
      <dgm:prSet presAssocID="{2178EF63-0C54-4CE3-841F-A5629CC2DEE9}" presName="parTx" presStyleLbl="revTx" presStyleIdx="4" presStyleCnt="6">
        <dgm:presLayoutVars>
          <dgm:chMax val="0"/>
          <dgm:chPref val="0"/>
        </dgm:presLayoutVars>
      </dgm:prSet>
      <dgm:spPr/>
    </dgm:pt>
    <dgm:pt modelId="{71DE9DE5-9149-472C-A7CD-2BC68585C5FB}" type="pres">
      <dgm:prSet presAssocID="{810103C0-132C-457A-B343-1ADA848FC3E6}" presName="sibTrans" presStyleCnt="0"/>
      <dgm:spPr/>
    </dgm:pt>
    <dgm:pt modelId="{8EBEDEBA-2E18-4E14-B85C-FC479F57454A}" type="pres">
      <dgm:prSet presAssocID="{7D4BA211-EA66-4E28-94A8-91AA8CB31244}" presName="compNode" presStyleCnt="0"/>
      <dgm:spPr/>
    </dgm:pt>
    <dgm:pt modelId="{3790C899-B6D9-43CD-AA30-F1646198FAD0}" type="pres">
      <dgm:prSet presAssocID="{7D4BA211-EA66-4E28-94A8-91AA8CB31244}" presName="bgRect" presStyleLbl="bgShp" presStyleIdx="5" presStyleCnt="6"/>
      <dgm:spPr/>
    </dgm:pt>
    <dgm:pt modelId="{1DDD6E2F-02F3-4A91-B035-38727F4886D1}" type="pres">
      <dgm:prSet presAssocID="{7D4BA211-EA66-4E28-94A8-91AA8CB31244}"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ll center"/>
        </a:ext>
      </dgm:extLst>
    </dgm:pt>
    <dgm:pt modelId="{8A2A33D7-DB7F-46AC-AFC3-9264D438AD3F}" type="pres">
      <dgm:prSet presAssocID="{7D4BA211-EA66-4E28-94A8-91AA8CB31244}" presName="spaceRect" presStyleCnt="0"/>
      <dgm:spPr/>
    </dgm:pt>
    <dgm:pt modelId="{4FFE048F-D36F-4DA6-B6E5-B2DE24C0DF2B}" type="pres">
      <dgm:prSet presAssocID="{7D4BA211-EA66-4E28-94A8-91AA8CB31244}" presName="parTx" presStyleLbl="revTx" presStyleIdx="5" presStyleCnt="6">
        <dgm:presLayoutVars>
          <dgm:chMax val="0"/>
          <dgm:chPref val="0"/>
        </dgm:presLayoutVars>
      </dgm:prSet>
      <dgm:spPr/>
    </dgm:pt>
  </dgm:ptLst>
  <dgm:cxnLst>
    <dgm:cxn modelId="{6273710F-FD80-4374-AE31-0513EEBEE5D2}" type="presOf" srcId="{7D4BA211-EA66-4E28-94A8-91AA8CB31244}" destId="{4FFE048F-D36F-4DA6-B6E5-B2DE24C0DF2B}" srcOrd="0" destOrd="0" presId="urn:microsoft.com/office/officeart/2018/2/layout/IconVerticalSolidList"/>
    <dgm:cxn modelId="{C57E8C1C-2731-4E99-8E23-CD4B24DE91FF}" type="presOf" srcId="{A56CB415-3137-4556-AA2E-E1A290502676}" destId="{CE17AC0A-E4FB-42D8-B7AD-40FFA2327F03}" srcOrd="0" destOrd="0" presId="urn:microsoft.com/office/officeart/2018/2/layout/IconVerticalSolidList"/>
    <dgm:cxn modelId="{48F0EB1E-99B0-4037-9196-5DB4EBAF104D}" type="presOf" srcId="{CB53025D-4A5D-4074-9306-6B9C4B289552}" destId="{45649083-001D-4861-A007-4BAF76952AEB}" srcOrd="0" destOrd="0" presId="urn:microsoft.com/office/officeart/2018/2/layout/IconVerticalSolidList"/>
    <dgm:cxn modelId="{4DE8B643-0DED-473F-A1AD-49DD27F4EBB5}" srcId="{A56CB415-3137-4556-AA2E-E1A290502676}" destId="{2178EF63-0C54-4CE3-841F-A5629CC2DEE9}" srcOrd="4" destOrd="0" parTransId="{BD25E6FC-B5BB-4263-88F9-41C902B94A32}" sibTransId="{810103C0-132C-457A-B343-1ADA848FC3E6}"/>
    <dgm:cxn modelId="{28176D7A-4AD5-4491-B480-BAFEBEAEF8AB}" type="presOf" srcId="{6672024A-3B6E-4E47-8ECA-E7F3939BCC85}" destId="{F3692CA3-60E8-4E11-961C-86E584D09F6B}" srcOrd="0" destOrd="0" presId="urn:microsoft.com/office/officeart/2018/2/layout/IconVerticalSolidList"/>
    <dgm:cxn modelId="{29A67D9C-3BEE-4C85-94E3-442FC681740C}" srcId="{A56CB415-3137-4556-AA2E-E1A290502676}" destId="{6672024A-3B6E-4E47-8ECA-E7F3939BCC85}" srcOrd="1" destOrd="0" parTransId="{6F6F83CB-73CF-4990-9361-3E6C55912DC2}" sibTransId="{1C25BFE4-4C53-44F1-805B-B0F5A417C7F7}"/>
    <dgm:cxn modelId="{ACF5F5A2-1DF5-46E5-9748-649278A8647F}" srcId="{A56CB415-3137-4556-AA2E-E1A290502676}" destId="{CB53025D-4A5D-4074-9306-6B9C4B289552}" srcOrd="3" destOrd="0" parTransId="{2B73B793-F49D-41FF-AEAC-A55D1AD95565}" sibTransId="{94C7E785-15CB-459F-BA63-2B58C3D71239}"/>
    <dgm:cxn modelId="{C9C96EA8-4506-4F8D-B533-5BC63F628DC8}" type="presOf" srcId="{77DA54FF-D8C6-45F8-9C5B-C21AEC73B96B}" destId="{49E3E69D-E69A-44AA-8EB0-0F89C9249536}" srcOrd="0" destOrd="0" presId="urn:microsoft.com/office/officeart/2018/2/layout/IconVerticalSolidList"/>
    <dgm:cxn modelId="{31FCE9B5-9097-45FD-A9BF-A1F0DFB230E5}" type="presOf" srcId="{2178EF63-0C54-4CE3-841F-A5629CC2DEE9}" destId="{3EBD81B9-6DB1-4C5C-9BB3-4B75A7835EB5}" srcOrd="0" destOrd="0" presId="urn:microsoft.com/office/officeart/2018/2/layout/IconVerticalSolidList"/>
    <dgm:cxn modelId="{2E0033EA-7545-4646-BE49-6C4D622ABA95}" type="presOf" srcId="{673CBC88-BDD8-4141-88F8-67FD9D75D633}" destId="{19950D31-2C17-4EE6-BBAB-9D58BB024C28}" srcOrd="0" destOrd="0" presId="urn:microsoft.com/office/officeart/2018/2/layout/IconVerticalSolidList"/>
    <dgm:cxn modelId="{238B41ED-CDA8-458D-84FF-1D7BF836A49F}" srcId="{A56CB415-3137-4556-AA2E-E1A290502676}" destId="{7D4BA211-EA66-4E28-94A8-91AA8CB31244}" srcOrd="5" destOrd="0" parTransId="{ED22C40C-C564-470D-B1FF-4768E7EE499E}" sibTransId="{4A48EFAD-11B0-440B-805A-CAD6272EAA4E}"/>
    <dgm:cxn modelId="{0B913FEE-0C28-4425-ADAE-A1B409FBF7F8}" srcId="{A56CB415-3137-4556-AA2E-E1A290502676}" destId="{673CBC88-BDD8-4141-88F8-67FD9D75D633}" srcOrd="2" destOrd="0" parTransId="{04816E78-4E7F-4EE1-BB4D-CFB64B9A030D}" sibTransId="{1ECEEF71-4659-4ABC-BB47-E04F8C57DDF4}"/>
    <dgm:cxn modelId="{D30880F2-1248-4FB5-9BE3-776E0ED2FCB2}" srcId="{A56CB415-3137-4556-AA2E-E1A290502676}" destId="{77DA54FF-D8C6-45F8-9C5B-C21AEC73B96B}" srcOrd="0" destOrd="0" parTransId="{99D133E3-8360-49A3-8FFE-55A1B55FF6BD}" sibTransId="{3606A94F-053C-40F1-9E1E-98E42952960D}"/>
    <dgm:cxn modelId="{E4C18509-705B-4009-AC6B-7D9F3B2E317C}" type="presParOf" srcId="{CE17AC0A-E4FB-42D8-B7AD-40FFA2327F03}" destId="{E8F76AED-8805-4CEE-B285-6E6AA7D7BB2D}" srcOrd="0" destOrd="0" presId="urn:microsoft.com/office/officeart/2018/2/layout/IconVerticalSolidList"/>
    <dgm:cxn modelId="{783D05A8-120C-4B93-8AD2-D0D63ABFED3E}" type="presParOf" srcId="{E8F76AED-8805-4CEE-B285-6E6AA7D7BB2D}" destId="{9A13EC61-33E6-4C20-B409-51CE06352503}" srcOrd="0" destOrd="0" presId="urn:microsoft.com/office/officeart/2018/2/layout/IconVerticalSolidList"/>
    <dgm:cxn modelId="{2EC85D2E-B772-4C59-BF74-E069F29179FB}" type="presParOf" srcId="{E8F76AED-8805-4CEE-B285-6E6AA7D7BB2D}" destId="{9C4BDE78-A439-464E-A9CB-07473521B9DF}" srcOrd="1" destOrd="0" presId="urn:microsoft.com/office/officeart/2018/2/layout/IconVerticalSolidList"/>
    <dgm:cxn modelId="{9BB534B2-6357-40FD-B78D-CAACA9D71449}" type="presParOf" srcId="{E8F76AED-8805-4CEE-B285-6E6AA7D7BB2D}" destId="{EF448084-D51F-4526-B4C9-FD273D1DD8C2}" srcOrd="2" destOrd="0" presId="urn:microsoft.com/office/officeart/2018/2/layout/IconVerticalSolidList"/>
    <dgm:cxn modelId="{8EB8CC4D-AFE5-4642-A405-4717A490560C}" type="presParOf" srcId="{E8F76AED-8805-4CEE-B285-6E6AA7D7BB2D}" destId="{49E3E69D-E69A-44AA-8EB0-0F89C9249536}" srcOrd="3" destOrd="0" presId="urn:microsoft.com/office/officeart/2018/2/layout/IconVerticalSolidList"/>
    <dgm:cxn modelId="{46CC8A24-AF00-47CA-A54C-A27426FCA81F}" type="presParOf" srcId="{CE17AC0A-E4FB-42D8-B7AD-40FFA2327F03}" destId="{EBF1DA47-2681-4DC0-8DFE-7C3FDA25E8E7}" srcOrd="1" destOrd="0" presId="urn:microsoft.com/office/officeart/2018/2/layout/IconVerticalSolidList"/>
    <dgm:cxn modelId="{E66FB917-93EE-4FB2-8FF9-18544AA1AB42}" type="presParOf" srcId="{CE17AC0A-E4FB-42D8-B7AD-40FFA2327F03}" destId="{98A12717-2ADD-44D1-824E-5F455E4E67A1}" srcOrd="2" destOrd="0" presId="urn:microsoft.com/office/officeart/2018/2/layout/IconVerticalSolidList"/>
    <dgm:cxn modelId="{4C168B86-3DC2-443B-8264-69FCCD7332A4}" type="presParOf" srcId="{98A12717-2ADD-44D1-824E-5F455E4E67A1}" destId="{0E50DB40-CCB1-4D5D-AA4A-9720174A9E8D}" srcOrd="0" destOrd="0" presId="urn:microsoft.com/office/officeart/2018/2/layout/IconVerticalSolidList"/>
    <dgm:cxn modelId="{103C2E9E-4BBB-4955-991B-2F4C2C665509}" type="presParOf" srcId="{98A12717-2ADD-44D1-824E-5F455E4E67A1}" destId="{5B1A6B91-17AC-40C2-ACD4-413103415419}" srcOrd="1" destOrd="0" presId="urn:microsoft.com/office/officeart/2018/2/layout/IconVerticalSolidList"/>
    <dgm:cxn modelId="{DE3A3FC6-0C50-4B19-8C78-4E96BDAB88E6}" type="presParOf" srcId="{98A12717-2ADD-44D1-824E-5F455E4E67A1}" destId="{B79C50F8-1AC1-45B7-AA08-2DC0E3CBFBEC}" srcOrd="2" destOrd="0" presId="urn:microsoft.com/office/officeart/2018/2/layout/IconVerticalSolidList"/>
    <dgm:cxn modelId="{CE0C751A-C3C0-48C6-BC90-CC2AEFFF3178}" type="presParOf" srcId="{98A12717-2ADD-44D1-824E-5F455E4E67A1}" destId="{F3692CA3-60E8-4E11-961C-86E584D09F6B}" srcOrd="3" destOrd="0" presId="urn:microsoft.com/office/officeart/2018/2/layout/IconVerticalSolidList"/>
    <dgm:cxn modelId="{C7364C1F-BB0A-4DC5-997F-2AA551B59458}" type="presParOf" srcId="{CE17AC0A-E4FB-42D8-B7AD-40FFA2327F03}" destId="{DBABCB52-7602-4117-949E-5B6F3D819D78}" srcOrd="3" destOrd="0" presId="urn:microsoft.com/office/officeart/2018/2/layout/IconVerticalSolidList"/>
    <dgm:cxn modelId="{3426E6EF-404C-4AD6-A0CC-CF578D8AF157}" type="presParOf" srcId="{CE17AC0A-E4FB-42D8-B7AD-40FFA2327F03}" destId="{957E9F28-647B-4A8B-BB6D-9B90A937E191}" srcOrd="4" destOrd="0" presId="urn:microsoft.com/office/officeart/2018/2/layout/IconVerticalSolidList"/>
    <dgm:cxn modelId="{A4C90BDD-B731-43FA-B65C-D93DBB868841}" type="presParOf" srcId="{957E9F28-647B-4A8B-BB6D-9B90A937E191}" destId="{0B4F7D96-2A7F-465A-B1EF-DEB504674080}" srcOrd="0" destOrd="0" presId="urn:microsoft.com/office/officeart/2018/2/layout/IconVerticalSolidList"/>
    <dgm:cxn modelId="{5C8286AD-C138-4596-B7F3-B60CE115AEF4}" type="presParOf" srcId="{957E9F28-647B-4A8B-BB6D-9B90A937E191}" destId="{6B43F3C8-97A1-4133-9242-2B462700DE4E}" srcOrd="1" destOrd="0" presId="urn:microsoft.com/office/officeart/2018/2/layout/IconVerticalSolidList"/>
    <dgm:cxn modelId="{7587B330-82B3-44C0-B579-98917A212210}" type="presParOf" srcId="{957E9F28-647B-4A8B-BB6D-9B90A937E191}" destId="{7552D3DE-03D3-432A-8CFD-B90846DA25ED}" srcOrd="2" destOrd="0" presId="urn:microsoft.com/office/officeart/2018/2/layout/IconVerticalSolidList"/>
    <dgm:cxn modelId="{E0B68C45-4800-447F-A13F-3A5DFCDF67F4}" type="presParOf" srcId="{957E9F28-647B-4A8B-BB6D-9B90A937E191}" destId="{19950D31-2C17-4EE6-BBAB-9D58BB024C28}" srcOrd="3" destOrd="0" presId="urn:microsoft.com/office/officeart/2018/2/layout/IconVerticalSolidList"/>
    <dgm:cxn modelId="{E95408A8-27F9-4115-B25B-584055BBE31B}" type="presParOf" srcId="{CE17AC0A-E4FB-42D8-B7AD-40FFA2327F03}" destId="{090D16E1-B050-4837-818C-15DB18994962}" srcOrd="5" destOrd="0" presId="urn:microsoft.com/office/officeart/2018/2/layout/IconVerticalSolidList"/>
    <dgm:cxn modelId="{D252F08B-521C-4474-93DF-C1299FDF9622}" type="presParOf" srcId="{CE17AC0A-E4FB-42D8-B7AD-40FFA2327F03}" destId="{1CA841DB-C566-40EB-ADD6-A77FEE6524ED}" srcOrd="6" destOrd="0" presId="urn:microsoft.com/office/officeart/2018/2/layout/IconVerticalSolidList"/>
    <dgm:cxn modelId="{CA7D4303-7821-4E9C-99FC-51A80A222A0B}" type="presParOf" srcId="{1CA841DB-C566-40EB-ADD6-A77FEE6524ED}" destId="{833461AB-23F4-494F-B169-5AE095249EB9}" srcOrd="0" destOrd="0" presId="urn:microsoft.com/office/officeart/2018/2/layout/IconVerticalSolidList"/>
    <dgm:cxn modelId="{C9B7F8AD-370C-4817-8FB5-3616E9498377}" type="presParOf" srcId="{1CA841DB-C566-40EB-ADD6-A77FEE6524ED}" destId="{7FEDBB38-E8D9-4F6D-84CC-6B43BDF3E653}" srcOrd="1" destOrd="0" presId="urn:microsoft.com/office/officeart/2018/2/layout/IconVerticalSolidList"/>
    <dgm:cxn modelId="{30784738-FA60-422A-8B94-69E24DB3861D}" type="presParOf" srcId="{1CA841DB-C566-40EB-ADD6-A77FEE6524ED}" destId="{3E783345-9738-4A81-8CA9-6A72C0C5A1A9}" srcOrd="2" destOrd="0" presId="urn:microsoft.com/office/officeart/2018/2/layout/IconVerticalSolidList"/>
    <dgm:cxn modelId="{C411AD84-5A2C-4AD0-9829-4924AF6D42BA}" type="presParOf" srcId="{1CA841DB-C566-40EB-ADD6-A77FEE6524ED}" destId="{45649083-001D-4861-A007-4BAF76952AEB}" srcOrd="3" destOrd="0" presId="urn:microsoft.com/office/officeart/2018/2/layout/IconVerticalSolidList"/>
    <dgm:cxn modelId="{3FB5B657-19C3-4284-B063-633755C32DB7}" type="presParOf" srcId="{CE17AC0A-E4FB-42D8-B7AD-40FFA2327F03}" destId="{725FBA20-B298-4ECE-8F56-647B5F0DA1B4}" srcOrd="7" destOrd="0" presId="urn:microsoft.com/office/officeart/2018/2/layout/IconVerticalSolidList"/>
    <dgm:cxn modelId="{56A906DB-BDB4-493F-BCD0-9135381B7349}" type="presParOf" srcId="{CE17AC0A-E4FB-42D8-B7AD-40FFA2327F03}" destId="{69997EBF-E1A8-479B-96E6-27F6B0B0E352}" srcOrd="8" destOrd="0" presId="urn:microsoft.com/office/officeart/2018/2/layout/IconVerticalSolidList"/>
    <dgm:cxn modelId="{91C00333-19DF-4CED-8F04-2CD234BF7CA3}" type="presParOf" srcId="{69997EBF-E1A8-479B-96E6-27F6B0B0E352}" destId="{58EBE428-99A5-4A6F-8B3D-E60CDD084DC3}" srcOrd="0" destOrd="0" presId="urn:microsoft.com/office/officeart/2018/2/layout/IconVerticalSolidList"/>
    <dgm:cxn modelId="{A19DAAA8-4BAF-4BED-9B8C-FC0314BF2029}" type="presParOf" srcId="{69997EBF-E1A8-479B-96E6-27F6B0B0E352}" destId="{9C74B91E-99C3-4735-AA9B-C8C988B43F7E}" srcOrd="1" destOrd="0" presId="urn:microsoft.com/office/officeart/2018/2/layout/IconVerticalSolidList"/>
    <dgm:cxn modelId="{FF441951-4406-4F96-B004-D200A883ABAF}" type="presParOf" srcId="{69997EBF-E1A8-479B-96E6-27F6B0B0E352}" destId="{7A1FEF1A-5C53-408C-9159-C322C68C777C}" srcOrd="2" destOrd="0" presId="urn:microsoft.com/office/officeart/2018/2/layout/IconVerticalSolidList"/>
    <dgm:cxn modelId="{6D912076-486C-4EF5-B3DE-10AA4F1173B0}" type="presParOf" srcId="{69997EBF-E1A8-479B-96E6-27F6B0B0E352}" destId="{3EBD81B9-6DB1-4C5C-9BB3-4B75A7835EB5}" srcOrd="3" destOrd="0" presId="urn:microsoft.com/office/officeart/2018/2/layout/IconVerticalSolidList"/>
    <dgm:cxn modelId="{B3DD11A4-E514-4EE9-BCC8-054DB940A120}" type="presParOf" srcId="{CE17AC0A-E4FB-42D8-B7AD-40FFA2327F03}" destId="{71DE9DE5-9149-472C-A7CD-2BC68585C5FB}" srcOrd="9" destOrd="0" presId="urn:microsoft.com/office/officeart/2018/2/layout/IconVerticalSolidList"/>
    <dgm:cxn modelId="{09BA0858-E5BB-4540-AFB7-D7FD7662CC5B}" type="presParOf" srcId="{CE17AC0A-E4FB-42D8-B7AD-40FFA2327F03}" destId="{8EBEDEBA-2E18-4E14-B85C-FC479F57454A}" srcOrd="10" destOrd="0" presId="urn:microsoft.com/office/officeart/2018/2/layout/IconVerticalSolidList"/>
    <dgm:cxn modelId="{A1F97DA5-EFED-4772-AE02-D5ED6C8B48B6}" type="presParOf" srcId="{8EBEDEBA-2E18-4E14-B85C-FC479F57454A}" destId="{3790C899-B6D9-43CD-AA30-F1646198FAD0}" srcOrd="0" destOrd="0" presId="urn:microsoft.com/office/officeart/2018/2/layout/IconVerticalSolidList"/>
    <dgm:cxn modelId="{9AFEC635-3B88-4659-BEC0-1150966AC590}" type="presParOf" srcId="{8EBEDEBA-2E18-4E14-B85C-FC479F57454A}" destId="{1DDD6E2F-02F3-4A91-B035-38727F4886D1}" srcOrd="1" destOrd="0" presId="urn:microsoft.com/office/officeart/2018/2/layout/IconVerticalSolidList"/>
    <dgm:cxn modelId="{18ECBF4F-2979-45AC-9E10-5FF3F8914B4B}" type="presParOf" srcId="{8EBEDEBA-2E18-4E14-B85C-FC479F57454A}" destId="{8A2A33D7-DB7F-46AC-AFC3-9264D438AD3F}" srcOrd="2" destOrd="0" presId="urn:microsoft.com/office/officeart/2018/2/layout/IconVerticalSolidList"/>
    <dgm:cxn modelId="{FA51C902-75F8-40ED-986D-2E75B64CB249}" type="presParOf" srcId="{8EBEDEBA-2E18-4E14-B85C-FC479F57454A}" destId="{4FFE048F-D36F-4DA6-B6E5-B2DE24C0DF2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648B834-0010-499A-9F64-10AE8AD29F9D}" type="doc">
      <dgm:prSet loTypeId="urn:microsoft.com/office/officeart/2008/layout/LinedList" loCatId="list" qsTypeId="urn:microsoft.com/office/officeart/2005/8/quickstyle/simple1#68" qsCatId="simple" csTypeId="urn:microsoft.com/office/officeart/2005/8/colors/colorful2#19" csCatId="colorful"/>
      <dgm:spPr/>
      <dgm:t>
        <a:bodyPr/>
        <a:lstStyle/>
        <a:p>
          <a:endParaRPr lang="en-US"/>
        </a:p>
      </dgm:t>
    </dgm:pt>
    <dgm:pt modelId="{8E06EAA6-1AF7-4691-8609-1257A7B8C56B}">
      <dgm:prSet/>
      <dgm:spPr/>
      <dgm:t>
        <a:bodyPr/>
        <a:lstStyle/>
        <a:p>
          <a:r>
            <a:rPr lang="en-US"/>
            <a:t>Increased diagnoses</a:t>
          </a:r>
        </a:p>
      </dgm:t>
    </dgm:pt>
    <dgm:pt modelId="{3F5D3E0A-9A6F-42D7-863A-A5FBD718D558}" type="parTrans" cxnId="{EF8C2CDF-8350-4A64-9D1A-2296A9986311}">
      <dgm:prSet/>
      <dgm:spPr/>
      <dgm:t>
        <a:bodyPr/>
        <a:lstStyle/>
        <a:p>
          <a:endParaRPr lang="en-US"/>
        </a:p>
      </dgm:t>
    </dgm:pt>
    <dgm:pt modelId="{CCC6A4E2-A575-4B46-8E50-7A8ED0E869F7}" type="sibTrans" cxnId="{EF8C2CDF-8350-4A64-9D1A-2296A9986311}">
      <dgm:prSet/>
      <dgm:spPr/>
      <dgm:t>
        <a:bodyPr/>
        <a:lstStyle/>
        <a:p>
          <a:endParaRPr lang="en-US"/>
        </a:p>
      </dgm:t>
    </dgm:pt>
    <dgm:pt modelId="{CC852F93-0D51-4BEB-9A97-FD6048FFCA4D}">
      <dgm:prSet/>
      <dgm:spPr/>
      <dgm:t>
        <a:bodyPr/>
        <a:lstStyle/>
        <a:p>
          <a:r>
            <a:rPr lang="en-US"/>
            <a:t>Increased mortality</a:t>
          </a:r>
        </a:p>
      </dgm:t>
    </dgm:pt>
    <dgm:pt modelId="{7C92A0F0-83C7-46E3-A7ED-6BB204AA5F04}" type="parTrans" cxnId="{56951D4F-5EC8-4785-AA90-D9F7B89B9193}">
      <dgm:prSet/>
      <dgm:spPr/>
      <dgm:t>
        <a:bodyPr/>
        <a:lstStyle/>
        <a:p>
          <a:endParaRPr lang="en-US"/>
        </a:p>
      </dgm:t>
    </dgm:pt>
    <dgm:pt modelId="{79EA2FC1-A882-491C-8828-1BCB6D3782B5}" type="sibTrans" cxnId="{56951D4F-5EC8-4785-AA90-D9F7B89B9193}">
      <dgm:prSet/>
      <dgm:spPr/>
      <dgm:t>
        <a:bodyPr/>
        <a:lstStyle/>
        <a:p>
          <a:endParaRPr lang="en-US"/>
        </a:p>
      </dgm:t>
    </dgm:pt>
    <dgm:pt modelId="{B783C46D-DAD0-4485-8052-3473B12B0B27}">
      <dgm:prSet/>
      <dgm:spPr/>
      <dgm:t>
        <a:bodyPr/>
        <a:lstStyle/>
        <a:p>
          <a:r>
            <a:rPr lang="en-US"/>
            <a:t>Ageing populations</a:t>
          </a:r>
        </a:p>
      </dgm:t>
    </dgm:pt>
    <dgm:pt modelId="{7A4B9BDC-67EF-4309-BEAD-3346D8F55038}" type="parTrans" cxnId="{877E5B13-6687-4682-912A-48F6647369CC}">
      <dgm:prSet/>
      <dgm:spPr/>
      <dgm:t>
        <a:bodyPr/>
        <a:lstStyle/>
        <a:p>
          <a:endParaRPr lang="en-US"/>
        </a:p>
      </dgm:t>
    </dgm:pt>
    <dgm:pt modelId="{1C9C82B3-3773-419A-AE86-E0DE1F0496E8}" type="sibTrans" cxnId="{877E5B13-6687-4682-912A-48F6647369CC}">
      <dgm:prSet/>
      <dgm:spPr/>
      <dgm:t>
        <a:bodyPr/>
        <a:lstStyle/>
        <a:p>
          <a:endParaRPr lang="en-US"/>
        </a:p>
      </dgm:t>
    </dgm:pt>
    <dgm:pt modelId="{A64369CF-0ECC-495C-B867-F11656682DB5}">
      <dgm:prSet/>
      <dgm:spPr/>
      <dgm:t>
        <a:bodyPr/>
        <a:lstStyle/>
        <a:p>
          <a:r>
            <a:rPr lang="en-US"/>
            <a:t>COVID-19 pandemic</a:t>
          </a:r>
        </a:p>
      </dgm:t>
    </dgm:pt>
    <dgm:pt modelId="{04DF8F29-2683-4116-81FB-97CE57EAD16F}" type="parTrans" cxnId="{3E8A26C1-8196-4FFF-8050-34213B8BF5F1}">
      <dgm:prSet/>
      <dgm:spPr/>
      <dgm:t>
        <a:bodyPr/>
        <a:lstStyle/>
        <a:p>
          <a:endParaRPr lang="en-US"/>
        </a:p>
      </dgm:t>
    </dgm:pt>
    <dgm:pt modelId="{6A6EA2A4-5404-45D1-9A13-EA4535D79040}" type="sibTrans" cxnId="{3E8A26C1-8196-4FFF-8050-34213B8BF5F1}">
      <dgm:prSet/>
      <dgm:spPr/>
      <dgm:t>
        <a:bodyPr/>
        <a:lstStyle/>
        <a:p>
          <a:endParaRPr lang="en-US"/>
        </a:p>
      </dgm:t>
    </dgm:pt>
    <dgm:pt modelId="{47484B71-68E0-49C0-BA2D-7670CEDB0062}">
      <dgm:prSet/>
      <dgm:spPr/>
      <dgm:t>
        <a:bodyPr/>
        <a:lstStyle/>
        <a:p>
          <a:r>
            <a:rPr lang="en-US"/>
            <a:t>NHS backlogs</a:t>
          </a:r>
        </a:p>
      </dgm:t>
    </dgm:pt>
    <dgm:pt modelId="{855ABC43-7E5A-4E6F-89C9-04A0A0D8FCCA}" type="parTrans" cxnId="{5A5B581C-912A-4583-8186-277A3D4B89BB}">
      <dgm:prSet/>
      <dgm:spPr/>
      <dgm:t>
        <a:bodyPr/>
        <a:lstStyle/>
        <a:p>
          <a:endParaRPr lang="en-US"/>
        </a:p>
      </dgm:t>
    </dgm:pt>
    <dgm:pt modelId="{E296324C-809C-47C2-BBC9-7C3CC64D7934}" type="sibTrans" cxnId="{5A5B581C-912A-4583-8186-277A3D4B89BB}">
      <dgm:prSet/>
      <dgm:spPr/>
      <dgm:t>
        <a:bodyPr/>
        <a:lstStyle/>
        <a:p>
          <a:endParaRPr lang="en-US"/>
        </a:p>
      </dgm:t>
    </dgm:pt>
    <dgm:pt modelId="{BEC76BB3-D5E4-448E-A283-7916275C2505}">
      <dgm:prSet/>
      <dgm:spPr/>
      <dgm:t>
        <a:bodyPr/>
        <a:lstStyle/>
        <a:p>
          <a:r>
            <a:rPr lang="en-US"/>
            <a:t>Mental health services</a:t>
          </a:r>
        </a:p>
      </dgm:t>
    </dgm:pt>
    <dgm:pt modelId="{C4EB7798-6D3C-4083-A7DC-8E2F3E542285}" type="parTrans" cxnId="{D228A939-D8E3-4B3A-83A3-0375DF4E9DDE}">
      <dgm:prSet/>
      <dgm:spPr/>
      <dgm:t>
        <a:bodyPr/>
        <a:lstStyle/>
        <a:p>
          <a:endParaRPr lang="en-US"/>
        </a:p>
      </dgm:t>
    </dgm:pt>
    <dgm:pt modelId="{BFA5878C-5167-43CD-B673-CCE8CDB791F8}" type="sibTrans" cxnId="{D228A939-D8E3-4B3A-83A3-0375DF4E9DDE}">
      <dgm:prSet/>
      <dgm:spPr/>
      <dgm:t>
        <a:bodyPr/>
        <a:lstStyle/>
        <a:p>
          <a:endParaRPr lang="en-US"/>
        </a:p>
      </dgm:t>
    </dgm:pt>
    <dgm:pt modelId="{5AB69427-1B2F-4A9F-BD86-8498C91B0B37}">
      <dgm:prSet/>
      <dgm:spPr/>
      <dgm:t>
        <a:bodyPr/>
        <a:lstStyle/>
        <a:p>
          <a:r>
            <a:rPr lang="en-US"/>
            <a:t>Lack of beds</a:t>
          </a:r>
        </a:p>
      </dgm:t>
    </dgm:pt>
    <dgm:pt modelId="{D9C25A10-DB20-4D97-95F0-C5CF7B37EEFA}" type="parTrans" cxnId="{AE2B1DE1-E8B1-4443-9339-F78CC42981B9}">
      <dgm:prSet/>
      <dgm:spPr/>
      <dgm:t>
        <a:bodyPr/>
        <a:lstStyle/>
        <a:p>
          <a:endParaRPr lang="en-US"/>
        </a:p>
      </dgm:t>
    </dgm:pt>
    <dgm:pt modelId="{A84850C5-95E4-4D4F-A8A8-01DDC6B769F1}" type="sibTrans" cxnId="{AE2B1DE1-E8B1-4443-9339-F78CC42981B9}">
      <dgm:prSet/>
      <dgm:spPr/>
      <dgm:t>
        <a:bodyPr/>
        <a:lstStyle/>
        <a:p>
          <a:endParaRPr lang="en-US"/>
        </a:p>
      </dgm:t>
    </dgm:pt>
    <dgm:pt modelId="{6FED29AB-FBB1-453D-95E6-60F1D9A89122}">
      <dgm:prSet/>
      <dgm:spPr/>
      <dgm:t>
        <a:bodyPr/>
        <a:lstStyle/>
        <a:p>
          <a:r>
            <a:rPr lang="en-US"/>
            <a:t>Understaffing, poor retention</a:t>
          </a:r>
        </a:p>
      </dgm:t>
    </dgm:pt>
    <dgm:pt modelId="{459619A7-42CF-478C-ABA7-4926E031D761}" type="parTrans" cxnId="{D660233A-A11E-4E6B-8338-8EE87A82C22F}">
      <dgm:prSet/>
      <dgm:spPr/>
      <dgm:t>
        <a:bodyPr/>
        <a:lstStyle/>
        <a:p>
          <a:endParaRPr lang="en-US"/>
        </a:p>
      </dgm:t>
    </dgm:pt>
    <dgm:pt modelId="{CD17C445-E5A4-485E-B315-A66360A16D79}" type="sibTrans" cxnId="{D660233A-A11E-4E6B-8338-8EE87A82C22F}">
      <dgm:prSet/>
      <dgm:spPr/>
      <dgm:t>
        <a:bodyPr/>
        <a:lstStyle/>
        <a:p>
          <a:endParaRPr lang="en-US"/>
        </a:p>
      </dgm:t>
    </dgm:pt>
    <dgm:pt modelId="{7054DBDB-AFD8-4F00-B4AF-21307E636D66}">
      <dgm:prSet/>
      <dgm:spPr/>
      <dgm:t>
        <a:bodyPr/>
        <a:lstStyle/>
        <a:p>
          <a:r>
            <a:rPr lang="en-US"/>
            <a:t>Pressure</a:t>
          </a:r>
        </a:p>
      </dgm:t>
    </dgm:pt>
    <dgm:pt modelId="{B32E5D07-67F2-43D1-B1DF-BFBBBF581DDF}" type="parTrans" cxnId="{A9B78676-3871-4C6B-82D3-0C3136425DCD}">
      <dgm:prSet/>
      <dgm:spPr/>
      <dgm:t>
        <a:bodyPr/>
        <a:lstStyle/>
        <a:p>
          <a:endParaRPr lang="en-US"/>
        </a:p>
      </dgm:t>
    </dgm:pt>
    <dgm:pt modelId="{38A27447-D45A-47D5-A8DD-0E37C5835E01}" type="sibTrans" cxnId="{A9B78676-3871-4C6B-82D3-0C3136425DCD}">
      <dgm:prSet/>
      <dgm:spPr/>
      <dgm:t>
        <a:bodyPr/>
        <a:lstStyle/>
        <a:p>
          <a:endParaRPr lang="en-US"/>
        </a:p>
      </dgm:t>
    </dgm:pt>
    <dgm:pt modelId="{B67E6A0A-A6D4-45CA-9AB6-9E70C6D2A94E}">
      <dgm:prSet/>
      <dgm:spPr/>
      <dgm:t>
        <a:bodyPr/>
        <a:lstStyle/>
        <a:p>
          <a:r>
            <a:rPr lang="en-US"/>
            <a:t>Underfunding</a:t>
          </a:r>
        </a:p>
      </dgm:t>
    </dgm:pt>
    <dgm:pt modelId="{25980BA6-C2A2-4B6D-88F0-08ADBA2FE971}" type="parTrans" cxnId="{A9559497-09C0-46D8-8D99-698FF83BCCC4}">
      <dgm:prSet/>
      <dgm:spPr/>
      <dgm:t>
        <a:bodyPr/>
        <a:lstStyle/>
        <a:p>
          <a:endParaRPr lang="en-US"/>
        </a:p>
      </dgm:t>
    </dgm:pt>
    <dgm:pt modelId="{6F3E2BCC-2688-4D80-928B-78CC757890E3}" type="sibTrans" cxnId="{A9559497-09C0-46D8-8D99-698FF83BCCC4}">
      <dgm:prSet/>
      <dgm:spPr/>
      <dgm:t>
        <a:bodyPr/>
        <a:lstStyle/>
        <a:p>
          <a:endParaRPr lang="en-US"/>
        </a:p>
      </dgm:t>
    </dgm:pt>
    <dgm:pt modelId="{44623157-65EE-4459-8A07-0A9F2E2386BB}">
      <dgm:prSet/>
      <dgm:spPr/>
      <dgm:t>
        <a:bodyPr/>
        <a:lstStyle/>
        <a:p>
          <a:r>
            <a:rPr lang="en-US"/>
            <a:t>Outdated methods</a:t>
          </a:r>
        </a:p>
      </dgm:t>
    </dgm:pt>
    <dgm:pt modelId="{BEBF8EF4-0FFD-4BA4-9D81-887B147FAF93}" type="parTrans" cxnId="{EF29BE22-BB08-4E4E-AA3E-16AE8A23D533}">
      <dgm:prSet/>
      <dgm:spPr/>
      <dgm:t>
        <a:bodyPr/>
        <a:lstStyle/>
        <a:p>
          <a:endParaRPr lang="en-US"/>
        </a:p>
      </dgm:t>
    </dgm:pt>
    <dgm:pt modelId="{EE328806-8246-47B2-8373-71D4A13C25D6}" type="sibTrans" cxnId="{EF29BE22-BB08-4E4E-AA3E-16AE8A23D533}">
      <dgm:prSet/>
      <dgm:spPr/>
      <dgm:t>
        <a:bodyPr/>
        <a:lstStyle/>
        <a:p>
          <a:endParaRPr lang="en-US"/>
        </a:p>
      </dgm:t>
    </dgm:pt>
    <dgm:pt modelId="{5C1B8074-5B46-4790-889E-12B1ED41DF67}" type="pres">
      <dgm:prSet presAssocID="{2648B834-0010-499A-9F64-10AE8AD29F9D}" presName="vert0" presStyleCnt="0">
        <dgm:presLayoutVars>
          <dgm:dir/>
          <dgm:animOne val="branch"/>
          <dgm:animLvl val="lvl"/>
        </dgm:presLayoutVars>
      </dgm:prSet>
      <dgm:spPr/>
    </dgm:pt>
    <dgm:pt modelId="{34765C4F-803F-4859-A0CD-8542A2A0A4BF}" type="pres">
      <dgm:prSet presAssocID="{8E06EAA6-1AF7-4691-8609-1257A7B8C56B}" presName="thickLine" presStyleLbl="alignNode1" presStyleIdx="0" presStyleCnt="11"/>
      <dgm:spPr/>
    </dgm:pt>
    <dgm:pt modelId="{CC1A02E9-2DFE-42D5-A625-1EFE7258DD1A}" type="pres">
      <dgm:prSet presAssocID="{8E06EAA6-1AF7-4691-8609-1257A7B8C56B}" presName="horz1" presStyleCnt="0"/>
      <dgm:spPr/>
    </dgm:pt>
    <dgm:pt modelId="{022523D1-A520-4DE6-89C3-DD911AD9AB95}" type="pres">
      <dgm:prSet presAssocID="{8E06EAA6-1AF7-4691-8609-1257A7B8C56B}" presName="tx1" presStyleLbl="revTx" presStyleIdx="0" presStyleCnt="11"/>
      <dgm:spPr/>
    </dgm:pt>
    <dgm:pt modelId="{3C40FDA0-E2CE-46AF-A4C8-F576C3F2756E}" type="pres">
      <dgm:prSet presAssocID="{8E06EAA6-1AF7-4691-8609-1257A7B8C56B}" presName="vert1" presStyleCnt="0"/>
      <dgm:spPr/>
    </dgm:pt>
    <dgm:pt modelId="{1D82DFE4-E5FE-4AB3-869E-01338ACF2032}" type="pres">
      <dgm:prSet presAssocID="{CC852F93-0D51-4BEB-9A97-FD6048FFCA4D}" presName="thickLine" presStyleLbl="alignNode1" presStyleIdx="1" presStyleCnt="11"/>
      <dgm:spPr/>
    </dgm:pt>
    <dgm:pt modelId="{620A1C1E-8D8D-4BDC-BBA9-EBCD4FB4AD5E}" type="pres">
      <dgm:prSet presAssocID="{CC852F93-0D51-4BEB-9A97-FD6048FFCA4D}" presName="horz1" presStyleCnt="0"/>
      <dgm:spPr/>
    </dgm:pt>
    <dgm:pt modelId="{BDBF1960-37D6-44CC-9A55-65C0D6984C33}" type="pres">
      <dgm:prSet presAssocID="{CC852F93-0D51-4BEB-9A97-FD6048FFCA4D}" presName="tx1" presStyleLbl="revTx" presStyleIdx="1" presStyleCnt="11"/>
      <dgm:spPr/>
    </dgm:pt>
    <dgm:pt modelId="{98009A1A-86AE-474C-986B-60463CAFFAF3}" type="pres">
      <dgm:prSet presAssocID="{CC852F93-0D51-4BEB-9A97-FD6048FFCA4D}" presName="vert1" presStyleCnt="0"/>
      <dgm:spPr/>
    </dgm:pt>
    <dgm:pt modelId="{477339F5-3376-4B0A-A513-84465F3671D0}" type="pres">
      <dgm:prSet presAssocID="{B783C46D-DAD0-4485-8052-3473B12B0B27}" presName="thickLine" presStyleLbl="alignNode1" presStyleIdx="2" presStyleCnt="11"/>
      <dgm:spPr/>
    </dgm:pt>
    <dgm:pt modelId="{99C11F38-CB4E-4B9B-968E-2FB2189DAD24}" type="pres">
      <dgm:prSet presAssocID="{B783C46D-DAD0-4485-8052-3473B12B0B27}" presName="horz1" presStyleCnt="0"/>
      <dgm:spPr/>
    </dgm:pt>
    <dgm:pt modelId="{2ED77765-9A94-4805-A63A-EF9A9789DBCD}" type="pres">
      <dgm:prSet presAssocID="{B783C46D-DAD0-4485-8052-3473B12B0B27}" presName="tx1" presStyleLbl="revTx" presStyleIdx="2" presStyleCnt="11"/>
      <dgm:spPr/>
    </dgm:pt>
    <dgm:pt modelId="{800DABF2-4D51-4DDA-94CA-11BBB7C1A2BB}" type="pres">
      <dgm:prSet presAssocID="{B783C46D-DAD0-4485-8052-3473B12B0B27}" presName="vert1" presStyleCnt="0"/>
      <dgm:spPr/>
    </dgm:pt>
    <dgm:pt modelId="{F74F9DF1-5A77-4C49-BDEB-EB5D3D5CB73D}" type="pres">
      <dgm:prSet presAssocID="{A64369CF-0ECC-495C-B867-F11656682DB5}" presName="thickLine" presStyleLbl="alignNode1" presStyleIdx="3" presStyleCnt="11"/>
      <dgm:spPr/>
    </dgm:pt>
    <dgm:pt modelId="{31B6DB26-FE2E-42B0-99FA-281A851E3D27}" type="pres">
      <dgm:prSet presAssocID="{A64369CF-0ECC-495C-B867-F11656682DB5}" presName="horz1" presStyleCnt="0"/>
      <dgm:spPr/>
    </dgm:pt>
    <dgm:pt modelId="{F6930D01-208D-4C29-AD6B-AB167695BA39}" type="pres">
      <dgm:prSet presAssocID="{A64369CF-0ECC-495C-B867-F11656682DB5}" presName="tx1" presStyleLbl="revTx" presStyleIdx="3" presStyleCnt="11"/>
      <dgm:spPr/>
    </dgm:pt>
    <dgm:pt modelId="{ACB66D1F-1DCF-4B2D-BCEB-7C42CDA89A23}" type="pres">
      <dgm:prSet presAssocID="{A64369CF-0ECC-495C-B867-F11656682DB5}" presName="vert1" presStyleCnt="0"/>
      <dgm:spPr/>
    </dgm:pt>
    <dgm:pt modelId="{36BFD468-46B3-4229-A2E2-63134C527E3C}" type="pres">
      <dgm:prSet presAssocID="{47484B71-68E0-49C0-BA2D-7670CEDB0062}" presName="thickLine" presStyleLbl="alignNode1" presStyleIdx="4" presStyleCnt="11"/>
      <dgm:spPr/>
    </dgm:pt>
    <dgm:pt modelId="{F90BC268-C16F-433C-AEB8-F480E09787F8}" type="pres">
      <dgm:prSet presAssocID="{47484B71-68E0-49C0-BA2D-7670CEDB0062}" presName="horz1" presStyleCnt="0"/>
      <dgm:spPr/>
    </dgm:pt>
    <dgm:pt modelId="{4A93EF8B-A979-4E5B-8E5C-4C989C5DAAD9}" type="pres">
      <dgm:prSet presAssocID="{47484B71-68E0-49C0-BA2D-7670CEDB0062}" presName="tx1" presStyleLbl="revTx" presStyleIdx="4" presStyleCnt="11"/>
      <dgm:spPr/>
    </dgm:pt>
    <dgm:pt modelId="{3807919A-9A10-4030-B5A8-E77C61AE5E30}" type="pres">
      <dgm:prSet presAssocID="{47484B71-68E0-49C0-BA2D-7670CEDB0062}" presName="vert1" presStyleCnt="0"/>
      <dgm:spPr/>
    </dgm:pt>
    <dgm:pt modelId="{FD69CC15-6E46-43A8-91C2-E48210534355}" type="pres">
      <dgm:prSet presAssocID="{BEC76BB3-D5E4-448E-A283-7916275C2505}" presName="thickLine" presStyleLbl="alignNode1" presStyleIdx="5" presStyleCnt="11"/>
      <dgm:spPr/>
    </dgm:pt>
    <dgm:pt modelId="{554B3BCA-EF97-4947-B3EC-6B0424CEB44B}" type="pres">
      <dgm:prSet presAssocID="{BEC76BB3-D5E4-448E-A283-7916275C2505}" presName="horz1" presStyleCnt="0"/>
      <dgm:spPr/>
    </dgm:pt>
    <dgm:pt modelId="{5387E671-6811-4AD5-A715-33ED1CE35AD8}" type="pres">
      <dgm:prSet presAssocID="{BEC76BB3-D5E4-448E-A283-7916275C2505}" presName="tx1" presStyleLbl="revTx" presStyleIdx="5" presStyleCnt="11"/>
      <dgm:spPr/>
    </dgm:pt>
    <dgm:pt modelId="{AF30CE53-C41C-4788-BC29-7A34F595D3E3}" type="pres">
      <dgm:prSet presAssocID="{BEC76BB3-D5E4-448E-A283-7916275C2505}" presName="vert1" presStyleCnt="0"/>
      <dgm:spPr/>
    </dgm:pt>
    <dgm:pt modelId="{037DB3F0-595B-4DD5-8956-0A12E9B23B58}" type="pres">
      <dgm:prSet presAssocID="{5AB69427-1B2F-4A9F-BD86-8498C91B0B37}" presName="thickLine" presStyleLbl="alignNode1" presStyleIdx="6" presStyleCnt="11"/>
      <dgm:spPr/>
    </dgm:pt>
    <dgm:pt modelId="{D46D87D8-8C5F-46C4-A6EE-72A753695E85}" type="pres">
      <dgm:prSet presAssocID="{5AB69427-1B2F-4A9F-BD86-8498C91B0B37}" presName="horz1" presStyleCnt="0"/>
      <dgm:spPr/>
    </dgm:pt>
    <dgm:pt modelId="{04002320-2E69-43B3-881F-161ECB7FD954}" type="pres">
      <dgm:prSet presAssocID="{5AB69427-1B2F-4A9F-BD86-8498C91B0B37}" presName="tx1" presStyleLbl="revTx" presStyleIdx="6" presStyleCnt="11"/>
      <dgm:spPr/>
    </dgm:pt>
    <dgm:pt modelId="{C75A663B-CE92-4DAE-9A79-0AFCFC8E4DF1}" type="pres">
      <dgm:prSet presAssocID="{5AB69427-1B2F-4A9F-BD86-8498C91B0B37}" presName="vert1" presStyleCnt="0"/>
      <dgm:spPr/>
    </dgm:pt>
    <dgm:pt modelId="{E578B275-E421-47BD-8955-8031DF0702F3}" type="pres">
      <dgm:prSet presAssocID="{6FED29AB-FBB1-453D-95E6-60F1D9A89122}" presName="thickLine" presStyleLbl="alignNode1" presStyleIdx="7" presStyleCnt="11"/>
      <dgm:spPr/>
    </dgm:pt>
    <dgm:pt modelId="{01EBF63F-3E09-43EA-BC84-24653014C6D1}" type="pres">
      <dgm:prSet presAssocID="{6FED29AB-FBB1-453D-95E6-60F1D9A89122}" presName="horz1" presStyleCnt="0"/>
      <dgm:spPr/>
    </dgm:pt>
    <dgm:pt modelId="{CEB4BCB6-D9BB-4E63-BFDF-2EB5BDBC3382}" type="pres">
      <dgm:prSet presAssocID="{6FED29AB-FBB1-453D-95E6-60F1D9A89122}" presName="tx1" presStyleLbl="revTx" presStyleIdx="7" presStyleCnt="11"/>
      <dgm:spPr/>
    </dgm:pt>
    <dgm:pt modelId="{CF05AC32-B125-4D0F-B6CD-36878282F56C}" type="pres">
      <dgm:prSet presAssocID="{6FED29AB-FBB1-453D-95E6-60F1D9A89122}" presName="vert1" presStyleCnt="0"/>
      <dgm:spPr/>
    </dgm:pt>
    <dgm:pt modelId="{77D02017-0418-43E2-9E21-E5BF2995D29E}" type="pres">
      <dgm:prSet presAssocID="{7054DBDB-AFD8-4F00-B4AF-21307E636D66}" presName="thickLine" presStyleLbl="alignNode1" presStyleIdx="8" presStyleCnt="11"/>
      <dgm:spPr/>
    </dgm:pt>
    <dgm:pt modelId="{DD9E88C5-41B5-4269-87B1-253CE2DEFA60}" type="pres">
      <dgm:prSet presAssocID="{7054DBDB-AFD8-4F00-B4AF-21307E636D66}" presName="horz1" presStyleCnt="0"/>
      <dgm:spPr/>
    </dgm:pt>
    <dgm:pt modelId="{D82500F7-F861-496F-9A2B-88E5F2241CFA}" type="pres">
      <dgm:prSet presAssocID="{7054DBDB-AFD8-4F00-B4AF-21307E636D66}" presName="tx1" presStyleLbl="revTx" presStyleIdx="8" presStyleCnt="11"/>
      <dgm:spPr/>
    </dgm:pt>
    <dgm:pt modelId="{DA2C5E3B-2370-4476-AA7B-280CA0E4958F}" type="pres">
      <dgm:prSet presAssocID="{7054DBDB-AFD8-4F00-B4AF-21307E636D66}" presName="vert1" presStyleCnt="0"/>
      <dgm:spPr/>
    </dgm:pt>
    <dgm:pt modelId="{9F897C59-60FB-480C-8837-66911048CF01}" type="pres">
      <dgm:prSet presAssocID="{B67E6A0A-A6D4-45CA-9AB6-9E70C6D2A94E}" presName="thickLine" presStyleLbl="alignNode1" presStyleIdx="9" presStyleCnt="11"/>
      <dgm:spPr/>
    </dgm:pt>
    <dgm:pt modelId="{8BA11E30-C0B5-4C44-B5F5-9E68C41B0272}" type="pres">
      <dgm:prSet presAssocID="{B67E6A0A-A6D4-45CA-9AB6-9E70C6D2A94E}" presName="horz1" presStyleCnt="0"/>
      <dgm:spPr/>
    </dgm:pt>
    <dgm:pt modelId="{D96EE69B-3EB9-47AE-9C23-D65A37831BFD}" type="pres">
      <dgm:prSet presAssocID="{B67E6A0A-A6D4-45CA-9AB6-9E70C6D2A94E}" presName="tx1" presStyleLbl="revTx" presStyleIdx="9" presStyleCnt="11"/>
      <dgm:spPr/>
    </dgm:pt>
    <dgm:pt modelId="{1257FDCB-3430-4717-8388-6D31978C9B33}" type="pres">
      <dgm:prSet presAssocID="{B67E6A0A-A6D4-45CA-9AB6-9E70C6D2A94E}" presName="vert1" presStyleCnt="0"/>
      <dgm:spPr/>
    </dgm:pt>
    <dgm:pt modelId="{618FDEEF-7D25-455B-9603-E2CCB2A93793}" type="pres">
      <dgm:prSet presAssocID="{44623157-65EE-4459-8A07-0A9F2E2386BB}" presName="thickLine" presStyleLbl="alignNode1" presStyleIdx="10" presStyleCnt="11"/>
      <dgm:spPr/>
    </dgm:pt>
    <dgm:pt modelId="{64809912-3832-43D2-9D46-BCB17929C495}" type="pres">
      <dgm:prSet presAssocID="{44623157-65EE-4459-8A07-0A9F2E2386BB}" presName="horz1" presStyleCnt="0"/>
      <dgm:spPr/>
    </dgm:pt>
    <dgm:pt modelId="{8C77ED2F-E35B-44F8-B82A-55CCB4E8E466}" type="pres">
      <dgm:prSet presAssocID="{44623157-65EE-4459-8A07-0A9F2E2386BB}" presName="tx1" presStyleLbl="revTx" presStyleIdx="10" presStyleCnt="11"/>
      <dgm:spPr/>
    </dgm:pt>
    <dgm:pt modelId="{E1918210-D109-4196-99D7-9F6771E1CFBB}" type="pres">
      <dgm:prSet presAssocID="{44623157-65EE-4459-8A07-0A9F2E2386BB}" presName="vert1" presStyleCnt="0"/>
      <dgm:spPr/>
    </dgm:pt>
  </dgm:ptLst>
  <dgm:cxnLst>
    <dgm:cxn modelId="{1E9A4E0D-2407-4DCA-8823-0260E60D227C}" type="presOf" srcId="{B67E6A0A-A6D4-45CA-9AB6-9E70C6D2A94E}" destId="{D96EE69B-3EB9-47AE-9C23-D65A37831BFD}" srcOrd="0" destOrd="0" presId="urn:microsoft.com/office/officeart/2008/layout/LinedList"/>
    <dgm:cxn modelId="{8C906112-2496-459C-89FF-AF5A91E30081}" type="presOf" srcId="{B783C46D-DAD0-4485-8052-3473B12B0B27}" destId="{2ED77765-9A94-4805-A63A-EF9A9789DBCD}" srcOrd="0" destOrd="0" presId="urn:microsoft.com/office/officeart/2008/layout/LinedList"/>
    <dgm:cxn modelId="{877E5B13-6687-4682-912A-48F6647369CC}" srcId="{2648B834-0010-499A-9F64-10AE8AD29F9D}" destId="{B783C46D-DAD0-4485-8052-3473B12B0B27}" srcOrd="2" destOrd="0" parTransId="{7A4B9BDC-67EF-4309-BEAD-3346D8F55038}" sibTransId="{1C9C82B3-3773-419A-AE86-E0DE1F0496E8}"/>
    <dgm:cxn modelId="{5A5B581C-912A-4583-8186-277A3D4B89BB}" srcId="{2648B834-0010-499A-9F64-10AE8AD29F9D}" destId="{47484B71-68E0-49C0-BA2D-7670CEDB0062}" srcOrd="4" destOrd="0" parTransId="{855ABC43-7E5A-4E6F-89C9-04A0A0D8FCCA}" sibTransId="{E296324C-809C-47C2-BBC9-7C3CC64D7934}"/>
    <dgm:cxn modelId="{EF29BE22-BB08-4E4E-AA3E-16AE8A23D533}" srcId="{2648B834-0010-499A-9F64-10AE8AD29F9D}" destId="{44623157-65EE-4459-8A07-0A9F2E2386BB}" srcOrd="10" destOrd="0" parTransId="{BEBF8EF4-0FFD-4BA4-9D81-887B147FAF93}" sibTransId="{EE328806-8246-47B2-8373-71D4A13C25D6}"/>
    <dgm:cxn modelId="{D228A939-D8E3-4B3A-83A3-0375DF4E9DDE}" srcId="{2648B834-0010-499A-9F64-10AE8AD29F9D}" destId="{BEC76BB3-D5E4-448E-A283-7916275C2505}" srcOrd="5" destOrd="0" parTransId="{C4EB7798-6D3C-4083-A7DC-8E2F3E542285}" sibTransId="{BFA5878C-5167-43CD-B673-CCE8CDB791F8}"/>
    <dgm:cxn modelId="{D660233A-A11E-4E6B-8338-8EE87A82C22F}" srcId="{2648B834-0010-499A-9F64-10AE8AD29F9D}" destId="{6FED29AB-FBB1-453D-95E6-60F1D9A89122}" srcOrd="7" destOrd="0" parTransId="{459619A7-42CF-478C-ABA7-4926E031D761}" sibTransId="{CD17C445-E5A4-485E-B315-A66360A16D79}"/>
    <dgm:cxn modelId="{49F23C43-2044-486C-81CD-C0CCA741D3F9}" type="presOf" srcId="{BEC76BB3-D5E4-448E-A283-7916275C2505}" destId="{5387E671-6811-4AD5-A715-33ED1CE35AD8}" srcOrd="0" destOrd="0" presId="urn:microsoft.com/office/officeart/2008/layout/LinedList"/>
    <dgm:cxn modelId="{D49C4863-AAE6-4CE3-BAC9-F9FF18668306}" type="presOf" srcId="{47484B71-68E0-49C0-BA2D-7670CEDB0062}" destId="{4A93EF8B-A979-4E5B-8E5C-4C989C5DAAD9}" srcOrd="0" destOrd="0" presId="urn:microsoft.com/office/officeart/2008/layout/LinedList"/>
    <dgm:cxn modelId="{7DCFC269-092A-4CA7-AF2E-FEF927D817B2}" type="presOf" srcId="{7054DBDB-AFD8-4F00-B4AF-21307E636D66}" destId="{D82500F7-F861-496F-9A2B-88E5F2241CFA}" srcOrd="0" destOrd="0" presId="urn:microsoft.com/office/officeart/2008/layout/LinedList"/>
    <dgm:cxn modelId="{56951D4F-5EC8-4785-AA90-D9F7B89B9193}" srcId="{2648B834-0010-499A-9F64-10AE8AD29F9D}" destId="{CC852F93-0D51-4BEB-9A97-FD6048FFCA4D}" srcOrd="1" destOrd="0" parTransId="{7C92A0F0-83C7-46E3-A7ED-6BB204AA5F04}" sibTransId="{79EA2FC1-A882-491C-8828-1BCB6D3782B5}"/>
    <dgm:cxn modelId="{A9B78676-3871-4C6B-82D3-0C3136425DCD}" srcId="{2648B834-0010-499A-9F64-10AE8AD29F9D}" destId="{7054DBDB-AFD8-4F00-B4AF-21307E636D66}" srcOrd="8" destOrd="0" parTransId="{B32E5D07-67F2-43D1-B1DF-BFBBBF581DDF}" sibTransId="{38A27447-D45A-47D5-A8DD-0E37C5835E01}"/>
    <dgm:cxn modelId="{8B0C5B88-9A1C-49B7-98B9-5D6D42BBFFB5}" type="presOf" srcId="{44623157-65EE-4459-8A07-0A9F2E2386BB}" destId="{8C77ED2F-E35B-44F8-B82A-55CCB4E8E466}" srcOrd="0" destOrd="0" presId="urn:microsoft.com/office/officeart/2008/layout/LinedList"/>
    <dgm:cxn modelId="{439CBF90-0C4D-40ED-B7B0-C137DC972A66}" type="presOf" srcId="{2648B834-0010-499A-9F64-10AE8AD29F9D}" destId="{5C1B8074-5B46-4790-889E-12B1ED41DF67}" srcOrd="0" destOrd="0" presId="urn:microsoft.com/office/officeart/2008/layout/LinedList"/>
    <dgm:cxn modelId="{A9559497-09C0-46D8-8D99-698FF83BCCC4}" srcId="{2648B834-0010-499A-9F64-10AE8AD29F9D}" destId="{B67E6A0A-A6D4-45CA-9AB6-9E70C6D2A94E}" srcOrd="9" destOrd="0" parTransId="{25980BA6-C2A2-4B6D-88F0-08ADBA2FE971}" sibTransId="{6F3E2BCC-2688-4D80-928B-78CC757890E3}"/>
    <dgm:cxn modelId="{E09D07A4-9BFE-434B-92AC-1D06EDADE621}" type="presOf" srcId="{A64369CF-0ECC-495C-B867-F11656682DB5}" destId="{F6930D01-208D-4C29-AD6B-AB167695BA39}" srcOrd="0" destOrd="0" presId="urn:microsoft.com/office/officeart/2008/layout/LinedList"/>
    <dgm:cxn modelId="{0B0A95A4-D82C-41C9-BB0A-A2D580ABF9A5}" type="presOf" srcId="{CC852F93-0D51-4BEB-9A97-FD6048FFCA4D}" destId="{BDBF1960-37D6-44CC-9A55-65C0D6984C33}" srcOrd="0" destOrd="0" presId="urn:microsoft.com/office/officeart/2008/layout/LinedList"/>
    <dgm:cxn modelId="{A37C31BE-E92B-4C61-AAF4-45B4BBD9BEF0}" type="presOf" srcId="{5AB69427-1B2F-4A9F-BD86-8498C91B0B37}" destId="{04002320-2E69-43B3-881F-161ECB7FD954}" srcOrd="0" destOrd="0" presId="urn:microsoft.com/office/officeart/2008/layout/LinedList"/>
    <dgm:cxn modelId="{3E8A26C1-8196-4FFF-8050-34213B8BF5F1}" srcId="{2648B834-0010-499A-9F64-10AE8AD29F9D}" destId="{A64369CF-0ECC-495C-B867-F11656682DB5}" srcOrd="3" destOrd="0" parTransId="{04DF8F29-2683-4116-81FB-97CE57EAD16F}" sibTransId="{6A6EA2A4-5404-45D1-9A13-EA4535D79040}"/>
    <dgm:cxn modelId="{D56EDBD3-8FED-4B9C-8222-ED6A390FDEA3}" type="presOf" srcId="{6FED29AB-FBB1-453D-95E6-60F1D9A89122}" destId="{CEB4BCB6-D9BB-4E63-BFDF-2EB5BDBC3382}" srcOrd="0" destOrd="0" presId="urn:microsoft.com/office/officeart/2008/layout/LinedList"/>
    <dgm:cxn modelId="{EF8C2CDF-8350-4A64-9D1A-2296A9986311}" srcId="{2648B834-0010-499A-9F64-10AE8AD29F9D}" destId="{8E06EAA6-1AF7-4691-8609-1257A7B8C56B}" srcOrd="0" destOrd="0" parTransId="{3F5D3E0A-9A6F-42D7-863A-A5FBD718D558}" sibTransId="{CCC6A4E2-A575-4B46-8E50-7A8ED0E869F7}"/>
    <dgm:cxn modelId="{1812D1DF-F9B1-4B59-9297-046C70DC8F40}" type="presOf" srcId="{8E06EAA6-1AF7-4691-8609-1257A7B8C56B}" destId="{022523D1-A520-4DE6-89C3-DD911AD9AB95}" srcOrd="0" destOrd="0" presId="urn:microsoft.com/office/officeart/2008/layout/LinedList"/>
    <dgm:cxn modelId="{AE2B1DE1-E8B1-4443-9339-F78CC42981B9}" srcId="{2648B834-0010-499A-9F64-10AE8AD29F9D}" destId="{5AB69427-1B2F-4A9F-BD86-8498C91B0B37}" srcOrd="6" destOrd="0" parTransId="{D9C25A10-DB20-4D97-95F0-C5CF7B37EEFA}" sibTransId="{A84850C5-95E4-4D4F-A8A8-01DDC6B769F1}"/>
    <dgm:cxn modelId="{DBBD78FA-8493-4DD7-83A6-A61696A7884C}" type="presParOf" srcId="{5C1B8074-5B46-4790-889E-12B1ED41DF67}" destId="{34765C4F-803F-4859-A0CD-8542A2A0A4BF}" srcOrd="0" destOrd="0" presId="urn:microsoft.com/office/officeart/2008/layout/LinedList"/>
    <dgm:cxn modelId="{FA4C314B-300F-4772-9371-AB3A28C858E7}" type="presParOf" srcId="{5C1B8074-5B46-4790-889E-12B1ED41DF67}" destId="{CC1A02E9-2DFE-42D5-A625-1EFE7258DD1A}" srcOrd="1" destOrd="0" presId="urn:microsoft.com/office/officeart/2008/layout/LinedList"/>
    <dgm:cxn modelId="{CC8CF353-9681-4DE7-AB08-9D49BA4F55D0}" type="presParOf" srcId="{CC1A02E9-2DFE-42D5-A625-1EFE7258DD1A}" destId="{022523D1-A520-4DE6-89C3-DD911AD9AB95}" srcOrd="0" destOrd="0" presId="urn:microsoft.com/office/officeart/2008/layout/LinedList"/>
    <dgm:cxn modelId="{1EC0B2B0-0006-43F5-BFDD-3F5B6B8A8CDE}" type="presParOf" srcId="{CC1A02E9-2DFE-42D5-A625-1EFE7258DD1A}" destId="{3C40FDA0-E2CE-46AF-A4C8-F576C3F2756E}" srcOrd="1" destOrd="0" presId="urn:microsoft.com/office/officeart/2008/layout/LinedList"/>
    <dgm:cxn modelId="{34416041-1A6E-46BB-B9AE-2614AA1C2D70}" type="presParOf" srcId="{5C1B8074-5B46-4790-889E-12B1ED41DF67}" destId="{1D82DFE4-E5FE-4AB3-869E-01338ACF2032}" srcOrd="2" destOrd="0" presId="urn:microsoft.com/office/officeart/2008/layout/LinedList"/>
    <dgm:cxn modelId="{65710BEF-8BE3-44F9-B777-47CFADEC42C4}" type="presParOf" srcId="{5C1B8074-5B46-4790-889E-12B1ED41DF67}" destId="{620A1C1E-8D8D-4BDC-BBA9-EBCD4FB4AD5E}" srcOrd="3" destOrd="0" presId="urn:microsoft.com/office/officeart/2008/layout/LinedList"/>
    <dgm:cxn modelId="{798BA66F-3873-4FD2-9DE9-574B1BF8D98B}" type="presParOf" srcId="{620A1C1E-8D8D-4BDC-BBA9-EBCD4FB4AD5E}" destId="{BDBF1960-37D6-44CC-9A55-65C0D6984C33}" srcOrd="0" destOrd="0" presId="urn:microsoft.com/office/officeart/2008/layout/LinedList"/>
    <dgm:cxn modelId="{FCAF9288-EBDC-47AA-8BF8-0806F3E59199}" type="presParOf" srcId="{620A1C1E-8D8D-4BDC-BBA9-EBCD4FB4AD5E}" destId="{98009A1A-86AE-474C-986B-60463CAFFAF3}" srcOrd="1" destOrd="0" presId="urn:microsoft.com/office/officeart/2008/layout/LinedList"/>
    <dgm:cxn modelId="{6349B3AA-C76C-4F00-B08E-E222DC0CF99D}" type="presParOf" srcId="{5C1B8074-5B46-4790-889E-12B1ED41DF67}" destId="{477339F5-3376-4B0A-A513-84465F3671D0}" srcOrd="4" destOrd="0" presId="urn:microsoft.com/office/officeart/2008/layout/LinedList"/>
    <dgm:cxn modelId="{C686CA63-5B93-4756-8A2E-341EABDE3FC4}" type="presParOf" srcId="{5C1B8074-5B46-4790-889E-12B1ED41DF67}" destId="{99C11F38-CB4E-4B9B-968E-2FB2189DAD24}" srcOrd="5" destOrd="0" presId="urn:microsoft.com/office/officeart/2008/layout/LinedList"/>
    <dgm:cxn modelId="{7CC163A9-D820-4D76-8B9A-E36005748585}" type="presParOf" srcId="{99C11F38-CB4E-4B9B-968E-2FB2189DAD24}" destId="{2ED77765-9A94-4805-A63A-EF9A9789DBCD}" srcOrd="0" destOrd="0" presId="urn:microsoft.com/office/officeart/2008/layout/LinedList"/>
    <dgm:cxn modelId="{B97C0A6D-EE0C-4637-870F-05ADF08FAAF3}" type="presParOf" srcId="{99C11F38-CB4E-4B9B-968E-2FB2189DAD24}" destId="{800DABF2-4D51-4DDA-94CA-11BBB7C1A2BB}" srcOrd="1" destOrd="0" presId="urn:microsoft.com/office/officeart/2008/layout/LinedList"/>
    <dgm:cxn modelId="{42016AF8-BD37-410C-B6D8-BBA046E483A0}" type="presParOf" srcId="{5C1B8074-5B46-4790-889E-12B1ED41DF67}" destId="{F74F9DF1-5A77-4C49-BDEB-EB5D3D5CB73D}" srcOrd="6" destOrd="0" presId="urn:microsoft.com/office/officeart/2008/layout/LinedList"/>
    <dgm:cxn modelId="{EA603828-29B7-43F2-BC6E-C2964C025BDA}" type="presParOf" srcId="{5C1B8074-5B46-4790-889E-12B1ED41DF67}" destId="{31B6DB26-FE2E-42B0-99FA-281A851E3D27}" srcOrd="7" destOrd="0" presId="urn:microsoft.com/office/officeart/2008/layout/LinedList"/>
    <dgm:cxn modelId="{618CEAD8-070E-4A04-98F2-0CB693211193}" type="presParOf" srcId="{31B6DB26-FE2E-42B0-99FA-281A851E3D27}" destId="{F6930D01-208D-4C29-AD6B-AB167695BA39}" srcOrd="0" destOrd="0" presId="urn:microsoft.com/office/officeart/2008/layout/LinedList"/>
    <dgm:cxn modelId="{96E46551-0FA2-40BD-B953-DA8FFADB0F28}" type="presParOf" srcId="{31B6DB26-FE2E-42B0-99FA-281A851E3D27}" destId="{ACB66D1F-1DCF-4B2D-BCEB-7C42CDA89A23}" srcOrd="1" destOrd="0" presId="urn:microsoft.com/office/officeart/2008/layout/LinedList"/>
    <dgm:cxn modelId="{587946E6-6B57-4880-9C36-03AD9710CE66}" type="presParOf" srcId="{5C1B8074-5B46-4790-889E-12B1ED41DF67}" destId="{36BFD468-46B3-4229-A2E2-63134C527E3C}" srcOrd="8" destOrd="0" presId="urn:microsoft.com/office/officeart/2008/layout/LinedList"/>
    <dgm:cxn modelId="{F16AB4C4-3BE5-429F-ACA4-AD37378743C1}" type="presParOf" srcId="{5C1B8074-5B46-4790-889E-12B1ED41DF67}" destId="{F90BC268-C16F-433C-AEB8-F480E09787F8}" srcOrd="9" destOrd="0" presId="urn:microsoft.com/office/officeart/2008/layout/LinedList"/>
    <dgm:cxn modelId="{E221078F-052C-4CB4-931B-77562DE52972}" type="presParOf" srcId="{F90BC268-C16F-433C-AEB8-F480E09787F8}" destId="{4A93EF8B-A979-4E5B-8E5C-4C989C5DAAD9}" srcOrd="0" destOrd="0" presId="urn:microsoft.com/office/officeart/2008/layout/LinedList"/>
    <dgm:cxn modelId="{91D7FD17-E0CE-41EC-9C99-1FE567EFD4A8}" type="presParOf" srcId="{F90BC268-C16F-433C-AEB8-F480E09787F8}" destId="{3807919A-9A10-4030-B5A8-E77C61AE5E30}" srcOrd="1" destOrd="0" presId="urn:microsoft.com/office/officeart/2008/layout/LinedList"/>
    <dgm:cxn modelId="{21E0E0E2-1103-4920-9224-480BF17F0202}" type="presParOf" srcId="{5C1B8074-5B46-4790-889E-12B1ED41DF67}" destId="{FD69CC15-6E46-43A8-91C2-E48210534355}" srcOrd="10" destOrd="0" presId="urn:microsoft.com/office/officeart/2008/layout/LinedList"/>
    <dgm:cxn modelId="{9D0C0DAF-42BD-42E3-BB42-1EB926534A40}" type="presParOf" srcId="{5C1B8074-5B46-4790-889E-12B1ED41DF67}" destId="{554B3BCA-EF97-4947-B3EC-6B0424CEB44B}" srcOrd="11" destOrd="0" presId="urn:microsoft.com/office/officeart/2008/layout/LinedList"/>
    <dgm:cxn modelId="{F028A289-B609-49D3-A9B6-004719A7C446}" type="presParOf" srcId="{554B3BCA-EF97-4947-B3EC-6B0424CEB44B}" destId="{5387E671-6811-4AD5-A715-33ED1CE35AD8}" srcOrd="0" destOrd="0" presId="urn:microsoft.com/office/officeart/2008/layout/LinedList"/>
    <dgm:cxn modelId="{DAEFF9B4-3AAC-405F-B4CB-3FAFB9B17456}" type="presParOf" srcId="{554B3BCA-EF97-4947-B3EC-6B0424CEB44B}" destId="{AF30CE53-C41C-4788-BC29-7A34F595D3E3}" srcOrd="1" destOrd="0" presId="urn:microsoft.com/office/officeart/2008/layout/LinedList"/>
    <dgm:cxn modelId="{0CD24BEA-7674-4FB2-BED2-27DD3788E9A5}" type="presParOf" srcId="{5C1B8074-5B46-4790-889E-12B1ED41DF67}" destId="{037DB3F0-595B-4DD5-8956-0A12E9B23B58}" srcOrd="12" destOrd="0" presId="urn:microsoft.com/office/officeart/2008/layout/LinedList"/>
    <dgm:cxn modelId="{66AEDF37-412E-428D-9CCD-74820B55CCD4}" type="presParOf" srcId="{5C1B8074-5B46-4790-889E-12B1ED41DF67}" destId="{D46D87D8-8C5F-46C4-A6EE-72A753695E85}" srcOrd="13" destOrd="0" presId="urn:microsoft.com/office/officeart/2008/layout/LinedList"/>
    <dgm:cxn modelId="{1FC8AB7A-6577-493F-BF55-346DF9A28A8E}" type="presParOf" srcId="{D46D87D8-8C5F-46C4-A6EE-72A753695E85}" destId="{04002320-2E69-43B3-881F-161ECB7FD954}" srcOrd="0" destOrd="0" presId="urn:microsoft.com/office/officeart/2008/layout/LinedList"/>
    <dgm:cxn modelId="{C3C70D58-58A9-443E-9DF9-4CC32C5A1383}" type="presParOf" srcId="{D46D87D8-8C5F-46C4-A6EE-72A753695E85}" destId="{C75A663B-CE92-4DAE-9A79-0AFCFC8E4DF1}" srcOrd="1" destOrd="0" presId="urn:microsoft.com/office/officeart/2008/layout/LinedList"/>
    <dgm:cxn modelId="{B3C931EA-839F-47FF-BD01-2450934B976B}" type="presParOf" srcId="{5C1B8074-5B46-4790-889E-12B1ED41DF67}" destId="{E578B275-E421-47BD-8955-8031DF0702F3}" srcOrd="14" destOrd="0" presId="urn:microsoft.com/office/officeart/2008/layout/LinedList"/>
    <dgm:cxn modelId="{3FEAD15E-0F05-4972-9D82-8930416454B5}" type="presParOf" srcId="{5C1B8074-5B46-4790-889E-12B1ED41DF67}" destId="{01EBF63F-3E09-43EA-BC84-24653014C6D1}" srcOrd="15" destOrd="0" presId="urn:microsoft.com/office/officeart/2008/layout/LinedList"/>
    <dgm:cxn modelId="{35A0DC86-7626-4A9C-A6F0-5F3E9567FDB5}" type="presParOf" srcId="{01EBF63F-3E09-43EA-BC84-24653014C6D1}" destId="{CEB4BCB6-D9BB-4E63-BFDF-2EB5BDBC3382}" srcOrd="0" destOrd="0" presId="urn:microsoft.com/office/officeart/2008/layout/LinedList"/>
    <dgm:cxn modelId="{519AB73D-E565-4187-AFEE-B30E01F90873}" type="presParOf" srcId="{01EBF63F-3E09-43EA-BC84-24653014C6D1}" destId="{CF05AC32-B125-4D0F-B6CD-36878282F56C}" srcOrd="1" destOrd="0" presId="urn:microsoft.com/office/officeart/2008/layout/LinedList"/>
    <dgm:cxn modelId="{CAE95C65-0A9A-4A4F-B34B-FADEC98B4A62}" type="presParOf" srcId="{5C1B8074-5B46-4790-889E-12B1ED41DF67}" destId="{77D02017-0418-43E2-9E21-E5BF2995D29E}" srcOrd="16" destOrd="0" presId="urn:microsoft.com/office/officeart/2008/layout/LinedList"/>
    <dgm:cxn modelId="{7D695837-E0C1-44A1-A0C4-7F051DA0B7AA}" type="presParOf" srcId="{5C1B8074-5B46-4790-889E-12B1ED41DF67}" destId="{DD9E88C5-41B5-4269-87B1-253CE2DEFA60}" srcOrd="17" destOrd="0" presId="urn:microsoft.com/office/officeart/2008/layout/LinedList"/>
    <dgm:cxn modelId="{13632681-5921-4FCE-B8A2-1B443B3CA814}" type="presParOf" srcId="{DD9E88C5-41B5-4269-87B1-253CE2DEFA60}" destId="{D82500F7-F861-496F-9A2B-88E5F2241CFA}" srcOrd="0" destOrd="0" presId="urn:microsoft.com/office/officeart/2008/layout/LinedList"/>
    <dgm:cxn modelId="{90A96ADD-D79F-4E7B-8CEB-00B8F5F52D77}" type="presParOf" srcId="{DD9E88C5-41B5-4269-87B1-253CE2DEFA60}" destId="{DA2C5E3B-2370-4476-AA7B-280CA0E4958F}" srcOrd="1" destOrd="0" presId="urn:microsoft.com/office/officeart/2008/layout/LinedList"/>
    <dgm:cxn modelId="{7CB9ED57-D28F-4AC7-A009-787C1DC67068}" type="presParOf" srcId="{5C1B8074-5B46-4790-889E-12B1ED41DF67}" destId="{9F897C59-60FB-480C-8837-66911048CF01}" srcOrd="18" destOrd="0" presId="urn:microsoft.com/office/officeart/2008/layout/LinedList"/>
    <dgm:cxn modelId="{B07C7C31-155B-4FF1-84AD-023B53FE9AF0}" type="presParOf" srcId="{5C1B8074-5B46-4790-889E-12B1ED41DF67}" destId="{8BA11E30-C0B5-4C44-B5F5-9E68C41B0272}" srcOrd="19" destOrd="0" presId="urn:microsoft.com/office/officeart/2008/layout/LinedList"/>
    <dgm:cxn modelId="{908F22D8-4C97-4314-97BE-EC0EF0EB6136}" type="presParOf" srcId="{8BA11E30-C0B5-4C44-B5F5-9E68C41B0272}" destId="{D96EE69B-3EB9-47AE-9C23-D65A37831BFD}" srcOrd="0" destOrd="0" presId="urn:microsoft.com/office/officeart/2008/layout/LinedList"/>
    <dgm:cxn modelId="{C9A92399-CCD8-4F59-A2F9-557FF61D0475}" type="presParOf" srcId="{8BA11E30-C0B5-4C44-B5F5-9E68C41B0272}" destId="{1257FDCB-3430-4717-8388-6D31978C9B33}" srcOrd="1" destOrd="0" presId="urn:microsoft.com/office/officeart/2008/layout/LinedList"/>
    <dgm:cxn modelId="{7D636809-6E78-455C-82E9-F066A15DB071}" type="presParOf" srcId="{5C1B8074-5B46-4790-889E-12B1ED41DF67}" destId="{618FDEEF-7D25-455B-9603-E2CCB2A93793}" srcOrd="20" destOrd="0" presId="urn:microsoft.com/office/officeart/2008/layout/LinedList"/>
    <dgm:cxn modelId="{D40D4004-54E9-4471-B4CA-C7E4EF6D983E}" type="presParOf" srcId="{5C1B8074-5B46-4790-889E-12B1ED41DF67}" destId="{64809912-3832-43D2-9D46-BCB17929C495}" srcOrd="21" destOrd="0" presId="urn:microsoft.com/office/officeart/2008/layout/LinedList"/>
    <dgm:cxn modelId="{F0ADC83F-4F92-4C55-AAB6-9823473639E0}" type="presParOf" srcId="{64809912-3832-43D2-9D46-BCB17929C495}" destId="{8C77ED2F-E35B-44F8-B82A-55CCB4E8E466}" srcOrd="0" destOrd="0" presId="urn:microsoft.com/office/officeart/2008/layout/LinedList"/>
    <dgm:cxn modelId="{A509AB1D-3705-4061-8623-1D3367F5DB73}" type="presParOf" srcId="{64809912-3832-43D2-9D46-BCB17929C495}" destId="{E1918210-D109-4196-99D7-9F6771E1CFB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400B672-DACF-4217-AD54-1DF7A95F7C4A}" type="doc">
      <dgm:prSet loTypeId="urn:microsoft.com/office/officeart/2018/5/layout/IconCircleLabelList" loCatId="icon" qsTypeId="urn:microsoft.com/office/officeart/2005/8/quickstyle/simple1#59" qsCatId="simple" csTypeId="urn:microsoft.com/office/officeart/2018/5/colors/Iconchunking_neutralicon_colorful1" csCatId="colorful" phldr="1"/>
      <dgm:spPr/>
      <dgm:t>
        <a:bodyPr/>
        <a:lstStyle/>
        <a:p>
          <a:endParaRPr lang="en-US"/>
        </a:p>
      </dgm:t>
    </dgm:pt>
    <dgm:pt modelId="{9F51004E-D1E3-4B73-BBCD-4D724F6D9400}">
      <dgm:prSet/>
      <dgm:spPr/>
      <dgm:t>
        <a:bodyPr/>
        <a:lstStyle/>
        <a:p>
          <a:pPr>
            <a:lnSpc>
              <a:spcPct val="100000"/>
            </a:lnSpc>
            <a:defRPr cap="all"/>
          </a:pPr>
          <a:r>
            <a:rPr lang="en-US"/>
            <a:t>How did we get here?</a:t>
          </a:r>
        </a:p>
      </dgm:t>
    </dgm:pt>
    <dgm:pt modelId="{03B2A807-A12E-41A8-9BF7-50F9E2BEDE83}" type="parTrans" cxnId="{FEE23B6A-AEA5-450E-91D1-D4D20DF3C1EE}">
      <dgm:prSet/>
      <dgm:spPr/>
      <dgm:t>
        <a:bodyPr/>
        <a:lstStyle/>
        <a:p>
          <a:endParaRPr lang="en-US"/>
        </a:p>
      </dgm:t>
    </dgm:pt>
    <dgm:pt modelId="{DD7BA683-AB57-4EAE-B843-0462F778F7B8}" type="sibTrans" cxnId="{FEE23B6A-AEA5-450E-91D1-D4D20DF3C1EE}">
      <dgm:prSet/>
      <dgm:spPr/>
      <dgm:t>
        <a:bodyPr/>
        <a:lstStyle/>
        <a:p>
          <a:endParaRPr lang="en-US"/>
        </a:p>
      </dgm:t>
    </dgm:pt>
    <dgm:pt modelId="{4355F0F1-9B72-4C39-B45A-37DAC095B557}">
      <dgm:prSet/>
      <dgm:spPr/>
      <dgm:t>
        <a:bodyPr/>
        <a:lstStyle/>
        <a:p>
          <a:pPr>
            <a:lnSpc>
              <a:spcPct val="100000"/>
            </a:lnSpc>
            <a:defRPr cap="all"/>
          </a:pPr>
          <a:r>
            <a:rPr lang="en-US"/>
            <a:t>How did the NHS in Wales decide they were going to provide care in a set manner?</a:t>
          </a:r>
        </a:p>
      </dgm:t>
    </dgm:pt>
    <dgm:pt modelId="{9412CA3B-BE3D-499F-8E44-7305A54DBD69}" type="parTrans" cxnId="{76BE917D-5EE3-4FCF-B9AA-891CE14B6223}">
      <dgm:prSet/>
      <dgm:spPr/>
      <dgm:t>
        <a:bodyPr/>
        <a:lstStyle/>
        <a:p>
          <a:endParaRPr lang="en-US"/>
        </a:p>
      </dgm:t>
    </dgm:pt>
    <dgm:pt modelId="{2EF47A94-C28B-4CC9-AC5C-DC68AD0CFBF4}" type="sibTrans" cxnId="{76BE917D-5EE3-4FCF-B9AA-891CE14B6223}">
      <dgm:prSet/>
      <dgm:spPr/>
      <dgm:t>
        <a:bodyPr/>
        <a:lstStyle/>
        <a:p>
          <a:endParaRPr lang="en-US"/>
        </a:p>
      </dgm:t>
    </dgm:pt>
    <dgm:pt modelId="{A9EF4B3B-15F3-43AB-A0F3-BF4A5C4AA1E2}">
      <dgm:prSet/>
      <dgm:spPr/>
      <dgm:t>
        <a:bodyPr/>
        <a:lstStyle/>
        <a:p>
          <a:pPr>
            <a:lnSpc>
              <a:spcPct val="100000"/>
            </a:lnSpc>
            <a:defRPr cap="all"/>
          </a:pPr>
          <a:r>
            <a:rPr lang="en-US"/>
            <a:t>One Wales (2007).</a:t>
          </a:r>
        </a:p>
      </dgm:t>
    </dgm:pt>
    <dgm:pt modelId="{9A679CBD-9759-4DC5-9531-E194514F45F8}" type="parTrans" cxnId="{C3636F94-8622-449A-8B1F-F9643B589B20}">
      <dgm:prSet/>
      <dgm:spPr/>
      <dgm:t>
        <a:bodyPr/>
        <a:lstStyle/>
        <a:p>
          <a:endParaRPr lang="en-US"/>
        </a:p>
      </dgm:t>
    </dgm:pt>
    <dgm:pt modelId="{4AE8E701-0697-407D-BAFC-1606CB29818C}" type="sibTrans" cxnId="{C3636F94-8622-449A-8B1F-F9643B589B20}">
      <dgm:prSet/>
      <dgm:spPr/>
      <dgm:t>
        <a:bodyPr/>
        <a:lstStyle/>
        <a:p>
          <a:endParaRPr lang="en-US"/>
        </a:p>
      </dgm:t>
    </dgm:pt>
    <dgm:pt modelId="{E2D68CB1-7697-452D-B192-F4A163398228}" type="pres">
      <dgm:prSet presAssocID="{3400B672-DACF-4217-AD54-1DF7A95F7C4A}" presName="root" presStyleCnt="0">
        <dgm:presLayoutVars>
          <dgm:dir/>
          <dgm:resizeHandles val="exact"/>
        </dgm:presLayoutVars>
      </dgm:prSet>
      <dgm:spPr/>
    </dgm:pt>
    <dgm:pt modelId="{A77B60B0-8950-4D50-8B70-F47D31A9A595}" type="pres">
      <dgm:prSet presAssocID="{9F51004E-D1E3-4B73-BBCD-4D724F6D9400}" presName="compNode" presStyleCnt="0"/>
      <dgm:spPr/>
    </dgm:pt>
    <dgm:pt modelId="{BDC44E60-7E55-4CCF-B0FA-FD8BDB461ACF}" type="pres">
      <dgm:prSet presAssocID="{9F51004E-D1E3-4B73-BBCD-4D724F6D9400}" presName="iconBgRect" presStyleLbl="bgShp" presStyleIdx="0" presStyleCnt="3"/>
      <dgm:spPr/>
    </dgm:pt>
    <dgm:pt modelId="{734AD62D-2616-4CEA-BF96-9CC645470FCC}" type="pres">
      <dgm:prSet presAssocID="{9F51004E-D1E3-4B73-BBCD-4D724F6D940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aco"/>
        </a:ext>
      </dgm:extLst>
    </dgm:pt>
    <dgm:pt modelId="{9E4421E4-B686-4C0E-831A-DCBFB040F35E}" type="pres">
      <dgm:prSet presAssocID="{9F51004E-D1E3-4B73-BBCD-4D724F6D9400}" presName="spaceRect" presStyleCnt="0"/>
      <dgm:spPr/>
    </dgm:pt>
    <dgm:pt modelId="{6B48F59A-81CA-424C-97A9-8570642818C5}" type="pres">
      <dgm:prSet presAssocID="{9F51004E-D1E3-4B73-BBCD-4D724F6D9400}" presName="textRect" presStyleLbl="revTx" presStyleIdx="0" presStyleCnt="3">
        <dgm:presLayoutVars>
          <dgm:chMax val="1"/>
          <dgm:chPref val="1"/>
        </dgm:presLayoutVars>
      </dgm:prSet>
      <dgm:spPr/>
    </dgm:pt>
    <dgm:pt modelId="{54846369-2069-4844-82AF-67F9F1C288F7}" type="pres">
      <dgm:prSet presAssocID="{DD7BA683-AB57-4EAE-B843-0462F778F7B8}" presName="sibTrans" presStyleCnt="0"/>
      <dgm:spPr/>
    </dgm:pt>
    <dgm:pt modelId="{1B091DBB-0981-4838-AA37-2E30DC9C7FEF}" type="pres">
      <dgm:prSet presAssocID="{4355F0F1-9B72-4C39-B45A-37DAC095B557}" presName="compNode" presStyleCnt="0"/>
      <dgm:spPr/>
    </dgm:pt>
    <dgm:pt modelId="{10554874-C3F7-42F5-AABB-96514F5D76BA}" type="pres">
      <dgm:prSet presAssocID="{4355F0F1-9B72-4C39-B45A-37DAC095B557}" presName="iconBgRect" presStyleLbl="bgShp" presStyleIdx="1" presStyleCnt="3"/>
      <dgm:spPr/>
    </dgm:pt>
    <dgm:pt modelId="{72963112-8742-4526-96D2-8DEA67DEE3AB}" type="pres">
      <dgm:prSet presAssocID="{4355F0F1-9B72-4C39-B45A-37DAC095B557}"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23C83331-3154-47E4-AB55-52933F54551F}" type="pres">
      <dgm:prSet presAssocID="{4355F0F1-9B72-4C39-B45A-37DAC095B557}" presName="spaceRect" presStyleCnt="0"/>
      <dgm:spPr/>
    </dgm:pt>
    <dgm:pt modelId="{169E9CDF-E1EE-4CA5-A58E-608253E8F081}" type="pres">
      <dgm:prSet presAssocID="{4355F0F1-9B72-4C39-B45A-37DAC095B557}" presName="textRect" presStyleLbl="revTx" presStyleIdx="1" presStyleCnt="3">
        <dgm:presLayoutVars>
          <dgm:chMax val="1"/>
          <dgm:chPref val="1"/>
        </dgm:presLayoutVars>
      </dgm:prSet>
      <dgm:spPr/>
    </dgm:pt>
    <dgm:pt modelId="{D22E4016-4386-4B7B-A951-4270ED01E96C}" type="pres">
      <dgm:prSet presAssocID="{2EF47A94-C28B-4CC9-AC5C-DC68AD0CFBF4}" presName="sibTrans" presStyleCnt="0"/>
      <dgm:spPr/>
    </dgm:pt>
    <dgm:pt modelId="{FA4BC5F5-6869-44B3-AF0C-C5A00F73762E}" type="pres">
      <dgm:prSet presAssocID="{A9EF4B3B-15F3-43AB-A0F3-BF4A5C4AA1E2}" presName="compNode" presStyleCnt="0"/>
      <dgm:spPr/>
    </dgm:pt>
    <dgm:pt modelId="{A629A422-8859-41B0-AB76-BE38BA882F01}" type="pres">
      <dgm:prSet presAssocID="{A9EF4B3B-15F3-43AB-A0F3-BF4A5C4AA1E2}" presName="iconBgRect" presStyleLbl="bgShp" presStyleIdx="2" presStyleCnt="3"/>
      <dgm:spPr/>
    </dgm:pt>
    <dgm:pt modelId="{B9602F77-8629-48EA-ADB0-4507B21D47FE}" type="pres">
      <dgm:prSet presAssocID="{A9EF4B3B-15F3-43AB-A0F3-BF4A5C4AA1E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aperclip"/>
        </a:ext>
      </dgm:extLst>
    </dgm:pt>
    <dgm:pt modelId="{9F099786-4B24-4710-AC64-F8FBD2D3F3F9}" type="pres">
      <dgm:prSet presAssocID="{A9EF4B3B-15F3-43AB-A0F3-BF4A5C4AA1E2}" presName="spaceRect" presStyleCnt="0"/>
      <dgm:spPr/>
    </dgm:pt>
    <dgm:pt modelId="{A5F8F06E-0D28-41CF-B354-68ADB9BC211E}" type="pres">
      <dgm:prSet presAssocID="{A9EF4B3B-15F3-43AB-A0F3-BF4A5C4AA1E2}" presName="textRect" presStyleLbl="revTx" presStyleIdx="2" presStyleCnt="3">
        <dgm:presLayoutVars>
          <dgm:chMax val="1"/>
          <dgm:chPref val="1"/>
        </dgm:presLayoutVars>
      </dgm:prSet>
      <dgm:spPr/>
    </dgm:pt>
  </dgm:ptLst>
  <dgm:cxnLst>
    <dgm:cxn modelId="{18210165-3D6E-4AFE-9DD4-F8D28C657FF7}" type="presOf" srcId="{3400B672-DACF-4217-AD54-1DF7A95F7C4A}" destId="{E2D68CB1-7697-452D-B192-F4A163398228}" srcOrd="0" destOrd="0" presId="urn:microsoft.com/office/officeart/2018/5/layout/IconCircleLabelList"/>
    <dgm:cxn modelId="{DBBD9847-869F-47B5-A500-EB5DC33CAAB0}" type="presOf" srcId="{A9EF4B3B-15F3-43AB-A0F3-BF4A5C4AA1E2}" destId="{A5F8F06E-0D28-41CF-B354-68ADB9BC211E}" srcOrd="0" destOrd="0" presId="urn:microsoft.com/office/officeart/2018/5/layout/IconCircleLabelList"/>
    <dgm:cxn modelId="{FEE23B6A-AEA5-450E-91D1-D4D20DF3C1EE}" srcId="{3400B672-DACF-4217-AD54-1DF7A95F7C4A}" destId="{9F51004E-D1E3-4B73-BBCD-4D724F6D9400}" srcOrd="0" destOrd="0" parTransId="{03B2A807-A12E-41A8-9BF7-50F9E2BEDE83}" sibTransId="{DD7BA683-AB57-4EAE-B843-0462F778F7B8}"/>
    <dgm:cxn modelId="{4F853950-53DE-4F3A-A9D4-680A0FB94BCD}" type="presOf" srcId="{4355F0F1-9B72-4C39-B45A-37DAC095B557}" destId="{169E9CDF-E1EE-4CA5-A58E-608253E8F081}" srcOrd="0" destOrd="0" presId="urn:microsoft.com/office/officeart/2018/5/layout/IconCircleLabelList"/>
    <dgm:cxn modelId="{76BE917D-5EE3-4FCF-B9AA-891CE14B6223}" srcId="{3400B672-DACF-4217-AD54-1DF7A95F7C4A}" destId="{4355F0F1-9B72-4C39-B45A-37DAC095B557}" srcOrd="1" destOrd="0" parTransId="{9412CA3B-BE3D-499F-8E44-7305A54DBD69}" sibTransId="{2EF47A94-C28B-4CC9-AC5C-DC68AD0CFBF4}"/>
    <dgm:cxn modelId="{C3636F94-8622-449A-8B1F-F9643B589B20}" srcId="{3400B672-DACF-4217-AD54-1DF7A95F7C4A}" destId="{A9EF4B3B-15F3-43AB-A0F3-BF4A5C4AA1E2}" srcOrd="2" destOrd="0" parTransId="{9A679CBD-9759-4DC5-9531-E194514F45F8}" sibTransId="{4AE8E701-0697-407D-BAFC-1606CB29818C}"/>
    <dgm:cxn modelId="{F96AACDB-57EA-4C5D-86C5-3526B3621E82}" type="presOf" srcId="{9F51004E-D1E3-4B73-BBCD-4D724F6D9400}" destId="{6B48F59A-81CA-424C-97A9-8570642818C5}" srcOrd="0" destOrd="0" presId="urn:microsoft.com/office/officeart/2018/5/layout/IconCircleLabelList"/>
    <dgm:cxn modelId="{0954F5B0-C3E9-40E3-B9A3-DF6D4AC2F859}" type="presParOf" srcId="{E2D68CB1-7697-452D-B192-F4A163398228}" destId="{A77B60B0-8950-4D50-8B70-F47D31A9A595}" srcOrd="0" destOrd="0" presId="urn:microsoft.com/office/officeart/2018/5/layout/IconCircleLabelList"/>
    <dgm:cxn modelId="{5DE34F3C-5414-4AC4-976F-697743982CF2}" type="presParOf" srcId="{A77B60B0-8950-4D50-8B70-F47D31A9A595}" destId="{BDC44E60-7E55-4CCF-B0FA-FD8BDB461ACF}" srcOrd="0" destOrd="0" presId="urn:microsoft.com/office/officeart/2018/5/layout/IconCircleLabelList"/>
    <dgm:cxn modelId="{146D27FE-734D-4AAD-9B4F-7609D4501ACE}" type="presParOf" srcId="{A77B60B0-8950-4D50-8B70-F47D31A9A595}" destId="{734AD62D-2616-4CEA-BF96-9CC645470FCC}" srcOrd="1" destOrd="0" presId="urn:microsoft.com/office/officeart/2018/5/layout/IconCircleLabelList"/>
    <dgm:cxn modelId="{0BE99389-8004-48F8-B309-3E78278BDAB9}" type="presParOf" srcId="{A77B60B0-8950-4D50-8B70-F47D31A9A595}" destId="{9E4421E4-B686-4C0E-831A-DCBFB040F35E}" srcOrd="2" destOrd="0" presId="urn:microsoft.com/office/officeart/2018/5/layout/IconCircleLabelList"/>
    <dgm:cxn modelId="{8A0B634D-9330-4F03-BAEE-26489B923A6C}" type="presParOf" srcId="{A77B60B0-8950-4D50-8B70-F47D31A9A595}" destId="{6B48F59A-81CA-424C-97A9-8570642818C5}" srcOrd="3" destOrd="0" presId="urn:microsoft.com/office/officeart/2018/5/layout/IconCircleLabelList"/>
    <dgm:cxn modelId="{2FAD4AC4-33D8-42D2-9745-EB9CAB4A689F}" type="presParOf" srcId="{E2D68CB1-7697-452D-B192-F4A163398228}" destId="{54846369-2069-4844-82AF-67F9F1C288F7}" srcOrd="1" destOrd="0" presId="urn:microsoft.com/office/officeart/2018/5/layout/IconCircleLabelList"/>
    <dgm:cxn modelId="{46D2959C-7033-4A0D-A078-C4D2405F8EF9}" type="presParOf" srcId="{E2D68CB1-7697-452D-B192-F4A163398228}" destId="{1B091DBB-0981-4838-AA37-2E30DC9C7FEF}" srcOrd="2" destOrd="0" presId="urn:microsoft.com/office/officeart/2018/5/layout/IconCircleLabelList"/>
    <dgm:cxn modelId="{78308196-7F31-4521-A871-185BE012771B}" type="presParOf" srcId="{1B091DBB-0981-4838-AA37-2E30DC9C7FEF}" destId="{10554874-C3F7-42F5-AABB-96514F5D76BA}" srcOrd="0" destOrd="0" presId="urn:microsoft.com/office/officeart/2018/5/layout/IconCircleLabelList"/>
    <dgm:cxn modelId="{353E0A16-D8B5-4BDC-9F08-BBBFA097BACA}" type="presParOf" srcId="{1B091DBB-0981-4838-AA37-2E30DC9C7FEF}" destId="{72963112-8742-4526-96D2-8DEA67DEE3AB}" srcOrd="1" destOrd="0" presId="urn:microsoft.com/office/officeart/2018/5/layout/IconCircleLabelList"/>
    <dgm:cxn modelId="{2A9BA74E-5EB9-4ECD-B736-0841013FC69A}" type="presParOf" srcId="{1B091DBB-0981-4838-AA37-2E30DC9C7FEF}" destId="{23C83331-3154-47E4-AB55-52933F54551F}" srcOrd="2" destOrd="0" presId="urn:microsoft.com/office/officeart/2018/5/layout/IconCircleLabelList"/>
    <dgm:cxn modelId="{0327CE99-2604-45A4-9E71-5415C6128B85}" type="presParOf" srcId="{1B091DBB-0981-4838-AA37-2E30DC9C7FEF}" destId="{169E9CDF-E1EE-4CA5-A58E-608253E8F081}" srcOrd="3" destOrd="0" presId="urn:microsoft.com/office/officeart/2018/5/layout/IconCircleLabelList"/>
    <dgm:cxn modelId="{F4163977-3CC8-4BB9-92B9-7AAF48C97FAD}" type="presParOf" srcId="{E2D68CB1-7697-452D-B192-F4A163398228}" destId="{D22E4016-4386-4B7B-A951-4270ED01E96C}" srcOrd="3" destOrd="0" presId="urn:microsoft.com/office/officeart/2018/5/layout/IconCircleLabelList"/>
    <dgm:cxn modelId="{9270F457-9795-4EBA-9E0F-3BDC7D2DBA7C}" type="presParOf" srcId="{E2D68CB1-7697-452D-B192-F4A163398228}" destId="{FA4BC5F5-6869-44B3-AF0C-C5A00F73762E}" srcOrd="4" destOrd="0" presId="urn:microsoft.com/office/officeart/2018/5/layout/IconCircleLabelList"/>
    <dgm:cxn modelId="{4628D062-6798-43A2-B30C-F040E989F21B}" type="presParOf" srcId="{FA4BC5F5-6869-44B3-AF0C-C5A00F73762E}" destId="{A629A422-8859-41B0-AB76-BE38BA882F01}" srcOrd="0" destOrd="0" presId="urn:microsoft.com/office/officeart/2018/5/layout/IconCircleLabelList"/>
    <dgm:cxn modelId="{2CDDF12B-CE25-4315-BFDA-203124182F97}" type="presParOf" srcId="{FA4BC5F5-6869-44B3-AF0C-C5A00F73762E}" destId="{B9602F77-8629-48EA-ADB0-4507B21D47FE}" srcOrd="1" destOrd="0" presId="urn:microsoft.com/office/officeart/2018/5/layout/IconCircleLabelList"/>
    <dgm:cxn modelId="{CA0A4A1D-D770-4F59-AA35-0C8EB00C297C}" type="presParOf" srcId="{FA4BC5F5-6869-44B3-AF0C-C5A00F73762E}" destId="{9F099786-4B24-4710-AC64-F8FBD2D3F3F9}" srcOrd="2" destOrd="0" presId="urn:microsoft.com/office/officeart/2018/5/layout/IconCircleLabelList"/>
    <dgm:cxn modelId="{6F2AC42D-8466-4A43-BBCD-1B4FA84A9169}" type="presParOf" srcId="{FA4BC5F5-6869-44B3-AF0C-C5A00F73762E}" destId="{A5F8F06E-0D28-41CF-B354-68ADB9BC211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48995CD-E889-41B9-A8DD-8A1B060B0231}" type="doc">
      <dgm:prSet loTypeId="urn:microsoft.com/office/officeart/2005/8/layout/hierarchy1" loCatId="hierarchy" qsTypeId="urn:microsoft.com/office/officeart/2005/8/quickstyle/simple1#51" qsCatId="simple" csTypeId="urn:microsoft.com/office/officeart/2005/8/colors/accent1_2#16" csCatId="accent1"/>
      <dgm:spPr/>
      <dgm:t>
        <a:bodyPr/>
        <a:lstStyle/>
        <a:p>
          <a:endParaRPr lang="en-US"/>
        </a:p>
      </dgm:t>
    </dgm:pt>
    <dgm:pt modelId="{C10EFC35-F9B1-4252-9A34-273ACF994ABC}">
      <dgm:prSet/>
      <dgm:spPr/>
      <dgm:t>
        <a:bodyPr/>
        <a:lstStyle/>
        <a:p>
          <a:r>
            <a:rPr lang="en-US"/>
            <a:t>The old system was complex and overly bureaucratic.</a:t>
          </a:r>
        </a:p>
      </dgm:t>
    </dgm:pt>
    <dgm:pt modelId="{05EE9D86-17D6-45AD-A0B5-551C7C4585E8}" type="parTrans" cxnId="{B9C0293A-E890-4C73-BCB6-35E4C1D425CB}">
      <dgm:prSet/>
      <dgm:spPr/>
      <dgm:t>
        <a:bodyPr/>
        <a:lstStyle/>
        <a:p>
          <a:endParaRPr lang="en-US"/>
        </a:p>
      </dgm:t>
    </dgm:pt>
    <dgm:pt modelId="{92EE6530-D616-4971-8DF0-AF27CFAA2BC4}" type="sibTrans" cxnId="{B9C0293A-E890-4C73-BCB6-35E4C1D425CB}">
      <dgm:prSet/>
      <dgm:spPr/>
      <dgm:t>
        <a:bodyPr/>
        <a:lstStyle/>
        <a:p>
          <a:endParaRPr lang="en-US"/>
        </a:p>
      </dgm:t>
    </dgm:pt>
    <dgm:pt modelId="{2551217C-BBDA-417D-B671-671BBFFF1BA0}">
      <dgm:prSet/>
      <dgm:spPr/>
      <dgm:t>
        <a:bodyPr/>
        <a:lstStyle/>
        <a:p>
          <a:r>
            <a:rPr lang="en-US"/>
            <a:t>“The ‘</a:t>
          </a:r>
          <a:r>
            <a:rPr lang="en-US" i="1"/>
            <a:t>One Wales’</a:t>
          </a:r>
          <a:r>
            <a:rPr lang="en-US"/>
            <a:t> document determined that we must redesign the delivery of the NHS in Wales, to improve health outcomes and ensure that the NHS delivers care effectively with its partners. “  </a:t>
          </a:r>
        </a:p>
      </dgm:t>
    </dgm:pt>
    <dgm:pt modelId="{AD44BC79-811C-4C24-8528-70BEC3D86926}" type="parTrans" cxnId="{40C9FC13-82E9-4309-9E26-2C3FBAD991A4}">
      <dgm:prSet/>
      <dgm:spPr/>
      <dgm:t>
        <a:bodyPr/>
        <a:lstStyle/>
        <a:p>
          <a:endParaRPr lang="en-US"/>
        </a:p>
      </dgm:t>
    </dgm:pt>
    <dgm:pt modelId="{E46F9B8C-22EC-4ABB-B9B3-58BC4D98F994}" type="sibTrans" cxnId="{40C9FC13-82E9-4309-9E26-2C3FBAD991A4}">
      <dgm:prSet/>
      <dgm:spPr/>
      <dgm:t>
        <a:bodyPr/>
        <a:lstStyle/>
        <a:p>
          <a:endParaRPr lang="en-US"/>
        </a:p>
      </dgm:t>
    </dgm:pt>
    <dgm:pt modelId="{1914450B-A1F2-4568-B770-2708142D3558}" type="pres">
      <dgm:prSet presAssocID="{A48995CD-E889-41B9-A8DD-8A1B060B0231}" presName="hierChild1" presStyleCnt="0">
        <dgm:presLayoutVars>
          <dgm:chPref val="1"/>
          <dgm:dir/>
          <dgm:animOne val="branch"/>
          <dgm:animLvl val="lvl"/>
          <dgm:resizeHandles/>
        </dgm:presLayoutVars>
      </dgm:prSet>
      <dgm:spPr/>
    </dgm:pt>
    <dgm:pt modelId="{F3D835E3-5129-4CC3-BDB2-9A1BB83F2E55}" type="pres">
      <dgm:prSet presAssocID="{C10EFC35-F9B1-4252-9A34-273ACF994ABC}" presName="hierRoot1" presStyleCnt="0"/>
      <dgm:spPr/>
    </dgm:pt>
    <dgm:pt modelId="{AC3C33E9-7AFD-42D6-8125-3F4997EFB61C}" type="pres">
      <dgm:prSet presAssocID="{C10EFC35-F9B1-4252-9A34-273ACF994ABC}" presName="composite" presStyleCnt="0"/>
      <dgm:spPr/>
    </dgm:pt>
    <dgm:pt modelId="{BF3A32D2-68A2-4D21-A6DD-75F6F322F282}" type="pres">
      <dgm:prSet presAssocID="{C10EFC35-F9B1-4252-9A34-273ACF994ABC}" presName="background" presStyleLbl="node0" presStyleIdx="0" presStyleCnt="2"/>
      <dgm:spPr/>
    </dgm:pt>
    <dgm:pt modelId="{31F5FF20-7479-4C43-B7C7-BC11E2A978F3}" type="pres">
      <dgm:prSet presAssocID="{C10EFC35-F9B1-4252-9A34-273ACF994ABC}" presName="text" presStyleLbl="fgAcc0" presStyleIdx="0" presStyleCnt="2">
        <dgm:presLayoutVars>
          <dgm:chPref val="3"/>
        </dgm:presLayoutVars>
      </dgm:prSet>
      <dgm:spPr/>
    </dgm:pt>
    <dgm:pt modelId="{CA88AAFF-DE15-499B-A982-8F32854841F7}" type="pres">
      <dgm:prSet presAssocID="{C10EFC35-F9B1-4252-9A34-273ACF994ABC}" presName="hierChild2" presStyleCnt="0"/>
      <dgm:spPr/>
    </dgm:pt>
    <dgm:pt modelId="{76177BC7-C9ED-49A6-B880-880B961CECF1}" type="pres">
      <dgm:prSet presAssocID="{2551217C-BBDA-417D-B671-671BBFFF1BA0}" presName="hierRoot1" presStyleCnt="0"/>
      <dgm:spPr/>
    </dgm:pt>
    <dgm:pt modelId="{017AFE40-A9FA-4578-AD12-8B620B8B5233}" type="pres">
      <dgm:prSet presAssocID="{2551217C-BBDA-417D-B671-671BBFFF1BA0}" presName="composite" presStyleCnt="0"/>
      <dgm:spPr/>
    </dgm:pt>
    <dgm:pt modelId="{ECAE8CAC-AA08-46EA-8E6B-068D6B142805}" type="pres">
      <dgm:prSet presAssocID="{2551217C-BBDA-417D-B671-671BBFFF1BA0}" presName="background" presStyleLbl="node0" presStyleIdx="1" presStyleCnt="2"/>
      <dgm:spPr/>
    </dgm:pt>
    <dgm:pt modelId="{FA91107A-DDFE-4C57-938D-8495683954FB}" type="pres">
      <dgm:prSet presAssocID="{2551217C-BBDA-417D-B671-671BBFFF1BA0}" presName="text" presStyleLbl="fgAcc0" presStyleIdx="1" presStyleCnt="2">
        <dgm:presLayoutVars>
          <dgm:chPref val="3"/>
        </dgm:presLayoutVars>
      </dgm:prSet>
      <dgm:spPr/>
    </dgm:pt>
    <dgm:pt modelId="{9F35CA55-3B1C-470B-9AE0-B618C7BB4CF8}" type="pres">
      <dgm:prSet presAssocID="{2551217C-BBDA-417D-B671-671BBFFF1BA0}" presName="hierChild2" presStyleCnt="0"/>
      <dgm:spPr/>
    </dgm:pt>
  </dgm:ptLst>
  <dgm:cxnLst>
    <dgm:cxn modelId="{40C9FC13-82E9-4309-9E26-2C3FBAD991A4}" srcId="{A48995CD-E889-41B9-A8DD-8A1B060B0231}" destId="{2551217C-BBDA-417D-B671-671BBFFF1BA0}" srcOrd="1" destOrd="0" parTransId="{AD44BC79-811C-4C24-8528-70BEC3D86926}" sibTransId="{E46F9B8C-22EC-4ABB-B9B3-58BC4D98F994}"/>
    <dgm:cxn modelId="{B9C0293A-E890-4C73-BCB6-35E4C1D425CB}" srcId="{A48995CD-E889-41B9-A8DD-8A1B060B0231}" destId="{C10EFC35-F9B1-4252-9A34-273ACF994ABC}" srcOrd="0" destOrd="0" parTransId="{05EE9D86-17D6-45AD-A0B5-551C7C4585E8}" sibTransId="{92EE6530-D616-4971-8DF0-AF27CFAA2BC4}"/>
    <dgm:cxn modelId="{0BC01B77-53F8-4781-A34C-F36E63C6856A}" type="presOf" srcId="{C10EFC35-F9B1-4252-9A34-273ACF994ABC}" destId="{31F5FF20-7479-4C43-B7C7-BC11E2A978F3}" srcOrd="0" destOrd="0" presId="urn:microsoft.com/office/officeart/2005/8/layout/hierarchy1"/>
    <dgm:cxn modelId="{7FF331CE-649E-4FE4-892A-D7F5FF9B3B9A}" type="presOf" srcId="{A48995CD-E889-41B9-A8DD-8A1B060B0231}" destId="{1914450B-A1F2-4568-B770-2708142D3558}" srcOrd="0" destOrd="0" presId="urn:microsoft.com/office/officeart/2005/8/layout/hierarchy1"/>
    <dgm:cxn modelId="{76EA1AF2-FA36-4D19-9251-02281F712123}" type="presOf" srcId="{2551217C-BBDA-417D-B671-671BBFFF1BA0}" destId="{FA91107A-DDFE-4C57-938D-8495683954FB}" srcOrd="0" destOrd="0" presId="urn:microsoft.com/office/officeart/2005/8/layout/hierarchy1"/>
    <dgm:cxn modelId="{04E0BEAF-1B5D-4776-8826-E06EB0174460}" type="presParOf" srcId="{1914450B-A1F2-4568-B770-2708142D3558}" destId="{F3D835E3-5129-4CC3-BDB2-9A1BB83F2E55}" srcOrd="0" destOrd="0" presId="urn:microsoft.com/office/officeart/2005/8/layout/hierarchy1"/>
    <dgm:cxn modelId="{0F0DCE14-9070-4986-A1B9-2BA8541E77D9}" type="presParOf" srcId="{F3D835E3-5129-4CC3-BDB2-9A1BB83F2E55}" destId="{AC3C33E9-7AFD-42D6-8125-3F4997EFB61C}" srcOrd="0" destOrd="0" presId="urn:microsoft.com/office/officeart/2005/8/layout/hierarchy1"/>
    <dgm:cxn modelId="{1FEDE2DA-CCC4-4C9C-8D2E-0453697F86B5}" type="presParOf" srcId="{AC3C33E9-7AFD-42D6-8125-3F4997EFB61C}" destId="{BF3A32D2-68A2-4D21-A6DD-75F6F322F282}" srcOrd="0" destOrd="0" presId="urn:microsoft.com/office/officeart/2005/8/layout/hierarchy1"/>
    <dgm:cxn modelId="{C39E73E0-774D-4FD7-92A0-B81965C87CEF}" type="presParOf" srcId="{AC3C33E9-7AFD-42D6-8125-3F4997EFB61C}" destId="{31F5FF20-7479-4C43-B7C7-BC11E2A978F3}" srcOrd="1" destOrd="0" presId="urn:microsoft.com/office/officeart/2005/8/layout/hierarchy1"/>
    <dgm:cxn modelId="{5C11A31C-D5E1-4E2D-8A34-A2F1242F3A17}" type="presParOf" srcId="{F3D835E3-5129-4CC3-BDB2-9A1BB83F2E55}" destId="{CA88AAFF-DE15-499B-A982-8F32854841F7}" srcOrd="1" destOrd="0" presId="urn:microsoft.com/office/officeart/2005/8/layout/hierarchy1"/>
    <dgm:cxn modelId="{35CBC85E-398A-44BC-B6FF-41F80DACFBE4}" type="presParOf" srcId="{1914450B-A1F2-4568-B770-2708142D3558}" destId="{76177BC7-C9ED-49A6-B880-880B961CECF1}" srcOrd="1" destOrd="0" presId="urn:microsoft.com/office/officeart/2005/8/layout/hierarchy1"/>
    <dgm:cxn modelId="{5C26FFEB-507B-46CB-B0E3-47FC14834216}" type="presParOf" srcId="{76177BC7-C9ED-49A6-B880-880B961CECF1}" destId="{017AFE40-A9FA-4578-AD12-8B620B8B5233}" srcOrd="0" destOrd="0" presId="urn:microsoft.com/office/officeart/2005/8/layout/hierarchy1"/>
    <dgm:cxn modelId="{090F73C4-58BA-4888-B1A1-CB0788B4560E}" type="presParOf" srcId="{017AFE40-A9FA-4578-AD12-8B620B8B5233}" destId="{ECAE8CAC-AA08-46EA-8E6B-068D6B142805}" srcOrd="0" destOrd="0" presId="urn:microsoft.com/office/officeart/2005/8/layout/hierarchy1"/>
    <dgm:cxn modelId="{4B54E106-9971-4E03-BC83-AE8CC4728846}" type="presParOf" srcId="{017AFE40-A9FA-4578-AD12-8B620B8B5233}" destId="{FA91107A-DDFE-4C57-938D-8495683954FB}" srcOrd="1" destOrd="0" presId="urn:microsoft.com/office/officeart/2005/8/layout/hierarchy1"/>
    <dgm:cxn modelId="{9AFE84EC-FA25-4042-A7E9-61A0237CF018}" type="presParOf" srcId="{76177BC7-C9ED-49A6-B880-880B961CECF1}" destId="{9F35CA55-3B1C-470B-9AE0-B618C7BB4C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8ADBB11-A685-4608-8DDA-2F6CF7268BF8}" type="doc">
      <dgm:prSet loTypeId="urn:microsoft.com/office/officeart/2005/8/layout/hierarchy1" loCatId="hierarchy" qsTypeId="urn:microsoft.com/office/officeart/2005/8/quickstyle/simple1#43" qsCatId="simple" csTypeId="urn:microsoft.com/office/officeart/2005/8/colors/accent1_2#14" csCatId="accent1"/>
      <dgm:spPr/>
      <dgm:t>
        <a:bodyPr/>
        <a:lstStyle/>
        <a:p>
          <a:endParaRPr lang="en-US"/>
        </a:p>
      </dgm:t>
    </dgm:pt>
    <dgm:pt modelId="{ABD66B77-8B88-42B2-A166-6E721068491A}">
      <dgm:prSet/>
      <dgm:spPr/>
      <dgm:t>
        <a:bodyPr/>
        <a:lstStyle/>
        <a:p>
          <a:r>
            <a:rPr lang="en-US"/>
            <a:t>The National Health Service (NHS) is based upon clinical need and not ability to pay. </a:t>
          </a:r>
        </a:p>
      </dgm:t>
    </dgm:pt>
    <dgm:pt modelId="{71F29443-1791-453F-B321-431E97B328B4}" type="parTrans" cxnId="{E57ED154-4D59-421E-95CA-A94B4B4943C2}">
      <dgm:prSet/>
      <dgm:spPr/>
      <dgm:t>
        <a:bodyPr/>
        <a:lstStyle/>
        <a:p>
          <a:endParaRPr lang="en-US"/>
        </a:p>
      </dgm:t>
    </dgm:pt>
    <dgm:pt modelId="{5AA970E0-E07C-4134-8E8E-C54683D01C9B}" type="sibTrans" cxnId="{E57ED154-4D59-421E-95CA-A94B4B4943C2}">
      <dgm:prSet/>
      <dgm:spPr/>
      <dgm:t>
        <a:bodyPr/>
        <a:lstStyle/>
        <a:p>
          <a:endParaRPr lang="en-US"/>
        </a:p>
      </dgm:t>
    </dgm:pt>
    <dgm:pt modelId="{6660C0A3-97A4-4A29-A39C-6EE6E28215F6}">
      <dgm:prSet/>
      <dgm:spPr/>
      <dgm:t>
        <a:bodyPr/>
        <a:lstStyle/>
        <a:p>
          <a:r>
            <a:rPr lang="en-US"/>
            <a:t>In Wales we have seven local health boards and three NHS Trusts</a:t>
          </a:r>
        </a:p>
      </dgm:t>
    </dgm:pt>
    <dgm:pt modelId="{C890C604-F810-4CD3-A325-8680DBE2BEA5}" type="parTrans" cxnId="{35C5E842-0C94-4D0D-909A-6A38D88EBD36}">
      <dgm:prSet/>
      <dgm:spPr/>
      <dgm:t>
        <a:bodyPr/>
        <a:lstStyle/>
        <a:p>
          <a:endParaRPr lang="en-US"/>
        </a:p>
      </dgm:t>
    </dgm:pt>
    <dgm:pt modelId="{DEA54080-BB06-48F8-BC52-B8077A4251B2}" type="sibTrans" cxnId="{35C5E842-0C94-4D0D-909A-6A38D88EBD36}">
      <dgm:prSet/>
      <dgm:spPr/>
      <dgm:t>
        <a:bodyPr/>
        <a:lstStyle/>
        <a:p>
          <a:endParaRPr lang="en-US"/>
        </a:p>
      </dgm:t>
    </dgm:pt>
    <dgm:pt modelId="{6D4FC0C5-2A7E-4417-9AC0-E9FA03A6EE6E}" type="pres">
      <dgm:prSet presAssocID="{88ADBB11-A685-4608-8DDA-2F6CF7268BF8}" presName="hierChild1" presStyleCnt="0">
        <dgm:presLayoutVars>
          <dgm:chPref val="1"/>
          <dgm:dir/>
          <dgm:animOne val="branch"/>
          <dgm:animLvl val="lvl"/>
          <dgm:resizeHandles/>
        </dgm:presLayoutVars>
      </dgm:prSet>
      <dgm:spPr/>
    </dgm:pt>
    <dgm:pt modelId="{3841AFC4-4D75-403F-A11E-F602CB279209}" type="pres">
      <dgm:prSet presAssocID="{ABD66B77-8B88-42B2-A166-6E721068491A}" presName="hierRoot1" presStyleCnt="0"/>
      <dgm:spPr/>
    </dgm:pt>
    <dgm:pt modelId="{CCE15A7A-030B-4DB5-9A15-FD353362C1C7}" type="pres">
      <dgm:prSet presAssocID="{ABD66B77-8B88-42B2-A166-6E721068491A}" presName="composite" presStyleCnt="0"/>
      <dgm:spPr/>
    </dgm:pt>
    <dgm:pt modelId="{2C8B331C-53E8-4C0A-91C6-3646F735C1FA}" type="pres">
      <dgm:prSet presAssocID="{ABD66B77-8B88-42B2-A166-6E721068491A}" presName="background" presStyleLbl="node0" presStyleIdx="0" presStyleCnt="2"/>
      <dgm:spPr/>
    </dgm:pt>
    <dgm:pt modelId="{504FF9D3-2DE1-4E0F-9029-0EF931287A5F}" type="pres">
      <dgm:prSet presAssocID="{ABD66B77-8B88-42B2-A166-6E721068491A}" presName="text" presStyleLbl="fgAcc0" presStyleIdx="0" presStyleCnt="2">
        <dgm:presLayoutVars>
          <dgm:chPref val="3"/>
        </dgm:presLayoutVars>
      </dgm:prSet>
      <dgm:spPr/>
    </dgm:pt>
    <dgm:pt modelId="{BDCC279A-1DCB-46AE-A652-FC50F4D9A676}" type="pres">
      <dgm:prSet presAssocID="{ABD66B77-8B88-42B2-A166-6E721068491A}" presName="hierChild2" presStyleCnt="0"/>
      <dgm:spPr/>
    </dgm:pt>
    <dgm:pt modelId="{902E28AA-CB0F-419F-A0A0-1186F92F68FD}" type="pres">
      <dgm:prSet presAssocID="{6660C0A3-97A4-4A29-A39C-6EE6E28215F6}" presName="hierRoot1" presStyleCnt="0"/>
      <dgm:spPr/>
    </dgm:pt>
    <dgm:pt modelId="{0878F31C-3C40-4AE3-8AEF-14079219255B}" type="pres">
      <dgm:prSet presAssocID="{6660C0A3-97A4-4A29-A39C-6EE6E28215F6}" presName="composite" presStyleCnt="0"/>
      <dgm:spPr/>
    </dgm:pt>
    <dgm:pt modelId="{3A1571F4-C18A-4F54-BB2B-BF6AAB795AA3}" type="pres">
      <dgm:prSet presAssocID="{6660C0A3-97A4-4A29-A39C-6EE6E28215F6}" presName="background" presStyleLbl="node0" presStyleIdx="1" presStyleCnt="2"/>
      <dgm:spPr/>
    </dgm:pt>
    <dgm:pt modelId="{5696708F-43F5-419A-8F4C-3D0BE7FB650D}" type="pres">
      <dgm:prSet presAssocID="{6660C0A3-97A4-4A29-A39C-6EE6E28215F6}" presName="text" presStyleLbl="fgAcc0" presStyleIdx="1" presStyleCnt="2">
        <dgm:presLayoutVars>
          <dgm:chPref val="3"/>
        </dgm:presLayoutVars>
      </dgm:prSet>
      <dgm:spPr/>
    </dgm:pt>
    <dgm:pt modelId="{F432FD38-262F-4600-B29B-A49783DBEC81}" type="pres">
      <dgm:prSet presAssocID="{6660C0A3-97A4-4A29-A39C-6EE6E28215F6}" presName="hierChild2" presStyleCnt="0"/>
      <dgm:spPr/>
    </dgm:pt>
  </dgm:ptLst>
  <dgm:cxnLst>
    <dgm:cxn modelId="{ECC44505-79C4-4E65-A142-DC14BEEAA707}" type="presOf" srcId="{88ADBB11-A685-4608-8DDA-2F6CF7268BF8}" destId="{6D4FC0C5-2A7E-4417-9AC0-E9FA03A6EE6E}" srcOrd="0" destOrd="0" presId="urn:microsoft.com/office/officeart/2005/8/layout/hierarchy1"/>
    <dgm:cxn modelId="{35C5E842-0C94-4D0D-909A-6A38D88EBD36}" srcId="{88ADBB11-A685-4608-8DDA-2F6CF7268BF8}" destId="{6660C0A3-97A4-4A29-A39C-6EE6E28215F6}" srcOrd="1" destOrd="0" parTransId="{C890C604-F810-4CD3-A325-8680DBE2BEA5}" sibTransId="{DEA54080-BB06-48F8-BC52-B8077A4251B2}"/>
    <dgm:cxn modelId="{E57ED154-4D59-421E-95CA-A94B4B4943C2}" srcId="{88ADBB11-A685-4608-8DDA-2F6CF7268BF8}" destId="{ABD66B77-8B88-42B2-A166-6E721068491A}" srcOrd="0" destOrd="0" parTransId="{71F29443-1791-453F-B321-431E97B328B4}" sibTransId="{5AA970E0-E07C-4134-8E8E-C54683D01C9B}"/>
    <dgm:cxn modelId="{EB33A9A0-575F-49B7-95DF-F2D74A06E8E9}" type="presOf" srcId="{6660C0A3-97A4-4A29-A39C-6EE6E28215F6}" destId="{5696708F-43F5-419A-8F4C-3D0BE7FB650D}" srcOrd="0" destOrd="0" presId="urn:microsoft.com/office/officeart/2005/8/layout/hierarchy1"/>
    <dgm:cxn modelId="{0254B8CF-632A-4831-B296-81425E9B1605}" type="presOf" srcId="{ABD66B77-8B88-42B2-A166-6E721068491A}" destId="{504FF9D3-2DE1-4E0F-9029-0EF931287A5F}" srcOrd="0" destOrd="0" presId="urn:microsoft.com/office/officeart/2005/8/layout/hierarchy1"/>
    <dgm:cxn modelId="{FC373410-92A0-46D2-8150-4AA2C62BD2FD}" type="presParOf" srcId="{6D4FC0C5-2A7E-4417-9AC0-E9FA03A6EE6E}" destId="{3841AFC4-4D75-403F-A11E-F602CB279209}" srcOrd="0" destOrd="0" presId="urn:microsoft.com/office/officeart/2005/8/layout/hierarchy1"/>
    <dgm:cxn modelId="{25FBB9E5-823F-4C69-B6D7-0AC57C6C0CDE}" type="presParOf" srcId="{3841AFC4-4D75-403F-A11E-F602CB279209}" destId="{CCE15A7A-030B-4DB5-9A15-FD353362C1C7}" srcOrd="0" destOrd="0" presId="urn:microsoft.com/office/officeart/2005/8/layout/hierarchy1"/>
    <dgm:cxn modelId="{B1D30601-8C60-4B8F-8DFA-537FABAB615F}" type="presParOf" srcId="{CCE15A7A-030B-4DB5-9A15-FD353362C1C7}" destId="{2C8B331C-53E8-4C0A-91C6-3646F735C1FA}" srcOrd="0" destOrd="0" presId="urn:microsoft.com/office/officeart/2005/8/layout/hierarchy1"/>
    <dgm:cxn modelId="{7F58CA29-9327-47B0-8AD7-40BE77198ED3}" type="presParOf" srcId="{CCE15A7A-030B-4DB5-9A15-FD353362C1C7}" destId="{504FF9D3-2DE1-4E0F-9029-0EF931287A5F}" srcOrd="1" destOrd="0" presId="urn:microsoft.com/office/officeart/2005/8/layout/hierarchy1"/>
    <dgm:cxn modelId="{24CD74FE-6EFE-4723-B3EA-625904D559AD}" type="presParOf" srcId="{3841AFC4-4D75-403F-A11E-F602CB279209}" destId="{BDCC279A-1DCB-46AE-A652-FC50F4D9A676}" srcOrd="1" destOrd="0" presId="urn:microsoft.com/office/officeart/2005/8/layout/hierarchy1"/>
    <dgm:cxn modelId="{547C552E-12DC-4540-81B2-D171950EEE3C}" type="presParOf" srcId="{6D4FC0C5-2A7E-4417-9AC0-E9FA03A6EE6E}" destId="{902E28AA-CB0F-419F-A0A0-1186F92F68FD}" srcOrd="1" destOrd="0" presId="urn:microsoft.com/office/officeart/2005/8/layout/hierarchy1"/>
    <dgm:cxn modelId="{B8252EF5-A83B-4789-9000-2EF217D6C3C1}" type="presParOf" srcId="{902E28AA-CB0F-419F-A0A0-1186F92F68FD}" destId="{0878F31C-3C40-4AE3-8AEF-14079219255B}" srcOrd="0" destOrd="0" presId="urn:microsoft.com/office/officeart/2005/8/layout/hierarchy1"/>
    <dgm:cxn modelId="{DCACAB06-27E7-4807-91C9-778C8BBEB922}" type="presParOf" srcId="{0878F31C-3C40-4AE3-8AEF-14079219255B}" destId="{3A1571F4-C18A-4F54-BB2B-BF6AAB795AA3}" srcOrd="0" destOrd="0" presId="urn:microsoft.com/office/officeart/2005/8/layout/hierarchy1"/>
    <dgm:cxn modelId="{732976AC-A5FA-45F2-BA62-AAB47325FDE0}" type="presParOf" srcId="{0878F31C-3C40-4AE3-8AEF-14079219255B}" destId="{5696708F-43F5-419A-8F4C-3D0BE7FB650D}" srcOrd="1" destOrd="0" presId="urn:microsoft.com/office/officeart/2005/8/layout/hierarchy1"/>
    <dgm:cxn modelId="{D105D9EE-7F61-4873-9407-8E68E474A1DB}" type="presParOf" srcId="{902E28AA-CB0F-419F-A0A0-1186F92F68FD}" destId="{F432FD38-262F-4600-B29B-A49783DBEC8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907A01C-10C6-4BD7-BAF5-769C8029FFC5}" type="doc">
      <dgm:prSet loTypeId="urn:microsoft.com/office/officeart/2008/layout/LinedList" loCatId="list" qsTypeId="urn:microsoft.com/office/officeart/2005/8/quickstyle/simple1#32" qsCatId="simple" csTypeId="urn:microsoft.com/office/officeart/2005/8/colors/colorful2#11" csCatId="colorful"/>
      <dgm:spPr/>
      <dgm:t>
        <a:bodyPr/>
        <a:lstStyle/>
        <a:p>
          <a:endParaRPr lang="en-US"/>
        </a:p>
      </dgm:t>
    </dgm:pt>
    <dgm:pt modelId="{A7E5E773-5031-4E9C-9339-CBC62C12F353}">
      <dgm:prSet/>
      <dgm:spPr/>
      <dgm:t>
        <a:bodyPr/>
        <a:lstStyle/>
        <a:p>
          <a:r>
            <a:rPr lang="en-US"/>
            <a:t>Aneurin Bevan University Health Board</a:t>
          </a:r>
        </a:p>
      </dgm:t>
    </dgm:pt>
    <dgm:pt modelId="{1D5CD6C3-9BC8-47C4-AF79-E19097FE373D}" type="parTrans" cxnId="{53ED8F66-DF60-4731-A146-8054D8E48516}">
      <dgm:prSet/>
      <dgm:spPr/>
      <dgm:t>
        <a:bodyPr/>
        <a:lstStyle/>
        <a:p>
          <a:endParaRPr lang="en-US"/>
        </a:p>
      </dgm:t>
    </dgm:pt>
    <dgm:pt modelId="{C62670DC-EA1C-4D2E-921E-ED2CF8B60C25}" type="sibTrans" cxnId="{53ED8F66-DF60-4731-A146-8054D8E48516}">
      <dgm:prSet/>
      <dgm:spPr/>
      <dgm:t>
        <a:bodyPr/>
        <a:lstStyle/>
        <a:p>
          <a:endParaRPr lang="en-US"/>
        </a:p>
      </dgm:t>
    </dgm:pt>
    <dgm:pt modelId="{48A40663-CDB0-418F-AC9D-1EDD96963B37}">
      <dgm:prSet/>
      <dgm:spPr/>
      <dgm:t>
        <a:bodyPr/>
        <a:lstStyle/>
        <a:p>
          <a:r>
            <a:rPr lang="en-US"/>
            <a:t>Betsi Cadwaladr University Health Board</a:t>
          </a:r>
        </a:p>
      </dgm:t>
    </dgm:pt>
    <dgm:pt modelId="{DFD07025-D484-4E1D-820D-0529B698C4DA}" type="parTrans" cxnId="{6D8CC53F-D65C-4A6A-A7FD-EFE77EFCC322}">
      <dgm:prSet/>
      <dgm:spPr/>
      <dgm:t>
        <a:bodyPr/>
        <a:lstStyle/>
        <a:p>
          <a:endParaRPr lang="en-US"/>
        </a:p>
      </dgm:t>
    </dgm:pt>
    <dgm:pt modelId="{3D4C039A-B82E-4ACD-892D-7BAE5BC852F2}" type="sibTrans" cxnId="{6D8CC53F-D65C-4A6A-A7FD-EFE77EFCC322}">
      <dgm:prSet/>
      <dgm:spPr/>
      <dgm:t>
        <a:bodyPr/>
        <a:lstStyle/>
        <a:p>
          <a:endParaRPr lang="en-US"/>
        </a:p>
      </dgm:t>
    </dgm:pt>
    <dgm:pt modelId="{AB7F107C-EA83-4AAC-9C90-2C6B192BEB56}">
      <dgm:prSet/>
      <dgm:spPr/>
      <dgm:t>
        <a:bodyPr/>
        <a:lstStyle/>
        <a:p>
          <a:r>
            <a:rPr lang="en-US"/>
            <a:t>Cardiff and Vale University Health Board</a:t>
          </a:r>
        </a:p>
      </dgm:t>
    </dgm:pt>
    <dgm:pt modelId="{D9213941-131F-48D5-855C-52835CFEF2C7}" type="parTrans" cxnId="{1B6FAB15-A92F-4611-BD4D-F6A07643860B}">
      <dgm:prSet/>
      <dgm:spPr/>
      <dgm:t>
        <a:bodyPr/>
        <a:lstStyle/>
        <a:p>
          <a:endParaRPr lang="en-US"/>
        </a:p>
      </dgm:t>
    </dgm:pt>
    <dgm:pt modelId="{776FE6F8-81F7-491B-9CF5-F3F86504590B}" type="sibTrans" cxnId="{1B6FAB15-A92F-4611-BD4D-F6A07643860B}">
      <dgm:prSet/>
      <dgm:spPr/>
      <dgm:t>
        <a:bodyPr/>
        <a:lstStyle/>
        <a:p>
          <a:endParaRPr lang="en-US"/>
        </a:p>
      </dgm:t>
    </dgm:pt>
    <dgm:pt modelId="{915DC8D2-0A88-4438-9D54-2BB6387CD263}">
      <dgm:prSet/>
      <dgm:spPr/>
      <dgm:t>
        <a:bodyPr/>
        <a:lstStyle/>
        <a:p>
          <a:r>
            <a:rPr lang="en-US"/>
            <a:t>Cwm Taf Morgannwg University Health Board</a:t>
          </a:r>
        </a:p>
      </dgm:t>
    </dgm:pt>
    <dgm:pt modelId="{E7EACF6B-06C1-44B7-BB46-FC8CAFED4AC1}" type="parTrans" cxnId="{900C9561-6373-44BA-A16F-C1DAAE09CAA3}">
      <dgm:prSet/>
      <dgm:spPr/>
      <dgm:t>
        <a:bodyPr/>
        <a:lstStyle/>
        <a:p>
          <a:endParaRPr lang="en-US"/>
        </a:p>
      </dgm:t>
    </dgm:pt>
    <dgm:pt modelId="{A5DC2AB9-77FA-4BA7-BBE4-E28CFE5A10C3}" type="sibTrans" cxnId="{900C9561-6373-44BA-A16F-C1DAAE09CAA3}">
      <dgm:prSet/>
      <dgm:spPr/>
      <dgm:t>
        <a:bodyPr/>
        <a:lstStyle/>
        <a:p>
          <a:endParaRPr lang="en-US"/>
        </a:p>
      </dgm:t>
    </dgm:pt>
    <dgm:pt modelId="{4263E192-68FE-4051-A460-C2CC13771F8C}">
      <dgm:prSet/>
      <dgm:spPr/>
      <dgm:t>
        <a:bodyPr/>
        <a:lstStyle/>
        <a:p>
          <a:r>
            <a:rPr lang="en-US"/>
            <a:t>Hywel Dda University Health Board</a:t>
          </a:r>
        </a:p>
      </dgm:t>
    </dgm:pt>
    <dgm:pt modelId="{805644EE-9972-4BEA-B523-FE7184DE4545}" type="parTrans" cxnId="{6BA58190-B817-4300-AFA8-2708E971F936}">
      <dgm:prSet/>
      <dgm:spPr/>
      <dgm:t>
        <a:bodyPr/>
        <a:lstStyle/>
        <a:p>
          <a:endParaRPr lang="en-US"/>
        </a:p>
      </dgm:t>
    </dgm:pt>
    <dgm:pt modelId="{F4FD78AD-64D9-4F5C-964B-52462524287D}" type="sibTrans" cxnId="{6BA58190-B817-4300-AFA8-2708E971F936}">
      <dgm:prSet/>
      <dgm:spPr/>
      <dgm:t>
        <a:bodyPr/>
        <a:lstStyle/>
        <a:p>
          <a:endParaRPr lang="en-US"/>
        </a:p>
      </dgm:t>
    </dgm:pt>
    <dgm:pt modelId="{2104E1AE-5E6E-42F9-8EB7-B1076C54A951}">
      <dgm:prSet/>
      <dgm:spPr/>
      <dgm:t>
        <a:bodyPr/>
        <a:lstStyle/>
        <a:p>
          <a:r>
            <a:rPr lang="en-US"/>
            <a:t>Powys Teaching Health Board</a:t>
          </a:r>
        </a:p>
      </dgm:t>
    </dgm:pt>
    <dgm:pt modelId="{2185363F-D3DE-4ACB-82E1-C2B9EBD340A2}" type="parTrans" cxnId="{13C97BDD-C6AB-476B-A02E-D7C6D5D20643}">
      <dgm:prSet/>
      <dgm:spPr/>
      <dgm:t>
        <a:bodyPr/>
        <a:lstStyle/>
        <a:p>
          <a:endParaRPr lang="en-US"/>
        </a:p>
      </dgm:t>
    </dgm:pt>
    <dgm:pt modelId="{CC435C96-ED9D-4AB1-A336-88450CFDACE2}" type="sibTrans" cxnId="{13C97BDD-C6AB-476B-A02E-D7C6D5D20643}">
      <dgm:prSet/>
      <dgm:spPr/>
      <dgm:t>
        <a:bodyPr/>
        <a:lstStyle/>
        <a:p>
          <a:endParaRPr lang="en-US"/>
        </a:p>
      </dgm:t>
    </dgm:pt>
    <dgm:pt modelId="{B6D3788E-2960-435A-A351-12FE425C74B9}">
      <dgm:prSet/>
      <dgm:spPr/>
      <dgm:t>
        <a:bodyPr/>
        <a:lstStyle/>
        <a:p>
          <a:r>
            <a:rPr lang="en-US"/>
            <a:t>Swansea Bay University Health Board</a:t>
          </a:r>
        </a:p>
      </dgm:t>
    </dgm:pt>
    <dgm:pt modelId="{735257AF-BEA7-4C0C-B3A2-C29E6D4C615C}" type="parTrans" cxnId="{E0687590-E746-4295-9AFC-898CB1F119F4}">
      <dgm:prSet/>
      <dgm:spPr/>
      <dgm:t>
        <a:bodyPr/>
        <a:lstStyle/>
        <a:p>
          <a:endParaRPr lang="en-US"/>
        </a:p>
      </dgm:t>
    </dgm:pt>
    <dgm:pt modelId="{C9D66176-844E-4F7A-A738-02992FDEAB40}" type="sibTrans" cxnId="{E0687590-E746-4295-9AFC-898CB1F119F4}">
      <dgm:prSet/>
      <dgm:spPr/>
      <dgm:t>
        <a:bodyPr/>
        <a:lstStyle/>
        <a:p>
          <a:endParaRPr lang="en-US"/>
        </a:p>
      </dgm:t>
    </dgm:pt>
    <dgm:pt modelId="{6E00BC13-08BE-45AA-B05A-EED06008598F}">
      <dgm:prSet/>
      <dgm:spPr/>
      <dgm:t>
        <a:bodyPr/>
        <a:lstStyle/>
        <a:p>
          <a:r>
            <a:rPr lang="en-US"/>
            <a:t>All-Wales NHS trusts:</a:t>
          </a:r>
        </a:p>
      </dgm:t>
    </dgm:pt>
    <dgm:pt modelId="{23535BD5-DBF6-42B1-99EC-15F8F9C9220E}" type="parTrans" cxnId="{290B0958-41F5-425E-8DAE-A9454C0254C1}">
      <dgm:prSet/>
      <dgm:spPr/>
      <dgm:t>
        <a:bodyPr/>
        <a:lstStyle/>
        <a:p>
          <a:endParaRPr lang="en-US"/>
        </a:p>
      </dgm:t>
    </dgm:pt>
    <dgm:pt modelId="{5D2E6727-7F64-4CE9-81F4-D203BC680612}" type="sibTrans" cxnId="{290B0958-41F5-425E-8DAE-A9454C0254C1}">
      <dgm:prSet/>
      <dgm:spPr/>
      <dgm:t>
        <a:bodyPr/>
        <a:lstStyle/>
        <a:p>
          <a:endParaRPr lang="en-US"/>
        </a:p>
      </dgm:t>
    </dgm:pt>
    <dgm:pt modelId="{3657CA81-2F71-4965-B8B9-37946A0C7978}">
      <dgm:prSet/>
      <dgm:spPr/>
      <dgm:t>
        <a:bodyPr/>
        <a:lstStyle/>
        <a:p>
          <a:r>
            <a:rPr lang="en-US"/>
            <a:t>Welsh Ambulance Services NHS Trust</a:t>
          </a:r>
        </a:p>
      </dgm:t>
    </dgm:pt>
    <dgm:pt modelId="{67185C19-E2DA-4C12-9AF4-EC7129BFD75E}" type="parTrans" cxnId="{1A5798A9-18C5-4F2B-BA0E-BA09269CC268}">
      <dgm:prSet/>
      <dgm:spPr/>
      <dgm:t>
        <a:bodyPr/>
        <a:lstStyle/>
        <a:p>
          <a:endParaRPr lang="en-US"/>
        </a:p>
      </dgm:t>
    </dgm:pt>
    <dgm:pt modelId="{D68C5830-3B58-4531-A717-27DDF3E9DD3E}" type="sibTrans" cxnId="{1A5798A9-18C5-4F2B-BA0E-BA09269CC268}">
      <dgm:prSet/>
      <dgm:spPr/>
      <dgm:t>
        <a:bodyPr/>
        <a:lstStyle/>
        <a:p>
          <a:endParaRPr lang="en-US"/>
        </a:p>
      </dgm:t>
    </dgm:pt>
    <dgm:pt modelId="{9AF0B470-F1D4-44A0-B6CC-CB6E0746FB49}">
      <dgm:prSet/>
      <dgm:spPr/>
      <dgm:t>
        <a:bodyPr/>
        <a:lstStyle/>
        <a:p>
          <a:r>
            <a:rPr lang="en-US"/>
            <a:t>Velindre University NHS Trust</a:t>
          </a:r>
        </a:p>
      </dgm:t>
    </dgm:pt>
    <dgm:pt modelId="{3DE1C2F1-FE54-4486-83BF-F8F4FA8EEEB8}" type="parTrans" cxnId="{B8B56CEE-E3DB-4B69-9A7A-47BCDAD1715F}">
      <dgm:prSet/>
      <dgm:spPr/>
      <dgm:t>
        <a:bodyPr/>
        <a:lstStyle/>
        <a:p>
          <a:endParaRPr lang="en-US"/>
        </a:p>
      </dgm:t>
    </dgm:pt>
    <dgm:pt modelId="{D7695495-3EE5-40B6-A163-3E2D239D795E}" type="sibTrans" cxnId="{B8B56CEE-E3DB-4B69-9A7A-47BCDAD1715F}">
      <dgm:prSet/>
      <dgm:spPr/>
      <dgm:t>
        <a:bodyPr/>
        <a:lstStyle/>
        <a:p>
          <a:endParaRPr lang="en-US"/>
        </a:p>
      </dgm:t>
    </dgm:pt>
    <dgm:pt modelId="{9F0822EE-94CC-484F-BD47-6707E93CEEDE}">
      <dgm:prSet/>
      <dgm:spPr/>
      <dgm:t>
        <a:bodyPr/>
        <a:lstStyle/>
        <a:p>
          <a:r>
            <a:rPr lang="en-US"/>
            <a:t>Public Health Wales</a:t>
          </a:r>
        </a:p>
      </dgm:t>
    </dgm:pt>
    <dgm:pt modelId="{CBA846D9-734A-44D1-8547-EB6717B61DAE}" type="parTrans" cxnId="{17854544-5907-4097-A2B6-21FE13CC3BA6}">
      <dgm:prSet/>
      <dgm:spPr/>
      <dgm:t>
        <a:bodyPr/>
        <a:lstStyle/>
        <a:p>
          <a:endParaRPr lang="en-US"/>
        </a:p>
      </dgm:t>
    </dgm:pt>
    <dgm:pt modelId="{9CFEDB8A-DB92-4B57-9BF4-DBD9CC4D8F6A}" type="sibTrans" cxnId="{17854544-5907-4097-A2B6-21FE13CC3BA6}">
      <dgm:prSet/>
      <dgm:spPr/>
      <dgm:t>
        <a:bodyPr/>
        <a:lstStyle/>
        <a:p>
          <a:endParaRPr lang="en-US"/>
        </a:p>
      </dgm:t>
    </dgm:pt>
    <dgm:pt modelId="{EBEF02FA-9520-4049-8E6C-E260BD5BC3CD}" type="pres">
      <dgm:prSet presAssocID="{A907A01C-10C6-4BD7-BAF5-769C8029FFC5}" presName="vert0" presStyleCnt="0">
        <dgm:presLayoutVars>
          <dgm:dir/>
          <dgm:animOne val="branch"/>
          <dgm:animLvl val="lvl"/>
        </dgm:presLayoutVars>
      </dgm:prSet>
      <dgm:spPr/>
    </dgm:pt>
    <dgm:pt modelId="{DAC17820-6F44-406D-A8A9-A4D5EC2D09FF}" type="pres">
      <dgm:prSet presAssocID="{A7E5E773-5031-4E9C-9339-CBC62C12F353}" presName="thickLine" presStyleLbl="alignNode1" presStyleIdx="0" presStyleCnt="11"/>
      <dgm:spPr/>
    </dgm:pt>
    <dgm:pt modelId="{58B0F188-A16E-45BF-9C8D-31F025175158}" type="pres">
      <dgm:prSet presAssocID="{A7E5E773-5031-4E9C-9339-CBC62C12F353}" presName="horz1" presStyleCnt="0"/>
      <dgm:spPr/>
    </dgm:pt>
    <dgm:pt modelId="{9041414C-A618-462E-8F40-4CE51997A60E}" type="pres">
      <dgm:prSet presAssocID="{A7E5E773-5031-4E9C-9339-CBC62C12F353}" presName="tx1" presStyleLbl="revTx" presStyleIdx="0" presStyleCnt="11"/>
      <dgm:spPr/>
    </dgm:pt>
    <dgm:pt modelId="{58B06668-CFB4-4E39-8616-D4F5B42237EA}" type="pres">
      <dgm:prSet presAssocID="{A7E5E773-5031-4E9C-9339-CBC62C12F353}" presName="vert1" presStyleCnt="0"/>
      <dgm:spPr/>
    </dgm:pt>
    <dgm:pt modelId="{DFF10EC3-78CA-4347-A2B8-A04F004A9145}" type="pres">
      <dgm:prSet presAssocID="{48A40663-CDB0-418F-AC9D-1EDD96963B37}" presName="thickLine" presStyleLbl="alignNode1" presStyleIdx="1" presStyleCnt="11"/>
      <dgm:spPr/>
    </dgm:pt>
    <dgm:pt modelId="{14284990-01A8-4D9E-BA37-3862BC02FFCE}" type="pres">
      <dgm:prSet presAssocID="{48A40663-CDB0-418F-AC9D-1EDD96963B37}" presName="horz1" presStyleCnt="0"/>
      <dgm:spPr/>
    </dgm:pt>
    <dgm:pt modelId="{85308924-FD0A-4C70-9DEC-EDA1F62F251F}" type="pres">
      <dgm:prSet presAssocID="{48A40663-CDB0-418F-AC9D-1EDD96963B37}" presName="tx1" presStyleLbl="revTx" presStyleIdx="1" presStyleCnt="11"/>
      <dgm:spPr/>
    </dgm:pt>
    <dgm:pt modelId="{76A46921-B297-4308-8213-44703E21CABA}" type="pres">
      <dgm:prSet presAssocID="{48A40663-CDB0-418F-AC9D-1EDD96963B37}" presName="vert1" presStyleCnt="0"/>
      <dgm:spPr/>
    </dgm:pt>
    <dgm:pt modelId="{A1E5F5AA-92EB-43AD-A1CF-5086E3FA6E11}" type="pres">
      <dgm:prSet presAssocID="{AB7F107C-EA83-4AAC-9C90-2C6B192BEB56}" presName="thickLine" presStyleLbl="alignNode1" presStyleIdx="2" presStyleCnt="11"/>
      <dgm:spPr/>
    </dgm:pt>
    <dgm:pt modelId="{8839627B-833E-4B5D-AC47-54FE4DE5E805}" type="pres">
      <dgm:prSet presAssocID="{AB7F107C-EA83-4AAC-9C90-2C6B192BEB56}" presName="horz1" presStyleCnt="0"/>
      <dgm:spPr/>
    </dgm:pt>
    <dgm:pt modelId="{FFBA94C5-BA29-47F6-85A7-9A85C9BFA4D7}" type="pres">
      <dgm:prSet presAssocID="{AB7F107C-EA83-4AAC-9C90-2C6B192BEB56}" presName="tx1" presStyleLbl="revTx" presStyleIdx="2" presStyleCnt="11"/>
      <dgm:spPr/>
    </dgm:pt>
    <dgm:pt modelId="{2DAA87ED-3A00-4154-B423-B3F53B2C2707}" type="pres">
      <dgm:prSet presAssocID="{AB7F107C-EA83-4AAC-9C90-2C6B192BEB56}" presName="vert1" presStyleCnt="0"/>
      <dgm:spPr/>
    </dgm:pt>
    <dgm:pt modelId="{E79B7372-DF45-44EA-8C33-3378BC589AC4}" type="pres">
      <dgm:prSet presAssocID="{915DC8D2-0A88-4438-9D54-2BB6387CD263}" presName="thickLine" presStyleLbl="alignNode1" presStyleIdx="3" presStyleCnt="11"/>
      <dgm:spPr/>
    </dgm:pt>
    <dgm:pt modelId="{8A164DA5-FCD6-4402-8F41-48D764B171B3}" type="pres">
      <dgm:prSet presAssocID="{915DC8D2-0A88-4438-9D54-2BB6387CD263}" presName="horz1" presStyleCnt="0"/>
      <dgm:spPr/>
    </dgm:pt>
    <dgm:pt modelId="{96BE9A70-F5D0-41F6-BFC0-49FFCDEBD835}" type="pres">
      <dgm:prSet presAssocID="{915DC8D2-0A88-4438-9D54-2BB6387CD263}" presName="tx1" presStyleLbl="revTx" presStyleIdx="3" presStyleCnt="11"/>
      <dgm:spPr/>
    </dgm:pt>
    <dgm:pt modelId="{138FAD32-E1D3-42BF-9C10-91D19F86D98E}" type="pres">
      <dgm:prSet presAssocID="{915DC8D2-0A88-4438-9D54-2BB6387CD263}" presName="vert1" presStyleCnt="0"/>
      <dgm:spPr/>
    </dgm:pt>
    <dgm:pt modelId="{37935587-44D4-46F7-AC7C-F46240183D6E}" type="pres">
      <dgm:prSet presAssocID="{4263E192-68FE-4051-A460-C2CC13771F8C}" presName="thickLine" presStyleLbl="alignNode1" presStyleIdx="4" presStyleCnt="11"/>
      <dgm:spPr/>
    </dgm:pt>
    <dgm:pt modelId="{0057858F-38C2-4F51-933A-13B519B6A425}" type="pres">
      <dgm:prSet presAssocID="{4263E192-68FE-4051-A460-C2CC13771F8C}" presName="horz1" presStyleCnt="0"/>
      <dgm:spPr/>
    </dgm:pt>
    <dgm:pt modelId="{49EE73B2-45E4-4F3A-B7AA-C30A19F0A6AC}" type="pres">
      <dgm:prSet presAssocID="{4263E192-68FE-4051-A460-C2CC13771F8C}" presName="tx1" presStyleLbl="revTx" presStyleIdx="4" presStyleCnt="11"/>
      <dgm:spPr/>
    </dgm:pt>
    <dgm:pt modelId="{9625EAF0-7594-45BE-A807-FBD45F53DDD7}" type="pres">
      <dgm:prSet presAssocID="{4263E192-68FE-4051-A460-C2CC13771F8C}" presName="vert1" presStyleCnt="0"/>
      <dgm:spPr/>
    </dgm:pt>
    <dgm:pt modelId="{989DF221-8BA7-4113-AE74-1BF9EA1D8016}" type="pres">
      <dgm:prSet presAssocID="{2104E1AE-5E6E-42F9-8EB7-B1076C54A951}" presName="thickLine" presStyleLbl="alignNode1" presStyleIdx="5" presStyleCnt="11"/>
      <dgm:spPr/>
    </dgm:pt>
    <dgm:pt modelId="{85A76840-6142-438E-85C2-9656A6E87FCE}" type="pres">
      <dgm:prSet presAssocID="{2104E1AE-5E6E-42F9-8EB7-B1076C54A951}" presName="horz1" presStyleCnt="0"/>
      <dgm:spPr/>
    </dgm:pt>
    <dgm:pt modelId="{28461171-D7F3-4ABC-A55E-1C37CD3CEF60}" type="pres">
      <dgm:prSet presAssocID="{2104E1AE-5E6E-42F9-8EB7-B1076C54A951}" presName="tx1" presStyleLbl="revTx" presStyleIdx="5" presStyleCnt="11"/>
      <dgm:spPr/>
    </dgm:pt>
    <dgm:pt modelId="{C5ACC5DA-C266-4075-840C-35FC93666B98}" type="pres">
      <dgm:prSet presAssocID="{2104E1AE-5E6E-42F9-8EB7-B1076C54A951}" presName="vert1" presStyleCnt="0"/>
      <dgm:spPr/>
    </dgm:pt>
    <dgm:pt modelId="{0D9FB5E1-9EF4-484F-B677-B44504D07F32}" type="pres">
      <dgm:prSet presAssocID="{B6D3788E-2960-435A-A351-12FE425C74B9}" presName="thickLine" presStyleLbl="alignNode1" presStyleIdx="6" presStyleCnt="11"/>
      <dgm:spPr/>
    </dgm:pt>
    <dgm:pt modelId="{94E48031-F46F-4770-8665-102E6924E3AB}" type="pres">
      <dgm:prSet presAssocID="{B6D3788E-2960-435A-A351-12FE425C74B9}" presName="horz1" presStyleCnt="0"/>
      <dgm:spPr/>
    </dgm:pt>
    <dgm:pt modelId="{C5C06AE3-2AC4-458B-9306-DC15CEB71D41}" type="pres">
      <dgm:prSet presAssocID="{B6D3788E-2960-435A-A351-12FE425C74B9}" presName="tx1" presStyleLbl="revTx" presStyleIdx="6" presStyleCnt="11"/>
      <dgm:spPr/>
    </dgm:pt>
    <dgm:pt modelId="{57C2B338-A6BD-4D48-89FE-8F926189EC0F}" type="pres">
      <dgm:prSet presAssocID="{B6D3788E-2960-435A-A351-12FE425C74B9}" presName="vert1" presStyleCnt="0"/>
      <dgm:spPr/>
    </dgm:pt>
    <dgm:pt modelId="{FAA37852-4A4E-4F2C-AC21-779F949A8AE9}" type="pres">
      <dgm:prSet presAssocID="{6E00BC13-08BE-45AA-B05A-EED06008598F}" presName="thickLine" presStyleLbl="alignNode1" presStyleIdx="7" presStyleCnt="11"/>
      <dgm:spPr/>
    </dgm:pt>
    <dgm:pt modelId="{FC9A90CB-17A2-4791-AF8A-E9CD7BA41DCB}" type="pres">
      <dgm:prSet presAssocID="{6E00BC13-08BE-45AA-B05A-EED06008598F}" presName="horz1" presStyleCnt="0"/>
      <dgm:spPr/>
    </dgm:pt>
    <dgm:pt modelId="{9C2091AE-60F2-47FE-9883-038A83815F6E}" type="pres">
      <dgm:prSet presAssocID="{6E00BC13-08BE-45AA-B05A-EED06008598F}" presName="tx1" presStyleLbl="revTx" presStyleIdx="7" presStyleCnt="11"/>
      <dgm:spPr/>
    </dgm:pt>
    <dgm:pt modelId="{28684135-228D-4E7D-BC71-B8C81E5B5B42}" type="pres">
      <dgm:prSet presAssocID="{6E00BC13-08BE-45AA-B05A-EED06008598F}" presName="vert1" presStyleCnt="0"/>
      <dgm:spPr/>
    </dgm:pt>
    <dgm:pt modelId="{227B1533-AC7D-48DB-B0F1-80A450B0AE41}" type="pres">
      <dgm:prSet presAssocID="{3657CA81-2F71-4965-B8B9-37946A0C7978}" presName="thickLine" presStyleLbl="alignNode1" presStyleIdx="8" presStyleCnt="11"/>
      <dgm:spPr/>
    </dgm:pt>
    <dgm:pt modelId="{F788D309-AB9F-46F6-B7BD-DDEA3E83FA3B}" type="pres">
      <dgm:prSet presAssocID="{3657CA81-2F71-4965-B8B9-37946A0C7978}" presName="horz1" presStyleCnt="0"/>
      <dgm:spPr/>
    </dgm:pt>
    <dgm:pt modelId="{5127DCA0-4E59-4633-95E5-94212E531061}" type="pres">
      <dgm:prSet presAssocID="{3657CA81-2F71-4965-B8B9-37946A0C7978}" presName="tx1" presStyleLbl="revTx" presStyleIdx="8" presStyleCnt="11"/>
      <dgm:spPr/>
    </dgm:pt>
    <dgm:pt modelId="{18D3C7BD-DA91-4AB5-94C0-73A7FAAFA7C3}" type="pres">
      <dgm:prSet presAssocID="{3657CA81-2F71-4965-B8B9-37946A0C7978}" presName="vert1" presStyleCnt="0"/>
      <dgm:spPr/>
    </dgm:pt>
    <dgm:pt modelId="{2083FB70-03AF-43EE-86E8-549ED2ABAD08}" type="pres">
      <dgm:prSet presAssocID="{9AF0B470-F1D4-44A0-B6CC-CB6E0746FB49}" presName="thickLine" presStyleLbl="alignNode1" presStyleIdx="9" presStyleCnt="11"/>
      <dgm:spPr/>
    </dgm:pt>
    <dgm:pt modelId="{B4E56884-FE0D-48E4-BA7B-0C07544A599C}" type="pres">
      <dgm:prSet presAssocID="{9AF0B470-F1D4-44A0-B6CC-CB6E0746FB49}" presName="horz1" presStyleCnt="0"/>
      <dgm:spPr/>
    </dgm:pt>
    <dgm:pt modelId="{2BC8ABA4-8C4A-4495-B19A-C28603252DB4}" type="pres">
      <dgm:prSet presAssocID="{9AF0B470-F1D4-44A0-B6CC-CB6E0746FB49}" presName="tx1" presStyleLbl="revTx" presStyleIdx="9" presStyleCnt="11"/>
      <dgm:spPr/>
    </dgm:pt>
    <dgm:pt modelId="{04B79F6D-C1B8-4F8D-A701-4330669B26D7}" type="pres">
      <dgm:prSet presAssocID="{9AF0B470-F1D4-44A0-B6CC-CB6E0746FB49}" presName="vert1" presStyleCnt="0"/>
      <dgm:spPr/>
    </dgm:pt>
    <dgm:pt modelId="{F0ADB029-1926-4CCC-8A18-E7E8353F91DC}" type="pres">
      <dgm:prSet presAssocID="{9F0822EE-94CC-484F-BD47-6707E93CEEDE}" presName="thickLine" presStyleLbl="alignNode1" presStyleIdx="10" presStyleCnt="11"/>
      <dgm:spPr/>
    </dgm:pt>
    <dgm:pt modelId="{948EAC37-9C89-47BB-B6A4-B1A3A08FA8BF}" type="pres">
      <dgm:prSet presAssocID="{9F0822EE-94CC-484F-BD47-6707E93CEEDE}" presName="horz1" presStyleCnt="0"/>
      <dgm:spPr/>
    </dgm:pt>
    <dgm:pt modelId="{87DFD8B5-E2E8-4A4A-B840-09F4769CF837}" type="pres">
      <dgm:prSet presAssocID="{9F0822EE-94CC-484F-BD47-6707E93CEEDE}" presName="tx1" presStyleLbl="revTx" presStyleIdx="10" presStyleCnt="11"/>
      <dgm:spPr/>
    </dgm:pt>
    <dgm:pt modelId="{C1EB1714-93A3-4A3C-94D8-D4E89FD0D25D}" type="pres">
      <dgm:prSet presAssocID="{9F0822EE-94CC-484F-BD47-6707E93CEEDE}" presName="vert1" presStyleCnt="0"/>
      <dgm:spPr/>
    </dgm:pt>
  </dgm:ptLst>
  <dgm:cxnLst>
    <dgm:cxn modelId="{1B6FAB15-A92F-4611-BD4D-F6A07643860B}" srcId="{A907A01C-10C6-4BD7-BAF5-769C8029FFC5}" destId="{AB7F107C-EA83-4AAC-9C90-2C6B192BEB56}" srcOrd="2" destOrd="0" parTransId="{D9213941-131F-48D5-855C-52835CFEF2C7}" sibTransId="{776FE6F8-81F7-491B-9CF5-F3F86504590B}"/>
    <dgm:cxn modelId="{B7F5B81F-7015-4020-A52E-C2508EB7311F}" type="presOf" srcId="{A907A01C-10C6-4BD7-BAF5-769C8029FFC5}" destId="{EBEF02FA-9520-4049-8E6C-E260BD5BC3CD}" srcOrd="0" destOrd="0" presId="urn:microsoft.com/office/officeart/2008/layout/LinedList"/>
    <dgm:cxn modelId="{31073D20-2267-4D9E-92AD-3F9380E8770B}" type="presOf" srcId="{3657CA81-2F71-4965-B8B9-37946A0C7978}" destId="{5127DCA0-4E59-4633-95E5-94212E531061}" srcOrd="0" destOrd="0" presId="urn:microsoft.com/office/officeart/2008/layout/LinedList"/>
    <dgm:cxn modelId="{0B0CB827-5E5A-4531-998A-67AED027BA25}" type="presOf" srcId="{9F0822EE-94CC-484F-BD47-6707E93CEEDE}" destId="{87DFD8B5-E2E8-4A4A-B840-09F4769CF837}" srcOrd="0" destOrd="0" presId="urn:microsoft.com/office/officeart/2008/layout/LinedList"/>
    <dgm:cxn modelId="{6D8CC53F-D65C-4A6A-A7FD-EFE77EFCC322}" srcId="{A907A01C-10C6-4BD7-BAF5-769C8029FFC5}" destId="{48A40663-CDB0-418F-AC9D-1EDD96963B37}" srcOrd="1" destOrd="0" parTransId="{DFD07025-D484-4E1D-820D-0529B698C4DA}" sibTransId="{3D4C039A-B82E-4ACD-892D-7BAE5BC852F2}"/>
    <dgm:cxn modelId="{900C9561-6373-44BA-A16F-C1DAAE09CAA3}" srcId="{A907A01C-10C6-4BD7-BAF5-769C8029FFC5}" destId="{915DC8D2-0A88-4438-9D54-2BB6387CD263}" srcOrd="3" destOrd="0" parTransId="{E7EACF6B-06C1-44B7-BB46-FC8CAFED4AC1}" sibTransId="{A5DC2AB9-77FA-4BA7-BBE4-E28CFE5A10C3}"/>
    <dgm:cxn modelId="{17854544-5907-4097-A2B6-21FE13CC3BA6}" srcId="{A907A01C-10C6-4BD7-BAF5-769C8029FFC5}" destId="{9F0822EE-94CC-484F-BD47-6707E93CEEDE}" srcOrd="10" destOrd="0" parTransId="{CBA846D9-734A-44D1-8547-EB6717B61DAE}" sibTransId="{9CFEDB8A-DB92-4B57-9BF4-DBD9CC4D8F6A}"/>
    <dgm:cxn modelId="{53ED8F66-DF60-4731-A146-8054D8E48516}" srcId="{A907A01C-10C6-4BD7-BAF5-769C8029FFC5}" destId="{A7E5E773-5031-4E9C-9339-CBC62C12F353}" srcOrd="0" destOrd="0" parTransId="{1D5CD6C3-9BC8-47C4-AF79-E19097FE373D}" sibTransId="{C62670DC-EA1C-4D2E-921E-ED2CF8B60C25}"/>
    <dgm:cxn modelId="{0852396D-C9D2-4697-BAF5-A09B0C9B18A0}" type="presOf" srcId="{AB7F107C-EA83-4AAC-9C90-2C6B192BEB56}" destId="{FFBA94C5-BA29-47F6-85A7-9A85C9BFA4D7}" srcOrd="0" destOrd="0" presId="urn:microsoft.com/office/officeart/2008/layout/LinedList"/>
    <dgm:cxn modelId="{290B0958-41F5-425E-8DAE-A9454C0254C1}" srcId="{A907A01C-10C6-4BD7-BAF5-769C8029FFC5}" destId="{6E00BC13-08BE-45AA-B05A-EED06008598F}" srcOrd="7" destOrd="0" parTransId="{23535BD5-DBF6-42B1-99EC-15F8F9C9220E}" sibTransId="{5D2E6727-7F64-4CE9-81F4-D203BC680612}"/>
    <dgm:cxn modelId="{CCCD487C-9A5C-460D-B0E1-0DB478836AFC}" type="presOf" srcId="{A7E5E773-5031-4E9C-9339-CBC62C12F353}" destId="{9041414C-A618-462E-8F40-4CE51997A60E}" srcOrd="0" destOrd="0" presId="urn:microsoft.com/office/officeart/2008/layout/LinedList"/>
    <dgm:cxn modelId="{1B374988-556F-47FA-92BB-7DAD7BEEF732}" type="presOf" srcId="{B6D3788E-2960-435A-A351-12FE425C74B9}" destId="{C5C06AE3-2AC4-458B-9306-DC15CEB71D41}" srcOrd="0" destOrd="0" presId="urn:microsoft.com/office/officeart/2008/layout/LinedList"/>
    <dgm:cxn modelId="{E0687590-E746-4295-9AFC-898CB1F119F4}" srcId="{A907A01C-10C6-4BD7-BAF5-769C8029FFC5}" destId="{B6D3788E-2960-435A-A351-12FE425C74B9}" srcOrd="6" destOrd="0" parTransId="{735257AF-BEA7-4C0C-B3A2-C29E6D4C615C}" sibTransId="{C9D66176-844E-4F7A-A738-02992FDEAB40}"/>
    <dgm:cxn modelId="{6BA58190-B817-4300-AFA8-2708E971F936}" srcId="{A907A01C-10C6-4BD7-BAF5-769C8029FFC5}" destId="{4263E192-68FE-4051-A460-C2CC13771F8C}" srcOrd="4" destOrd="0" parTransId="{805644EE-9972-4BEA-B523-FE7184DE4545}" sibTransId="{F4FD78AD-64D9-4F5C-964B-52462524287D}"/>
    <dgm:cxn modelId="{1A5798A9-18C5-4F2B-BA0E-BA09269CC268}" srcId="{A907A01C-10C6-4BD7-BAF5-769C8029FFC5}" destId="{3657CA81-2F71-4965-B8B9-37946A0C7978}" srcOrd="8" destOrd="0" parTransId="{67185C19-E2DA-4C12-9AF4-EC7129BFD75E}" sibTransId="{D68C5830-3B58-4531-A717-27DDF3E9DD3E}"/>
    <dgm:cxn modelId="{B37160B6-7739-4BFA-ABF3-E319A89D9F35}" type="presOf" srcId="{2104E1AE-5E6E-42F9-8EB7-B1076C54A951}" destId="{28461171-D7F3-4ABC-A55E-1C37CD3CEF60}" srcOrd="0" destOrd="0" presId="urn:microsoft.com/office/officeart/2008/layout/LinedList"/>
    <dgm:cxn modelId="{CFE223BD-959E-4BCF-88BC-C932FFECF2C0}" type="presOf" srcId="{915DC8D2-0A88-4438-9D54-2BB6387CD263}" destId="{96BE9A70-F5D0-41F6-BFC0-49FFCDEBD835}" srcOrd="0" destOrd="0" presId="urn:microsoft.com/office/officeart/2008/layout/LinedList"/>
    <dgm:cxn modelId="{2DBE6BC5-0726-4CD1-82D8-C3A09E1EC054}" type="presOf" srcId="{9AF0B470-F1D4-44A0-B6CC-CB6E0746FB49}" destId="{2BC8ABA4-8C4A-4495-B19A-C28603252DB4}" srcOrd="0" destOrd="0" presId="urn:microsoft.com/office/officeart/2008/layout/LinedList"/>
    <dgm:cxn modelId="{13C97BDD-C6AB-476B-A02E-D7C6D5D20643}" srcId="{A907A01C-10C6-4BD7-BAF5-769C8029FFC5}" destId="{2104E1AE-5E6E-42F9-8EB7-B1076C54A951}" srcOrd="5" destOrd="0" parTransId="{2185363F-D3DE-4ACB-82E1-C2B9EBD340A2}" sibTransId="{CC435C96-ED9D-4AB1-A336-88450CFDACE2}"/>
    <dgm:cxn modelId="{E87E35E0-7095-437F-A744-F9193999EAA4}" type="presOf" srcId="{4263E192-68FE-4051-A460-C2CC13771F8C}" destId="{49EE73B2-45E4-4F3A-B7AA-C30A19F0A6AC}" srcOrd="0" destOrd="0" presId="urn:microsoft.com/office/officeart/2008/layout/LinedList"/>
    <dgm:cxn modelId="{40348CE6-FB18-430B-A29A-2087C3CDC943}" type="presOf" srcId="{6E00BC13-08BE-45AA-B05A-EED06008598F}" destId="{9C2091AE-60F2-47FE-9883-038A83815F6E}" srcOrd="0" destOrd="0" presId="urn:microsoft.com/office/officeart/2008/layout/LinedList"/>
    <dgm:cxn modelId="{96A301EE-F3D0-4B5E-9C04-BF4F7D179360}" type="presOf" srcId="{48A40663-CDB0-418F-AC9D-1EDD96963B37}" destId="{85308924-FD0A-4C70-9DEC-EDA1F62F251F}" srcOrd="0" destOrd="0" presId="urn:microsoft.com/office/officeart/2008/layout/LinedList"/>
    <dgm:cxn modelId="{B8B56CEE-E3DB-4B69-9A7A-47BCDAD1715F}" srcId="{A907A01C-10C6-4BD7-BAF5-769C8029FFC5}" destId="{9AF0B470-F1D4-44A0-B6CC-CB6E0746FB49}" srcOrd="9" destOrd="0" parTransId="{3DE1C2F1-FE54-4486-83BF-F8F4FA8EEEB8}" sibTransId="{D7695495-3EE5-40B6-A163-3E2D239D795E}"/>
    <dgm:cxn modelId="{2BDF028D-E8A1-4D6D-89C0-F8B8636CE6D6}" type="presParOf" srcId="{EBEF02FA-9520-4049-8E6C-E260BD5BC3CD}" destId="{DAC17820-6F44-406D-A8A9-A4D5EC2D09FF}" srcOrd="0" destOrd="0" presId="urn:microsoft.com/office/officeart/2008/layout/LinedList"/>
    <dgm:cxn modelId="{11614C57-6742-48AA-97B8-C26B664285A3}" type="presParOf" srcId="{EBEF02FA-9520-4049-8E6C-E260BD5BC3CD}" destId="{58B0F188-A16E-45BF-9C8D-31F025175158}" srcOrd="1" destOrd="0" presId="urn:microsoft.com/office/officeart/2008/layout/LinedList"/>
    <dgm:cxn modelId="{0ED84599-D336-4B62-90E9-13966524529D}" type="presParOf" srcId="{58B0F188-A16E-45BF-9C8D-31F025175158}" destId="{9041414C-A618-462E-8F40-4CE51997A60E}" srcOrd="0" destOrd="0" presId="urn:microsoft.com/office/officeart/2008/layout/LinedList"/>
    <dgm:cxn modelId="{DC56F1D7-923F-4DDF-8351-FA5DD219F97B}" type="presParOf" srcId="{58B0F188-A16E-45BF-9C8D-31F025175158}" destId="{58B06668-CFB4-4E39-8616-D4F5B42237EA}" srcOrd="1" destOrd="0" presId="urn:microsoft.com/office/officeart/2008/layout/LinedList"/>
    <dgm:cxn modelId="{903DD962-9805-4841-B078-8DB220889886}" type="presParOf" srcId="{EBEF02FA-9520-4049-8E6C-E260BD5BC3CD}" destId="{DFF10EC3-78CA-4347-A2B8-A04F004A9145}" srcOrd="2" destOrd="0" presId="urn:microsoft.com/office/officeart/2008/layout/LinedList"/>
    <dgm:cxn modelId="{F346ACC8-6FCF-4074-AC5C-880E0309D8E9}" type="presParOf" srcId="{EBEF02FA-9520-4049-8E6C-E260BD5BC3CD}" destId="{14284990-01A8-4D9E-BA37-3862BC02FFCE}" srcOrd="3" destOrd="0" presId="urn:microsoft.com/office/officeart/2008/layout/LinedList"/>
    <dgm:cxn modelId="{F5D10FC5-6DC2-4A66-863D-9FBD29B13533}" type="presParOf" srcId="{14284990-01A8-4D9E-BA37-3862BC02FFCE}" destId="{85308924-FD0A-4C70-9DEC-EDA1F62F251F}" srcOrd="0" destOrd="0" presId="urn:microsoft.com/office/officeart/2008/layout/LinedList"/>
    <dgm:cxn modelId="{1B6D6288-CE17-4ADD-9B8F-1566EF069615}" type="presParOf" srcId="{14284990-01A8-4D9E-BA37-3862BC02FFCE}" destId="{76A46921-B297-4308-8213-44703E21CABA}" srcOrd="1" destOrd="0" presId="urn:microsoft.com/office/officeart/2008/layout/LinedList"/>
    <dgm:cxn modelId="{05D19F84-4B8F-4B15-99DE-CEABC6EE01F6}" type="presParOf" srcId="{EBEF02FA-9520-4049-8E6C-E260BD5BC3CD}" destId="{A1E5F5AA-92EB-43AD-A1CF-5086E3FA6E11}" srcOrd="4" destOrd="0" presId="urn:microsoft.com/office/officeart/2008/layout/LinedList"/>
    <dgm:cxn modelId="{575A9E0A-F0D3-4B51-ABE8-5F80B40F8289}" type="presParOf" srcId="{EBEF02FA-9520-4049-8E6C-E260BD5BC3CD}" destId="{8839627B-833E-4B5D-AC47-54FE4DE5E805}" srcOrd="5" destOrd="0" presId="urn:microsoft.com/office/officeart/2008/layout/LinedList"/>
    <dgm:cxn modelId="{CC4AEA58-0637-42DE-989D-09DD8747CC6C}" type="presParOf" srcId="{8839627B-833E-4B5D-AC47-54FE4DE5E805}" destId="{FFBA94C5-BA29-47F6-85A7-9A85C9BFA4D7}" srcOrd="0" destOrd="0" presId="urn:microsoft.com/office/officeart/2008/layout/LinedList"/>
    <dgm:cxn modelId="{7990010B-7623-436F-BAA7-B72CEF1F9B15}" type="presParOf" srcId="{8839627B-833E-4B5D-AC47-54FE4DE5E805}" destId="{2DAA87ED-3A00-4154-B423-B3F53B2C2707}" srcOrd="1" destOrd="0" presId="urn:microsoft.com/office/officeart/2008/layout/LinedList"/>
    <dgm:cxn modelId="{069B6530-57C8-414E-B059-E2A84ECD45C9}" type="presParOf" srcId="{EBEF02FA-9520-4049-8E6C-E260BD5BC3CD}" destId="{E79B7372-DF45-44EA-8C33-3378BC589AC4}" srcOrd="6" destOrd="0" presId="urn:microsoft.com/office/officeart/2008/layout/LinedList"/>
    <dgm:cxn modelId="{B556D56C-9EC9-4038-9030-CC3363385160}" type="presParOf" srcId="{EBEF02FA-9520-4049-8E6C-E260BD5BC3CD}" destId="{8A164DA5-FCD6-4402-8F41-48D764B171B3}" srcOrd="7" destOrd="0" presId="urn:microsoft.com/office/officeart/2008/layout/LinedList"/>
    <dgm:cxn modelId="{EFF684A0-9B4B-46C6-AEDD-8B5E195B6CF0}" type="presParOf" srcId="{8A164DA5-FCD6-4402-8F41-48D764B171B3}" destId="{96BE9A70-F5D0-41F6-BFC0-49FFCDEBD835}" srcOrd="0" destOrd="0" presId="urn:microsoft.com/office/officeart/2008/layout/LinedList"/>
    <dgm:cxn modelId="{4BFF9A0B-CD23-408F-AEAA-15F443FCF131}" type="presParOf" srcId="{8A164DA5-FCD6-4402-8F41-48D764B171B3}" destId="{138FAD32-E1D3-42BF-9C10-91D19F86D98E}" srcOrd="1" destOrd="0" presId="urn:microsoft.com/office/officeart/2008/layout/LinedList"/>
    <dgm:cxn modelId="{82F6E16F-EBBF-4DDD-BA8E-CFB3BF0726D6}" type="presParOf" srcId="{EBEF02FA-9520-4049-8E6C-E260BD5BC3CD}" destId="{37935587-44D4-46F7-AC7C-F46240183D6E}" srcOrd="8" destOrd="0" presId="urn:microsoft.com/office/officeart/2008/layout/LinedList"/>
    <dgm:cxn modelId="{1CEB098F-66F0-442A-992A-85C44C91084D}" type="presParOf" srcId="{EBEF02FA-9520-4049-8E6C-E260BD5BC3CD}" destId="{0057858F-38C2-4F51-933A-13B519B6A425}" srcOrd="9" destOrd="0" presId="urn:microsoft.com/office/officeart/2008/layout/LinedList"/>
    <dgm:cxn modelId="{1C273DB5-176A-431F-BDBF-7AE5E1C472DD}" type="presParOf" srcId="{0057858F-38C2-4F51-933A-13B519B6A425}" destId="{49EE73B2-45E4-4F3A-B7AA-C30A19F0A6AC}" srcOrd="0" destOrd="0" presId="urn:microsoft.com/office/officeart/2008/layout/LinedList"/>
    <dgm:cxn modelId="{C471A7BF-86FB-4809-8EE2-D6FDD177D5CE}" type="presParOf" srcId="{0057858F-38C2-4F51-933A-13B519B6A425}" destId="{9625EAF0-7594-45BE-A807-FBD45F53DDD7}" srcOrd="1" destOrd="0" presId="urn:microsoft.com/office/officeart/2008/layout/LinedList"/>
    <dgm:cxn modelId="{73D3CE48-B475-45D8-B48D-E0EFD1CEA5B6}" type="presParOf" srcId="{EBEF02FA-9520-4049-8E6C-E260BD5BC3CD}" destId="{989DF221-8BA7-4113-AE74-1BF9EA1D8016}" srcOrd="10" destOrd="0" presId="urn:microsoft.com/office/officeart/2008/layout/LinedList"/>
    <dgm:cxn modelId="{2B4B0BAE-A74F-4C47-9F6E-5296E5E30136}" type="presParOf" srcId="{EBEF02FA-9520-4049-8E6C-E260BD5BC3CD}" destId="{85A76840-6142-438E-85C2-9656A6E87FCE}" srcOrd="11" destOrd="0" presId="urn:microsoft.com/office/officeart/2008/layout/LinedList"/>
    <dgm:cxn modelId="{EF686CCF-A5C4-41A0-9F63-0663E6E169B8}" type="presParOf" srcId="{85A76840-6142-438E-85C2-9656A6E87FCE}" destId="{28461171-D7F3-4ABC-A55E-1C37CD3CEF60}" srcOrd="0" destOrd="0" presId="urn:microsoft.com/office/officeart/2008/layout/LinedList"/>
    <dgm:cxn modelId="{4FD29EA5-0E46-4D8B-9B37-EAA935874EED}" type="presParOf" srcId="{85A76840-6142-438E-85C2-9656A6E87FCE}" destId="{C5ACC5DA-C266-4075-840C-35FC93666B98}" srcOrd="1" destOrd="0" presId="urn:microsoft.com/office/officeart/2008/layout/LinedList"/>
    <dgm:cxn modelId="{14051505-A2C9-4B41-AF39-392AEB7B2B34}" type="presParOf" srcId="{EBEF02FA-9520-4049-8E6C-E260BD5BC3CD}" destId="{0D9FB5E1-9EF4-484F-B677-B44504D07F32}" srcOrd="12" destOrd="0" presId="urn:microsoft.com/office/officeart/2008/layout/LinedList"/>
    <dgm:cxn modelId="{28F16F1F-63A4-4CE1-ADA6-E3D865D9BB8C}" type="presParOf" srcId="{EBEF02FA-9520-4049-8E6C-E260BD5BC3CD}" destId="{94E48031-F46F-4770-8665-102E6924E3AB}" srcOrd="13" destOrd="0" presId="urn:microsoft.com/office/officeart/2008/layout/LinedList"/>
    <dgm:cxn modelId="{267B64E8-5EB4-4B99-AFD2-414949C51B1C}" type="presParOf" srcId="{94E48031-F46F-4770-8665-102E6924E3AB}" destId="{C5C06AE3-2AC4-458B-9306-DC15CEB71D41}" srcOrd="0" destOrd="0" presId="urn:microsoft.com/office/officeart/2008/layout/LinedList"/>
    <dgm:cxn modelId="{F72D2670-B617-4D26-BA0B-D993AECD838A}" type="presParOf" srcId="{94E48031-F46F-4770-8665-102E6924E3AB}" destId="{57C2B338-A6BD-4D48-89FE-8F926189EC0F}" srcOrd="1" destOrd="0" presId="urn:microsoft.com/office/officeart/2008/layout/LinedList"/>
    <dgm:cxn modelId="{CC4FE4E7-4722-4CFD-8118-CCDB14089E10}" type="presParOf" srcId="{EBEF02FA-9520-4049-8E6C-E260BD5BC3CD}" destId="{FAA37852-4A4E-4F2C-AC21-779F949A8AE9}" srcOrd="14" destOrd="0" presId="urn:microsoft.com/office/officeart/2008/layout/LinedList"/>
    <dgm:cxn modelId="{D6E16C72-AF66-4203-96C1-84CD6A52C890}" type="presParOf" srcId="{EBEF02FA-9520-4049-8E6C-E260BD5BC3CD}" destId="{FC9A90CB-17A2-4791-AF8A-E9CD7BA41DCB}" srcOrd="15" destOrd="0" presId="urn:microsoft.com/office/officeart/2008/layout/LinedList"/>
    <dgm:cxn modelId="{539FF581-D565-433A-A888-77F6C4133DE4}" type="presParOf" srcId="{FC9A90CB-17A2-4791-AF8A-E9CD7BA41DCB}" destId="{9C2091AE-60F2-47FE-9883-038A83815F6E}" srcOrd="0" destOrd="0" presId="urn:microsoft.com/office/officeart/2008/layout/LinedList"/>
    <dgm:cxn modelId="{E1730162-BA53-4C1E-B6F9-53F1EB551B8F}" type="presParOf" srcId="{FC9A90CB-17A2-4791-AF8A-E9CD7BA41DCB}" destId="{28684135-228D-4E7D-BC71-B8C81E5B5B42}" srcOrd="1" destOrd="0" presId="urn:microsoft.com/office/officeart/2008/layout/LinedList"/>
    <dgm:cxn modelId="{0BA27B7F-44B5-41DD-95CA-C282BE391458}" type="presParOf" srcId="{EBEF02FA-9520-4049-8E6C-E260BD5BC3CD}" destId="{227B1533-AC7D-48DB-B0F1-80A450B0AE41}" srcOrd="16" destOrd="0" presId="urn:microsoft.com/office/officeart/2008/layout/LinedList"/>
    <dgm:cxn modelId="{0B8FA6ED-1BB2-4527-9EDD-70F95C11CBFB}" type="presParOf" srcId="{EBEF02FA-9520-4049-8E6C-E260BD5BC3CD}" destId="{F788D309-AB9F-46F6-B7BD-DDEA3E83FA3B}" srcOrd="17" destOrd="0" presId="urn:microsoft.com/office/officeart/2008/layout/LinedList"/>
    <dgm:cxn modelId="{7EE98162-DF23-475C-9907-611F9CD906EF}" type="presParOf" srcId="{F788D309-AB9F-46F6-B7BD-DDEA3E83FA3B}" destId="{5127DCA0-4E59-4633-95E5-94212E531061}" srcOrd="0" destOrd="0" presId="urn:microsoft.com/office/officeart/2008/layout/LinedList"/>
    <dgm:cxn modelId="{32998AF7-12EA-4227-96AA-D2FE60B24D14}" type="presParOf" srcId="{F788D309-AB9F-46F6-B7BD-DDEA3E83FA3B}" destId="{18D3C7BD-DA91-4AB5-94C0-73A7FAAFA7C3}" srcOrd="1" destOrd="0" presId="urn:microsoft.com/office/officeart/2008/layout/LinedList"/>
    <dgm:cxn modelId="{7092779A-E8E4-42E6-B105-A825CBCC98F3}" type="presParOf" srcId="{EBEF02FA-9520-4049-8E6C-E260BD5BC3CD}" destId="{2083FB70-03AF-43EE-86E8-549ED2ABAD08}" srcOrd="18" destOrd="0" presId="urn:microsoft.com/office/officeart/2008/layout/LinedList"/>
    <dgm:cxn modelId="{D2CE4B41-3DDC-4EA9-B8EC-96DAA2A63871}" type="presParOf" srcId="{EBEF02FA-9520-4049-8E6C-E260BD5BC3CD}" destId="{B4E56884-FE0D-48E4-BA7B-0C07544A599C}" srcOrd="19" destOrd="0" presId="urn:microsoft.com/office/officeart/2008/layout/LinedList"/>
    <dgm:cxn modelId="{712B4ABC-EBFF-4153-8DF7-3DC2271A4D6E}" type="presParOf" srcId="{B4E56884-FE0D-48E4-BA7B-0C07544A599C}" destId="{2BC8ABA4-8C4A-4495-B19A-C28603252DB4}" srcOrd="0" destOrd="0" presId="urn:microsoft.com/office/officeart/2008/layout/LinedList"/>
    <dgm:cxn modelId="{66D3D41C-E75D-4320-9D0C-9926316D7920}" type="presParOf" srcId="{B4E56884-FE0D-48E4-BA7B-0C07544A599C}" destId="{04B79F6D-C1B8-4F8D-A701-4330669B26D7}" srcOrd="1" destOrd="0" presId="urn:microsoft.com/office/officeart/2008/layout/LinedList"/>
    <dgm:cxn modelId="{60160602-9E0E-4236-A13A-2303BDB7900A}" type="presParOf" srcId="{EBEF02FA-9520-4049-8E6C-E260BD5BC3CD}" destId="{F0ADB029-1926-4CCC-8A18-E7E8353F91DC}" srcOrd="20" destOrd="0" presId="urn:microsoft.com/office/officeart/2008/layout/LinedList"/>
    <dgm:cxn modelId="{CA3B8F78-11A0-4184-BFF8-642C91506BD9}" type="presParOf" srcId="{EBEF02FA-9520-4049-8E6C-E260BD5BC3CD}" destId="{948EAC37-9C89-47BB-B6A4-B1A3A08FA8BF}" srcOrd="21" destOrd="0" presId="urn:microsoft.com/office/officeart/2008/layout/LinedList"/>
    <dgm:cxn modelId="{20F74902-D82B-44B3-8E9B-793E06336D54}" type="presParOf" srcId="{948EAC37-9C89-47BB-B6A4-B1A3A08FA8BF}" destId="{87DFD8B5-E2E8-4A4A-B840-09F4769CF837}" srcOrd="0" destOrd="0" presId="urn:microsoft.com/office/officeart/2008/layout/LinedList"/>
    <dgm:cxn modelId="{84CB9B1D-486A-4179-863D-E324174D0F46}" type="presParOf" srcId="{948EAC37-9C89-47BB-B6A4-B1A3A08FA8BF}" destId="{C1EB1714-93A3-4A3C-94D8-D4E89FD0D25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DE5959A-C6CE-484E-95BB-29F92A370DA0}" type="doc">
      <dgm:prSet loTypeId="urn:microsoft.com/office/officeart/2018/2/layout/IconVerticalSolidList" loCatId="icon" qsTypeId="urn:microsoft.com/office/officeart/2005/8/quickstyle/simple1#7" qsCatId="simple" csTypeId="urn:microsoft.com/office/officeart/2018/5/colors/Iconchunking_neutralbg_colorful1" csCatId="colorful" phldr="1"/>
      <dgm:spPr/>
      <dgm:t>
        <a:bodyPr/>
        <a:lstStyle/>
        <a:p>
          <a:endParaRPr lang="en-US"/>
        </a:p>
      </dgm:t>
    </dgm:pt>
    <dgm:pt modelId="{7DE26B79-9E7C-4A55-8BB1-BA61EBE2AD44}">
      <dgm:prSet/>
      <dgm:spPr/>
      <dgm:t>
        <a:bodyPr/>
        <a:lstStyle/>
        <a:p>
          <a:pPr>
            <a:lnSpc>
              <a:spcPct val="100000"/>
            </a:lnSpc>
          </a:pPr>
          <a:r>
            <a:rPr lang="en-US"/>
            <a:t>How can we do this? </a:t>
          </a:r>
        </a:p>
      </dgm:t>
    </dgm:pt>
    <dgm:pt modelId="{EC1AA96B-5B71-4906-BB04-8AC960DEC0CF}" type="parTrans" cxnId="{C9C52C28-CEA7-4500-B6AF-BCE2082F73CE}">
      <dgm:prSet/>
      <dgm:spPr/>
      <dgm:t>
        <a:bodyPr/>
        <a:lstStyle/>
        <a:p>
          <a:endParaRPr lang="en-US"/>
        </a:p>
      </dgm:t>
    </dgm:pt>
    <dgm:pt modelId="{B534F55D-33AA-4D02-B5E8-00685809992C}" type="sibTrans" cxnId="{C9C52C28-CEA7-4500-B6AF-BCE2082F73CE}">
      <dgm:prSet/>
      <dgm:spPr/>
      <dgm:t>
        <a:bodyPr/>
        <a:lstStyle/>
        <a:p>
          <a:endParaRPr lang="en-US"/>
        </a:p>
      </dgm:t>
    </dgm:pt>
    <dgm:pt modelId="{85350803-5BC9-4157-A4F4-55AE3B151230}">
      <dgm:prSet/>
      <dgm:spPr/>
      <dgm:t>
        <a:bodyPr/>
        <a:lstStyle/>
        <a:p>
          <a:pPr>
            <a:lnSpc>
              <a:spcPct val="100000"/>
            </a:lnSpc>
          </a:pPr>
          <a:r>
            <a:rPr lang="en-US"/>
            <a:t>What technologies can we bring in?</a:t>
          </a:r>
        </a:p>
      </dgm:t>
    </dgm:pt>
    <dgm:pt modelId="{6D9BAA3F-A056-4852-99C0-24B6A09FD1E5}" type="parTrans" cxnId="{3D8192EE-A14B-4D6D-B904-D2C2404B0964}">
      <dgm:prSet/>
      <dgm:spPr/>
      <dgm:t>
        <a:bodyPr/>
        <a:lstStyle/>
        <a:p>
          <a:endParaRPr lang="en-US"/>
        </a:p>
      </dgm:t>
    </dgm:pt>
    <dgm:pt modelId="{C43DCB73-369D-4435-B5AC-99546A2B09A3}" type="sibTrans" cxnId="{3D8192EE-A14B-4D6D-B904-D2C2404B0964}">
      <dgm:prSet/>
      <dgm:spPr/>
      <dgm:t>
        <a:bodyPr/>
        <a:lstStyle/>
        <a:p>
          <a:endParaRPr lang="en-US"/>
        </a:p>
      </dgm:t>
    </dgm:pt>
    <dgm:pt modelId="{9F4ACD28-C5DE-4037-940A-7B0662B23B02}" type="pres">
      <dgm:prSet presAssocID="{CDE5959A-C6CE-484E-95BB-29F92A370DA0}" presName="root" presStyleCnt="0">
        <dgm:presLayoutVars>
          <dgm:dir/>
          <dgm:resizeHandles val="exact"/>
        </dgm:presLayoutVars>
      </dgm:prSet>
      <dgm:spPr/>
    </dgm:pt>
    <dgm:pt modelId="{7AE63D21-483F-4352-9139-B13D9CDFAD89}" type="pres">
      <dgm:prSet presAssocID="{7DE26B79-9E7C-4A55-8BB1-BA61EBE2AD44}" presName="compNode" presStyleCnt="0"/>
      <dgm:spPr/>
    </dgm:pt>
    <dgm:pt modelId="{34B8814F-B9FD-4606-BDAA-EA51FD2F3BD3}" type="pres">
      <dgm:prSet presAssocID="{7DE26B79-9E7C-4A55-8BB1-BA61EBE2AD44}" presName="bgRect" presStyleLbl="bgShp" presStyleIdx="0" presStyleCnt="2"/>
      <dgm:spPr/>
    </dgm:pt>
    <dgm:pt modelId="{CC46557F-4B28-4D01-B303-F6E3B25891C9}" type="pres">
      <dgm:prSet presAssocID="{7DE26B79-9E7C-4A55-8BB1-BA61EBE2AD4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Questions"/>
        </a:ext>
      </dgm:extLst>
    </dgm:pt>
    <dgm:pt modelId="{D58C5B6A-C530-4AD1-81AC-21936B16D281}" type="pres">
      <dgm:prSet presAssocID="{7DE26B79-9E7C-4A55-8BB1-BA61EBE2AD44}" presName="spaceRect" presStyleCnt="0"/>
      <dgm:spPr/>
    </dgm:pt>
    <dgm:pt modelId="{8EDA14E9-A177-42D3-A953-2C4E6443BBBD}" type="pres">
      <dgm:prSet presAssocID="{7DE26B79-9E7C-4A55-8BB1-BA61EBE2AD44}" presName="parTx" presStyleLbl="revTx" presStyleIdx="0" presStyleCnt="2">
        <dgm:presLayoutVars>
          <dgm:chMax val="0"/>
          <dgm:chPref val="0"/>
        </dgm:presLayoutVars>
      </dgm:prSet>
      <dgm:spPr/>
    </dgm:pt>
    <dgm:pt modelId="{8B94ECB1-932F-4BF2-AFE9-F0B353063DAA}" type="pres">
      <dgm:prSet presAssocID="{B534F55D-33AA-4D02-B5E8-00685809992C}" presName="sibTrans" presStyleCnt="0"/>
      <dgm:spPr/>
    </dgm:pt>
    <dgm:pt modelId="{74AFA0BC-B5DA-424C-9A98-4150501B3D71}" type="pres">
      <dgm:prSet presAssocID="{85350803-5BC9-4157-A4F4-55AE3B151230}" presName="compNode" presStyleCnt="0"/>
      <dgm:spPr/>
    </dgm:pt>
    <dgm:pt modelId="{FA9B93AE-2875-4399-86EC-D4B963AC03BA}" type="pres">
      <dgm:prSet presAssocID="{85350803-5BC9-4157-A4F4-55AE3B151230}" presName="bgRect" presStyleLbl="bgShp" presStyleIdx="1" presStyleCnt="2"/>
      <dgm:spPr/>
    </dgm:pt>
    <dgm:pt modelId="{7AFFC870-335E-484A-A914-39BA5CA50FEE}" type="pres">
      <dgm:prSet presAssocID="{85350803-5BC9-4157-A4F4-55AE3B151230}"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puter"/>
        </a:ext>
      </dgm:extLst>
    </dgm:pt>
    <dgm:pt modelId="{94F16607-45DC-48AD-A53D-1CF376D3C10D}" type="pres">
      <dgm:prSet presAssocID="{85350803-5BC9-4157-A4F4-55AE3B151230}" presName="spaceRect" presStyleCnt="0"/>
      <dgm:spPr/>
    </dgm:pt>
    <dgm:pt modelId="{E7DF8001-A91F-4362-9A4E-FA3DDD1DE1ED}" type="pres">
      <dgm:prSet presAssocID="{85350803-5BC9-4157-A4F4-55AE3B151230}" presName="parTx" presStyleLbl="revTx" presStyleIdx="1" presStyleCnt="2">
        <dgm:presLayoutVars>
          <dgm:chMax val="0"/>
          <dgm:chPref val="0"/>
        </dgm:presLayoutVars>
      </dgm:prSet>
      <dgm:spPr/>
    </dgm:pt>
  </dgm:ptLst>
  <dgm:cxnLst>
    <dgm:cxn modelId="{C9C52C28-CEA7-4500-B6AF-BCE2082F73CE}" srcId="{CDE5959A-C6CE-484E-95BB-29F92A370DA0}" destId="{7DE26B79-9E7C-4A55-8BB1-BA61EBE2AD44}" srcOrd="0" destOrd="0" parTransId="{EC1AA96B-5B71-4906-BB04-8AC960DEC0CF}" sibTransId="{B534F55D-33AA-4D02-B5E8-00685809992C}"/>
    <dgm:cxn modelId="{32DE68A1-4D4E-4359-BF81-9EFA569813E2}" type="presOf" srcId="{7DE26B79-9E7C-4A55-8BB1-BA61EBE2AD44}" destId="{8EDA14E9-A177-42D3-A953-2C4E6443BBBD}" srcOrd="0" destOrd="0" presId="urn:microsoft.com/office/officeart/2018/2/layout/IconVerticalSolidList"/>
    <dgm:cxn modelId="{EE94A0E7-DDC1-43A5-B745-42414EC3B854}" type="presOf" srcId="{CDE5959A-C6CE-484E-95BB-29F92A370DA0}" destId="{9F4ACD28-C5DE-4037-940A-7B0662B23B02}" srcOrd="0" destOrd="0" presId="urn:microsoft.com/office/officeart/2018/2/layout/IconVerticalSolidList"/>
    <dgm:cxn modelId="{D76CD0E7-ACAD-4584-856B-E88F4CCC67C4}" type="presOf" srcId="{85350803-5BC9-4157-A4F4-55AE3B151230}" destId="{E7DF8001-A91F-4362-9A4E-FA3DDD1DE1ED}" srcOrd="0" destOrd="0" presId="urn:microsoft.com/office/officeart/2018/2/layout/IconVerticalSolidList"/>
    <dgm:cxn modelId="{3D8192EE-A14B-4D6D-B904-D2C2404B0964}" srcId="{CDE5959A-C6CE-484E-95BB-29F92A370DA0}" destId="{85350803-5BC9-4157-A4F4-55AE3B151230}" srcOrd="1" destOrd="0" parTransId="{6D9BAA3F-A056-4852-99C0-24B6A09FD1E5}" sibTransId="{C43DCB73-369D-4435-B5AC-99546A2B09A3}"/>
    <dgm:cxn modelId="{5520DF4F-0378-4C7A-B465-288BC929F677}" type="presParOf" srcId="{9F4ACD28-C5DE-4037-940A-7B0662B23B02}" destId="{7AE63D21-483F-4352-9139-B13D9CDFAD89}" srcOrd="0" destOrd="0" presId="urn:microsoft.com/office/officeart/2018/2/layout/IconVerticalSolidList"/>
    <dgm:cxn modelId="{C2CD08B2-3E3B-444B-88FB-E43A9AA932B7}" type="presParOf" srcId="{7AE63D21-483F-4352-9139-B13D9CDFAD89}" destId="{34B8814F-B9FD-4606-BDAA-EA51FD2F3BD3}" srcOrd="0" destOrd="0" presId="urn:microsoft.com/office/officeart/2018/2/layout/IconVerticalSolidList"/>
    <dgm:cxn modelId="{2226D308-3573-40F8-BA2B-E20C091B04D6}" type="presParOf" srcId="{7AE63D21-483F-4352-9139-B13D9CDFAD89}" destId="{CC46557F-4B28-4D01-B303-F6E3B25891C9}" srcOrd="1" destOrd="0" presId="urn:microsoft.com/office/officeart/2018/2/layout/IconVerticalSolidList"/>
    <dgm:cxn modelId="{BFD6F647-2315-4368-B56B-E05DA1BD528B}" type="presParOf" srcId="{7AE63D21-483F-4352-9139-B13D9CDFAD89}" destId="{D58C5B6A-C530-4AD1-81AC-21936B16D281}" srcOrd="2" destOrd="0" presId="urn:microsoft.com/office/officeart/2018/2/layout/IconVerticalSolidList"/>
    <dgm:cxn modelId="{DE9EBE66-7912-4C2B-8FB1-ED7E6B23DD55}" type="presParOf" srcId="{7AE63D21-483F-4352-9139-B13D9CDFAD89}" destId="{8EDA14E9-A177-42D3-A953-2C4E6443BBBD}" srcOrd="3" destOrd="0" presId="urn:microsoft.com/office/officeart/2018/2/layout/IconVerticalSolidList"/>
    <dgm:cxn modelId="{3FEE915B-D580-4737-AA92-5DBFBEBC3B36}" type="presParOf" srcId="{9F4ACD28-C5DE-4037-940A-7B0662B23B02}" destId="{8B94ECB1-932F-4BF2-AFE9-F0B353063DAA}" srcOrd="1" destOrd="0" presId="urn:microsoft.com/office/officeart/2018/2/layout/IconVerticalSolidList"/>
    <dgm:cxn modelId="{48898B86-60E9-4F6F-BD77-E85C8961D75C}" type="presParOf" srcId="{9F4ACD28-C5DE-4037-940A-7B0662B23B02}" destId="{74AFA0BC-B5DA-424C-9A98-4150501B3D71}" srcOrd="2" destOrd="0" presId="urn:microsoft.com/office/officeart/2018/2/layout/IconVerticalSolidList"/>
    <dgm:cxn modelId="{072FFD02-C053-46D7-9DA0-DDC1D19EB790}" type="presParOf" srcId="{74AFA0BC-B5DA-424C-9A98-4150501B3D71}" destId="{FA9B93AE-2875-4399-86EC-D4B963AC03BA}" srcOrd="0" destOrd="0" presId="urn:microsoft.com/office/officeart/2018/2/layout/IconVerticalSolidList"/>
    <dgm:cxn modelId="{3214DB17-0A93-4957-8AA4-472ED6E1931A}" type="presParOf" srcId="{74AFA0BC-B5DA-424C-9A98-4150501B3D71}" destId="{7AFFC870-335E-484A-A914-39BA5CA50FEE}" srcOrd="1" destOrd="0" presId="urn:microsoft.com/office/officeart/2018/2/layout/IconVerticalSolidList"/>
    <dgm:cxn modelId="{B7F45851-28A8-4067-A915-92F71A424133}" type="presParOf" srcId="{74AFA0BC-B5DA-424C-9A98-4150501B3D71}" destId="{94F16607-45DC-48AD-A53D-1CF376D3C10D}" srcOrd="2" destOrd="0" presId="urn:microsoft.com/office/officeart/2018/2/layout/IconVerticalSolidList"/>
    <dgm:cxn modelId="{197FA061-6D6F-41DF-B238-D095D00C1B4C}" type="presParOf" srcId="{74AFA0BC-B5DA-424C-9A98-4150501B3D71}" destId="{E7DF8001-A91F-4362-9A4E-FA3DDD1DE1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0992653-F7AB-422D-BD70-F8E613F30E5B}" type="doc">
      <dgm:prSet loTypeId="urn:microsoft.com/office/officeart/2018/2/layout/IconVerticalSolidList" loCatId="icon" qsTypeId="urn:microsoft.com/office/officeart/2005/8/quickstyle/simple1#94" qsCatId="simple" csTypeId="urn:microsoft.com/office/officeart/2018/5/colors/Iconchunking_neutralbg_colorful1" csCatId="colorful" phldr="1"/>
      <dgm:spPr/>
      <dgm:t>
        <a:bodyPr/>
        <a:lstStyle/>
        <a:p>
          <a:endParaRPr lang="en-US"/>
        </a:p>
      </dgm:t>
    </dgm:pt>
    <dgm:pt modelId="{B994AB83-08DE-4C47-9B4F-1451354ECF81}">
      <dgm:prSet/>
      <dgm:spPr/>
      <dgm:t>
        <a:bodyPr/>
        <a:lstStyle/>
        <a:p>
          <a:r>
            <a:rPr lang="en-US"/>
            <a:t>Choose one area of challenge in the HSC sector in the UK. </a:t>
          </a:r>
        </a:p>
      </dgm:t>
    </dgm:pt>
    <dgm:pt modelId="{390EE3D0-4DEF-4B85-BB53-AEC4055930EB}" type="parTrans" cxnId="{3A31BD2F-822E-4B0F-AB0C-AC56EE9E419F}">
      <dgm:prSet/>
      <dgm:spPr/>
      <dgm:t>
        <a:bodyPr/>
        <a:lstStyle/>
        <a:p>
          <a:endParaRPr lang="en-US"/>
        </a:p>
      </dgm:t>
    </dgm:pt>
    <dgm:pt modelId="{49AFD6F3-5441-4890-8FB5-05D5CB983BBF}" type="sibTrans" cxnId="{3A31BD2F-822E-4B0F-AB0C-AC56EE9E419F}">
      <dgm:prSet/>
      <dgm:spPr/>
      <dgm:t>
        <a:bodyPr/>
        <a:lstStyle/>
        <a:p>
          <a:endParaRPr lang="en-US"/>
        </a:p>
      </dgm:t>
    </dgm:pt>
    <dgm:pt modelId="{40565384-A0D0-4A7F-91E1-2A18A576A635}">
      <dgm:prSet/>
      <dgm:spPr/>
      <dgm:t>
        <a:bodyPr/>
        <a:lstStyle/>
        <a:p>
          <a:r>
            <a:rPr lang="en-US"/>
            <a:t>Identify what skills workers in this area will need to meet the challenge. </a:t>
          </a:r>
        </a:p>
      </dgm:t>
    </dgm:pt>
    <dgm:pt modelId="{C7A9FA8B-D5CC-47B4-A132-DE0BA9970C91}" type="parTrans" cxnId="{B52B1ABF-2492-4926-86D7-D09FD1E24295}">
      <dgm:prSet/>
      <dgm:spPr/>
      <dgm:t>
        <a:bodyPr/>
        <a:lstStyle/>
        <a:p>
          <a:endParaRPr lang="en-US"/>
        </a:p>
      </dgm:t>
    </dgm:pt>
    <dgm:pt modelId="{C5092742-4904-4332-B3C8-2F2CA439F9C2}" type="sibTrans" cxnId="{B52B1ABF-2492-4926-86D7-D09FD1E24295}">
      <dgm:prSet/>
      <dgm:spPr/>
      <dgm:t>
        <a:bodyPr/>
        <a:lstStyle/>
        <a:p>
          <a:endParaRPr lang="en-US"/>
        </a:p>
      </dgm:t>
    </dgm:pt>
    <dgm:pt modelId="{B4BFBCBC-CBE1-43C4-A1A7-A5E3253B4AB9}">
      <dgm:prSet/>
      <dgm:spPr/>
      <dgm:t>
        <a:bodyPr/>
        <a:lstStyle/>
        <a:p>
          <a:r>
            <a:rPr lang="en-US"/>
            <a:t>(10 mins)</a:t>
          </a:r>
        </a:p>
      </dgm:t>
    </dgm:pt>
    <dgm:pt modelId="{E045F131-5F22-42E2-86BB-AE1A3EB03D69}" type="parTrans" cxnId="{03CC0D02-A685-4E59-A9ED-E8FCF2C5E678}">
      <dgm:prSet/>
      <dgm:spPr/>
      <dgm:t>
        <a:bodyPr/>
        <a:lstStyle/>
        <a:p>
          <a:endParaRPr lang="en-US"/>
        </a:p>
      </dgm:t>
    </dgm:pt>
    <dgm:pt modelId="{7B2161F6-2397-4B5E-AAD7-17B82DABCD30}" type="sibTrans" cxnId="{03CC0D02-A685-4E59-A9ED-E8FCF2C5E678}">
      <dgm:prSet/>
      <dgm:spPr/>
      <dgm:t>
        <a:bodyPr/>
        <a:lstStyle/>
        <a:p>
          <a:endParaRPr lang="en-US"/>
        </a:p>
      </dgm:t>
    </dgm:pt>
    <dgm:pt modelId="{0DEF2153-CD3E-46B2-9366-79BEE9780B70}" type="pres">
      <dgm:prSet presAssocID="{A0992653-F7AB-422D-BD70-F8E613F30E5B}" presName="root" presStyleCnt="0">
        <dgm:presLayoutVars>
          <dgm:dir/>
          <dgm:resizeHandles val="exact"/>
        </dgm:presLayoutVars>
      </dgm:prSet>
      <dgm:spPr/>
    </dgm:pt>
    <dgm:pt modelId="{04CADF51-E0C4-4604-995E-14AB58FBBE76}" type="pres">
      <dgm:prSet presAssocID="{B994AB83-08DE-4C47-9B4F-1451354ECF81}" presName="compNode" presStyleCnt="0"/>
      <dgm:spPr/>
    </dgm:pt>
    <dgm:pt modelId="{3CD573A5-5F1A-46FC-AF13-16085F1A7C77}" type="pres">
      <dgm:prSet presAssocID="{B994AB83-08DE-4C47-9B4F-1451354ECF81}" presName="bgRect" presStyleLbl="bgShp" presStyleIdx="0" presStyleCnt="3"/>
      <dgm:spPr/>
    </dgm:pt>
    <dgm:pt modelId="{AF6DA366-61DF-4A4F-BF9C-A8407602DFA8}" type="pres">
      <dgm:prSet presAssocID="{B994AB83-08DE-4C47-9B4F-1451354ECF8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33713583-13BD-4748-B0D1-99E4DE4AC127}" type="pres">
      <dgm:prSet presAssocID="{B994AB83-08DE-4C47-9B4F-1451354ECF81}" presName="spaceRect" presStyleCnt="0"/>
      <dgm:spPr/>
    </dgm:pt>
    <dgm:pt modelId="{715C2FF9-07A6-4061-BC60-2653575CAABB}" type="pres">
      <dgm:prSet presAssocID="{B994AB83-08DE-4C47-9B4F-1451354ECF81}" presName="parTx" presStyleLbl="revTx" presStyleIdx="0" presStyleCnt="3">
        <dgm:presLayoutVars>
          <dgm:chMax val="0"/>
          <dgm:chPref val="0"/>
        </dgm:presLayoutVars>
      </dgm:prSet>
      <dgm:spPr/>
    </dgm:pt>
    <dgm:pt modelId="{DEF5D6F4-80FB-45D6-89F5-70DE47C85F0F}" type="pres">
      <dgm:prSet presAssocID="{49AFD6F3-5441-4890-8FB5-05D5CB983BBF}" presName="sibTrans" presStyleCnt="0"/>
      <dgm:spPr/>
    </dgm:pt>
    <dgm:pt modelId="{A3B6F8B5-1616-4EE0-8E89-55154C74AD10}" type="pres">
      <dgm:prSet presAssocID="{40565384-A0D0-4A7F-91E1-2A18A576A635}" presName="compNode" presStyleCnt="0"/>
      <dgm:spPr/>
    </dgm:pt>
    <dgm:pt modelId="{429D66F2-9738-4A17-98CC-2B66375E592F}" type="pres">
      <dgm:prSet presAssocID="{40565384-A0D0-4A7F-91E1-2A18A576A635}" presName="bgRect" presStyleLbl="bgShp" presStyleIdx="1" presStyleCnt="3"/>
      <dgm:spPr/>
    </dgm:pt>
    <dgm:pt modelId="{DD47E6C5-90DA-47EE-AD6D-933A6FB426E2}" type="pres">
      <dgm:prSet presAssocID="{40565384-A0D0-4A7F-91E1-2A18A576A63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B2984C0A-5834-4EA1-B701-BC8ACBA5CEBA}" type="pres">
      <dgm:prSet presAssocID="{40565384-A0D0-4A7F-91E1-2A18A576A635}" presName="spaceRect" presStyleCnt="0"/>
      <dgm:spPr/>
    </dgm:pt>
    <dgm:pt modelId="{4DDADC7D-F325-4827-8AB8-64A82F15DEDE}" type="pres">
      <dgm:prSet presAssocID="{40565384-A0D0-4A7F-91E1-2A18A576A635}" presName="parTx" presStyleLbl="revTx" presStyleIdx="1" presStyleCnt="3">
        <dgm:presLayoutVars>
          <dgm:chMax val="0"/>
          <dgm:chPref val="0"/>
        </dgm:presLayoutVars>
      </dgm:prSet>
      <dgm:spPr/>
    </dgm:pt>
    <dgm:pt modelId="{8245DE4E-D078-41D4-8E26-73E771CBFB75}" type="pres">
      <dgm:prSet presAssocID="{C5092742-4904-4332-B3C8-2F2CA439F9C2}" presName="sibTrans" presStyleCnt="0"/>
      <dgm:spPr/>
    </dgm:pt>
    <dgm:pt modelId="{64D322C5-7F44-4986-B806-4EF41CD44579}" type="pres">
      <dgm:prSet presAssocID="{B4BFBCBC-CBE1-43C4-A1A7-A5E3253B4AB9}" presName="compNode" presStyleCnt="0"/>
      <dgm:spPr/>
    </dgm:pt>
    <dgm:pt modelId="{FF8835BF-D982-4B30-AE57-64DC6C58E0B9}" type="pres">
      <dgm:prSet presAssocID="{B4BFBCBC-CBE1-43C4-A1A7-A5E3253B4AB9}" presName="bgRect" presStyleLbl="bgShp" presStyleIdx="2" presStyleCnt="3"/>
      <dgm:spPr/>
    </dgm:pt>
    <dgm:pt modelId="{A608BB05-AEF0-4982-81D1-DC21445B63E7}" type="pres">
      <dgm:prSet presAssocID="{B4BFBCBC-CBE1-43C4-A1A7-A5E3253B4AB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pwatch"/>
        </a:ext>
      </dgm:extLst>
    </dgm:pt>
    <dgm:pt modelId="{4FD4C67C-3501-4EF1-ADA1-AB51FF279ACD}" type="pres">
      <dgm:prSet presAssocID="{B4BFBCBC-CBE1-43C4-A1A7-A5E3253B4AB9}" presName="spaceRect" presStyleCnt="0"/>
      <dgm:spPr/>
    </dgm:pt>
    <dgm:pt modelId="{CA333437-C5F4-4DF5-92A1-76A0EF4F0EF8}" type="pres">
      <dgm:prSet presAssocID="{B4BFBCBC-CBE1-43C4-A1A7-A5E3253B4AB9}" presName="parTx" presStyleLbl="revTx" presStyleIdx="2" presStyleCnt="3">
        <dgm:presLayoutVars>
          <dgm:chMax val="0"/>
          <dgm:chPref val="0"/>
        </dgm:presLayoutVars>
      </dgm:prSet>
      <dgm:spPr/>
    </dgm:pt>
  </dgm:ptLst>
  <dgm:cxnLst>
    <dgm:cxn modelId="{03CC0D02-A685-4E59-A9ED-E8FCF2C5E678}" srcId="{A0992653-F7AB-422D-BD70-F8E613F30E5B}" destId="{B4BFBCBC-CBE1-43C4-A1A7-A5E3253B4AB9}" srcOrd="2" destOrd="0" parTransId="{E045F131-5F22-42E2-86BB-AE1A3EB03D69}" sibTransId="{7B2161F6-2397-4B5E-AAD7-17B82DABCD30}"/>
    <dgm:cxn modelId="{8AFDA412-E794-477F-9808-05D10109240E}" type="presOf" srcId="{B4BFBCBC-CBE1-43C4-A1A7-A5E3253B4AB9}" destId="{CA333437-C5F4-4DF5-92A1-76A0EF4F0EF8}" srcOrd="0" destOrd="0" presId="urn:microsoft.com/office/officeart/2018/2/layout/IconVerticalSolidList"/>
    <dgm:cxn modelId="{3A31BD2F-822E-4B0F-AB0C-AC56EE9E419F}" srcId="{A0992653-F7AB-422D-BD70-F8E613F30E5B}" destId="{B994AB83-08DE-4C47-9B4F-1451354ECF81}" srcOrd="0" destOrd="0" parTransId="{390EE3D0-4DEF-4B85-BB53-AEC4055930EB}" sibTransId="{49AFD6F3-5441-4890-8FB5-05D5CB983BBF}"/>
    <dgm:cxn modelId="{8C8D1768-93F6-45DB-A674-8353A9C83871}" type="presOf" srcId="{40565384-A0D0-4A7F-91E1-2A18A576A635}" destId="{4DDADC7D-F325-4827-8AB8-64A82F15DEDE}" srcOrd="0" destOrd="0" presId="urn:microsoft.com/office/officeart/2018/2/layout/IconVerticalSolidList"/>
    <dgm:cxn modelId="{D205A58C-4CB1-44E3-8815-67A80771EFED}" type="presOf" srcId="{B994AB83-08DE-4C47-9B4F-1451354ECF81}" destId="{715C2FF9-07A6-4061-BC60-2653575CAABB}" srcOrd="0" destOrd="0" presId="urn:microsoft.com/office/officeart/2018/2/layout/IconVerticalSolidList"/>
    <dgm:cxn modelId="{5D611EB0-8F72-4156-9A06-49DCD92F8581}" type="presOf" srcId="{A0992653-F7AB-422D-BD70-F8E613F30E5B}" destId="{0DEF2153-CD3E-46B2-9366-79BEE9780B70}" srcOrd="0" destOrd="0" presId="urn:microsoft.com/office/officeart/2018/2/layout/IconVerticalSolidList"/>
    <dgm:cxn modelId="{B52B1ABF-2492-4926-86D7-D09FD1E24295}" srcId="{A0992653-F7AB-422D-BD70-F8E613F30E5B}" destId="{40565384-A0D0-4A7F-91E1-2A18A576A635}" srcOrd="1" destOrd="0" parTransId="{C7A9FA8B-D5CC-47B4-A132-DE0BA9970C91}" sibTransId="{C5092742-4904-4332-B3C8-2F2CA439F9C2}"/>
    <dgm:cxn modelId="{96359CD8-8B11-4038-897E-33FE856CE200}" type="presParOf" srcId="{0DEF2153-CD3E-46B2-9366-79BEE9780B70}" destId="{04CADF51-E0C4-4604-995E-14AB58FBBE76}" srcOrd="0" destOrd="0" presId="urn:microsoft.com/office/officeart/2018/2/layout/IconVerticalSolidList"/>
    <dgm:cxn modelId="{E9001C95-8ABF-40AF-96B7-1E18F6EF94AB}" type="presParOf" srcId="{04CADF51-E0C4-4604-995E-14AB58FBBE76}" destId="{3CD573A5-5F1A-46FC-AF13-16085F1A7C77}" srcOrd="0" destOrd="0" presId="urn:microsoft.com/office/officeart/2018/2/layout/IconVerticalSolidList"/>
    <dgm:cxn modelId="{4FB1E5EF-1323-496E-BBF2-AC4CAADCC813}" type="presParOf" srcId="{04CADF51-E0C4-4604-995E-14AB58FBBE76}" destId="{AF6DA366-61DF-4A4F-BF9C-A8407602DFA8}" srcOrd="1" destOrd="0" presId="urn:microsoft.com/office/officeart/2018/2/layout/IconVerticalSolidList"/>
    <dgm:cxn modelId="{CEC50174-7C54-4EF2-832B-6673BA7CBA09}" type="presParOf" srcId="{04CADF51-E0C4-4604-995E-14AB58FBBE76}" destId="{33713583-13BD-4748-B0D1-99E4DE4AC127}" srcOrd="2" destOrd="0" presId="urn:microsoft.com/office/officeart/2018/2/layout/IconVerticalSolidList"/>
    <dgm:cxn modelId="{74341977-433E-4B24-A51B-E8606FFA52CC}" type="presParOf" srcId="{04CADF51-E0C4-4604-995E-14AB58FBBE76}" destId="{715C2FF9-07A6-4061-BC60-2653575CAABB}" srcOrd="3" destOrd="0" presId="urn:microsoft.com/office/officeart/2018/2/layout/IconVerticalSolidList"/>
    <dgm:cxn modelId="{CE620549-FCF6-4DE8-BC7C-14BF6FD5F889}" type="presParOf" srcId="{0DEF2153-CD3E-46B2-9366-79BEE9780B70}" destId="{DEF5D6F4-80FB-45D6-89F5-70DE47C85F0F}" srcOrd="1" destOrd="0" presId="urn:microsoft.com/office/officeart/2018/2/layout/IconVerticalSolidList"/>
    <dgm:cxn modelId="{81097F7A-8F0F-4D75-B896-5C31523A6C9A}" type="presParOf" srcId="{0DEF2153-CD3E-46B2-9366-79BEE9780B70}" destId="{A3B6F8B5-1616-4EE0-8E89-55154C74AD10}" srcOrd="2" destOrd="0" presId="urn:microsoft.com/office/officeart/2018/2/layout/IconVerticalSolidList"/>
    <dgm:cxn modelId="{183317DA-702E-42BB-9501-23BD71915A3D}" type="presParOf" srcId="{A3B6F8B5-1616-4EE0-8E89-55154C74AD10}" destId="{429D66F2-9738-4A17-98CC-2B66375E592F}" srcOrd="0" destOrd="0" presId="urn:microsoft.com/office/officeart/2018/2/layout/IconVerticalSolidList"/>
    <dgm:cxn modelId="{A5E6D93B-EAC0-421B-BEC0-4EF7F634C1C2}" type="presParOf" srcId="{A3B6F8B5-1616-4EE0-8E89-55154C74AD10}" destId="{DD47E6C5-90DA-47EE-AD6D-933A6FB426E2}" srcOrd="1" destOrd="0" presId="urn:microsoft.com/office/officeart/2018/2/layout/IconVerticalSolidList"/>
    <dgm:cxn modelId="{AA2C2B33-F7C9-4AF7-8A5B-37E7740A3124}" type="presParOf" srcId="{A3B6F8B5-1616-4EE0-8E89-55154C74AD10}" destId="{B2984C0A-5834-4EA1-B701-BC8ACBA5CEBA}" srcOrd="2" destOrd="0" presId="urn:microsoft.com/office/officeart/2018/2/layout/IconVerticalSolidList"/>
    <dgm:cxn modelId="{B5D111B3-9EC6-42A7-9F5F-C9AA8DA4F0E2}" type="presParOf" srcId="{A3B6F8B5-1616-4EE0-8E89-55154C74AD10}" destId="{4DDADC7D-F325-4827-8AB8-64A82F15DEDE}" srcOrd="3" destOrd="0" presId="urn:microsoft.com/office/officeart/2018/2/layout/IconVerticalSolidList"/>
    <dgm:cxn modelId="{97084054-FA22-435C-AFCF-05F2D830CD27}" type="presParOf" srcId="{0DEF2153-CD3E-46B2-9366-79BEE9780B70}" destId="{8245DE4E-D078-41D4-8E26-73E771CBFB75}" srcOrd="3" destOrd="0" presId="urn:microsoft.com/office/officeart/2018/2/layout/IconVerticalSolidList"/>
    <dgm:cxn modelId="{D62834E6-2824-44F9-821D-B6EA43548B11}" type="presParOf" srcId="{0DEF2153-CD3E-46B2-9366-79BEE9780B70}" destId="{64D322C5-7F44-4986-B806-4EF41CD44579}" srcOrd="4" destOrd="0" presId="urn:microsoft.com/office/officeart/2018/2/layout/IconVerticalSolidList"/>
    <dgm:cxn modelId="{01CE0888-1AA0-4245-B9EC-4E39C3057C61}" type="presParOf" srcId="{64D322C5-7F44-4986-B806-4EF41CD44579}" destId="{FF8835BF-D982-4B30-AE57-64DC6C58E0B9}" srcOrd="0" destOrd="0" presId="urn:microsoft.com/office/officeart/2018/2/layout/IconVerticalSolidList"/>
    <dgm:cxn modelId="{73B984DB-5693-4354-925E-14C398A12224}" type="presParOf" srcId="{64D322C5-7F44-4986-B806-4EF41CD44579}" destId="{A608BB05-AEF0-4982-81D1-DC21445B63E7}" srcOrd="1" destOrd="0" presId="urn:microsoft.com/office/officeart/2018/2/layout/IconVerticalSolidList"/>
    <dgm:cxn modelId="{21EBB6D2-28C6-4FC1-B61F-A20ABA18FF5C}" type="presParOf" srcId="{64D322C5-7F44-4986-B806-4EF41CD44579}" destId="{4FD4C67C-3501-4EF1-ADA1-AB51FF279ACD}" srcOrd="2" destOrd="0" presId="urn:microsoft.com/office/officeart/2018/2/layout/IconVerticalSolidList"/>
    <dgm:cxn modelId="{F8C15561-AC43-40C8-9692-C022728FB7BA}" type="presParOf" srcId="{64D322C5-7F44-4986-B806-4EF41CD44579}" destId="{CA333437-C5F4-4DF5-92A1-76A0EF4F0EF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E7902F7-46DA-47CE-AD54-5EA2957ADE6D}" type="doc">
      <dgm:prSet loTypeId="urn:microsoft.com/office/officeart/2018/5/layout/IconLeafLabelList" loCatId="icon" qsTypeId="urn:microsoft.com/office/officeart/2005/8/quickstyle/simple1#96" qsCatId="simple" csTypeId="urn:microsoft.com/office/officeart/2018/5/colors/Iconchunking_neutralicon_colorful1" csCatId="colorful" phldr="1"/>
      <dgm:spPr/>
      <dgm:t>
        <a:bodyPr/>
        <a:lstStyle/>
        <a:p>
          <a:endParaRPr lang="en-US"/>
        </a:p>
      </dgm:t>
    </dgm:pt>
    <dgm:pt modelId="{8B41CC20-A26F-47E3-84AC-174FBCF61223}">
      <dgm:prSet/>
      <dgm:spPr/>
      <dgm:t>
        <a:bodyPr/>
        <a:lstStyle/>
        <a:p>
          <a:pPr>
            <a:defRPr cap="all"/>
          </a:pPr>
          <a:r>
            <a:rPr lang="en-US"/>
            <a:t>How could we solve the problems of skills gaps?</a:t>
          </a:r>
        </a:p>
      </dgm:t>
    </dgm:pt>
    <dgm:pt modelId="{1A877C07-37A4-45FD-983B-A20B2F920D7C}" type="parTrans" cxnId="{988AC972-DC7C-4FF7-80AD-F13C0FBCCCE9}">
      <dgm:prSet/>
      <dgm:spPr/>
      <dgm:t>
        <a:bodyPr/>
        <a:lstStyle/>
        <a:p>
          <a:endParaRPr lang="en-US"/>
        </a:p>
      </dgm:t>
    </dgm:pt>
    <dgm:pt modelId="{3F36B7DB-57BD-4B25-9A74-F9BCA10E07C6}" type="sibTrans" cxnId="{988AC972-DC7C-4FF7-80AD-F13C0FBCCCE9}">
      <dgm:prSet/>
      <dgm:spPr/>
      <dgm:t>
        <a:bodyPr/>
        <a:lstStyle/>
        <a:p>
          <a:endParaRPr lang="en-US"/>
        </a:p>
      </dgm:t>
    </dgm:pt>
    <dgm:pt modelId="{C614A884-E3E9-4DB9-A687-13D6B522F6EA}">
      <dgm:prSet/>
      <dgm:spPr/>
      <dgm:t>
        <a:bodyPr/>
        <a:lstStyle/>
        <a:p>
          <a:pPr>
            <a:defRPr cap="all"/>
          </a:pPr>
          <a:r>
            <a:rPr lang="en-US"/>
            <a:t>How might we tackle the issues you've chosen to investigate?</a:t>
          </a:r>
        </a:p>
      </dgm:t>
    </dgm:pt>
    <dgm:pt modelId="{5C64CBA4-9852-433C-817D-7E975183B846}" type="parTrans" cxnId="{0DE9CABC-DA22-4579-975A-FE0FB09CE147}">
      <dgm:prSet/>
      <dgm:spPr/>
      <dgm:t>
        <a:bodyPr/>
        <a:lstStyle/>
        <a:p>
          <a:endParaRPr lang="en-US"/>
        </a:p>
      </dgm:t>
    </dgm:pt>
    <dgm:pt modelId="{AD6D6963-C4B9-4810-9FAE-D5758CDCE254}" type="sibTrans" cxnId="{0DE9CABC-DA22-4579-975A-FE0FB09CE147}">
      <dgm:prSet/>
      <dgm:spPr/>
      <dgm:t>
        <a:bodyPr/>
        <a:lstStyle/>
        <a:p>
          <a:endParaRPr lang="en-US"/>
        </a:p>
      </dgm:t>
    </dgm:pt>
    <dgm:pt modelId="{2F7F7AE1-915C-4899-ABC0-56208F2EF78D}" type="pres">
      <dgm:prSet presAssocID="{1E7902F7-46DA-47CE-AD54-5EA2957ADE6D}" presName="root" presStyleCnt="0">
        <dgm:presLayoutVars>
          <dgm:dir/>
          <dgm:resizeHandles val="exact"/>
        </dgm:presLayoutVars>
      </dgm:prSet>
      <dgm:spPr/>
    </dgm:pt>
    <dgm:pt modelId="{B4DCCA86-08D0-46BB-814D-11DC6B002CF3}" type="pres">
      <dgm:prSet presAssocID="{8B41CC20-A26F-47E3-84AC-174FBCF61223}" presName="compNode" presStyleCnt="0"/>
      <dgm:spPr/>
    </dgm:pt>
    <dgm:pt modelId="{27FF3D58-9906-42C0-94ED-04DF1556F998}" type="pres">
      <dgm:prSet presAssocID="{8B41CC20-A26F-47E3-84AC-174FBCF61223}" presName="iconBgRect" presStyleLbl="bgShp" presStyleIdx="0" presStyleCnt="2"/>
      <dgm:spPr>
        <a:prstGeom prst="round2DiagRect">
          <a:avLst>
            <a:gd name="adj1" fmla="val 29727"/>
            <a:gd name="adj2" fmla="val 0"/>
          </a:avLst>
        </a:prstGeom>
      </dgm:spPr>
    </dgm:pt>
    <dgm:pt modelId="{4D992193-F8D5-4DAF-9AFA-CF2180529B5B}" type="pres">
      <dgm:prSet presAssocID="{8B41CC20-A26F-47E3-84AC-174FBCF6122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AFE96486-F665-4722-845C-F0A0F537A39B}" type="pres">
      <dgm:prSet presAssocID="{8B41CC20-A26F-47E3-84AC-174FBCF61223}" presName="spaceRect" presStyleCnt="0"/>
      <dgm:spPr/>
    </dgm:pt>
    <dgm:pt modelId="{D0ACA8D4-BF7F-4392-A555-5A9D0D469BCD}" type="pres">
      <dgm:prSet presAssocID="{8B41CC20-A26F-47E3-84AC-174FBCF61223}" presName="textRect" presStyleLbl="revTx" presStyleIdx="0" presStyleCnt="2">
        <dgm:presLayoutVars>
          <dgm:chMax val="1"/>
          <dgm:chPref val="1"/>
        </dgm:presLayoutVars>
      </dgm:prSet>
      <dgm:spPr/>
    </dgm:pt>
    <dgm:pt modelId="{B3618579-48E2-47AC-90B5-4E8F1EEAA08E}" type="pres">
      <dgm:prSet presAssocID="{3F36B7DB-57BD-4B25-9A74-F9BCA10E07C6}" presName="sibTrans" presStyleCnt="0"/>
      <dgm:spPr/>
    </dgm:pt>
    <dgm:pt modelId="{A8F50E06-C8A6-4D03-BE36-099940E2D833}" type="pres">
      <dgm:prSet presAssocID="{C614A884-E3E9-4DB9-A687-13D6B522F6EA}" presName="compNode" presStyleCnt="0"/>
      <dgm:spPr/>
    </dgm:pt>
    <dgm:pt modelId="{B65BC001-1563-4CE8-A217-5D8F448D7946}" type="pres">
      <dgm:prSet presAssocID="{C614A884-E3E9-4DB9-A687-13D6B522F6EA}" presName="iconBgRect" presStyleLbl="bgShp" presStyleIdx="1" presStyleCnt="2"/>
      <dgm:spPr>
        <a:prstGeom prst="round2DiagRect">
          <a:avLst>
            <a:gd name="adj1" fmla="val 29727"/>
            <a:gd name="adj2" fmla="val 0"/>
          </a:avLst>
        </a:prstGeom>
      </dgm:spPr>
    </dgm:pt>
    <dgm:pt modelId="{21A18586-0AB4-43BD-9EDA-C1D42827D7DD}" type="pres">
      <dgm:prSet presAssocID="{C614A884-E3E9-4DB9-A687-13D6B522F6EA}"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D44FC4E1-5BBE-4C78-BA3F-672633035917}" type="pres">
      <dgm:prSet presAssocID="{C614A884-E3E9-4DB9-A687-13D6B522F6EA}" presName="spaceRect" presStyleCnt="0"/>
      <dgm:spPr/>
    </dgm:pt>
    <dgm:pt modelId="{D5832D22-F1E0-4993-BB51-9B0E40FA5529}" type="pres">
      <dgm:prSet presAssocID="{C614A884-E3E9-4DB9-A687-13D6B522F6EA}" presName="textRect" presStyleLbl="revTx" presStyleIdx="1" presStyleCnt="2">
        <dgm:presLayoutVars>
          <dgm:chMax val="1"/>
          <dgm:chPref val="1"/>
        </dgm:presLayoutVars>
      </dgm:prSet>
      <dgm:spPr/>
    </dgm:pt>
  </dgm:ptLst>
  <dgm:cxnLst>
    <dgm:cxn modelId="{0F5D5F02-B6E2-41B4-9684-93CE397BBF4E}" type="presOf" srcId="{C614A884-E3E9-4DB9-A687-13D6B522F6EA}" destId="{D5832D22-F1E0-4993-BB51-9B0E40FA5529}" srcOrd="0" destOrd="0" presId="urn:microsoft.com/office/officeart/2018/5/layout/IconLeafLabelList"/>
    <dgm:cxn modelId="{2964706B-97DD-4B2A-86AF-562B1BD8BBE1}" type="presOf" srcId="{1E7902F7-46DA-47CE-AD54-5EA2957ADE6D}" destId="{2F7F7AE1-915C-4899-ABC0-56208F2EF78D}" srcOrd="0" destOrd="0" presId="urn:microsoft.com/office/officeart/2018/5/layout/IconLeafLabelList"/>
    <dgm:cxn modelId="{988AC972-DC7C-4FF7-80AD-F13C0FBCCCE9}" srcId="{1E7902F7-46DA-47CE-AD54-5EA2957ADE6D}" destId="{8B41CC20-A26F-47E3-84AC-174FBCF61223}" srcOrd="0" destOrd="0" parTransId="{1A877C07-37A4-45FD-983B-A20B2F920D7C}" sibTransId="{3F36B7DB-57BD-4B25-9A74-F9BCA10E07C6}"/>
    <dgm:cxn modelId="{72932E8A-71FD-4865-99F3-EEAFE40B49D9}" type="presOf" srcId="{8B41CC20-A26F-47E3-84AC-174FBCF61223}" destId="{D0ACA8D4-BF7F-4392-A555-5A9D0D469BCD}" srcOrd="0" destOrd="0" presId="urn:microsoft.com/office/officeart/2018/5/layout/IconLeafLabelList"/>
    <dgm:cxn modelId="{0DE9CABC-DA22-4579-975A-FE0FB09CE147}" srcId="{1E7902F7-46DA-47CE-AD54-5EA2957ADE6D}" destId="{C614A884-E3E9-4DB9-A687-13D6B522F6EA}" srcOrd="1" destOrd="0" parTransId="{5C64CBA4-9852-433C-817D-7E975183B846}" sibTransId="{AD6D6963-C4B9-4810-9FAE-D5758CDCE254}"/>
    <dgm:cxn modelId="{C3FF49A1-9AE0-42AE-AE78-D122F6747EB4}" type="presParOf" srcId="{2F7F7AE1-915C-4899-ABC0-56208F2EF78D}" destId="{B4DCCA86-08D0-46BB-814D-11DC6B002CF3}" srcOrd="0" destOrd="0" presId="urn:microsoft.com/office/officeart/2018/5/layout/IconLeafLabelList"/>
    <dgm:cxn modelId="{B4AD2D82-77CE-4F68-812C-652E452514FA}" type="presParOf" srcId="{B4DCCA86-08D0-46BB-814D-11DC6B002CF3}" destId="{27FF3D58-9906-42C0-94ED-04DF1556F998}" srcOrd="0" destOrd="0" presId="urn:microsoft.com/office/officeart/2018/5/layout/IconLeafLabelList"/>
    <dgm:cxn modelId="{264A032A-F5CE-4A77-9C35-3008A7D3C103}" type="presParOf" srcId="{B4DCCA86-08D0-46BB-814D-11DC6B002CF3}" destId="{4D992193-F8D5-4DAF-9AFA-CF2180529B5B}" srcOrd="1" destOrd="0" presId="urn:microsoft.com/office/officeart/2018/5/layout/IconLeafLabelList"/>
    <dgm:cxn modelId="{2AC2B744-1C86-4069-8696-6648C468B48B}" type="presParOf" srcId="{B4DCCA86-08D0-46BB-814D-11DC6B002CF3}" destId="{AFE96486-F665-4722-845C-F0A0F537A39B}" srcOrd="2" destOrd="0" presId="urn:microsoft.com/office/officeart/2018/5/layout/IconLeafLabelList"/>
    <dgm:cxn modelId="{D2E9DB66-5B68-4CEE-98D3-B026F0665101}" type="presParOf" srcId="{B4DCCA86-08D0-46BB-814D-11DC6B002CF3}" destId="{D0ACA8D4-BF7F-4392-A555-5A9D0D469BCD}" srcOrd="3" destOrd="0" presId="urn:microsoft.com/office/officeart/2018/5/layout/IconLeafLabelList"/>
    <dgm:cxn modelId="{936AAD8D-9FD2-498F-A259-F24D0509F4A7}" type="presParOf" srcId="{2F7F7AE1-915C-4899-ABC0-56208F2EF78D}" destId="{B3618579-48E2-47AC-90B5-4E8F1EEAA08E}" srcOrd="1" destOrd="0" presId="urn:microsoft.com/office/officeart/2018/5/layout/IconLeafLabelList"/>
    <dgm:cxn modelId="{FD7471FA-0FD8-49B7-B47D-7C54A7DDE058}" type="presParOf" srcId="{2F7F7AE1-915C-4899-ABC0-56208F2EF78D}" destId="{A8F50E06-C8A6-4D03-BE36-099940E2D833}" srcOrd="2" destOrd="0" presId="urn:microsoft.com/office/officeart/2018/5/layout/IconLeafLabelList"/>
    <dgm:cxn modelId="{236BFFFC-1E26-4295-8CB2-5C3F503AB95C}" type="presParOf" srcId="{A8F50E06-C8A6-4D03-BE36-099940E2D833}" destId="{B65BC001-1563-4CE8-A217-5D8F448D7946}" srcOrd="0" destOrd="0" presId="urn:microsoft.com/office/officeart/2018/5/layout/IconLeafLabelList"/>
    <dgm:cxn modelId="{70547606-39B6-4BF9-8AC0-3B0DE56621A7}" type="presParOf" srcId="{A8F50E06-C8A6-4D03-BE36-099940E2D833}" destId="{21A18586-0AB4-43BD-9EDA-C1D42827D7DD}" srcOrd="1" destOrd="0" presId="urn:microsoft.com/office/officeart/2018/5/layout/IconLeafLabelList"/>
    <dgm:cxn modelId="{D2A74022-C79C-4CE0-8225-31DF3FEAF3DB}" type="presParOf" srcId="{A8F50E06-C8A6-4D03-BE36-099940E2D833}" destId="{D44FC4E1-5BBE-4C78-BA3F-672633035917}" srcOrd="2" destOrd="0" presId="urn:microsoft.com/office/officeart/2018/5/layout/IconLeafLabelList"/>
    <dgm:cxn modelId="{584909A0-0F8B-4FE6-B688-5E4604CFB786}" type="presParOf" srcId="{A8F50E06-C8A6-4D03-BE36-099940E2D833}" destId="{D5832D22-F1E0-4993-BB51-9B0E40FA552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A98E9CE-2C92-4D74-85D3-90D49DBAA006}" type="doc">
      <dgm:prSet loTypeId="urn:microsoft.com/office/officeart/2005/8/layout/cycle2" loCatId="cycle" qsTypeId="urn:microsoft.com/office/officeart/2005/8/quickstyle/simple1#103" qsCatId="simple" csTypeId="urn:microsoft.com/office/officeart/2005/8/colors/accent1_2#31" csCatId="accent1"/>
      <dgm:spPr/>
      <dgm:t>
        <a:bodyPr/>
        <a:lstStyle/>
        <a:p>
          <a:endParaRPr lang="en-US"/>
        </a:p>
      </dgm:t>
    </dgm:pt>
    <dgm:pt modelId="{C2EC51BA-D9D2-4216-8A85-E444E4CD2FB9}">
      <dgm:prSet/>
      <dgm:spPr/>
      <dgm:t>
        <a:bodyPr/>
        <a:lstStyle/>
        <a:p>
          <a:r>
            <a:rPr lang="en-US"/>
            <a:t>Adapting to change </a:t>
          </a:r>
        </a:p>
      </dgm:t>
    </dgm:pt>
    <dgm:pt modelId="{2CE2EBA8-E518-4733-93B0-BDDEA4C6A1E2}" type="parTrans" cxnId="{5EA2FEDE-8B32-42FC-8CA8-F772872932D7}">
      <dgm:prSet/>
      <dgm:spPr/>
      <dgm:t>
        <a:bodyPr/>
        <a:lstStyle/>
        <a:p>
          <a:endParaRPr lang="en-US"/>
        </a:p>
      </dgm:t>
    </dgm:pt>
    <dgm:pt modelId="{2B6D8F61-7E3B-4C23-940A-2D8BB5BE126A}" type="sibTrans" cxnId="{5EA2FEDE-8B32-42FC-8CA8-F772872932D7}">
      <dgm:prSet/>
      <dgm:spPr/>
      <dgm:t>
        <a:bodyPr/>
        <a:lstStyle/>
        <a:p>
          <a:endParaRPr lang="en-US"/>
        </a:p>
      </dgm:t>
    </dgm:pt>
    <dgm:pt modelId="{C1D5257C-3C48-405F-B0D6-5530606F64E2}">
      <dgm:prSet/>
      <dgm:spPr/>
      <dgm:t>
        <a:bodyPr/>
        <a:lstStyle/>
        <a:p>
          <a:r>
            <a:rPr lang="en-US"/>
            <a:t>Managing uncertainty </a:t>
          </a:r>
        </a:p>
      </dgm:t>
    </dgm:pt>
    <dgm:pt modelId="{7E294A15-5E66-4611-9936-B64B1BD5B3E8}" type="parTrans" cxnId="{AE806C36-8ADB-4512-B339-979BBD376320}">
      <dgm:prSet/>
      <dgm:spPr/>
      <dgm:t>
        <a:bodyPr/>
        <a:lstStyle/>
        <a:p>
          <a:endParaRPr lang="en-US"/>
        </a:p>
      </dgm:t>
    </dgm:pt>
    <dgm:pt modelId="{462954EE-CC63-49F0-9559-D1F17E9F4F93}" type="sibTrans" cxnId="{AE806C36-8ADB-4512-B339-979BBD376320}">
      <dgm:prSet/>
      <dgm:spPr/>
      <dgm:t>
        <a:bodyPr/>
        <a:lstStyle/>
        <a:p>
          <a:endParaRPr lang="en-US"/>
        </a:p>
      </dgm:t>
    </dgm:pt>
    <dgm:pt modelId="{6C9AF784-E17A-4B46-909A-C3249DABCB23}">
      <dgm:prSet/>
      <dgm:spPr/>
      <dgm:t>
        <a:bodyPr/>
        <a:lstStyle/>
        <a:p>
          <a:r>
            <a:rPr lang="en-US"/>
            <a:t>Lifelong learning </a:t>
          </a:r>
        </a:p>
      </dgm:t>
    </dgm:pt>
    <dgm:pt modelId="{E89219C7-F6F9-40A8-9B96-70EE8B2E0D16}" type="parTrans" cxnId="{94AE3488-E667-4820-BFD7-49C6EA096576}">
      <dgm:prSet/>
      <dgm:spPr/>
      <dgm:t>
        <a:bodyPr/>
        <a:lstStyle/>
        <a:p>
          <a:endParaRPr lang="en-US"/>
        </a:p>
      </dgm:t>
    </dgm:pt>
    <dgm:pt modelId="{F04B30D6-FC54-4A66-866F-28367F7BB0B1}" type="sibTrans" cxnId="{94AE3488-E667-4820-BFD7-49C6EA096576}">
      <dgm:prSet/>
      <dgm:spPr/>
      <dgm:t>
        <a:bodyPr/>
        <a:lstStyle/>
        <a:p>
          <a:endParaRPr lang="en-US"/>
        </a:p>
      </dgm:t>
    </dgm:pt>
    <dgm:pt modelId="{6A253FB1-FA66-475E-B8AD-14E9595DC2F5}">
      <dgm:prSet/>
      <dgm:spPr/>
      <dgm:t>
        <a:bodyPr/>
        <a:lstStyle/>
        <a:p>
          <a:r>
            <a:rPr lang="en-US"/>
            <a:t>Recovering from setbacks </a:t>
          </a:r>
        </a:p>
      </dgm:t>
    </dgm:pt>
    <dgm:pt modelId="{66D0821C-E6E7-4329-B73D-E0B53CD6ED4A}" type="parTrans" cxnId="{83F0D45C-6BCE-44F1-B020-1C69B568E2DA}">
      <dgm:prSet/>
      <dgm:spPr/>
      <dgm:t>
        <a:bodyPr/>
        <a:lstStyle/>
        <a:p>
          <a:endParaRPr lang="en-US"/>
        </a:p>
      </dgm:t>
    </dgm:pt>
    <dgm:pt modelId="{B264F277-FEE2-4B37-ACBC-44A47AEE9167}" type="sibTrans" cxnId="{83F0D45C-6BCE-44F1-B020-1C69B568E2DA}">
      <dgm:prSet/>
      <dgm:spPr/>
      <dgm:t>
        <a:bodyPr/>
        <a:lstStyle/>
        <a:p>
          <a:endParaRPr lang="en-US"/>
        </a:p>
      </dgm:t>
    </dgm:pt>
    <dgm:pt modelId="{57E8C042-0B9D-4BCE-A9D6-82E9A322B3AE}">
      <dgm:prSet/>
      <dgm:spPr/>
      <dgm:t>
        <a:bodyPr/>
        <a:lstStyle/>
        <a:p>
          <a:r>
            <a:rPr lang="en-US"/>
            <a:t>Maintaining wellbeing </a:t>
          </a:r>
        </a:p>
      </dgm:t>
    </dgm:pt>
    <dgm:pt modelId="{BE74249B-B87C-4D81-BBA5-2E32820E81BB}" type="parTrans" cxnId="{FC09AEDE-4B69-4821-9AA7-1E18115349B1}">
      <dgm:prSet/>
      <dgm:spPr/>
      <dgm:t>
        <a:bodyPr/>
        <a:lstStyle/>
        <a:p>
          <a:endParaRPr lang="en-US"/>
        </a:p>
      </dgm:t>
    </dgm:pt>
    <dgm:pt modelId="{EFD70A4D-8ED2-4B93-B5B1-ED542BB87FCC}" type="sibTrans" cxnId="{FC09AEDE-4B69-4821-9AA7-1E18115349B1}">
      <dgm:prSet/>
      <dgm:spPr/>
      <dgm:t>
        <a:bodyPr/>
        <a:lstStyle/>
        <a:p>
          <a:endParaRPr lang="en-US"/>
        </a:p>
      </dgm:t>
    </dgm:pt>
    <dgm:pt modelId="{B2598DAC-D865-4EF0-9C4B-F6D943B573F5}" type="pres">
      <dgm:prSet presAssocID="{8A98E9CE-2C92-4D74-85D3-90D49DBAA006}" presName="cycle" presStyleCnt="0">
        <dgm:presLayoutVars>
          <dgm:dir/>
          <dgm:resizeHandles val="exact"/>
        </dgm:presLayoutVars>
      </dgm:prSet>
      <dgm:spPr/>
    </dgm:pt>
    <dgm:pt modelId="{0E93ED7C-35D8-4C85-ADDC-1D356EC85A99}" type="pres">
      <dgm:prSet presAssocID="{C2EC51BA-D9D2-4216-8A85-E444E4CD2FB9}" presName="node" presStyleLbl="node1" presStyleIdx="0" presStyleCnt="5">
        <dgm:presLayoutVars>
          <dgm:bulletEnabled val="1"/>
        </dgm:presLayoutVars>
      </dgm:prSet>
      <dgm:spPr/>
    </dgm:pt>
    <dgm:pt modelId="{BB6D7B50-03B5-4991-9848-F005063EA6EF}" type="pres">
      <dgm:prSet presAssocID="{2B6D8F61-7E3B-4C23-940A-2D8BB5BE126A}" presName="sibTrans" presStyleLbl="sibTrans2D1" presStyleIdx="0" presStyleCnt="5"/>
      <dgm:spPr/>
    </dgm:pt>
    <dgm:pt modelId="{E1022E05-EB0A-40C7-B810-B68F13D330C1}" type="pres">
      <dgm:prSet presAssocID="{2B6D8F61-7E3B-4C23-940A-2D8BB5BE126A}" presName="connectorText" presStyleLbl="sibTrans2D1" presStyleIdx="0" presStyleCnt="5"/>
      <dgm:spPr/>
    </dgm:pt>
    <dgm:pt modelId="{95AF4436-F60D-41DD-9208-F8B302634B46}" type="pres">
      <dgm:prSet presAssocID="{C1D5257C-3C48-405F-B0D6-5530606F64E2}" presName="node" presStyleLbl="node1" presStyleIdx="1" presStyleCnt="5">
        <dgm:presLayoutVars>
          <dgm:bulletEnabled val="1"/>
        </dgm:presLayoutVars>
      </dgm:prSet>
      <dgm:spPr/>
    </dgm:pt>
    <dgm:pt modelId="{B94A6313-7B3D-43DA-A891-6CFDFE04985D}" type="pres">
      <dgm:prSet presAssocID="{462954EE-CC63-49F0-9559-D1F17E9F4F93}" presName="sibTrans" presStyleLbl="sibTrans2D1" presStyleIdx="1" presStyleCnt="5"/>
      <dgm:spPr/>
    </dgm:pt>
    <dgm:pt modelId="{8EE523E7-2041-477F-A454-26AAE59449BA}" type="pres">
      <dgm:prSet presAssocID="{462954EE-CC63-49F0-9559-D1F17E9F4F93}" presName="connectorText" presStyleLbl="sibTrans2D1" presStyleIdx="1" presStyleCnt="5"/>
      <dgm:spPr/>
    </dgm:pt>
    <dgm:pt modelId="{A2546E5B-40F4-473B-8F17-0A84905E03A1}" type="pres">
      <dgm:prSet presAssocID="{6C9AF784-E17A-4B46-909A-C3249DABCB23}" presName="node" presStyleLbl="node1" presStyleIdx="2" presStyleCnt="5">
        <dgm:presLayoutVars>
          <dgm:bulletEnabled val="1"/>
        </dgm:presLayoutVars>
      </dgm:prSet>
      <dgm:spPr/>
    </dgm:pt>
    <dgm:pt modelId="{871C2A10-1A8D-4012-B688-93D2BE11AC7F}" type="pres">
      <dgm:prSet presAssocID="{F04B30D6-FC54-4A66-866F-28367F7BB0B1}" presName="sibTrans" presStyleLbl="sibTrans2D1" presStyleIdx="2" presStyleCnt="5"/>
      <dgm:spPr/>
    </dgm:pt>
    <dgm:pt modelId="{AFE8DEFD-618E-4016-80A3-1771E8CF7502}" type="pres">
      <dgm:prSet presAssocID="{F04B30D6-FC54-4A66-866F-28367F7BB0B1}" presName="connectorText" presStyleLbl="sibTrans2D1" presStyleIdx="2" presStyleCnt="5"/>
      <dgm:spPr/>
    </dgm:pt>
    <dgm:pt modelId="{0BA1EB4D-E1B5-4E2C-8E51-4AEE52AAC9D0}" type="pres">
      <dgm:prSet presAssocID="{6A253FB1-FA66-475E-B8AD-14E9595DC2F5}" presName="node" presStyleLbl="node1" presStyleIdx="3" presStyleCnt="5">
        <dgm:presLayoutVars>
          <dgm:bulletEnabled val="1"/>
        </dgm:presLayoutVars>
      </dgm:prSet>
      <dgm:spPr/>
    </dgm:pt>
    <dgm:pt modelId="{888C0AAA-0838-440C-A9DC-B5C1D3C57DDA}" type="pres">
      <dgm:prSet presAssocID="{B264F277-FEE2-4B37-ACBC-44A47AEE9167}" presName="sibTrans" presStyleLbl="sibTrans2D1" presStyleIdx="3" presStyleCnt="5"/>
      <dgm:spPr/>
    </dgm:pt>
    <dgm:pt modelId="{7BCDE9B9-C923-4AFD-ACB1-1476B2420DC7}" type="pres">
      <dgm:prSet presAssocID="{B264F277-FEE2-4B37-ACBC-44A47AEE9167}" presName="connectorText" presStyleLbl="sibTrans2D1" presStyleIdx="3" presStyleCnt="5"/>
      <dgm:spPr/>
    </dgm:pt>
    <dgm:pt modelId="{64537723-852E-475F-AA26-38D9741575F6}" type="pres">
      <dgm:prSet presAssocID="{57E8C042-0B9D-4BCE-A9D6-82E9A322B3AE}" presName="node" presStyleLbl="node1" presStyleIdx="4" presStyleCnt="5">
        <dgm:presLayoutVars>
          <dgm:bulletEnabled val="1"/>
        </dgm:presLayoutVars>
      </dgm:prSet>
      <dgm:spPr/>
    </dgm:pt>
    <dgm:pt modelId="{5097F47D-8F9E-4E38-926C-6A30263761B5}" type="pres">
      <dgm:prSet presAssocID="{EFD70A4D-8ED2-4B93-B5B1-ED542BB87FCC}" presName="sibTrans" presStyleLbl="sibTrans2D1" presStyleIdx="4" presStyleCnt="5"/>
      <dgm:spPr/>
    </dgm:pt>
    <dgm:pt modelId="{1D189DAF-FAF7-403A-8920-8E391AB9F111}" type="pres">
      <dgm:prSet presAssocID="{EFD70A4D-8ED2-4B93-B5B1-ED542BB87FCC}" presName="connectorText" presStyleLbl="sibTrans2D1" presStyleIdx="4" presStyleCnt="5"/>
      <dgm:spPr/>
    </dgm:pt>
  </dgm:ptLst>
  <dgm:cxnLst>
    <dgm:cxn modelId="{15AF1400-6320-49F1-BC30-9FD7FB6D0529}" type="presOf" srcId="{462954EE-CC63-49F0-9559-D1F17E9F4F93}" destId="{B94A6313-7B3D-43DA-A891-6CFDFE04985D}" srcOrd="0" destOrd="0" presId="urn:microsoft.com/office/officeart/2005/8/layout/cycle2"/>
    <dgm:cxn modelId="{6501B001-DFC9-4743-A729-F6717E510487}" type="presOf" srcId="{EFD70A4D-8ED2-4B93-B5B1-ED542BB87FCC}" destId="{5097F47D-8F9E-4E38-926C-6A30263761B5}" srcOrd="0" destOrd="0" presId="urn:microsoft.com/office/officeart/2005/8/layout/cycle2"/>
    <dgm:cxn modelId="{10A65408-6509-42B1-B1AB-206A70469448}" type="presOf" srcId="{B264F277-FEE2-4B37-ACBC-44A47AEE9167}" destId="{7BCDE9B9-C923-4AFD-ACB1-1476B2420DC7}" srcOrd="1" destOrd="0" presId="urn:microsoft.com/office/officeart/2005/8/layout/cycle2"/>
    <dgm:cxn modelId="{D24B590A-E53D-48E0-AC76-7FD5621A08EE}" type="presOf" srcId="{B264F277-FEE2-4B37-ACBC-44A47AEE9167}" destId="{888C0AAA-0838-440C-A9DC-B5C1D3C57DDA}" srcOrd="0" destOrd="0" presId="urn:microsoft.com/office/officeart/2005/8/layout/cycle2"/>
    <dgm:cxn modelId="{4B26290E-A388-4CEF-A546-131CE8FF47A5}" type="presOf" srcId="{57E8C042-0B9D-4BCE-A9D6-82E9A322B3AE}" destId="{64537723-852E-475F-AA26-38D9741575F6}" srcOrd="0" destOrd="0" presId="urn:microsoft.com/office/officeart/2005/8/layout/cycle2"/>
    <dgm:cxn modelId="{99E20A30-B66D-4458-A1FC-8F6AAC190224}" type="presOf" srcId="{6C9AF784-E17A-4B46-909A-C3249DABCB23}" destId="{A2546E5B-40F4-473B-8F17-0A84905E03A1}" srcOrd="0" destOrd="0" presId="urn:microsoft.com/office/officeart/2005/8/layout/cycle2"/>
    <dgm:cxn modelId="{AE806C36-8ADB-4512-B339-979BBD376320}" srcId="{8A98E9CE-2C92-4D74-85D3-90D49DBAA006}" destId="{C1D5257C-3C48-405F-B0D6-5530606F64E2}" srcOrd="1" destOrd="0" parTransId="{7E294A15-5E66-4611-9936-B64B1BD5B3E8}" sibTransId="{462954EE-CC63-49F0-9559-D1F17E9F4F93}"/>
    <dgm:cxn modelId="{54AA745C-760B-4D38-A65A-61EF9EA837A3}" type="presOf" srcId="{2B6D8F61-7E3B-4C23-940A-2D8BB5BE126A}" destId="{E1022E05-EB0A-40C7-B810-B68F13D330C1}" srcOrd="1" destOrd="0" presId="urn:microsoft.com/office/officeart/2005/8/layout/cycle2"/>
    <dgm:cxn modelId="{83F0D45C-6BCE-44F1-B020-1C69B568E2DA}" srcId="{8A98E9CE-2C92-4D74-85D3-90D49DBAA006}" destId="{6A253FB1-FA66-475E-B8AD-14E9595DC2F5}" srcOrd="3" destOrd="0" parTransId="{66D0821C-E6E7-4329-B73D-E0B53CD6ED4A}" sibTransId="{B264F277-FEE2-4B37-ACBC-44A47AEE9167}"/>
    <dgm:cxn modelId="{6722F05C-7B77-4DF7-B907-1FA495E69AB1}" type="presOf" srcId="{F04B30D6-FC54-4A66-866F-28367F7BB0B1}" destId="{AFE8DEFD-618E-4016-80A3-1771E8CF7502}" srcOrd="1" destOrd="0" presId="urn:microsoft.com/office/officeart/2005/8/layout/cycle2"/>
    <dgm:cxn modelId="{11674461-FF10-4A1F-96F0-BC80611725B8}" type="presOf" srcId="{EFD70A4D-8ED2-4B93-B5B1-ED542BB87FCC}" destId="{1D189DAF-FAF7-403A-8920-8E391AB9F111}" srcOrd="1" destOrd="0" presId="urn:microsoft.com/office/officeart/2005/8/layout/cycle2"/>
    <dgm:cxn modelId="{B515C961-185F-4344-82E2-414A98338BCC}" type="presOf" srcId="{C1D5257C-3C48-405F-B0D6-5530606F64E2}" destId="{95AF4436-F60D-41DD-9208-F8B302634B46}" srcOrd="0" destOrd="0" presId="urn:microsoft.com/office/officeart/2005/8/layout/cycle2"/>
    <dgm:cxn modelId="{0407CB63-FE8B-47DB-9D77-B7ACE84DAB0D}" type="presOf" srcId="{2B6D8F61-7E3B-4C23-940A-2D8BB5BE126A}" destId="{BB6D7B50-03B5-4991-9848-F005063EA6EF}" srcOrd="0" destOrd="0" presId="urn:microsoft.com/office/officeart/2005/8/layout/cycle2"/>
    <dgm:cxn modelId="{CF52546E-10F9-4EDB-9B9C-F0A320106D42}" type="presOf" srcId="{F04B30D6-FC54-4A66-866F-28367F7BB0B1}" destId="{871C2A10-1A8D-4012-B688-93D2BE11AC7F}" srcOrd="0" destOrd="0" presId="urn:microsoft.com/office/officeart/2005/8/layout/cycle2"/>
    <dgm:cxn modelId="{94AE3488-E667-4820-BFD7-49C6EA096576}" srcId="{8A98E9CE-2C92-4D74-85D3-90D49DBAA006}" destId="{6C9AF784-E17A-4B46-909A-C3249DABCB23}" srcOrd="2" destOrd="0" parTransId="{E89219C7-F6F9-40A8-9B96-70EE8B2E0D16}" sibTransId="{F04B30D6-FC54-4A66-866F-28367F7BB0B1}"/>
    <dgm:cxn modelId="{34DE0F90-53F2-4160-9F41-9876B901F945}" type="presOf" srcId="{462954EE-CC63-49F0-9559-D1F17E9F4F93}" destId="{8EE523E7-2041-477F-A454-26AAE59449BA}" srcOrd="1" destOrd="0" presId="urn:microsoft.com/office/officeart/2005/8/layout/cycle2"/>
    <dgm:cxn modelId="{FCF605B1-8D5A-41F5-B9CE-EB2B42C66C0A}" type="presOf" srcId="{C2EC51BA-D9D2-4216-8A85-E444E4CD2FB9}" destId="{0E93ED7C-35D8-4C85-ADDC-1D356EC85A99}" srcOrd="0" destOrd="0" presId="urn:microsoft.com/office/officeart/2005/8/layout/cycle2"/>
    <dgm:cxn modelId="{FC09AEDE-4B69-4821-9AA7-1E18115349B1}" srcId="{8A98E9CE-2C92-4D74-85D3-90D49DBAA006}" destId="{57E8C042-0B9D-4BCE-A9D6-82E9A322B3AE}" srcOrd="4" destOrd="0" parTransId="{BE74249B-B87C-4D81-BBA5-2E32820E81BB}" sibTransId="{EFD70A4D-8ED2-4B93-B5B1-ED542BB87FCC}"/>
    <dgm:cxn modelId="{5EA2FEDE-8B32-42FC-8CA8-F772872932D7}" srcId="{8A98E9CE-2C92-4D74-85D3-90D49DBAA006}" destId="{C2EC51BA-D9D2-4216-8A85-E444E4CD2FB9}" srcOrd="0" destOrd="0" parTransId="{2CE2EBA8-E518-4733-93B0-BDDEA4C6A1E2}" sibTransId="{2B6D8F61-7E3B-4C23-940A-2D8BB5BE126A}"/>
    <dgm:cxn modelId="{D78602E7-94FB-4D54-80F0-CF3CA3776EF1}" type="presOf" srcId="{8A98E9CE-2C92-4D74-85D3-90D49DBAA006}" destId="{B2598DAC-D865-4EF0-9C4B-F6D943B573F5}" srcOrd="0" destOrd="0" presId="urn:microsoft.com/office/officeart/2005/8/layout/cycle2"/>
    <dgm:cxn modelId="{D11AD9E9-379B-462C-AB49-B2701EFD6695}" type="presOf" srcId="{6A253FB1-FA66-475E-B8AD-14E9595DC2F5}" destId="{0BA1EB4D-E1B5-4E2C-8E51-4AEE52AAC9D0}" srcOrd="0" destOrd="0" presId="urn:microsoft.com/office/officeart/2005/8/layout/cycle2"/>
    <dgm:cxn modelId="{306B36BD-EAA3-4F08-99CC-7FE16F5D372D}" type="presParOf" srcId="{B2598DAC-D865-4EF0-9C4B-F6D943B573F5}" destId="{0E93ED7C-35D8-4C85-ADDC-1D356EC85A99}" srcOrd="0" destOrd="0" presId="urn:microsoft.com/office/officeart/2005/8/layout/cycle2"/>
    <dgm:cxn modelId="{F9CEF114-3803-4637-B14F-3927C7C33779}" type="presParOf" srcId="{B2598DAC-D865-4EF0-9C4B-F6D943B573F5}" destId="{BB6D7B50-03B5-4991-9848-F005063EA6EF}" srcOrd="1" destOrd="0" presId="urn:microsoft.com/office/officeart/2005/8/layout/cycle2"/>
    <dgm:cxn modelId="{1C192EDD-6838-4A86-85D3-863761B41478}" type="presParOf" srcId="{BB6D7B50-03B5-4991-9848-F005063EA6EF}" destId="{E1022E05-EB0A-40C7-B810-B68F13D330C1}" srcOrd="0" destOrd="0" presId="urn:microsoft.com/office/officeart/2005/8/layout/cycle2"/>
    <dgm:cxn modelId="{53460A89-BE28-4DF7-BA3C-F436EFD32952}" type="presParOf" srcId="{B2598DAC-D865-4EF0-9C4B-F6D943B573F5}" destId="{95AF4436-F60D-41DD-9208-F8B302634B46}" srcOrd="2" destOrd="0" presId="urn:microsoft.com/office/officeart/2005/8/layout/cycle2"/>
    <dgm:cxn modelId="{35C269AD-0BEA-4683-9B85-86852A145F0B}" type="presParOf" srcId="{B2598DAC-D865-4EF0-9C4B-F6D943B573F5}" destId="{B94A6313-7B3D-43DA-A891-6CFDFE04985D}" srcOrd="3" destOrd="0" presId="urn:microsoft.com/office/officeart/2005/8/layout/cycle2"/>
    <dgm:cxn modelId="{A2E196C8-CEE9-4116-8E80-5632C9639F56}" type="presParOf" srcId="{B94A6313-7B3D-43DA-A891-6CFDFE04985D}" destId="{8EE523E7-2041-477F-A454-26AAE59449BA}" srcOrd="0" destOrd="0" presId="urn:microsoft.com/office/officeart/2005/8/layout/cycle2"/>
    <dgm:cxn modelId="{C803064D-FF20-4745-9A77-9CD202D28E6A}" type="presParOf" srcId="{B2598DAC-D865-4EF0-9C4B-F6D943B573F5}" destId="{A2546E5B-40F4-473B-8F17-0A84905E03A1}" srcOrd="4" destOrd="0" presId="urn:microsoft.com/office/officeart/2005/8/layout/cycle2"/>
    <dgm:cxn modelId="{88C69D91-E8AF-4F0D-9926-3E5A38FED1C6}" type="presParOf" srcId="{B2598DAC-D865-4EF0-9C4B-F6D943B573F5}" destId="{871C2A10-1A8D-4012-B688-93D2BE11AC7F}" srcOrd="5" destOrd="0" presId="urn:microsoft.com/office/officeart/2005/8/layout/cycle2"/>
    <dgm:cxn modelId="{2E1F6059-AC3A-49FD-809F-C0829148D13C}" type="presParOf" srcId="{871C2A10-1A8D-4012-B688-93D2BE11AC7F}" destId="{AFE8DEFD-618E-4016-80A3-1771E8CF7502}" srcOrd="0" destOrd="0" presId="urn:microsoft.com/office/officeart/2005/8/layout/cycle2"/>
    <dgm:cxn modelId="{DE0366B7-86FF-4853-A7DA-C460E02B0476}" type="presParOf" srcId="{B2598DAC-D865-4EF0-9C4B-F6D943B573F5}" destId="{0BA1EB4D-E1B5-4E2C-8E51-4AEE52AAC9D0}" srcOrd="6" destOrd="0" presId="urn:microsoft.com/office/officeart/2005/8/layout/cycle2"/>
    <dgm:cxn modelId="{CAD7276A-06CE-4C5E-8D6C-3CFF9CFDD4F5}" type="presParOf" srcId="{B2598DAC-D865-4EF0-9C4B-F6D943B573F5}" destId="{888C0AAA-0838-440C-A9DC-B5C1D3C57DDA}" srcOrd="7" destOrd="0" presId="urn:microsoft.com/office/officeart/2005/8/layout/cycle2"/>
    <dgm:cxn modelId="{9E1E286B-E0B2-4BE8-856E-11876B67F1B1}" type="presParOf" srcId="{888C0AAA-0838-440C-A9DC-B5C1D3C57DDA}" destId="{7BCDE9B9-C923-4AFD-ACB1-1476B2420DC7}" srcOrd="0" destOrd="0" presId="urn:microsoft.com/office/officeart/2005/8/layout/cycle2"/>
    <dgm:cxn modelId="{E921BB9B-A170-4A1B-AFF3-C0A8693FFDCC}" type="presParOf" srcId="{B2598DAC-D865-4EF0-9C4B-F6D943B573F5}" destId="{64537723-852E-475F-AA26-38D9741575F6}" srcOrd="8" destOrd="0" presId="urn:microsoft.com/office/officeart/2005/8/layout/cycle2"/>
    <dgm:cxn modelId="{E91E0BFF-DD17-4C55-85D2-AED91E275FD9}" type="presParOf" srcId="{B2598DAC-D865-4EF0-9C4B-F6D943B573F5}" destId="{5097F47D-8F9E-4E38-926C-6A30263761B5}" srcOrd="9" destOrd="0" presId="urn:microsoft.com/office/officeart/2005/8/layout/cycle2"/>
    <dgm:cxn modelId="{E7DB286D-4BED-45BC-8DF3-752877984834}" type="presParOf" srcId="{5097F47D-8F9E-4E38-926C-6A30263761B5}" destId="{1D189DAF-FAF7-403A-8920-8E391AB9F111}"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5B290E9-5C96-47FD-B30D-E5E2EA259FF3}" type="doc">
      <dgm:prSet loTypeId="urn:microsoft.com/office/officeart/2008/layout/LinedList" loCatId="list" qsTypeId="urn:microsoft.com/office/officeart/2005/8/quickstyle/simple1#114" qsCatId="simple" csTypeId="urn:microsoft.com/office/officeart/2005/8/colors/colorful2#27" csCatId="colorful"/>
      <dgm:spPr/>
      <dgm:t>
        <a:bodyPr/>
        <a:lstStyle/>
        <a:p>
          <a:endParaRPr lang="en-US"/>
        </a:p>
      </dgm:t>
    </dgm:pt>
    <dgm:pt modelId="{7FA31F6A-5FFA-4DBB-8C2F-30ED9B50D5FF}">
      <dgm:prSet/>
      <dgm:spPr/>
      <dgm:t>
        <a:bodyPr/>
        <a:lstStyle/>
        <a:p>
          <a:r>
            <a:rPr lang="en-US"/>
            <a:t>Scenario 1 - A service redesign changes your role. </a:t>
          </a:r>
        </a:p>
      </dgm:t>
    </dgm:pt>
    <dgm:pt modelId="{7E9A283F-2DD4-4255-B0D8-F72DCC9FD553}" type="parTrans" cxnId="{69B23542-FE98-4380-B6C8-435D5841F4DC}">
      <dgm:prSet/>
      <dgm:spPr/>
      <dgm:t>
        <a:bodyPr/>
        <a:lstStyle/>
        <a:p>
          <a:endParaRPr lang="en-US"/>
        </a:p>
      </dgm:t>
    </dgm:pt>
    <dgm:pt modelId="{41E5AA8C-A6FD-4C55-9124-54A54ADA0719}" type="sibTrans" cxnId="{69B23542-FE98-4380-B6C8-435D5841F4DC}">
      <dgm:prSet/>
      <dgm:spPr/>
      <dgm:t>
        <a:bodyPr/>
        <a:lstStyle/>
        <a:p>
          <a:endParaRPr lang="en-US"/>
        </a:p>
      </dgm:t>
    </dgm:pt>
    <dgm:pt modelId="{30995EA1-7541-46BC-98B2-4D0BD826510C}">
      <dgm:prSet/>
      <dgm:spPr/>
      <dgm:t>
        <a:bodyPr/>
        <a:lstStyle/>
        <a:p>
          <a:r>
            <a:rPr lang="en-US"/>
            <a:t>Scenario 2 - You apply for a placement and are unsuccessful. </a:t>
          </a:r>
        </a:p>
      </dgm:t>
    </dgm:pt>
    <dgm:pt modelId="{1A820E3B-ECD6-4E0F-B8DD-968B81020611}" type="parTrans" cxnId="{C5588ED0-F344-4007-A315-06FFBC2BCD5F}">
      <dgm:prSet/>
      <dgm:spPr/>
      <dgm:t>
        <a:bodyPr/>
        <a:lstStyle/>
        <a:p>
          <a:endParaRPr lang="en-US"/>
        </a:p>
      </dgm:t>
    </dgm:pt>
    <dgm:pt modelId="{D4AE023E-3949-41F7-B024-6B3F47E5644A}" type="sibTrans" cxnId="{C5588ED0-F344-4007-A315-06FFBC2BCD5F}">
      <dgm:prSet/>
      <dgm:spPr/>
      <dgm:t>
        <a:bodyPr/>
        <a:lstStyle/>
        <a:p>
          <a:endParaRPr lang="en-US"/>
        </a:p>
      </dgm:t>
    </dgm:pt>
    <dgm:pt modelId="{D964BF6C-0237-4FFE-89BC-294645135C71}">
      <dgm:prSet/>
      <dgm:spPr/>
      <dgm:t>
        <a:bodyPr/>
        <a:lstStyle/>
        <a:p>
          <a:r>
            <a:rPr lang="en-US"/>
            <a:t>Scenario 3 - AI changes some aspects of your future profession. </a:t>
          </a:r>
        </a:p>
      </dgm:t>
    </dgm:pt>
    <dgm:pt modelId="{CAD7FCA1-164A-4990-B75F-9E41BA2079D6}" type="parTrans" cxnId="{7EDD2466-00D9-474B-AFDB-D2FB9BDA416F}">
      <dgm:prSet/>
      <dgm:spPr/>
      <dgm:t>
        <a:bodyPr/>
        <a:lstStyle/>
        <a:p>
          <a:endParaRPr lang="en-US"/>
        </a:p>
      </dgm:t>
    </dgm:pt>
    <dgm:pt modelId="{B35B3E39-568B-42A4-B595-F821320ED404}" type="sibTrans" cxnId="{7EDD2466-00D9-474B-AFDB-D2FB9BDA416F}">
      <dgm:prSet/>
      <dgm:spPr/>
      <dgm:t>
        <a:bodyPr/>
        <a:lstStyle/>
        <a:p>
          <a:endParaRPr lang="en-US"/>
        </a:p>
      </dgm:t>
    </dgm:pt>
    <dgm:pt modelId="{714B1714-04DD-4DA2-B9EE-37A867106867}">
      <dgm:prSet/>
      <dgm:spPr/>
      <dgm:t>
        <a:bodyPr/>
        <a:lstStyle/>
        <a:p>
          <a:r>
            <a:rPr lang="en-US"/>
            <a:t>Challenges </a:t>
          </a:r>
        </a:p>
      </dgm:t>
    </dgm:pt>
    <dgm:pt modelId="{5C4F052D-9117-4F75-A516-F6186D1C4159}" type="parTrans" cxnId="{48714FE5-4005-4348-9FF7-BE4A879A5040}">
      <dgm:prSet/>
      <dgm:spPr/>
      <dgm:t>
        <a:bodyPr/>
        <a:lstStyle/>
        <a:p>
          <a:endParaRPr lang="en-US"/>
        </a:p>
      </dgm:t>
    </dgm:pt>
    <dgm:pt modelId="{19A50D40-8EEA-4527-86DF-897105E2C86D}" type="sibTrans" cxnId="{48714FE5-4005-4348-9FF7-BE4A879A5040}">
      <dgm:prSet/>
      <dgm:spPr/>
      <dgm:t>
        <a:bodyPr/>
        <a:lstStyle/>
        <a:p>
          <a:endParaRPr lang="en-US"/>
        </a:p>
      </dgm:t>
    </dgm:pt>
    <dgm:pt modelId="{00202B89-1589-4255-AD3E-23EEACD55D6E}">
      <dgm:prSet/>
      <dgm:spPr/>
      <dgm:t>
        <a:bodyPr/>
        <a:lstStyle/>
        <a:p>
          <a:r>
            <a:rPr lang="en-US"/>
            <a:t>Emotional responses </a:t>
          </a:r>
        </a:p>
      </dgm:t>
    </dgm:pt>
    <dgm:pt modelId="{8E25CE71-5A50-4600-8E64-4F44BDBA61D4}" type="parTrans" cxnId="{38826371-3FD5-404D-8C15-7D7D864FD82B}">
      <dgm:prSet/>
      <dgm:spPr/>
      <dgm:t>
        <a:bodyPr/>
        <a:lstStyle/>
        <a:p>
          <a:endParaRPr lang="en-US"/>
        </a:p>
      </dgm:t>
    </dgm:pt>
    <dgm:pt modelId="{DED9DF55-0E6E-439F-9339-45764DF990CF}" type="sibTrans" cxnId="{38826371-3FD5-404D-8C15-7D7D864FD82B}">
      <dgm:prSet/>
      <dgm:spPr/>
      <dgm:t>
        <a:bodyPr/>
        <a:lstStyle/>
        <a:p>
          <a:endParaRPr lang="en-US"/>
        </a:p>
      </dgm:t>
    </dgm:pt>
    <dgm:pt modelId="{45843474-4E41-4C2C-8CFF-A5435D45776C}">
      <dgm:prSet/>
      <dgm:spPr/>
      <dgm:t>
        <a:bodyPr/>
        <a:lstStyle/>
        <a:p>
          <a:r>
            <a:rPr lang="en-US"/>
            <a:t>Ways to adapt </a:t>
          </a:r>
        </a:p>
      </dgm:t>
    </dgm:pt>
    <dgm:pt modelId="{858A8BE0-CF29-46D5-875C-A401FF0CE597}" type="parTrans" cxnId="{5914B2E8-A06C-4CE7-B1CF-DF564F6AFE8B}">
      <dgm:prSet/>
      <dgm:spPr/>
      <dgm:t>
        <a:bodyPr/>
        <a:lstStyle/>
        <a:p>
          <a:endParaRPr lang="en-US"/>
        </a:p>
      </dgm:t>
    </dgm:pt>
    <dgm:pt modelId="{3610FF04-CEC9-4468-9E7D-BF38D6309486}" type="sibTrans" cxnId="{5914B2E8-A06C-4CE7-B1CF-DF564F6AFE8B}">
      <dgm:prSet/>
      <dgm:spPr/>
      <dgm:t>
        <a:bodyPr/>
        <a:lstStyle/>
        <a:p>
          <a:endParaRPr lang="en-US"/>
        </a:p>
      </dgm:t>
    </dgm:pt>
    <dgm:pt modelId="{D9A67E6F-D850-47EF-A378-8E93F7AF7204}" type="pres">
      <dgm:prSet presAssocID="{C5B290E9-5C96-47FD-B30D-E5E2EA259FF3}" presName="vert0" presStyleCnt="0">
        <dgm:presLayoutVars>
          <dgm:dir/>
          <dgm:animOne val="branch"/>
          <dgm:animLvl val="lvl"/>
        </dgm:presLayoutVars>
      </dgm:prSet>
      <dgm:spPr/>
    </dgm:pt>
    <dgm:pt modelId="{C961FF84-8AAD-45D5-A5D7-A2DDE7A36BA4}" type="pres">
      <dgm:prSet presAssocID="{7FA31F6A-5FFA-4DBB-8C2F-30ED9B50D5FF}" presName="thickLine" presStyleLbl="alignNode1" presStyleIdx="0" presStyleCnt="6"/>
      <dgm:spPr/>
    </dgm:pt>
    <dgm:pt modelId="{8C3F59FD-CBFC-45DE-BD1E-D1FC72AAD143}" type="pres">
      <dgm:prSet presAssocID="{7FA31F6A-5FFA-4DBB-8C2F-30ED9B50D5FF}" presName="horz1" presStyleCnt="0"/>
      <dgm:spPr/>
    </dgm:pt>
    <dgm:pt modelId="{3941871C-7E84-427C-80CD-4AF47CEA8018}" type="pres">
      <dgm:prSet presAssocID="{7FA31F6A-5FFA-4DBB-8C2F-30ED9B50D5FF}" presName="tx1" presStyleLbl="revTx" presStyleIdx="0" presStyleCnt="6"/>
      <dgm:spPr/>
    </dgm:pt>
    <dgm:pt modelId="{7DCC23FB-3F57-4203-984E-1A0ACE8D311F}" type="pres">
      <dgm:prSet presAssocID="{7FA31F6A-5FFA-4DBB-8C2F-30ED9B50D5FF}" presName="vert1" presStyleCnt="0"/>
      <dgm:spPr/>
    </dgm:pt>
    <dgm:pt modelId="{8EAF6C22-2BFB-4EBC-825C-6E6F2D94EAFD}" type="pres">
      <dgm:prSet presAssocID="{30995EA1-7541-46BC-98B2-4D0BD826510C}" presName="thickLine" presStyleLbl="alignNode1" presStyleIdx="1" presStyleCnt="6"/>
      <dgm:spPr/>
    </dgm:pt>
    <dgm:pt modelId="{BBFBF31F-7699-41B2-9365-89830620E0E1}" type="pres">
      <dgm:prSet presAssocID="{30995EA1-7541-46BC-98B2-4D0BD826510C}" presName="horz1" presStyleCnt="0"/>
      <dgm:spPr/>
    </dgm:pt>
    <dgm:pt modelId="{2FD14CCB-91B4-4B0E-A8E4-AE1ED5C61057}" type="pres">
      <dgm:prSet presAssocID="{30995EA1-7541-46BC-98B2-4D0BD826510C}" presName="tx1" presStyleLbl="revTx" presStyleIdx="1" presStyleCnt="6"/>
      <dgm:spPr/>
    </dgm:pt>
    <dgm:pt modelId="{F2AC4D37-9B68-4775-9CA8-71132744EED7}" type="pres">
      <dgm:prSet presAssocID="{30995EA1-7541-46BC-98B2-4D0BD826510C}" presName="vert1" presStyleCnt="0"/>
      <dgm:spPr/>
    </dgm:pt>
    <dgm:pt modelId="{0D03A711-62F5-4F51-B33F-D0E0193E2E26}" type="pres">
      <dgm:prSet presAssocID="{D964BF6C-0237-4FFE-89BC-294645135C71}" presName="thickLine" presStyleLbl="alignNode1" presStyleIdx="2" presStyleCnt="6"/>
      <dgm:spPr/>
    </dgm:pt>
    <dgm:pt modelId="{2C1FC187-651C-4EAA-AE67-8707B50DFA17}" type="pres">
      <dgm:prSet presAssocID="{D964BF6C-0237-4FFE-89BC-294645135C71}" presName="horz1" presStyleCnt="0"/>
      <dgm:spPr/>
    </dgm:pt>
    <dgm:pt modelId="{DCAEB685-34AE-407F-8CD5-6983A43941E8}" type="pres">
      <dgm:prSet presAssocID="{D964BF6C-0237-4FFE-89BC-294645135C71}" presName="tx1" presStyleLbl="revTx" presStyleIdx="2" presStyleCnt="6"/>
      <dgm:spPr/>
    </dgm:pt>
    <dgm:pt modelId="{2782B9CD-88CF-4271-9B7A-0DCDF5143BC6}" type="pres">
      <dgm:prSet presAssocID="{D964BF6C-0237-4FFE-89BC-294645135C71}" presName="vert1" presStyleCnt="0"/>
      <dgm:spPr/>
    </dgm:pt>
    <dgm:pt modelId="{953BD92B-A01E-4EFE-B5FA-2058B208C988}" type="pres">
      <dgm:prSet presAssocID="{714B1714-04DD-4DA2-B9EE-37A867106867}" presName="thickLine" presStyleLbl="alignNode1" presStyleIdx="3" presStyleCnt="6"/>
      <dgm:spPr/>
    </dgm:pt>
    <dgm:pt modelId="{5ABF6840-3432-43EF-9C8E-52F9C44B5AB0}" type="pres">
      <dgm:prSet presAssocID="{714B1714-04DD-4DA2-B9EE-37A867106867}" presName="horz1" presStyleCnt="0"/>
      <dgm:spPr/>
    </dgm:pt>
    <dgm:pt modelId="{5B30817C-9CB9-4B0A-A9A0-6621A347F555}" type="pres">
      <dgm:prSet presAssocID="{714B1714-04DD-4DA2-B9EE-37A867106867}" presName="tx1" presStyleLbl="revTx" presStyleIdx="3" presStyleCnt="6"/>
      <dgm:spPr/>
    </dgm:pt>
    <dgm:pt modelId="{8837E257-DEC8-4BCA-8ABD-72ADA11DA014}" type="pres">
      <dgm:prSet presAssocID="{714B1714-04DD-4DA2-B9EE-37A867106867}" presName="vert1" presStyleCnt="0"/>
      <dgm:spPr/>
    </dgm:pt>
    <dgm:pt modelId="{B34D2043-DDB3-43EC-BDAD-3A0CEEB572DA}" type="pres">
      <dgm:prSet presAssocID="{00202B89-1589-4255-AD3E-23EEACD55D6E}" presName="thickLine" presStyleLbl="alignNode1" presStyleIdx="4" presStyleCnt="6"/>
      <dgm:spPr/>
    </dgm:pt>
    <dgm:pt modelId="{309D4CFA-340A-4792-9897-8CFE1A90AB23}" type="pres">
      <dgm:prSet presAssocID="{00202B89-1589-4255-AD3E-23EEACD55D6E}" presName="horz1" presStyleCnt="0"/>
      <dgm:spPr/>
    </dgm:pt>
    <dgm:pt modelId="{06A48DFA-1AE3-4A27-A3B3-AE737FD32563}" type="pres">
      <dgm:prSet presAssocID="{00202B89-1589-4255-AD3E-23EEACD55D6E}" presName="tx1" presStyleLbl="revTx" presStyleIdx="4" presStyleCnt="6"/>
      <dgm:spPr/>
    </dgm:pt>
    <dgm:pt modelId="{C8F90A2A-CB42-4A54-B8B9-3DFB35DD3E90}" type="pres">
      <dgm:prSet presAssocID="{00202B89-1589-4255-AD3E-23EEACD55D6E}" presName="vert1" presStyleCnt="0"/>
      <dgm:spPr/>
    </dgm:pt>
    <dgm:pt modelId="{D5838FB8-D888-44A7-9054-6E5C7EA766D3}" type="pres">
      <dgm:prSet presAssocID="{45843474-4E41-4C2C-8CFF-A5435D45776C}" presName="thickLine" presStyleLbl="alignNode1" presStyleIdx="5" presStyleCnt="6"/>
      <dgm:spPr/>
    </dgm:pt>
    <dgm:pt modelId="{2D5287CE-0A56-4F41-BE84-1EE12F26C08F}" type="pres">
      <dgm:prSet presAssocID="{45843474-4E41-4C2C-8CFF-A5435D45776C}" presName="horz1" presStyleCnt="0"/>
      <dgm:spPr/>
    </dgm:pt>
    <dgm:pt modelId="{40740CEF-6270-4EC0-9F71-F633C8330B7E}" type="pres">
      <dgm:prSet presAssocID="{45843474-4E41-4C2C-8CFF-A5435D45776C}" presName="tx1" presStyleLbl="revTx" presStyleIdx="5" presStyleCnt="6"/>
      <dgm:spPr/>
    </dgm:pt>
    <dgm:pt modelId="{8D3C7E4A-28FA-4CD9-8A30-8E146B10C16D}" type="pres">
      <dgm:prSet presAssocID="{45843474-4E41-4C2C-8CFF-A5435D45776C}" presName="vert1" presStyleCnt="0"/>
      <dgm:spPr/>
    </dgm:pt>
  </dgm:ptLst>
  <dgm:cxnLst>
    <dgm:cxn modelId="{76143425-E144-45DA-8DE2-6EFFE3287F1F}" type="presOf" srcId="{00202B89-1589-4255-AD3E-23EEACD55D6E}" destId="{06A48DFA-1AE3-4A27-A3B3-AE737FD32563}" srcOrd="0" destOrd="0" presId="urn:microsoft.com/office/officeart/2008/layout/LinedList"/>
    <dgm:cxn modelId="{52845B5B-6C75-4557-B985-E4BB358F18BF}" type="presOf" srcId="{714B1714-04DD-4DA2-B9EE-37A867106867}" destId="{5B30817C-9CB9-4B0A-A9A0-6621A347F555}" srcOrd="0" destOrd="0" presId="urn:microsoft.com/office/officeart/2008/layout/LinedList"/>
    <dgm:cxn modelId="{69B23542-FE98-4380-B6C8-435D5841F4DC}" srcId="{C5B290E9-5C96-47FD-B30D-E5E2EA259FF3}" destId="{7FA31F6A-5FFA-4DBB-8C2F-30ED9B50D5FF}" srcOrd="0" destOrd="0" parTransId="{7E9A283F-2DD4-4255-B0D8-F72DCC9FD553}" sibTransId="{41E5AA8C-A6FD-4C55-9124-54A54ADA0719}"/>
    <dgm:cxn modelId="{D8D31065-222C-4DB2-8043-A08FDFEC66F7}" type="presOf" srcId="{45843474-4E41-4C2C-8CFF-A5435D45776C}" destId="{40740CEF-6270-4EC0-9F71-F633C8330B7E}" srcOrd="0" destOrd="0" presId="urn:microsoft.com/office/officeart/2008/layout/LinedList"/>
    <dgm:cxn modelId="{7EDD2466-00D9-474B-AFDB-D2FB9BDA416F}" srcId="{C5B290E9-5C96-47FD-B30D-E5E2EA259FF3}" destId="{D964BF6C-0237-4FFE-89BC-294645135C71}" srcOrd="2" destOrd="0" parTransId="{CAD7FCA1-164A-4990-B75F-9E41BA2079D6}" sibTransId="{B35B3E39-568B-42A4-B595-F821320ED404}"/>
    <dgm:cxn modelId="{C0760E4F-F76D-467B-A0E2-24DFF9A6F6DB}" type="presOf" srcId="{C5B290E9-5C96-47FD-B30D-E5E2EA259FF3}" destId="{D9A67E6F-D850-47EF-A378-8E93F7AF7204}" srcOrd="0" destOrd="0" presId="urn:microsoft.com/office/officeart/2008/layout/LinedList"/>
    <dgm:cxn modelId="{38826371-3FD5-404D-8C15-7D7D864FD82B}" srcId="{C5B290E9-5C96-47FD-B30D-E5E2EA259FF3}" destId="{00202B89-1589-4255-AD3E-23EEACD55D6E}" srcOrd="4" destOrd="0" parTransId="{8E25CE71-5A50-4600-8E64-4F44BDBA61D4}" sibTransId="{DED9DF55-0E6E-439F-9339-45764DF990CF}"/>
    <dgm:cxn modelId="{A6EB9AA5-C3A5-4F1D-AC35-AB66DDE29FA9}" type="presOf" srcId="{7FA31F6A-5FFA-4DBB-8C2F-30ED9B50D5FF}" destId="{3941871C-7E84-427C-80CD-4AF47CEA8018}" srcOrd="0" destOrd="0" presId="urn:microsoft.com/office/officeart/2008/layout/LinedList"/>
    <dgm:cxn modelId="{AA9160CE-533B-47B3-8F63-D3FC49281BDD}" type="presOf" srcId="{30995EA1-7541-46BC-98B2-4D0BD826510C}" destId="{2FD14CCB-91B4-4B0E-A8E4-AE1ED5C61057}" srcOrd="0" destOrd="0" presId="urn:microsoft.com/office/officeart/2008/layout/LinedList"/>
    <dgm:cxn modelId="{C5588ED0-F344-4007-A315-06FFBC2BCD5F}" srcId="{C5B290E9-5C96-47FD-B30D-E5E2EA259FF3}" destId="{30995EA1-7541-46BC-98B2-4D0BD826510C}" srcOrd="1" destOrd="0" parTransId="{1A820E3B-ECD6-4E0F-B8DD-968B81020611}" sibTransId="{D4AE023E-3949-41F7-B024-6B3F47E5644A}"/>
    <dgm:cxn modelId="{48714FE5-4005-4348-9FF7-BE4A879A5040}" srcId="{C5B290E9-5C96-47FD-B30D-E5E2EA259FF3}" destId="{714B1714-04DD-4DA2-B9EE-37A867106867}" srcOrd="3" destOrd="0" parTransId="{5C4F052D-9117-4F75-A516-F6186D1C4159}" sibTransId="{19A50D40-8EEA-4527-86DF-897105E2C86D}"/>
    <dgm:cxn modelId="{5914B2E8-A06C-4CE7-B1CF-DF564F6AFE8B}" srcId="{C5B290E9-5C96-47FD-B30D-E5E2EA259FF3}" destId="{45843474-4E41-4C2C-8CFF-A5435D45776C}" srcOrd="5" destOrd="0" parTransId="{858A8BE0-CF29-46D5-875C-A401FF0CE597}" sibTransId="{3610FF04-CEC9-4468-9E7D-BF38D6309486}"/>
    <dgm:cxn modelId="{907DC5EC-CA5C-415F-BFD7-5009D18E1490}" type="presOf" srcId="{D964BF6C-0237-4FFE-89BC-294645135C71}" destId="{DCAEB685-34AE-407F-8CD5-6983A43941E8}" srcOrd="0" destOrd="0" presId="urn:microsoft.com/office/officeart/2008/layout/LinedList"/>
    <dgm:cxn modelId="{9237D972-6C92-4596-8F03-D1C890948897}" type="presParOf" srcId="{D9A67E6F-D850-47EF-A378-8E93F7AF7204}" destId="{C961FF84-8AAD-45D5-A5D7-A2DDE7A36BA4}" srcOrd="0" destOrd="0" presId="urn:microsoft.com/office/officeart/2008/layout/LinedList"/>
    <dgm:cxn modelId="{EAC100A4-3CE0-4D58-98EC-45A4DE0B1AB2}" type="presParOf" srcId="{D9A67E6F-D850-47EF-A378-8E93F7AF7204}" destId="{8C3F59FD-CBFC-45DE-BD1E-D1FC72AAD143}" srcOrd="1" destOrd="0" presId="urn:microsoft.com/office/officeart/2008/layout/LinedList"/>
    <dgm:cxn modelId="{7654E642-0C62-43DB-96CB-09F98AA7B56D}" type="presParOf" srcId="{8C3F59FD-CBFC-45DE-BD1E-D1FC72AAD143}" destId="{3941871C-7E84-427C-80CD-4AF47CEA8018}" srcOrd="0" destOrd="0" presId="urn:microsoft.com/office/officeart/2008/layout/LinedList"/>
    <dgm:cxn modelId="{22A7D79B-64BE-4EDE-BC33-EFF2CF1AF1E4}" type="presParOf" srcId="{8C3F59FD-CBFC-45DE-BD1E-D1FC72AAD143}" destId="{7DCC23FB-3F57-4203-984E-1A0ACE8D311F}" srcOrd="1" destOrd="0" presId="urn:microsoft.com/office/officeart/2008/layout/LinedList"/>
    <dgm:cxn modelId="{AF53FE18-0FD1-407C-84A1-1314A32ABC86}" type="presParOf" srcId="{D9A67E6F-D850-47EF-A378-8E93F7AF7204}" destId="{8EAF6C22-2BFB-4EBC-825C-6E6F2D94EAFD}" srcOrd="2" destOrd="0" presId="urn:microsoft.com/office/officeart/2008/layout/LinedList"/>
    <dgm:cxn modelId="{FAB0DDD1-A80A-4311-93FE-4E751C17017D}" type="presParOf" srcId="{D9A67E6F-D850-47EF-A378-8E93F7AF7204}" destId="{BBFBF31F-7699-41B2-9365-89830620E0E1}" srcOrd="3" destOrd="0" presId="urn:microsoft.com/office/officeart/2008/layout/LinedList"/>
    <dgm:cxn modelId="{B70BB76A-0FFD-4BB9-9BAB-43509235BBA2}" type="presParOf" srcId="{BBFBF31F-7699-41B2-9365-89830620E0E1}" destId="{2FD14CCB-91B4-4B0E-A8E4-AE1ED5C61057}" srcOrd="0" destOrd="0" presId="urn:microsoft.com/office/officeart/2008/layout/LinedList"/>
    <dgm:cxn modelId="{586AE777-2FF3-4364-BC63-FE614902CA60}" type="presParOf" srcId="{BBFBF31F-7699-41B2-9365-89830620E0E1}" destId="{F2AC4D37-9B68-4775-9CA8-71132744EED7}" srcOrd="1" destOrd="0" presId="urn:microsoft.com/office/officeart/2008/layout/LinedList"/>
    <dgm:cxn modelId="{E26B5739-5ABA-41DB-BB9C-CB21822BB194}" type="presParOf" srcId="{D9A67E6F-D850-47EF-A378-8E93F7AF7204}" destId="{0D03A711-62F5-4F51-B33F-D0E0193E2E26}" srcOrd="4" destOrd="0" presId="urn:microsoft.com/office/officeart/2008/layout/LinedList"/>
    <dgm:cxn modelId="{94A2C4A6-3D32-475F-B911-D1B2E5CA807A}" type="presParOf" srcId="{D9A67E6F-D850-47EF-A378-8E93F7AF7204}" destId="{2C1FC187-651C-4EAA-AE67-8707B50DFA17}" srcOrd="5" destOrd="0" presId="urn:microsoft.com/office/officeart/2008/layout/LinedList"/>
    <dgm:cxn modelId="{9D7BC7E1-24A4-43E7-A464-DFA9EC88C0CF}" type="presParOf" srcId="{2C1FC187-651C-4EAA-AE67-8707B50DFA17}" destId="{DCAEB685-34AE-407F-8CD5-6983A43941E8}" srcOrd="0" destOrd="0" presId="urn:microsoft.com/office/officeart/2008/layout/LinedList"/>
    <dgm:cxn modelId="{91583020-87BC-4BCB-B52B-BB2F360E92CF}" type="presParOf" srcId="{2C1FC187-651C-4EAA-AE67-8707B50DFA17}" destId="{2782B9CD-88CF-4271-9B7A-0DCDF5143BC6}" srcOrd="1" destOrd="0" presId="urn:microsoft.com/office/officeart/2008/layout/LinedList"/>
    <dgm:cxn modelId="{0B8C20EC-F9CE-4376-A330-55CA0516C38F}" type="presParOf" srcId="{D9A67E6F-D850-47EF-A378-8E93F7AF7204}" destId="{953BD92B-A01E-4EFE-B5FA-2058B208C988}" srcOrd="6" destOrd="0" presId="urn:microsoft.com/office/officeart/2008/layout/LinedList"/>
    <dgm:cxn modelId="{C303F094-C104-45BF-B7D1-00764949669B}" type="presParOf" srcId="{D9A67E6F-D850-47EF-A378-8E93F7AF7204}" destId="{5ABF6840-3432-43EF-9C8E-52F9C44B5AB0}" srcOrd="7" destOrd="0" presId="urn:microsoft.com/office/officeart/2008/layout/LinedList"/>
    <dgm:cxn modelId="{E509D4FA-A468-4A7F-904D-543CE7140E4E}" type="presParOf" srcId="{5ABF6840-3432-43EF-9C8E-52F9C44B5AB0}" destId="{5B30817C-9CB9-4B0A-A9A0-6621A347F555}" srcOrd="0" destOrd="0" presId="urn:microsoft.com/office/officeart/2008/layout/LinedList"/>
    <dgm:cxn modelId="{F046C6F5-E547-45BC-B262-BCA59042F33F}" type="presParOf" srcId="{5ABF6840-3432-43EF-9C8E-52F9C44B5AB0}" destId="{8837E257-DEC8-4BCA-8ABD-72ADA11DA014}" srcOrd="1" destOrd="0" presId="urn:microsoft.com/office/officeart/2008/layout/LinedList"/>
    <dgm:cxn modelId="{E30C864E-68F0-4351-AE36-D68E9E73C14A}" type="presParOf" srcId="{D9A67E6F-D850-47EF-A378-8E93F7AF7204}" destId="{B34D2043-DDB3-43EC-BDAD-3A0CEEB572DA}" srcOrd="8" destOrd="0" presId="urn:microsoft.com/office/officeart/2008/layout/LinedList"/>
    <dgm:cxn modelId="{7363973F-D315-484D-A79B-492D82AB34E5}" type="presParOf" srcId="{D9A67E6F-D850-47EF-A378-8E93F7AF7204}" destId="{309D4CFA-340A-4792-9897-8CFE1A90AB23}" srcOrd="9" destOrd="0" presId="urn:microsoft.com/office/officeart/2008/layout/LinedList"/>
    <dgm:cxn modelId="{7040EC5B-9331-40DF-8D53-74A7D873ECCF}" type="presParOf" srcId="{309D4CFA-340A-4792-9897-8CFE1A90AB23}" destId="{06A48DFA-1AE3-4A27-A3B3-AE737FD32563}" srcOrd="0" destOrd="0" presId="urn:microsoft.com/office/officeart/2008/layout/LinedList"/>
    <dgm:cxn modelId="{50AA1C75-72B4-46C3-9488-EC95D5B2A27E}" type="presParOf" srcId="{309D4CFA-340A-4792-9897-8CFE1A90AB23}" destId="{C8F90A2A-CB42-4A54-B8B9-3DFB35DD3E90}" srcOrd="1" destOrd="0" presId="urn:microsoft.com/office/officeart/2008/layout/LinedList"/>
    <dgm:cxn modelId="{D2ED3397-8239-4282-B0FE-9DB13884760D}" type="presParOf" srcId="{D9A67E6F-D850-47EF-A378-8E93F7AF7204}" destId="{D5838FB8-D888-44A7-9054-6E5C7EA766D3}" srcOrd="10" destOrd="0" presId="urn:microsoft.com/office/officeart/2008/layout/LinedList"/>
    <dgm:cxn modelId="{C0734C5D-BA65-46A0-8602-F341F4328ECD}" type="presParOf" srcId="{D9A67E6F-D850-47EF-A378-8E93F7AF7204}" destId="{2D5287CE-0A56-4F41-BE84-1EE12F26C08F}" srcOrd="11" destOrd="0" presId="urn:microsoft.com/office/officeart/2008/layout/LinedList"/>
    <dgm:cxn modelId="{76429D9C-2F98-477E-9392-73A88F6E4015}" type="presParOf" srcId="{2D5287CE-0A56-4F41-BE84-1EE12F26C08F}" destId="{40740CEF-6270-4EC0-9F71-F633C8330B7E}" srcOrd="0" destOrd="0" presId="urn:microsoft.com/office/officeart/2008/layout/LinedList"/>
    <dgm:cxn modelId="{60528E2E-0799-47A4-86D9-E2825363CB0E}" type="presParOf" srcId="{2D5287CE-0A56-4F41-BE84-1EE12F26C08F}" destId="{8D3C7E4A-28FA-4CD9-8A30-8E146B10C1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68F8799-14DB-4FE6-A351-299D146E6AC3}" type="doc">
      <dgm:prSet loTypeId="urn:microsoft.com/office/officeart/2018/5/layout/IconCircleLabelList" loCatId="icon" qsTypeId="urn:microsoft.com/office/officeart/2005/8/quickstyle/simple1#125" qsCatId="simple" csTypeId="urn:microsoft.com/office/officeart/2018/5/colors/Iconchunking_neutralicon_colorful1" csCatId="colorful" phldr="1"/>
      <dgm:spPr/>
      <dgm:t>
        <a:bodyPr/>
        <a:lstStyle/>
        <a:p>
          <a:endParaRPr lang="en-US"/>
        </a:p>
      </dgm:t>
    </dgm:pt>
    <dgm:pt modelId="{370BB9C2-95E4-4B15-AD66-A7761D2E6EB4}">
      <dgm:prSet/>
      <dgm:spPr/>
      <dgm:t>
        <a:bodyPr/>
        <a:lstStyle/>
        <a:p>
          <a:pPr>
            <a:defRPr cap="all"/>
          </a:pPr>
          <a:r>
            <a:rPr lang="en-US"/>
            <a:t>A mindset</a:t>
          </a:r>
        </a:p>
      </dgm:t>
    </dgm:pt>
    <dgm:pt modelId="{255F8665-5CED-451E-BBAA-EFC5653B280E}" type="parTrans" cxnId="{9B122E9A-0E0B-481F-B71C-7C644E87CC10}">
      <dgm:prSet/>
      <dgm:spPr/>
      <dgm:t>
        <a:bodyPr/>
        <a:lstStyle/>
        <a:p>
          <a:endParaRPr lang="en-US"/>
        </a:p>
      </dgm:t>
    </dgm:pt>
    <dgm:pt modelId="{A161EC69-B85F-4783-A109-D819BED9ACA2}" type="sibTrans" cxnId="{9B122E9A-0E0B-481F-B71C-7C644E87CC10}">
      <dgm:prSet/>
      <dgm:spPr/>
      <dgm:t>
        <a:bodyPr/>
        <a:lstStyle/>
        <a:p>
          <a:endParaRPr lang="en-US"/>
        </a:p>
      </dgm:t>
    </dgm:pt>
    <dgm:pt modelId="{F969DB24-E891-476D-983B-971E5A78724C}">
      <dgm:prSet/>
      <dgm:spPr/>
      <dgm:t>
        <a:bodyPr/>
        <a:lstStyle/>
        <a:p>
          <a:pPr>
            <a:defRPr cap="all"/>
          </a:pPr>
          <a:r>
            <a:rPr lang="en-US"/>
            <a:t>A skill</a:t>
          </a:r>
        </a:p>
      </dgm:t>
    </dgm:pt>
    <dgm:pt modelId="{A2AA63C1-852B-4577-B5CF-794B1B10C131}" type="parTrans" cxnId="{ABFE0B53-92C2-43CC-BCC8-7A80722856AA}">
      <dgm:prSet/>
      <dgm:spPr/>
      <dgm:t>
        <a:bodyPr/>
        <a:lstStyle/>
        <a:p>
          <a:endParaRPr lang="en-US"/>
        </a:p>
      </dgm:t>
    </dgm:pt>
    <dgm:pt modelId="{DFB408BE-0125-4CE9-9EFC-BCC2DEB9BD37}" type="sibTrans" cxnId="{ABFE0B53-92C2-43CC-BCC8-7A80722856AA}">
      <dgm:prSet/>
      <dgm:spPr/>
      <dgm:t>
        <a:bodyPr/>
        <a:lstStyle/>
        <a:p>
          <a:endParaRPr lang="en-US"/>
        </a:p>
      </dgm:t>
    </dgm:pt>
    <dgm:pt modelId="{6E8C1DD9-DD47-4B7A-980E-D2C70906EAAD}">
      <dgm:prSet/>
      <dgm:spPr/>
      <dgm:t>
        <a:bodyPr/>
        <a:lstStyle/>
        <a:p>
          <a:pPr>
            <a:defRPr cap="all"/>
          </a:pPr>
          <a:r>
            <a:rPr lang="en-US"/>
            <a:t>A professional necessity</a:t>
          </a:r>
        </a:p>
      </dgm:t>
    </dgm:pt>
    <dgm:pt modelId="{7431A74E-E6BE-44A9-821D-2FFD86E2F1A2}" type="parTrans" cxnId="{00DB5E31-A9C9-456B-8076-5B64FA73ABD5}">
      <dgm:prSet/>
      <dgm:spPr/>
      <dgm:t>
        <a:bodyPr/>
        <a:lstStyle/>
        <a:p>
          <a:endParaRPr lang="en-US"/>
        </a:p>
      </dgm:t>
    </dgm:pt>
    <dgm:pt modelId="{11FEE629-6768-4F51-B6DC-B1D5382F6EC3}" type="sibTrans" cxnId="{00DB5E31-A9C9-456B-8076-5B64FA73ABD5}">
      <dgm:prSet/>
      <dgm:spPr/>
      <dgm:t>
        <a:bodyPr/>
        <a:lstStyle/>
        <a:p>
          <a:endParaRPr lang="en-US"/>
        </a:p>
      </dgm:t>
    </dgm:pt>
    <dgm:pt modelId="{9B23352B-0640-4B9C-A717-DCCFCBBA6851}" type="pres">
      <dgm:prSet presAssocID="{A68F8799-14DB-4FE6-A351-299D146E6AC3}" presName="root" presStyleCnt="0">
        <dgm:presLayoutVars>
          <dgm:dir/>
          <dgm:resizeHandles val="exact"/>
        </dgm:presLayoutVars>
      </dgm:prSet>
      <dgm:spPr/>
    </dgm:pt>
    <dgm:pt modelId="{8F726EE1-0307-473F-8A9A-1D7823ABCE1C}" type="pres">
      <dgm:prSet presAssocID="{370BB9C2-95E4-4B15-AD66-A7761D2E6EB4}" presName="compNode" presStyleCnt="0"/>
      <dgm:spPr/>
    </dgm:pt>
    <dgm:pt modelId="{7A1BF972-4FAC-49A1-B1FD-DCA9B1BF86E1}" type="pres">
      <dgm:prSet presAssocID="{370BB9C2-95E4-4B15-AD66-A7761D2E6EB4}" presName="iconBgRect" presStyleLbl="bgShp" presStyleIdx="0" presStyleCnt="3"/>
      <dgm:spPr/>
    </dgm:pt>
    <dgm:pt modelId="{C305AFD2-7BF6-4663-9619-9243CB658880}" type="pres">
      <dgm:prSet presAssocID="{370BB9C2-95E4-4B15-AD66-A7761D2E6EB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F27EC9A5-9DD3-4C62-AD2D-2417E24A281E}" type="pres">
      <dgm:prSet presAssocID="{370BB9C2-95E4-4B15-AD66-A7761D2E6EB4}" presName="spaceRect" presStyleCnt="0"/>
      <dgm:spPr/>
    </dgm:pt>
    <dgm:pt modelId="{8FB6D117-F777-4DDE-804A-F32115E41C7D}" type="pres">
      <dgm:prSet presAssocID="{370BB9C2-95E4-4B15-AD66-A7761D2E6EB4}" presName="textRect" presStyleLbl="revTx" presStyleIdx="0" presStyleCnt="3">
        <dgm:presLayoutVars>
          <dgm:chMax val="1"/>
          <dgm:chPref val="1"/>
        </dgm:presLayoutVars>
      </dgm:prSet>
      <dgm:spPr/>
    </dgm:pt>
    <dgm:pt modelId="{1607AFAF-900F-44A8-AC9F-7713794F27AC}" type="pres">
      <dgm:prSet presAssocID="{A161EC69-B85F-4783-A109-D819BED9ACA2}" presName="sibTrans" presStyleCnt="0"/>
      <dgm:spPr/>
    </dgm:pt>
    <dgm:pt modelId="{6A3C4FBB-D4CA-4B5C-AAFA-AC3907F7B376}" type="pres">
      <dgm:prSet presAssocID="{F969DB24-E891-476D-983B-971E5A78724C}" presName="compNode" presStyleCnt="0"/>
      <dgm:spPr/>
    </dgm:pt>
    <dgm:pt modelId="{4DE91035-044F-4098-9832-FE069B28B638}" type="pres">
      <dgm:prSet presAssocID="{F969DB24-E891-476D-983B-971E5A78724C}" presName="iconBgRect" presStyleLbl="bgShp" presStyleIdx="1" presStyleCnt="3"/>
      <dgm:spPr/>
    </dgm:pt>
    <dgm:pt modelId="{0DC99C94-6CCD-47A1-9934-DAB5BFD070F5}" type="pres">
      <dgm:prSet presAssocID="{F969DB24-E891-476D-983B-971E5A78724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DF3D8BDB-75D5-4AD2-838B-45AE56D8A0D0}" type="pres">
      <dgm:prSet presAssocID="{F969DB24-E891-476D-983B-971E5A78724C}" presName="spaceRect" presStyleCnt="0"/>
      <dgm:spPr/>
    </dgm:pt>
    <dgm:pt modelId="{0CEA314B-3CDA-497E-875A-F0ADCCAB5869}" type="pres">
      <dgm:prSet presAssocID="{F969DB24-E891-476D-983B-971E5A78724C}" presName="textRect" presStyleLbl="revTx" presStyleIdx="1" presStyleCnt="3">
        <dgm:presLayoutVars>
          <dgm:chMax val="1"/>
          <dgm:chPref val="1"/>
        </dgm:presLayoutVars>
      </dgm:prSet>
      <dgm:spPr/>
    </dgm:pt>
    <dgm:pt modelId="{5ED59FC1-0FC4-4630-A9F1-60309F0E81F4}" type="pres">
      <dgm:prSet presAssocID="{DFB408BE-0125-4CE9-9EFC-BCC2DEB9BD37}" presName="sibTrans" presStyleCnt="0"/>
      <dgm:spPr/>
    </dgm:pt>
    <dgm:pt modelId="{88EDC130-634A-4013-BA4A-62AC5D64AE79}" type="pres">
      <dgm:prSet presAssocID="{6E8C1DD9-DD47-4B7A-980E-D2C70906EAAD}" presName="compNode" presStyleCnt="0"/>
      <dgm:spPr/>
    </dgm:pt>
    <dgm:pt modelId="{683036C8-E53E-4E9D-9B72-55728F457308}" type="pres">
      <dgm:prSet presAssocID="{6E8C1DD9-DD47-4B7A-980E-D2C70906EAAD}" presName="iconBgRect" presStyleLbl="bgShp" presStyleIdx="2" presStyleCnt="3"/>
      <dgm:spPr/>
    </dgm:pt>
    <dgm:pt modelId="{18141110-6305-498B-98A6-58B07DFDA104}" type="pres">
      <dgm:prSet presAssocID="{6E8C1DD9-DD47-4B7A-980E-D2C70906EAAD}"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C6CECE36-BDC8-4A0A-854A-F1D19384512F}" type="pres">
      <dgm:prSet presAssocID="{6E8C1DD9-DD47-4B7A-980E-D2C70906EAAD}" presName="spaceRect" presStyleCnt="0"/>
      <dgm:spPr/>
    </dgm:pt>
    <dgm:pt modelId="{A5BE4BFF-25AA-4192-8033-742B677D8D88}" type="pres">
      <dgm:prSet presAssocID="{6E8C1DD9-DD47-4B7A-980E-D2C70906EAAD}" presName="textRect" presStyleLbl="revTx" presStyleIdx="2" presStyleCnt="3">
        <dgm:presLayoutVars>
          <dgm:chMax val="1"/>
          <dgm:chPref val="1"/>
        </dgm:presLayoutVars>
      </dgm:prSet>
      <dgm:spPr/>
    </dgm:pt>
  </dgm:ptLst>
  <dgm:cxnLst>
    <dgm:cxn modelId="{231E490F-B019-4742-B95E-524B52D48CB4}" type="presOf" srcId="{F969DB24-E891-476D-983B-971E5A78724C}" destId="{0CEA314B-3CDA-497E-875A-F0ADCCAB5869}" srcOrd="0" destOrd="0" presId="urn:microsoft.com/office/officeart/2018/5/layout/IconCircleLabelList"/>
    <dgm:cxn modelId="{00DB5E31-A9C9-456B-8076-5B64FA73ABD5}" srcId="{A68F8799-14DB-4FE6-A351-299D146E6AC3}" destId="{6E8C1DD9-DD47-4B7A-980E-D2C70906EAAD}" srcOrd="2" destOrd="0" parTransId="{7431A74E-E6BE-44A9-821D-2FFD86E2F1A2}" sibTransId="{11FEE629-6768-4F51-B6DC-B1D5382F6EC3}"/>
    <dgm:cxn modelId="{ABFE0B53-92C2-43CC-BCC8-7A80722856AA}" srcId="{A68F8799-14DB-4FE6-A351-299D146E6AC3}" destId="{F969DB24-E891-476D-983B-971E5A78724C}" srcOrd="1" destOrd="0" parTransId="{A2AA63C1-852B-4577-B5CF-794B1B10C131}" sibTransId="{DFB408BE-0125-4CE9-9EFC-BCC2DEB9BD37}"/>
    <dgm:cxn modelId="{86F5AB92-5976-4D4E-A02C-7C256E9E5368}" type="presOf" srcId="{6E8C1DD9-DD47-4B7A-980E-D2C70906EAAD}" destId="{A5BE4BFF-25AA-4192-8033-742B677D8D88}" srcOrd="0" destOrd="0" presId="urn:microsoft.com/office/officeart/2018/5/layout/IconCircleLabelList"/>
    <dgm:cxn modelId="{9B122E9A-0E0B-481F-B71C-7C644E87CC10}" srcId="{A68F8799-14DB-4FE6-A351-299D146E6AC3}" destId="{370BB9C2-95E4-4B15-AD66-A7761D2E6EB4}" srcOrd="0" destOrd="0" parTransId="{255F8665-5CED-451E-BBAA-EFC5653B280E}" sibTransId="{A161EC69-B85F-4783-A109-D819BED9ACA2}"/>
    <dgm:cxn modelId="{A9FDC9B6-D38F-4E02-94E8-F87870C0E267}" type="presOf" srcId="{370BB9C2-95E4-4B15-AD66-A7761D2E6EB4}" destId="{8FB6D117-F777-4DDE-804A-F32115E41C7D}" srcOrd="0" destOrd="0" presId="urn:microsoft.com/office/officeart/2018/5/layout/IconCircleLabelList"/>
    <dgm:cxn modelId="{2703F0D4-393B-4D76-A959-204FC1013423}" type="presOf" srcId="{A68F8799-14DB-4FE6-A351-299D146E6AC3}" destId="{9B23352B-0640-4B9C-A717-DCCFCBBA6851}" srcOrd="0" destOrd="0" presId="urn:microsoft.com/office/officeart/2018/5/layout/IconCircleLabelList"/>
    <dgm:cxn modelId="{B335B11C-6579-4B70-9051-17E32300E8DF}" type="presParOf" srcId="{9B23352B-0640-4B9C-A717-DCCFCBBA6851}" destId="{8F726EE1-0307-473F-8A9A-1D7823ABCE1C}" srcOrd="0" destOrd="0" presId="urn:microsoft.com/office/officeart/2018/5/layout/IconCircleLabelList"/>
    <dgm:cxn modelId="{A588FF6A-08D4-4CB0-BF88-F29391D0EB15}" type="presParOf" srcId="{8F726EE1-0307-473F-8A9A-1D7823ABCE1C}" destId="{7A1BF972-4FAC-49A1-B1FD-DCA9B1BF86E1}" srcOrd="0" destOrd="0" presId="urn:microsoft.com/office/officeart/2018/5/layout/IconCircleLabelList"/>
    <dgm:cxn modelId="{DE154FE8-6527-4A79-AA5B-3AF175E13D4A}" type="presParOf" srcId="{8F726EE1-0307-473F-8A9A-1D7823ABCE1C}" destId="{C305AFD2-7BF6-4663-9619-9243CB658880}" srcOrd="1" destOrd="0" presId="urn:microsoft.com/office/officeart/2018/5/layout/IconCircleLabelList"/>
    <dgm:cxn modelId="{5360E175-94EC-4073-9294-D97D996828EF}" type="presParOf" srcId="{8F726EE1-0307-473F-8A9A-1D7823ABCE1C}" destId="{F27EC9A5-9DD3-4C62-AD2D-2417E24A281E}" srcOrd="2" destOrd="0" presId="urn:microsoft.com/office/officeart/2018/5/layout/IconCircleLabelList"/>
    <dgm:cxn modelId="{A4D2F612-A431-4DE9-9A29-93556F2B2B50}" type="presParOf" srcId="{8F726EE1-0307-473F-8A9A-1D7823ABCE1C}" destId="{8FB6D117-F777-4DDE-804A-F32115E41C7D}" srcOrd="3" destOrd="0" presId="urn:microsoft.com/office/officeart/2018/5/layout/IconCircleLabelList"/>
    <dgm:cxn modelId="{AF6052FB-CD11-4870-86C3-2A3D3906F60D}" type="presParOf" srcId="{9B23352B-0640-4B9C-A717-DCCFCBBA6851}" destId="{1607AFAF-900F-44A8-AC9F-7713794F27AC}" srcOrd="1" destOrd="0" presId="urn:microsoft.com/office/officeart/2018/5/layout/IconCircleLabelList"/>
    <dgm:cxn modelId="{DF85B93F-AD7B-4C05-B743-40E151D25311}" type="presParOf" srcId="{9B23352B-0640-4B9C-A717-DCCFCBBA6851}" destId="{6A3C4FBB-D4CA-4B5C-AAFA-AC3907F7B376}" srcOrd="2" destOrd="0" presId="urn:microsoft.com/office/officeart/2018/5/layout/IconCircleLabelList"/>
    <dgm:cxn modelId="{0036EFA2-FA62-4144-B349-5BACCD9323FE}" type="presParOf" srcId="{6A3C4FBB-D4CA-4B5C-AAFA-AC3907F7B376}" destId="{4DE91035-044F-4098-9832-FE069B28B638}" srcOrd="0" destOrd="0" presId="urn:microsoft.com/office/officeart/2018/5/layout/IconCircleLabelList"/>
    <dgm:cxn modelId="{A709FCE5-5544-4D7F-916E-02BBE2F46CAA}" type="presParOf" srcId="{6A3C4FBB-D4CA-4B5C-AAFA-AC3907F7B376}" destId="{0DC99C94-6CCD-47A1-9934-DAB5BFD070F5}" srcOrd="1" destOrd="0" presId="urn:microsoft.com/office/officeart/2018/5/layout/IconCircleLabelList"/>
    <dgm:cxn modelId="{FAA3F078-107D-44DC-A678-7C6B5594F91D}" type="presParOf" srcId="{6A3C4FBB-D4CA-4B5C-AAFA-AC3907F7B376}" destId="{DF3D8BDB-75D5-4AD2-838B-45AE56D8A0D0}" srcOrd="2" destOrd="0" presId="urn:microsoft.com/office/officeart/2018/5/layout/IconCircleLabelList"/>
    <dgm:cxn modelId="{ACFCF38C-0DAE-406C-BAC4-B0058A257330}" type="presParOf" srcId="{6A3C4FBB-D4CA-4B5C-AAFA-AC3907F7B376}" destId="{0CEA314B-3CDA-497E-875A-F0ADCCAB5869}" srcOrd="3" destOrd="0" presId="urn:microsoft.com/office/officeart/2018/5/layout/IconCircleLabelList"/>
    <dgm:cxn modelId="{C56A6CC4-1AD2-4CA1-BD4B-598FF2583935}" type="presParOf" srcId="{9B23352B-0640-4B9C-A717-DCCFCBBA6851}" destId="{5ED59FC1-0FC4-4630-A9F1-60309F0E81F4}" srcOrd="3" destOrd="0" presId="urn:microsoft.com/office/officeart/2018/5/layout/IconCircleLabelList"/>
    <dgm:cxn modelId="{D36C8195-59FD-486C-B60C-CA400D18C871}" type="presParOf" srcId="{9B23352B-0640-4B9C-A717-DCCFCBBA6851}" destId="{88EDC130-634A-4013-BA4A-62AC5D64AE79}" srcOrd="4" destOrd="0" presId="urn:microsoft.com/office/officeart/2018/5/layout/IconCircleLabelList"/>
    <dgm:cxn modelId="{CF85361A-B0F5-4945-909F-4176EA190184}" type="presParOf" srcId="{88EDC130-634A-4013-BA4A-62AC5D64AE79}" destId="{683036C8-E53E-4E9D-9B72-55728F457308}" srcOrd="0" destOrd="0" presId="urn:microsoft.com/office/officeart/2018/5/layout/IconCircleLabelList"/>
    <dgm:cxn modelId="{96D1CBF8-2500-4811-8721-FB342F8A3A02}" type="presParOf" srcId="{88EDC130-634A-4013-BA4A-62AC5D64AE79}" destId="{18141110-6305-498B-98A6-58B07DFDA104}" srcOrd="1" destOrd="0" presId="urn:microsoft.com/office/officeart/2018/5/layout/IconCircleLabelList"/>
    <dgm:cxn modelId="{88C03AF1-156F-4BDA-BF90-F2EB4AC6E475}" type="presParOf" srcId="{88EDC130-634A-4013-BA4A-62AC5D64AE79}" destId="{C6CECE36-BDC8-4A0A-854A-F1D19384512F}" srcOrd="2" destOrd="0" presId="urn:microsoft.com/office/officeart/2018/5/layout/IconCircleLabelList"/>
    <dgm:cxn modelId="{37F9243A-D470-4D38-9C9A-17BDDEFA8023}" type="presParOf" srcId="{88EDC130-634A-4013-BA4A-62AC5D64AE79}" destId="{A5BE4BFF-25AA-4192-8033-742B677D8D8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CC70A86-3F64-4A5C-8365-E52743D88EA2}" type="doc">
      <dgm:prSet loTypeId="urn:microsoft.com/office/officeart/2005/8/layout/hierarchy1" loCatId="hierarchy" qsTypeId="urn:microsoft.com/office/officeart/2005/8/quickstyle/simple1#133" qsCatId="simple" csTypeId="urn:microsoft.com/office/officeart/2005/8/colors/colorful2#31" csCatId="colorful"/>
      <dgm:spPr/>
      <dgm:t>
        <a:bodyPr/>
        <a:lstStyle/>
        <a:p>
          <a:endParaRPr lang="en-US"/>
        </a:p>
      </dgm:t>
    </dgm:pt>
    <dgm:pt modelId="{3B88D8EB-6402-4390-AB9E-0348713A8A89}">
      <dgm:prSet/>
      <dgm:spPr/>
      <dgm:t>
        <a:bodyPr/>
        <a:lstStyle/>
        <a:p>
          <a:r>
            <a:rPr lang="en-US"/>
            <a:t>What does a good health and social care professional look like?</a:t>
          </a:r>
        </a:p>
      </dgm:t>
    </dgm:pt>
    <dgm:pt modelId="{7D43E725-115D-46C0-BEB0-9F435D5E70F3}" type="parTrans" cxnId="{B960C822-D70B-4F50-8B49-99E5F2FB2D6C}">
      <dgm:prSet/>
      <dgm:spPr/>
      <dgm:t>
        <a:bodyPr/>
        <a:lstStyle/>
        <a:p>
          <a:endParaRPr lang="en-US"/>
        </a:p>
      </dgm:t>
    </dgm:pt>
    <dgm:pt modelId="{80B6D212-62CE-4A86-AA4A-B6D542EABA94}" type="sibTrans" cxnId="{B960C822-D70B-4F50-8B49-99E5F2FB2D6C}">
      <dgm:prSet/>
      <dgm:spPr/>
      <dgm:t>
        <a:bodyPr/>
        <a:lstStyle/>
        <a:p>
          <a:endParaRPr lang="en-US"/>
        </a:p>
      </dgm:t>
    </dgm:pt>
    <dgm:pt modelId="{E7164D63-1131-449D-86CA-9CC96A9AD31B}">
      <dgm:prSet/>
      <dgm:spPr/>
      <dgm:t>
        <a:bodyPr/>
        <a:lstStyle/>
        <a:p>
          <a:r>
            <a:rPr lang="en-US"/>
            <a:t>Does this look different in different areas of the sector?</a:t>
          </a:r>
        </a:p>
      </dgm:t>
    </dgm:pt>
    <dgm:pt modelId="{616817B3-39B6-4DEC-AF82-C546A4B8918B}" type="parTrans" cxnId="{B16663E4-BEAE-4875-9B25-5700495BDEA3}">
      <dgm:prSet/>
      <dgm:spPr/>
      <dgm:t>
        <a:bodyPr/>
        <a:lstStyle/>
        <a:p>
          <a:endParaRPr lang="en-US"/>
        </a:p>
      </dgm:t>
    </dgm:pt>
    <dgm:pt modelId="{87A2ACE8-A7C3-4620-B345-60E783DE95DE}" type="sibTrans" cxnId="{B16663E4-BEAE-4875-9B25-5700495BDEA3}">
      <dgm:prSet/>
      <dgm:spPr/>
      <dgm:t>
        <a:bodyPr/>
        <a:lstStyle/>
        <a:p>
          <a:endParaRPr lang="en-US"/>
        </a:p>
      </dgm:t>
    </dgm:pt>
    <dgm:pt modelId="{19FEC0EF-AE43-47ED-BFDF-CADA47544EC3}" type="pres">
      <dgm:prSet presAssocID="{8CC70A86-3F64-4A5C-8365-E52743D88EA2}" presName="hierChild1" presStyleCnt="0">
        <dgm:presLayoutVars>
          <dgm:chPref val="1"/>
          <dgm:dir/>
          <dgm:animOne val="branch"/>
          <dgm:animLvl val="lvl"/>
          <dgm:resizeHandles/>
        </dgm:presLayoutVars>
      </dgm:prSet>
      <dgm:spPr/>
    </dgm:pt>
    <dgm:pt modelId="{260EC98F-282F-47A1-AABF-E6DE413357CE}" type="pres">
      <dgm:prSet presAssocID="{3B88D8EB-6402-4390-AB9E-0348713A8A89}" presName="hierRoot1" presStyleCnt="0"/>
      <dgm:spPr/>
    </dgm:pt>
    <dgm:pt modelId="{D5AB937E-8033-47ED-8FD0-E790C79EB140}" type="pres">
      <dgm:prSet presAssocID="{3B88D8EB-6402-4390-AB9E-0348713A8A89}" presName="composite" presStyleCnt="0"/>
      <dgm:spPr/>
    </dgm:pt>
    <dgm:pt modelId="{4D3CB90E-ED6C-4B85-AE81-52D29676BD28}" type="pres">
      <dgm:prSet presAssocID="{3B88D8EB-6402-4390-AB9E-0348713A8A89}" presName="background" presStyleLbl="node0" presStyleIdx="0" presStyleCnt="2"/>
      <dgm:spPr/>
    </dgm:pt>
    <dgm:pt modelId="{C098FB84-2386-4ABD-B99C-AB651ECD6843}" type="pres">
      <dgm:prSet presAssocID="{3B88D8EB-6402-4390-AB9E-0348713A8A89}" presName="text" presStyleLbl="fgAcc0" presStyleIdx="0" presStyleCnt="2">
        <dgm:presLayoutVars>
          <dgm:chPref val="3"/>
        </dgm:presLayoutVars>
      </dgm:prSet>
      <dgm:spPr/>
    </dgm:pt>
    <dgm:pt modelId="{4E8D3C34-0D86-473B-BF73-79933D112C4D}" type="pres">
      <dgm:prSet presAssocID="{3B88D8EB-6402-4390-AB9E-0348713A8A89}" presName="hierChild2" presStyleCnt="0"/>
      <dgm:spPr/>
    </dgm:pt>
    <dgm:pt modelId="{477FBFD6-5A21-4129-87F3-74E89546E4B0}" type="pres">
      <dgm:prSet presAssocID="{E7164D63-1131-449D-86CA-9CC96A9AD31B}" presName="hierRoot1" presStyleCnt="0"/>
      <dgm:spPr/>
    </dgm:pt>
    <dgm:pt modelId="{2EBB433C-B926-49B9-8138-91450041783F}" type="pres">
      <dgm:prSet presAssocID="{E7164D63-1131-449D-86CA-9CC96A9AD31B}" presName="composite" presStyleCnt="0"/>
      <dgm:spPr/>
    </dgm:pt>
    <dgm:pt modelId="{EA16136A-7B38-4E8B-8A80-4A335E8A3E8B}" type="pres">
      <dgm:prSet presAssocID="{E7164D63-1131-449D-86CA-9CC96A9AD31B}" presName="background" presStyleLbl="node0" presStyleIdx="1" presStyleCnt="2"/>
      <dgm:spPr/>
    </dgm:pt>
    <dgm:pt modelId="{8820C8A5-05E7-452C-B352-914F07D58002}" type="pres">
      <dgm:prSet presAssocID="{E7164D63-1131-449D-86CA-9CC96A9AD31B}" presName="text" presStyleLbl="fgAcc0" presStyleIdx="1" presStyleCnt="2">
        <dgm:presLayoutVars>
          <dgm:chPref val="3"/>
        </dgm:presLayoutVars>
      </dgm:prSet>
      <dgm:spPr/>
    </dgm:pt>
    <dgm:pt modelId="{BE1EC564-34CE-42D8-A040-E22378021B62}" type="pres">
      <dgm:prSet presAssocID="{E7164D63-1131-449D-86CA-9CC96A9AD31B}" presName="hierChild2" presStyleCnt="0"/>
      <dgm:spPr/>
    </dgm:pt>
  </dgm:ptLst>
  <dgm:cxnLst>
    <dgm:cxn modelId="{25DC870F-611C-4356-BDA4-A45341EA96AD}" type="presOf" srcId="{E7164D63-1131-449D-86CA-9CC96A9AD31B}" destId="{8820C8A5-05E7-452C-B352-914F07D58002}" srcOrd="0" destOrd="0" presId="urn:microsoft.com/office/officeart/2005/8/layout/hierarchy1"/>
    <dgm:cxn modelId="{B960C822-D70B-4F50-8B49-99E5F2FB2D6C}" srcId="{8CC70A86-3F64-4A5C-8365-E52743D88EA2}" destId="{3B88D8EB-6402-4390-AB9E-0348713A8A89}" srcOrd="0" destOrd="0" parTransId="{7D43E725-115D-46C0-BEB0-9F435D5E70F3}" sibTransId="{80B6D212-62CE-4A86-AA4A-B6D542EABA94}"/>
    <dgm:cxn modelId="{ECCAC598-03E5-4C62-BB57-234C58DCC487}" type="presOf" srcId="{8CC70A86-3F64-4A5C-8365-E52743D88EA2}" destId="{19FEC0EF-AE43-47ED-BFDF-CADA47544EC3}" srcOrd="0" destOrd="0" presId="urn:microsoft.com/office/officeart/2005/8/layout/hierarchy1"/>
    <dgm:cxn modelId="{3D2060E1-D1D2-4CBE-8F42-333041FF5E28}" type="presOf" srcId="{3B88D8EB-6402-4390-AB9E-0348713A8A89}" destId="{C098FB84-2386-4ABD-B99C-AB651ECD6843}" srcOrd="0" destOrd="0" presId="urn:microsoft.com/office/officeart/2005/8/layout/hierarchy1"/>
    <dgm:cxn modelId="{B16663E4-BEAE-4875-9B25-5700495BDEA3}" srcId="{8CC70A86-3F64-4A5C-8365-E52743D88EA2}" destId="{E7164D63-1131-449D-86CA-9CC96A9AD31B}" srcOrd="1" destOrd="0" parTransId="{616817B3-39B6-4DEC-AF82-C546A4B8918B}" sibTransId="{87A2ACE8-A7C3-4620-B345-60E783DE95DE}"/>
    <dgm:cxn modelId="{DC197FC8-A99B-4234-8EBF-F7FC42C27FF7}" type="presParOf" srcId="{19FEC0EF-AE43-47ED-BFDF-CADA47544EC3}" destId="{260EC98F-282F-47A1-AABF-E6DE413357CE}" srcOrd="0" destOrd="0" presId="urn:microsoft.com/office/officeart/2005/8/layout/hierarchy1"/>
    <dgm:cxn modelId="{60FCDF53-F97C-45EB-AC59-7351ABCAEC0F}" type="presParOf" srcId="{260EC98F-282F-47A1-AABF-E6DE413357CE}" destId="{D5AB937E-8033-47ED-8FD0-E790C79EB140}" srcOrd="0" destOrd="0" presId="urn:microsoft.com/office/officeart/2005/8/layout/hierarchy1"/>
    <dgm:cxn modelId="{62191DB8-4241-4ACC-9FD6-D2366EFE3930}" type="presParOf" srcId="{D5AB937E-8033-47ED-8FD0-E790C79EB140}" destId="{4D3CB90E-ED6C-4B85-AE81-52D29676BD28}" srcOrd="0" destOrd="0" presId="urn:microsoft.com/office/officeart/2005/8/layout/hierarchy1"/>
    <dgm:cxn modelId="{89E84DC9-C01B-41E7-A05F-336F374CB83E}" type="presParOf" srcId="{D5AB937E-8033-47ED-8FD0-E790C79EB140}" destId="{C098FB84-2386-4ABD-B99C-AB651ECD6843}" srcOrd="1" destOrd="0" presId="urn:microsoft.com/office/officeart/2005/8/layout/hierarchy1"/>
    <dgm:cxn modelId="{F7350E3C-A99B-48B9-BDFA-13820C53CA7F}" type="presParOf" srcId="{260EC98F-282F-47A1-AABF-E6DE413357CE}" destId="{4E8D3C34-0D86-473B-BF73-79933D112C4D}" srcOrd="1" destOrd="0" presId="urn:microsoft.com/office/officeart/2005/8/layout/hierarchy1"/>
    <dgm:cxn modelId="{CCDBB40B-6D9F-4288-B455-840C6BC9E264}" type="presParOf" srcId="{19FEC0EF-AE43-47ED-BFDF-CADA47544EC3}" destId="{477FBFD6-5A21-4129-87F3-74E89546E4B0}" srcOrd="1" destOrd="0" presId="urn:microsoft.com/office/officeart/2005/8/layout/hierarchy1"/>
    <dgm:cxn modelId="{EFA15A95-D7FC-439D-9985-97A4CE64AF8A}" type="presParOf" srcId="{477FBFD6-5A21-4129-87F3-74E89546E4B0}" destId="{2EBB433C-B926-49B9-8138-91450041783F}" srcOrd="0" destOrd="0" presId="urn:microsoft.com/office/officeart/2005/8/layout/hierarchy1"/>
    <dgm:cxn modelId="{8853261D-1E70-4F88-9A4D-7088213C40C8}" type="presParOf" srcId="{2EBB433C-B926-49B9-8138-91450041783F}" destId="{EA16136A-7B38-4E8B-8A80-4A335E8A3E8B}" srcOrd="0" destOrd="0" presId="urn:microsoft.com/office/officeart/2005/8/layout/hierarchy1"/>
    <dgm:cxn modelId="{5DAD1282-9E05-4B58-A21F-FFEEADA550F0}" type="presParOf" srcId="{2EBB433C-B926-49B9-8138-91450041783F}" destId="{8820C8A5-05E7-452C-B352-914F07D58002}" srcOrd="1" destOrd="0" presId="urn:microsoft.com/office/officeart/2005/8/layout/hierarchy1"/>
    <dgm:cxn modelId="{22521305-45FC-45FC-BA37-91583FA1D593}" type="presParOf" srcId="{477FBFD6-5A21-4129-87F3-74E89546E4B0}" destId="{BE1EC564-34CE-42D8-A040-E22378021B6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1EB856B-7892-486D-B16E-C795DDB0A86E}" type="doc">
      <dgm:prSet loTypeId="urn:microsoft.com/office/officeart/2018/2/layout/IconVerticalSolidList" loCatId="icon" qsTypeId="urn:microsoft.com/office/officeart/2005/8/quickstyle/simple1#142" qsCatId="simple" csTypeId="urn:microsoft.com/office/officeart/2018/5/colors/Iconchunking_neutralbg_colorful1" csCatId="colorful" phldr="1"/>
      <dgm:spPr/>
      <dgm:t>
        <a:bodyPr/>
        <a:lstStyle/>
        <a:p>
          <a:endParaRPr lang="en-US"/>
        </a:p>
      </dgm:t>
    </dgm:pt>
    <dgm:pt modelId="{2250205B-4FD9-4BE8-840C-697C24D27FC6}">
      <dgm:prSet/>
      <dgm:spPr/>
      <dgm:t>
        <a:bodyPr/>
        <a:lstStyle/>
        <a:p>
          <a:r>
            <a:rPr lang="en-US"/>
            <a:t>One thing I learned today... </a:t>
          </a:r>
        </a:p>
      </dgm:t>
    </dgm:pt>
    <dgm:pt modelId="{019BB2FD-3C55-4959-A4A4-BAD07F77E646}" type="parTrans" cxnId="{306123C1-AAC8-40DE-824F-CB05F77B6BBC}">
      <dgm:prSet/>
      <dgm:spPr/>
      <dgm:t>
        <a:bodyPr/>
        <a:lstStyle/>
        <a:p>
          <a:endParaRPr lang="en-US"/>
        </a:p>
      </dgm:t>
    </dgm:pt>
    <dgm:pt modelId="{78468E9F-2F9A-4BF7-89A5-A1766D78459E}" type="sibTrans" cxnId="{306123C1-AAC8-40DE-824F-CB05F77B6BBC}">
      <dgm:prSet/>
      <dgm:spPr/>
      <dgm:t>
        <a:bodyPr/>
        <a:lstStyle/>
        <a:p>
          <a:endParaRPr lang="en-US"/>
        </a:p>
      </dgm:t>
    </dgm:pt>
    <dgm:pt modelId="{7708E6DB-C7AD-467B-94D9-A4734701720F}">
      <dgm:prSet/>
      <dgm:spPr/>
      <dgm:t>
        <a:bodyPr/>
        <a:lstStyle/>
        <a:p>
          <a:r>
            <a:rPr lang="en-US"/>
            <a:t>One skill I already have... </a:t>
          </a:r>
        </a:p>
      </dgm:t>
    </dgm:pt>
    <dgm:pt modelId="{9587BA51-0C13-4C07-84D6-47A2FA4C14EC}" type="parTrans" cxnId="{68D5A04B-5261-4E4B-AD0A-43DC2463E024}">
      <dgm:prSet/>
      <dgm:spPr/>
      <dgm:t>
        <a:bodyPr/>
        <a:lstStyle/>
        <a:p>
          <a:endParaRPr lang="en-US"/>
        </a:p>
      </dgm:t>
    </dgm:pt>
    <dgm:pt modelId="{4DECA0A0-EA5D-42C7-8B85-2A4C8727A420}" type="sibTrans" cxnId="{68D5A04B-5261-4E4B-AD0A-43DC2463E024}">
      <dgm:prSet/>
      <dgm:spPr/>
      <dgm:t>
        <a:bodyPr/>
        <a:lstStyle/>
        <a:p>
          <a:endParaRPr lang="en-US"/>
        </a:p>
      </dgm:t>
    </dgm:pt>
    <dgm:pt modelId="{0D9D30AE-9EEF-4AF0-92F8-B6FFEDD928B6}">
      <dgm:prSet/>
      <dgm:spPr/>
      <dgm:t>
        <a:bodyPr/>
        <a:lstStyle/>
        <a:p>
          <a:r>
            <a:rPr lang="en-US"/>
            <a:t>One skill I want to develop this year... </a:t>
          </a:r>
        </a:p>
      </dgm:t>
    </dgm:pt>
    <dgm:pt modelId="{BC831974-F815-4382-85B5-BC15E58CF462}" type="parTrans" cxnId="{67BCD3AF-6C7D-4678-A731-9E94C18F299E}">
      <dgm:prSet/>
      <dgm:spPr/>
      <dgm:t>
        <a:bodyPr/>
        <a:lstStyle/>
        <a:p>
          <a:endParaRPr lang="en-US"/>
        </a:p>
      </dgm:t>
    </dgm:pt>
    <dgm:pt modelId="{54103849-7886-45B9-AE66-18ADF955F056}" type="sibTrans" cxnId="{67BCD3AF-6C7D-4678-A731-9E94C18F299E}">
      <dgm:prSet/>
      <dgm:spPr/>
      <dgm:t>
        <a:bodyPr/>
        <a:lstStyle/>
        <a:p>
          <a:endParaRPr lang="en-US"/>
        </a:p>
      </dgm:t>
    </dgm:pt>
    <dgm:pt modelId="{8B64293E-EB91-447F-B318-D97889927A01}" type="pres">
      <dgm:prSet presAssocID="{A1EB856B-7892-486D-B16E-C795DDB0A86E}" presName="root" presStyleCnt="0">
        <dgm:presLayoutVars>
          <dgm:dir/>
          <dgm:resizeHandles val="exact"/>
        </dgm:presLayoutVars>
      </dgm:prSet>
      <dgm:spPr/>
    </dgm:pt>
    <dgm:pt modelId="{755DAD16-5B02-48C7-BA2D-11B6702E8942}" type="pres">
      <dgm:prSet presAssocID="{2250205B-4FD9-4BE8-840C-697C24D27FC6}" presName="compNode" presStyleCnt="0"/>
      <dgm:spPr/>
    </dgm:pt>
    <dgm:pt modelId="{A29C331A-77A9-4FBB-9A59-D97BA18D8B5A}" type="pres">
      <dgm:prSet presAssocID="{2250205B-4FD9-4BE8-840C-697C24D27FC6}" presName="bgRect" presStyleLbl="bgShp" presStyleIdx="0" presStyleCnt="3"/>
      <dgm:spPr/>
    </dgm:pt>
    <dgm:pt modelId="{8DAF1256-9D25-4A31-8B6B-BBD8EF386DAD}" type="pres">
      <dgm:prSet presAssocID="{2250205B-4FD9-4BE8-840C-697C24D27FC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D1D451B7-3672-4D17-BD08-94B16EB783E9}" type="pres">
      <dgm:prSet presAssocID="{2250205B-4FD9-4BE8-840C-697C24D27FC6}" presName="spaceRect" presStyleCnt="0"/>
      <dgm:spPr/>
    </dgm:pt>
    <dgm:pt modelId="{212247BC-8A3F-40BD-8927-2B693CB440CC}" type="pres">
      <dgm:prSet presAssocID="{2250205B-4FD9-4BE8-840C-697C24D27FC6}" presName="parTx" presStyleLbl="revTx" presStyleIdx="0" presStyleCnt="3">
        <dgm:presLayoutVars>
          <dgm:chMax val="0"/>
          <dgm:chPref val="0"/>
        </dgm:presLayoutVars>
      </dgm:prSet>
      <dgm:spPr/>
    </dgm:pt>
    <dgm:pt modelId="{CF14DB74-E3E1-4C46-993D-01A9A02526B5}" type="pres">
      <dgm:prSet presAssocID="{78468E9F-2F9A-4BF7-89A5-A1766D78459E}" presName="sibTrans" presStyleCnt="0"/>
      <dgm:spPr/>
    </dgm:pt>
    <dgm:pt modelId="{98369F72-F24F-42D9-9E9D-65B040C5D94E}" type="pres">
      <dgm:prSet presAssocID="{7708E6DB-C7AD-467B-94D9-A4734701720F}" presName="compNode" presStyleCnt="0"/>
      <dgm:spPr/>
    </dgm:pt>
    <dgm:pt modelId="{3E356BC2-0EBB-443D-9604-F6A50E1216EA}" type="pres">
      <dgm:prSet presAssocID="{7708E6DB-C7AD-467B-94D9-A4734701720F}" presName="bgRect" presStyleLbl="bgShp" presStyleIdx="1" presStyleCnt="3"/>
      <dgm:spPr/>
    </dgm:pt>
    <dgm:pt modelId="{183727A9-BF19-4AFA-B2C6-38382F55469D}" type="pres">
      <dgm:prSet presAssocID="{7708E6DB-C7AD-467B-94D9-A4734701720F}"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357A1CC9-286D-4588-BC24-7633BCE6C038}" type="pres">
      <dgm:prSet presAssocID="{7708E6DB-C7AD-467B-94D9-A4734701720F}" presName="spaceRect" presStyleCnt="0"/>
      <dgm:spPr/>
    </dgm:pt>
    <dgm:pt modelId="{CD408653-3B38-465E-9418-1363F79E3D5C}" type="pres">
      <dgm:prSet presAssocID="{7708E6DB-C7AD-467B-94D9-A4734701720F}" presName="parTx" presStyleLbl="revTx" presStyleIdx="1" presStyleCnt="3">
        <dgm:presLayoutVars>
          <dgm:chMax val="0"/>
          <dgm:chPref val="0"/>
        </dgm:presLayoutVars>
      </dgm:prSet>
      <dgm:spPr/>
    </dgm:pt>
    <dgm:pt modelId="{D774A740-7E51-43A2-853D-3F1D6B6D9BCD}" type="pres">
      <dgm:prSet presAssocID="{4DECA0A0-EA5D-42C7-8B85-2A4C8727A420}" presName="sibTrans" presStyleCnt="0"/>
      <dgm:spPr/>
    </dgm:pt>
    <dgm:pt modelId="{CBA4DFF6-F81E-443E-A79D-55DE095900AE}" type="pres">
      <dgm:prSet presAssocID="{0D9D30AE-9EEF-4AF0-92F8-B6FFEDD928B6}" presName="compNode" presStyleCnt="0"/>
      <dgm:spPr/>
    </dgm:pt>
    <dgm:pt modelId="{A5D75BC6-31EA-47C9-A675-B0435EA8F021}" type="pres">
      <dgm:prSet presAssocID="{0D9D30AE-9EEF-4AF0-92F8-B6FFEDD928B6}" presName="bgRect" presStyleLbl="bgShp" presStyleIdx="2" presStyleCnt="3"/>
      <dgm:spPr/>
    </dgm:pt>
    <dgm:pt modelId="{1BD0AFAE-D66D-408F-970A-B82C93FF3360}" type="pres">
      <dgm:prSet presAssocID="{0D9D30AE-9EEF-4AF0-92F8-B6FFEDD928B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cher"/>
        </a:ext>
      </dgm:extLst>
    </dgm:pt>
    <dgm:pt modelId="{D4FEAAB8-D7F6-4606-B9EE-B8416CAE5F99}" type="pres">
      <dgm:prSet presAssocID="{0D9D30AE-9EEF-4AF0-92F8-B6FFEDD928B6}" presName="spaceRect" presStyleCnt="0"/>
      <dgm:spPr/>
    </dgm:pt>
    <dgm:pt modelId="{9DF4A665-E57E-41DE-AF1F-6BAF7D2748DC}" type="pres">
      <dgm:prSet presAssocID="{0D9D30AE-9EEF-4AF0-92F8-B6FFEDD928B6}" presName="parTx" presStyleLbl="revTx" presStyleIdx="2" presStyleCnt="3">
        <dgm:presLayoutVars>
          <dgm:chMax val="0"/>
          <dgm:chPref val="0"/>
        </dgm:presLayoutVars>
      </dgm:prSet>
      <dgm:spPr/>
    </dgm:pt>
  </dgm:ptLst>
  <dgm:cxnLst>
    <dgm:cxn modelId="{68D5A04B-5261-4E4B-AD0A-43DC2463E024}" srcId="{A1EB856B-7892-486D-B16E-C795DDB0A86E}" destId="{7708E6DB-C7AD-467B-94D9-A4734701720F}" srcOrd="1" destOrd="0" parTransId="{9587BA51-0C13-4C07-84D6-47A2FA4C14EC}" sibTransId="{4DECA0A0-EA5D-42C7-8B85-2A4C8727A420}"/>
    <dgm:cxn modelId="{DA6D2E96-5533-4C29-8450-A203D6F6C62C}" type="presOf" srcId="{0D9D30AE-9EEF-4AF0-92F8-B6FFEDD928B6}" destId="{9DF4A665-E57E-41DE-AF1F-6BAF7D2748DC}" srcOrd="0" destOrd="0" presId="urn:microsoft.com/office/officeart/2018/2/layout/IconVerticalSolidList"/>
    <dgm:cxn modelId="{10E9EC99-CCAA-4D12-BCF7-712C5F4E6895}" type="presOf" srcId="{A1EB856B-7892-486D-B16E-C795DDB0A86E}" destId="{8B64293E-EB91-447F-B318-D97889927A01}" srcOrd="0" destOrd="0" presId="urn:microsoft.com/office/officeart/2018/2/layout/IconVerticalSolidList"/>
    <dgm:cxn modelId="{67BCD3AF-6C7D-4678-A731-9E94C18F299E}" srcId="{A1EB856B-7892-486D-B16E-C795DDB0A86E}" destId="{0D9D30AE-9EEF-4AF0-92F8-B6FFEDD928B6}" srcOrd="2" destOrd="0" parTransId="{BC831974-F815-4382-85B5-BC15E58CF462}" sibTransId="{54103849-7886-45B9-AE66-18ADF955F056}"/>
    <dgm:cxn modelId="{D92F2FBA-AEB3-4128-8DFD-6E778CADC932}" type="presOf" srcId="{7708E6DB-C7AD-467B-94D9-A4734701720F}" destId="{CD408653-3B38-465E-9418-1363F79E3D5C}" srcOrd="0" destOrd="0" presId="urn:microsoft.com/office/officeart/2018/2/layout/IconVerticalSolidList"/>
    <dgm:cxn modelId="{306123C1-AAC8-40DE-824F-CB05F77B6BBC}" srcId="{A1EB856B-7892-486D-B16E-C795DDB0A86E}" destId="{2250205B-4FD9-4BE8-840C-697C24D27FC6}" srcOrd="0" destOrd="0" parTransId="{019BB2FD-3C55-4959-A4A4-BAD07F77E646}" sibTransId="{78468E9F-2F9A-4BF7-89A5-A1766D78459E}"/>
    <dgm:cxn modelId="{5EAB1FD5-CE14-4AAF-B341-DD1C889AB85A}" type="presOf" srcId="{2250205B-4FD9-4BE8-840C-697C24D27FC6}" destId="{212247BC-8A3F-40BD-8927-2B693CB440CC}" srcOrd="0" destOrd="0" presId="urn:microsoft.com/office/officeart/2018/2/layout/IconVerticalSolidList"/>
    <dgm:cxn modelId="{3B7B297A-BE5F-4EE6-B696-BEE5F7C6CC22}" type="presParOf" srcId="{8B64293E-EB91-447F-B318-D97889927A01}" destId="{755DAD16-5B02-48C7-BA2D-11B6702E8942}" srcOrd="0" destOrd="0" presId="urn:microsoft.com/office/officeart/2018/2/layout/IconVerticalSolidList"/>
    <dgm:cxn modelId="{90783FAE-EE06-4DD8-B468-0A6A8454D3D9}" type="presParOf" srcId="{755DAD16-5B02-48C7-BA2D-11B6702E8942}" destId="{A29C331A-77A9-4FBB-9A59-D97BA18D8B5A}" srcOrd="0" destOrd="0" presId="urn:microsoft.com/office/officeart/2018/2/layout/IconVerticalSolidList"/>
    <dgm:cxn modelId="{76623C30-F1CA-4D3B-AD3B-F12DE58169FB}" type="presParOf" srcId="{755DAD16-5B02-48C7-BA2D-11B6702E8942}" destId="{8DAF1256-9D25-4A31-8B6B-BBD8EF386DAD}" srcOrd="1" destOrd="0" presId="urn:microsoft.com/office/officeart/2018/2/layout/IconVerticalSolidList"/>
    <dgm:cxn modelId="{7CBE1DB2-D1E9-4A7A-8E91-97E5AD5325B2}" type="presParOf" srcId="{755DAD16-5B02-48C7-BA2D-11B6702E8942}" destId="{D1D451B7-3672-4D17-BD08-94B16EB783E9}" srcOrd="2" destOrd="0" presId="urn:microsoft.com/office/officeart/2018/2/layout/IconVerticalSolidList"/>
    <dgm:cxn modelId="{DA9C322E-3828-461B-8217-E5D3ECC89200}" type="presParOf" srcId="{755DAD16-5B02-48C7-BA2D-11B6702E8942}" destId="{212247BC-8A3F-40BD-8927-2B693CB440CC}" srcOrd="3" destOrd="0" presId="urn:microsoft.com/office/officeart/2018/2/layout/IconVerticalSolidList"/>
    <dgm:cxn modelId="{A5B27FA4-4A71-4A8A-958E-EE8004C71082}" type="presParOf" srcId="{8B64293E-EB91-447F-B318-D97889927A01}" destId="{CF14DB74-E3E1-4C46-993D-01A9A02526B5}" srcOrd="1" destOrd="0" presId="urn:microsoft.com/office/officeart/2018/2/layout/IconVerticalSolidList"/>
    <dgm:cxn modelId="{6150C23E-14D3-4253-B808-F2151D9C8912}" type="presParOf" srcId="{8B64293E-EB91-447F-B318-D97889927A01}" destId="{98369F72-F24F-42D9-9E9D-65B040C5D94E}" srcOrd="2" destOrd="0" presId="urn:microsoft.com/office/officeart/2018/2/layout/IconVerticalSolidList"/>
    <dgm:cxn modelId="{43753E42-82C9-4F1A-B387-283D43CF0E96}" type="presParOf" srcId="{98369F72-F24F-42D9-9E9D-65B040C5D94E}" destId="{3E356BC2-0EBB-443D-9604-F6A50E1216EA}" srcOrd="0" destOrd="0" presId="urn:microsoft.com/office/officeart/2018/2/layout/IconVerticalSolidList"/>
    <dgm:cxn modelId="{F11C49A3-7A60-4E1A-A4D3-6E7736D26DAC}" type="presParOf" srcId="{98369F72-F24F-42D9-9E9D-65B040C5D94E}" destId="{183727A9-BF19-4AFA-B2C6-38382F55469D}" srcOrd="1" destOrd="0" presId="urn:microsoft.com/office/officeart/2018/2/layout/IconVerticalSolidList"/>
    <dgm:cxn modelId="{B4E4555B-8069-4CA4-B5D6-9DDEDD6A34A6}" type="presParOf" srcId="{98369F72-F24F-42D9-9E9D-65B040C5D94E}" destId="{357A1CC9-286D-4588-BC24-7633BCE6C038}" srcOrd="2" destOrd="0" presId="urn:microsoft.com/office/officeart/2018/2/layout/IconVerticalSolidList"/>
    <dgm:cxn modelId="{1609951A-942E-4246-89E9-F879D59FE934}" type="presParOf" srcId="{98369F72-F24F-42D9-9E9D-65B040C5D94E}" destId="{CD408653-3B38-465E-9418-1363F79E3D5C}" srcOrd="3" destOrd="0" presId="urn:microsoft.com/office/officeart/2018/2/layout/IconVerticalSolidList"/>
    <dgm:cxn modelId="{1BBB423C-C211-46E0-8E1E-3FAD696ED5AD}" type="presParOf" srcId="{8B64293E-EB91-447F-B318-D97889927A01}" destId="{D774A740-7E51-43A2-853D-3F1D6B6D9BCD}" srcOrd="3" destOrd="0" presId="urn:microsoft.com/office/officeart/2018/2/layout/IconVerticalSolidList"/>
    <dgm:cxn modelId="{E3449D1A-BBC4-497D-A05D-5831BAA48788}" type="presParOf" srcId="{8B64293E-EB91-447F-B318-D97889927A01}" destId="{CBA4DFF6-F81E-443E-A79D-55DE095900AE}" srcOrd="4" destOrd="0" presId="urn:microsoft.com/office/officeart/2018/2/layout/IconVerticalSolidList"/>
    <dgm:cxn modelId="{E9974B28-0AF7-424A-80B4-879A9CD0AE46}" type="presParOf" srcId="{CBA4DFF6-F81E-443E-A79D-55DE095900AE}" destId="{A5D75BC6-31EA-47C9-A675-B0435EA8F021}" srcOrd="0" destOrd="0" presId="urn:microsoft.com/office/officeart/2018/2/layout/IconVerticalSolidList"/>
    <dgm:cxn modelId="{32136484-6403-4786-B96E-97F2CD170520}" type="presParOf" srcId="{CBA4DFF6-F81E-443E-A79D-55DE095900AE}" destId="{1BD0AFAE-D66D-408F-970A-B82C93FF3360}" srcOrd="1" destOrd="0" presId="urn:microsoft.com/office/officeart/2018/2/layout/IconVerticalSolidList"/>
    <dgm:cxn modelId="{D07066E2-7AE0-43A7-9001-7AEFE680BB01}" type="presParOf" srcId="{CBA4DFF6-F81E-443E-A79D-55DE095900AE}" destId="{D4FEAAB8-D7F6-4606-B9EE-B8416CAE5F99}" srcOrd="2" destOrd="0" presId="urn:microsoft.com/office/officeart/2018/2/layout/IconVerticalSolidList"/>
    <dgm:cxn modelId="{8DE76ACF-27D0-4315-8DAD-7D33FF6CF82D}" type="presParOf" srcId="{CBA4DFF6-F81E-443E-A79D-55DE095900AE}" destId="{9DF4A665-E57E-41DE-AF1F-6BAF7D2748D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E97C85A4-CDA1-4016-A461-AEDBA19D2BDC}" type="doc">
      <dgm:prSet loTypeId="urn:microsoft.com/office/officeart/2018/2/layout/IconLabelList" loCatId="icon" qsTypeId="urn:microsoft.com/office/officeart/2005/8/quickstyle/simple1#152" qsCatId="simple" csTypeId="urn:microsoft.com/office/officeart/2018/5/colors/Iconchunking_neutralbg_colorful1" csCatId="colorful" phldr="1"/>
      <dgm:spPr/>
      <dgm:t>
        <a:bodyPr/>
        <a:lstStyle/>
        <a:p>
          <a:endParaRPr lang="en-US"/>
        </a:p>
      </dgm:t>
    </dgm:pt>
    <dgm:pt modelId="{FB35C453-B4EE-43B6-A480-69A93EF42239}">
      <dgm:prSet/>
      <dgm:spPr/>
      <dgm:t>
        <a:bodyPr/>
        <a:lstStyle/>
        <a:p>
          <a:r>
            <a:rPr lang="en-US"/>
            <a:t>For the remainder of today, we are going to assess our own skills and identify areas for development.</a:t>
          </a:r>
        </a:p>
      </dgm:t>
    </dgm:pt>
    <dgm:pt modelId="{6AB91B57-5EA6-4B7C-A3E1-553DB9713203}" type="parTrans" cxnId="{9EE7A568-8DFC-4E08-90C4-B78EF63F5FF7}">
      <dgm:prSet/>
      <dgm:spPr/>
      <dgm:t>
        <a:bodyPr/>
        <a:lstStyle/>
        <a:p>
          <a:endParaRPr lang="en-US"/>
        </a:p>
      </dgm:t>
    </dgm:pt>
    <dgm:pt modelId="{041D88D0-210C-4939-9A06-3C868D9E7133}" type="sibTrans" cxnId="{9EE7A568-8DFC-4E08-90C4-B78EF63F5FF7}">
      <dgm:prSet/>
      <dgm:spPr/>
      <dgm:t>
        <a:bodyPr/>
        <a:lstStyle/>
        <a:p>
          <a:endParaRPr lang="en-US"/>
        </a:p>
      </dgm:t>
    </dgm:pt>
    <dgm:pt modelId="{741510A4-17E1-4474-8D9F-F162BD4FC4AC}">
      <dgm:prSet/>
      <dgm:spPr/>
      <dgm:t>
        <a:bodyPr/>
        <a:lstStyle/>
        <a:p>
          <a:r>
            <a:rPr lang="en-US"/>
            <a:t>Be honest! </a:t>
          </a:r>
        </a:p>
      </dgm:t>
    </dgm:pt>
    <dgm:pt modelId="{9E0F8D45-C9CE-4CBB-B802-A971092473C8}" type="parTrans" cxnId="{5C409BEB-1894-4305-AAFF-ABD20EC550B9}">
      <dgm:prSet/>
      <dgm:spPr/>
      <dgm:t>
        <a:bodyPr/>
        <a:lstStyle/>
        <a:p>
          <a:endParaRPr lang="en-US"/>
        </a:p>
      </dgm:t>
    </dgm:pt>
    <dgm:pt modelId="{D9623DA5-617B-4C94-A171-BC80A4AF5D00}" type="sibTrans" cxnId="{5C409BEB-1894-4305-AAFF-ABD20EC550B9}">
      <dgm:prSet/>
      <dgm:spPr/>
      <dgm:t>
        <a:bodyPr/>
        <a:lstStyle/>
        <a:p>
          <a:endParaRPr lang="en-US"/>
        </a:p>
      </dgm:t>
    </dgm:pt>
    <dgm:pt modelId="{3905B28F-458F-40EC-9C8B-F90F44833ECF}" type="pres">
      <dgm:prSet presAssocID="{E97C85A4-CDA1-4016-A461-AEDBA19D2BDC}" presName="root" presStyleCnt="0">
        <dgm:presLayoutVars>
          <dgm:dir/>
          <dgm:resizeHandles val="exact"/>
        </dgm:presLayoutVars>
      </dgm:prSet>
      <dgm:spPr/>
    </dgm:pt>
    <dgm:pt modelId="{F3013876-3786-4B0C-AA91-91A52C8C1A72}" type="pres">
      <dgm:prSet presAssocID="{FB35C453-B4EE-43B6-A480-69A93EF42239}" presName="compNode" presStyleCnt="0"/>
      <dgm:spPr/>
    </dgm:pt>
    <dgm:pt modelId="{AB6C6120-F980-4EF3-B366-5643434121E7}" type="pres">
      <dgm:prSet presAssocID="{FB35C453-B4EE-43B6-A480-69A93EF42239}"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llseye"/>
        </a:ext>
      </dgm:extLst>
    </dgm:pt>
    <dgm:pt modelId="{37D5846E-C6D9-4BDF-BD74-2DB3A1140746}" type="pres">
      <dgm:prSet presAssocID="{FB35C453-B4EE-43B6-A480-69A93EF42239}" presName="spaceRect" presStyleCnt="0"/>
      <dgm:spPr/>
    </dgm:pt>
    <dgm:pt modelId="{5A1C9F65-AC0B-4D0E-B1FF-8EE9C3CE9BA4}" type="pres">
      <dgm:prSet presAssocID="{FB35C453-B4EE-43B6-A480-69A93EF42239}" presName="textRect" presStyleLbl="revTx" presStyleIdx="0" presStyleCnt="2">
        <dgm:presLayoutVars>
          <dgm:chMax val="1"/>
          <dgm:chPref val="1"/>
        </dgm:presLayoutVars>
      </dgm:prSet>
      <dgm:spPr/>
    </dgm:pt>
    <dgm:pt modelId="{DB510DA0-F109-48AA-83E9-57E9D3A2DE0A}" type="pres">
      <dgm:prSet presAssocID="{041D88D0-210C-4939-9A06-3C868D9E7133}" presName="sibTrans" presStyleCnt="0"/>
      <dgm:spPr/>
    </dgm:pt>
    <dgm:pt modelId="{5BC75E0C-FE60-42D9-A98D-FD31CDBBA69A}" type="pres">
      <dgm:prSet presAssocID="{741510A4-17E1-4474-8D9F-F162BD4FC4AC}" presName="compNode" presStyleCnt="0"/>
      <dgm:spPr/>
    </dgm:pt>
    <dgm:pt modelId="{D4C96F1F-EA74-45A2-83C3-396F5DB5C34F}" type="pres">
      <dgm:prSet presAssocID="{741510A4-17E1-4474-8D9F-F162BD4FC4AC}"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3F709A9F-B0BF-43A0-831D-6B1B06CECA4A}" type="pres">
      <dgm:prSet presAssocID="{741510A4-17E1-4474-8D9F-F162BD4FC4AC}" presName="spaceRect" presStyleCnt="0"/>
      <dgm:spPr/>
    </dgm:pt>
    <dgm:pt modelId="{0391F895-0CA5-4667-AFE7-12B62AB83864}" type="pres">
      <dgm:prSet presAssocID="{741510A4-17E1-4474-8D9F-F162BD4FC4AC}" presName="textRect" presStyleLbl="revTx" presStyleIdx="1" presStyleCnt="2">
        <dgm:presLayoutVars>
          <dgm:chMax val="1"/>
          <dgm:chPref val="1"/>
        </dgm:presLayoutVars>
      </dgm:prSet>
      <dgm:spPr/>
    </dgm:pt>
  </dgm:ptLst>
  <dgm:cxnLst>
    <dgm:cxn modelId="{A21AF816-B17E-435C-9DBB-8FDFFC31B959}" type="presOf" srcId="{E97C85A4-CDA1-4016-A461-AEDBA19D2BDC}" destId="{3905B28F-458F-40EC-9C8B-F90F44833ECF}" srcOrd="0" destOrd="0" presId="urn:microsoft.com/office/officeart/2018/2/layout/IconLabelList"/>
    <dgm:cxn modelId="{9EE7A568-8DFC-4E08-90C4-B78EF63F5FF7}" srcId="{E97C85A4-CDA1-4016-A461-AEDBA19D2BDC}" destId="{FB35C453-B4EE-43B6-A480-69A93EF42239}" srcOrd="0" destOrd="0" parTransId="{6AB91B57-5EA6-4B7C-A3E1-553DB9713203}" sibTransId="{041D88D0-210C-4939-9A06-3C868D9E7133}"/>
    <dgm:cxn modelId="{F12B6DB0-57DE-47CD-83B5-CA7AF664A63A}" type="presOf" srcId="{741510A4-17E1-4474-8D9F-F162BD4FC4AC}" destId="{0391F895-0CA5-4667-AFE7-12B62AB83864}" srcOrd="0" destOrd="0" presId="urn:microsoft.com/office/officeart/2018/2/layout/IconLabelList"/>
    <dgm:cxn modelId="{5C409BEB-1894-4305-AAFF-ABD20EC550B9}" srcId="{E97C85A4-CDA1-4016-A461-AEDBA19D2BDC}" destId="{741510A4-17E1-4474-8D9F-F162BD4FC4AC}" srcOrd="1" destOrd="0" parTransId="{9E0F8D45-C9CE-4CBB-B802-A971092473C8}" sibTransId="{D9623DA5-617B-4C94-A171-BC80A4AF5D00}"/>
    <dgm:cxn modelId="{6330E2F2-9A79-4266-A5C7-0C494D642278}" type="presOf" srcId="{FB35C453-B4EE-43B6-A480-69A93EF42239}" destId="{5A1C9F65-AC0B-4D0E-B1FF-8EE9C3CE9BA4}" srcOrd="0" destOrd="0" presId="urn:microsoft.com/office/officeart/2018/2/layout/IconLabelList"/>
    <dgm:cxn modelId="{139741B2-6AAA-4506-B8BF-52AA9EABD9D4}" type="presParOf" srcId="{3905B28F-458F-40EC-9C8B-F90F44833ECF}" destId="{F3013876-3786-4B0C-AA91-91A52C8C1A72}" srcOrd="0" destOrd="0" presId="urn:microsoft.com/office/officeart/2018/2/layout/IconLabelList"/>
    <dgm:cxn modelId="{67F9B27A-ED3D-4A80-84DF-555F56AEACCF}" type="presParOf" srcId="{F3013876-3786-4B0C-AA91-91A52C8C1A72}" destId="{AB6C6120-F980-4EF3-B366-5643434121E7}" srcOrd="0" destOrd="0" presId="urn:microsoft.com/office/officeart/2018/2/layout/IconLabelList"/>
    <dgm:cxn modelId="{15875F06-8C45-47FF-85DF-151E3CCBF85A}" type="presParOf" srcId="{F3013876-3786-4B0C-AA91-91A52C8C1A72}" destId="{37D5846E-C6D9-4BDF-BD74-2DB3A1140746}" srcOrd="1" destOrd="0" presId="urn:microsoft.com/office/officeart/2018/2/layout/IconLabelList"/>
    <dgm:cxn modelId="{A3FC6327-DCC4-4F92-8F5A-EA9D295BB9CF}" type="presParOf" srcId="{F3013876-3786-4B0C-AA91-91A52C8C1A72}" destId="{5A1C9F65-AC0B-4D0E-B1FF-8EE9C3CE9BA4}" srcOrd="2" destOrd="0" presId="urn:microsoft.com/office/officeart/2018/2/layout/IconLabelList"/>
    <dgm:cxn modelId="{177E73E0-C38E-4F56-A07E-6B07EFE46A39}" type="presParOf" srcId="{3905B28F-458F-40EC-9C8B-F90F44833ECF}" destId="{DB510DA0-F109-48AA-83E9-57E9D3A2DE0A}" srcOrd="1" destOrd="0" presId="urn:microsoft.com/office/officeart/2018/2/layout/IconLabelList"/>
    <dgm:cxn modelId="{02DCDE68-E3EE-4CD3-887C-0504E79FAC3D}" type="presParOf" srcId="{3905B28F-458F-40EC-9C8B-F90F44833ECF}" destId="{5BC75E0C-FE60-42D9-A98D-FD31CDBBA69A}" srcOrd="2" destOrd="0" presId="urn:microsoft.com/office/officeart/2018/2/layout/IconLabelList"/>
    <dgm:cxn modelId="{F6BC0E12-2E20-4449-92DB-6D9862722F11}" type="presParOf" srcId="{5BC75E0C-FE60-42D9-A98D-FD31CDBBA69A}" destId="{D4C96F1F-EA74-45A2-83C3-396F5DB5C34F}" srcOrd="0" destOrd="0" presId="urn:microsoft.com/office/officeart/2018/2/layout/IconLabelList"/>
    <dgm:cxn modelId="{B3F91FE1-6C43-4E03-8A9B-DC5CF6A00E5C}" type="presParOf" srcId="{5BC75E0C-FE60-42D9-A98D-FD31CDBBA69A}" destId="{3F709A9F-B0BF-43A0-831D-6B1B06CECA4A}" srcOrd="1" destOrd="0" presId="urn:microsoft.com/office/officeart/2018/2/layout/IconLabelList"/>
    <dgm:cxn modelId="{9D578DEA-2B5E-454A-8601-01A15DD1550D}" type="presParOf" srcId="{5BC75E0C-FE60-42D9-A98D-FD31CDBBA69A}" destId="{0391F895-0CA5-4667-AFE7-12B62AB8386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B70C1DEC-C62B-4B4B-B11A-9A929BB44186}" type="doc">
      <dgm:prSet loTypeId="urn:microsoft.com/office/officeart/2005/8/layout/vList2" loCatId="list" qsTypeId="urn:microsoft.com/office/officeart/2005/8/quickstyle/simple4#1" qsCatId="simple" csTypeId="urn:microsoft.com/office/officeart/2005/8/colors/colorful2#3" csCatId="colorful"/>
      <dgm:spPr/>
      <dgm:t>
        <a:bodyPr/>
        <a:lstStyle/>
        <a:p>
          <a:endParaRPr lang="en-US"/>
        </a:p>
      </dgm:t>
    </dgm:pt>
    <dgm:pt modelId="{783AA8B7-3E10-4E19-B7DA-938D1EB347FB}">
      <dgm:prSet/>
      <dgm:spPr/>
      <dgm:t>
        <a:bodyPr/>
        <a:lstStyle/>
        <a:p>
          <a:r>
            <a:rPr lang="en-US"/>
            <a:t>Valuable tool to assist nursing students in learning from practice (Jootun &amp; McGarry, 2014).</a:t>
          </a:r>
        </a:p>
      </dgm:t>
    </dgm:pt>
    <dgm:pt modelId="{CA33134A-628E-4404-A22F-9B96900CC730}" type="parTrans" cxnId="{55A3F257-9AF2-4A32-98B4-87132B0C5EA6}">
      <dgm:prSet/>
      <dgm:spPr/>
      <dgm:t>
        <a:bodyPr/>
        <a:lstStyle/>
        <a:p>
          <a:endParaRPr lang="en-US"/>
        </a:p>
      </dgm:t>
    </dgm:pt>
    <dgm:pt modelId="{DDD79C00-7614-44CF-9AD1-B5CEBB4379E6}" type="sibTrans" cxnId="{55A3F257-9AF2-4A32-98B4-87132B0C5EA6}">
      <dgm:prSet/>
      <dgm:spPr/>
      <dgm:t>
        <a:bodyPr/>
        <a:lstStyle/>
        <a:p>
          <a:endParaRPr lang="en-US"/>
        </a:p>
      </dgm:t>
    </dgm:pt>
    <dgm:pt modelId="{2FAA3152-CF29-4DBF-9503-49539DC073C1}">
      <dgm:prSet/>
      <dgm:spPr/>
      <dgm:t>
        <a:bodyPr/>
        <a:lstStyle/>
        <a:p>
          <a:r>
            <a:rPr lang="en-US"/>
            <a:t>Helps nurses provide optimum care to patients (Caldwell &amp; Grobbel, 2013).</a:t>
          </a:r>
        </a:p>
      </dgm:t>
    </dgm:pt>
    <dgm:pt modelId="{CF446A3F-8020-4663-9524-DFAF066CE7D3}" type="parTrans" cxnId="{82340611-92C4-41A2-B416-A668A23DA65F}">
      <dgm:prSet/>
      <dgm:spPr/>
      <dgm:t>
        <a:bodyPr/>
        <a:lstStyle/>
        <a:p>
          <a:endParaRPr lang="en-US"/>
        </a:p>
      </dgm:t>
    </dgm:pt>
    <dgm:pt modelId="{CCD9632B-4938-43CD-A641-209D092CA970}" type="sibTrans" cxnId="{82340611-92C4-41A2-B416-A668A23DA65F}">
      <dgm:prSet/>
      <dgm:spPr/>
      <dgm:t>
        <a:bodyPr/>
        <a:lstStyle/>
        <a:p>
          <a:endParaRPr lang="en-US"/>
        </a:p>
      </dgm:t>
    </dgm:pt>
    <dgm:pt modelId="{C58711B0-F8FC-42AA-B817-E42B0876E120}">
      <dgm:prSet/>
      <dgm:spPr/>
      <dgm:t>
        <a:bodyPr/>
        <a:lstStyle/>
        <a:p>
          <a:r>
            <a:rPr lang="en-US"/>
            <a:t>Dates back to Dewey's (1933) original work, showing the endurance of the concept.</a:t>
          </a:r>
        </a:p>
      </dgm:t>
    </dgm:pt>
    <dgm:pt modelId="{48444050-C06A-4105-98EA-F5B52FFD2733}" type="parTrans" cxnId="{3A7A38A5-404E-41B4-84A4-A85CD52F8D6F}">
      <dgm:prSet/>
      <dgm:spPr/>
      <dgm:t>
        <a:bodyPr/>
        <a:lstStyle/>
        <a:p>
          <a:endParaRPr lang="en-US"/>
        </a:p>
      </dgm:t>
    </dgm:pt>
    <dgm:pt modelId="{2BEF3188-A64B-4843-AC1F-6CED3A8F1E6A}" type="sibTrans" cxnId="{3A7A38A5-404E-41B4-84A4-A85CD52F8D6F}">
      <dgm:prSet/>
      <dgm:spPr/>
      <dgm:t>
        <a:bodyPr/>
        <a:lstStyle/>
        <a:p>
          <a:endParaRPr lang="en-US"/>
        </a:p>
      </dgm:t>
    </dgm:pt>
    <dgm:pt modelId="{27BBA246-1514-4859-9EB5-291BFFAD2FAB}" type="pres">
      <dgm:prSet presAssocID="{B70C1DEC-C62B-4B4B-B11A-9A929BB44186}" presName="linear" presStyleCnt="0">
        <dgm:presLayoutVars>
          <dgm:animLvl val="lvl"/>
          <dgm:resizeHandles val="exact"/>
        </dgm:presLayoutVars>
      </dgm:prSet>
      <dgm:spPr/>
    </dgm:pt>
    <dgm:pt modelId="{7862B329-2B81-47A4-88BA-05D9E093BD98}" type="pres">
      <dgm:prSet presAssocID="{783AA8B7-3E10-4E19-B7DA-938D1EB347FB}" presName="parentText" presStyleLbl="node1" presStyleIdx="0" presStyleCnt="3">
        <dgm:presLayoutVars>
          <dgm:chMax val="0"/>
          <dgm:bulletEnabled val="1"/>
        </dgm:presLayoutVars>
      </dgm:prSet>
      <dgm:spPr/>
    </dgm:pt>
    <dgm:pt modelId="{46BCA65C-66E2-433B-AB59-FB291BBCBEAA}" type="pres">
      <dgm:prSet presAssocID="{DDD79C00-7614-44CF-9AD1-B5CEBB4379E6}" presName="spacer" presStyleCnt="0"/>
      <dgm:spPr/>
    </dgm:pt>
    <dgm:pt modelId="{1F6BE4AE-9EDB-458C-AC3E-3E4B04616DB4}" type="pres">
      <dgm:prSet presAssocID="{2FAA3152-CF29-4DBF-9503-49539DC073C1}" presName="parentText" presStyleLbl="node1" presStyleIdx="1" presStyleCnt="3">
        <dgm:presLayoutVars>
          <dgm:chMax val="0"/>
          <dgm:bulletEnabled val="1"/>
        </dgm:presLayoutVars>
      </dgm:prSet>
      <dgm:spPr/>
    </dgm:pt>
    <dgm:pt modelId="{008C2AC7-5ACF-44E1-AB16-974E2BBB49D0}" type="pres">
      <dgm:prSet presAssocID="{CCD9632B-4938-43CD-A641-209D092CA970}" presName="spacer" presStyleCnt="0"/>
      <dgm:spPr/>
    </dgm:pt>
    <dgm:pt modelId="{BAF1B242-EE5C-4FEB-B2DC-04D264686C50}" type="pres">
      <dgm:prSet presAssocID="{C58711B0-F8FC-42AA-B817-E42B0876E120}" presName="parentText" presStyleLbl="node1" presStyleIdx="2" presStyleCnt="3">
        <dgm:presLayoutVars>
          <dgm:chMax val="0"/>
          <dgm:bulletEnabled val="1"/>
        </dgm:presLayoutVars>
      </dgm:prSet>
      <dgm:spPr/>
    </dgm:pt>
  </dgm:ptLst>
  <dgm:cxnLst>
    <dgm:cxn modelId="{82340611-92C4-41A2-B416-A668A23DA65F}" srcId="{B70C1DEC-C62B-4B4B-B11A-9A929BB44186}" destId="{2FAA3152-CF29-4DBF-9503-49539DC073C1}" srcOrd="1" destOrd="0" parTransId="{CF446A3F-8020-4663-9524-DFAF066CE7D3}" sibTransId="{CCD9632B-4938-43CD-A641-209D092CA970}"/>
    <dgm:cxn modelId="{C428D615-7D4F-4C0C-924F-20396645E325}" type="presOf" srcId="{783AA8B7-3E10-4E19-B7DA-938D1EB347FB}" destId="{7862B329-2B81-47A4-88BA-05D9E093BD98}" srcOrd="0" destOrd="0" presId="urn:microsoft.com/office/officeart/2005/8/layout/vList2"/>
    <dgm:cxn modelId="{4FC57533-12F6-4EAA-8EFB-E8A906FA5382}" type="presOf" srcId="{C58711B0-F8FC-42AA-B817-E42B0876E120}" destId="{BAF1B242-EE5C-4FEB-B2DC-04D264686C50}" srcOrd="0" destOrd="0" presId="urn:microsoft.com/office/officeart/2005/8/layout/vList2"/>
    <dgm:cxn modelId="{55A3F257-9AF2-4A32-98B4-87132B0C5EA6}" srcId="{B70C1DEC-C62B-4B4B-B11A-9A929BB44186}" destId="{783AA8B7-3E10-4E19-B7DA-938D1EB347FB}" srcOrd="0" destOrd="0" parTransId="{CA33134A-628E-4404-A22F-9B96900CC730}" sibTransId="{DDD79C00-7614-44CF-9AD1-B5CEBB4379E6}"/>
    <dgm:cxn modelId="{79AEFB96-629B-4C5D-A19D-EC20E9FBD0DA}" type="presOf" srcId="{B70C1DEC-C62B-4B4B-B11A-9A929BB44186}" destId="{27BBA246-1514-4859-9EB5-291BFFAD2FAB}" srcOrd="0" destOrd="0" presId="urn:microsoft.com/office/officeart/2005/8/layout/vList2"/>
    <dgm:cxn modelId="{3A7A38A5-404E-41B4-84A4-A85CD52F8D6F}" srcId="{B70C1DEC-C62B-4B4B-B11A-9A929BB44186}" destId="{C58711B0-F8FC-42AA-B817-E42B0876E120}" srcOrd="2" destOrd="0" parTransId="{48444050-C06A-4105-98EA-F5B52FFD2733}" sibTransId="{2BEF3188-A64B-4843-AC1F-6CED3A8F1E6A}"/>
    <dgm:cxn modelId="{F87FBEA9-99F7-4DE0-883A-E8075719E763}" type="presOf" srcId="{2FAA3152-CF29-4DBF-9503-49539DC073C1}" destId="{1F6BE4AE-9EDB-458C-AC3E-3E4B04616DB4}" srcOrd="0" destOrd="0" presId="urn:microsoft.com/office/officeart/2005/8/layout/vList2"/>
    <dgm:cxn modelId="{6E723A25-CF70-4AC3-80E8-1EBC01DB6143}" type="presParOf" srcId="{27BBA246-1514-4859-9EB5-291BFFAD2FAB}" destId="{7862B329-2B81-47A4-88BA-05D9E093BD98}" srcOrd="0" destOrd="0" presId="urn:microsoft.com/office/officeart/2005/8/layout/vList2"/>
    <dgm:cxn modelId="{020B9DEC-F030-421E-9F6C-0496BE3BD4F2}" type="presParOf" srcId="{27BBA246-1514-4859-9EB5-291BFFAD2FAB}" destId="{46BCA65C-66E2-433B-AB59-FB291BBCBEAA}" srcOrd="1" destOrd="0" presId="urn:microsoft.com/office/officeart/2005/8/layout/vList2"/>
    <dgm:cxn modelId="{DC4105C9-0363-4486-8D60-C703177800EF}" type="presParOf" srcId="{27BBA246-1514-4859-9EB5-291BFFAD2FAB}" destId="{1F6BE4AE-9EDB-458C-AC3E-3E4B04616DB4}" srcOrd="2" destOrd="0" presId="urn:microsoft.com/office/officeart/2005/8/layout/vList2"/>
    <dgm:cxn modelId="{43F66479-D5AC-4A7D-8888-6008D025F437}" type="presParOf" srcId="{27BBA246-1514-4859-9EB5-291BFFAD2FAB}" destId="{008C2AC7-5ACF-44E1-AB16-974E2BBB49D0}" srcOrd="3" destOrd="0" presId="urn:microsoft.com/office/officeart/2005/8/layout/vList2"/>
    <dgm:cxn modelId="{5314C2AE-6B59-44D4-A4B7-4114F6B64D2C}" type="presParOf" srcId="{27BBA246-1514-4859-9EB5-291BFFAD2FAB}" destId="{BAF1B242-EE5C-4FEB-B2DC-04D264686C5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DD4AD33-2BA7-4A20-918F-CE8E025BAC5F}" type="doc">
      <dgm:prSet loTypeId="urn:microsoft.com/office/officeart/2005/8/layout/vList2" loCatId="list" qsTypeId="urn:microsoft.com/office/officeart/2005/8/quickstyle/simple4#2" qsCatId="simple" csTypeId="urn:microsoft.com/office/officeart/2005/8/colors/colorful2#4" csCatId="colorful"/>
      <dgm:spPr/>
      <dgm:t>
        <a:bodyPr/>
        <a:lstStyle/>
        <a:p>
          <a:endParaRPr lang="en-US"/>
        </a:p>
      </dgm:t>
    </dgm:pt>
    <dgm:pt modelId="{C3001252-AE58-403A-AB71-8CAA3FB3A084}">
      <dgm:prSet/>
      <dgm:spPr/>
      <dgm:t>
        <a:bodyPr/>
        <a:lstStyle/>
        <a:p>
          <a:r>
            <a:rPr lang="en-US"/>
            <a:t>Persons consist of multiple dimensions which include physical, cognitive, emotional, social, and spiritual.</a:t>
          </a:r>
        </a:p>
      </dgm:t>
    </dgm:pt>
    <dgm:pt modelId="{8C6378E5-0447-408B-AD76-8E90F62E119A}" type="parTrans" cxnId="{677B50A8-7844-413B-82C5-2635A613DAD0}">
      <dgm:prSet/>
      <dgm:spPr/>
      <dgm:t>
        <a:bodyPr/>
        <a:lstStyle/>
        <a:p>
          <a:endParaRPr lang="en-US"/>
        </a:p>
      </dgm:t>
    </dgm:pt>
    <dgm:pt modelId="{4702FBA4-82DC-432B-9A89-01FFF4F1A371}" type="sibTrans" cxnId="{677B50A8-7844-413B-82C5-2635A613DAD0}">
      <dgm:prSet/>
      <dgm:spPr/>
      <dgm:t>
        <a:bodyPr/>
        <a:lstStyle/>
        <a:p>
          <a:endParaRPr lang="en-US"/>
        </a:p>
      </dgm:t>
    </dgm:pt>
    <dgm:pt modelId="{C0198492-D1C9-4030-AE45-FC5942680B0A}">
      <dgm:prSet/>
      <dgm:spPr/>
      <dgm:t>
        <a:bodyPr/>
        <a:lstStyle/>
        <a:p>
          <a:r>
            <a:rPr lang="en-US"/>
            <a:t>Persons are integrated holistic beings.</a:t>
          </a:r>
        </a:p>
      </dgm:t>
    </dgm:pt>
    <dgm:pt modelId="{4806B9E1-8D5B-4AC7-B331-7233FDCEBA32}" type="parTrans" cxnId="{C523A03D-DE5C-4C0D-89AE-4696033D8113}">
      <dgm:prSet/>
      <dgm:spPr/>
      <dgm:t>
        <a:bodyPr/>
        <a:lstStyle/>
        <a:p>
          <a:endParaRPr lang="en-US"/>
        </a:p>
      </dgm:t>
    </dgm:pt>
    <dgm:pt modelId="{E610C158-B453-4D85-9B95-3CADD2DCF0C7}" type="sibTrans" cxnId="{C523A03D-DE5C-4C0D-89AE-4696033D8113}">
      <dgm:prSet/>
      <dgm:spPr/>
      <dgm:t>
        <a:bodyPr/>
        <a:lstStyle/>
        <a:p>
          <a:endParaRPr lang="en-US"/>
        </a:p>
      </dgm:t>
    </dgm:pt>
    <dgm:pt modelId="{41C52F41-DF64-4375-B3E0-A066222C96A7}">
      <dgm:prSet/>
      <dgm:spPr/>
      <dgm:t>
        <a:bodyPr/>
        <a:lstStyle/>
        <a:p>
          <a:r>
            <a:rPr lang="en-US"/>
            <a:t>The environment affects persons, processes, and results. </a:t>
          </a:r>
        </a:p>
      </dgm:t>
    </dgm:pt>
    <dgm:pt modelId="{9C3DD436-1286-425E-8946-9101C1CE04C5}" type="parTrans" cxnId="{EDDB7AC6-0A0C-4614-A0D9-3DAE580138FE}">
      <dgm:prSet/>
      <dgm:spPr/>
      <dgm:t>
        <a:bodyPr/>
        <a:lstStyle/>
        <a:p>
          <a:endParaRPr lang="en-US"/>
        </a:p>
      </dgm:t>
    </dgm:pt>
    <dgm:pt modelId="{FCF57B0A-D388-4A98-9F3B-C794A5501BEE}" type="sibTrans" cxnId="{EDDB7AC6-0A0C-4614-A0D9-3DAE580138FE}">
      <dgm:prSet/>
      <dgm:spPr/>
      <dgm:t>
        <a:bodyPr/>
        <a:lstStyle/>
        <a:p>
          <a:endParaRPr lang="en-US"/>
        </a:p>
      </dgm:t>
    </dgm:pt>
    <dgm:pt modelId="{83D0B3CC-06D7-4AA3-A79D-89BBC477BE4C}">
      <dgm:prSet/>
      <dgm:spPr/>
      <dgm:t>
        <a:bodyPr/>
        <a:lstStyle/>
        <a:p>
          <a:r>
            <a:rPr lang="en-US"/>
            <a:t>Persons incessantly encounter events that affect their multiple dimensions. </a:t>
          </a:r>
        </a:p>
      </dgm:t>
    </dgm:pt>
    <dgm:pt modelId="{2FE31226-FBEF-45E4-B6BE-67EC47A012EA}" type="parTrans" cxnId="{96301583-62E1-49B5-AB34-1BCE5B142FE3}">
      <dgm:prSet/>
      <dgm:spPr/>
      <dgm:t>
        <a:bodyPr/>
        <a:lstStyle/>
        <a:p>
          <a:endParaRPr lang="en-US"/>
        </a:p>
      </dgm:t>
    </dgm:pt>
    <dgm:pt modelId="{EFA4E1F9-CDDB-414A-B3BC-46318ED32F7F}" type="sibTrans" cxnId="{96301583-62E1-49B5-AB34-1BCE5B142FE3}">
      <dgm:prSet/>
      <dgm:spPr/>
      <dgm:t>
        <a:bodyPr/>
        <a:lstStyle/>
        <a:p>
          <a:endParaRPr lang="en-US"/>
        </a:p>
      </dgm:t>
    </dgm:pt>
    <dgm:pt modelId="{B86DA370-CA05-4D5E-BFF7-064877408D54}">
      <dgm:prSet/>
      <dgm:spPr/>
      <dgm:t>
        <a:bodyPr/>
        <a:lstStyle/>
        <a:p>
          <a:r>
            <a:rPr lang="en-US"/>
            <a:t>Persons can learn from and find meaning in their lived experiences. </a:t>
          </a:r>
        </a:p>
      </dgm:t>
    </dgm:pt>
    <dgm:pt modelId="{18652AF3-A55F-4391-9E5C-B6383A2ED4D4}" type="parTrans" cxnId="{6E896107-9404-4FDB-87E9-68F39E2539D6}">
      <dgm:prSet/>
      <dgm:spPr/>
      <dgm:t>
        <a:bodyPr/>
        <a:lstStyle/>
        <a:p>
          <a:endParaRPr lang="en-US"/>
        </a:p>
      </dgm:t>
    </dgm:pt>
    <dgm:pt modelId="{B094398F-17F7-4047-86FF-8614A4992F58}" type="sibTrans" cxnId="{6E896107-9404-4FDB-87E9-68F39E2539D6}">
      <dgm:prSet/>
      <dgm:spPr/>
      <dgm:t>
        <a:bodyPr/>
        <a:lstStyle/>
        <a:p>
          <a:endParaRPr lang="en-US"/>
        </a:p>
      </dgm:t>
    </dgm:pt>
    <dgm:pt modelId="{0A94B23F-476C-4BD0-BB67-2CC710315B1A}">
      <dgm:prSet/>
      <dgm:spPr/>
      <dgm:t>
        <a:bodyPr/>
        <a:lstStyle/>
        <a:p>
          <a:r>
            <a:rPr lang="en-US"/>
            <a:t>Learning is a lifelong process. </a:t>
          </a:r>
        </a:p>
      </dgm:t>
    </dgm:pt>
    <dgm:pt modelId="{73361985-E0BC-429B-A19E-444A85170903}" type="parTrans" cxnId="{DD7CF1C8-D5BA-411F-9EF6-139B015F5409}">
      <dgm:prSet/>
      <dgm:spPr/>
      <dgm:t>
        <a:bodyPr/>
        <a:lstStyle/>
        <a:p>
          <a:endParaRPr lang="en-US"/>
        </a:p>
      </dgm:t>
    </dgm:pt>
    <dgm:pt modelId="{73C08BCD-14C8-451A-9766-EDA393A33196}" type="sibTrans" cxnId="{DD7CF1C8-D5BA-411F-9EF6-139B015F5409}">
      <dgm:prSet/>
      <dgm:spPr/>
      <dgm:t>
        <a:bodyPr/>
        <a:lstStyle/>
        <a:p>
          <a:endParaRPr lang="en-US"/>
        </a:p>
      </dgm:t>
    </dgm:pt>
    <dgm:pt modelId="{20115AA4-4D1E-4CBE-A298-4D90D879DE3E}">
      <dgm:prSet/>
      <dgm:spPr/>
      <dgm:t>
        <a:bodyPr/>
        <a:lstStyle/>
        <a:p>
          <a:r>
            <a:rPr lang="en-US"/>
            <a:t>Reflection is one of the ways by which persons learn.</a:t>
          </a:r>
        </a:p>
      </dgm:t>
    </dgm:pt>
    <dgm:pt modelId="{823B56ED-04ED-4A10-8E08-A9AA197D25E2}" type="parTrans" cxnId="{C7057C73-3D11-4A4F-8BF4-396DC7B9FECB}">
      <dgm:prSet/>
      <dgm:spPr/>
      <dgm:t>
        <a:bodyPr/>
        <a:lstStyle/>
        <a:p>
          <a:endParaRPr lang="en-US"/>
        </a:p>
      </dgm:t>
    </dgm:pt>
    <dgm:pt modelId="{B0B36AEA-50A0-4E92-BE06-DE620D727C7E}" type="sibTrans" cxnId="{C7057C73-3D11-4A4F-8BF4-396DC7B9FECB}">
      <dgm:prSet/>
      <dgm:spPr/>
      <dgm:t>
        <a:bodyPr/>
        <a:lstStyle/>
        <a:p>
          <a:endParaRPr lang="en-US"/>
        </a:p>
      </dgm:t>
    </dgm:pt>
    <dgm:pt modelId="{6ED2CD2F-E799-495F-8F91-7367A36BA5E2}" type="pres">
      <dgm:prSet presAssocID="{FDD4AD33-2BA7-4A20-918F-CE8E025BAC5F}" presName="linear" presStyleCnt="0">
        <dgm:presLayoutVars>
          <dgm:animLvl val="lvl"/>
          <dgm:resizeHandles val="exact"/>
        </dgm:presLayoutVars>
      </dgm:prSet>
      <dgm:spPr/>
    </dgm:pt>
    <dgm:pt modelId="{54F9F5EA-E94B-4D37-9A69-7E54E40CEFCB}" type="pres">
      <dgm:prSet presAssocID="{C3001252-AE58-403A-AB71-8CAA3FB3A084}" presName="parentText" presStyleLbl="node1" presStyleIdx="0" presStyleCnt="7">
        <dgm:presLayoutVars>
          <dgm:chMax val="0"/>
          <dgm:bulletEnabled val="1"/>
        </dgm:presLayoutVars>
      </dgm:prSet>
      <dgm:spPr/>
    </dgm:pt>
    <dgm:pt modelId="{C81578E1-34E4-43D2-8744-BB43FAE61515}" type="pres">
      <dgm:prSet presAssocID="{4702FBA4-82DC-432B-9A89-01FFF4F1A371}" presName="spacer" presStyleCnt="0"/>
      <dgm:spPr/>
    </dgm:pt>
    <dgm:pt modelId="{D226BC3F-0EA5-4BDA-B990-EA9A9A3D51C9}" type="pres">
      <dgm:prSet presAssocID="{C0198492-D1C9-4030-AE45-FC5942680B0A}" presName="parentText" presStyleLbl="node1" presStyleIdx="1" presStyleCnt="7">
        <dgm:presLayoutVars>
          <dgm:chMax val="0"/>
          <dgm:bulletEnabled val="1"/>
        </dgm:presLayoutVars>
      </dgm:prSet>
      <dgm:spPr/>
    </dgm:pt>
    <dgm:pt modelId="{D91FB18A-C194-4D81-974A-94E9242390BD}" type="pres">
      <dgm:prSet presAssocID="{E610C158-B453-4D85-9B95-3CADD2DCF0C7}" presName="spacer" presStyleCnt="0"/>
      <dgm:spPr/>
    </dgm:pt>
    <dgm:pt modelId="{06E71730-6C38-4105-B956-7806BA1FB99F}" type="pres">
      <dgm:prSet presAssocID="{41C52F41-DF64-4375-B3E0-A066222C96A7}" presName="parentText" presStyleLbl="node1" presStyleIdx="2" presStyleCnt="7">
        <dgm:presLayoutVars>
          <dgm:chMax val="0"/>
          <dgm:bulletEnabled val="1"/>
        </dgm:presLayoutVars>
      </dgm:prSet>
      <dgm:spPr/>
    </dgm:pt>
    <dgm:pt modelId="{5B223B29-48C3-43D2-AF21-E5355051D7A7}" type="pres">
      <dgm:prSet presAssocID="{FCF57B0A-D388-4A98-9F3B-C794A5501BEE}" presName="spacer" presStyleCnt="0"/>
      <dgm:spPr/>
    </dgm:pt>
    <dgm:pt modelId="{9297292D-53AF-4511-B507-A511DAF45336}" type="pres">
      <dgm:prSet presAssocID="{83D0B3CC-06D7-4AA3-A79D-89BBC477BE4C}" presName="parentText" presStyleLbl="node1" presStyleIdx="3" presStyleCnt="7">
        <dgm:presLayoutVars>
          <dgm:chMax val="0"/>
          <dgm:bulletEnabled val="1"/>
        </dgm:presLayoutVars>
      </dgm:prSet>
      <dgm:spPr/>
    </dgm:pt>
    <dgm:pt modelId="{6E11C704-08EC-4756-9883-72E335B0D7DB}" type="pres">
      <dgm:prSet presAssocID="{EFA4E1F9-CDDB-414A-B3BC-46318ED32F7F}" presName="spacer" presStyleCnt="0"/>
      <dgm:spPr/>
    </dgm:pt>
    <dgm:pt modelId="{EE5213C2-D8EB-4DEF-B0F5-5773C8E3E819}" type="pres">
      <dgm:prSet presAssocID="{B86DA370-CA05-4D5E-BFF7-064877408D54}" presName="parentText" presStyleLbl="node1" presStyleIdx="4" presStyleCnt="7">
        <dgm:presLayoutVars>
          <dgm:chMax val="0"/>
          <dgm:bulletEnabled val="1"/>
        </dgm:presLayoutVars>
      </dgm:prSet>
      <dgm:spPr/>
    </dgm:pt>
    <dgm:pt modelId="{379FF4CC-CCF3-45C5-BB23-E8FAF797043C}" type="pres">
      <dgm:prSet presAssocID="{B094398F-17F7-4047-86FF-8614A4992F58}" presName="spacer" presStyleCnt="0"/>
      <dgm:spPr/>
    </dgm:pt>
    <dgm:pt modelId="{08FD1961-4EA9-4882-9253-89CE3A03C928}" type="pres">
      <dgm:prSet presAssocID="{0A94B23F-476C-4BD0-BB67-2CC710315B1A}" presName="parentText" presStyleLbl="node1" presStyleIdx="5" presStyleCnt="7">
        <dgm:presLayoutVars>
          <dgm:chMax val="0"/>
          <dgm:bulletEnabled val="1"/>
        </dgm:presLayoutVars>
      </dgm:prSet>
      <dgm:spPr/>
    </dgm:pt>
    <dgm:pt modelId="{A6FB4781-DDAC-456F-A918-46E41EFEFF29}" type="pres">
      <dgm:prSet presAssocID="{73C08BCD-14C8-451A-9766-EDA393A33196}" presName="spacer" presStyleCnt="0"/>
      <dgm:spPr/>
    </dgm:pt>
    <dgm:pt modelId="{3BB45621-189B-49DA-A884-E604B37D8632}" type="pres">
      <dgm:prSet presAssocID="{20115AA4-4D1E-4CBE-A298-4D90D879DE3E}" presName="parentText" presStyleLbl="node1" presStyleIdx="6" presStyleCnt="7">
        <dgm:presLayoutVars>
          <dgm:chMax val="0"/>
          <dgm:bulletEnabled val="1"/>
        </dgm:presLayoutVars>
      </dgm:prSet>
      <dgm:spPr/>
    </dgm:pt>
  </dgm:ptLst>
  <dgm:cxnLst>
    <dgm:cxn modelId="{6E896107-9404-4FDB-87E9-68F39E2539D6}" srcId="{FDD4AD33-2BA7-4A20-918F-CE8E025BAC5F}" destId="{B86DA370-CA05-4D5E-BFF7-064877408D54}" srcOrd="4" destOrd="0" parTransId="{18652AF3-A55F-4391-9E5C-B6383A2ED4D4}" sibTransId="{B094398F-17F7-4047-86FF-8614A4992F58}"/>
    <dgm:cxn modelId="{EC88390A-B83B-4D7E-BC6E-533279D08695}" type="presOf" srcId="{B86DA370-CA05-4D5E-BFF7-064877408D54}" destId="{EE5213C2-D8EB-4DEF-B0F5-5773C8E3E819}" srcOrd="0" destOrd="0" presId="urn:microsoft.com/office/officeart/2005/8/layout/vList2"/>
    <dgm:cxn modelId="{BF6E5516-9DBA-450A-939E-78DC226BD323}" type="presOf" srcId="{41C52F41-DF64-4375-B3E0-A066222C96A7}" destId="{06E71730-6C38-4105-B956-7806BA1FB99F}" srcOrd="0" destOrd="0" presId="urn:microsoft.com/office/officeart/2005/8/layout/vList2"/>
    <dgm:cxn modelId="{C523A03D-DE5C-4C0D-89AE-4696033D8113}" srcId="{FDD4AD33-2BA7-4A20-918F-CE8E025BAC5F}" destId="{C0198492-D1C9-4030-AE45-FC5942680B0A}" srcOrd="1" destOrd="0" parTransId="{4806B9E1-8D5B-4AC7-B331-7233FDCEBA32}" sibTransId="{E610C158-B453-4D85-9B95-3CADD2DCF0C7}"/>
    <dgm:cxn modelId="{40B2265B-D990-40D9-9BBE-62F6D157D559}" type="presOf" srcId="{C0198492-D1C9-4030-AE45-FC5942680B0A}" destId="{D226BC3F-0EA5-4BDA-B990-EA9A9A3D51C9}" srcOrd="0" destOrd="0" presId="urn:microsoft.com/office/officeart/2005/8/layout/vList2"/>
    <dgm:cxn modelId="{4BC51146-9DBB-486A-A268-FBE58D811B68}" type="presOf" srcId="{FDD4AD33-2BA7-4A20-918F-CE8E025BAC5F}" destId="{6ED2CD2F-E799-495F-8F91-7367A36BA5E2}" srcOrd="0" destOrd="0" presId="urn:microsoft.com/office/officeart/2005/8/layout/vList2"/>
    <dgm:cxn modelId="{458E154A-450F-422C-B694-461AFBD75962}" type="presOf" srcId="{20115AA4-4D1E-4CBE-A298-4D90D879DE3E}" destId="{3BB45621-189B-49DA-A884-E604B37D8632}" srcOrd="0" destOrd="0" presId="urn:microsoft.com/office/officeart/2005/8/layout/vList2"/>
    <dgm:cxn modelId="{C7057C73-3D11-4A4F-8BF4-396DC7B9FECB}" srcId="{FDD4AD33-2BA7-4A20-918F-CE8E025BAC5F}" destId="{20115AA4-4D1E-4CBE-A298-4D90D879DE3E}" srcOrd="6" destOrd="0" parTransId="{823B56ED-04ED-4A10-8E08-A9AA197D25E2}" sibTransId="{B0B36AEA-50A0-4E92-BE06-DE620D727C7E}"/>
    <dgm:cxn modelId="{96301583-62E1-49B5-AB34-1BCE5B142FE3}" srcId="{FDD4AD33-2BA7-4A20-918F-CE8E025BAC5F}" destId="{83D0B3CC-06D7-4AA3-A79D-89BBC477BE4C}" srcOrd="3" destOrd="0" parTransId="{2FE31226-FBEF-45E4-B6BE-67EC47A012EA}" sibTransId="{EFA4E1F9-CDDB-414A-B3BC-46318ED32F7F}"/>
    <dgm:cxn modelId="{B5F42E99-DE96-48CE-AC6F-7CA4E32DC569}" type="presOf" srcId="{0A94B23F-476C-4BD0-BB67-2CC710315B1A}" destId="{08FD1961-4EA9-4882-9253-89CE3A03C928}" srcOrd="0" destOrd="0" presId="urn:microsoft.com/office/officeart/2005/8/layout/vList2"/>
    <dgm:cxn modelId="{677B50A8-7844-413B-82C5-2635A613DAD0}" srcId="{FDD4AD33-2BA7-4A20-918F-CE8E025BAC5F}" destId="{C3001252-AE58-403A-AB71-8CAA3FB3A084}" srcOrd="0" destOrd="0" parTransId="{8C6378E5-0447-408B-AD76-8E90F62E119A}" sibTransId="{4702FBA4-82DC-432B-9A89-01FFF4F1A371}"/>
    <dgm:cxn modelId="{EDDB7AC6-0A0C-4614-A0D9-3DAE580138FE}" srcId="{FDD4AD33-2BA7-4A20-918F-CE8E025BAC5F}" destId="{41C52F41-DF64-4375-B3E0-A066222C96A7}" srcOrd="2" destOrd="0" parTransId="{9C3DD436-1286-425E-8946-9101C1CE04C5}" sibTransId="{FCF57B0A-D388-4A98-9F3B-C794A5501BEE}"/>
    <dgm:cxn modelId="{DD7CF1C8-D5BA-411F-9EF6-139B015F5409}" srcId="{FDD4AD33-2BA7-4A20-918F-CE8E025BAC5F}" destId="{0A94B23F-476C-4BD0-BB67-2CC710315B1A}" srcOrd="5" destOrd="0" parTransId="{73361985-E0BC-429B-A19E-444A85170903}" sibTransId="{73C08BCD-14C8-451A-9766-EDA393A33196}"/>
    <dgm:cxn modelId="{A86CFCCF-F445-452B-8D71-C8CC86E437B4}" type="presOf" srcId="{C3001252-AE58-403A-AB71-8CAA3FB3A084}" destId="{54F9F5EA-E94B-4D37-9A69-7E54E40CEFCB}" srcOrd="0" destOrd="0" presId="urn:microsoft.com/office/officeart/2005/8/layout/vList2"/>
    <dgm:cxn modelId="{AC1705F7-5725-47C6-93D8-AD233BEC7909}" type="presOf" srcId="{83D0B3CC-06D7-4AA3-A79D-89BBC477BE4C}" destId="{9297292D-53AF-4511-B507-A511DAF45336}" srcOrd="0" destOrd="0" presId="urn:microsoft.com/office/officeart/2005/8/layout/vList2"/>
    <dgm:cxn modelId="{BCD3AC9F-BE18-416A-B569-DA3592389026}" type="presParOf" srcId="{6ED2CD2F-E799-495F-8F91-7367A36BA5E2}" destId="{54F9F5EA-E94B-4D37-9A69-7E54E40CEFCB}" srcOrd="0" destOrd="0" presId="urn:microsoft.com/office/officeart/2005/8/layout/vList2"/>
    <dgm:cxn modelId="{54959C09-4F04-49BA-9A56-37178FF0DCB6}" type="presParOf" srcId="{6ED2CD2F-E799-495F-8F91-7367A36BA5E2}" destId="{C81578E1-34E4-43D2-8744-BB43FAE61515}" srcOrd="1" destOrd="0" presId="urn:microsoft.com/office/officeart/2005/8/layout/vList2"/>
    <dgm:cxn modelId="{C3A382FC-3927-4CFB-9512-B2211F5057EB}" type="presParOf" srcId="{6ED2CD2F-E799-495F-8F91-7367A36BA5E2}" destId="{D226BC3F-0EA5-4BDA-B990-EA9A9A3D51C9}" srcOrd="2" destOrd="0" presId="urn:microsoft.com/office/officeart/2005/8/layout/vList2"/>
    <dgm:cxn modelId="{42039763-0CFF-426F-A411-6A256341FD45}" type="presParOf" srcId="{6ED2CD2F-E799-495F-8F91-7367A36BA5E2}" destId="{D91FB18A-C194-4D81-974A-94E9242390BD}" srcOrd="3" destOrd="0" presId="urn:microsoft.com/office/officeart/2005/8/layout/vList2"/>
    <dgm:cxn modelId="{332BEC63-0FE8-45AD-BCAB-C725AE1E5E24}" type="presParOf" srcId="{6ED2CD2F-E799-495F-8F91-7367A36BA5E2}" destId="{06E71730-6C38-4105-B956-7806BA1FB99F}" srcOrd="4" destOrd="0" presId="urn:microsoft.com/office/officeart/2005/8/layout/vList2"/>
    <dgm:cxn modelId="{85C52CF8-A50D-453F-AAEF-DE1A44341037}" type="presParOf" srcId="{6ED2CD2F-E799-495F-8F91-7367A36BA5E2}" destId="{5B223B29-48C3-43D2-AF21-E5355051D7A7}" srcOrd="5" destOrd="0" presId="urn:microsoft.com/office/officeart/2005/8/layout/vList2"/>
    <dgm:cxn modelId="{6E854005-5CAC-4F67-AB0A-04D9AA160EEA}" type="presParOf" srcId="{6ED2CD2F-E799-495F-8F91-7367A36BA5E2}" destId="{9297292D-53AF-4511-B507-A511DAF45336}" srcOrd="6" destOrd="0" presId="urn:microsoft.com/office/officeart/2005/8/layout/vList2"/>
    <dgm:cxn modelId="{85A353EB-5326-4753-9B62-628187945D66}" type="presParOf" srcId="{6ED2CD2F-E799-495F-8F91-7367A36BA5E2}" destId="{6E11C704-08EC-4756-9883-72E335B0D7DB}" srcOrd="7" destOrd="0" presId="urn:microsoft.com/office/officeart/2005/8/layout/vList2"/>
    <dgm:cxn modelId="{6D720E5B-14E4-461B-9956-F6C8BF962675}" type="presParOf" srcId="{6ED2CD2F-E799-495F-8F91-7367A36BA5E2}" destId="{EE5213C2-D8EB-4DEF-B0F5-5773C8E3E819}" srcOrd="8" destOrd="0" presId="urn:microsoft.com/office/officeart/2005/8/layout/vList2"/>
    <dgm:cxn modelId="{2AC0F603-87FA-4FBF-91B9-35AC685D446E}" type="presParOf" srcId="{6ED2CD2F-E799-495F-8F91-7367A36BA5E2}" destId="{379FF4CC-CCF3-45C5-BB23-E8FAF797043C}" srcOrd="9" destOrd="0" presId="urn:microsoft.com/office/officeart/2005/8/layout/vList2"/>
    <dgm:cxn modelId="{8FEC35CB-9DBC-4A3E-AD20-5F6480EFA10C}" type="presParOf" srcId="{6ED2CD2F-E799-495F-8F91-7367A36BA5E2}" destId="{08FD1961-4EA9-4882-9253-89CE3A03C928}" srcOrd="10" destOrd="0" presId="urn:microsoft.com/office/officeart/2005/8/layout/vList2"/>
    <dgm:cxn modelId="{DE40319E-329B-4EAB-BB6F-948A69BAE58A}" type="presParOf" srcId="{6ED2CD2F-E799-495F-8F91-7367A36BA5E2}" destId="{A6FB4781-DDAC-456F-A918-46E41EFEFF29}" srcOrd="11" destOrd="0" presId="urn:microsoft.com/office/officeart/2005/8/layout/vList2"/>
    <dgm:cxn modelId="{FF34E68A-2BD1-41C1-8004-621333DE4207}" type="presParOf" srcId="{6ED2CD2F-E799-495F-8F91-7367A36BA5E2}" destId="{3BB45621-189B-49DA-A884-E604B37D8632}"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D8209A49-0337-405E-A103-CD8A10FB07BE}" type="doc">
      <dgm:prSet loTypeId="urn:microsoft.com/office/officeart/2008/layout/LinedList" loCatId="list" qsTypeId="urn:microsoft.com/office/officeart/2005/8/quickstyle/simple4#3" qsCatId="simple" csTypeId="urn:microsoft.com/office/officeart/2005/8/colors/accent0_3#1" csCatId="mainScheme"/>
      <dgm:spPr/>
      <dgm:t>
        <a:bodyPr/>
        <a:lstStyle/>
        <a:p>
          <a:endParaRPr lang="en-US"/>
        </a:p>
      </dgm:t>
    </dgm:pt>
    <dgm:pt modelId="{27868B6B-9254-4113-AC0F-7BE74360A99E}">
      <dgm:prSet/>
      <dgm:spPr/>
      <dgm:t>
        <a:bodyPr/>
        <a:lstStyle/>
        <a:p>
          <a:r>
            <a:rPr lang="en-US"/>
            <a:t>Gibbs' Reflective Cycle was developed by Graham Gibbs in 1988 to give structure to learning from experiences.  </a:t>
          </a:r>
        </a:p>
      </dgm:t>
    </dgm:pt>
    <dgm:pt modelId="{BC195747-BED0-4DFA-A227-6995CEB7B573}" type="parTrans" cxnId="{687C9994-6D8F-4123-86C2-92256F1207D6}">
      <dgm:prSet/>
      <dgm:spPr/>
      <dgm:t>
        <a:bodyPr/>
        <a:lstStyle/>
        <a:p>
          <a:endParaRPr lang="en-US"/>
        </a:p>
      </dgm:t>
    </dgm:pt>
    <dgm:pt modelId="{14F5D882-E733-4B59-8EAD-E033511B95A9}" type="sibTrans" cxnId="{687C9994-6D8F-4123-86C2-92256F1207D6}">
      <dgm:prSet/>
      <dgm:spPr/>
      <dgm:t>
        <a:bodyPr/>
        <a:lstStyle/>
        <a:p>
          <a:endParaRPr lang="en-US"/>
        </a:p>
      </dgm:t>
    </dgm:pt>
    <dgm:pt modelId="{CD61CD12-A7D3-4870-B3EF-FD24A992BB5E}">
      <dgm:prSet/>
      <dgm:spPr/>
      <dgm:t>
        <a:bodyPr/>
        <a:lstStyle/>
        <a:p>
          <a:r>
            <a:rPr lang="en-US"/>
            <a:t>It offers a framework for examining experiences, and given its cyclic nature lends itself particularly well to repeated experiences, allowing you to learn and plan from things that either went well or didn’t go well. </a:t>
          </a:r>
        </a:p>
      </dgm:t>
    </dgm:pt>
    <dgm:pt modelId="{DAAB45FF-0EDB-40C8-A50B-E37568B209D2}" type="parTrans" cxnId="{4EDFCA63-7CD5-41FF-A9D7-ACB19A97E40E}">
      <dgm:prSet/>
      <dgm:spPr/>
      <dgm:t>
        <a:bodyPr/>
        <a:lstStyle/>
        <a:p>
          <a:endParaRPr lang="en-US"/>
        </a:p>
      </dgm:t>
    </dgm:pt>
    <dgm:pt modelId="{F0810557-F014-419E-A1D7-5CEEDCE2F0E9}" type="sibTrans" cxnId="{4EDFCA63-7CD5-41FF-A9D7-ACB19A97E40E}">
      <dgm:prSet/>
      <dgm:spPr/>
      <dgm:t>
        <a:bodyPr/>
        <a:lstStyle/>
        <a:p>
          <a:endParaRPr lang="en-US"/>
        </a:p>
      </dgm:t>
    </dgm:pt>
    <dgm:pt modelId="{D884102D-E2A8-4089-AAB8-779986426803}">
      <dgm:prSet/>
      <dgm:spPr/>
      <dgm:t>
        <a:bodyPr/>
        <a:lstStyle/>
        <a:p>
          <a:r>
            <a:rPr lang="en-US"/>
            <a:t>It covers 6 stages, all of which must be followed.</a:t>
          </a:r>
        </a:p>
      </dgm:t>
    </dgm:pt>
    <dgm:pt modelId="{B012B862-47A8-47AE-B3FB-C19D674813A4}" type="parTrans" cxnId="{57F1DDAC-12B8-4AAD-A75A-439C3BEDBC64}">
      <dgm:prSet/>
      <dgm:spPr/>
      <dgm:t>
        <a:bodyPr/>
        <a:lstStyle/>
        <a:p>
          <a:endParaRPr lang="en-US"/>
        </a:p>
      </dgm:t>
    </dgm:pt>
    <dgm:pt modelId="{6E01FDD3-AB37-4D09-81E5-4C71DAE93A1A}" type="sibTrans" cxnId="{57F1DDAC-12B8-4AAD-A75A-439C3BEDBC64}">
      <dgm:prSet/>
      <dgm:spPr/>
      <dgm:t>
        <a:bodyPr/>
        <a:lstStyle/>
        <a:p>
          <a:endParaRPr lang="en-US"/>
        </a:p>
      </dgm:t>
    </dgm:pt>
    <dgm:pt modelId="{569ABDD7-2DE8-4164-B4AE-3A765BE67352}" type="pres">
      <dgm:prSet presAssocID="{D8209A49-0337-405E-A103-CD8A10FB07BE}" presName="vert0" presStyleCnt="0">
        <dgm:presLayoutVars>
          <dgm:dir/>
          <dgm:animOne val="branch"/>
          <dgm:animLvl val="lvl"/>
        </dgm:presLayoutVars>
      </dgm:prSet>
      <dgm:spPr/>
    </dgm:pt>
    <dgm:pt modelId="{F9C6F462-9EEC-486B-B4B1-1EE3C8921A72}" type="pres">
      <dgm:prSet presAssocID="{27868B6B-9254-4113-AC0F-7BE74360A99E}" presName="thickLine" presStyleLbl="alignNode1" presStyleIdx="0" presStyleCnt="3"/>
      <dgm:spPr/>
    </dgm:pt>
    <dgm:pt modelId="{50FCB6DD-3F90-4A66-AC8A-04115029644C}" type="pres">
      <dgm:prSet presAssocID="{27868B6B-9254-4113-AC0F-7BE74360A99E}" presName="horz1" presStyleCnt="0"/>
      <dgm:spPr/>
    </dgm:pt>
    <dgm:pt modelId="{36FB7656-AB43-4C06-A6BD-8F38B19D6CAB}" type="pres">
      <dgm:prSet presAssocID="{27868B6B-9254-4113-AC0F-7BE74360A99E}" presName="tx1" presStyleLbl="revTx" presStyleIdx="0" presStyleCnt="3"/>
      <dgm:spPr/>
    </dgm:pt>
    <dgm:pt modelId="{83F4D6F5-3243-415A-A069-C33554AF5C91}" type="pres">
      <dgm:prSet presAssocID="{27868B6B-9254-4113-AC0F-7BE74360A99E}" presName="vert1" presStyleCnt="0"/>
      <dgm:spPr/>
    </dgm:pt>
    <dgm:pt modelId="{11D82BD8-D18F-47A6-BBBB-72A562679E5A}" type="pres">
      <dgm:prSet presAssocID="{CD61CD12-A7D3-4870-B3EF-FD24A992BB5E}" presName="thickLine" presStyleLbl="alignNode1" presStyleIdx="1" presStyleCnt="3"/>
      <dgm:spPr/>
    </dgm:pt>
    <dgm:pt modelId="{FB467826-79B3-4AB1-BAC2-414BC0B4B962}" type="pres">
      <dgm:prSet presAssocID="{CD61CD12-A7D3-4870-B3EF-FD24A992BB5E}" presName="horz1" presStyleCnt="0"/>
      <dgm:spPr/>
    </dgm:pt>
    <dgm:pt modelId="{8DA5B129-23CA-49EB-827D-D1628C0FF772}" type="pres">
      <dgm:prSet presAssocID="{CD61CD12-A7D3-4870-B3EF-FD24A992BB5E}" presName="tx1" presStyleLbl="revTx" presStyleIdx="1" presStyleCnt="3"/>
      <dgm:spPr/>
    </dgm:pt>
    <dgm:pt modelId="{FA462337-08BB-43BB-A42D-CDA448E5E5EC}" type="pres">
      <dgm:prSet presAssocID="{CD61CD12-A7D3-4870-B3EF-FD24A992BB5E}" presName="vert1" presStyleCnt="0"/>
      <dgm:spPr/>
    </dgm:pt>
    <dgm:pt modelId="{36744878-CCBF-4312-863D-F03DE552D2E9}" type="pres">
      <dgm:prSet presAssocID="{D884102D-E2A8-4089-AAB8-779986426803}" presName="thickLine" presStyleLbl="alignNode1" presStyleIdx="2" presStyleCnt="3"/>
      <dgm:spPr/>
    </dgm:pt>
    <dgm:pt modelId="{846BAB45-64E4-43D3-BFE7-E66C48CE7936}" type="pres">
      <dgm:prSet presAssocID="{D884102D-E2A8-4089-AAB8-779986426803}" presName="horz1" presStyleCnt="0"/>
      <dgm:spPr/>
    </dgm:pt>
    <dgm:pt modelId="{6624FB96-D43D-4B7D-ACA4-166C03AD2E6A}" type="pres">
      <dgm:prSet presAssocID="{D884102D-E2A8-4089-AAB8-779986426803}" presName="tx1" presStyleLbl="revTx" presStyleIdx="2" presStyleCnt="3"/>
      <dgm:spPr/>
    </dgm:pt>
    <dgm:pt modelId="{D0B49F80-C196-476A-96FE-649144F94009}" type="pres">
      <dgm:prSet presAssocID="{D884102D-E2A8-4089-AAB8-779986426803}" presName="vert1" presStyleCnt="0"/>
      <dgm:spPr/>
    </dgm:pt>
  </dgm:ptLst>
  <dgm:cxnLst>
    <dgm:cxn modelId="{912B8405-FD8A-47C8-BEED-1445403675E6}" type="presOf" srcId="{27868B6B-9254-4113-AC0F-7BE74360A99E}" destId="{36FB7656-AB43-4C06-A6BD-8F38B19D6CAB}" srcOrd="0" destOrd="0" presId="urn:microsoft.com/office/officeart/2008/layout/LinedList"/>
    <dgm:cxn modelId="{4EDFCA63-7CD5-41FF-A9D7-ACB19A97E40E}" srcId="{D8209A49-0337-405E-A103-CD8A10FB07BE}" destId="{CD61CD12-A7D3-4870-B3EF-FD24A992BB5E}" srcOrd="1" destOrd="0" parTransId="{DAAB45FF-0EDB-40C8-A50B-E37568B209D2}" sibTransId="{F0810557-F014-419E-A1D7-5CEEDCE2F0E9}"/>
    <dgm:cxn modelId="{F96BAB46-47CC-4E32-AC54-4DF4B2881217}" type="presOf" srcId="{D884102D-E2A8-4089-AAB8-779986426803}" destId="{6624FB96-D43D-4B7D-ACA4-166C03AD2E6A}" srcOrd="0" destOrd="0" presId="urn:microsoft.com/office/officeart/2008/layout/LinedList"/>
    <dgm:cxn modelId="{7DF51676-9268-46AF-A575-0DA10EEACE0D}" type="presOf" srcId="{D8209A49-0337-405E-A103-CD8A10FB07BE}" destId="{569ABDD7-2DE8-4164-B4AE-3A765BE67352}" srcOrd="0" destOrd="0" presId="urn:microsoft.com/office/officeart/2008/layout/LinedList"/>
    <dgm:cxn modelId="{687C9994-6D8F-4123-86C2-92256F1207D6}" srcId="{D8209A49-0337-405E-A103-CD8A10FB07BE}" destId="{27868B6B-9254-4113-AC0F-7BE74360A99E}" srcOrd="0" destOrd="0" parTransId="{BC195747-BED0-4DFA-A227-6995CEB7B573}" sibTransId="{14F5D882-E733-4B59-8EAD-E033511B95A9}"/>
    <dgm:cxn modelId="{9A32CBA1-ACC0-4BCE-9A0C-E7E1DBE85AAD}" type="presOf" srcId="{CD61CD12-A7D3-4870-B3EF-FD24A992BB5E}" destId="{8DA5B129-23CA-49EB-827D-D1628C0FF772}" srcOrd="0" destOrd="0" presId="urn:microsoft.com/office/officeart/2008/layout/LinedList"/>
    <dgm:cxn modelId="{57F1DDAC-12B8-4AAD-A75A-439C3BEDBC64}" srcId="{D8209A49-0337-405E-A103-CD8A10FB07BE}" destId="{D884102D-E2A8-4089-AAB8-779986426803}" srcOrd="2" destOrd="0" parTransId="{B012B862-47A8-47AE-B3FB-C19D674813A4}" sibTransId="{6E01FDD3-AB37-4D09-81E5-4C71DAE93A1A}"/>
    <dgm:cxn modelId="{5E92063C-C0E8-4E2F-A96C-42FC3A6DE46E}" type="presParOf" srcId="{569ABDD7-2DE8-4164-B4AE-3A765BE67352}" destId="{F9C6F462-9EEC-486B-B4B1-1EE3C8921A72}" srcOrd="0" destOrd="0" presId="urn:microsoft.com/office/officeart/2008/layout/LinedList"/>
    <dgm:cxn modelId="{6ED16649-19ED-4BA7-87BF-ADE52D653AC9}" type="presParOf" srcId="{569ABDD7-2DE8-4164-B4AE-3A765BE67352}" destId="{50FCB6DD-3F90-4A66-AC8A-04115029644C}" srcOrd="1" destOrd="0" presId="urn:microsoft.com/office/officeart/2008/layout/LinedList"/>
    <dgm:cxn modelId="{300FA4E3-58CA-4DBA-B558-377C00BB84C0}" type="presParOf" srcId="{50FCB6DD-3F90-4A66-AC8A-04115029644C}" destId="{36FB7656-AB43-4C06-A6BD-8F38B19D6CAB}" srcOrd="0" destOrd="0" presId="urn:microsoft.com/office/officeart/2008/layout/LinedList"/>
    <dgm:cxn modelId="{7BCB4CAE-A79A-48D2-B73E-8F05EDE2DDDA}" type="presParOf" srcId="{50FCB6DD-3F90-4A66-AC8A-04115029644C}" destId="{83F4D6F5-3243-415A-A069-C33554AF5C91}" srcOrd="1" destOrd="0" presId="urn:microsoft.com/office/officeart/2008/layout/LinedList"/>
    <dgm:cxn modelId="{BB6E7347-30C0-418C-B71F-4E9337C324B0}" type="presParOf" srcId="{569ABDD7-2DE8-4164-B4AE-3A765BE67352}" destId="{11D82BD8-D18F-47A6-BBBB-72A562679E5A}" srcOrd="2" destOrd="0" presId="urn:microsoft.com/office/officeart/2008/layout/LinedList"/>
    <dgm:cxn modelId="{C1E9F500-9768-496B-9B6C-D3D11D340303}" type="presParOf" srcId="{569ABDD7-2DE8-4164-B4AE-3A765BE67352}" destId="{FB467826-79B3-4AB1-BAC2-414BC0B4B962}" srcOrd="3" destOrd="0" presId="urn:microsoft.com/office/officeart/2008/layout/LinedList"/>
    <dgm:cxn modelId="{2A2A2679-70BB-406C-8C9C-88A48BD42865}" type="presParOf" srcId="{FB467826-79B3-4AB1-BAC2-414BC0B4B962}" destId="{8DA5B129-23CA-49EB-827D-D1628C0FF772}" srcOrd="0" destOrd="0" presId="urn:microsoft.com/office/officeart/2008/layout/LinedList"/>
    <dgm:cxn modelId="{22C1A6A0-D639-4C34-B605-637CB9495E5B}" type="presParOf" srcId="{FB467826-79B3-4AB1-BAC2-414BC0B4B962}" destId="{FA462337-08BB-43BB-A42D-CDA448E5E5EC}" srcOrd="1" destOrd="0" presId="urn:microsoft.com/office/officeart/2008/layout/LinedList"/>
    <dgm:cxn modelId="{BC527679-1448-4223-B6F7-EB381B5CD4BC}" type="presParOf" srcId="{569ABDD7-2DE8-4164-B4AE-3A765BE67352}" destId="{36744878-CCBF-4312-863D-F03DE552D2E9}" srcOrd="4" destOrd="0" presId="urn:microsoft.com/office/officeart/2008/layout/LinedList"/>
    <dgm:cxn modelId="{9089F622-DE1A-431E-A446-DECC1FF4A020}" type="presParOf" srcId="{569ABDD7-2DE8-4164-B4AE-3A765BE67352}" destId="{846BAB45-64E4-43D3-BFE7-E66C48CE7936}" srcOrd="5" destOrd="0" presId="urn:microsoft.com/office/officeart/2008/layout/LinedList"/>
    <dgm:cxn modelId="{43C9D39A-2629-4C90-8F7F-27B6E6650383}" type="presParOf" srcId="{846BAB45-64E4-43D3-BFE7-E66C48CE7936}" destId="{6624FB96-D43D-4B7D-ACA4-166C03AD2E6A}" srcOrd="0" destOrd="0" presId="urn:microsoft.com/office/officeart/2008/layout/LinedList"/>
    <dgm:cxn modelId="{9BFCBA66-DDD8-4E09-811B-E834C7DE0F69}" type="presParOf" srcId="{846BAB45-64E4-43D3-BFE7-E66C48CE7936}" destId="{D0B49F80-C196-476A-96FE-649144F9400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EADE6827-CC70-4F32-B1DA-F5749007658F}" type="doc">
      <dgm:prSet loTypeId="urn:microsoft.com/office/officeart/2016/7/layout/RepeatingBendingProcessNew" loCatId="process" qsTypeId="urn:microsoft.com/office/officeart/2005/8/quickstyle/simple4#4" qsCatId="simple" csTypeId="urn:microsoft.com/office/officeart/2005/8/colors/accent1_2#1" csCatId="accent1"/>
      <dgm:spPr/>
      <dgm:t>
        <a:bodyPr/>
        <a:lstStyle/>
        <a:p>
          <a:endParaRPr lang="en-US"/>
        </a:p>
      </dgm:t>
    </dgm:pt>
    <dgm:pt modelId="{21781CDE-36C0-4B58-89CB-6C7366004D33}">
      <dgm:prSet/>
      <dgm:spPr/>
      <dgm:t>
        <a:bodyPr/>
        <a:lstStyle/>
        <a:p>
          <a:r>
            <a:rPr lang="en-US" b="1"/>
            <a:t>Description</a:t>
          </a:r>
          <a:r>
            <a:rPr lang="en-US"/>
            <a:t> of the experience</a:t>
          </a:r>
        </a:p>
      </dgm:t>
    </dgm:pt>
    <dgm:pt modelId="{96150A07-4358-41D8-8D7E-1E7A594AD576}" type="parTrans" cxnId="{7BDC6BAB-E1FE-4C39-A40E-0A8898024920}">
      <dgm:prSet/>
      <dgm:spPr/>
      <dgm:t>
        <a:bodyPr/>
        <a:lstStyle/>
        <a:p>
          <a:endParaRPr lang="en-US"/>
        </a:p>
      </dgm:t>
    </dgm:pt>
    <dgm:pt modelId="{5433EE33-3E0F-4528-A27F-5DF32846B420}" type="sibTrans" cxnId="{7BDC6BAB-E1FE-4C39-A40E-0A8898024920}">
      <dgm:prSet/>
      <dgm:spPr/>
      <dgm:t>
        <a:bodyPr/>
        <a:lstStyle/>
        <a:p>
          <a:endParaRPr lang="en-US"/>
        </a:p>
      </dgm:t>
    </dgm:pt>
    <dgm:pt modelId="{03A33567-F727-42FE-93F9-FC32E5FA033B}">
      <dgm:prSet/>
      <dgm:spPr/>
      <dgm:t>
        <a:bodyPr/>
        <a:lstStyle/>
        <a:p>
          <a:r>
            <a:rPr lang="en-US" b="1"/>
            <a:t>Feelings</a:t>
          </a:r>
          <a:r>
            <a:rPr lang="en-US"/>
            <a:t> and thoughts about the experience</a:t>
          </a:r>
        </a:p>
      </dgm:t>
    </dgm:pt>
    <dgm:pt modelId="{4771DAA4-5208-46D8-89E3-AD33171E8F84}" type="parTrans" cxnId="{9EFC0430-BA9C-4DAA-8375-E851166DFDC9}">
      <dgm:prSet/>
      <dgm:spPr/>
      <dgm:t>
        <a:bodyPr/>
        <a:lstStyle/>
        <a:p>
          <a:endParaRPr lang="en-US"/>
        </a:p>
      </dgm:t>
    </dgm:pt>
    <dgm:pt modelId="{A865E08C-8146-44BE-93DB-C2DB3E3E0E03}" type="sibTrans" cxnId="{9EFC0430-BA9C-4DAA-8375-E851166DFDC9}">
      <dgm:prSet/>
      <dgm:spPr/>
      <dgm:t>
        <a:bodyPr/>
        <a:lstStyle/>
        <a:p>
          <a:endParaRPr lang="en-US"/>
        </a:p>
      </dgm:t>
    </dgm:pt>
    <dgm:pt modelId="{697DB35C-938D-425B-A782-3D800DAE4D7D}">
      <dgm:prSet/>
      <dgm:spPr/>
      <dgm:t>
        <a:bodyPr/>
        <a:lstStyle/>
        <a:p>
          <a:r>
            <a:rPr lang="en-US" b="1"/>
            <a:t>Evaluation</a:t>
          </a:r>
          <a:r>
            <a:rPr lang="en-US"/>
            <a:t> of the experience, both good and bad</a:t>
          </a:r>
        </a:p>
      </dgm:t>
    </dgm:pt>
    <dgm:pt modelId="{CF5A32D4-5488-4A82-AABE-D099799774B6}" type="parTrans" cxnId="{EE60CF1F-5CC5-4337-ACA4-A425BD8DA84C}">
      <dgm:prSet/>
      <dgm:spPr/>
      <dgm:t>
        <a:bodyPr/>
        <a:lstStyle/>
        <a:p>
          <a:endParaRPr lang="en-US"/>
        </a:p>
      </dgm:t>
    </dgm:pt>
    <dgm:pt modelId="{94A1C04B-112E-4119-80F6-060E6EEBC9D4}" type="sibTrans" cxnId="{EE60CF1F-5CC5-4337-ACA4-A425BD8DA84C}">
      <dgm:prSet/>
      <dgm:spPr/>
      <dgm:t>
        <a:bodyPr/>
        <a:lstStyle/>
        <a:p>
          <a:endParaRPr lang="en-US"/>
        </a:p>
      </dgm:t>
    </dgm:pt>
    <dgm:pt modelId="{0ACEBB35-52C8-49C4-A2E9-BBEE266BDB2B}">
      <dgm:prSet/>
      <dgm:spPr/>
      <dgm:t>
        <a:bodyPr/>
        <a:lstStyle/>
        <a:p>
          <a:r>
            <a:rPr lang="en-US" b="1"/>
            <a:t>Analysis</a:t>
          </a:r>
          <a:r>
            <a:rPr lang="en-US"/>
            <a:t> to make sense of the situation</a:t>
          </a:r>
        </a:p>
      </dgm:t>
    </dgm:pt>
    <dgm:pt modelId="{421EE08E-1865-411E-A3E2-6B93B8FEE2DF}" type="parTrans" cxnId="{81661691-4715-4DDC-9162-F943A20578C1}">
      <dgm:prSet/>
      <dgm:spPr/>
      <dgm:t>
        <a:bodyPr/>
        <a:lstStyle/>
        <a:p>
          <a:endParaRPr lang="en-US"/>
        </a:p>
      </dgm:t>
    </dgm:pt>
    <dgm:pt modelId="{EB936E87-0127-4212-99B3-3627740D63F8}" type="sibTrans" cxnId="{81661691-4715-4DDC-9162-F943A20578C1}">
      <dgm:prSet/>
      <dgm:spPr/>
      <dgm:t>
        <a:bodyPr/>
        <a:lstStyle/>
        <a:p>
          <a:endParaRPr lang="en-US"/>
        </a:p>
      </dgm:t>
    </dgm:pt>
    <dgm:pt modelId="{D8DFA524-CFB1-447C-A643-CB94113654C9}">
      <dgm:prSet/>
      <dgm:spPr/>
      <dgm:t>
        <a:bodyPr/>
        <a:lstStyle/>
        <a:p>
          <a:r>
            <a:rPr lang="en-US" b="1"/>
            <a:t>Conclusion</a:t>
          </a:r>
          <a:r>
            <a:rPr lang="en-US"/>
            <a:t> about what you learned and what you could have done differently</a:t>
          </a:r>
        </a:p>
      </dgm:t>
    </dgm:pt>
    <dgm:pt modelId="{0168EEB2-A06B-4D8C-88FC-4738ABB9F847}" type="parTrans" cxnId="{65B1FE69-B8D8-4423-B221-5D10E9BEF855}">
      <dgm:prSet/>
      <dgm:spPr/>
      <dgm:t>
        <a:bodyPr/>
        <a:lstStyle/>
        <a:p>
          <a:endParaRPr lang="en-US"/>
        </a:p>
      </dgm:t>
    </dgm:pt>
    <dgm:pt modelId="{640B0ABD-50EA-4D1F-A31B-8E991FD5BC1E}" type="sibTrans" cxnId="{65B1FE69-B8D8-4423-B221-5D10E9BEF855}">
      <dgm:prSet/>
      <dgm:spPr/>
      <dgm:t>
        <a:bodyPr/>
        <a:lstStyle/>
        <a:p>
          <a:endParaRPr lang="en-US"/>
        </a:p>
      </dgm:t>
    </dgm:pt>
    <dgm:pt modelId="{C1ED0BE7-022F-4149-AF78-D0EBDAE79649}">
      <dgm:prSet/>
      <dgm:spPr/>
      <dgm:t>
        <a:bodyPr/>
        <a:lstStyle/>
        <a:p>
          <a:r>
            <a:rPr lang="en-US" b="1"/>
            <a:t>Action plan</a:t>
          </a:r>
          <a:r>
            <a:rPr lang="en-US"/>
            <a:t> for how you would deal with similar situations in the future, or general changes you might find appropriate.</a:t>
          </a:r>
        </a:p>
      </dgm:t>
    </dgm:pt>
    <dgm:pt modelId="{96D2BCD1-FBC1-48B4-9D37-90D6934A746F}" type="parTrans" cxnId="{799767EA-0EA3-4D00-9E26-C060C02B144F}">
      <dgm:prSet/>
      <dgm:spPr/>
      <dgm:t>
        <a:bodyPr/>
        <a:lstStyle/>
        <a:p>
          <a:endParaRPr lang="en-US"/>
        </a:p>
      </dgm:t>
    </dgm:pt>
    <dgm:pt modelId="{5F844EA2-EEB6-44D6-B851-650669D13325}" type="sibTrans" cxnId="{799767EA-0EA3-4D00-9E26-C060C02B144F}">
      <dgm:prSet/>
      <dgm:spPr/>
      <dgm:t>
        <a:bodyPr/>
        <a:lstStyle/>
        <a:p>
          <a:endParaRPr lang="en-US"/>
        </a:p>
      </dgm:t>
    </dgm:pt>
    <dgm:pt modelId="{A9B5F7C4-BB26-473D-88B7-F8E7E98E52EE}" type="pres">
      <dgm:prSet presAssocID="{EADE6827-CC70-4F32-B1DA-F5749007658F}" presName="Name0" presStyleCnt="0">
        <dgm:presLayoutVars>
          <dgm:dir/>
          <dgm:resizeHandles val="exact"/>
        </dgm:presLayoutVars>
      </dgm:prSet>
      <dgm:spPr/>
    </dgm:pt>
    <dgm:pt modelId="{D6C69B39-A795-4BC5-8A6B-35592A9A3864}" type="pres">
      <dgm:prSet presAssocID="{21781CDE-36C0-4B58-89CB-6C7366004D33}" presName="node" presStyleLbl="node1" presStyleIdx="0" presStyleCnt="6">
        <dgm:presLayoutVars>
          <dgm:bulletEnabled val="1"/>
        </dgm:presLayoutVars>
      </dgm:prSet>
      <dgm:spPr/>
    </dgm:pt>
    <dgm:pt modelId="{6BE940D7-6B7B-4575-B05C-81E87522282A}" type="pres">
      <dgm:prSet presAssocID="{5433EE33-3E0F-4528-A27F-5DF32846B420}" presName="sibTrans" presStyleLbl="sibTrans1D1" presStyleIdx="0" presStyleCnt="5"/>
      <dgm:spPr/>
    </dgm:pt>
    <dgm:pt modelId="{B36FEA91-5F27-4CED-9C97-A4566BB96CBA}" type="pres">
      <dgm:prSet presAssocID="{5433EE33-3E0F-4528-A27F-5DF32846B420}" presName="connectorText" presStyleLbl="sibTrans1D1" presStyleIdx="0" presStyleCnt="5"/>
      <dgm:spPr/>
    </dgm:pt>
    <dgm:pt modelId="{6F7C3D8B-6482-46E1-AAAA-3B6B59571AEB}" type="pres">
      <dgm:prSet presAssocID="{03A33567-F727-42FE-93F9-FC32E5FA033B}" presName="node" presStyleLbl="node1" presStyleIdx="1" presStyleCnt="6">
        <dgm:presLayoutVars>
          <dgm:bulletEnabled val="1"/>
        </dgm:presLayoutVars>
      </dgm:prSet>
      <dgm:spPr/>
    </dgm:pt>
    <dgm:pt modelId="{EF09FCAC-5A02-443D-94A0-D531C01F4CC7}" type="pres">
      <dgm:prSet presAssocID="{A865E08C-8146-44BE-93DB-C2DB3E3E0E03}" presName="sibTrans" presStyleLbl="sibTrans1D1" presStyleIdx="1" presStyleCnt="5"/>
      <dgm:spPr/>
    </dgm:pt>
    <dgm:pt modelId="{DE0639FE-9245-45D9-ABF2-8CA97DDE50E4}" type="pres">
      <dgm:prSet presAssocID="{A865E08C-8146-44BE-93DB-C2DB3E3E0E03}" presName="connectorText" presStyleLbl="sibTrans1D1" presStyleIdx="1" presStyleCnt="5"/>
      <dgm:spPr/>
    </dgm:pt>
    <dgm:pt modelId="{F1A12BCE-44EB-4DC8-AA84-B3CAE94F44C9}" type="pres">
      <dgm:prSet presAssocID="{697DB35C-938D-425B-A782-3D800DAE4D7D}" presName="node" presStyleLbl="node1" presStyleIdx="2" presStyleCnt="6">
        <dgm:presLayoutVars>
          <dgm:bulletEnabled val="1"/>
        </dgm:presLayoutVars>
      </dgm:prSet>
      <dgm:spPr/>
    </dgm:pt>
    <dgm:pt modelId="{7F9941A5-4209-4978-9C23-0674C970AA26}" type="pres">
      <dgm:prSet presAssocID="{94A1C04B-112E-4119-80F6-060E6EEBC9D4}" presName="sibTrans" presStyleLbl="sibTrans1D1" presStyleIdx="2" presStyleCnt="5"/>
      <dgm:spPr/>
    </dgm:pt>
    <dgm:pt modelId="{323AD299-B7E9-44D9-B5CA-DA3C04E78A02}" type="pres">
      <dgm:prSet presAssocID="{94A1C04B-112E-4119-80F6-060E6EEBC9D4}" presName="connectorText" presStyleLbl="sibTrans1D1" presStyleIdx="2" presStyleCnt="5"/>
      <dgm:spPr/>
    </dgm:pt>
    <dgm:pt modelId="{8BF891BC-AC79-49A7-BE2D-808138382B7E}" type="pres">
      <dgm:prSet presAssocID="{0ACEBB35-52C8-49C4-A2E9-BBEE266BDB2B}" presName="node" presStyleLbl="node1" presStyleIdx="3" presStyleCnt="6">
        <dgm:presLayoutVars>
          <dgm:bulletEnabled val="1"/>
        </dgm:presLayoutVars>
      </dgm:prSet>
      <dgm:spPr/>
    </dgm:pt>
    <dgm:pt modelId="{1E10FD63-185C-44A0-BF14-D8BB5A57295E}" type="pres">
      <dgm:prSet presAssocID="{EB936E87-0127-4212-99B3-3627740D63F8}" presName="sibTrans" presStyleLbl="sibTrans1D1" presStyleIdx="3" presStyleCnt="5"/>
      <dgm:spPr/>
    </dgm:pt>
    <dgm:pt modelId="{68BE3CAE-9542-4A1D-9980-EFC5F7C07D0D}" type="pres">
      <dgm:prSet presAssocID="{EB936E87-0127-4212-99B3-3627740D63F8}" presName="connectorText" presStyleLbl="sibTrans1D1" presStyleIdx="3" presStyleCnt="5"/>
      <dgm:spPr/>
    </dgm:pt>
    <dgm:pt modelId="{E215CE47-125A-49EC-827A-689480B1443F}" type="pres">
      <dgm:prSet presAssocID="{D8DFA524-CFB1-447C-A643-CB94113654C9}" presName="node" presStyleLbl="node1" presStyleIdx="4" presStyleCnt="6">
        <dgm:presLayoutVars>
          <dgm:bulletEnabled val="1"/>
        </dgm:presLayoutVars>
      </dgm:prSet>
      <dgm:spPr/>
    </dgm:pt>
    <dgm:pt modelId="{5EBA448C-80E4-4F68-B0DC-6867C6AC8523}" type="pres">
      <dgm:prSet presAssocID="{640B0ABD-50EA-4D1F-A31B-8E991FD5BC1E}" presName="sibTrans" presStyleLbl="sibTrans1D1" presStyleIdx="4" presStyleCnt="5"/>
      <dgm:spPr/>
    </dgm:pt>
    <dgm:pt modelId="{4BE682E4-5929-44D5-AC9B-C7A0D0C417F1}" type="pres">
      <dgm:prSet presAssocID="{640B0ABD-50EA-4D1F-A31B-8E991FD5BC1E}" presName="connectorText" presStyleLbl="sibTrans1D1" presStyleIdx="4" presStyleCnt="5"/>
      <dgm:spPr/>
    </dgm:pt>
    <dgm:pt modelId="{4E9360CD-7B63-4187-808F-5E1CE286AE2E}" type="pres">
      <dgm:prSet presAssocID="{C1ED0BE7-022F-4149-AF78-D0EBDAE79649}" presName="node" presStyleLbl="node1" presStyleIdx="5" presStyleCnt="6">
        <dgm:presLayoutVars>
          <dgm:bulletEnabled val="1"/>
        </dgm:presLayoutVars>
      </dgm:prSet>
      <dgm:spPr/>
    </dgm:pt>
  </dgm:ptLst>
  <dgm:cxnLst>
    <dgm:cxn modelId="{8487381A-0264-44BC-8A89-B505300685BB}" type="presOf" srcId="{D8DFA524-CFB1-447C-A643-CB94113654C9}" destId="{E215CE47-125A-49EC-827A-689480B1443F}" srcOrd="0" destOrd="0" presId="urn:microsoft.com/office/officeart/2016/7/layout/RepeatingBendingProcessNew"/>
    <dgm:cxn modelId="{EE60CF1F-5CC5-4337-ACA4-A425BD8DA84C}" srcId="{EADE6827-CC70-4F32-B1DA-F5749007658F}" destId="{697DB35C-938D-425B-A782-3D800DAE4D7D}" srcOrd="2" destOrd="0" parTransId="{CF5A32D4-5488-4A82-AABE-D099799774B6}" sibTransId="{94A1C04B-112E-4119-80F6-060E6EEBC9D4}"/>
    <dgm:cxn modelId="{F42F0C20-4643-4524-9265-018B03607B47}" type="presOf" srcId="{94A1C04B-112E-4119-80F6-060E6EEBC9D4}" destId="{7F9941A5-4209-4978-9C23-0674C970AA26}" srcOrd="0" destOrd="0" presId="urn:microsoft.com/office/officeart/2016/7/layout/RepeatingBendingProcessNew"/>
    <dgm:cxn modelId="{9EFC0430-BA9C-4DAA-8375-E851166DFDC9}" srcId="{EADE6827-CC70-4F32-B1DA-F5749007658F}" destId="{03A33567-F727-42FE-93F9-FC32E5FA033B}" srcOrd="1" destOrd="0" parTransId="{4771DAA4-5208-46D8-89E3-AD33171E8F84}" sibTransId="{A865E08C-8146-44BE-93DB-C2DB3E3E0E03}"/>
    <dgm:cxn modelId="{42E9F63C-B08F-4F58-8B53-085E3DE3EEC2}" type="presOf" srcId="{0ACEBB35-52C8-49C4-A2E9-BBEE266BDB2B}" destId="{8BF891BC-AC79-49A7-BE2D-808138382B7E}" srcOrd="0" destOrd="0" presId="urn:microsoft.com/office/officeart/2016/7/layout/RepeatingBendingProcessNew"/>
    <dgm:cxn modelId="{D51DF55F-2C95-4FAE-840A-AC778E246733}" type="presOf" srcId="{5433EE33-3E0F-4528-A27F-5DF32846B420}" destId="{B36FEA91-5F27-4CED-9C97-A4566BB96CBA}" srcOrd="1" destOrd="0" presId="urn:microsoft.com/office/officeart/2016/7/layout/RepeatingBendingProcessNew"/>
    <dgm:cxn modelId="{1E1A3441-88F6-4CDE-B2D2-7084DDBBA4B8}" type="presOf" srcId="{A865E08C-8146-44BE-93DB-C2DB3E3E0E03}" destId="{DE0639FE-9245-45D9-ABF2-8CA97DDE50E4}" srcOrd="1" destOrd="0" presId="urn:microsoft.com/office/officeart/2016/7/layout/RepeatingBendingProcessNew"/>
    <dgm:cxn modelId="{CF217147-EF05-481C-83BF-4AE585EEC8E9}" type="presOf" srcId="{EADE6827-CC70-4F32-B1DA-F5749007658F}" destId="{A9B5F7C4-BB26-473D-88B7-F8E7E98E52EE}" srcOrd="0" destOrd="0" presId="urn:microsoft.com/office/officeart/2016/7/layout/RepeatingBendingProcessNew"/>
    <dgm:cxn modelId="{EB364249-8E85-46B2-9D78-C1608219AF86}" type="presOf" srcId="{640B0ABD-50EA-4D1F-A31B-8E991FD5BC1E}" destId="{5EBA448C-80E4-4F68-B0DC-6867C6AC8523}" srcOrd="0" destOrd="0" presId="urn:microsoft.com/office/officeart/2016/7/layout/RepeatingBendingProcessNew"/>
    <dgm:cxn modelId="{766E8249-4C1B-4F91-8750-C6DE0DAA6A34}" type="presOf" srcId="{5433EE33-3E0F-4528-A27F-5DF32846B420}" destId="{6BE940D7-6B7B-4575-B05C-81E87522282A}" srcOrd="0" destOrd="0" presId="urn:microsoft.com/office/officeart/2016/7/layout/RepeatingBendingProcessNew"/>
    <dgm:cxn modelId="{65B1FE69-B8D8-4423-B221-5D10E9BEF855}" srcId="{EADE6827-CC70-4F32-B1DA-F5749007658F}" destId="{D8DFA524-CFB1-447C-A643-CB94113654C9}" srcOrd="4" destOrd="0" parTransId="{0168EEB2-A06B-4D8C-88FC-4738ABB9F847}" sibTransId="{640B0ABD-50EA-4D1F-A31B-8E991FD5BC1E}"/>
    <dgm:cxn modelId="{B11DDE82-A643-47B9-8F32-E94F5BA4C5A1}" type="presOf" srcId="{640B0ABD-50EA-4D1F-A31B-8E991FD5BC1E}" destId="{4BE682E4-5929-44D5-AC9B-C7A0D0C417F1}" srcOrd="1" destOrd="0" presId="urn:microsoft.com/office/officeart/2016/7/layout/RepeatingBendingProcessNew"/>
    <dgm:cxn modelId="{08A24890-81A6-45CE-A215-9C57E1E3F26B}" type="presOf" srcId="{C1ED0BE7-022F-4149-AF78-D0EBDAE79649}" destId="{4E9360CD-7B63-4187-808F-5E1CE286AE2E}" srcOrd="0" destOrd="0" presId="urn:microsoft.com/office/officeart/2016/7/layout/RepeatingBendingProcessNew"/>
    <dgm:cxn modelId="{81661691-4715-4DDC-9162-F943A20578C1}" srcId="{EADE6827-CC70-4F32-B1DA-F5749007658F}" destId="{0ACEBB35-52C8-49C4-A2E9-BBEE266BDB2B}" srcOrd="3" destOrd="0" parTransId="{421EE08E-1865-411E-A3E2-6B93B8FEE2DF}" sibTransId="{EB936E87-0127-4212-99B3-3627740D63F8}"/>
    <dgm:cxn modelId="{7BDC6BAB-E1FE-4C39-A40E-0A8898024920}" srcId="{EADE6827-CC70-4F32-B1DA-F5749007658F}" destId="{21781CDE-36C0-4B58-89CB-6C7366004D33}" srcOrd="0" destOrd="0" parTransId="{96150A07-4358-41D8-8D7E-1E7A594AD576}" sibTransId="{5433EE33-3E0F-4528-A27F-5DF32846B420}"/>
    <dgm:cxn modelId="{375C4BD4-C059-4C8D-914E-8D3D035DAD04}" type="presOf" srcId="{21781CDE-36C0-4B58-89CB-6C7366004D33}" destId="{D6C69B39-A795-4BC5-8A6B-35592A9A3864}" srcOrd="0" destOrd="0" presId="urn:microsoft.com/office/officeart/2016/7/layout/RepeatingBendingProcessNew"/>
    <dgm:cxn modelId="{FE29C6D5-EF17-4456-9A9F-9172B5F2362A}" type="presOf" srcId="{EB936E87-0127-4212-99B3-3627740D63F8}" destId="{68BE3CAE-9542-4A1D-9980-EFC5F7C07D0D}" srcOrd="1" destOrd="0" presId="urn:microsoft.com/office/officeart/2016/7/layout/RepeatingBendingProcessNew"/>
    <dgm:cxn modelId="{D6B96EDA-3EC9-4F13-ABB4-0FAE8642D2F2}" type="presOf" srcId="{03A33567-F727-42FE-93F9-FC32E5FA033B}" destId="{6F7C3D8B-6482-46E1-AAAA-3B6B59571AEB}" srcOrd="0" destOrd="0" presId="urn:microsoft.com/office/officeart/2016/7/layout/RepeatingBendingProcessNew"/>
    <dgm:cxn modelId="{0EC9FAE4-1520-480E-8034-541F0698E092}" type="presOf" srcId="{EB936E87-0127-4212-99B3-3627740D63F8}" destId="{1E10FD63-185C-44A0-BF14-D8BB5A57295E}" srcOrd="0" destOrd="0" presId="urn:microsoft.com/office/officeart/2016/7/layout/RepeatingBendingProcessNew"/>
    <dgm:cxn modelId="{4EC42BEA-82E2-4999-82EC-2CC54344BCF2}" type="presOf" srcId="{94A1C04B-112E-4119-80F6-060E6EEBC9D4}" destId="{323AD299-B7E9-44D9-B5CA-DA3C04E78A02}" srcOrd="1" destOrd="0" presId="urn:microsoft.com/office/officeart/2016/7/layout/RepeatingBendingProcessNew"/>
    <dgm:cxn modelId="{799767EA-0EA3-4D00-9E26-C060C02B144F}" srcId="{EADE6827-CC70-4F32-B1DA-F5749007658F}" destId="{C1ED0BE7-022F-4149-AF78-D0EBDAE79649}" srcOrd="5" destOrd="0" parTransId="{96D2BCD1-FBC1-48B4-9D37-90D6934A746F}" sibTransId="{5F844EA2-EEB6-44D6-B851-650669D13325}"/>
    <dgm:cxn modelId="{2DA206F5-F64F-42E9-AAFE-E1EF670F2DAE}" type="presOf" srcId="{A865E08C-8146-44BE-93DB-C2DB3E3E0E03}" destId="{EF09FCAC-5A02-443D-94A0-D531C01F4CC7}" srcOrd="0" destOrd="0" presId="urn:microsoft.com/office/officeart/2016/7/layout/RepeatingBendingProcessNew"/>
    <dgm:cxn modelId="{40F0E9FB-5CC2-4D5B-A4D2-46F38A39B54F}" type="presOf" srcId="{697DB35C-938D-425B-A782-3D800DAE4D7D}" destId="{F1A12BCE-44EB-4DC8-AA84-B3CAE94F44C9}" srcOrd="0" destOrd="0" presId="urn:microsoft.com/office/officeart/2016/7/layout/RepeatingBendingProcessNew"/>
    <dgm:cxn modelId="{CBF5C15A-9142-4E98-82F1-832681FFC094}" type="presParOf" srcId="{A9B5F7C4-BB26-473D-88B7-F8E7E98E52EE}" destId="{D6C69B39-A795-4BC5-8A6B-35592A9A3864}" srcOrd="0" destOrd="0" presId="urn:microsoft.com/office/officeart/2016/7/layout/RepeatingBendingProcessNew"/>
    <dgm:cxn modelId="{B7CC9F83-2552-4C04-995A-81282A13A0BA}" type="presParOf" srcId="{A9B5F7C4-BB26-473D-88B7-F8E7E98E52EE}" destId="{6BE940D7-6B7B-4575-B05C-81E87522282A}" srcOrd="1" destOrd="0" presId="urn:microsoft.com/office/officeart/2016/7/layout/RepeatingBendingProcessNew"/>
    <dgm:cxn modelId="{078BCA14-2952-4E1D-8EA6-768F9638D627}" type="presParOf" srcId="{6BE940D7-6B7B-4575-B05C-81E87522282A}" destId="{B36FEA91-5F27-4CED-9C97-A4566BB96CBA}" srcOrd="0" destOrd="0" presId="urn:microsoft.com/office/officeart/2016/7/layout/RepeatingBendingProcessNew"/>
    <dgm:cxn modelId="{D4283BBB-7D68-4C3F-A644-7ED910D2E2D0}" type="presParOf" srcId="{A9B5F7C4-BB26-473D-88B7-F8E7E98E52EE}" destId="{6F7C3D8B-6482-46E1-AAAA-3B6B59571AEB}" srcOrd="2" destOrd="0" presId="urn:microsoft.com/office/officeart/2016/7/layout/RepeatingBendingProcessNew"/>
    <dgm:cxn modelId="{0FFE6206-1BC9-4588-9FE0-5CC191973A18}" type="presParOf" srcId="{A9B5F7C4-BB26-473D-88B7-F8E7E98E52EE}" destId="{EF09FCAC-5A02-443D-94A0-D531C01F4CC7}" srcOrd="3" destOrd="0" presId="urn:microsoft.com/office/officeart/2016/7/layout/RepeatingBendingProcessNew"/>
    <dgm:cxn modelId="{A01ABAC9-1CFD-42AC-8229-225DD9E70214}" type="presParOf" srcId="{EF09FCAC-5A02-443D-94A0-D531C01F4CC7}" destId="{DE0639FE-9245-45D9-ABF2-8CA97DDE50E4}" srcOrd="0" destOrd="0" presId="urn:microsoft.com/office/officeart/2016/7/layout/RepeatingBendingProcessNew"/>
    <dgm:cxn modelId="{4183486F-B439-49CE-B540-853EE401955A}" type="presParOf" srcId="{A9B5F7C4-BB26-473D-88B7-F8E7E98E52EE}" destId="{F1A12BCE-44EB-4DC8-AA84-B3CAE94F44C9}" srcOrd="4" destOrd="0" presId="urn:microsoft.com/office/officeart/2016/7/layout/RepeatingBendingProcessNew"/>
    <dgm:cxn modelId="{FA52AFAF-A1C6-4D87-A71A-2C96CF8B9A0D}" type="presParOf" srcId="{A9B5F7C4-BB26-473D-88B7-F8E7E98E52EE}" destId="{7F9941A5-4209-4978-9C23-0674C970AA26}" srcOrd="5" destOrd="0" presId="urn:microsoft.com/office/officeart/2016/7/layout/RepeatingBendingProcessNew"/>
    <dgm:cxn modelId="{31365AFA-1D28-4044-96D9-47D49E11BDD0}" type="presParOf" srcId="{7F9941A5-4209-4978-9C23-0674C970AA26}" destId="{323AD299-B7E9-44D9-B5CA-DA3C04E78A02}" srcOrd="0" destOrd="0" presId="urn:microsoft.com/office/officeart/2016/7/layout/RepeatingBendingProcessNew"/>
    <dgm:cxn modelId="{B4B7AD6C-A39D-49B7-B651-9B37AB339B72}" type="presParOf" srcId="{A9B5F7C4-BB26-473D-88B7-F8E7E98E52EE}" destId="{8BF891BC-AC79-49A7-BE2D-808138382B7E}" srcOrd="6" destOrd="0" presId="urn:microsoft.com/office/officeart/2016/7/layout/RepeatingBendingProcessNew"/>
    <dgm:cxn modelId="{EB0970A9-B5B9-469F-BDAE-2FFDAE5E58F8}" type="presParOf" srcId="{A9B5F7C4-BB26-473D-88B7-F8E7E98E52EE}" destId="{1E10FD63-185C-44A0-BF14-D8BB5A57295E}" srcOrd="7" destOrd="0" presId="urn:microsoft.com/office/officeart/2016/7/layout/RepeatingBendingProcessNew"/>
    <dgm:cxn modelId="{58A66D45-4E43-456E-8BBF-46158912AAC3}" type="presParOf" srcId="{1E10FD63-185C-44A0-BF14-D8BB5A57295E}" destId="{68BE3CAE-9542-4A1D-9980-EFC5F7C07D0D}" srcOrd="0" destOrd="0" presId="urn:microsoft.com/office/officeart/2016/7/layout/RepeatingBendingProcessNew"/>
    <dgm:cxn modelId="{55D55D46-A0E8-4893-BDE7-7DAE8FC962D3}" type="presParOf" srcId="{A9B5F7C4-BB26-473D-88B7-F8E7E98E52EE}" destId="{E215CE47-125A-49EC-827A-689480B1443F}" srcOrd="8" destOrd="0" presId="urn:microsoft.com/office/officeart/2016/7/layout/RepeatingBendingProcessNew"/>
    <dgm:cxn modelId="{C0307375-8ABB-4087-8760-5C35F68AE3E4}" type="presParOf" srcId="{A9B5F7C4-BB26-473D-88B7-F8E7E98E52EE}" destId="{5EBA448C-80E4-4F68-B0DC-6867C6AC8523}" srcOrd="9" destOrd="0" presId="urn:microsoft.com/office/officeart/2016/7/layout/RepeatingBendingProcessNew"/>
    <dgm:cxn modelId="{E5C40767-B4A3-44B8-8A40-F516B4E9F101}" type="presParOf" srcId="{5EBA448C-80E4-4F68-B0DC-6867C6AC8523}" destId="{4BE682E4-5929-44D5-AC9B-C7A0D0C417F1}" srcOrd="0" destOrd="0" presId="urn:microsoft.com/office/officeart/2016/7/layout/RepeatingBendingProcessNew"/>
    <dgm:cxn modelId="{759EB23F-D3B2-4785-93E1-BBFB248E5505}" type="presParOf" srcId="{A9B5F7C4-BB26-473D-88B7-F8E7E98E52EE}" destId="{4E9360CD-7B63-4187-808F-5E1CE286AE2E}"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1602BA88-E6BC-42D8-914D-53CC71FAD57F}" type="doc">
      <dgm:prSet loTypeId="urn:microsoft.com/office/officeart/2005/8/layout/vList2" loCatId="list" qsTypeId="urn:microsoft.com/office/officeart/2005/8/quickstyle/simple4#5" qsCatId="simple" csTypeId="urn:microsoft.com/office/officeart/2005/8/colors/colorful2#5" csCatId="colorful"/>
      <dgm:spPr/>
      <dgm:t>
        <a:bodyPr/>
        <a:lstStyle/>
        <a:p>
          <a:endParaRPr lang="en-US"/>
        </a:p>
      </dgm:t>
    </dgm:pt>
    <dgm:pt modelId="{B433D0B5-F171-4561-B94C-49C53CC3E0D7}">
      <dgm:prSet/>
      <dgm:spPr/>
      <dgm:t>
        <a:bodyPr/>
        <a:lstStyle/>
        <a:p>
          <a:r>
            <a:rPr lang="en-US"/>
            <a:t>Here you have a chance to describe the situation in detail. The main points to include here concern what happened. Your feelings and conclusions will come later.</a:t>
          </a:r>
        </a:p>
      </dgm:t>
    </dgm:pt>
    <dgm:pt modelId="{0037AB09-DB89-4AC3-8669-2EDAA3451CF1}" type="parTrans" cxnId="{A269DDC2-FE8D-4D32-893B-B0B28BCFA7DB}">
      <dgm:prSet/>
      <dgm:spPr/>
      <dgm:t>
        <a:bodyPr/>
        <a:lstStyle/>
        <a:p>
          <a:endParaRPr lang="en-US"/>
        </a:p>
      </dgm:t>
    </dgm:pt>
    <dgm:pt modelId="{076ABD12-C2CA-4098-AA2C-4B5DAEFD7632}" type="sibTrans" cxnId="{A269DDC2-FE8D-4D32-893B-B0B28BCFA7DB}">
      <dgm:prSet/>
      <dgm:spPr/>
      <dgm:t>
        <a:bodyPr/>
        <a:lstStyle/>
        <a:p>
          <a:endParaRPr lang="en-US"/>
        </a:p>
      </dgm:t>
    </dgm:pt>
    <dgm:pt modelId="{8B43AEE4-A936-4FCF-9AA9-80F2E785B490}">
      <dgm:prSet/>
      <dgm:spPr/>
      <dgm:t>
        <a:bodyPr/>
        <a:lstStyle/>
        <a:p>
          <a:r>
            <a:rPr lang="en-US"/>
            <a:t>Helpful questions:</a:t>
          </a:r>
        </a:p>
      </dgm:t>
    </dgm:pt>
    <dgm:pt modelId="{7061170C-31C0-4452-859E-01CDF4F03DE4}" type="parTrans" cxnId="{A44EF5FD-70D2-4220-8512-092E1EC7D03C}">
      <dgm:prSet/>
      <dgm:spPr/>
      <dgm:t>
        <a:bodyPr/>
        <a:lstStyle/>
        <a:p>
          <a:endParaRPr lang="en-US"/>
        </a:p>
      </dgm:t>
    </dgm:pt>
    <dgm:pt modelId="{E44AC0A3-2916-4411-B42B-0CFA199E285F}" type="sibTrans" cxnId="{A44EF5FD-70D2-4220-8512-092E1EC7D03C}">
      <dgm:prSet/>
      <dgm:spPr/>
      <dgm:t>
        <a:bodyPr/>
        <a:lstStyle/>
        <a:p>
          <a:endParaRPr lang="en-US"/>
        </a:p>
      </dgm:t>
    </dgm:pt>
    <dgm:pt modelId="{8598E454-517E-4D00-9629-329ACA5C68C6}">
      <dgm:prSet/>
      <dgm:spPr/>
      <dgm:t>
        <a:bodyPr/>
        <a:lstStyle/>
        <a:p>
          <a:r>
            <a:rPr lang="en-US"/>
            <a:t>What happened?</a:t>
          </a:r>
        </a:p>
      </dgm:t>
    </dgm:pt>
    <dgm:pt modelId="{DCCEA1E6-BF07-49F0-903B-164078223D2E}" type="parTrans" cxnId="{C6065AC6-0E7C-4CE3-9AD2-F57EB3884681}">
      <dgm:prSet/>
      <dgm:spPr/>
      <dgm:t>
        <a:bodyPr/>
        <a:lstStyle/>
        <a:p>
          <a:endParaRPr lang="en-US"/>
        </a:p>
      </dgm:t>
    </dgm:pt>
    <dgm:pt modelId="{D83835D8-841E-4826-B9C2-F42BC8AC9C9E}" type="sibTrans" cxnId="{C6065AC6-0E7C-4CE3-9AD2-F57EB3884681}">
      <dgm:prSet/>
      <dgm:spPr/>
      <dgm:t>
        <a:bodyPr/>
        <a:lstStyle/>
        <a:p>
          <a:endParaRPr lang="en-US"/>
        </a:p>
      </dgm:t>
    </dgm:pt>
    <dgm:pt modelId="{7B1B760E-D5CB-4047-AF35-116D99B6ECD8}">
      <dgm:prSet/>
      <dgm:spPr/>
      <dgm:t>
        <a:bodyPr/>
        <a:lstStyle/>
        <a:p>
          <a:r>
            <a:rPr lang="en-US"/>
            <a:t>When and where did it happen?</a:t>
          </a:r>
        </a:p>
      </dgm:t>
    </dgm:pt>
    <dgm:pt modelId="{3B06DB8A-40BF-4F97-9D46-70ADD98C52D8}" type="parTrans" cxnId="{8C001F45-F5B3-47FC-85C6-DD873DE19B71}">
      <dgm:prSet/>
      <dgm:spPr/>
      <dgm:t>
        <a:bodyPr/>
        <a:lstStyle/>
        <a:p>
          <a:endParaRPr lang="en-US"/>
        </a:p>
      </dgm:t>
    </dgm:pt>
    <dgm:pt modelId="{563645B7-6187-4FD9-AADB-F674A207901A}" type="sibTrans" cxnId="{8C001F45-F5B3-47FC-85C6-DD873DE19B71}">
      <dgm:prSet/>
      <dgm:spPr/>
      <dgm:t>
        <a:bodyPr/>
        <a:lstStyle/>
        <a:p>
          <a:endParaRPr lang="en-US"/>
        </a:p>
      </dgm:t>
    </dgm:pt>
    <dgm:pt modelId="{F04A9147-9C02-4A7C-82D7-40831E34F26B}">
      <dgm:prSet/>
      <dgm:spPr/>
      <dgm:t>
        <a:bodyPr/>
        <a:lstStyle/>
        <a:p>
          <a:r>
            <a:rPr lang="en-US"/>
            <a:t>Who was present?</a:t>
          </a:r>
        </a:p>
      </dgm:t>
    </dgm:pt>
    <dgm:pt modelId="{E079B109-76CC-4869-9CC6-D11A2EC2A326}" type="parTrans" cxnId="{991F0699-C017-4092-8BB4-2F7904E66FB7}">
      <dgm:prSet/>
      <dgm:spPr/>
      <dgm:t>
        <a:bodyPr/>
        <a:lstStyle/>
        <a:p>
          <a:endParaRPr lang="en-US"/>
        </a:p>
      </dgm:t>
    </dgm:pt>
    <dgm:pt modelId="{DF17A963-15AA-43E6-944F-EE627D21D9EE}" type="sibTrans" cxnId="{991F0699-C017-4092-8BB4-2F7904E66FB7}">
      <dgm:prSet/>
      <dgm:spPr/>
      <dgm:t>
        <a:bodyPr/>
        <a:lstStyle/>
        <a:p>
          <a:endParaRPr lang="en-US"/>
        </a:p>
      </dgm:t>
    </dgm:pt>
    <dgm:pt modelId="{81BEA942-93BB-4C79-8867-2131D2C0DE7B}">
      <dgm:prSet/>
      <dgm:spPr/>
      <dgm:t>
        <a:bodyPr/>
        <a:lstStyle/>
        <a:p>
          <a:r>
            <a:rPr lang="en-US"/>
            <a:t>What did you and the other people do?</a:t>
          </a:r>
        </a:p>
      </dgm:t>
    </dgm:pt>
    <dgm:pt modelId="{5F06CB95-B7E3-493D-82EA-A9E1348CB0A5}" type="parTrans" cxnId="{60143D7C-4CB3-4015-A99C-2CD467B11687}">
      <dgm:prSet/>
      <dgm:spPr/>
      <dgm:t>
        <a:bodyPr/>
        <a:lstStyle/>
        <a:p>
          <a:endParaRPr lang="en-US"/>
        </a:p>
      </dgm:t>
    </dgm:pt>
    <dgm:pt modelId="{2D4F0B61-C816-4AD1-BB56-3A91FBDD5BDF}" type="sibTrans" cxnId="{60143D7C-4CB3-4015-A99C-2CD467B11687}">
      <dgm:prSet/>
      <dgm:spPr/>
      <dgm:t>
        <a:bodyPr/>
        <a:lstStyle/>
        <a:p>
          <a:endParaRPr lang="en-US"/>
        </a:p>
      </dgm:t>
    </dgm:pt>
    <dgm:pt modelId="{FCAC1C02-133A-4925-8E3A-7574D2F0973C}">
      <dgm:prSet/>
      <dgm:spPr/>
      <dgm:t>
        <a:bodyPr/>
        <a:lstStyle/>
        <a:p>
          <a:r>
            <a:rPr lang="en-US"/>
            <a:t>What was the outcome of the situation?</a:t>
          </a:r>
        </a:p>
      </dgm:t>
    </dgm:pt>
    <dgm:pt modelId="{8BFF7ADB-02B3-44E5-9ED1-18F4B43BCC5D}" type="parTrans" cxnId="{2CF5B921-8D04-46D4-8FA4-AD5A0FB36220}">
      <dgm:prSet/>
      <dgm:spPr/>
      <dgm:t>
        <a:bodyPr/>
        <a:lstStyle/>
        <a:p>
          <a:endParaRPr lang="en-US"/>
        </a:p>
      </dgm:t>
    </dgm:pt>
    <dgm:pt modelId="{8A5B2D93-C132-44AE-8713-70562A0647F5}" type="sibTrans" cxnId="{2CF5B921-8D04-46D4-8FA4-AD5A0FB36220}">
      <dgm:prSet/>
      <dgm:spPr/>
      <dgm:t>
        <a:bodyPr/>
        <a:lstStyle/>
        <a:p>
          <a:endParaRPr lang="en-US"/>
        </a:p>
      </dgm:t>
    </dgm:pt>
    <dgm:pt modelId="{2918C80D-C287-4905-8126-B5CA193263FA}">
      <dgm:prSet/>
      <dgm:spPr/>
      <dgm:t>
        <a:bodyPr/>
        <a:lstStyle/>
        <a:p>
          <a:r>
            <a:rPr lang="en-US"/>
            <a:t>Why were you there?</a:t>
          </a:r>
        </a:p>
      </dgm:t>
    </dgm:pt>
    <dgm:pt modelId="{74699E69-419C-4613-972E-D124EB5925FF}" type="parTrans" cxnId="{B86CDBFF-9C9D-4E6D-893C-2C3E8ACD9E4E}">
      <dgm:prSet/>
      <dgm:spPr/>
      <dgm:t>
        <a:bodyPr/>
        <a:lstStyle/>
        <a:p>
          <a:endParaRPr lang="en-US"/>
        </a:p>
      </dgm:t>
    </dgm:pt>
    <dgm:pt modelId="{9D24B140-00EB-4732-B7BD-6F72892A46C5}" type="sibTrans" cxnId="{B86CDBFF-9C9D-4E6D-893C-2C3E8ACD9E4E}">
      <dgm:prSet/>
      <dgm:spPr/>
      <dgm:t>
        <a:bodyPr/>
        <a:lstStyle/>
        <a:p>
          <a:endParaRPr lang="en-US"/>
        </a:p>
      </dgm:t>
    </dgm:pt>
    <dgm:pt modelId="{D6591C8C-C9D2-47F4-84C4-DB4F2E07EECB}">
      <dgm:prSet/>
      <dgm:spPr/>
      <dgm:t>
        <a:bodyPr/>
        <a:lstStyle/>
        <a:p>
          <a:r>
            <a:rPr lang="en-US"/>
            <a:t>What did you want to happen?</a:t>
          </a:r>
        </a:p>
      </dgm:t>
    </dgm:pt>
    <dgm:pt modelId="{105F5BA5-55C9-427F-B4BD-899DEEA9D795}" type="parTrans" cxnId="{2B89D2F8-19CE-43A5-AA78-727E78E381DF}">
      <dgm:prSet/>
      <dgm:spPr/>
      <dgm:t>
        <a:bodyPr/>
        <a:lstStyle/>
        <a:p>
          <a:endParaRPr lang="en-US"/>
        </a:p>
      </dgm:t>
    </dgm:pt>
    <dgm:pt modelId="{94594E59-A401-4023-B07C-3DD44C6A8130}" type="sibTrans" cxnId="{2B89D2F8-19CE-43A5-AA78-727E78E381DF}">
      <dgm:prSet/>
      <dgm:spPr/>
      <dgm:t>
        <a:bodyPr/>
        <a:lstStyle/>
        <a:p>
          <a:endParaRPr lang="en-US"/>
        </a:p>
      </dgm:t>
    </dgm:pt>
    <dgm:pt modelId="{25D8E0AB-7FC2-4FEE-9730-7620EB885E1A}" type="pres">
      <dgm:prSet presAssocID="{1602BA88-E6BC-42D8-914D-53CC71FAD57F}" presName="linear" presStyleCnt="0">
        <dgm:presLayoutVars>
          <dgm:animLvl val="lvl"/>
          <dgm:resizeHandles val="exact"/>
        </dgm:presLayoutVars>
      </dgm:prSet>
      <dgm:spPr/>
    </dgm:pt>
    <dgm:pt modelId="{9E92A170-C79B-4530-A82C-B2AAC9D54D29}" type="pres">
      <dgm:prSet presAssocID="{B433D0B5-F171-4561-B94C-49C53CC3E0D7}" presName="parentText" presStyleLbl="node1" presStyleIdx="0" presStyleCnt="9">
        <dgm:presLayoutVars>
          <dgm:chMax val="0"/>
          <dgm:bulletEnabled val="1"/>
        </dgm:presLayoutVars>
      </dgm:prSet>
      <dgm:spPr/>
    </dgm:pt>
    <dgm:pt modelId="{1699FF86-0850-467A-B2C9-FB25C8EF59D4}" type="pres">
      <dgm:prSet presAssocID="{076ABD12-C2CA-4098-AA2C-4B5DAEFD7632}" presName="spacer" presStyleCnt="0"/>
      <dgm:spPr/>
    </dgm:pt>
    <dgm:pt modelId="{9EF0E944-F651-46B0-8099-AA72085F2F51}" type="pres">
      <dgm:prSet presAssocID="{8B43AEE4-A936-4FCF-9AA9-80F2E785B490}" presName="parentText" presStyleLbl="node1" presStyleIdx="1" presStyleCnt="9">
        <dgm:presLayoutVars>
          <dgm:chMax val="0"/>
          <dgm:bulletEnabled val="1"/>
        </dgm:presLayoutVars>
      </dgm:prSet>
      <dgm:spPr/>
    </dgm:pt>
    <dgm:pt modelId="{72A0CFE6-2A46-481E-97E8-3694007426B1}" type="pres">
      <dgm:prSet presAssocID="{E44AC0A3-2916-4411-B42B-0CFA199E285F}" presName="spacer" presStyleCnt="0"/>
      <dgm:spPr/>
    </dgm:pt>
    <dgm:pt modelId="{97290936-2D32-4E47-AC78-7D330D5BF21D}" type="pres">
      <dgm:prSet presAssocID="{8598E454-517E-4D00-9629-329ACA5C68C6}" presName="parentText" presStyleLbl="node1" presStyleIdx="2" presStyleCnt="9">
        <dgm:presLayoutVars>
          <dgm:chMax val="0"/>
          <dgm:bulletEnabled val="1"/>
        </dgm:presLayoutVars>
      </dgm:prSet>
      <dgm:spPr/>
    </dgm:pt>
    <dgm:pt modelId="{881E6BE2-DE8B-4308-901C-D39D82D1D4D6}" type="pres">
      <dgm:prSet presAssocID="{D83835D8-841E-4826-B9C2-F42BC8AC9C9E}" presName="spacer" presStyleCnt="0"/>
      <dgm:spPr/>
    </dgm:pt>
    <dgm:pt modelId="{77C26959-33E6-40A9-A47A-BEFCBB9480FF}" type="pres">
      <dgm:prSet presAssocID="{7B1B760E-D5CB-4047-AF35-116D99B6ECD8}" presName="parentText" presStyleLbl="node1" presStyleIdx="3" presStyleCnt="9">
        <dgm:presLayoutVars>
          <dgm:chMax val="0"/>
          <dgm:bulletEnabled val="1"/>
        </dgm:presLayoutVars>
      </dgm:prSet>
      <dgm:spPr/>
    </dgm:pt>
    <dgm:pt modelId="{F796184B-1DE2-4774-9234-A361A869B002}" type="pres">
      <dgm:prSet presAssocID="{563645B7-6187-4FD9-AADB-F674A207901A}" presName="spacer" presStyleCnt="0"/>
      <dgm:spPr/>
    </dgm:pt>
    <dgm:pt modelId="{8C6C0E88-D0AD-4B06-A49B-F01FA942216F}" type="pres">
      <dgm:prSet presAssocID="{F04A9147-9C02-4A7C-82D7-40831E34F26B}" presName="parentText" presStyleLbl="node1" presStyleIdx="4" presStyleCnt="9">
        <dgm:presLayoutVars>
          <dgm:chMax val="0"/>
          <dgm:bulletEnabled val="1"/>
        </dgm:presLayoutVars>
      </dgm:prSet>
      <dgm:spPr/>
    </dgm:pt>
    <dgm:pt modelId="{C3236B0F-F9FD-4F5C-A37A-7A2A82020168}" type="pres">
      <dgm:prSet presAssocID="{DF17A963-15AA-43E6-944F-EE627D21D9EE}" presName="spacer" presStyleCnt="0"/>
      <dgm:spPr/>
    </dgm:pt>
    <dgm:pt modelId="{4232245F-594F-4523-BFFB-DFF1853EB5A3}" type="pres">
      <dgm:prSet presAssocID="{81BEA942-93BB-4C79-8867-2131D2C0DE7B}" presName="parentText" presStyleLbl="node1" presStyleIdx="5" presStyleCnt="9">
        <dgm:presLayoutVars>
          <dgm:chMax val="0"/>
          <dgm:bulletEnabled val="1"/>
        </dgm:presLayoutVars>
      </dgm:prSet>
      <dgm:spPr/>
    </dgm:pt>
    <dgm:pt modelId="{5E099E5E-B6B6-4DD3-BE36-9CAE832D0AD5}" type="pres">
      <dgm:prSet presAssocID="{2D4F0B61-C816-4AD1-BB56-3A91FBDD5BDF}" presName="spacer" presStyleCnt="0"/>
      <dgm:spPr/>
    </dgm:pt>
    <dgm:pt modelId="{4409D213-4762-4002-B7DD-D16370849976}" type="pres">
      <dgm:prSet presAssocID="{FCAC1C02-133A-4925-8E3A-7574D2F0973C}" presName="parentText" presStyleLbl="node1" presStyleIdx="6" presStyleCnt="9">
        <dgm:presLayoutVars>
          <dgm:chMax val="0"/>
          <dgm:bulletEnabled val="1"/>
        </dgm:presLayoutVars>
      </dgm:prSet>
      <dgm:spPr/>
    </dgm:pt>
    <dgm:pt modelId="{1BEA2DB4-3F32-49A0-924E-426E7FB6EBBF}" type="pres">
      <dgm:prSet presAssocID="{8A5B2D93-C132-44AE-8713-70562A0647F5}" presName="spacer" presStyleCnt="0"/>
      <dgm:spPr/>
    </dgm:pt>
    <dgm:pt modelId="{5008402B-4558-4BDC-A829-014B27DC922D}" type="pres">
      <dgm:prSet presAssocID="{2918C80D-C287-4905-8126-B5CA193263FA}" presName="parentText" presStyleLbl="node1" presStyleIdx="7" presStyleCnt="9">
        <dgm:presLayoutVars>
          <dgm:chMax val="0"/>
          <dgm:bulletEnabled val="1"/>
        </dgm:presLayoutVars>
      </dgm:prSet>
      <dgm:spPr/>
    </dgm:pt>
    <dgm:pt modelId="{0169E259-7DE3-459C-98E5-839A7ED970E2}" type="pres">
      <dgm:prSet presAssocID="{9D24B140-00EB-4732-B7BD-6F72892A46C5}" presName="spacer" presStyleCnt="0"/>
      <dgm:spPr/>
    </dgm:pt>
    <dgm:pt modelId="{C32FB405-63DE-4FE8-9322-B3D380C79E64}" type="pres">
      <dgm:prSet presAssocID="{D6591C8C-C9D2-47F4-84C4-DB4F2E07EECB}" presName="parentText" presStyleLbl="node1" presStyleIdx="8" presStyleCnt="9">
        <dgm:presLayoutVars>
          <dgm:chMax val="0"/>
          <dgm:bulletEnabled val="1"/>
        </dgm:presLayoutVars>
      </dgm:prSet>
      <dgm:spPr/>
    </dgm:pt>
  </dgm:ptLst>
  <dgm:cxnLst>
    <dgm:cxn modelId="{2CF5B921-8D04-46D4-8FA4-AD5A0FB36220}" srcId="{1602BA88-E6BC-42D8-914D-53CC71FAD57F}" destId="{FCAC1C02-133A-4925-8E3A-7574D2F0973C}" srcOrd="6" destOrd="0" parTransId="{8BFF7ADB-02B3-44E5-9ED1-18F4B43BCC5D}" sibTransId="{8A5B2D93-C132-44AE-8713-70562A0647F5}"/>
    <dgm:cxn modelId="{6B8FEE28-829B-4F18-AF76-3A8957CF3575}" type="presOf" srcId="{FCAC1C02-133A-4925-8E3A-7574D2F0973C}" destId="{4409D213-4762-4002-B7DD-D16370849976}" srcOrd="0" destOrd="0" presId="urn:microsoft.com/office/officeart/2005/8/layout/vList2"/>
    <dgm:cxn modelId="{6ED8F744-F564-4F95-A123-7D6D39401FD9}" type="presOf" srcId="{8B43AEE4-A936-4FCF-9AA9-80F2E785B490}" destId="{9EF0E944-F651-46B0-8099-AA72085F2F51}" srcOrd="0" destOrd="0" presId="urn:microsoft.com/office/officeart/2005/8/layout/vList2"/>
    <dgm:cxn modelId="{8C001F45-F5B3-47FC-85C6-DD873DE19B71}" srcId="{1602BA88-E6BC-42D8-914D-53CC71FAD57F}" destId="{7B1B760E-D5CB-4047-AF35-116D99B6ECD8}" srcOrd="3" destOrd="0" parTransId="{3B06DB8A-40BF-4F97-9D46-70ADD98C52D8}" sibTransId="{563645B7-6187-4FD9-AADB-F674A207901A}"/>
    <dgm:cxn modelId="{5AAF054C-334E-46C7-BC89-B1FB4802CCBA}" type="presOf" srcId="{8598E454-517E-4D00-9629-329ACA5C68C6}" destId="{97290936-2D32-4E47-AC78-7D330D5BF21D}" srcOrd="0" destOrd="0" presId="urn:microsoft.com/office/officeart/2005/8/layout/vList2"/>
    <dgm:cxn modelId="{2F7C434E-EB67-47DE-A473-F53C40845255}" type="presOf" srcId="{81BEA942-93BB-4C79-8867-2131D2C0DE7B}" destId="{4232245F-594F-4523-BFFB-DFF1853EB5A3}" srcOrd="0" destOrd="0" presId="urn:microsoft.com/office/officeart/2005/8/layout/vList2"/>
    <dgm:cxn modelId="{60143D7C-4CB3-4015-A99C-2CD467B11687}" srcId="{1602BA88-E6BC-42D8-914D-53CC71FAD57F}" destId="{81BEA942-93BB-4C79-8867-2131D2C0DE7B}" srcOrd="5" destOrd="0" parTransId="{5F06CB95-B7E3-493D-82EA-A9E1348CB0A5}" sibTransId="{2D4F0B61-C816-4AD1-BB56-3A91FBDD5BDF}"/>
    <dgm:cxn modelId="{99996E8B-C4FF-4957-AE15-E25937D3D858}" type="presOf" srcId="{D6591C8C-C9D2-47F4-84C4-DB4F2E07EECB}" destId="{C32FB405-63DE-4FE8-9322-B3D380C79E64}" srcOrd="0" destOrd="0" presId="urn:microsoft.com/office/officeart/2005/8/layout/vList2"/>
    <dgm:cxn modelId="{F5DE738E-7AEE-4362-9761-8A61238482E0}" type="presOf" srcId="{F04A9147-9C02-4A7C-82D7-40831E34F26B}" destId="{8C6C0E88-D0AD-4B06-A49B-F01FA942216F}" srcOrd="0" destOrd="0" presId="urn:microsoft.com/office/officeart/2005/8/layout/vList2"/>
    <dgm:cxn modelId="{991F0699-C017-4092-8BB4-2F7904E66FB7}" srcId="{1602BA88-E6BC-42D8-914D-53CC71FAD57F}" destId="{F04A9147-9C02-4A7C-82D7-40831E34F26B}" srcOrd="4" destOrd="0" parTransId="{E079B109-76CC-4869-9CC6-D11A2EC2A326}" sibTransId="{DF17A963-15AA-43E6-944F-EE627D21D9EE}"/>
    <dgm:cxn modelId="{4D4937A2-A230-4B43-9623-EBC095BD29D4}" type="presOf" srcId="{1602BA88-E6BC-42D8-914D-53CC71FAD57F}" destId="{25D8E0AB-7FC2-4FEE-9730-7620EB885E1A}" srcOrd="0" destOrd="0" presId="urn:microsoft.com/office/officeart/2005/8/layout/vList2"/>
    <dgm:cxn modelId="{A269DDC2-FE8D-4D32-893B-B0B28BCFA7DB}" srcId="{1602BA88-E6BC-42D8-914D-53CC71FAD57F}" destId="{B433D0B5-F171-4561-B94C-49C53CC3E0D7}" srcOrd="0" destOrd="0" parTransId="{0037AB09-DB89-4AC3-8669-2EDAA3451CF1}" sibTransId="{076ABD12-C2CA-4098-AA2C-4B5DAEFD7632}"/>
    <dgm:cxn modelId="{C37094C3-83AB-4D7D-BCAB-A96956FCF102}" type="presOf" srcId="{2918C80D-C287-4905-8126-B5CA193263FA}" destId="{5008402B-4558-4BDC-A829-014B27DC922D}" srcOrd="0" destOrd="0" presId="urn:microsoft.com/office/officeart/2005/8/layout/vList2"/>
    <dgm:cxn modelId="{C6065AC6-0E7C-4CE3-9AD2-F57EB3884681}" srcId="{1602BA88-E6BC-42D8-914D-53CC71FAD57F}" destId="{8598E454-517E-4D00-9629-329ACA5C68C6}" srcOrd="2" destOrd="0" parTransId="{DCCEA1E6-BF07-49F0-903B-164078223D2E}" sibTransId="{D83835D8-841E-4826-B9C2-F42BC8AC9C9E}"/>
    <dgm:cxn modelId="{902D38DB-C214-487F-AA49-B4035332D484}" type="presOf" srcId="{B433D0B5-F171-4561-B94C-49C53CC3E0D7}" destId="{9E92A170-C79B-4530-A82C-B2AAC9D54D29}" srcOrd="0" destOrd="0" presId="urn:microsoft.com/office/officeart/2005/8/layout/vList2"/>
    <dgm:cxn modelId="{0D8549E5-1928-4FB5-9C82-FEEC7C1DBAD4}" type="presOf" srcId="{7B1B760E-D5CB-4047-AF35-116D99B6ECD8}" destId="{77C26959-33E6-40A9-A47A-BEFCBB9480FF}" srcOrd="0" destOrd="0" presId="urn:microsoft.com/office/officeart/2005/8/layout/vList2"/>
    <dgm:cxn modelId="{2B89D2F8-19CE-43A5-AA78-727E78E381DF}" srcId="{1602BA88-E6BC-42D8-914D-53CC71FAD57F}" destId="{D6591C8C-C9D2-47F4-84C4-DB4F2E07EECB}" srcOrd="8" destOrd="0" parTransId="{105F5BA5-55C9-427F-B4BD-899DEEA9D795}" sibTransId="{94594E59-A401-4023-B07C-3DD44C6A8130}"/>
    <dgm:cxn modelId="{A44EF5FD-70D2-4220-8512-092E1EC7D03C}" srcId="{1602BA88-E6BC-42D8-914D-53CC71FAD57F}" destId="{8B43AEE4-A936-4FCF-9AA9-80F2E785B490}" srcOrd="1" destOrd="0" parTransId="{7061170C-31C0-4452-859E-01CDF4F03DE4}" sibTransId="{E44AC0A3-2916-4411-B42B-0CFA199E285F}"/>
    <dgm:cxn modelId="{B86CDBFF-9C9D-4E6D-893C-2C3E8ACD9E4E}" srcId="{1602BA88-E6BC-42D8-914D-53CC71FAD57F}" destId="{2918C80D-C287-4905-8126-B5CA193263FA}" srcOrd="7" destOrd="0" parTransId="{74699E69-419C-4613-972E-D124EB5925FF}" sibTransId="{9D24B140-00EB-4732-B7BD-6F72892A46C5}"/>
    <dgm:cxn modelId="{384D4BF7-1BA3-4239-973F-9194B75DD7EF}" type="presParOf" srcId="{25D8E0AB-7FC2-4FEE-9730-7620EB885E1A}" destId="{9E92A170-C79B-4530-A82C-B2AAC9D54D29}" srcOrd="0" destOrd="0" presId="urn:microsoft.com/office/officeart/2005/8/layout/vList2"/>
    <dgm:cxn modelId="{E950EC36-C6EB-4F7E-AA63-ACCDAA6CE242}" type="presParOf" srcId="{25D8E0AB-7FC2-4FEE-9730-7620EB885E1A}" destId="{1699FF86-0850-467A-B2C9-FB25C8EF59D4}" srcOrd="1" destOrd="0" presId="urn:microsoft.com/office/officeart/2005/8/layout/vList2"/>
    <dgm:cxn modelId="{496BD46C-A7E9-40FA-B5F6-066311F25C06}" type="presParOf" srcId="{25D8E0AB-7FC2-4FEE-9730-7620EB885E1A}" destId="{9EF0E944-F651-46B0-8099-AA72085F2F51}" srcOrd="2" destOrd="0" presId="urn:microsoft.com/office/officeart/2005/8/layout/vList2"/>
    <dgm:cxn modelId="{28EF1D82-BA1E-42AC-9117-4282C4DE6C73}" type="presParOf" srcId="{25D8E0AB-7FC2-4FEE-9730-7620EB885E1A}" destId="{72A0CFE6-2A46-481E-97E8-3694007426B1}" srcOrd="3" destOrd="0" presId="urn:microsoft.com/office/officeart/2005/8/layout/vList2"/>
    <dgm:cxn modelId="{C134AA10-BC9B-4CAC-B2CA-BF2B3D7DE63E}" type="presParOf" srcId="{25D8E0AB-7FC2-4FEE-9730-7620EB885E1A}" destId="{97290936-2D32-4E47-AC78-7D330D5BF21D}" srcOrd="4" destOrd="0" presId="urn:microsoft.com/office/officeart/2005/8/layout/vList2"/>
    <dgm:cxn modelId="{F494D1F7-7388-4EEC-B5D1-A7B9C4CECECE}" type="presParOf" srcId="{25D8E0AB-7FC2-4FEE-9730-7620EB885E1A}" destId="{881E6BE2-DE8B-4308-901C-D39D82D1D4D6}" srcOrd="5" destOrd="0" presId="urn:microsoft.com/office/officeart/2005/8/layout/vList2"/>
    <dgm:cxn modelId="{68A43E63-85CC-4B98-B6BC-213E11F9F399}" type="presParOf" srcId="{25D8E0AB-7FC2-4FEE-9730-7620EB885E1A}" destId="{77C26959-33E6-40A9-A47A-BEFCBB9480FF}" srcOrd="6" destOrd="0" presId="urn:microsoft.com/office/officeart/2005/8/layout/vList2"/>
    <dgm:cxn modelId="{32A733F9-9156-48A4-A382-80392108BBAB}" type="presParOf" srcId="{25D8E0AB-7FC2-4FEE-9730-7620EB885E1A}" destId="{F796184B-1DE2-4774-9234-A361A869B002}" srcOrd="7" destOrd="0" presId="urn:microsoft.com/office/officeart/2005/8/layout/vList2"/>
    <dgm:cxn modelId="{90A02E1F-0292-412A-8853-21D307670245}" type="presParOf" srcId="{25D8E0AB-7FC2-4FEE-9730-7620EB885E1A}" destId="{8C6C0E88-D0AD-4B06-A49B-F01FA942216F}" srcOrd="8" destOrd="0" presId="urn:microsoft.com/office/officeart/2005/8/layout/vList2"/>
    <dgm:cxn modelId="{BC8FE6C9-FC98-4550-94B4-061F081B41C2}" type="presParOf" srcId="{25D8E0AB-7FC2-4FEE-9730-7620EB885E1A}" destId="{C3236B0F-F9FD-4F5C-A37A-7A2A82020168}" srcOrd="9" destOrd="0" presId="urn:microsoft.com/office/officeart/2005/8/layout/vList2"/>
    <dgm:cxn modelId="{354F0FF5-5E22-4819-BFB0-95B926B52D14}" type="presParOf" srcId="{25D8E0AB-7FC2-4FEE-9730-7620EB885E1A}" destId="{4232245F-594F-4523-BFFB-DFF1853EB5A3}" srcOrd="10" destOrd="0" presId="urn:microsoft.com/office/officeart/2005/8/layout/vList2"/>
    <dgm:cxn modelId="{50657F79-6E46-4CD6-84F6-D17E5803C84B}" type="presParOf" srcId="{25D8E0AB-7FC2-4FEE-9730-7620EB885E1A}" destId="{5E099E5E-B6B6-4DD3-BE36-9CAE832D0AD5}" srcOrd="11" destOrd="0" presId="urn:microsoft.com/office/officeart/2005/8/layout/vList2"/>
    <dgm:cxn modelId="{D401BB9B-148F-4F5C-8E94-9F2502C32364}" type="presParOf" srcId="{25D8E0AB-7FC2-4FEE-9730-7620EB885E1A}" destId="{4409D213-4762-4002-B7DD-D16370849976}" srcOrd="12" destOrd="0" presId="urn:microsoft.com/office/officeart/2005/8/layout/vList2"/>
    <dgm:cxn modelId="{0A7B039C-9612-41E4-A8B1-EB46A747E47D}" type="presParOf" srcId="{25D8E0AB-7FC2-4FEE-9730-7620EB885E1A}" destId="{1BEA2DB4-3F32-49A0-924E-426E7FB6EBBF}" srcOrd="13" destOrd="0" presId="urn:microsoft.com/office/officeart/2005/8/layout/vList2"/>
    <dgm:cxn modelId="{F64F96C6-48EE-4787-9515-6915210948E9}" type="presParOf" srcId="{25D8E0AB-7FC2-4FEE-9730-7620EB885E1A}" destId="{5008402B-4558-4BDC-A829-014B27DC922D}" srcOrd="14" destOrd="0" presId="urn:microsoft.com/office/officeart/2005/8/layout/vList2"/>
    <dgm:cxn modelId="{722CC7D8-5E05-4B82-A79D-38F4E1460FA1}" type="presParOf" srcId="{25D8E0AB-7FC2-4FEE-9730-7620EB885E1A}" destId="{0169E259-7DE3-459C-98E5-839A7ED970E2}" srcOrd="15" destOrd="0" presId="urn:microsoft.com/office/officeart/2005/8/layout/vList2"/>
    <dgm:cxn modelId="{D2D40C14-1EEC-4A5E-BAC2-E7DA4CD38DFB}" type="presParOf" srcId="{25D8E0AB-7FC2-4FEE-9730-7620EB885E1A}" destId="{C32FB405-63DE-4FE8-9322-B3D380C79E64}"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AAA9D3E-FF25-4978-8E38-C67B63BD9876}" type="doc">
      <dgm:prSet loTypeId="urn:microsoft.com/office/officeart/2005/8/layout/vList2" loCatId="list" qsTypeId="urn:microsoft.com/office/officeart/2005/8/quickstyle/simple4#6" qsCatId="simple" csTypeId="urn:microsoft.com/office/officeart/2005/8/colors/colorful5#1" csCatId="colorful"/>
      <dgm:spPr/>
      <dgm:t>
        <a:bodyPr/>
        <a:lstStyle/>
        <a:p>
          <a:endParaRPr lang="en-US"/>
        </a:p>
      </dgm:t>
    </dgm:pt>
    <dgm:pt modelId="{8970F6D4-C9E7-4879-9707-091412C49CBF}">
      <dgm:prSet/>
      <dgm:spPr/>
      <dgm:t>
        <a:bodyPr/>
        <a:lstStyle/>
        <a:p>
          <a:r>
            <a:rPr lang="en-US"/>
            <a:t>Here you can explore any feelings or thoughts that you had during the experience and how they may have impacted the experience.</a:t>
          </a:r>
        </a:p>
      </dgm:t>
    </dgm:pt>
    <dgm:pt modelId="{07866B85-7C4F-46CD-B07A-68E864F5BD11}" type="parTrans" cxnId="{53602735-CEBB-4EFC-9F40-E4B483212489}">
      <dgm:prSet/>
      <dgm:spPr/>
      <dgm:t>
        <a:bodyPr/>
        <a:lstStyle/>
        <a:p>
          <a:endParaRPr lang="en-US"/>
        </a:p>
      </dgm:t>
    </dgm:pt>
    <dgm:pt modelId="{85038108-A1E5-427B-A53A-18116BA6D4FB}" type="sibTrans" cxnId="{53602735-CEBB-4EFC-9F40-E4B483212489}">
      <dgm:prSet/>
      <dgm:spPr/>
      <dgm:t>
        <a:bodyPr/>
        <a:lstStyle/>
        <a:p>
          <a:endParaRPr lang="en-US"/>
        </a:p>
      </dgm:t>
    </dgm:pt>
    <dgm:pt modelId="{5BCB9E06-E831-4110-A158-B8ECDD9EAD18}">
      <dgm:prSet/>
      <dgm:spPr/>
      <dgm:t>
        <a:bodyPr/>
        <a:lstStyle/>
        <a:p>
          <a:r>
            <a:rPr lang="en-US"/>
            <a:t>Helpful questions:</a:t>
          </a:r>
        </a:p>
      </dgm:t>
    </dgm:pt>
    <dgm:pt modelId="{E0AC3086-DA24-48F6-B767-87768509537E}" type="parTrans" cxnId="{4071D09B-DF2C-492D-A11E-709C22420723}">
      <dgm:prSet/>
      <dgm:spPr/>
      <dgm:t>
        <a:bodyPr/>
        <a:lstStyle/>
        <a:p>
          <a:endParaRPr lang="en-US"/>
        </a:p>
      </dgm:t>
    </dgm:pt>
    <dgm:pt modelId="{16AFE667-93EF-4B37-AE29-5E4A23BC6FFF}" type="sibTrans" cxnId="{4071D09B-DF2C-492D-A11E-709C22420723}">
      <dgm:prSet/>
      <dgm:spPr/>
      <dgm:t>
        <a:bodyPr/>
        <a:lstStyle/>
        <a:p>
          <a:endParaRPr lang="en-US"/>
        </a:p>
      </dgm:t>
    </dgm:pt>
    <dgm:pt modelId="{F72E670A-D398-4E9C-A831-C1B44D471876}">
      <dgm:prSet/>
      <dgm:spPr/>
      <dgm:t>
        <a:bodyPr/>
        <a:lstStyle/>
        <a:p>
          <a:r>
            <a:rPr lang="en-US"/>
            <a:t>What were you feeling during the situation?</a:t>
          </a:r>
        </a:p>
      </dgm:t>
    </dgm:pt>
    <dgm:pt modelId="{B0D18755-FC4D-44E4-BCE8-80D24E6EF392}" type="parTrans" cxnId="{EB114FDB-442D-4DC2-BDA2-5923A8C9A041}">
      <dgm:prSet/>
      <dgm:spPr/>
      <dgm:t>
        <a:bodyPr/>
        <a:lstStyle/>
        <a:p>
          <a:endParaRPr lang="en-US"/>
        </a:p>
      </dgm:t>
    </dgm:pt>
    <dgm:pt modelId="{7B0A2908-83C2-40B4-BB0C-D524F84DA51D}" type="sibTrans" cxnId="{EB114FDB-442D-4DC2-BDA2-5923A8C9A041}">
      <dgm:prSet/>
      <dgm:spPr/>
      <dgm:t>
        <a:bodyPr/>
        <a:lstStyle/>
        <a:p>
          <a:endParaRPr lang="en-US"/>
        </a:p>
      </dgm:t>
    </dgm:pt>
    <dgm:pt modelId="{62A72459-3880-4360-B860-E2D60BF62D24}">
      <dgm:prSet/>
      <dgm:spPr/>
      <dgm:t>
        <a:bodyPr/>
        <a:lstStyle/>
        <a:p>
          <a:r>
            <a:rPr lang="en-US"/>
            <a:t>What were you feeling before and after the situation?</a:t>
          </a:r>
        </a:p>
      </dgm:t>
    </dgm:pt>
    <dgm:pt modelId="{C71D7A60-06A1-45EF-8266-F8EEE50DD64C}" type="parTrans" cxnId="{D664931A-3D6C-44A3-AE51-BCE475C8C88D}">
      <dgm:prSet/>
      <dgm:spPr/>
      <dgm:t>
        <a:bodyPr/>
        <a:lstStyle/>
        <a:p>
          <a:endParaRPr lang="en-US"/>
        </a:p>
      </dgm:t>
    </dgm:pt>
    <dgm:pt modelId="{36E0B1D4-8D80-4929-9F3D-B5127A63E3DA}" type="sibTrans" cxnId="{D664931A-3D6C-44A3-AE51-BCE475C8C88D}">
      <dgm:prSet/>
      <dgm:spPr/>
      <dgm:t>
        <a:bodyPr/>
        <a:lstStyle/>
        <a:p>
          <a:endParaRPr lang="en-US"/>
        </a:p>
      </dgm:t>
    </dgm:pt>
    <dgm:pt modelId="{A33FAB4A-1D7B-45E9-A9BB-EE2A4E70EA76}">
      <dgm:prSet/>
      <dgm:spPr/>
      <dgm:t>
        <a:bodyPr/>
        <a:lstStyle/>
        <a:p>
          <a:r>
            <a:rPr lang="en-US"/>
            <a:t>What do you think other people were feeling about the situation?</a:t>
          </a:r>
        </a:p>
      </dgm:t>
    </dgm:pt>
    <dgm:pt modelId="{025A3EAA-2156-4646-964E-200E428B3C36}" type="parTrans" cxnId="{6FF7B10C-DF68-4682-A3C9-499FB7169E59}">
      <dgm:prSet/>
      <dgm:spPr/>
      <dgm:t>
        <a:bodyPr/>
        <a:lstStyle/>
        <a:p>
          <a:endParaRPr lang="en-US"/>
        </a:p>
      </dgm:t>
    </dgm:pt>
    <dgm:pt modelId="{43BF2056-FFD9-4EAB-AFF8-254BFFF8EBBA}" type="sibTrans" cxnId="{6FF7B10C-DF68-4682-A3C9-499FB7169E59}">
      <dgm:prSet/>
      <dgm:spPr/>
      <dgm:t>
        <a:bodyPr/>
        <a:lstStyle/>
        <a:p>
          <a:endParaRPr lang="en-US"/>
        </a:p>
      </dgm:t>
    </dgm:pt>
    <dgm:pt modelId="{6F33B57E-86A9-4B6C-9B23-4C7A12545B27}">
      <dgm:prSet/>
      <dgm:spPr/>
      <dgm:t>
        <a:bodyPr/>
        <a:lstStyle/>
        <a:p>
          <a:r>
            <a:rPr lang="en-US"/>
            <a:t>What do you think other people feel about the situation now?</a:t>
          </a:r>
        </a:p>
      </dgm:t>
    </dgm:pt>
    <dgm:pt modelId="{62AAA6A0-E768-4784-AFBF-AE0D73BF88E1}" type="parTrans" cxnId="{C213A5B7-18DE-4660-A0AF-77A2B29F33C8}">
      <dgm:prSet/>
      <dgm:spPr/>
      <dgm:t>
        <a:bodyPr/>
        <a:lstStyle/>
        <a:p>
          <a:endParaRPr lang="en-US"/>
        </a:p>
      </dgm:t>
    </dgm:pt>
    <dgm:pt modelId="{94DAA883-D391-4358-8D5A-3C7528D161CE}" type="sibTrans" cxnId="{C213A5B7-18DE-4660-A0AF-77A2B29F33C8}">
      <dgm:prSet/>
      <dgm:spPr/>
      <dgm:t>
        <a:bodyPr/>
        <a:lstStyle/>
        <a:p>
          <a:endParaRPr lang="en-US"/>
        </a:p>
      </dgm:t>
    </dgm:pt>
    <dgm:pt modelId="{9E0C86B7-F79B-4994-8AE0-67A3F6EA8ED9}">
      <dgm:prSet/>
      <dgm:spPr/>
      <dgm:t>
        <a:bodyPr/>
        <a:lstStyle/>
        <a:p>
          <a:r>
            <a:rPr lang="en-US"/>
            <a:t>What were you thinking during the situation?</a:t>
          </a:r>
        </a:p>
      </dgm:t>
    </dgm:pt>
    <dgm:pt modelId="{3BDB43AC-9ACF-40AA-A263-0B2721856C9D}" type="parTrans" cxnId="{20AD5D68-E2B6-48A9-A7A0-23A36A55DE6D}">
      <dgm:prSet/>
      <dgm:spPr/>
      <dgm:t>
        <a:bodyPr/>
        <a:lstStyle/>
        <a:p>
          <a:endParaRPr lang="en-US"/>
        </a:p>
      </dgm:t>
    </dgm:pt>
    <dgm:pt modelId="{31E3B64C-9A76-4D39-A853-7253C4FA1B04}" type="sibTrans" cxnId="{20AD5D68-E2B6-48A9-A7A0-23A36A55DE6D}">
      <dgm:prSet/>
      <dgm:spPr/>
      <dgm:t>
        <a:bodyPr/>
        <a:lstStyle/>
        <a:p>
          <a:endParaRPr lang="en-US"/>
        </a:p>
      </dgm:t>
    </dgm:pt>
    <dgm:pt modelId="{E196CF9E-DD89-4EE4-A133-DBE7444AECBC}">
      <dgm:prSet/>
      <dgm:spPr/>
      <dgm:t>
        <a:bodyPr/>
        <a:lstStyle/>
        <a:p>
          <a:r>
            <a:rPr lang="en-US"/>
            <a:t>What do you think about the situation now?</a:t>
          </a:r>
        </a:p>
      </dgm:t>
    </dgm:pt>
    <dgm:pt modelId="{D293180C-A79E-4F85-9EAD-5D9AD40FDF60}" type="parTrans" cxnId="{CEC02C22-2DEC-4ECF-9D5E-13A17F631F8B}">
      <dgm:prSet/>
      <dgm:spPr/>
      <dgm:t>
        <a:bodyPr/>
        <a:lstStyle/>
        <a:p>
          <a:endParaRPr lang="en-US"/>
        </a:p>
      </dgm:t>
    </dgm:pt>
    <dgm:pt modelId="{E2F3933F-35BA-474A-B7E8-947376333D5F}" type="sibTrans" cxnId="{CEC02C22-2DEC-4ECF-9D5E-13A17F631F8B}">
      <dgm:prSet/>
      <dgm:spPr/>
      <dgm:t>
        <a:bodyPr/>
        <a:lstStyle/>
        <a:p>
          <a:endParaRPr lang="en-US"/>
        </a:p>
      </dgm:t>
    </dgm:pt>
    <dgm:pt modelId="{4E059C6A-AE8D-4929-BDA7-7E9F365E029B}" type="pres">
      <dgm:prSet presAssocID="{AAAA9D3E-FF25-4978-8E38-C67B63BD9876}" presName="linear" presStyleCnt="0">
        <dgm:presLayoutVars>
          <dgm:animLvl val="lvl"/>
          <dgm:resizeHandles val="exact"/>
        </dgm:presLayoutVars>
      </dgm:prSet>
      <dgm:spPr/>
    </dgm:pt>
    <dgm:pt modelId="{9897941C-73A5-40BF-88C0-9C5BA04BC557}" type="pres">
      <dgm:prSet presAssocID="{8970F6D4-C9E7-4879-9707-091412C49CBF}" presName="parentText" presStyleLbl="node1" presStyleIdx="0" presStyleCnt="8">
        <dgm:presLayoutVars>
          <dgm:chMax val="0"/>
          <dgm:bulletEnabled val="1"/>
        </dgm:presLayoutVars>
      </dgm:prSet>
      <dgm:spPr/>
    </dgm:pt>
    <dgm:pt modelId="{CACC3647-499C-4247-B56D-B62D060134E0}" type="pres">
      <dgm:prSet presAssocID="{85038108-A1E5-427B-A53A-18116BA6D4FB}" presName="spacer" presStyleCnt="0"/>
      <dgm:spPr/>
    </dgm:pt>
    <dgm:pt modelId="{7EF70C6C-82DE-44E0-B937-C720783BE160}" type="pres">
      <dgm:prSet presAssocID="{5BCB9E06-E831-4110-A158-B8ECDD9EAD18}" presName="parentText" presStyleLbl="node1" presStyleIdx="1" presStyleCnt="8">
        <dgm:presLayoutVars>
          <dgm:chMax val="0"/>
          <dgm:bulletEnabled val="1"/>
        </dgm:presLayoutVars>
      </dgm:prSet>
      <dgm:spPr/>
    </dgm:pt>
    <dgm:pt modelId="{46E73D8D-CC0B-4984-BEFD-AD1049774120}" type="pres">
      <dgm:prSet presAssocID="{16AFE667-93EF-4B37-AE29-5E4A23BC6FFF}" presName="spacer" presStyleCnt="0"/>
      <dgm:spPr/>
    </dgm:pt>
    <dgm:pt modelId="{5B47F6EE-BC38-4AA3-8720-EDEC46C52C0E}" type="pres">
      <dgm:prSet presAssocID="{F72E670A-D398-4E9C-A831-C1B44D471876}" presName="parentText" presStyleLbl="node1" presStyleIdx="2" presStyleCnt="8">
        <dgm:presLayoutVars>
          <dgm:chMax val="0"/>
          <dgm:bulletEnabled val="1"/>
        </dgm:presLayoutVars>
      </dgm:prSet>
      <dgm:spPr/>
    </dgm:pt>
    <dgm:pt modelId="{35143E43-04A2-4FEB-98E3-6DF78F2EAB6E}" type="pres">
      <dgm:prSet presAssocID="{7B0A2908-83C2-40B4-BB0C-D524F84DA51D}" presName="spacer" presStyleCnt="0"/>
      <dgm:spPr/>
    </dgm:pt>
    <dgm:pt modelId="{0D89C9A5-B818-4179-9562-8FC0684FE64E}" type="pres">
      <dgm:prSet presAssocID="{62A72459-3880-4360-B860-E2D60BF62D24}" presName="parentText" presStyleLbl="node1" presStyleIdx="3" presStyleCnt="8">
        <dgm:presLayoutVars>
          <dgm:chMax val="0"/>
          <dgm:bulletEnabled val="1"/>
        </dgm:presLayoutVars>
      </dgm:prSet>
      <dgm:spPr/>
    </dgm:pt>
    <dgm:pt modelId="{F8970C20-59BD-4C24-9CE3-E9FECAA95A2F}" type="pres">
      <dgm:prSet presAssocID="{36E0B1D4-8D80-4929-9F3D-B5127A63E3DA}" presName="spacer" presStyleCnt="0"/>
      <dgm:spPr/>
    </dgm:pt>
    <dgm:pt modelId="{C16162A2-8695-42A0-89D1-1E0D26C47E6F}" type="pres">
      <dgm:prSet presAssocID="{A33FAB4A-1D7B-45E9-A9BB-EE2A4E70EA76}" presName="parentText" presStyleLbl="node1" presStyleIdx="4" presStyleCnt="8">
        <dgm:presLayoutVars>
          <dgm:chMax val="0"/>
          <dgm:bulletEnabled val="1"/>
        </dgm:presLayoutVars>
      </dgm:prSet>
      <dgm:spPr/>
    </dgm:pt>
    <dgm:pt modelId="{F40FC69D-71D7-467D-B8E0-EC9C0685DE86}" type="pres">
      <dgm:prSet presAssocID="{43BF2056-FFD9-4EAB-AFF8-254BFFF8EBBA}" presName="spacer" presStyleCnt="0"/>
      <dgm:spPr/>
    </dgm:pt>
    <dgm:pt modelId="{79B6107F-6B58-4F62-B0E6-FD6BB00007A2}" type="pres">
      <dgm:prSet presAssocID="{6F33B57E-86A9-4B6C-9B23-4C7A12545B27}" presName="parentText" presStyleLbl="node1" presStyleIdx="5" presStyleCnt="8">
        <dgm:presLayoutVars>
          <dgm:chMax val="0"/>
          <dgm:bulletEnabled val="1"/>
        </dgm:presLayoutVars>
      </dgm:prSet>
      <dgm:spPr/>
    </dgm:pt>
    <dgm:pt modelId="{5DCB2DB3-A582-4319-84B0-A3335EEDE84E}" type="pres">
      <dgm:prSet presAssocID="{94DAA883-D391-4358-8D5A-3C7528D161CE}" presName="spacer" presStyleCnt="0"/>
      <dgm:spPr/>
    </dgm:pt>
    <dgm:pt modelId="{AED22B1C-A901-49CE-9CBB-E65E36708C0A}" type="pres">
      <dgm:prSet presAssocID="{9E0C86B7-F79B-4994-8AE0-67A3F6EA8ED9}" presName="parentText" presStyleLbl="node1" presStyleIdx="6" presStyleCnt="8">
        <dgm:presLayoutVars>
          <dgm:chMax val="0"/>
          <dgm:bulletEnabled val="1"/>
        </dgm:presLayoutVars>
      </dgm:prSet>
      <dgm:spPr/>
    </dgm:pt>
    <dgm:pt modelId="{FBB3DA29-5912-4AD8-9CAC-AD47AB826122}" type="pres">
      <dgm:prSet presAssocID="{31E3B64C-9A76-4D39-A853-7253C4FA1B04}" presName="spacer" presStyleCnt="0"/>
      <dgm:spPr/>
    </dgm:pt>
    <dgm:pt modelId="{9494714E-D5A3-4823-A109-F8759354E73B}" type="pres">
      <dgm:prSet presAssocID="{E196CF9E-DD89-4EE4-A133-DBE7444AECBC}" presName="parentText" presStyleLbl="node1" presStyleIdx="7" presStyleCnt="8">
        <dgm:presLayoutVars>
          <dgm:chMax val="0"/>
          <dgm:bulletEnabled val="1"/>
        </dgm:presLayoutVars>
      </dgm:prSet>
      <dgm:spPr/>
    </dgm:pt>
  </dgm:ptLst>
  <dgm:cxnLst>
    <dgm:cxn modelId="{F7F4980A-12CC-4B08-A79E-43F42545F950}" type="presOf" srcId="{6F33B57E-86A9-4B6C-9B23-4C7A12545B27}" destId="{79B6107F-6B58-4F62-B0E6-FD6BB00007A2}" srcOrd="0" destOrd="0" presId="urn:microsoft.com/office/officeart/2005/8/layout/vList2"/>
    <dgm:cxn modelId="{6FF7B10C-DF68-4682-A3C9-499FB7169E59}" srcId="{AAAA9D3E-FF25-4978-8E38-C67B63BD9876}" destId="{A33FAB4A-1D7B-45E9-A9BB-EE2A4E70EA76}" srcOrd="4" destOrd="0" parTransId="{025A3EAA-2156-4646-964E-200E428B3C36}" sibTransId="{43BF2056-FFD9-4EAB-AFF8-254BFFF8EBBA}"/>
    <dgm:cxn modelId="{DCCFB60D-2EF4-4001-B4FF-150298CB9233}" type="presOf" srcId="{5BCB9E06-E831-4110-A158-B8ECDD9EAD18}" destId="{7EF70C6C-82DE-44E0-B937-C720783BE160}" srcOrd="0" destOrd="0" presId="urn:microsoft.com/office/officeart/2005/8/layout/vList2"/>
    <dgm:cxn modelId="{9EC84911-2F53-4F49-9901-378364B2D997}" type="presOf" srcId="{62A72459-3880-4360-B860-E2D60BF62D24}" destId="{0D89C9A5-B818-4179-9562-8FC0684FE64E}" srcOrd="0" destOrd="0" presId="urn:microsoft.com/office/officeart/2005/8/layout/vList2"/>
    <dgm:cxn modelId="{D664931A-3D6C-44A3-AE51-BCE475C8C88D}" srcId="{AAAA9D3E-FF25-4978-8E38-C67B63BD9876}" destId="{62A72459-3880-4360-B860-E2D60BF62D24}" srcOrd="3" destOrd="0" parTransId="{C71D7A60-06A1-45EF-8266-F8EEE50DD64C}" sibTransId="{36E0B1D4-8D80-4929-9F3D-B5127A63E3DA}"/>
    <dgm:cxn modelId="{CEC02C22-2DEC-4ECF-9D5E-13A17F631F8B}" srcId="{AAAA9D3E-FF25-4978-8E38-C67B63BD9876}" destId="{E196CF9E-DD89-4EE4-A133-DBE7444AECBC}" srcOrd="7" destOrd="0" parTransId="{D293180C-A79E-4F85-9EAD-5D9AD40FDF60}" sibTransId="{E2F3933F-35BA-474A-B7E8-947376333D5F}"/>
    <dgm:cxn modelId="{53602735-CEBB-4EFC-9F40-E4B483212489}" srcId="{AAAA9D3E-FF25-4978-8E38-C67B63BD9876}" destId="{8970F6D4-C9E7-4879-9707-091412C49CBF}" srcOrd="0" destOrd="0" parTransId="{07866B85-7C4F-46CD-B07A-68E864F5BD11}" sibTransId="{85038108-A1E5-427B-A53A-18116BA6D4FB}"/>
    <dgm:cxn modelId="{436BA537-A1DA-4B8B-9E7A-8C4CADC8AB27}" type="presOf" srcId="{A33FAB4A-1D7B-45E9-A9BB-EE2A4E70EA76}" destId="{C16162A2-8695-42A0-89D1-1E0D26C47E6F}" srcOrd="0" destOrd="0" presId="urn:microsoft.com/office/officeart/2005/8/layout/vList2"/>
    <dgm:cxn modelId="{20AD5D68-E2B6-48A9-A7A0-23A36A55DE6D}" srcId="{AAAA9D3E-FF25-4978-8E38-C67B63BD9876}" destId="{9E0C86B7-F79B-4994-8AE0-67A3F6EA8ED9}" srcOrd="6" destOrd="0" parTransId="{3BDB43AC-9ACF-40AA-A263-0B2721856C9D}" sibTransId="{31E3B64C-9A76-4D39-A853-7253C4FA1B04}"/>
    <dgm:cxn modelId="{1CC75295-6CCB-4BC4-B21C-0F4E6A9F03E5}" type="presOf" srcId="{8970F6D4-C9E7-4879-9707-091412C49CBF}" destId="{9897941C-73A5-40BF-88C0-9C5BA04BC557}" srcOrd="0" destOrd="0" presId="urn:microsoft.com/office/officeart/2005/8/layout/vList2"/>
    <dgm:cxn modelId="{4071D09B-DF2C-492D-A11E-709C22420723}" srcId="{AAAA9D3E-FF25-4978-8E38-C67B63BD9876}" destId="{5BCB9E06-E831-4110-A158-B8ECDD9EAD18}" srcOrd="1" destOrd="0" parTransId="{E0AC3086-DA24-48F6-B767-87768509537E}" sibTransId="{16AFE667-93EF-4B37-AE29-5E4A23BC6FFF}"/>
    <dgm:cxn modelId="{D1D540AE-EB12-4765-8A75-2E210BFD414A}" type="presOf" srcId="{AAAA9D3E-FF25-4978-8E38-C67B63BD9876}" destId="{4E059C6A-AE8D-4929-BDA7-7E9F365E029B}" srcOrd="0" destOrd="0" presId="urn:microsoft.com/office/officeart/2005/8/layout/vList2"/>
    <dgm:cxn modelId="{C213A5B7-18DE-4660-A0AF-77A2B29F33C8}" srcId="{AAAA9D3E-FF25-4978-8E38-C67B63BD9876}" destId="{6F33B57E-86A9-4B6C-9B23-4C7A12545B27}" srcOrd="5" destOrd="0" parTransId="{62AAA6A0-E768-4784-AFBF-AE0D73BF88E1}" sibTransId="{94DAA883-D391-4358-8D5A-3C7528D161CE}"/>
    <dgm:cxn modelId="{2ED71BBD-9830-40D4-A307-EF717F5AF1A9}" type="presOf" srcId="{E196CF9E-DD89-4EE4-A133-DBE7444AECBC}" destId="{9494714E-D5A3-4823-A109-F8759354E73B}" srcOrd="0" destOrd="0" presId="urn:microsoft.com/office/officeart/2005/8/layout/vList2"/>
    <dgm:cxn modelId="{EB114FDB-442D-4DC2-BDA2-5923A8C9A041}" srcId="{AAAA9D3E-FF25-4978-8E38-C67B63BD9876}" destId="{F72E670A-D398-4E9C-A831-C1B44D471876}" srcOrd="2" destOrd="0" parTransId="{B0D18755-FC4D-44E4-BCE8-80D24E6EF392}" sibTransId="{7B0A2908-83C2-40B4-BB0C-D524F84DA51D}"/>
    <dgm:cxn modelId="{AE25AAE1-4F80-43EE-B37A-616DEBA2D173}" type="presOf" srcId="{9E0C86B7-F79B-4994-8AE0-67A3F6EA8ED9}" destId="{AED22B1C-A901-49CE-9CBB-E65E36708C0A}" srcOrd="0" destOrd="0" presId="urn:microsoft.com/office/officeart/2005/8/layout/vList2"/>
    <dgm:cxn modelId="{5B28F9F9-F085-4E69-BE0C-94DC4F8854DB}" type="presOf" srcId="{F72E670A-D398-4E9C-A831-C1B44D471876}" destId="{5B47F6EE-BC38-4AA3-8720-EDEC46C52C0E}" srcOrd="0" destOrd="0" presId="urn:microsoft.com/office/officeart/2005/8/layout/vList2"/>
    <dgm:cxn modelId="{8A603BD0-D710-4562-8255-EA26F3BDEA4C}" type="presParOf" srcId="{4E059C6A-AE8D-4929-BDA7-7E9F365E029B}" destId="{9897941C-73A5-40BF-88C0-9C5BA04BC557}" srcOrd="0" destOrd="0" presId="urn:microsoft.com/office/officeart/2005/8/layout/vList2"/>
    <dgm:cxn modelId="{66FA86CC-8B54-48F8-9BE7-FA095B6115CB}" type="presParOf" srcId="{4E059C6A-AE8D-4929-BDA7-7E9F365E029B}" destId="{CACC3647-499C-4247-B56D-B62D060134E0}" srcOrd="1" destOrd="0" presId="urn:microsoft.com/office/officeart/2005/8/layout/vList2"/>
    <dgm:cxn modelId="{271C3F47-5969-4BFE-92D0-41F086A39321}" type="presParOf" srcId="{4E059C6A-AE8D-4929-BDA7-7E9F365E029B}" destId="{7EF70C6C-82DE-44E0-B937-C720783BE160}" srcOrd="2" destOrd="0" presId="urn:microsoft.com/office/officeart/2005/8/layout/vList2"/>
    <dgm:cxn modelId="{D91BBF94-18CE-482F-BED9-5DD384E8080C}" type="presParOf" srcId="{4E059C6A-AE8D-4929-BDA7-7E9F365E029B}" destId="{46E73D8D-CC0B-4984-BEFD-AD1049774120}" srcOrd="3" destOrd="0" presId="urn:microsoft.com/office/officeart/2005/8/layout/vList2"/>
    <dgm:cxn modelId="{D609E78F-EB5E-4812-87A0-648846298E63}" type="presParOf" srcId="{4E059C6A-AE8D-4929-BDA7-7E9F365E029B}" destId="{5B47F6EE-BC38-4AA3-8720-EDEC46C52C0E}" srcOrd="4" destOrd="0" presId="urn:microsoft.com/office/officeart/2005/8/layout/vList2"/>
    <dgm:cxn modelId="{710F4B4D-BB7A-47E1-B66C-E13BDF4AF5CA}" type="presParOf" srcId="{4E059C6A-AE8D-4929-BDA7-7E9F365E029B}" destId="{35143E43-04A2-4FEB-98E3-6DF78F2EAB6E}" srcOrd="5" destOrd="0" presId="urn:microsoft.com/office/officeart/2005/8/layout/vList2"/>
    <dgm:cxn modelId="{3E091468-0E7F-4F62-93C1-49452BC37C5C}" type="presParOf" srcId="{4E059C6A-AE8D-4929-BDA7-7E9F365E029B}" destId="{0D89C9A5-B818-4179-9562-8FC0684FE64E}" srcOrd="6" destOrd="0" presId="urn:microsoft.com/office/officeart/2005/8/layout/vList2"/>
    <dgm:cxn modelId="{E2430F7F-2F21-4550-AA97-3D82489E5A7B}" type="presParOf" srcId="{4E059C6A-AE8D-4929-BDA7-7E9F365E029B}" destId="{F8970C20-59BD-4C24-9CE3-E9FECAA95A2F}" srcOrd="7" destOrd="0" presId="urn:microsoft.com/office/officeart/2005/8/layout/vList2"/>
    <dgm:cxn modelId="{058A753D-6CB4-4BBE-9628-4745C2466A17}" type="presParOf" srcId="{4E059C6A-AE8D-4929-BDA7-7E9F365E029B}" destId="{C16162A2-8695-42A0-89D1-1E0D26C47E6F}" srcOrd="8" destOrd="0" presId="urn:microsoft.com/office/officeart/2005/8/layout/vList2"/>
    <dgm:cxn modelId="{90657DD2-8564-4A75-AE87-7D78E5295E00}" type="presParOf" srcId="{4E059C6A-AE8D-4929-BDA7-7E9F365E029B}" destId="{F40FC69D-71D7-467D-B8E0-EC9C0685DE86}" srcOrd="9" destOrd="0" presId="urn:microsoft.com/office/officeart/2005/8/layout/vList2"/>
    <dgm:cxn modelId="{057FCC65-DDED-436E-B28F-E2A20204C5DA}" type="presParOf" srcId="{4E059C6A-AE8D-4929-BDA7-7E9F365E029B}" destId="{79B6107F-6B58-4F62-B0E6-FD6BB00007A2}" srcOrd="10" destOrd="0" presId="urn:microsoft.com/office/officeart/2005/8/layout/vList2"/>
    <dgm:cxn modelId="{828E982B-B8AA-4E36-8C6F-57F66087ACFF}" type="presParOf" srcId="{4E059C6A-AE8D-4929-BDA7-7E9F365E029B}" destId="{5DCB2DB3-A582-4319-84B0-A3335EEDE84E}" srcOrd="11" destOrd="0" presId="urn:microsoft.com/office/officeart/2005/8/layout/vList2"/>
    <dgm:cxn modelId="{674F3754-6D92-4ECC-BF92-11EDB2F6ACEA}" type="presParOf" srcId="{4E059C6A-AE8D-4929-BDA7-7E9F365E029B}" destId="{AED22B1C-A901-49CE-9CBB-E65E36708C0A}" srcOrd="12" destOrd="0" presId="urn:microsoft.com/office/officeart/2005/8/layout/vList2"/>
    <dgm:cxn modelId="{7F5D5098-6AFC-4194-86C0-228DE0C0CCB2}" type="presParOf" srcId="{4E059C6A-AE8D-4929-BDA7-7E9F365E029B}" destId="{FBB3DA29-5912-4AD8-9CAC-AD47AB826122}" srcOrd="13" destOrd="0" presId="urn:microsoft.com/office/officeart/2005/8/layout/vList2"/>
    <dgm:cxn modelId="{504276B7-57B7-4CE5-A9A2-A0D7C897BC85}" type="presParOf" srcId="{4E059C6A-AE8D-4929-BDA7-7E9F365E029B}" destId="{9494714E-D5A3-4823-A109-F8759354E73B}"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A28589A3-03D5-4B4D-BF64-8A0FED5467B5}" type="doc">
      <dgm:prSet loTypeId="urn:microsoft.com/office/officeart/2005/8/layout/vList2" loCatId="list" qsTypeId="urn:microsoft.com/office/officeart/2005/8/quickstyle/simple4#7" qsCatId="simple" csTypeId="urn:microsoft.com/office/officeart/2005/8/colors/colorful2#6" csCatId="colorful" phldr="1"/>
      <dgm:spPr/>
      <dgm:t>
        <a:bodyPr/>
        <a:lstStyle/>
        <a:p>
          <a:endParaRPr lang="en-US"/>
        </a:p>
      </dgm:t>
    </dgm:pt>
    <dgm:pt modelId="{E047BCCF-B4BF-41EA-A0BE-55B88548DA36}">
      <dgm:prSet/>
      <dgm:spPr/>
      <dgm:t>
        <a:bodyPr/>
        <a:lstStyle/>
        <a:p>
          <a:pPr rtl="0"/>
          <a:r>
            <a:rPr lang="en-US" dirty="0"/>
            <a:t>Here you have a chance to evaluate what worked and what didn’t work in the situation. </a:t>
          </a:r>
          <a:endParaRPr lang="en-US" dirty="0">
            <a:latin typeface="Goudy Old Style"/>
          </a:endParaRPr>
        </a:p>
      </dgm:t>
    </dgm:pt>
    <dgm:pt modelId="{F5FCF971-ABA9-4DD2-87CA-9BE5B9D90F60}" type="parTrans" cxnId="{5368A574-81CE-4D52-8F88-20C3B61D131D}">
      <dgm:prSet/>
      <dgm:spPr/>
      <dgm:t>
        <a:bodyPr/>
        <a:lstStyle/>
        <a:p>
          <a:endParaRPr lang="en-US"/>
        </a:p>
      </dgm:t>
    </dgm:pt>
    <dgm:pt modelId="{43CC5D59-CC7C-41B3-BB4D-43BF381C0612}" type="sibTrans" cxnId="{5368A574-81CE-4D52-8F88-20C3B61D131D}">
      <dgm:prSet/>
      <dgm:spPr/>
      <dgm:t>
        <a:bodyPr/>
        <a:lstStyle/>
        <a:p>
          <a:endParaRPr lang="en-US"/>
        </a:p>
      </dgm:t>
    </dgm:pt>
    <dgm:pt modelId="{E38AD4A2-54DE-4DE4-A243-73B2A77AD86C}">
      <dgm:prSet/>
      <dgm:spPr/>
      <dgm:t>
        <a:bodyPr/>
        <a:lstStyle/>
        <a:p>
          <a:r>
            <a:rPr lang="en-US" dirty="0"/>
            <a:t>Helpful questions:</a:t>
          </a:r>
        </a:p>
      </dgm:t>
    </dgm:pt>
    <dgm:pt modelId="{ADBF700B-82DE-43CC-ACDA-52B874E827C1}" type="parTrans" cxnId="{2CE1D69F-8A12-4608-A02D-5FC7D8D27B26}">
      <dgm:prSet/>
      <dgm:spPr/>
      <dgm:t>
        <a:bodyPr/>
        <a:lstStyle/>
        <a:p>
          <a:endParaRPr lang="en-US"/>
        </a:p>
      </dgm:t>
    </dgm:pt>
    <dgm:pt modelId="{01FC1384-FD6F-4F04-8A8C-0BA35D6FDA46}" type="sibTrans" cxnId="{2CE1D69F-8A12-4608-A02D-5FC7D8D27B26}">
      <dgm:prSet/>
      <dgm:spPr/>
      <dgm:t>
        <a:bodyPr/>
        <a:lstStyle/>
        <a:p>
          <a:endParaRPr lang="en-US"/>
        </a:p>
      </dgm:t>
    </dgm:pt>
    <dgm:pt modelId="{B0E31C89-FAA8-401E-A387-8E82FDBBEC4E}">
      <dgm:prSet/>
      <dgm:spPr/>
      <dgm:t>
        <a:bodyPr/>
        <a:lstStyle/>
        <a:p>
          <a:r>
            <a:rPr lang="en-US" dirty="0"/>
            <a:t>What was good and bad about the experience?</a:t>
          </a:r>
        </a:p>
      </dgm:t>
    </dgm:pt>
    <dgm:pt modelId="{0A7DC38E-AB73-4EC8-8518-72922F796A0C}" type="parTrans" cxnId="{32701197-1615-439D-8E2F-F80155EAF1B8}">
      <dgm:prSet/>
      <dgm:spPr/>
      <dgm:t>
        <a:bodyPr/>
        <a:lstStyle/>
        <a:p>
          <a:endParaRPr lang="en-US"/>
        </a:p>
      </dgm:t>
    </dgm:pt>
    <dgm:pt modelId="{85CA225F-ABE7-4DE6-945E-E59A2DD6BE1E}" type="sibTrans" cxnId="{32701197-1615-439D-8E2F-F80155EAF1B8}">
      <dgm:prSet/>
      <dgm:spPr/>
      <dgm:t>
        <a:bodyPr/>
        <a:lstStyle/>
        <a:p>
          <a:endParaRPr lang="en-US"/>
        </a:p>
      </dgm:t>
    </dgm:pt>
    <dgm:pt modelId="{B3F54393-9FC6-423D-8A08-D35774DAA2E9}">
      <dgm:prSet/>
      <dgm:spPr/>
      <dgm:t>
        <a:bodyPr/>
        <a:lstStyle/>
        <a:p>
          <a:r>
            <a:rPr lang="en-US" dirty="0"/>
            <a:t>What went well?</a:t>
          </a:r>
        </a:p>
      </dgm:t>
    </dgm:pt>
    <dgm:pt modelId="{1FC5DF2A-1861-4AD6-B490-2A5A400E3D26}" type="parTrans" cxnId="{739AF4E1-8B5D-4A39-BC58-339F31ABBC53}">
      <dgm:prSet/>
      <dgm:spPr/>
      <dgm:t>
        <a:bodyPr/>
        <a:lstStyle/>
        <a:p>
          <a:endParaRPr lang="en-US"/>
        </a:p>
      </dgm:t>
    </dgm:pt>
    <dgm:pt modelId="{A1C0425C-B6EF-4608-8DE9-1B218A810B6E}" type="sibTrans" cxnId="{739AF4E1-8B5D-4A39-BC58-339F31ABBC53}">
      <dgm:prSet/>
      <dgm:spPr/>
      <dgm:t>
        <a:bodyPr/>
        <a:lstStyle/>
        <a:p>
          <a:endParaRPr lang="en-US"/>
        </a:p>
      </dgm:t>
    </dgm:pt>
    <dgm:pt modelId="{F931DE3F-10AC-4F8D-A855-8490C2E03363}">
      <dgm:prSet/>
      <dgm:spPr/>
      <dgm:t>
        <a:bodyPr/>
        <a:lstStyle/>
        <a:p>
          <a:r>
            <a:rPr lang="en-US" dirty="0"/>
            <a:t>What didn’t go so well?</a:t>
          </a:r>
        </a:p>
      </dgm:t>
    </dgm:pt>
    <dgm:pt modelId="{0178DB7C-42E8-406D-86C0-0C5B57A6B8E7}" type="parTrans" cxnId="{E3E6BC93-9396-407A-BBC5-41FCAF8012DB}">
      <dgm:prSet/>
      <dgm:spPr/>
      <dgm:t>
        <a:bodyPr/>
        <a:lstStyle/>
        <a:p>
          <a:endParaRPr lang="en-US"/>
        </a:p>
      </dgm:t>
    </dgm:pt>
    <dgm:pt modelId="{CC880CFC-E03C-438B-9F1B-DDC61951E458}" type="sibTrans" cxnId="{E3E6BC93-9396-407A-BBC5-41FCAF8012DB}">
      <dgm:prSet/>
      <dgm:spPr/>
      <dgm:t>
        <a:bodyPr/>
        <a:lstStyle/>
        <a:p>
          <a:endParaRPr lang="en-US"/>
        </a:p>
      </dgm:t>
    </dgm:pt>
    <dgm:pt modelId="{623620B3-AB66-4DA7-8119-C17609DF08AA}">
      <dgm:prSet/>
      <dgm:spPr/>
      <dgm:t>
        <a:bodyPr/>
        <a:lstStyle/>
        <a:p>
          <a:r>
            <a:rPr lang="en-US" dirty="0"/>
            <a:t>What did you and other people contribute to the situation (positively or negatively)?</a:t>
          </a:r>
        </a:p>
      </dgm:t>
    </dgm:pt>
    <dgm:pt modelId="{F910AA33-B874-41F0-8C21-ED83F351C9A7}" type="parTrans" cxnId="{31CBA604-9164-488B-8802-166D583FAA6F}">
      <dgm:prSet/>
      <dgm:spPr/>
      <dgm:t>
        <a:bodyPr/>
        <a:lstStyle/>
        <a:p>
          <a:endParaRPr lang="en-US"/>
        </a:p>
      </dgm:t>
    </dgm:pt>
    <dgm:pt modelId="{649BB6AB-CFA5-4A6F-B7E9-5B9E96730B47}" type="sibTrans" cxnId="{31CBA604-9164-488B-8802-166D583FAA6F}">
      <dgm:prSet/>
      <dgm:spPr/>
      <dgm:t>
        <a:bodyPr/>
        <a:lstStyle/>
        <a:p>
          <a:endParaRPr lang="en-US"/>
        </a:p>
      </dgm:t>
    </dgm:pt>
    <dgm:pt modelId="{68D37BB1-51B6-47F3-B5BA-DC17FD968280}">
      <dgm:prSet phldr="0"/>
      <dgm:spPr/>
      <dgm:t>
        <a:bodyPr/>
        <a:lstStyle/>
        <a:p>
          <a:r>
            <a:rPr lang="en-US" dirty="0"/>
            <a:t>Try to be as objective and honest as possible. To get the most out of your reflection focus on both the positive and the negative aspects of the situation, even if it was primarily one or the other.</a:t>
          </a:r>
        </a:p>
      </dgm:t>
    </dgm:pt>
    <dgm:pt modelId="{73695F28-81B9-4E89-B998-0852996B25D5}" type="parTrans" cxnId="{03A35104-FF78-431E-9338-B1CEA58BE0F3}">
      <dgm:prSet/>
      <dgm:spPr/>
    </dgm:pt>
    <dgm:pt modelId="{EEAED9C2-51F2-44CC-BC76-2582D6ECBA89}" type="sibTrans" cxnId="{03A35104-FF78-431E-9338-B1CEA58BE0F3}">
      <dgm:prSet/>
      <dgm:spPr/>
    </dgm:pt>
    <dgm:pt modelId="{1D4C301F-51E3-4AC7-AEB3-6101A0C2AB6A}" type="pres">
      <dgm:prSet presAssocID="{A28589A3-03D5-4B4D-BF64-8A0FED5467B5}" presName="linear" presStyleCnt="0">
        <dgm:presLayoutVars>
          <dgm:animLvl val="lvl"/>
          <dgm:resizeHandles val="exact"/>
        </dgm:presLayoutVars>
      </dgm:prSet>
      <dgm:spPr/>
    </dgm:pt>
    <dgm:pt modelId="{58D8573E-A6C6-44FD-B532-F6A6222BD3EF}" type="pres">
      <dgm:prSet presAssocID="{E047BCCF-B4BF-41EA-A0BE-55B88548DA36}" presName="parentText" presStyleLbl="node1" presStyleIdx="0" presStyleCnt="7">
        <dgm:presLayoutVars>
          <dgm:chMax val="0"/>
          <dgm:bulletEnabled val="1"/>
        </dgm:presLayoutVars>
      </dgm:prSet>
      <dgm:spPr/>
    </dgm:pt>
    <dgm:pt modelId="{E4547302-3EF2-44CE-B358-46226156733E}" type="pres">
      <dgm:prSet presAssocID="{43CC5D59-CC7C-41B3-BB4D-43BF381C0612}" presName="spacer" presStyleCnt="0"/>
      <dgm:spPr/>
    </dgm:pt>
    <dgm:pt modelId="{43F3EEB8-A241-4977-B061-1A8ED3F0E6FF}" type="pres">
      <dgm:prSet presAssocID="{68D37BB1-51B6-47F3-B5BA-DC17FD968280}" presName="parentText" presStyleLbl="node1" presStyleIdx="1" presStyleCnt="7">
        <dgm:presLayoutVars>
          <dgm:chMax val="0"/>
          <dgm:bulletEnabled val="1"/>
        </dgm:presLayoutVars>
      </dgm:prSet>
      <dgm:spPr/>
    </dgm:pt>
    <dgm:pt modelId="{02D97AE5-9232-425F-9446-B0E160E0EE25}" type="pres">
      <dgm:prSet presAssocID="{EEAED9C2-51F2-44CC-BC76-2582D6ECBA89}" presName="spacer" presStyleCnt="0"/>
      <dgm:spPr/>
    </dgm:pt>
    <dgm:pt modelId="{3DADDB07-B28E-427F-8F79-19A130C4F3C5}" type="pres">
      <dgm:prSet presAssocID="{E38AD4A2-54DE-4DE4-A243-73B2A77AD86C}" presName="parentText" presStyleLbl="node1" presStyleIdx="2" presStyleCnt="7">
        <dgm:presLayoutVars>
          <dgm:chMax val="0"/>
          <dgm:bulletEnabled val="1"/>
        </dgm:presLayoutVars>
      </dgm:prSet>
      <dgm:spPr/>
    </dgm:pt>
    <dgm:pt modelId="{B8C40E3F-3058-4BF7-B414-E0039F50BDA3}" type="pres">
      <dgm:prSet presAssocID="{01FC1384-FD6F-4F04-8A8C-0BA35D6FDA46}" presName="spacer" presStyleCnt="0"/>
      <dgm:spPr/>
    </dgm:pt>
    <dgm:pt modelId="{E25DE644-14CF-49D3-89D5-9A2C967D1092}" type="pres">
      <dgm:prSet presAssocID="{B0E31C89-FAA8-401E-A387-8E82FDBBEC4E}" presName="parentText" presStyleLbl="node1" presStyleIdx="3" presStyleCnt="7">
        <dgm:presLayoutVars>
          <dgm:chMax val="0"/>
          <dgm:bulletEnabled val="1"/>
        </dgm:presLayoutVars>
      </dgm:prSet>
      <dgm:spPr/>
    </dgm:pt>
    <dgm:pt modelId="{2F836B2E-5211-4887-A947-33A29C5890DF}" type="pres">
      <dgm:prSet presAssocID="{85CA225F-ABE7-4DE6-945E-E59A2DD6BE1E}" presName="spacer" presStyleCnt="0"/>
      <dgm:spPr/>
    </dgm:pt>
    <dgm:pt modelId="{6B9FD5E7-EF54-4DA0-90F6-C876FAA592C6}" type="pres">
      <dgm:prSet presAssocID="{B3F54393-9FC6-423D-8A08-D35774DAA2E9}" presName="parentText" presStyleLbl="node1" presStyleIdx="4" presStyleCnt="7">
        <dgm:presLayoutVars>
          <dgm:chMax val="0"/>
          <dgm:bulletEnabled val="1"/>
        </dgm:presLayoutVars>
      </dgm:prSet>
      <dgm:spPr/>
    </dgm:pt>
    <dgm:pt modelId="{404FCD0B-489C-4485-8E0C-501F66BA7294}" type="pres">
      <dgm:prSet presAssocID="{A1C0425C-B6EF-4608-8DE9-1B218A810B6E}" presName="spacer" presStyleCnt="0"/>
      <dgm:spPr/>
    </dgm:pt>
    <dgm:pt modelId="{64D48372-6289-4385-B4F9-AB469AB0C078}" type="pres">
      <dgm:prSet presAssocID="{F931DE3F-10AC-4F8D-A855-8490C2E03363}" presName="parentText" presStyleLbl="node1" presStyleIdx="5" presStyleCnt="7">
        <dgm:presLayoutVars>
          <dgm:chMax val="0"/>
          <dgm:bulletEnabled val="1"/>
        </dgm:presLayoutVars>
      </dgm:prSet>
      <dgm:spPr/>
    </dgm:pt>
    <dgm:pt modelId="{DC5A7080-41A9-417B-992F-6305C3B43664}" type="pres">
      <dgm:prSet presAssocID="{CC880CFC-E03C-438B-9F1B-DDC61951E458}" presName="spacer" presStyleCnt="0"/>
      <dgm:spPr/>
    </dgm:pt>
    <dgm:pt modelId="{9CD06E1D-0B50-4211-9031-BD21AE77B9A5}" type="pres">
      <dgm:prSet presAssocID="{623620B3-AB66-4DA7-8119-C17609DF08AA}" presName="parentText" presStyleLbl="node1" presStyleIdx="6" presStyleCnt="7">
        <dgm:presLayoutVars>
          <dgm:chMax val="0"/>
          <dgm:bulletEnabled val="1"/>
        </dgm:presLayoutVars>
      </dgm:prSet>
      <dgm:spPr/>
    </dgm:pt>
  </dgm:ptLst>
  <dgm:cxnLst>
    <dgm:cxn modelId="{03A35104-FF78-431E-9338-B1CEA58BE0F3}" srcId="{A28589A3-03D5-4B4D-BF64-8A0FED5467B5}" destId="{68D37BB1-51B6-47F3-B5BA-DC17FD968280}" srcOrd="1" destOrd="0" parTransId="{73695F28-81B9-4E89-B998-0852996B25D5}" sibTransId="{EEAED9C2-51F2-44CC-BC76-2582D6ECBA89}"/>
    <dgm:cxn modelId="{31CBA604-9164-488B-8802-166D583FAA6F}" srcId="{A28589A3-03D5-4B4D-BF64-8A0FED5467B5}" destId="{623620B3-AB66-4DA7-8119-C17609DF08AA}" srcOrd="6" destOrd="0" parTransId="{F910AA33-B874-41F0-8C21-ED83F351C9A7}" sibTransId="{649BB6AB-CFA5-4A6F-B7E9-5B9E96730B47}"/>
    <dgm:cxn modelId="{6231E523-BED5-4659-9AFA-617206CA515F}" type="presOf" srcId="{B0E31C89-FAA8-401E-A387-8E82FDBBEC4E}" destId="{E25DE644-14CF-49D3-89D5-9A2C967D1092}" srcOrd="0" destOrd="0" presId="urn:microsoft.com/office/officeart/2005/8/layout/vList2"/>
    <dgm:cxn modelId="{108A0E31-47BF-484D-B0F8-33F999BE7D51}" type="presOf" srcId="{A28589A3-03D5-4B4D-BF64-8A0FED5467B5}" destId="{1D4C301F-51E3-4AC7-AEB3-6101A0C2AB6A}" srcOrd="0" destOrd="0" presId="urn:microsoft.com/office/officeart/2005/8/layout/vList2"/>
    <dgm:cxn modelId="{22906639-E174-4D09-A753-7D9C2B55ACB5}" type="presOf" srcId="{F931DE3F-10AC-4F8D-A855-8490C2E03363}" destId="{64D48372-6289-4385-B4F9-AB469AB0C078}" srcOrd="0" destOrd="0" presId="urn:microsoft.com/office/officeart/2005/8/layout/vList2"/>
    <dgm:cxn modelId="{E277F74A-8275-441D-A371-A73D7E7DF437}" type="presOf" srcId="{623620B3-AB66-4DA7-8119-C17609DF08AA}" destId="{9CD06E1D-0B50-4211-9031-BD21AE77B9A5}" srcOrd="0" destOrd="0" presId="urn:microsoft.com/office/officeart/2005/8/layout/vList2"/>
    <dgm:cxn modelId="{ACAD5150-0DC8-4164-BF25-472296BACCBA}" type="presOf" srcId="{E047BCCF-B4BF-41EA-A0BE-55B88548DA36}" destId="{58D8573E-A6C6-44FD-B532-F6A6222BD3EF}" srcOrd="0" destOrd="0" presId="urn:microsoft.com/office/officeart/2005/8/layout/vList2"/>
    <dgm:cxn modelId="{5368A574-81CE-4D52-8F88-20C3B61D131D}" srcId="{A28589A3-03D5-4B4D-BF64-8A0FED5467B5}" destId="{E047BCCF-B4BF-41EA-A0BE-55B88548DA36}" srcOrd="0" destOrd="0" parTransId="{F5FCF971-ABA9-4DD2-87CA-9BE5B9D90F60}" sibTransId="{43CC5D59-CC7C-41B3-BB4D-43BF381C0612}"/>
    <dgm:cxn modelId="{E3E6BC93-9396-407A-BBC5-41FCAF8012DB}" srcId="{A28589A3-03D5-4B4D-BF64-8A0FED5467B5}" destId="{F931DE3F-10AC-4F8D-A855-8490C2E03363}" srcOrd="5" destOrd="0" parTransId="{0178DB7C-42E8-406D-86C0-0C5B57A6B8E7}" sibTransId="{CC880CFC-E03C-438B-9F1B-DDC61951E458}"/>
    <dgm:cxn modelId="{32701197-1615-439D-8E2F-F80155EAF1B8}" srcId="{A28589A3-03D5-4B4D-BF64-8A0FED5467B5}" destId="{B0E31C89-FAA8-401E-A387-8E82FDBBEC4E}" srcOrd="3" destOrd="0" parTransId="{0A7DC38E-AB73-4EC8-8518-72922F796A0C}" sibTransId="{85CA225F-ABE7-4DE6-945E-E59A2DD6BE1E}"/>
    <dgm:cxn modelId="{2CE1D69F-8A12-4608-A02D-5FC7D8D27B26}" srcId="{A28589A3-03D5-4B4D-BF64-8A0FED5467B5}" destId="{E38AD4A2-54DE-4DE4-A243-73B2A77AD86C}" srcOrd="2" destOrd="0" parTransId="{ADBF700B-82DE-43CC-ACDA-52B874E827C1}" sibTransId="{01FC1384-FD6F-4F04-8A8C-0BA35D6FDA46}"/>
    <dgm:cxn modelId="{5008B4A1-3A0B-43C5-BBD5-90314EE42436}" type="presOf" srcId="{B3F54393-9FC6-423D-8A08-D35774DAA2E9}" destId="{6B9FD5E7-EF54-4DA0-90F6-C876FAA592C6}" srcOrd="0" destOrd="0" presId="urn:microsoft.com/office/officeart/2005/8/layout/vList2"/>
    <dgm:cxn modelId="{BC07E4BB-C88C-4E8D-9AD1-E01D7A089861}" type="presOf" srcId="{68D37BB1-51B6-47F3-B5BA-DC17FD968280}" destId="{43F3EEB8-A241-4977-B061-1A8ED3F0E6FF}" srcOrd="0" destOrd="0" presId="urn:microsoft.com/office/officeart/2005/8/layout/vList2"/>
    <dgm:cxn modelId="{9BDE6DCC-AC3B-492F-AEF0-4E2E05F2D957}" type="presOf" srcId="{E38AD4A2-54DE-4DE4-A243-73B2A77AD86C}" destId="{3DADDB07-B28E-427F-8F79-19A130C4F3C5}" srcOrd="0" destOrd="0" presId="urn:microsoft.com/office/officeart/2005/8/layout/vList2"/>
    <dgm:cxn modelId="{739AF4E1-8B5D-4A39-BC58-339F31ABBC53}" srcId="{A28589A3-03D5-4B4D-BF64-8A0FED5467B5}" destId="{B3F54393-9FC6-423D-8A08-D35774DAA2E9}" srcOrd="4" destOrd="0" parTransId="{1FC5DF2A-1861-4AD6-B490-2A5A400E3D26}" sibTransId="{A1C0425C-B6EF-4608-8DE9-1B218A810B6E}"/>
    <dgm:cxn modelId="{54323C23-54A7-4C1B-83D0-8297C970FA6C}" type="presParOf" srcId="{1D4C301F-51E3-4AC7-AEB3-6101A0C2AB6A}" destId="{58D8573E-A6C6-44FD-B532-F6A6222BD3EF}" srcOrd="0" destOrd="0" presId="urn:microsoft.com/office/officeart/2005/8/layout/vList2"/>
    <dgm:cxn modelId="{FBD2CFBF-DE01-429D-B490-26B8B946DC14}" type="presParOf" srcId="{1D4C301F-51E3-4AC7-AEB3-6101A0C2AB6A}" destId="{E4547302-3EF2-44CE-B358-46226156733E}" srcOrd="1" destOrd="0" presId="urn:microsoft.com/office/officeart/2005/8/layout/vList2"/>
    <dgm:cxn modelId="{7BCDD81A-3C6C-4876-96D5-3B42CF6D6673}" type="presParOf" srcId="{1D4C301F-51E3-4AC7-AEB3-6101A0C2AB6A}" destId="{43F3EEB8-A241-4977-B061-1A8ED3F0E6FF}" srcOrd="2" destOrd="0" presId="urn:microsoft.com/office/officeart/2005/8/layout/vList2"/>
    <dgm:cxn modelId="{D0E74223-5BF6-48D0-9A9A-6C81C54E76BA}" type="presParOf" srcId="{1D4C301F-51E3-4AC7-AEB3-6101A0C2AB6A}" destId="{02D97AE5-9232-425F-9446-B0E160E0EE25}" srcOrd="3" destOrd="0" presId="urn:microsoft.com/office/officeart/2005/8/layout/vList2"/>
    <dgm:cxn modelId="{F802F9AC-E916-4223-A064-23859BA15015}" type="presParOf" srcId="{1D4C301F-51E3-4AC7-AEB3-6101A0C2AB6A}" destId="{3DADDB07-B28E-427F-8F79-19A130C4F3C5}" srcOrd="4" destOrd="0" presId="urn:microsoft.com/office/officeart/2005/8/layout/vList2"/>
    <dgm:cxn modelId="{EB987EEF-E516-482B-86CE-86B7AE9DAC4C}" type="presParOf" srcId="{1D4C301F-51E3-4AC7-AEB3-6101A0C2AB6A}" destId="{B8C40E3F-3058-4BF7-B414-E0039F50BDA3}" srcOrd="5" destOrd="0" presId="urn:microsoft.com/office/officeart/2005/8/layout/vList2"/>
    <dgm:cxn modelId="{B55A358F-F410-494D-B0E8-69A46E2B4463}" type="presParOf" srcId="{1D4C301F-51E3-4AC7-AEB3-6101A0C2AB6A}" destId="{E25DE644-14CF-49D3-89D5-9A2C967D1092}" srcOrd="6" destOrd="0" presId="urn:microsoft.com/office/officeart/2005/8/layout/vList2"/>
    <dgm:cxn modelId="{2CBBC47C-953A-4902-85DA-A3C14C11DCD8}" type="presParOf" srcId="{1D4C301F-51E3-4AC7-AEB3-6101A0C2AB6A}" destId="{2F836B2E-5211-4887-A947-33A29C5890DF}" srcOrd="7" destOrd="0" presId="urn:microsoft.com/office/officeart/2005/8/layout/vList2"/>
    <dgm:cxn modelId="{67B1E3C1-5E10-4877-8471-B5F4A58DF01A}" type="presParOf" srcId="{1D4C301F-51E3-4AC7-AEB3-6101A0C2AB6A}" destId="{6B9FD5E7-EF54-4DA0-90F6-C876FAA592C6}" srcOrd="8" destOrd="0" presId="urn:microsoft.com/office/officeart/2005/8/layout/vList2"/>
    <dgm:cxn modelId="{7F3CA74F-EC19-4AEF-A188-3C4995908F4B}" type="presParOf" srcId="{1D4C301F-51E3-4AC7-AEB3-6101A0C2AB6A}" destId="{404FCD0B-489C-4485-8E0C-501F66BA7294}" srcOrd="9" destOrd="0" presId="urn:microsoft.com/office/officeart/2005/8/layout/vList2"/>
    <dgm:cxn modelId="{6894DAB5-A17F-48CC-85A0-A1096DF7F4E8}" type="presParOf" srcId="{1D4C301F-51E3-4AC7-AEB3-6101A0C2AB6A}" destId="{64D48372-6289-4385-B4F9-AB469AB0C078}" srcOrd="10" destOrd="0" presId="urn:microsoft.com/office/officeart/2005/8/layout/vList2"/>
    <dgm:cxn modelId="{14595456-9256-46B6-9FA6-48D47CF082F5}" type="presParOf" srcId="{1D4C301F-51E3-4AC7-AEB3-6101A0C2AB6A}" destId="{DC5A7080-41A9-417B-992F-6305C3B43664}" srcOrd="11" destOrd="0" presId="urn:microsoft.com/office/officeart/2005/8/layout/vList2"/>
    <dgm:cxn modelId="{8FACF57D-4FFA-4F28-A278-D53A39DF2AB2}" type="presParOf" srcId="{1D4C301F-51E3-4AC7-AEB3-6101A0C2AB6A}" destId="{9CD06E1D-0B50-4211-9031-BD21AE77B9A5}"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CF4BCA5B-9A0A-4FA1-A2A4-9DC724A60DB9}" type="doc">
      <dgm:prSet loTypeId="urn:microsoft.com/office/officeart/2005/8/layout/vList2" loCatId="list" qsTypeId="urn:microsoft.com/office/officeart/2005/8/quickstyle/simple4#8" qsCatId="simple" csTypeId="urn:microsoft.com/office/officeart/2005/8/colors/colorful5#2" csCatId="colorful" phldr="1"/>
      <dgm:spPr/>
      <dgm:t>
        <a:bodyPr/>
        <a:lstStyle/>
        <a:p>
          <a:endParaRPr lang="en-US"/>
        </a:p>
      </dgm:t>
    </dgm:pt>
    <dgm:pt modelId="{58286962-FC74-414D-8C3A-9BBB64629A8C}">
      <dgm:prSet/>
      <dgm:spPr/>
      <dgm:t>
        <a:bodyPr/>
        <a:lstStyle/>
        <a:p>
          <a:r>
            <a:rPr lang="en-US"/>
            <a:t>The analysis step is where you have a chance to make sense of what happened. </a:t>
          </a:r>
          <a:endParaRPr lang="en-US">
            <a:latin typeface="Goudy Old Style"/>
          </a:endParaRPr>
        </a:p>
      </dgm:t>
    </dgm:pt>
    <dgm:pt modelId="{762594DD-B1C3-418F-AA41-352F80E245E8}" type="parTrans" cxnId="{3C3A015F-32A0-41FA-8D62-20BE9CD40047}">
      <dgm:prSet/>
      <dgm:spPr/>
      <dgm:t>
        <a:bodyPr/>
        <a:lstStyle/>
        <a:p>
          <a:endParaRPr lang="en-US"/>
        </a:p>
      </dgm:t>
    </dgm:pt>
    <dgm:pt modelId="{0D432564-5A61-45DF-BB1C-34CB9305FB85}" type="sibTrans" cxnId="{3C3A015F-32A0-41FA-8D62-20BE9CD40047}">
      <dgm:prSet/>
      <dgm:spPr/>
      <dgm:t>
        <a:bodyPr/>
        <a:lstStyle/>
        <a:p>
          <a:endParaRPr lang="en-US"/>
        </a:p>
      </dgm:t>
    </dgm:pt>
    <dgm:pt modelId="{206C50DC-1A15-4B72-8527-E0FD342090D1}">
      <dgm:prSet/>
      <dgm:spPr/>
      <dgm:t>
        <a:bodyPr/>
        <a:lstStyle/>
        <a:p>
          <a:r>
            <a:rPr lang="en-US"/>
            <a:t>Helpful questions:</a:t>
          </a:r>
        </a:p>
      </dgm:t>
    </dgm:pt>
    <dgm:pt modelId="{4B7E61BB-9134-4344-8544-F87BA9DCAE60}" type="parTrans" cxnId="{D3C94942-3E28-4EF0-AABF-CD93D40F2107}">
      <dgm:prSet/>
      <dgm:spPr/>
      <dgm:t>
        <a:bodyPr/>
        <a:lstStyle/>
        <a:p>
          <a:endParaRPr lang="en-US"/>
        </a:p>
      </dgm:t>
    </dgm:pt>
    <dgm:pt modelId="{947B553B-A310-4BC1-91D6-81AAB6A802BB}" type="sibTrans" cxnId="{D3C94942-3E28-4EF0-AABF-CD93D40F2107}">
      <dgm:prSet/>
      <dgm:spPr/>
      <dgm:t>
        <a:bodyPr/>
        <a:lstStyle/>
        <a:p>
          <a:endParaRPr lang="en-US"/>
        </a:p>
      </dgm:t>
    </dgm:pt>
    <dgm:pt modelId="{0B8865B6-CBDB-47E2-ABB3-0F64A36F09DF}">
      <dgm:prSet/>
      <dgm:spPr/>
      <dgm:t>
        <a:bodyPr/>
        <a:lstStyle/>
        <a:p>
          <a:r>
            <a:rPr lang="en-US"/>
            <a:t>Why did things go well?</a:t>
          </a:r>
        </a:p>
      </dgm:t>
    </dgm:pt>
    <dgm:pt modelId="{B2764D7C-81AF-43C3-AFC5-EDE313ADEDBD}" type="parTrans" cxnId="{11FF61EF-7788-400B-A055-A777CEECC488}">
      <dgm:prSet/>
      <dgm:spPr/>
      <dgm:t>
        <a:bodyPr/>
        <a:lstStyle/>
        <a:p>
          <a:endParaRPr lang="en-US"/>
        </a:p>
      </dgm:t>
    </dgm:pt>
    <dgm:pt modelId="{97707D69-6F18-4C0D-B28C-4E3847794247}" type="sibTrans" cxnId="{11FF61EF-7788-400B-A055-A777CEECC488}">
      <dgm:prSet/>
      <dgm:spPr/>
      <dgm:t>
        <a:bodyPr/>
        <a:lstStyle/>
        <a:p>
          <a:endParaRPr lang="en-US"/>
        </a:p>
      </dgm:t>
    </dgm:pt>
    <dgm:pt modelId="{50C5380E-F1FF-4BCA-9329-6864BD966ABD}">
      <dgm:prSet/>
      <dgm:spPr/>
      <dgm:t>
        <a:bodyPr/>
        <a:lstStyle/>
        <a:p>
          <a:r>
            <a:rPr lang="en-US"/>
            <a:t>Why didn’t it go well?</a:t>
          </a:r>
        </a:p>
      </dgm:t>
    </dgm:pt>
    <dgm:pt modelId="{0C31858F-C2D2-40D4-B050-38877217C77E}" type="parTrans" cxnId="{4EB3B5BF-0E61-43B1-9110-151343033A36}">
      <dgm:prSet/>
      <dgm:spPr/>
      <dgm:t>
        <a:bodyPr/>
        <a:lstStyle/>
        <a:p>
          <a:endParaRPr lang="en-US"/>
        </a:p>
      </dgm:t>
    </dgm:pt>
    <dgm:pt modelId="{CB6D7E5F-4B59-490B-AEE1-E2FF467E1649}" type="sibTrans" cxnId="{4EB3B5BF-0E61-43B1-9110-151343033A36}">
      <dgm:prSet/>
      <dgm:spPr/>
      <dgm:t>
        <a:bodyPr/>
        <a:lstStyle/>
        <a:p>
          <a:endParaRPr lang="en-US"/>
        </a:p>
      </dgm:t>
    </dgm:pt>
    <dgm:pt modelId="{50B0B61F-55AA-4FFF-94A2-7A1FE9BECF4F}">
      <dgm:prSet/>
      <dgm:spPr/>
      <dgm:t>
        <a:bodyPr/>
        <a:lstStyle/>
        <a:p>
          <a:r>
            <a:rPr lang="en-US"/>
            <a:t>What sense can I make of the situation?</a:t>
          </a:r>
        </a:p>
      </dgm:t>
    </dgm:pt>
    <dgm:pt modelId="{5A278043-B786-41A5-8E30-73D966FE14A1}" type="parTrans" cxnId="{FE4E09D5-7A92-42B3-9A10-B844A5D48D07}">
      <dgm:prSet/>
      <dgm:spPr/>
      <dgm:t>
        <a:bodyPr/>
        <a:lstStyle/>
        <a:p>
          <a:endParaRPr lang="en-US"/>
        </a:p>
      </dgm:t>
    </dgm:pt>
    <dgm:pt modelId="{F665072C-C6EF-48FF-9C2A-11CF19153B78}" type="sibTrans" cxnId="{FE4E09D5-7A92-42B3-9A10-B844A5D48D07}">
      <dgm:prSet/>
      <dgm:spPr/>
      <dgm:t>
        <a:bodyPr/>
        <a:lstStyle/>
        <a:p>
          <a:endParaRPr lang="en-US"/>
        </a:p>
      </dgm:t>
    </dgm:pt>
    <dgm:pt modelId="{C6409B15-D5BF-4369-A8D9-F873AFEEE50F}">
      <dgm:prSet/>
      <dgm:spPr/>
      <dgm:t>
        <a:bodyPr/>
        <a:lstStyle/>
        <a:p>
          <a:r>
            <a:rPr lang="en-US"/>
            <a:t>What knowledge – my own or others (for example academic literature) can help me understand the situation?</a:t>
          </a:r>
        </a:p>
      </dgm:t>
    </dgm:pt>
    <dgm:pt modelId="{69E71D11-74D6-4EC3-A1FF-B53EACBFEE0C}" type="parTrans" cxnId="{E337EA27-81B2-4F82-8A4A-07632E58E9E3}">
      <dgm:prSet/>
      <dgm:spPr/>
      <dgm:t>
        <a:bodyPr/>
        <a:lstStyle/>
        <a:p>
          <a:endParaRPr lang="en-US"/>
        </a:p>
      </dgm:t>
    </dgm:pt>
    <dgm:pt modelId="{ED98D6EC-2B2D-4989-862B-9735B33690F9}" type="sibTrans" cxnId="{E337EA27-81B2-4F82-8A4A-07632E58E9E3}">
      <dgm:prSet/>
      <dgm:spPr/>
      <dgm:t>
        <a:bodyPr/>
        <a:lstStyle/>
        <a:p>
          <a:endParaRPr lang="en-US"/>
        </a:p>
      </dgm:t>
    </dgm:pt>
    <dgm:pt modelId="{0F47BF1C-E221-48A5-8DC3-D3D2266BE455}">
      <dgm:prSet phldr="0"/>
      <dgm:spPr/>
      <dgm:t>
        <a:bodyPr/>
        <a:lstStyle/>
        <a:p>
          <a:pPr rtl="0"/>
          <a:r>
            <a:rPr lang="en-US"/>
            <a:t>Up until now you have focused on details around what happened in the situation. Now you have a chance to extract meaning from it.</a:t>
          </a:r>
          <a:r>
            <a:rPr lang="en-US">
              <a:latin typeface="Goudy Old Style"/>
            </a:rPr>
            <a:t> </a:t>
          </a:r>
        </a:p>
      </dgm:t>
    </dgm:pt>
    <dgm:pt modelId="{3D945624-F03C-4344-B750-87765A6CB205}" type="parTrans" cxnId="{6AD169A1-10E4-4427-88BA-426BE9170770}">
      <dgm:prSet/>
      <dgm:spPr/>
    </dgm:pt>
    <dgm:pt modelId="{1075E20F-E463-4F92-A351-3D9578351DAC}" type="sibTrans" cxnId="{6AD169A1-10E4-4427-88BA-426BE9170770}">
      <dgm:prSet/>
      <dgm:spPr/>
    </dgm:pt>
    <dgm:pt modelId="{D22DA2BC-6932-4555-9A65-6C3CB7BF7BA0}">
      <dgm:prSet phldr="0"/>
      <dgm:spPr/>
      <dgm:t>
        <a:bodyPr/>
        <a:lstStyle/>
        <a:p>
          <a:pPr rtl="0"/>
          <a:r>
            <a:rPr lang="en-US"/>
            <a:t>You want to target the different aspects that went well or poorly and ask yourself why. </a:t>
          </a:r>
          <a:endParaRPr lang="en-US">
            <a:latin typeface="Goudy Old Style"/>
          </a:endParaRPr>
        </a:p>
      </dgm:t>
    </dgm:pt>
    <dgm:pt modelId="{1E1A5DE3-2448-4A2E-A6B6-C1DE41A7A0AA}" type="parTrans" cxnId="{C53C23EE-80E6-4A3B-ACC0-AF1B3CC3EF37}">
      <dgm:prSet/>
      <dgm:spPr/>
    </dgm:pt>
    <dgm:pt modelId="{3FBE6919-B9A2-4ACE-AC55-1704B8D706F9}" type="sibTrans" cxnId="{C53C23EE-80E6-4A3B-ACC0-AF1B3CC3EF37}">
      <dgm:prSet/>
      <dgm:spPr/>
    </dgm:pt>
    <dgm:pt modelId="{0B21BA3C-7515-486E-91F6-674E0D0385DE}">
      <dgm:prSet phldr="0"/>
      <dgm:spPr/>
      <dgm:t>
        <a:bodyPr/>
        <a:lstStyle/>
        <a:p>
          <a:r>
            <a:rPr lang="en-US"/>
            <a:t>If you are looking to include academic literature, this is the natural place to include it.</a:t>
          </a:r>
        </a:p>
      </dgm:t>
    </dgm:pt>
    <dgm:pt modelId="{024A3E63-6661-4CDB-B493-E1AC31AF58A2}" type="parTrans" cxnId="{478154BB-E872-49FB-9F65-04B64946A092}">
      <dgm:prSet/>
      <dgm:spPr/>
    </dgm:pt>
    <dgm:pt modelId="{7CC0DAD9-54DF-405A-80AD-93F8FCC9AF20}" type="sibTrans" cxnId="{478154BB-E872-49FB-9F65-04B64946A092}">
      <dgm:prSet/>
      <dgm:spPr/>
    </dgm:pt>
    <dgm:pt modelId="{941A97C7-F6C3-4CA9-8D8F-23BD4BF3E062}" type="pres">
      <dgm:prSet presAssocID="{CF4BCA5B-9A0A-4FA1-A2A4-9DC724A60DB9}" presName="linear" presStyleCnt="0">
        <dgm:presLayoutVars>
          <dgm:animLvl val="lvl"/>
          <dgm:resizeHandles val="exact"/>
        </dgm:presLayoutVars>
      </dgm:prSet>
      <dgm:spPr/>
    </dgm:pt>
    <dgm:pt modelId="{4C8B1C8F-08C1-4B1C-B57D-84C86383DA5B}" type="pres">
      <dgm:prSet presAssocID="{58286962-FC74-414D-8C3A-9BBB64629A8C}" presName="parentText" presStyleLbl="node1" presStyleIdx="0" presStyleCnt="9">
        <dgm:presLayoutVars>
          <dgm:chMax val="0"/>
          <dgm:bulletEnabled val="1"/>
        </dgm:presLayoutVars>
      </dgm:prSet>
      <dgm:spPr/>
    </dgm:pt>
    <dgm:pt modelId="{ACB429B4-D8EB-468D-A307-926010A30C1F}" type="pres">
      <dgm:prSet presAssocID="{0D432564-5A61-45DF-BB1C-34CB9305FB85}" presName="spacer" presStyleCnt="0"/>
      <dgm:spPr/>
    </dgm:pt>
    <dgm:pt modelId="{49D69F55-D47E-4C44-ADFF-8FBB835EE97D}" type="pres">
      <dgm:prSet presAssocID="{0F47BF1C-E221-48A5-8DC3-D3D2266BE455}" presName="parentText" presStyleLbl="node1" presStyleIdx="1" presStyleCnt="9">
        <dgm:presLayoutVars>
          <dgm:chMax val="0"/>
          <dgm:bulletEnabled val="1"/>
        </dgm:presLayoutVars>
      </dgm:prSet>
      <dgm:spPr/>
    </dgm:pt>
    <dgm:pt modelId="{2F890CFE-7008-47B0-8073-81032180CD90}" type="pres">
      <dgm:prSet presAssocID="{1075E20F-E463-4F92-A351-3D9578351DAC}" presName="spacer" presStyleCnt="0"/>
      <dgm:spPr/>
    </dgm:pt>
    <dgm:pt modelId="{F8EFCF25-3ADB-4932-BC59-97D45F9E6688}" type="pres">
      <dgm:prSet presAssocID="{D22DA2BC-6932-4555-9A65-6C3CB7BF7BA0}" presName="parentText" presStyleLbl="node1" presStyleIdx="2" presStyleCnt="9">
        <dgm:presLayoutVars>
          <dgm:chMax val="0"/>
          <dgm:bulletEnabled val="1"/>
        </dgm:presLayoutVars>
      </dgm:prSet>
      <dgm:spPr/>
    </dgm:pt>
    <dgm:pt modelId="{B7D35C73-9AF3-462B-BA5A-3D10E6039CA8}" type="pres">
      <dgm:prSet presAssocID="{3FBE6919-B9A2-4ACE-AC55-1704B8D706F9}" presName="spacer" presStyleCnt="0"/>
      <dgm:spPr/>
    </dgm:pt>
    <dgm:pt modelId="{5D8B89D0-DBBE-4A19-8C24-0843FBE7954C}" type="pres">
      <dgm:prSet presAssocID="{0B21BA3C-7515-486E-91F6-674E0D0385DE}" presName="parentText" presStyleLbl="node1" presStyleIdx="3" presStyleCnt="9">
        <dgm:presLayoutVars>
          <dgm:chMax val="0"/>
          <dgm:bulletEnabled val="1"/>
        </dgm:presLayoutVars>
      </dgm:prSet>
      <dgm:spPr/>
    </dgm:pt>
    <dgm:pt modelId="{938CA19D-6088-4810-9343-837642E805DF}" type="pres">
      <dgm:prSet presAssocID="{7CC0DAD9-54DF-405A-80AD-93F8FCC9AF20}" presName="spacer" presStyleCnt="0"/>
      <dgm:spPr/>
    </dgm:pt>
    <dgm:pt modelId="{52BAC2E1-08FE-4334-8295-238A81638A44}" type="pres">
      <dgm:prSet presAssocID="{206C50DC-1A15-4B72-8527-E0FD342090D1}" presName="parentText" presStyleLbl="node1" presStyleIdx="4" presStyleCnt="9">
        <dgm:presLayoutVars>
          <dgm:chMax val="0"/>
          <dgm:bulletEnabled val="1"/>
        </dgm:presLayoutVars>
      </dgm:prSet>
      <dgm:spPr/>
    </dgm:pt>
    <dgm:pt modelId="{77E74709-C2E2-4A41-ABF4-FC4832948265}" type="pres">
      <dgm:prSet presAssocID="{947B553B-A310-4BC1-91D6-81AAB6A802BB}" presName="spacer" presStyleCnt="0"/>
      <dgm:spPr/>
    </dgm:pt>
    <dgm:pt modelId="{89FECAC5-EB60-437B-B8D2-446C12A8E5F7}" type="pres">
      <dgm:prSet presAssocID="{0B8865B6-CBDB-47E2-ABB3-0F64A36F09DF}" presName="parentText" presStyleLbl="node1" presStyleIdx="5" presStyleCnt="9">
        <dgm:presLayoutVars>
          <dgm:chMax val="0"/>
          <dgm:bulletEnabled val="1"/>
        </dgm:presLayoutVars>
      </dgm:prSet>
      <dgm:spPr/>
    </dgm:pt>
    <dgm:pt modelId="{A5C093E9-9A0C-498F-A533-D8FCCFAA157A}" type="pres">
      <dgm:prSet presAssocID="{97707D69-6F18-4C0D-B28C-4E3847794247}" presName="spacer" presStyleCnt="0"/>
      <dgm:spPr/>
    </dgm:pt>
    <dgm:pt modelId="{D28E93B0-9445-472C-9E77-FB94437159EB}" type="pres">
      <dgm:prSet presAssocID="{50C5380E-F1FF-4BCA-9329-6864BD966ABD}" presName="parentText" presStyleLbl="node1" presStyleIdx="6" presStyleCnt="9">
        <dgm:presLayoutVars>
          <dgm:chMax val="0"/>
          <dgm:bulletEnabled val="1"/>
        </dgm:presLayoutVars>
      </dgm:prSet>
      <dgm:spPr/>
    </dgm:pt>
    <dgm:pt modelId="{C3A90711-1A03-4B10-8445-016686576726}" type="pres">
      <dgm:prSet presAssocID="{CB6D7E5F-4B59-490B-AEE1-E2FF467E1649}" presName="spacer" presStyleCnt="0"/>
      <dgm:spPr/>
    </dgm:pt>
    <dgm:pt modelId="{B1A59C4B-86DD-4851-B1F5-17F4D2B9B64D}" type="pres">
      <dgm:prSet presAssocID="{50B0B61F-55AA-4FFF-94A2-7A1FE9BECF4F}" presName="parentText" presStyleLbl="node1" presStyleIdx="7" presStyleCnt="9">
        <dgm:presLayoutVars>
          <dgm:chMax val="0"/>
          <dgm:bulletEnabled val="1"/>
        </dgm:presLayoutVars>
      </dgm:prSet>
      <dgm:spPr/>
    </dgm:pt>
    <dgm:pt modelId="{73EA330D-6A07-4971-AD93-36617F889FDC}" type="pres">
      <dgm:prSet presAssocID="{F665072C-C6EF-48FF-9C2A-11CF19153B78}" presName="spacer" presStyleCnt="0"/>
      <dgm:spPr/>
    </dgm:pt>
    <dgm:pt modelId="{84088E93-F52E-465F-AB36-44E051036DA5}" type="pres">
      <dgm:prSet presAssocID="{C6409B15-D5BF-4369-A8D9-F873AFEEE50F}" presName="parentText" presStyleLbl="node1" presStyleIdx="8" presStyleCnt="9">
        <dgm:presLayoutVars>
          <dgm:chMax val="0"/>
          <dgm:bulletEnabled val="1"/>
        </dgm:presLayoutVars>
      </dgm:prSet>
      <dgm:spPr/>
    </dgm:pt>
  </dgm:ptLst>
  <dgm:cxnLst>
    <dgm:cxn modelId="{67C1610E-E8B5-4C79-ADAE-0770EC3D18A9}" type="presOf" srcId="{50C5380E-F1FF-4BCA-9329-6864BD966ABD}" destId="{D28E93B0-9445-472C-9E77-FB94437159EB}" srcOrd="0" destOrd="0" presId="urn:microsoft.com/office/officeart/2005/8/layout/vList2"/>
    <dgm:cxn modelId="{41D93113-4C8F-47CC-94D2-53727BB30CD2}" type="presOf" srcId="{58286962-FC74-414D-8C3A-9BBB64629A8C}" destId="{4C8B1C8F-08C1-4B1C-B57D-84C86383DA5B}" srcOrd="0" destOrd="0" presId="urn:microsoft.com/office/officeart/2005/8/layout/vList2"/>
    <dgm:cxn modelId="{DE578515-858F-43ED-BDB2-73EBF100837E}" type="presOf" srcId="{D22DA2BC-6932-4555-9A65-6C3CB7BF7BA0}" destId="{F8EFCF25-3ADB-4932-BC59-97D45F9E6688}" srcOrd="0" destOrd="0" presId="urn:microsoft.com/office/officeart/2005/8/layout/vList2"/>
    <dgm:cxn modelId="{D1A68F27-4F18-49D2-9689-B66CAB2F783B}" type="presOf" srcId="{50B0B61F-55AA-4FFF-94A2-7A1FE9BECF4F}" destId="{B1A59C4B-86DD-4851-B1F5-17F4D2B9B64D}" srcOrd="0" destOrd="0" presId="urn:microsoft.com/office/officeart/2005/8/layout/vList2"/>
    <dgm:cxn modelId="{E337EA27-81B2-4F82-8A4A-07632E58E9E3}" srcId="{CF4BCA5B-9A0A-4FA1-A2A4-9DC724A60DB9}" destId="{C6409B15-D5BF-4369-A8D9-F873AFEEE50F}" srcOrd="8" destOrd="0" parTransId="{69E71D11-74D6-4EC3-A1FF-B53EACBFEE0C}" sibTransId="{ED98D6EC-2B2D-4989-862B-9735B33690F9}"/>
    <dgm:cxn modelId="{2C239B3A-D55F-497C-B027-B76E2999EC2B}" type="presOf" srcId="{0B8865B6-CBDB-47E2-ABB3-0F64A36F09DF}" destId="{89FECAC5-EB60-437B-B8D2-446C12A8E5F7}" srcOrd="0" destOrd="0" presId="urn:microsoft.com/office/officeart/2005/8/layout/vList2"/>
    <dgm:cxn modelId="{3C3A015F-32A0-41FA-8D62-20BE9CD40047}" srcId="{CF4BCA5B-9A0A-4FA1-A2A4-9DC724A60DB9}" destId="{58286962-FC74-414D-8C3A-9BBB64629A8C}" srcOrd="0" destOrd="0" parTransId="{762594DD-B1C3-418F-AA41-352F80E245E8}" sibTransId="{0D432564-5A61-45DF-BB1C-34CB9305FB85}"/>
    <dgm:cxn modelId="{8732A360-0C25-42D3-8365-D561ED630900}" type="presOf" srcId="{CF4BCA5B-9A0A-4FA1-A2A4-9DC724A60DB9}" destId="{941A97C7-F6C3-4CA9-8D8F-23BD4BF3E062}" srcOrd="0" destOrd="0" presId="urn:microsoft.com/office/officeart/2005/8/layout/vList2"/>
    <dgm:cxn modelId="{D3C94942-3E28-4EF0-AABF-CD93D40F2107}" srcId="{CF4BCA5B-9A0A-4FA1-A2A4-9DC724A60DB9}" destId="{206C50DC-1A15-4B72-8527-E0FD342090D1}" srcOrd="4" destOrd="0" parTransId="{4B7E61BB-9134-4344-8544-F87BA9DCAE60}" sibTransId="{947B553B-A310-4BC1-91D6-81AAB6A802BB}"/>
    <dgm:cxn modelId="{B300014A-FBFB-4AF4-A99D-41A1843BFE2C}" type="presOf" srcId="{0F47BF1C-E221-48A5-8DC3-D3D2266BE455}" destId="{49D69F55-D47E-4C44-ADFF-8FBB835EE97D}" srcOrd="0" destOrd="0" presId="urn:microsoft.com/office/officeart/2005/8/layout/vList2"/>
    <dgm:cxn modelId="{DC64B79C-78B6-4355-9A69-145E49740428}" type="presOf" srcId="{0B21BA3C-7515-486E-91F6-674E0D0385DE}" destId="{5D8B89D0-DBBE-4A19-8C24-0843FBE7954C}" srcOrd="0" destOrd="0" presId="urn:microsoft.com/office/officeart/2005/8/layout/vList2"/>
    <dgm:cxn modelId="{A17B4D9D-F086-421D-8AFE-F60EBA41B396}" type="presOf" srcId="{206C50DC-1A15-4B72-8527-E0FD342090D1}" destId="{52BAC2E1-08FE-4334-8295-238A81638A44}" srcOrd="0" destOrd="0" presId="urn:microsoft.com/office/officeart/2005/8/layout/vList2"/>
    <dgm:cxn modelId="{6AD169A1-10E4-4427-88BA-426BE9170770}" srcId="{CF4BCA5B-9A0A-4FA1-A2A4-9DC724A60DB9}" destId="{0F47BF1C-E221-48A5-8DC3-D3D2266BE455}" srcOrd="1" destOrd="0" parTransId="{3D945624-F03C-4344-B750-87765A6CB205}" sibTransId="{1075E20F-E463-4F92-A351-3D9578351DAC}"/>
    <dgm:cxn modelId="{478154BB-E872-49FB-9F65-04B64946A092}" srcId="{CF4BCA5B-9A0A-4FA1-A2A4-9DC724A60DB9}" destId="{0B21BA3C-7515-486E-91F6-674E0D0385DE}" srcOrd="3" destOrd="0" parTransId="{024A3E63-6661-4CDB-B493-E1AC31AF58A2}" sibTransId="{7CC0DAD9-54DF-405A-80AD-93F8FCC9AF20}"/>
    <dgm:cxn modelId="{4EB3B5BF-0E61-43B1-9110-151343033A36}" srcId="{CF4BCA5B-9A0A-4FA1-A2A4-9DC724A60DB9}" destId="{50C5380E-F1FF-4BCA-9329-6864BD966ABD}" srcOrd="6" destOrd="0" parTransId="{0C31858F-C2D2-40D4-B050-38877217C77E}" sibTransId="{CB6D7E5F-4B59-490B-AEE1-E2FF467E1649}"/>
    <dgm:cxn modelId="{DE9C12CE-0459-4FA3-84DC-9BCDD62A63EA}" type="presOf" srcId="{C6409B15-D5BF-4369-A8D9-F873AFEEE50F}" destId="{84088E93-F52E-465F-AB36-44E051036DA5}" srcOrd="0" destOrd="0" presId="urn:microsoft.com/office/officeart/2005/8/layout/vList2"/>
    <dgm:cxn modelId="{FE4E09D5-7A92-42B3-9A10-B844A5D48D07}" srcId="{CF4BCA5B-9A0A-4FA1-A2A4-9DC724A60DB9}" destId="{50B0B61F-55AA-4FFF-94A2-7A1FE9BECF4F}" srcOrd="7" destOrd="0" parTransId="{5A278043-B786-41A5-8E30-73D966FE14A1}" sibTransId="{F665072C-C6EF-48FF-9C2A-11CF19153B78}"/>
    <dgm:cxn modelId="{C53C23EE-80E6-4A3B-ACC0-AF1B3CC3EF37}" srcId="{CF4BCA5B-9A0A-4FA1-A2A4-9DC724A60DB9}" destId="{D22DA2BC-6932-4555-9A65-6C3CB7BF7BA0}" srcOrd="2" destOrd="0" parTransId="{1E1A5DE3-2448-4A2E-A6B6-C1DE41A7A0AA}" sibTransId="{3FBE6919-B9A2-4ACE-AC55-1704B8D706F9}"/>
    <dgm:cxn modelId="{11FF61EF-7788-400B-A055-A777CEECC488}" srcId="{CF4BCA5B-9A0A-4FA1-A2A4-9DC724A60DB9}" destId="{0B8865B6-CBDB-47E2-ABB3-0F64A36F09DF}" srcOrd="5" destOrd="0" parTransId="{B2764D7C-81AF-43C3-AFC5-EDE313ADEDBD}" sibTransId="{97707D69-6F18-4C0D-B28C-4E3847794247}"/>
    <dgm:cxn modelId="{B64E8E88-3921-438F-AF0D-7F8B36ADB18F}" type="presParOf" srcId="{941A97C7-F6C3-4CA9-8D8F-23BD4BF3E062}" destId="{4C8B1C8F-08C1-4B1C-B57D-84C86383DA5B}" srcOrd="0" destOrd="0" presId="urn:microsoft.com/office/officeart/2005/8/layout/vList2"/>
    <dgm:cxn modelId="{69E3EA5C-F1AF-4736-9D1C-C3580AEF4EC3}" type="presParOf" srcId="{941A97C7-F6C3-4CA9-8D8F-23BD4BF3E062}" destId="{ACB429B4-D8EB-468D-A307-926010A30C1F}" srcOrd="1" destOrd="0" presId="urn:microsoft.com/office/officeart/2005/8/layout/vList2"/>
    <dgm:cxn modelId="{017619D9-01A8-4B9F-AACF-40551AD7F860}" type="presParOf" srcId="{941A97C7-F6C3-4CA9-8D8F-23BD4BF3E062}" destId="{49D69F55-D47E-4C44-ADFF-8FBB835EE97D}" srcOrd="2" destOrd="0" presId="urn:microsoft.com/office/officeart/2005/8/layout/vList2"/>
    <dgm:cxn modelId="{63B4A0D9-70FE-4857-BBA6-072F2CA7CF82}" type="presParOf" srcId="{941A97C7-F6C3-4CA9-8D8F-23BD4BF3E062}" destId="{2F890CFE-7008-47B0-8073-81032180CD90}" srcOrd="3" destOrd="0" presId="urn:microsoft.com/office/officeart/2005/8/layout/vList2"/>
    <dgm:cxn modelId="{597BB1CE-D6CB-4E5A-8614-1C32817DCF40}" type="presParOf" srcId="{941A97C7-F6C3-4CA9-8D8F-23BD4BF3E062}" destId="{F8EFCF25-3ADB-4932-BC59-97D45F9E6688}" srcOrd="4" destOrd="0" presId="urn:microsoft.com/office/officeart/2005/8/layout/vList2"/>
    <dgm:cxn modelId="{7FE24284-601E-48FF-B55B-B297317CC295}" type="presParOf" srcId="{941A97C7-F6C3-4CA9-8D8F-23BD4BF3E062}" destId="{B7D35C73-9AF3-462B-BA5A-3D10E6039CA8}" srcOrd="5" destOrd="0" presId="urn:microsoft.com/office/officeart/2005/8/layout/vList2"/>
    <dgm:cxn modelId="{11642D47-BD53-49D7-BC3A-D8D6B7E7DEC3}" type="presParOf" srcId="{941A97C7-F6C3-4CA9-8D8F-23BD4BF3E062}" destId="{5D8B89D0-DBBE-4A19-8C24-0843FBE7954C}" srcOrd="6" destOrd="0" presId="urn:microsoft.com/office/officeart/2005/8/layout/vList2"/>
    <dgm:cxn modelId="{F8B00884-15F2-4E99-BD5A-CF1E3FE1C296}" type="presParOf" srcId="{941A97C7-F6C3-4CA9-8D8F-23BD4BF3E062}" destId="{938CA19D-6088-4810-9343-837642E805DF}" srcOrd="7" destOrd="0" presId="urn:microsoft.com/office/officeart/2005/8/layout/vList2"/>
    <dgm:cxn modelId="{A9B817A7-DE73-4F4A-A24D-F481433DD792}" type="presParOf" srcId="{941A97C7-F6C3-4CA9-8D8F-23BD4BF3E062}" destId="{52BAC2E1-08FE-4334-8295-238A81638A44}" srcOrd="8" destOrd="0" presId="urn:microsoft.com/office/officeart/2005/8/layout/vList2"/>
    <dgm:cxn modelId="{99E7F424-E13C-4A25-923E-003868933C01}" type="presParOf" srcId="{941A97C7-F6C3-4CA9-8D8F-23BD4BF3E062}" destId="{77E74709-C2E2-4A41-ABF4-FC4832948265}" srcOrd="9" destOrd="0" presId="urn:microsoft.com/office/officeart/2005/8/layout/vList2"/>
    <dgm:cxn modelId="{581D17E0-7464-4CA9-B21A-94E453537CCC}" type="presParOf" srcId="{941A97C7-F6C3-4CA9-8D8F-23BD4BF3E062}" destId="{89FECAC5-EB60-437B-B8D2-446C12A8E5F7}" srcOrd="10" destOrd="0" presId="urn:microsoft.com/office/officeart/2005/8/layout/vList2"/>
    <dgm:cxn modelId="{FAE424EF-0413-4BA7-9F87-DEA20186CECD}" type="presParOf" srcId="{941A97C7-F6C3-4CA9-8D8F-23BD4BF3E062}" destId="{A5C093E9-9A0C-498F-A533-D8FCCFAA157A}" srcOrd="11" destOrd="0" presId="urn:microsoft.com/office/officeart/2005/8/layout/vList2"/>
    <dgm:cxn modelId="{8028A3A3-B2F3-45A3-B421-3FD2800B2A05}" type="presParOf" srcId="{941A97C7-F6C3-4CA9-8D8F-23BD4BF3E062}" destId="{D28E93B0-9445-472C-9E77-FB94437159EB}" srcOrd="12" destOrd="0" presId="urn:microsoft.com/office/officeart/2005/8/layout/vList2"/>
    <dgm:cxn modelId="{F4BCBC5C-B21D-4D28-841F-3D691D8ED04F}" type="presParOf" srcId="{941A97C7-F6C3-4CA9-8D8F-23BD4BF3E062}" destId="{C3A90711-1A03-4B10-8445-016686576726}" srcOrd="13" destOrd="0" presId="urn:microsoft.com/office/officeart/2005/8/layout/vList2"/>
    <dgm:cxn modelId="{540EC72D-E57F-4F77-8818-1B0E0FBB3E5B}" type="presParOf" srcId="{941A97C7-F6C3-4CA9-8D8F-23BD4BF3E062}" destId="{B1A59C4B-86DD-4851-B1F5-17F4D2B9B64D}" srcOrd="14" destOrd="0" presId="urn:microsoft.com/office/officeart/2005/8/layout/vList2"/>
    <dgm:cxn modelId="{FF084324-0230-45FF-AF14-94424208A1B0}" type="presParOf" srcId="{941A97C7-F6C3-4CA9-8D8F-23BD4BF3E062}" destId="{73EA330D-6A07-4971-AD93-36617F889FDC}" srcOrd="15" destOrd="0" presId="urn:microsoft.com/office/officeart/2005/8/layout/vList2"/>
    <dgm:cxn modelId="{D8C67188-4BDA-4108-8313-58529DB29ADC}" type="presParOf" srcId="{941A97C7-F6C3-4CA9-8D8F-23BD4BF3E062}" destId="{84088E93-F52E-465F-AB36-44E051036DA5}"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34814908-8651-4F1C-A648-2AB6EC85D0D1}" type="doc">
      <dgm:prSet loTypeId="urn:microsoft.com/office/officeart/2005/8/layout/vList2" loCatId="list" qsTypeId="urn:microsoft.com/office/officeart/2005/8/quickstyle/simple4#9" qsCatId="simple" csTypeId="urn:microsoft.com/office/officeart/2005/8/colors/colorful2#7" csCatId="colorful" phldr="1"/>
      <dgm:spPr/>
      <dgm:t>
        <a:bodyPr/>
        <a:lstStyle/>
        <a:p>
          <a:endParaRPr lang="en-US"/>
        </a:p>
      </dgm:t>
    </dgm:pt>
    <dgm:pt modelId="{D37B6C96-CD34-4C3F-B847-C6C354F489F2}">
      <dgm:prSet/>
      <dgm:spPr/>
      <dgm:t>
        <a:bodyPr/>
        <a:lstStyle/>
        <a:p>
          <a:pPr rtl="0"/>
          <a:r>
            <a:rPr lang="en-US" dirty="0"/>
            <a:t>In this section you can make conclusions about what happened. </a:t>
          </a:r>
          <a:endParaRPr lang="en-US" dirty="0">
            <a:latin typeface="Goudy Old Style"/>
          </a:endParaRPr>
        </a:p>
      </dgm:t>
    </dgm:pt>
    <dgm:pt modelId="{53358575-9391-4BC2-A62A-A923DA61754E}" type="parTrans" cxnId="{9AC4BFA2-52E8-429A-9E3B-8DD97050AEAB}">
      <dgm:prSet/>
      <dgm:spPr/>
      <dgm:t>
        <a:bodyPr/>
        <a:lstStyle/>
        <a:p>
          <a:endParaRPr lang="en-US"/>
        </a:p>
      </dgm:t>
    </dgm:pt>
    <dgm:pt modelId="{FB6C2905-03C1-4504-A1A3-146E0FF3D100}" type="sibTrans" cxnId="{9AC4BFA2-52E8-429A-9E3B-8DD97050AEAB}">
      <dgm:prSet/>
      <dgm:spPr/>
      <dgm:t>
        <a:bodyPr/>
        <a:lstStyle/>
        <a:p>
          <a:endParaRPr lang="en-US"/>
        </a:p>
      </dgm:t>
    </dgm:pt>
    <dgm:pt modelId="{061E39F8-4BEE-4425-9213-78A677BE10E9}">
      <dgm:prSet/>
      <dgm:spPr/>
      <dgm:t>
        <a:bodyPr/>
        <a:lstStyle/>
        <a:p>
          <a:r>
            <a:rPr lang="en-US" dirty="0"/>
            <a:t>Helpful questions:</a:t>
          </a:r>
        </a:p>
      </dgm:t>
    </dgm:pt>
    <dgm:pt modelId="{EF386A71-370B-488D-9090-DB244A233F44}" type="parTrans" cxnId="{CA2EED68-5299-4AA4-B420-02C19A0C9E3B}">
      <dgm:prSet/>
      <dgm:spPr/>
      <dgm:t>
        <a:bodyPr/>
        <a:lstStyle/>
        <a:p>
          <a:endParaRPr lang="en-US"/>
        </a:p>
      </dgm:t>
    </dgm:pt>
    <dgm:pt modelId="{A1E6C0BA-81DD-48CA-95ED-1685BFF85895}" type="sibTrans" cxnId="{CA2EED68-5299-4AA4-B420-02C19A0C9E3B}">
      <dgm:prSet/>
      <dgm:spPr/>
      <dgm:t>
        <a:bodyPr/>
        <a:lstStyle/>
        <a:p>
          <a:endParaRPr lang="en-US"/>
        </a:p>
      </dgm:t>
    </dgm:pt>
    <dgm:pt modelId="{D85F15A8-BACF-4629-8B47-F2889AC131CE}">
      <dgm:prSet/>
      <dgm:spPr/>
      <dgm:t>
        <a:bodyPr/>
        <a:lstStyle/>
        <a:p>
          <a:r>
            <a:rPr lang="en-US" dirty="0"/>
            <a:t>What did I learn from this situation?</a:t>
          </a:r>
        </a:p>
      </dgm:t>
    </dgm:pt>
    <dgm:pt modelId="{3AF85FB0-DD5C-40F6-B7C6-14953D6B3F48}" type="parTrans" cxnId="{80F1939B-7CDF-4E04-A99D-2CF453D73F9D}">
      <dgm:prSet/>
      <dgm:spPr/>
      <dgm:t>
        <a:bodyPr/>
        <a:lstStyle/>
        <a:p>
          <a:endParaRPr lang="en-US"/>
        </a:p>
      </dgm:t>
    </dgm:pt>
    <dgm:pt modelId="{6A300C44-23EE-457F-B4A4-3A743420CD87}" type="sibTrans" cxnId="{80F1939B-7CDF-4E04-A99D-2CF453D73F9D}">
      <dgm:prSet/>
      <dgm:spPr/>
      <dgm:t>
        <a:bodyPr/>
        <a:lstStyle/>
        <a:p>
          <a:endParaRPr lang="en-US"/>
        </a:p>
      </dgm:t>
    </dgm:pt>
    <dgm:pt modelId="{0F033B57-390E-4F89-AA8D-6E0AD176E28A}">
      <dgm:prSet/>
      <dgm:spPr/>
      <dgm:t>
        <a:bodyPr/>
        <a:lstStyle/>
        <a:p>
          <a:r>
            <a:rPr lang="en-US" dirty="0"/>
            <a:t>How could this have been a more positive situation for everyone involved?</a:t>
          </a:r>
        </a:p>
      </dgm:t>
    </dgm:pt>
    <dgm:pt modelId="{6A89237B-017D-4515-9483-17716CC45141}" type="parTrans" cxnId="{85BDD964-8CEF-4119-8C4C-938E63213C58}">
      <dgm:prSet/>
      <dgm:spPr/>
      <dgm:t>
        <a:bodyPr/>
        <a:lstStyle/>
        <a:p>
          <a:endParaRPr lang="en-US"/>
        </a:p>
      </dgm:t>
    </dgm:pt>
    <dgm:pt modelId="{B88387E4-3E3B-45DF-8583-6D42A23CCD16}" type="sibTrans" cxnId="{85BDD964-8CEF-4119-8C4C-938E63213C58}">
      <dgm:prSet/>
      <dgm:spPr/>
      <dgm:t>
        <a:bodyPr/>
        <a:lstStyle/>
        <a:p>
          <a:endParaRPr lang="en-US"/>
        </a:p>
      </dgm:t>
    </dgm:pt>
    <dgm:pt modelId="{97212938-8C94-4615-A94F-6D89F452AE54}">
      <dgm:prSet/>
      <dgm:spPr/>
      <dgm:t>
        <a:bodyPr/>
        <a:lstStyle/>
        <a:p>
          <a:r>
            <a:rPr lang="en-US" dirty="0"/>
            <a:t>What skills do I need to develop for me to handle a situation like this better?</a:t>
          </a:r>
        </a:p>
      </dgm:t>
    </dgm:pt>
    <dgm:pt modelId="{8C0467AB-665B-4AF2-9ABA-EB60D35ECA11}" type="parTrans" cxnId="{6FFE7C3D-7024-43FB-B774-01F1D8069A2F}">
      <dgm:prSet/>
      <dgm:spPr/>
      <dgm:t>
        <a:bodyPr/>
        <a:lstStyle/>
        <a:p>
          <a:endParaRPr lang="en-US"/>
        </a:p>
      </dgm:t>
    </dgm:pt>
    <dgm:pt modelId="{841E68CC-6B18-41E9-AEAE-491717B0D673}" type="sibTrans" cxnId="{6FFE7C3D-7024-43FB-B774-01F1D8069A2F}">
      <dgm:prSet/>
      <dgm:spPr/>
      <dgm:t>
        <a:bodyPr/>
        <a:lstStyle/>
        <a:p>
          <a:endParaRPr lang="en-US"/>
        </a:p>
      </dgm:t>
    </dgm:pt>
    <dgm:pt modelId="{29B13121-C0BC-458C-A8B8-F36C6E54E6D2}">
      <dgm:prSet/>
      <dgm:spPr/>
      <dgm:t>
        <a:bodyPr/>
        <a:lstStyle/>
        <a:p>
          <a:r>
            <a:rPr lang="en-US" dirty="0"/>
            <a:t>What else could I have done?</a:t>
          </a:r>
        </a:p>
      </dgm:t>
    </dgm:pt>
    <dgm:pt modelId="{ECA92BE8-DC25-4624-8473-AEF30EDBCEB7}" type="parTrans" cxnId="{C48A4C8D-E1C9-474D-9122-3062BB9549A8}">
      <dgm:prSet/>
      <dgm:spPr/>
      <dgm:t>
        <a:bodyPr/>
        <a:lstStyle/>
        <a:p>
          <a:endParaRPr lang="en-US"/>
        </a:p>
      </dgm:t>
    </dgm:pt>
    <dgm:pt modelId="{D6F27065-1AA1-4836-ABA9-2537850ED8AE}" type="sibTrans" cxnId="{C48A4C8D-E1C9-474D-9122-3062BB9549A8}">
      <dgm:prSet/>
      <dgm:spPr/>
      <dgm:t>
        <a:bodyPr/>
        <a:lstStyle/>
        <a:p>
          <a:endParaRPr lang="en-US"/>
        </a:p>
      </dgm:t>
    </dgm:pt>
    <dgm:pt modelId="{AD73B29A-4963-40E5-9C9C-118D0AC0014E}">
      <dgm:prSet phldr="0"/>
      <dgm:spPr/>
      <dgm:t>
        <a:bodyPr/>
        <a:lstStyle/>
        <a:p>
          <a:pPr rtl="0"/>
          <a:r>
            <a:rPr lang="en-US" dirty="0"/>
            <a:t>This is where you </a:t>
          </a:r>
          <a:r>
            <a:rPr lang="en-US" dirty="0" err="1"/>
            <a:t>summarise</a:t>
          </a:r>
          <a:r>
            <a:rPr lang="en-US" dirty="0"/>
            <a:t> your learning and highlight what changes to your actions could improve the outcome in the future.</a:t>
          </a:r>
          <a:r>
            <a:rPr lang="en-US" dirty="0">
              <a:latin typeface="Goudy Old Style"/>
            </a:rPr>
            <a:t> </a:t>
          </a:r>
        </a:p>
      </dgm:t>
    </dgm:pt>
    <dgm:pt modelId="{1AF8F568-DE37-4E80-AE1F-6CEE5CB8122E}" type="parTrans" cxnId="{7143763C-C097-47DF-AE31-B40C2A3808F3}">
      <dgm:prSet/>
      <dgm:spPr/>
    </dgm:pt>
    <dgm:pt modelId="{FF2279D8-7841-462D-8237-198DE59A3FEE}" type="sibTrans" cxnId="{7143763C-C097-47DF-AE31-B40C2A3808F3}">
      <dgm:prSet/>
      <dgm:spPr/>
    </dgm:pt>
    <dgm:pt modelId="{CF9EB3AD-B2F4-41C3-A74A-8D56DAA79123}">
      <dgm:prSet phldr="0"/>
      <dgm:spPr/>
      <dgm:t>
        <a:bodyPr/>
        <a:lstStyle/>
        <a:p>
          <a:r>
            <a:rPr lang="en-US" dirty="0"/>
            <a:t>It should be a natural response to the previous sections.</a:t>
          </a:r>
        </a:p>
      </dgm:t>
    </dgm:pt>
    <dgm:pt modelId="{411145BF-D635-4DB5-8A28-25FEE106F8A5}" type="parTrans" cxnId="{DB579757-FD94-4ABD-9D7E-654817DA3240}">
      <dgm:prSet/>
      <dgm:spPr/>
    </dgm:pt>
    <dgm:pt modelId="{9C252F33-B9F7-45F0-98B1-CE9233620817}" type="sibTrans" cxnId="{DB579757-FD94-4ABD-9D7E-654817DA3240}">
      <dgm:prSet/>
      <dgm:spPr/>
    </dgm:pt>
    <dgm:pt modelId="{60E0D5B5-BA44-46D3-997C-3D4BD5115A18}" type="pres">
      <dgm:prSet presAssocID="{34814908-8651-4F1C-A648-2AB6EC85D0D1}" presName="linear" presStyleCnt="0">
        <dgm:presLayoutVars>
          <dgm:animLvl val="lvl"/>
          <dgm:resizeHandles val="exact"/>
        </dgm:presLayoutVars>
      </dgm:prSet>
      <dgm:spPr/>
    </dgm:pt>
    <dgm:pt modelId="{265FB274-503E-47E3-A17A-C10F0473AA24}" type="pres">
      <dgm:prSet presAssocID="{D37B6C96-CD34-4C3F-B847-C6C354F489F2}" presName="parentText" presStyleLbl="node1" presStyleIdx="0" presStyleCnt="8">
        <dgm:presLayoutVars>
          <dgm:chMax val="0"/>
          <dgm:bulletEnabled val="1"/>
        </dgm:presLayoutVars>
      </dgm:prSet>
      <dgm:spPr/>
    </dgm:pt>
    <dgm:pt modelId="{C63F1AC4-08CC-426D-90F9-2B082D67114A}" type="pres">
      <dgm:prSet presAssocID="{FB6C2905-03C1-4504-A1A3-146E0FF3D100}" presName="spacer" presStyleCnt="0"/>
      <dgm:spPr/>
    </dgm:pt>
    <dgm:pt modelId="{1949BD69-4046-4C73-A9E3-1453BA889C8A}" type="pres">
      <dgm:prSet presAssocID="{AD73B29A-4963-40E5-9C9C-118D0AC0014E}" presName="parentText" presStyleLbl="node1" presStyleIdx="1" presStyleCnt="8">
        <dgm:presLayoutVars>
          <dgm:chMax val="0"/>
          <dgm:bulletEnabled val="1"/>
        </dgm:presLayoutVars>
      </dgm:prSet>
      <dgm:spPr/>
    </dgm:pt>
    <dgm:pt modelId="{8A5FBEC0-4190-4B32-A798-3DCD637F539A}" type="pres">
      <dgm:prSet presAssocID="{FF2279D8-7841-462D-8237-198DE59A3FEE}" presName="spacer" presStyleCnt="0"/>
      <dgm:spPr/>
    </dgm:pt>
    <dgm:pt modelId="{C2EDBDC2-ED93-4517-90A6-3E7F0A602ACA}" type="pres">
      <dgm:prSet presAssocID="{CF9EB3AD-B2F4-41C3-A74A-8D56DAA79123}" presName="parentText" presStyleLbl="node1" presStyleIdx="2" presStyleCnt="8">
        <dgm:presLayoutVars>
          <dgm:chMax val="0"/>
          <dgm:bulletEnabled val="1"/>
        </dgm:presLayoutVars>
      </dgm:prSet>
      <dgm:spPr/>
    </dgm:pt>
    <dgm:pt modelId="{87613755-07B7-4FF8-BDAB-FD4321E50682}" type="pres">
      <dgm:prSet presAssocID="{9C252F33-B9F7-45F0-98B1-CE9233620817}" presName="spacer" presStyleCnt="0"/>
      <dgm:spPr/>
    </dgm:pt>
    <dgm:pt modelId="{BC899E60-1165-471A-AAF0-4E40BB9097F8}" type="pres">
      <dgm:prSet presAssocID="{061E39F8-4BEE-4425-9213-78A677BE10E9}" presName="parentText" presStyleLbl="node1" presStyleIdx="3" presStyleCnt="8">
        <dgm:presLayoutVars>
          <dgm:chMax val="0"/>
          <dgm:bulletEnabled val="1"/>
        </dgm:presLayoutVars>
      </dgm:prSet>
      <dgm:spPr/>
    </dgm:pt>
    <dgm:pt modelId="{8167E897-A4B2-4FC7-AA68-AD2AF2B4CA23}" type="pres">
      <dgm:prSet presAssocID="{A1E6C0BA-81DD-48CA-95ED-1685BFF85895}" presName="spacer" presStyleCnt="0"/>
      <dgm:spPr/>
    </dgm:pt>
    <dgm:pt modelId="{EC4265E2-F37F-49CD-9932-2778F10D2951}" type="pres">
      <dgm:prSet presAssocID="{D85F15A8-BACF-4629-8B47-F2889AC131CE}" presName="parentText" presStyleLbl="node1" presStyleIdx="4" presStyleCnt="8">
        <dgm:presLayoutVars>
          <dgm:chMax val="0"/>
          <dgm:bulletEnabled val="1"/>
        </dgm:presLayoutVars>
      </dgm:prSet>
      <dgm:spPr/>
    </dgm:pt>
    <dgm:pt modelId="{5741FD29-D965-422E-8A59-77CC9BDD9F63}" type="pres">
      <dgm:prSet presAssocID="{6A300C44-23EE-457F-B4A4-3A743420CD87}" presName="spacer" presStyleCnt="0"/>
      <dgm:spPr/>
    </dgm:pt>
    <dgm:pt modelId="{F1D03425-4371-479C-953A-EBA1443AF8E7}" type="pres">
      <dgm:prSet presAssocID="{0F033B57-390E-4F89-AA8D-6E0AD176E28A}" presName="parentText" presStyleLbl="node1" presStyleIdx="5" presStyleCnt="8">
        <dgm:presLayoutVars>
          <dgm:chMax val="0"/>
          <dgm:bulletEnabled val="1"/>
        </dgm:presLayoutVars>
      </dgm:prSet>
      <dgm:spPr/>
    </dgm:pt>
    <dgm:pt modelId="{9EFB3F26-0213-4AF6-B1FB-6481BD2CE9F6}" type="pres">
      <dgm:prSet presAssocID="{B88387E4-3E3B-45DF-8583-6D42A23CCD16}" presName="spacer" presStyleCnt="0"/>
      <dgm:spPr/>
    </dgm:pt>
    <dgm:pt modelId="{968DDDE3-8E36-44A5-BBA7-EBEDA2B57021}" type="pres">
      <dgm:prSet presAssocID="{97212938-8C94-4615-A94F-6D89F452AE54}" presName="parentText" presStyleLbl="node1" presStyleIdx="6" presStyleCnt="8">
        <dgm:presLayoutVars>
          <dgm:chMax val="0"/>
          <dgm:bulletEnabled val="1"/>
        </dgm:presLayoutVars>
      </dgm:prSet>
      <dgm:spPr/>
    </dgm:pt>
    <dgm:pt modelId="{1275F294-A9C5-43CD-883E-B0ABF07A04EF}" type="pres">
      <dgm:prSet presAssocID="{841E68CC-6B18-41E9-AEAE-491717B0D673}" presName="spacer" presStyleCnt="0"/>
      <dgm:spPr/>
    </dgm:pt>
    <dgm:pt modelId="{41F375E7-C63C-486C-94E5-D95C2134AECE}" type="pres">
      <dgm:prSet presAssocID="{29B13121-C0BC-458C-A8B8-F36C6E54E6D2}" presName="parentText" presStyleLbl="node1" presStyleIdx="7" presStyleCnt="8">
        <dgm:presLayoutVars>
          <dgm:chMax val="0"/>
          <dgm:bulletEnabled val="1"/>
        </dgm:presLayoutVars>
      </dgm:prSet>
      <dgm:spPr/>
    </dgm:pt>
  </dgm:ptLst>
  <dgm:cxnLst>
    <dgm:cxn modelId="{E832A222-0663-4430-A717-41714EF59DC7}" type="presOf" srcId="{0F033B57-390E-4F89-AA8D-6E0AD176E28A}" destId="{F1D03425-4371-479C-953A-EBA1443AF8E7}" srcOrd="0" destOrd="0" presId="urn:microsoft.com/office/officeart/2005/8/layout/vList2"/>
    <dgm:cxn modelId="{7143763C-C097-47DF-AE31-B40C2A3808F3}" srcId="{34814908-8651-4F1C-A648-2AB6EC85D0D1}" destId="{AD73B29A-4963-40E5-9C9C-118D0AC0014E}" srcOrd="1" destOrd="0" parTransId="{1AF8F568-DE37-4E80-AE1F-6CEE5CB8122E}" sibTransId="{FF2279D8-7841-462D-8237-198DE59A3FEE}"/>
    <dgm:cxn modelId="{6FFE7C3D-7024-43FB-B774-01F1D8069A2F}" srcId="{34814908-8651-4F1C-A648-2AB6EC85D0D1}" destId="{97212938-8C94-4615-A94F-6D89F452AE54}" srcOrd="6" destOrd="0" parTransId="{8C0467AB-665B-4AF2-9ABA-EB60D35ECA11}" sibTransId="{841E68CC-6B18-41E9-AEAE-491717B0D673}"/>
    <dgm:cxn modelId="{FBAED240-159C-4F27-8F75-8535120FCC6F}" type="presOf" srcId="{CF9EB3AD-B2F4-41C3-A74A-8D56DAA79123}" destId="{C2EDBDC2-ED93-4517-90A6-3E7F0A602ACA}" srcOrd="0" destOrd="0" presId="urn:microsoft.com/office/officeart/2005/8/layout/vList2"/>
    <dgm:cxn modelId="{0B9EC561-31AB-40A0-94B7-4C24922170B7}" type="presOf" srcId="{D85F15A8-BACF-4629-8B47-F2889AC131CE}" destId="{EC4265E2-F37F-49CD-9932-2778F10D2951}" srcOrd="0" destOrd="0" presId="urn:microsoft.com/office/officeart/2005/8/layout/vList2"/>
    <dgm:cxn modelId="{85BDD964-8CEF-4119-8C4C-938E63213C58}" srcId="{34814908-8651-4F1C-A648-2AB6EC85D0D1}" destId="{0F033B57-390E-4F89-AA8D-6E0AD176E28A}" srcOrd="5" destOrd="0" parTransId="{6A89237B-017D-4515-9483-17716CC45141}" sibTransId="{B88387E4-3E3B-45DF-8583-6D42A23CCD16}"/>
    <dgm:cxn modelId="{CA2EED68-5299-4AA4-B420-02C19A0C9E3B}" srcId="{34814908-8651-4F1C-A648-2AB6EC85D0D1}" destId="{061E39F8-4BEE-4425-9213-78A677BE10E9}" srcOrd="3" destOrd="0" parTransId="{EF386A71-370B-488D-9090-DB244A233F44}" sibTransId="{A1E6C0BA-81DD-48CA-95ED-1685BFF85895}"/>
    <dgm:cxn modelId="{DB579757-FD94-4ABD-9D7E-654817DA3240}" srcId="{34814908-8651-4F1C-A648-2AB6EC85D0D1}" destId="{CF9EB3AD-B2F4-41C3-A74A-8D56DAA79123}" srcOrd="2" destOrd="0" parTransId="{411145BF-D635-4DB5-8A28-25FEE106F8A5}" sibTransId="{9C252F33-B9F7-45F0-98B1-CE9233620817}"/>
    <dgm:cxn modelId="{62B9907F-9468-4490-B822-AF238E84D6FB}" type="presOf" srcId="{AD73B29A-4963-40E5-9C9C-118D0AC0014E}" destId="{1949BD69-4046-4C73-A9E3-1453BA889C8A}" srcOrd="0" destOrd="0" presId="urn:microsoft.com/office/officeart/2005/8/layout/vList2"/>
    <dgm:cxn modelId="{C48A4C8D-E1C9-474D-9122-3062BB9549A8}" srcId="{34814908-8651-4F1C-A648-2AB6EC85D0D1}" destId="{29B13121-C0BC-458C-A8B8-F36C6E54E6D2}" srcOrd="7" destOrd="0" parTransId="{ECA92BE8-DC25-4624-8473-AEF30EDBCEB7}" sibTransId="{D6F27065-1AA1-4836-ABA9-2537850ED8AE}"/>
    <dgm:cxn modelId="{80F1939B-7CDF-4E04-A99D-2CF453D73F9D}" srcId="{34814908-8651-4F1C-A648-2AB6EC85D0D1}" destId="{D85F15A8-BACF-4629-8B47-F2889AC131CE}" srcOrd="4" destOrd="0" parTransId="{3AF85FB0-DD5C-40F6-B7C6-14953D6B3F48}" sibTransId="{6A300C44-23EE-457F-B4A4-3A743420CD87}"/>
    <dgm:cxn modelId="{9AC4BFA2-52E8-429A-9E3B-8DD97050AEAB}" srcId="{34814908-8651-4F1C-A648-2AB6EC85D0D1}" destId="{D37B6C96-CD34-4C3F-B847-C6C354F489F2}" srcOrd="0" destOrd="0" parTransId="{53358575-9391-4BC2-A62A-A923DA61754E}" sibTransId="{FB6C2905-03C1-4504-A1A3-146E0FF3D100}"/>
    <dgm:cxn modelId="{5E315FA9-0C9F-43CD-A16B-DFE121A65971}" type="presOf" srcId="{34814908-8651-4F1C-A648-2AB6EC85D0D1}" destId="{60E0D5B5-BA44-46D3-997C-3D4BD5115A18}" srcOrd="0" destOrd="0" presId="urn:microsoft.com/office/officeart/2005/8/layout/vList2"/>
    <dgm:cxn modelId="{2AD3A2BD-CA99-42E1-8D00-89DF189C9951}" type="presOf" srcId="{97212938-8C94-4615-A94F-6D89F452AE54}" destId="{968DDDE3-8E36-44A5-BBA7-EBEDA2B57021}" srcOrd="0" destOrd="0" presId="urn:microsoft.com/office/officeart/2005/8/layout/vList2"/>
    <dgm:cxn modelId="{67D6CAC6-22DD-475B-87E2-69EAF04B2744}" type="presOf" srcId="{061E39F8-4BEE-4425-9213-78A677BE10E9}" destId="{BC899E60-1165-471A-AAF0-4E40BB9097F8}" srcOrd="0" destOrd="0" presId="urn:microsoft.com/office/officeart/2005/8/layout/vList2"/>
    <dgm:cxn modelId="{227026E8-539B-4525-856C-F837AB3A380C}" type="presOf" srcId="{29B13121-C0BC-458C-A8B8-F36C6E54E6D2}" destId="{41F375E7-C63C-486C-94E5-D95C2134AECE}" srcOrd="0" destOrd="0" presId="urn:microsoft.com/office/officeart/2005/8/layout/vList2"/>
    <dgm:cxn modelId="{CFDE98F0-60CD-49C3-B8DA-1D16E875F281}" type="presOf" srcId="{D37B6C96-CD34-4C3F-B847-C6C354F489F2}" destId="{265FB274-503E-47E3-A17A-C10F0473AA24}" srcOrd="0" destOrd="0" presId="urn:microsoft.com/office/officeart/2005/8/layout/vList2"/>
    <dgm:cxn modelId="{CE4055C4-2BAD-40F0-B12F-4A153700F61D}" type="presParOf" srcId="{60E0D5B5-BA44-46D3-997C-3D4BD5115A18}" destId="{265FB274-503E-47E3-A17A-C10F0473AA24}" srcOrd="0" destOrd="0" presId="urn:microsoft.com/office/officeart/2005/8/layout/vList2"/>
    <dgm:cxn modelId="{77C2DD99-D969-41FF-B3B3-827E0DE8A459}" type="presParOf" srcId="{60E0D5B5-BA44-46D3-997C-3D4BD5115A18}" destId="{C63F1AC4-08CC-426D-90F9-2B082D67114A}" srcOrd="1" destOrd="0" presId="urn:microsoft.com/office/officeart/2005/8/layout/vList2"/>
    <dgm:cxn modelId="{1AE8E703-5EBB-416F-84C7-D82B45817998}" type="presParOf" srcId="{60E0D5B5-BA44-46D3-997C-3D4BD5115A18}" destId="{1949BD69-4046-4C73-A9E3-1453BA889C8A}" srcOrd="2" destOrd="0" presId="urn:microsoft.com/office/officeart/2005/8/layout/vList2"/>
    <dgm:cxn modelId="{137D0F7E-24D8-4654-ADAC-078815A4B985}" type="presParOf" srcId="{60E0D5B5-BA44-46D3-997C-3D4BD5115A18}" destId="{8A5FBEC0-4190-4B32-A798-3DCD637F539A}" srcOrd="3" destOrd="0" presId="urn:microsoft.com/office/officeart/2005/8/layout/vList2"/>
    <dgm:cxn modelId="{960D48DA-FD03-4136-BC51-ACFA18FAB235}" type="presParOf" srcId="{60E0D5B5-BA44-46D3-997C-3D4BD5115A18}" destId="{C2EDBDC2-ED93-4517-90A6-3E7F0A602ACA}" srcOrd="4" destOrd="0" presId="urn:microsoft.com/office/officeart/2005/8/layout/vList2"/>
    <dgm:cxn modelId="{DC953E12-185A-4841-B1E5-51B25F311920}" type="presParOf" srcId="{60E0D5B5-BA44-46D3-997C-3D4BD5115A18}" destId="{87613755-07B7-4FF8-BDAB-FD4321E50682}" srcOrd="5" destOrd="0" presId="urn:microsoft.com/office/officeart/2005/8/layout/vList2"/>
    <dgm:cxn modelId="{F6B27911-EC95-4570-8D3B-7C2D95E19F6B}" type="presParOf" srcId="{60E0D5B5-BA44-46D3-997C-3D4BD5115A18}" destId="{BC899E60-1165-471A-AAF0-4E40BB9097F8}" srcOrd="6" destOrd="0" presId="urn:microsoft.com/office/officeart/2005/8/layout/vList2"/>
    <dgm:cxn modelId="{297BDDE4-CDDB-4634-A5B1-E03A7BB660DF}" type="presParOf" srcId="{60E0D5B5-BA44-46D3-997C-3D4BD5115A18}" destId="{8167E897-A4B2-4FC7-AA68-AD2AF2B4CA23}" srcOrd="7" destOrd="0" presId="urn:microsoft.com/office/officeart/2005/8/layout/vList2"/>
    <dgm:cxn modelId="{962B3A5E-546F-4EC7-88F1-74FEBFAEBC6B}" type="presParOf" srcId="{60E0D5B5-BA44-46D3-997C-3D4BD5115A18}" destId="{EC4265E2-F37F-49CD-9932-2778F10D2951}" srcOrd="8" destOrd="0" presId="urn:microsoft.com/office/officeart/2005/8/layout/vList2"/>
    <dgm:cxn modelId="{EBF7A4C8-96BD-4D0B-9185-FF22EC3520B5}" type="presParOf" srcId="{60E0D5B5-BA44-46D3-997C-3D4BD5115A18}" destId="{5741FD29-D965-422E-8A59-77CC9BDD9F63}" srcOrd="9" destOrd="0" presId="urn:microsoft.com/office/officeart/2005/8/layout/vList2"/>
    <dgm:cxn modelId="{172B9415-7245-4530-A86E-9ECC95BCC6E2}" type="presParOf" srcId="{60E0D5B5-BA44-46D3-997C-3D4BD5115A18}" destId="{F1D03425-4371-479C-953A-EBA1443AF8E7}" srcOrd="10" destOrd="0" presId="urn:microsoft.com/office/officeart/2005/8/layout/vList2"/>
    <dgm:cxn modelId="{0A146D50-56DA-4523-A0D1-88A3ADCEA839}" type="presParOf" srcId="{60E0D5B5-BA44-46D3-997C-3D4BD5115A18}" destId="{9EFB3F26-0213-4AF6-B1FB-6481BD2CE9F6}" srcOrd="11" destOrd="0" presId="urn:microsoft.com/office/officeart/2005/8/layout/vList2"/>
    <dgm:cxn modelId="{F9993D58-E825-4876-BA18-1F4810AD3030}" type="presParOf" srcId="{60E0D5B5-BA44-46D3-997C-3D4BD5115A18}" destId="{968DDDE3-8E36-44A5-BBA7-EBEDA2B57021}" srcOrd="12" destOrd="0" presId="urn:microsoft.com/office/officeart/2005/8/layout/vList2"/>
    <dgm:cxn modelId="{C92DDF6D-0403-4D71-BF3B-865C57BA8E80}" type="presParOf" srcId="{60E0D5B5-BA44-46D3-997C-3D4BD5115A18}" destId="{1275F294-A9C5-43CD-883E-B0ABF07A04EF}" srcOrd="13" destOrd="0" presId="urn:microsoft.com/office/officeart/2005/8/layout/vList2"/>
    <dgm:cxn modelId="{93B812BB-AD63-4A47-9976-3124C045BBE3}" type="presParOf" srcId="{60E0D5B5-BA44-46D3-997C-3D4BD5115A18}" destId="{41F375E7-C63C-486C-94E5-D95C2134AECE}"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1C02219F-1552-4877-8560-DC321676BB68}" type="doc">
      <dgm:prSet loTypeId="urn:microsoft.com/office/officeart/2005/8/layout/vList2" loCatId="list" qsTypeId="urn:microsoft.com/office/officeart/2005/8/quickstyle/simple4#10" qsCatId="simple" csTypeId="urn:microsoft.com/office/officeart/2005/8/colors/colorful5#3" csCatId="colorful" phldr="1"/>
      <dgm:spPr/>
      <dgm:t>
        <a:bodyPr/>
        <a:lstStyle/>
        <a:p>
          <a:endParaRPr lang="en-US"/>
        </a:p>
      </dgm:t>
    </dgm:pt>
    <dgm:pt modelId="{E044BE7F-58D3-47A8-9076-CD6F11584ECA}">
      <dgm:prSet/>
      <dgm:spPr/>
      <dgm:t>
        <a:bodyPr/>
        <a:lstStyle/>
        <a:p>
          <a:pPr rtl="0"/>
          <a:r>
            <a:rPr lang="en-US" dirty="0"/>
            <a:t>At this step you plan for what you would do differently in a similar or related situation in the future.</a:t>
          </a:r>
          <a:r>
            <a:rPr lang="en-US" dirty="0">
              <a:latin typeface="Goudy Old Style"/>
            </a:rPr>
            <a:t> </a:t>
          </a:r>
        </a:p>
      </dgm:t>
    </dgm:pt>
    <dgm:pt modelId="{FF15CA61-261F-4F25-ADA0-27863665145F}" type="parTrans" cxnId="{24ED2823-C224-469B-B97F-E5292BC81987}">
      <dgm:prSet/>
      <dgm:spPr/>
      <dgm:t>
        <a:bodyPr/>
        <a:lstStyle/>
        <a:p>
          <a:endParaRPr lang="en-US"/>
        </a:p>
      </dgm:t>
    </dgm:pt>
    <dgm:pt modelId="{B5F733C9-2F08-4216-A32E-2FB494577B93}" type="sibTrans" cxnId="{24ED2823-C224-469B-B97F-E5292BC81987}">
      <dgm:prSet/>
      <dgm:spPr/>
      <dgm:t>
        <a:bodyPr/>
        <a:lstStyle/>
        <a:p>
          <a:endParaRPr lang="en-US"/>
        </a:p>
      </dgm:t>
    </dgm:pt>
    <dgm:pt modelId="{3BC5C013-CBB0-4082-AD31-C29E3AA71237}">
      <dgm:prSet/>
      <dgm:spPr/>
      <dgm:t>
        <a:bodyPr/>
        <a:lstStyle/>
        <a:p>
          <a:r>
            <a:rPr lang="en-US" dirty="0"/>
            <a:t>Helpful questions:</a:t>
          </a:r>
        </a:p>
      </dgm:t>
    </dgm:pt>
    <dgm:pt modelId="{5099FDA3-74D9-4F50-A2EF-B6C3B80D305A}" type="parTrans" cxnId="{CA358E00-DC38-4CE3-9656-1C08E5B818A0}">
      <dgm:prSet/>
      <dgm:spPr/>
      <dgm:t>
        <a:bodyPr/>
        <a:lstStyle/>
        <a:p>
          <a:endParaRPr lang="en-US"/>
        </a:p>
      </dgm:t>
    </dgm:pt>
    <dgm:pt modelId="{1491C4A4-14A2-4568-AA7B-077A2751ECEE}" type="sibTrans" cxnId="{CA358E00-DC38-4CE3-9656-1C08E5B818A0}">
      <dgm:prSet/>
      <dgm:spPr/>
      <dgm:t>
        <a:bodyPr/>
        <a:lstStyle/>
        <a:p>
          <a:endParaRPr lang="en-US"/>
        </a:p>
      </dgm:t>
    </dgm:pt>
    <dgm:pt modelId="{893B151B-A2B7-4C3A-8F5D-5926B690E8F6}">
      <dgm:prSet/>
      <dgm:spPr/>
      <dgm:t>
        <a:bodyPr/>
        <a:lstStyle/>
        <a:p>
          <a:r>
            <a:rPr lang="en-US" dirty="0"/>
            <a:t>If I had to do the same thing again, what would I do differently?</a:t>
          </a:r>
        </a:p>
      </dgm:t>
    </dgm:pt>
    <dgm:pt modelId="{81B3813C-C236-4640-8A7F-FEE50BC76560}" type="parTrans" cxnId="{0A9488E9-88F0-43E5-851A-CF79AF5A8094}">
      <dgm:prSet/>
      <dgm:spPr/>
      <dgm:t>
        <a:bodyPr/>
        <a:lstStyle/>
        <a:p>
          <a:endParaRPr lang="en-US"/>
        </a:p>
      </dgm:t>
    </dgm:pt>
    <dgm:pt modelId="{A05CD386-4CEB-42B0-B5E0-A92E70664217}" type="sibTrans" cxnId="{0A9488E9-88F0-43E5-851A-CF79AF5A8094}">
      <dgm:prSet/>
      <dgm:spPr/>
      <dgm:t>
        <a:bodyPr/>
        <a:lstStyle/>
        <a:p>
          <a:endParaRPr lang="en-US"/>
        </a:p>
      </dgm:t>
    </dgm:pt>
    <dgm:pt modelId="{88F51CF7-8A4C-4AC4-8FA0-33B3790A4C76}">
      <dgm:prSet/>
      <dgm:spPr/>
      <dgm:t>
        <a:bodyPr/>
        <a:lstStyle/>
        <a:p>
          <a:r>
            <a:rPr lang="en-US" dirty="0"/>
            <a:t>How will I develop the required skills I need?</a:t>
          </a:r>
        </a:p>
      </dgm:t>
    </dgm:pt>
    <dgm:pt modelId="{DCCAE30E-2EDD-41DF-9486-0B407FF1B480}" type="parTrans" cxnId="{EDD205D4-DC1C-4941-99B0-33C020E1782A}">
      <dgm:prSet/>
      <dgm:spPr/>
      <dgm:t>
        <a:bodyPr/>
        <a:lstStyle/>
        <a:p>
          <a:endParaRPr lang="en-US"/>
        </a:p>
      </dgm:t>
    </dgm:pt>
    <dgm:pt modelId="{796172FE-60F7-4A4A-8656-E8A48317D2E3}" type="sibTrans" cxnId="{EDD205D4-DC1C-4941-99B0-33C020E1782A}">
      <dgm:prSet/>
      <dgm:spPr/>
      <dgm:t>
        <a:bodyPr/>
        <a:lstStyle/>
        <a:p>
          <a:endParaRPr lang="en-US"/>
        </a:p>
      </dgm:t>
    </dgm:pt>
    <dgm:pt modelId="{56A71599-B4A5-4DF8-B551-FB03182BBB88}">
      <dgm:prSet/>
      <dgm:spPr/>
      <dgm:t>
        <a:bodyPr/>
        <a:lstStyle/>
        <a:p>
          <a:r>
            <a:rPr lang="en-US" dirty="0"/>
            <a:t>How can I make sure that I can act differently next time?</a:t>
          </a:r>
        </a:p>
      </dgm:t>
    </dgm:pt>
    <dgm:pt modelId="{74D8A34F-4B52-462D-86F7-BD4B3DDAF470}" type="parTrans" cxnId="{68CF0FFB-3717-409B-A791-CE338C6263D9}">
      <dgm:prSet/>
      <dgm:spPr/>
      <dgm:t>
        <a:bodyPr/>
        <a:lstStyle/>
        <a:p>
          <a:endParaRPr lang="en-US"/>
        </a:p>
      </dgm:t>
    </dgm:pt>
    <dgm:pt modelId="{F6E0D014-5E61-4C1D-9930-9D992AC1B4D7}" type="sibTrans" cxnId="{68CF0FFB-3717-409B-A791-CE338C6263D9}">
      <dgm:prSet/>
      <dgm:spPr/>
      <dgm:t>
        <a:bodyPr/>
        <a:lstStyle/>
        <a:p>
          <a:endParaRPr lang="en-US"/>
        </a:p>
      </dgm:t>
    </dgm:pt>
    <dgm:pt modelId="{B05376BD-1ABE-410F-B370-87D2C9CB498F}">
      <dgm:prSet phldr="0"/>
      <dgm:spPr/>
      <dgm:t>
        <a:bodyPr/>
        <a:lstStyle/>
        <a:p>
          <a:pPr rtl="0"/>
          <a:r>
            <a:rPr lang="en-US" dirty="0"/>
            <a:t>It can also be extremely helpful to think about how you will help yourself to act differently – such that you don’t only plan what you will do differently, but also how you will make sure it happens. </a:t>
          </a:r>
          <a:endParaRPr lang="en-US" dirty="0">
            <a:latin typeface="Goudy Old Style"/>
          </a:endParaRPr>
        </a:p>
      </dgm:t>
    </dgm:pt>
    <dgm:pt modelId="{807ED0AF-4BBF-4617-B53C-750448CEEFE1}" type="parTrans" cxnId="{85D0803D-A3AF-41BE-A0F0-2C7E2179C283}">
      <dgm:prSet/>
      <dgm:spPr/>
    </dgm:pt>
    <dgm:pt modelId="{E725ED9E-7AA2-4F68-B642-7A6A8C03FFF5}" type="sibTrans" cxnId="{85D0803D-A3AF-41BE-A0F0-2C7E2179C283}">
      <dgm:prSet/>
      <dgm:spPr/>
    </dgm:pt>
    <dgm:pt modelId="{F1765DB3-7E04-408C-AEF0-1DD008DBE113}">
      <dgm:prSet phldr="0"/>
      <dgm:spPr/>
      <dgm:t>
        <a:bodyPr/>
        <a:lstStyle/>
        <a:p>
          <a:r>
            <a:rPr lang="en-US" dirty="0"/>
            <a:t>Sometimes just the </a:t>
          </a:r>
          <a:r>
            <a:rPr lang="en-US" dirty="0" err="1"/>
            <a:t>realisation</a:t>
          </a:r>
          <a:r>
            <a:rPr lang="en-US" dirty="0"/>
            <a:t> is enough, but other times reminders might be helpful.</a:t>
          </a:r>
        </a:p>
      </dgm:t>
    </dgm:pt>
    <dgm:pt modelId="{E7C0E16D-3382-40FC-B1F9-644A510BA19E}" type="parTrans" cxnId="{9DC928A3-B478-4A03-9544-136A4D3CD70B}">
      <dgm:prSet/>
      <dgm:spPr/>
    </dgm:pt>
    <dgm:pt modelId="{E7C0E9F9-337F-4ACE-BDAA-0285B8D5E77E}" type="sibTrans" cxnId="{9DC928A3-B478-4A03-9544-136A4D3CD70B}">
      <dgm:prSet/>
      <dgm:spPr/>
    </dgm:pt>
    <dgm:pt modelId="{9938F1CE-59EF-4B75-8A1A-2BD9A9F9B946}" type="pres">
      <dgm:prSet presAssocID="{1C02219F-1552-4877-8560-DC321676BB68}" presName="linear" presStyleCnt="0">
        <dgm:presLayoutVars>
          <dgm:animLvl val="lvl"/>
          <dgm:resizeHandles val="exact"/>
        </dgm:presLayoutVars>
      </dgm:prSet>
      <dgm:spPr/>
    </dgm:pt>
    <dgm:pt modelId="{88D164E0-260D-4E24-8C84-07F4C42AAA30}" type="pres">
      <dgm:prSet presAssocID="{E044BE7F-58D3-47A8-9076-CD6F11584ECA}" presName="parentText" presStyleLbl="node1" presStyleIdx="0" presStyleCnt="7">
        <dgm:presLayoutVars>
          <dgm:chMax val="0"/>
          <dgm:bulletEnabled val="1"/>
        </dgm:presLayoutVars>
      </dgm:prSet>
      <dgm:spPr/>
    </dgm:pt>
    <dgm:pt modelId="{D9E724F8-AB97-4264-95EE-0DE959D4145F}" type="pres">
      <dgm:prSet presAssocID="{B5F733C9-2F08-4216-A32E-2FB494577B93}" presName="spacer" presStyleCnt="0"/>
      <dgm:spPr/>
    </dgm:pt>
    <dgm:pt modelId="{EBA7076D-6F14-49DC-81DD-6C5CFEFA8932}" type="pres">
      <dgm:prSet presAssocID="{B05376BD-1ABE-410F-B370-87D2C9CB498F}" presName="parentText" presStyleLbl="node1" presStyleIdx="1" presStyleCnt="7">
        <dgm:presLayoutVars>
          <dgm:chMax val="0"/>
          <dgm:bulletEnabled val="1"/>
        </dgm:presLayoutVars>
      </dgm:prSet>
      <dgm:spPr/>
    </dgm:pt>
    <dgm:pt modelId="{2E2F2FB9-B8C1-47B1-A66E-6A2B02DEB38C}" type="pres">
      <dgm:prSet presAssocID="{E725ED9E-7AA2-4F68-B642-7A6A8C03FFF5}" presName="spacer" presStyleCnt="0"/>
      <dgm:spPr/>
    </dgm:pt>
    <dgm:pt modelId="{67030CF5-2BB9-4985-8E48-E862D43F8701}" type="pres">
      <dgm:prSet presAssocID="{F1765DB3-7E04-408C-AEF0-1DD008DBE113}" presName="parentText" presStyleLbl="node1" presStyleIdx="2" presStyleCnt="7">
        <dgm:presLayoutVars>
          <dgm:chMax val="0"/>
          <dgm:bulletEnabled val="1"/>
        </dgm:presLayoutVars>
      </dgm:prSet>
      <dgm:spPr/>
    </dgm:pt>
    <dgm:pt modelId="{AEE9436B-673B-42C5-B192-63351A8A16E6}" type="pres">
      <dgm:prSet presAssocID="{E7C0E9F9-337F-4ACE-BDAA-0285B8D5E77E}" presName="spacer" presStyleCnt="0"/>
      <dgm:spPr/>
    </dgm:pt>
    <dgm:pt modelId="{8F8FC006-4DAB-4064-A3D0-66E15C0E811B}" type="pres">
      <dgm:prSet presAssocID="{3BC5C013-CBB0-4082-AD31-C29E3AA71237}" presName="parentText" presStyleLbl="node1" presStyleIdx="3" presStyleCnt="7">
        <dgm:presLayoutVars>
          <dgm:chMax val="0"/>
          <dgm:bulletEnabled val="1"/>
        </dgm:presLayoutVars>
      </dgm:prSet>
      <dgm:spPr/>
    </dgm:pt>
    <dgm:pt modelId="{8CCBA0D1-EA56-4079-B18F-16EA3D85E206}" type="pres">
      <dgm:prSet presAssocID="{1491C4A4-14A2-4568-AA7B-077A2751ECEE}" presName="spacer" presStyleCnt="0"/>
      <dgm:spPr/>
    </dgm:pt>
    <dgm:pt modelId="{3317CF65-514C-477A-8BA5-A712B95168A2}" type="pres">
      <dgm:prSet presAssocID="{893B151B-A2B7-4C3A-8F5D-5926B690E8F6}" presName="parentText" presStyleLbl="node1" presStyleIdx="4" presStyleCnt="7">
        <dgm:presLayoutVars>
          <dgm:chMax val="0"/>
          <dgm:bulletEnabled val="1"/>
        </dgm:presLayoutVars>
      </dgm:prSet>
      <dgm:spPr/>
    </dgm:pt>
    <dgm:pt modelId="{AE5F35C0-CE45-4FDA-9B3E-ED301EE512AF}" type="pres">
      <dgm:prSet presAssocID="{A05CD386-4CEB-42B0-B5E0-A92E70664217}" presName="spacer" presStyleCnt="0"/>
      <dgm:spPr/>
    </dgm:pt>
    <dgm:pt modelId="{3065DD33-6F40-496B-9A38-D0F6F3EEFBDB}" type="pres">
      <dgm:prSet presAssocID="{88F51CF7-8A4C-4AC4-8FA0-33B3790A4C76}" presName="parentText" presStyleLbl="node1" presStyleIdx="5" presStyleCnt="7">
        <dgm:presLayoutVars>
          <dgm:chMax val="0"/>
          <dgm:bulletEnabled val="1"/>
        </dgm:presLayoutVars>
      </dgm:prSet>
      <dgm:spPr/>
    </dgm:pt>
    <dgm:pt modelId="{78824227-3C51-44FB-8CE0-B352D42D5324}" type="pres">
      <dgm:prSet presAssocID="{796172FE-60F7-4A4A-8656-E8A48317D2E3}" presName="spacer" presStyleCnt="0"/>
      <dgm:spPr/>
    </dgm:pt>
    <dgm:pt modelId="{04906E67-A6F8-4972-9A08-B2D372F9D9D8}" type="pres">
      <dgm:prSet presAssocID="{56A71599-B4A5-4DF8-B551-FB03182BBB88}" presName="parentText" presStyleLbl="node1" presStyleIdx="6" presStyleCnt="7">
        <dgm:presLayoutVars>
          <dgm:chMax val="0"/>
          <dgm:bulletEnabled val="1"/>
        </dgm:presLayoutVars>
      </dgm:prSet>
      <dgm:spPr/>
    </dgm:pt>
  </dgm:ptLst>
  <dgm:cxnLst>
    <dgm:cxn modelId="{CA358E00-DC38-4CE3-9656-1C08E5B818A0}" srcId="{1C02219F-1552-4877-8560-DC321676BB68}" destId="{3BC5C013-CBB0-4082-AD31-C29E3AA71237}" srcOrd="3" destOrd="0" parTransId="{5099FDA3-74D9-4F50-A2EF-B6C3B80D305A}" sibTransId="{1491C4A4-14A2-4568-AA7B-077A2751ECEE}"/>
    <dgm:cxn modelId="{24ED2823-C224-469B-B97F-E5292BC81987}" srcId="{1C02219F-1552-4877-8560-DC321676BB68}" destId="{E044BE7F-58D3-47A8-9076-CD6F11584ECA}" srcOrd="0" destOrd="0" parTransId="{FF15CA61-261F-4F25-ADA0-27863665145F}" sibTransId="{B5F733C9-2F08-4216-A32E-2FB494577B93}"/>
    <dgm:cxn modelId="{7A8D3E31-AFBA-4157-8792-00E2437C2D2F}" type="presOf" srcId="{3BC5C013-CBB0-4082-AD31-C29E3AA71237}" destId="{8F8FC006-4DAB-4064-A3D0-66E15C0E811B}" srcOrd="0" destOrd="0" presId="urn:microsoft.com/office/officeart/2005/8/layout/vList2"/>
    <dgm:cxn modelId="{575B513A-741A-41DA-9F0E-7A8A39CB1E7B}" type="presOf" srcId="{E044BE7F-58D3-47A8-9076-CD6F11584ECA}" destId="{88D164E0-260D-4E24-8C84-07F4C42AAA30}" srcOrd="0" destOrd="0" presId="urn:microsoft.com/office/officeart/2005/8/layout/vList2"/>
    <dgm:cxn modelId="{85D0803D-A3AF-41BE-A0F0-2C7E2179C283}" srcId="{1C02219F-1552-4877-8560-DC321676BB68}" destId="{B05376BD-1ABE-410F-B370-87D2C9CB498F}" srcOrd="1" destOrd="0" parTransId="{807ED0AF-4BBF-4617-B53C-750448CEEFE1}" sibTransId="{E725ED9E-7AA2-4F68-B642-7A6A8C03FFF5}"/>
    <dgm:cxn modelId="{6D63EA4B-DFFE-4AA8-9E1F-683D288F676E}" type="presOf" srcId="{B05376BD-1ABE-410F-B370-87D2C9CB498F}" destId="{EBA7076D-6F14-49DC-81DD-6C5CFEFA8932}" srcOrd="0" destOrd="0" presId="urn:microsoft.com/office/officeart/2005/8/layout/vList2"/>
    <dgm:cxn modelId="{72996254-ACEC-40A1-97A8-358D91CB4665}" type="presOf" srcId="{88F51CF7-8A4C-4AC4-8FA0-33B3790A4C76}" destId="{3065DD33-6F40-496B-9A38-D0F6F3EEFBDB}" srcOrd="0" destOrd="0" presId="urn:microsoft.com/office/officeart/2005/8/layout/vList2"/>
    <dgm:cxn modelId="{5E2C4093-5DB4-453A-8186-36D2234AFE80}" type="presOf" srcId="{893B151B-A2B7-4C3A-8F5D-5926B690E8F6}" destId="{3317CF65-514C-477A-8BA5-A712B95168A2}" srcOrd="0" destOrd="0" presId="urn:microsoft.com/office/officeart/2005/8/layout/vList2"/>
    <dgm:cxn modelId="{9DC928A3-B478-4A03-9544-136A4D3CD70B}" srcId="{1C02219F-1552-4877-8560-DC321676BB68}" destId="{F1765DB3-7E04-408C-AEF0-1DD008DBE113}" srcOrd="2" destOrd="0" parTransId="{E7C0E16D-3382-40FC-B1F9-644A510BA19E}" sibTransId="{E7C0E9F9-337F-4ACE-BDAA-0285B8D5E77E}"/>
    <dgm:cxn modelId="{EDD205D4-DC1C-4941-99B0-33C020E1782A}" srcId="{1C02219F-1552-4877-8560-DC321676BB68}" destId="{88F51CF7-8A4C-4AC4-8FA0-33B3790A4C76}" srcOrd="5" destOrd="0" parTransId="{DCCAE30E-2EDD-41DF-9486-0B407FF1B480}" sibTransId="{796172FE-60F7-4A4A-8656-E8A48317D2E3}"/>
    <dgm:cxn modelId="{DD33CDD5-ABB6-44B2-B68A-380A437F444D}" type="presOf" srcId="{56A71599-B4A5-4DF8-B551-FB03182BBB88}" destId="{04906E67-A6F8-4972-9A08-B2D372F9D9D8}" srcOrd="0" destOrd="0" presId="urn:microsoft.com/office/officeart/2005/8/layout/vList2"/>
    <dgm:cxn modelId="{9CCC6ED8-7C4A-4CA2-BEB1-8AE6CD7EECC8}" type="presOf" srcId="{F1765DB3-7E04-408C-AEF0-1DD008DBE113}" destId="{67030CF5-2BB9-4985-8E48-E862D43F8701}" srcOrd="0" destOrd="0" presId="urn:microsoft.com/office/officeart/2005/8/layout/vList2"/>
    <dgm:cxn modelId="{0A9488E9-88F0-43E5-851A-CF79AF5A8094}" srcId="{1C02219F-1552-4877-8560-DC321676BB68}" destId="{893B151B-A2B7-4C3A-8F5D-5926B690E8F6}" srcOrd="4" destOrd="0" parTransId="{81B3813C-C236-4640-8A7F-FEE50BC76560}" sibTransId="{A05CD386-4CEB-42B0-B5E0-A92E70664217}"/>
    <dgm:cxn modelId="{68CF0FFB-3717-409B-A791-CE338C6263D9}" srcId="{1C02219F-1552-4877-8560-DC321676BB68}" destId="{56A71599-B4A5-4DF8-B551-FB03182BBB88}" srcOrd="6" destOrd="0" parTransId="{74D8A34F-4B52-462D-86F7-BD4B3DDAF470}" sibTransId="{F6E0D014-5E61-4C1D-9930-9D992AC1B4D7}"/>
    <dgm:cxn modelId="{AE31E7FD-99FE-4327-9B7C-34A6CBB010A0}" type="presOf" srcId="{1C02219F-1552-4877-8560-DC321676BB68}" destId="{9938F1CE-59EF-4B75-8A1A-2BD9A9F9B946}" srcOrd="0" destOrd="0" presId="urn:microsoft.com/office/officeart/2005/8/layout/vList2"/>
    <dgm:cxn modelId="{06DC074E-55DA-4BF5-864C-1BA6E0E5D9B6}" type="presParOf" srcId="{9938F1CE-59EF-4B75-8A1A-2BD9A9F9B946}" destId="{88D164E0-260D-4E24-8C84-07F4C42AAA30}" srcOrd="0" destOrd="0" presId="urn:microsoft.com/office/officeart/2005/8/layout/vList2"/>
    <dgm:cxn modelId="{C96D31DE-384B-41F6-9308-9879E1B80F84}" type="presParOf" srcId="{9938F1CE-59EF-4B75-8A1A-2BD9A9F9B946}" destId="{D9E724F8-AB97-4264-95EE-0DE959D4145F}" srcOrd="1" destOrd="0" presId="urn:microsoft.com/office/officeart/2005/8/layout/vList2"/>
    <dgm:cxn modelId="{23FD85BA-8A38-4799-AB16-75B39CA2C9B8}" type="presParOf" srcId="{9938F1CE-59EF-4B75-8A1A-2BD9A9F9B946}" destId="{EBA7076D-6F14-49DC-81DD-6C5CFEFA8932}" srcOrd="2" destOrd="0" presId="urn:microsoft.com/office/officeart/2005/8/layout/vList2"/>
    <dgm:cxn modelId="{5854EE56-1DCC-4274-8322-92E37370A501}" type="presParOf" srcId="{9938F1CE-59EF-4B75-8A1A-2BD9A9F9B946}" destId="{2E2F2FB9-B8C1-47B1-A66E-6A2B02DEB38C}" srcOrd="3" destOrd="0" presId="urn:microsoft.com/office/officeart/2005/8/layout/vList2"/>
    <dgm:cxn modelId="{20466D9C-4E54-4034-878A-D1D27C3346EC}" type="presParOf" srcId="{9938F1CE-59EF-4B75-8A1A-2BD9A9F9B946}" destId="{67030CF5-2BB9-4985-8E48-E862D43F8701}" srcOrd="4" destOrd="0" presId="urn:microsoft.com/office/officeart/2005/8/layout/vList2"/>
    <dgm:cxn modelId="{D3274BAC-C5EA-4CEB-A27B-0077FCE39114}" type="presParOf" srcId="{9938F1CE-59EF-4B75-8A1A-2BD9A9F9B946}" destId="{AEE9436B-673B-42C5-B192-63351A8A16E6}" srcOrd="5" destOrd="0" presId="urn:microsoft.com/office/officeart/2005/8/layout/vList2"/>
    <dgm:cxn modelId="{8B3C5A8D-D517-4D15-B495-44008D69DE9F}" type="presParOf" srcId="{9938F1CE-59EF-4B75-8A1A-2BD9A9F9B946}" destId="{8F8FC006-4DAB-4064-A3D0-66E15C0E811B}" srcOrd="6" destOrd="0" presId="urn:microsoft.com/office/officeart/2005/8/layout/vList2"/>
    <dgm:cxn modelId="{A68E3ADF-BDC3-438F-BF4F-3F0F94815C47}" type="presParOf" srcId="{9938F1CE-59EF-4B75-8A1A-2BD9A9F9B946}" destId="{8CCBA0D1-EA56-4079-B18F-16EA3D85E206}" srcOrd="7" destOrd="0" presId="urn:microsoft.com/office/officeart/2005/8/layout/vList2"/>
    <dgm:cxn modelId="{7648227D-0BAC-4B10-845E-D09AC43CBB10}" type="presParOf" srcId="{9938F1CE-59EF-4B75-8A1A-2BD9A9F9B946}" destId="{3317CF65-514C-477A-8BA5-A712B95168A2}" srcOrd="8" destOrd="0" presId="urn:microsoft.com/office/officeart/2005/8/layout/vList2"/>
    <dgm:cxn modelId="{162F2641-6D08-4F8C-9965-3B8D5C7A847B}" type="presParOf" srcId="{9938F1CE-59EF-4B75-8A1A-2BD9A9F9B946}" destId="{AE5F35C0-CE45-4FDA-9B3E-ED301EE512AF}" srcOrd="9" destOrd="0" presId="urn:microsoft.com/office/officeart/2005/8/layout/vList2"/>
    <dgm:cxn modelId="{C932F78D-A482-4680-985C-16678FA6C726}" type="presParOf" srcId="{9938F1CE-59EF-4B75-8A1A-2BD9A9F9B946}" destId="{3065DD33-6F40-496B-9A38-D0F6F3EEFBDB}" srcOrd="10" destOrd="0" presId="urn:microsoft.com/office/officeart/2005/8/layout/vList2"/>
    <dgm:cxn modelId="{081FFBC5-E9DC-4E72-AA5D-E066D11E93AF}" type="presParOf" srcId="{9938F1CE-59EF-4B75-8A1A-2BD9A9F9B946}" destId="{78824227-3C51-44FB-8CE0-B352D42D5324}" srcOrd="11" destOrd="0" presId="urn:microsoft.com/office/officeart/2005/8/layout/vList2"/>
    <dgm:cxn modelId="{D5DF37E9-192F-48A1-88AE-EC353D41ECF5}" type="presParOf" srcId="{9938F1CE-59EF-4B75-8A1A-2BD9A9F9B946}" destId="{04906E67-A6F8-4972-9A08-B2D372F9D9D8}"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D2760-CA13-4EB7-B2D6-D6E6AF6BF349}">
      <dsp:nvSpPr>
        <dsp:cNvPr id="0" name=""/>
        <dsp:cNvSpPr/>
      </dsp:nvSpPr>
      <dsp:spPr>
        <a:xfrm>
          <a:off x="0" y="186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B33C8F-53CB-45F1-8D4C-932D637DE20A}">
      <dsp:nvSpPr>
        <dsp:cNvPr id="0" name=""/>
        <dsp:cNvSpPr/>
      </dsp:nvSpPr>
      <dsp:spPr>
        <a:xfrm>
          <a:off x="240152" y="180489"/>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938E8C-8D40-4D39-B0D5-23F0B3458D60}">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Aim: To introduce the module, assessments and the theme of employability. </a:t>
          </a:r>
        </a:p>
      </dsp:txBody>
      <dsp:txXfrm>
        <a:off x="916946" y="1863"/>
        <a:ext cx="5456867" cy="793892"/>
      </dsp:txXfrm>
    </dsp:sp>
    <dsp:sp modelId="{D4C99BDE-1F34-40E3-840D-EFC629502646}">
      <dsp:nvSpPr>
        <dsp:cNvPr id="0" name=""/>
        <dsp:cNvSpPr/>
      </dsp:nvSpPr>
      <dsp:spPr>
        <a:xfrm>
          <a:off x="0" y="994229"/>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8049E5-1F6C-45B0-8106-367DC70D4613}">
      <dsp:nvSpPr>
        <dsp:cNvPr id="0" name=""/>
        <dsp:cNvSpPr/>
      </dsp:nvSpPr>
      <dsp:spPr>
        <a:xfrm>
          <a:off x="240152" y="1172855"/>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5D8E47-2AB0-440A-97D6-6232EB7EAB73}">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Discuss module and assignment expectations.</a:t>
          </a:r>
        </a:p>
      </dsp:txBody>
      <dsp:txXfrm>
        <a:off x="916946" y="994229"/>
        <a:ext cx="5456867" cy="793892"/>
      </dsp:txXfrm>
    </dsp:sp>
    <dsp:sp modelId="{9D19DC64-51BD-4B3E-9C9F-42D00922AA71}">
      <dsp:nvSpPr>
        <dsp:cNvPr id="0" name=""/>
        <dsp:cNvSpPr/>
      </dsp:nvSpPr>
      <dsp:spPr>
        <a:xfrm>
          <a:off x="0" y="1986595"/>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3BF6D6-D42A-44ED-9039-76FA3758B366}">
      <dsp:nvSpPr>
        <dsp:cNvPr id="0" name=""/>
        <dsp:cNvSpPr/>
      </dsp:nvSpPr>
      <dsp:spPr>
        <a:xfrm>
          <a:off x="240152" y="2165221"/>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AAAD0E-D0B9-4AEF-A584-E03299BD4912}">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Define employability and career resilience within health and social care. </a:t>
          </a:r>
        </a:p>
      </dsp:txBody>
      <dsp:txXfrm>
        <a:off x="916946" y="1986595"/>
        <a:ext cx="5456867" cy="793892"/>
      </dsp:txXfrm>
    </dsp:sp>
    <dsp:sp modelId="{019D3484-E625-4320-8838-3BD51874B431}">
      <dsp:nvSpPr>
        <dsp:cNvPr id="0" name=""/>
        <dsp:cNvSpPr/>
      </dsp:nvSpPr>
      <dsp:spPr>
        <a:xfrm>
          <a:off x="0" y="2978961"/>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959A32-A85A-4105-8FFD-597704A4FD79}">
      <dsp:nvSpPr>
        <dsp:cNvPr id="0" name=""/>
        <dsp:cNvSpPr/>
      </dsp:nvSpPr>
      <dsp:spPr>
        <a:xfrm>
          <a:off x="240152" y="3157587"/>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360555-D68B-4C57-9259-B03C43272F6C}">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Recognise the changing nature of the health and social care workforce. </a:t>
          </a:r>
        </a:p>
      </dsp:txBody>
      <dsp:txXfrm>
        <a:off x="916946" y="2978961"/>
        <a:ext cx="5456867" cy="793892"/>
      </dsp:txXfrm>
    </dsp:sp>
    <dsp:sp modelId="{FA8D897B-232C-492C-883B-373A33D29D9F}">
      <dsp:nvSpPr>
        <dsp:cNvPr id="0" name=""/>
        <dsp:cNvSpPr/>
      </dsp:nvSpPr>
      <dsp:spPr>
        <a:xfrm>
          <a:off x="0" y="3971327"/>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E57FBD-34E7-413B-8AA8-943802AE7CDC}">
      <dsp:nvSpPr>
        <dsp:cNvPr id="0" name=""/>
        <dsp:cNvSpPr/>
      </dsp:nvSpPr>
      <dsp:spPr>
        <a:xfrm>
          <a:off x="240152" y="4149953"/>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DDE9C3-19E6-4F20-8FC6-40C01980867D}">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Identify key skills valued by employers. </a:t>
          </a:r>
        </a:p>
      </dsp:txBody>
      <dsp:txXfrm>
        <a:off x="916946" y="3971327"/>
        <a:ext cx="5456867" cy="793892"/>
      </dsp:txXfrm>
    </dsp:sp>
    <dsp:sp modelId="{A9611471-FD62-481C-8236-6C5D52A1F40F}">
      <dsp:nvSpPr>
        <dsp:cNvPr id="0" name=""/>
        <dsp:cNvSpPr/>
      </dsp:nvSpPr>
      <dsp:spPr>
        <a:xfrm>
          <a:off x="0" y="496369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565542-5DEE-43F4-A970-F8867FD5886B}">
      <dsp:nvSpPr>
        <dsp:cNvPr id="0" name=""/>
        <dsp:cNvSpPr/>
      </dsp:nvSpPr>
      <dsp:spPr>
        <a:xfrm>
          <a:off x="240152" y="5142319"/>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AB8FF5-BC5B-46FA-95BE-49BA36ADE3EA}">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90000"/>
            </a:lnSpc>
            <a:spcBef>
              <a:spcPct val="0"/>
            </a:spcBef>
            <a:spcAft>
              <a:spcPct val="35000"/>
            </a:spcAft>
            <a:buNone/>
          </a:pPr>
          <a:r>
            <a:rPr lang="en-US" sz="1900" kern="1200"/>
            <a:t>Begin evaluating their own strengths and development needs.</a:t>
          </a:r>
        </a:p>
      </dsp:txBody>
      <dsp:txXfrm>
        <a:off x="916946" y="4963693"/>
        <a:ext cx="5456867" cy="793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F9DF63-E4C2-4501-B0F3-64D62297730E}">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6BBA04-BA72-4BD4-B6BE-77C55E6BAA36}">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Evaluate personal employability skills and their congruence with the skills required for professional practice in a real or simulated environment.</a:t>
          </a:r>
        </a:p>
      </dsp:txBody>
      <dsp:txXfrm>
        <a:off x="688463" y="581604"/>
        <a:ext cx="4509367" cy="2799859"/>
      </dsp:txXfrm>
    </dsp:sp>
    <dsp:sp modelId="{67724496-9C64-4424-9895-37AE89E971EC}">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000ADB-3E1F-41B7-90B3-14E7709A5D92}">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Build a personal brand and promote a professional identity for a specific opportunity.</a:t>
          </a:r>
        </a:p>
      </dsp:txBody>
      <dsp:txXfrm>
        <a:off x="6412843" y="581604"/>
        <a:ext cx="4509367" cy="27998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AE6760-27D7-415B-8457-059360F42AA4}">
      <dsp:nvSpPr>
        <dsp:cNvPr id="0" name=""/>
        <dsp:cNvSpPr/>
      </dsp:nvSpPr>
      <dsp:spPr>
        <a:xfrm>
          <a:off x="0" y="0"/>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2B6EE3-8462-4C21-BF48-6F1FC250D766}">
      <dsp:nvSpPr>
        <dsp:cNvPr id="0" name=""/>
        <dsp:cNvSpPr/>
      </dsp:nvSpPr>
      <dsp:spPr>
        <a:xfrm>
          <a:off x="0" y="0"/>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Why are you studying health and social care?</a:t>
          </a:r>
        </a:p>
      </dsp:txBody>
      <dsp:txXfrm>
        <a:off x="0" y="0"/>
        <a:ext cx="6373813" cy="1439862"/>
      </dsp:txXfrm>
    </dsp:sp>
    <dsp:sp modelId="{69EAD9AA-71B6-4DBB-B86D-08DF097ADB29}">
      <dsp:nvSpPr>
        <dsp:cNvPr id="0" name=""/>
        <dsp:cNvSpPr/>
      </dsp:nvSpPr>
      <dsp:spPr>
        <a:xfrm>
          <a:off x="0" y="1439862"/>
          <a:ext cx="6373813" cy="0"/>
        </a:xfrm>
        <a:prstGeom prst="line">
          <a:avLst/>
        </a:prstGeom>
        <a:solidFill>
          <a:schemeClr val="accent2">
            <a:hueOff val="2564293"/>
            <a:satOff val="2735"/>
            <a:lumOff val="850"/>
            <a:alphaOff val="0"/>
          </a:schemeClr>
        </a:solidFill>
        <a:ln w="12700" cap="flat" cmpd="sng" algn="ctr">
          <a:solidFill>
            <a:schemeClr val="accent2">
              <a:hueOff val="2564293"/>
              <a:satOff val="2735"/>
              <a:lumOff val="85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A222C-1B48-4EB0-9EDB-7868EEAC4B6B}">
      <dsp:nvSpPr>
        <dsp:cNvPr id="0" name=""/>
        <dsp:cNvSpPr/>
      </dsp:nvSpPr>
      <dsp:spPr>
        <a:xfrm>
          <a:off x="0" y="1439862"/>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Why did you choose the course? </a:t>
          </a:r>
        </a:p>
      </dsp:txBody>
      <dsp:txXfrm>
        <a:off x="0" y="1439862"/>
        <a:ext cx="6373813" cy="1439862"/>
      </dsp:txXfrm>
    </dsp:sp>
    <dsp:sp modelId="{A71B4A84-769B-481D-80F5-14BBBE7F9FE8}">
      <dsp:nvSpPr>
        <dsp:cNvPr id="0" name=""/>
        <dsp:cNvSpPr/>
      </dsp:nvSpPr>
      <dsp:spPr>
        <a:xfrm>
          <a:off x="0" y="2879725"/>
          <a:ext cx="6373813" cy="0"/>
        </a:xfrm>
        <a:prstGeom prst="line">
          <a:avLst/>
        </a:prstGeom>
        <a:solidFill>
          <a:schemeClr val="accent2">
            <a:hueOff val="5128586"/>
            <a:satOff val="5470"/>
            <a:lumOff val="1701"/>
            <a:alphaOff val="0"/>
          </a:schemeClr>
        </a:solidFill>
        <a:ln w="12700" cap="flat" cmpd="sng" algn="ctr">
          <a:solidFill>
            <a:schemeClr val="accent2">
              <a:hueOff val="5128586"/>
              <a:satOff val="5470"/>
              <a:lumOff val="170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9B9D3E-24E5-47CA-B63D-FA7ED5236F67}">
      <dsp:nvSpPr>
        <dsp:cNvPr id="0" name=""/>
        <dsp:cNvSpPr/>
      </dsp:nvSpPr>
      <dsp:spPr>
        <a:xfrm>
          <a:off x="0" y="2879724"/>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What role would you like in the future? </a:t>
          </a:r>
        </a:p>
      </dsp:txBody>
      <dsp:txXfrm>
        <a:off x="0" y="2879724"/>
        <a:ext cx="6373813" cy="1439862"/>
      </dsp:txXfrm>
    </dsp:sp>
    <dsp:sp modelId="{6DF7E8D8-0272-4546-8CA4-94FB787959F4}">
      <dsp:nvSpPr>
        <dsp:cNvPr id="0" name=""/>
        <dsp:cNvSpPr/>
      </dsp:nvSpPr>
      <dsp:spPr>
        <a:xfrm>
          <a:off x="0" y="4319587"/>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0E54C9-05A7-4529-A780-8106A6B86222}">
      <dsp:nvSpPr>
        <dsp:cNvPr id="0" name=""/>
        <dsp:cNvSpPr/>
      </dsp:nvSpPr>
      <dsp:spPr>
        <a:xfrm>
          <a:off x="0" y="4319587"/>
          <a:ext cx="6373813" cy="1439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90000"/>
            </a:lnSpc>
            <a:spcBef>
              <a:spcPct val="0"/>
            </a:spcBef>
            <a:spcAft>
              <a:spcPct val="35000"/>
            </a:spcAft>
            <a:buNone/>
          </a:pPr>
          <a:r>
            <a:rPr lang="en-US" sz="3900" kern="1200"/>
            <a:t>What skills do you think are important? </a:t>
          </a:r>
        </a:p>
      </dsp:txBody>
      <dsp:txXfrm>
        <a:off x="0" y="4319587"/>
        <a:ext cx="6373813" cy="14398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29C530-CB7D-43FA-AD7A-DBA443530D30}">
      <dsp:nvSpPr>
        <dsp:cNvPr id="0" name=""/>
        <dsp:cNvSpPr/>
      </dsp:nvSpPr>
      <dsp:spPr>
        <a:xfrm>
          <a:off x="0" y="935910"/>
          <a:ext cx="6373813"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B7203A-D24C-4F8C-B474-7603E23E202C}">
      <dsp:nvSpPr>
        <dsp:cNvPr id="0" name=""/>
        <dsp:cNvSpPr/>
      </dsp:nvSpPr>
      <dsp:spPr>
        <a:xfrm>
          <a:off x="522670" y="1324673"/>
          <a:ext cx="950309" cy="9503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2745B6-302A-47FC-A319-4279D93361DA}">
      <dsp:nvSpPr>
        <dsp:cNvPr id="0" name=""/>
        <dsp:cNvSpPr/>
      </dsp:nvSpPr>
      <dsp:spPr>
        <a:xfrm>
          <a:off x="1995649" y="935910"/>
          <a:ext cx="4378164"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755650">
            <a:lnSpc>
              <a:spcPct val="90000"/>
            </a:lnSpc>
            <a:spcBef>
              <a:spcPct val="0"/>
            </a:spcBef>
            <a:spcAft>
              <a:spcPct val="35000"/>
            </a:spcAft>
            <a:buNone/>
          </a:pPr>
          <a:r>
            <a:rPr lang="en-US" sz="1700" kern="1200"/>
            <a:t>Synergic combination of personal qualities, a range of cognitive, social, emotional and behavioural skills including their application into the challenges encountered (Knight and Yorke, 2001). </a:t>
          </a:r>
        </a:p>
      </dsp:txBody>
      <dsp:txXfrm>
        <a:off x="1995649" y="935910"/>
        <a:ext cx="4378164" cy="1727835"/>
      </dsp:txXfrm>
    </dsp:sp>
    <dsp:sp modelId="{96DD2BF8-C4FC-405D-BA5A-405E07E6F810}">
      <dsp:nvSpPr>
        <dsp:cNvPr id="0" name=""/>
        <dsp:cNvSpPr/>
      </dsp:nvSpPr>
      <dsp:spPr>
        <a:xfrm>
          <a:off x="0" y="3095704"/>
          <a:ext cx="6373813" cy="17278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087F7-17B5-4247-90A2-B0684EA2685B}">
      <dsp:nvSpPr>
        <dsp:cNvPr id="0" name=""/>
        <dsp:cNvSpPr/>
      </dsp:nvSpPr>
      <dsp:spPr>
        <a:xfrm>
          <a:off x="522670" y="3484467"/>
          <a:ext cx="950309" cy="9503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6CBCCB-4629-4B2E-A3C9-BAA3C7C3392A}">
      <dsp:nvSpPr>
        <dsp:cNvPr id="0" name=""/>
        <dsp:cNvSpPr/>
      </dsp:nvSpPr>
      <dsp:spPr>
        <a:xfrm>
          <a:off x="1995649" y="3095704"/>
          <a:ext cx="4378164" cy="1727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63" tIns="182863" rIns="182863" bIns="182863" numCol="1" spcCol="1270" anchor="ctr" anchorCtr="0">
          <a:noAutofit/>
        </a:bodyPr>
        <a:lstStyle/>
        <a:p>
          <a:pPr marL="0" lvl="0" indent="0" algn="l" defTabSz="755650">
            <a:lnSpc>
              <a:spcPct val="90000"/>
            </a:lnSpc>
            <a:spcBef>
              <a:spcPct val="0"/>
            </a:spcBef>
            <a:spcAft>
              <a:spcPct val="35000"/>
            </a:spcAft>
            <a:buNone/>
          </a:pPr>
          <a:r>
            <a:rPr lang="en-US" sz="1700" kern="1200"/>
            <a:t>Employers seek additional employability skills, often regarded as “soft skills” (Finch et al., 2013)</a:t>
          </a:r>
        </a:p>
      </dsp:txBody>
      <dsp:txXfrm>
        <a:off x="1995649" y="3095704"/>
        <a:ext cx="4378164" cy="17278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70DDA9-6990-42F3-9915-E88567DF00C4}">
      <dsp:nvSpPr>
        <dsp:cNvPr id="0" name=""/>
        <dsp:cNvSpPr/>
      </dsp:nvSpPr>
      <dsp:spPr>
        <a:xfrm>
          <a:off x="2482747" y="1844"/>
          <a:ext cx="2093062" cy="20930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A01185-9484-47B7-A888-8C58315A2107}">
      <dsp:nvSpPr>
        <dsp:cNvPr id="0" name=""/>
        <dsp:cNvSpPr/>
      </dsp:nvSpPr>
      <dsp:spPr>
        <a:xfrm>
          <a:off x="2928809" y="447907"/>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882620-F99A-4360-A611-A1347B48C951}">
      <dsp:nvSpPr>
        <dsp:cNvPr id="0" name=""/>
        <dsp:cNvSpPr/>
      </dsp:nvSpPr>
      <dsp:spPr>
        <a:xfrm>
          <a:off x="1813653" y="2746845"/>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What skills do you already have?</a:t>
          </a:r>
        </a:p>
      </dsp:txBody>
      <dsp:txXfrm>
        <a:off x="1813653" y="2746845"/>
        <a:ext cx="3431250" cy="720000"/>
      </dsp:txXfrm>
    </dsp:sp>
    <dsp:sp modelId="{1C5FD8DE-8D67-4E28-ACDB-3635AA889AB5}">
      <dsp:nvSpPr>
        <dsp:cNvPr id="0" name=""/>
        <dsp:cNvSpPr/>
      </dsp:nvSpPr>
      <dsp:spPr>
        <a:xfrm>
          <a:off x="6514466" y="1844"/>
          <a:ext cx="2093062" cy="20930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1AF416-6954-4C17-94CE-ED76B64C5252}">
      <dsp:nvSpPr>
        <dsp:cNvPr id="0" name=""/>
        <dsp:cNvSpPr/>
      </dsp:nvSpPr>
      <dsp:spPr>
        <a:xfrm>
          <a:off x="6960528" y="447907"/>
          <a:ext cx="1200937" cy="12009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717BF6-ABC1-4D57-98B2-C6C85C48A592}">
      <dsp:nvSpPr>
        <dsp:cNvPr id="0" name=""/>
        <dsp:cNvSpPr/>
      </dsp:nvSpPr>
      <dsp:spPr>
        <a:xfrm>
          <a:off x="5845372" y="2746845"/>
          <a:ext cx="343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What skills are you lacking?</a:t>
          </a:r>
        </a:p>
      </dsp:txBody>
      <dsp:txXfrm>
        <a:off x="5845372" y="2746845"/>
        <a:ext cx="34312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3EC61-33E6-4C20-B409-51CE06352503}">
      <dsp:nvSpPr>
        <dsp:cNvPr id="0" name=""/>
        <dsp:cNvSpPr/>
      </dsp:nvSpPr>
      <dsp:spPr>
        <a:xfrm>
          <a:off x="0" y="186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4BDE78-A439-464E-A9CB-07473521B9DF}">
      <dsp:nvSpPr>
        <dsp:cNvPr id="0" name=""/>
        <dsp:cNvSpPr/>
      </dsp:nvSpPr>
      <dsp:spPr>
        <a:xfrm>
          <a:off x="240152" y="180489"/>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E3E69D-E69A-44AA-8EB0-0F89C9249536}">
      <dsp:nvSpPr>
        <dsp:cNvPr id="0" name=""/>
        <dsp:cNvSpPr/>
      </dsp:nvSpPr>
      <dsp:spPr>
        <a:xfrm>
          <a:off x="916946" y="186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100000"/>
            </a:lnSpc>
            <a:spcBef>
              <a:spcPct val="0"/>
            </a:spcBef>
            <a:spcAft>
              <a:spcPct val="35000"/>
            </a:spcAft>
            <a:buNone/>
          </a:pPr>
          <a:r>
            <a:rPr lang="en-US" sz="1900" kern="1200"/>
            <a:t>What does our current provision of healthcare look like?</a:t>
          </a:r>
        </a:p>
      </dsp:txBody>
      <dsp:txXfrm>
        <a:off x="916946" y="1863"/>
        <a:ext cx="5456867" cy="793892"/>
      </dsp:txXfrm>
    </dsp:sp>
    <dsp:sp modelId="{0E50DB40-CCB1-4D5D-AA4A-9720174A9E8D}">
      <dsp:nvSpPr>
        <dsp:cNvPr id="0" name=""/>
        <dsp:cNvSpPr/>
      </dsp:nvSpPr>
      <dsp:spPr>
        <a:xfrm>
          <a:off x="0" y="994229"/>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A6B91-17AC-40C2-ACD4-413103415419}">
      <dsp:nvSpPr>
        <dsp:cNvPr id="0" name=""/>
        <dsp:cNvSpPr/>
      </dsp:nvSpPr>
      <dsp:spPr>
        <a:xfrm>
          <a:off x="240152" y="1172855"/>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692CA3-60E8-4E11-961C-86E584D09F6B}">
      <dsp:nvSpPr>
        <dsp:cNvPr id="0" name=""/>
        <dsp:cNvSpPr/>
      </dsp:nvSpPr>
      <dsp:spPr>
        <a:xfrm>
          <a:off x="916946" y="994229"/>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100000"/>
            </a:lnSpc>
            <a:spcBef>
              <a:spcPct val="0"/>
            </a:spcBef>
            <a:spcAft>
              <a:spcPct val="35000"/>
            </a:spcAft>
            <a:buNone/>
          </a:pPr>
          <a:r>
            <a:rPr lang="en-US" sz="1900" kern="1200"/>
            <a:t>How do we provide healthcare in </a:t>
          </a:r>
          <a:r>
            <a:rPr lang="en-US" sz="1900" kern="1200">
              <a:latin typeface="Sitka Heading"/>
            </a:rPr>
            <a:t>2026</a:t>
          </a:r>
          <a:r>
            <a:rPr lang="en-US" sz="1900" kern="1200"/>
            <a:t>?</a:t>
          </a:r>
        </a:p>
      </dsp:txBody>
      <dsp:txXfrm>
        <a:off x="916946" y="994229"/>
        <a:ext cx="5456867" cy="793892"/>
      </dsp:txXfrm>
    </dsp:sp>
    <dsp:sp modelId="{0B4F7D96-2A7F-465A-B1EF-DEB504674080}">
      <dsp:nvSpPr>
        <dsp:cNvPr id="0" name=""/>
        <dsp:cNvSpPr/>
      </dsp:nvSpPr>
      <dsp:spPr>
        <a:xfrm>
          <a:off x="0" y="1986595"/>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43F3C8-97A1-4133-9242-2B462700DE4E}">
      <dsp:nvSpPr>
        <dsp:cNvPr id="0" name=""/>
        <dsp:cNvSpPr/>
      </dsp:nvSpPr>
      <dsp:spPr>
        <a:xfrm>
          <a:off x="240152" y="2165221"/>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950D31-2C17-4EE6-BBAB-9D58BB024C28}">
      <dsp:nvSpPr>
        <dsp:cNvPr id="0" name=""/>
        <dsp:cNvSpPr/>
      </dsp:nvSpPr>
      <dsp:spPr>
        <a:xfrm>
          <a:off x="916946" y="1986595"/>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100000"/>
            </a:lnSpc>
            <a:spcBef>
              <a:spcPct val="0"/>
            </a:spcBef>
            <a:spcAft>
              <a:spcPct val="35000"/>
            </a:spcAft>
            <a:buNone/>
          </a:pPr>
          <a:r>
            <a:rPr lang="en-US" sz="1900" kern="1200"/>
            <a:t>Methods?</a:t>
          </a:r>
        </a:p>
      </dsp:txBody>
      <dsp:txXfrm>
        <a:off x="916946" y="1986595"/>
        <a:ext cx="5456867" cy="793892"/>
      </dsp:txXfrm>
    </dsp:sp>
    <dsp:sp modelId="{833461AB-23F4-494F-B169-5AE095249EB9}">
      <dsp:nvSpPr>
        <dsp:cNvPr id="0" name=""/>
        <dsp:cNvSpPr/>
      </dsp:nvSpPr>
      <dsp:spPr>
        <a:xfrm>
          <a:off x="0" y="2978961"/>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EDBB38-E8D9-4F6D-84CC-6B43BDF3E653}">
      <dsp:nvSpPr>
        <dsp:cNvPr id="0" name=""/>
        <dsp:cNvSpPr/>
      </dsp:nvSpPr>
      <dsp:spPr>
        <a:xfrm>
          <a:off x="240152" y="3157587"/>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649083-001D-4861-A007-4BAF76952AEB}">
      <dsp:nvSpPr>
        <dsp:cNvPr id="0" name=""/>
        <dsp:cNvSpPr/>
      </dsp:nvSpPr>
      <dsp:spPr>
        <a:xfrm>
          <a:off x="916946" y="2978961"/>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100000"/>
            </a:lnSpc>
            <a:spcBef>
              <a:spcPct val="0"/>
            </a:spcBef>
            <a:spcAft>
              <a:spcPct val="35000"/>
            </a:spcAft>
            <a:buNone/>
          </a:pPr>
          <a:r>
            <a:rPr lang="en-US" sz="1900" kern="1200"/>
            <a:t>Strategies?</a:t>
          </a:r>
        </a:p>
      </dsp:txBody>
      <dsp:txXfrm>
        <a:off x="916946" y="2978961"/>
        <a:ext cx="5456867" cy="793892"/>
      </dsp:txXfrm>
    </dsp:sp>
    <dsp:sp modelId="{58EBE428-99A5-4A6F-8B3D-E60CDD084DC3}">
      <dsp:nvSpPr>
        <dsp:cNvPr id="0" name=""/>
        <dsp:cNvSpPr/>
      </dsp:nvSpPr>
      <dsp:spPr>
        <a:xfrm>
          <a:off x="0" y="3971327"/>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74B91E-99C3-4735-AA9B-C8C988B43F7E}">
      <dsp:nvSpPr>
        <dsp:cNvPr id="0" name=""/>
        <dsp:cNvSpPr/>
      </dsp:nvSpPr>
      <dsp:spPr>
        <a:xfrm>
          <a:off x="240152" y="4149953"/>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BD81B9-6DB1-4C5C-9BB3-4B75A7835EB5}">
      <dsp:nvSpPr>
        <dsp:cNvPr id="0" name=""/>
        <dsp:cNvSpPr/>
      </dsp:nvSpPr>
      <dsp:spPr>
        <a:xfrm>
          <a:off x="916946" y="3971327"/>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100000"/>
            </a:lnSpc>
            <a:spcBef>
              <a:spcPct val="0"/>
            </a:spcBef>
            <a:spcAft>
              <a:spcPct val="35000"/>
            </a:spcAft>
            <a:buNone/>
          </a:pPr>
          <a:r>
            <a:rPr lang="en-US" sz="1900" kern="1200"/>
            <a:t>Plans?</a:t>
          </a:r>
        </a:p>
      </dsp:txBody>
      <dsp:txXfrm>
        <a:off x="916946" y="3971327"/>
        <a:ext cx="5456867" cy="793892"/>
      </dsp:txXfrm>
    </dsp:sp>
    <dsp:sp modelId="{3790C899-B6D9-43CD-AA30-F1646198FAD0}">
      <dsp:nvSpPr>
        <dsp:cNvPr id="0" name=""/>
        <dsp:cNvSpPr/>
      </dsp:nvSpPr>
      <dsp:spPr>
        <a:xfrm>
          <a:off x="0" y="4963693"/>
          <a:ext cx="6373813" cy="7938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DD6E2F-02F3-4A91-B035-38727F4886D1}">
      <dsp:nvSpPr>
        <dsp:cNvPr id="0" name=""/>
        <dsp:cNvSpPr/>
      </dsp:nvSpPr>
      <dsp:spPr>
        <a:xfrm>
          <a:off x="240152" y="5142319"/>
          <a:ext cx="436641" cy="43664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FE048F-D36F-4DA6-B6E5-B2DE24C0DF2B}">
      <dsp:nvSpPr>
        <dsp:cNvPr id="0" name=""/>
        <dsp:cNvSpPr/>
      </dsp:nvSpPr>
      <dsp:spPr>
        <a:xfrm>
          <a:off x="916946" y="4963693"/>
          <a:ext cx="5456867" cy="7938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020" tIns="84020" rIns="84020" bIns="84020" numCol="1" spcCol="1270" anchor="ctr" anchorCtr="0">
          <a:noAutofit/>
        </a:bodyPr>
        <a:lstStyle/>
        <a:p>
          <a:pPr marL="0" lvl="0" indent="0" algn="l" defTabSz="844550">
            <a:lnSpc>
              <a:spcPct val="100000"/>
            </a:lnSpc>
            <a:spcBef>
              <a:spcPct val="0"/>
            </a:spcBef>
            <a:spcAft>
              <a:spcPct val="35000"/>
            </a:spcAft>
            <a:buNone/>
          </a:pPr>
          <a:r>
            <a:rPr lang="en-US" sz="1900" kern="1200"/>
            <a:t>Services?</a:t>
          </a:r>
        </a:p>
      </dsp:txBody>
      <dsp:txXfrm>
        <a:off x="916946" y="4963693"/>
        <a:ext cx="5456867" cy="79389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65C4F-803F-4859-A0CD-8542A2A0A4BF}">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2523D1-A520-4DE6-89C3-DD911AD9AB95}">
      <dsp:nvSpPr>
        <dsp:cNvPr id="0" name=""/>
        <dsp:cNvSpPr/>
      </dsp:nvSpPr>
      <dsp:spPr>
        <a:xfrm>
          <a:off x="0" y="281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Increased diagnoses</a:t>
          </a:r>
        </a:p>
      </dsp:txBody>
      <dsp:txXfrm>
        <a:off x="0" y="2812"/>
        <a:ext cx="6373813" cy="523075"/>
      </dsp:txXfrm>
    </dsp:sp>
    <dsp:sp modelId="{1D82DFE4-E5FE-4AB3-869E-01338ACF2032}">
      <dsp:nvSpPr>
        <dsp:cNvPr id="0" name=""/>
        <dsp:cNvSpPr/>
      </dsp:nvSpPr>
      <dsp:spPr>
        <a:xfrm>
          <a:off x="0" y="525887"/>
          <a:ext cx="6373813" cy="0"/>
        </a:xfrm>
        <a:prstGeom prst="line">
          <a:avLst/>
        </a:prstGeom>
        <a:solidFill>
          <a:schemeClr val="accent2">
            <a:hueOff val="769288"/>
            <a:satOff val="821"/>
            <a:lumOff val="255"/>
            <a:alphaOff val="0"/>
          </a:schemeClr>
        </a:solidFill>
        <a:ln w="12700" cap="flat" cmpd="sng" algn="ctr">
          <a:solidFill>
            <a:schemeClr val="accent2">
              <a:hueOff val="769288"/>
              <a:satOff val="821"/>
              <a:lumOff val="2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BF1960-37D6-44CC-9A55-65C0D6984C33}">
      <dsp:nvSpPr>
        <dsp:cNvPr id="0" name=""/>
        <dsp:cNvSpPr/>
      </dsp:nvSpPr>
      <dsp:spPr>
        <a:xfrm>
          <a:off x="0" y="52588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Increased mortality</a:t>
          </a:r>
        </a:p>
      </dsp:txBody>
      <dsp:txXfrm>
        <a:off x="0" y="525887"/>
        <a:ext cx="6373813" cy="523075"/>
      </dsp:txXfrm>
    </dsp:sp>
    <dsp:sp modelId="{477339F5-3376-4B0A-A513-84465F3671D0}">
      <dsp:nvSpPr>
        <dsp:cNvPr id="0" name=""/>
        <dsp:cNvSpPr/>
      </dsp:nvSpPr>
      <dsp:spPr>
        <a:xfrm>
          <a:off x="0" y="1048962"/>
          <a:ext cx="6373813" cy="0"/>
        </a:xfrm>
        <a:prstGeom prst="line">
          <a:avLst/>
        </a:prstGeom>
        <a:solidFill>
          <a:schemeClr val="accent2">
            <a:hueOff val="1538576"/>
            <a:satOff val="1641"/>
            <a:lumOff val="510"/>
            <a:alphaOff val="0"/>
          </a:schemeClr>
        </a:solidFill>
        <a:ln w="12700" cap="flat" cmpd="sng" algn="ctr">
          <a:solidFill>
            <a:schemeClr val="accent2">
              <a:hueOff val="1538576"/>
              <a:satOff val="1641"/>
              <a:lumOff val="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D77765-9A94-4805-A63A-EF9A9789DBCD}">
      <dsp:nvSpPr>
        <dsp:cNvPr id="0" name=""/>
        <dsp:cNvSpPr/>
      </dsp:nvSpPr>
      <dsp:spPr>
        <a:xfrm>
          <a:off x="0" y="104896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Ageing populations</a:t>
          </a:r>
        </a:p>
      </dsp:txBody>
      <dsp:txXfrm>
        <a:off x="0" y="1048962"/>
        <a:ext cx="6373813" cy="523075"/>
      </dsp:txXfrm>
    </dsp:sp>
    <dsp:sp modelId="{F74F9DF1-5A77-4C49-BDEB-EB5D3D5CB73D}">
      <dsp:nvSpPr>
        <dsp:cNvPr id="0" name=""/>
        <dsp:cNvSpPr/>
      </dsp:nvSpPr>
      <dsp:spPr>
        <a:xfrm>
          <a:off x="0" y="1572037"/>
          <a:ext cx="6373813" cy="0"/>
        </a:xfrm>
        <a:prstGeom prst="line">
          <a:avLst/>
        </a:prstGeom>
        <a:solidFill>
          <a:schemeClr val="accent2">
            <a:hueOff val="2307864"/>
            <a:satOff val="2462"/>
            <a:lumOff val="765"/>
            <a:alphaOff val="0"/>
          </a:schemeClr>
        </a:solidFill>
        <a:ln w="12700" cap="flat" cmpd="sng" algn="ctr">
          <a:solidFill>
            <a:schemeClr val="accent2">
              <a:hueOff val="2307864"/>
              <a:satOff val="2462"/>
              <a:lumOff val="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930D01-208D-4C29-AD6B-AB167695BA39}">
      <dsp:nvSpPr>
        <dsp:cNvPr id="0" name=""/>
        <dsp:cNvSpPr/>
      </dsp:nvSpPr>
      <dsp:spPr>
        <a:xfrm>
          <a:off x="0" y="157203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COVID-19 pandemic</a:t>
          </a:r>
        </a:p>
      </dsp:txBody>
      <dsp:txXfrm>
        <a:off x="0" y="1572037"/>
        <a:ext cx="6373813" cy="523075"/>
      </dsp:txXfrm>
    </dsp:sp>
    <dsp:sp modelId="{36BFD468-46B3-4229-A2E2-63134C527E3C}">
      <dsp:nvSpPr>
        <dsp:cNvPr id="0" name=""/>
        <dsp:cNvSpPr/>
      </dsp:nvSpPr>
      <dsp:spPr>
        <a:xfrm>
          <a:off x="0" y="2095112"/>
          <a:ext cx="6373813" cy="0"/>
        </a:xfrm>
        <a:prstGeom prst="line">
          <a:avLst/>
        </a:prstGeom>
        <a:solidFill>
          <a:schemeClr val="accent2">
            <a:hueOff val="3077152"/>
            <a:satOff val="3282"/>
            <a:lumOff val="1020"/>
            <a:alphaOff val="0"/>
          </a:schemeClr>
        </a:solidFill>
        <a:ln w="12700" cap="flat" cmpd="sng" algn="ctr">
          <a:solidFill>
            <a:schemeClr val="accent2">
              <a:hueOff val="3077152"/>
              <a:satOff val="3282"/>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93EF8B-A979-4E5B-8E5C-4C989C5DAAD9}">
      <dsp:nvSpPr>
        <dsp:cNvPr id="0" name=""/>
        <dsp:cNvSpPr/>
      </dsp:nvSpPr>
      <dsp:spPr>
        <a:xfrm>
          <a:off x="0" y="209511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NHS backlogs</a:t>
          </a:r>
        </a:p>
      </dsp:txBody>
      <dsp:txXfrm>
        <a:off x="0" y="2095112"/>
        <a:ext cx="6373813" cy="523075"/>
      </dsp:txXfrm>
    </dsp:sp>
    <dsp:sp modelId="{FD69CC15-6E46-43A8-91C2-E48210534355}">
      <dsp:nvSpPr>
        <dsp:cNvPr id="0" name=""/>
        <dsp:cNvSpPr/>
      </dsp:nvSpPr>
      <dsp:spPr>
        <a:xfrm>
          <a:off x="0" y="2618187"/>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87E671-6811-4AD5-A715-33ED1CE35AD8}">
      <dsp:nvSpPr>
        <dsp:cNvPr id="0" name=""/>
        <dsp:cNvSpPr/>
      </dsp:nvSpPr>
      <dsp:spPr>
        <a:xfrm>
          <a:off x="0" y="261818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Mental health services</a:t>
          </a:r>
        </a:p>
      </dsp:txBody>
      <dsp:txXfrm>
        <a:off x="0" y="2618187"/>
        <a:ext cx="6373813" cy="523075"/>
      </dsp:txXfrm>
    </dsp:sp>
    <dsp:sp modelId="{037DB3F0-595B-4DD5-8956-0A12E9B23B58}">
      <dsp:nvSpPr>
        <dsp:cNvPr id="0" name=""/>
        <dsp:cNvSpPr/>
      </dsp:nvSpPr>
      <dsp:spPr>
        <a:xfrm>
          <a:off x="0" y="3141262"/>
          <a:ext cx="6373813" cy="0"/>
        </a:xfrm>
        <a:prstGeom prst="line">
          <a:avLst/>
        </a:prstGeom>
        <a:solidFill>
          <a:schemeClr val="accent2">
            <a:hueOff val="4615728"/>
            <a:satOff val="4923"/>
            <a:lumOff val="1531"/>
            <a:alphaOff val="0"/>
          </a:schemeClr>
        </a:solidFill>
        <a:ln w="12700" cap="flat" cmpd="sng" algn="ctr">
          <a:solidFill>
            <a:schemeClr val="accent2">
              <a:hueOff val="4615728"/>
              <a:satOff val="4923"/>
              <a:lumOff val="15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002320-2E69-43B3-881F-161ECB7FD954}">
      <dsp:nvSpPr>
        <dsp:cNvPr id="0" name=""/>
        <dsp:cNvSpPr/>
      </dsp:nvSpPr>
      <dsp:spPr>
        <a:xfrm>
          <a:off x="0" y="314126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Lack of beds</a:t>
          </a:r>
        </a:p>
      </dsp:txBody>
      <dsp:txXfrm>
        <a:off x="0" y="3141262"/>
        <a:ext cx="6373813" cy="523075"/>
      </dsp:txXfrm>
    </dsp:sp>
    <dsp:sp modelId="{E578B275-E421-47BD-8955-8031DF0702F3}">
      <dsp:nvSpPr>
        <dsp:cNvPr id="0" name=""/>
        <dsp:cNvSpPr/>
      </dsp:nvSpPr>
      <dsp:spPr>
        <a:xfrm>
          <a:off x="0" y="3664337"/>
          <a:ext cx="6373813" cy="0"/>
        </a:xfrm>
        <a:prstGeom prst="line">
          <a:avLst/>
        </a:prstGeom>
        <a:solidFill>
          <a:schemeClr val="accent2">
            <a:hueOff val="5385016"/>
            <a:satOff val="5744"/>
            <a:lumOff val="1786"/>
            <a:alphaOff val="0"/>
          </a:schemeClr>
        </a:solidFill>
        <a:ln w="12700" cap="flat" cmpd="sng" algn="ctr">
          <a:solidFill>
            <a:schemeClr val="accent2">
              <a:hueOff val="5385016"/>
              <a:satOff val="5744"/>
              <a:lumOff val="17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B4BCB6-D9BB-4E63-BFDF-2EB5BDBC3382}">
      <dsp:nvSpPr>
        <dsp:cNvPr id="0" name=""/>
        <dsp:cNvSpPr/>
      </dsp:nvSpPr>
      <dsp:spPr>
        <a:xfrm>
          <a:off x="0" y="366433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Understaffing, poor retention</a:t>
          </a:r>
        </a:p>
      </dsp:txBody>
      <dsp:txXfrm>
        <a:off x="0" y="3664337"/>
        <a:ext cx="6373813" cy="523075"/>
      </dsp:txXfrm>
    </dsp:sp>
    <dsp:sp modelId="{77D02017-0418-43E2-9E21-E5BF2995D29E}">
      <dsp:nvSpPr>
        <dsp:cNvPr id="0" name=""/>
        <dsp:cNvSpPr/>
      </dsp:nvSpPr>
      <dsp:spPr>
        <a:xfrm>
          <a:off x="0" y="4187412"/>
          <a:ext cx="6373813" cy="0"/>
        </a:xfrm>
        <a:prstGeom prst="line">
          <a:avLst/>
        </a:prstGeom>
        <a:solidFill>
          <a:schemeClr val="accent2">
            <a:hueOff val="6154304"/>
            <a:satOff val="6564"/>
            <a:lumOff val="2041"/>
            <a:alphaOff val="0"/>
          </a:schemeClr>
        </a:solidFill>
        <a:ln w="12700" cap="flat" cmpd="sng" algn="ctr">
          <a:solidFill>
            <a:schemeClr val="accent2">
              <a:hueOff val="6154304"/>
              <a:satOff val="6564"/>
              <a:lumOff val="20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2500F7-F861-496F-9A2B-88E5F2241CFA}">
      <dsp:nvSpPr>
        <dsp:cNvPr id="0" name=""/>
        <dsp:cNvSpPr/>
      </dsp:nvSpPr>
      <dsp:spPr>
        <a:xfrm>
          <a:off x="0" y="418741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Pressure</a:t>
          </a:r>
        </a:p>
      </dsp:txBody>
      <dsp:txXfrm>
        <a:off x="0" y="4187412"/>
        <a:ext cx="6373813" cy="523075"/>
      </dsp:txXfrm>
    </dsp:sp>
    <dsp:sp modelId="{9F897C59-60FB-480C-8837-66911048CF01}">
      <dsp:nvSpPr>
        <dsp:cNvPr id="0" name=""/>
        <dsp:cNvSpPr/>
      </dsp:nvSpPr>
      <dsp:spPr>
        <a:xfrm>
          <a:off x="0" y="4710487"/>
          <a:ext cx="6373813" cy="0"/>
        </a:xfrm>
        <a:prstGeom prst="line">
          <a:avLst/>
        </a:prstGeom>
        <a:solidFill>
          <a:schemeClr val="accent2">
            <a:hueOff val="6923591"/>
            <a:satOff val="7385"/>
            <a:lumOff val="2296"/>
            <a:alphaOff val="0"/>
          </a:schemeClr>
        </a:solidFill>
        <a:ln w="12700" cap="flat" cmpd="sng" algn="ctr">
          <a:solidFill>
            <a:schemeClr val="accent2">
              <a:hueOff val="6923591"/>
              <a:satOff val="7385"/>
              <a:lumOff val="22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6EE69B-3EB9-47AE-9C23-D65A37831BFD}">
      <dsp:nvSpPr>
        <dsp:cNvPr id="0" name=""/>
        <dsp:cNvSpPr/>
      </dsp:nvSpPr>
      <dsp:spPr>
        <a:xfrm>
          <a:off x="0" y="471048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Underfunding</a:t>
          </a:r>
        </a:p>
      </dsp:txBody>
      <dsp:txXfrm>
        <a:off x="0" y="4710487"/>
        <a:ext cx="6373813" cy="523075"/>
      </dsp:txXfrm>
    </dsp:sp>
    <dsp:sp modelId="{618FDEEF-7D25-455B-9603-E2CCB2A93793}">
      <dsp:nvSpPr>
        <dsp:cNvPr id="0" name=""/>
        <dsp:cNvSpPr/>
      </dsp:nvSpPr>
      <dsp:spPr>
        <a:xfrm>
          <a:off x="0" y="5233562"/>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77ED2F-E35B-44F8-B82A-55CCB4E8E466}">
      <dsp:nvSpPr>
        <dsp:cNvPr id="0" name=""/>
        <dsp:cNvSpPr/>
      </dsp:nvSpPr>
      <dsp:spPr>
        <a:xfrm>
          <a:off x="0" y="523356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Outdated methods</a:t>
          </a:r>
        </a:p>
      </dsp:txBody>
      <dsp:txXfrm>
        <a:off x="0" y="5233562"/>
        <a:ext cx="6373813" cy="5230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C44E60-7E55-4CCF-B0FA-FD8BDB461ACF}">
      <dsp:nvSpPr>
        <dsp:cNvPr id="0" name=""/>
        <dsp:cNvSpPr/>
      </dsp:nvSpPr>
      <dsp:spPr>
        <a:xfrm>
          <a:off x="1128578" y="26443"/>
          <a:ext cx="1406812" cy="1406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4AD62D-2616-4CEA-BF96-9CC645470FCC}">
      <dsp:nvSpPr>
        <dsp:cNvPr id="0" name=""/>
        <dsp:cNvSpPr/>
      </dsp:nvSpPr>
      <dsp:spPr>
        <a:xfrm>
          <a:off x="1428391" y="326256"/>
          <a:ext cx="807187" cy="807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48F59A-81CA-424C-97A9-8570642818C5}">
      <dsp:nvSpPr>
        <dsp:cNvPr id="0" name=""/>
        <dsp:cNvSpPr/>
      </dsp:nvSpPr>
      <dsp:spPr>
        <a:xfrm>
          <a:off x="678860" y="1871443"/>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a:t>How did we get here?</a:t>
          </a:r>
        </a:p>
      </dsp:txBody>
      <dsp:txXfrm>
        <a:off x="678860" y="1871443"/>
        <a:ext cx="2306250" cy="720000"/>
      </dsp:txXfrm>
    </dsp:sp>
    <dsp:sp modelId="{10554874-C3F7-42F5-AABB-96514F5D76BA}">
      <dsp:nvSpPr>
        <dsp:cNvPr id="0" name=""/>
        <dsp:cNvSpPr/>
      </dsp:nvSpPr>
      <dsp:spPr>
        <a:xfrm>
          <a:off x="3838422" y="26443"/>
          <a:ext cx="1406812" cy="1406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963112-8742-4526-96D2-8DEA67DEE3AB}">
      <dsp:nvSpPr>
        <dsp:cNvPr id="0" name=""/>
        <dsp:cNvSpPr/>
      </dsp:nvSpPr>
      <dsp:spPr>
        <a:xfrm>
          <a:off x="4138235" y="326256"/>
          <a:ext cx="807187" cy="807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9E9CDF-E1EE-4CA5-A58E-608253E8F081}">
      <dsp:nvSpPr>
        <dsp:cNvPr id="0" name=""/>
        <dsp:cNvSpPr/>
      </dsp:nvSpPr>
      <dsp:spPr>
        <a:xfrm>
          <a:off x="3388703" y="1871443"/>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a:t>How did the NHS in Wales decide they were going to provide care in a set manner?</a:t>
          </a:r>
        </a:p>
      </dsp:txBody>
      <dsp:txXfrm>
        <a:off x="3388703" y="1871443"/>
        <a:ext cx="2306250" cy="720000"/>
      </dsp:txXfrm>
    </dsp:sp>
    <dsp:sp modelId="{A629A422-8859-41B0-AB76-BE38BA882F01}">
      <dsp:nvSpPr>
        <dsp:cNvPr id="0" name=""/>
        <dsp:cNvSpPr/>
      </dsp:nvSpPr>
      <dsp:spPr>
        <a:xfrm>
          <a:off x="2483500" y="3168006"/>
          <a:ext cx="1406812" cy="1406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602F77-8629-48EA-ADB0-4507B21D47FE}">
      <dsp:nvSpPr>
        <dsp:cNvPr id="0" name=""/>
        <dsp:cNvSpPr/>
      </dsp:nvSpPr>
      <dsp:spPr>
        <a:xfrm>
          <a:off x="2783313" y="3467818"/>
          <a:ext cx="807187" cy="8071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8F06E-0D28-41CF-B354-68ADB9BC211E}">
      <dsp:nvSpPr>
        <dsp:cNvPr id="0" name=""/>
        <dsp:cNvSpPr/>
      </dsp:nvSpPr>
      <dsp:spPr>
        <a:xfrm>
          <a:off x="2033781" y="5013006"/>
          <a:ext cx="23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US" sz="1200" kern="1200"/>
            <a:t>One Wales (2007).</a:t>
          </a:r>
        </a:p>
      </dsp:txBody>
      <dsp:txXfrm>
        <a:off x="2033781" y="5013006"/>
        <a:ext cx="2306250"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3A32D2-68A2-4D21-A6DD-75F6F322F282}">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F5FF20-7479-4C43-B7C7-BC11E2A978F3}">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The old system was complex and overly bureaucratic.</a:t>
          </a:r>
        </a:p>
      </dsp:txBody>
      <dsp:txXfrm>
        <a:off x="688463" y="581604"/>
        <a:ext cx="4509367" cy="2799859"/>
      </dsp:txXfrm>
    </dsp:sp>
    <dsp:sp modelId="{ECAE8CAC-AA08-46EA-8E6B-068D6B142805}">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91107A-DDFE-4C57-938D-8495683954FB}">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“The ‘</a:t>
          </a:r>
          <a:r>
            <a:rPr lang="en-US" sz="2500" i="1" kern="1200"/>
            <a:t>One Wales’</a:t>
          </a:r>
          <a:r>
            <a:rPr lang="en-US" sz="2500" kern="1200"/>
            <a:t> document determined that we must redesign the delivery of the NHS in Wales, to improve health outcomes and ensure that the NHS delivers care effectively with its partners. “  </a:t>
          </a:r>
        </a:p>
      </dsp:txBody>
      <dsp:txXfrm>
        <a:off x="6412843" y="581604"/>
        <a:ext cx="4509367" cy="279985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B331C-53E8-4C0A-91C6-3646F735C1FA}">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4FF9D3-2DE1-4E0F-9029-0EF931287A5F}">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The National Health Service (NHS) is based upon clinical need and not ability to pay. </a:t>
          </a:r>
        </a:p>
      </dsp:txBody>
      <dsp:txXfrm>
        <a:off x="688463" y="581604"/>
        <a:ext cx="4509367" cy="2799859"/>
      </dsp:txXfrm>
    </dsp:sp>
    <dsp:sp modelId="{3A1571F4-C18A-4F54-BB2B-BF6AAB795AA3}">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96708F-43F5-419A-8F4C-3D0BE7FB650D}">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a:t>In Wales we have seven local health boards and three NHS Trusts</a:t>
          </a:r>
        </a:p>
      </dsp:txBody>
      <dsp:txXfrm>
        <a:off x="6412843" y="581604"/>
        <a:ext cx="4509367" cy="279985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C17820-6F44-406D-A8A9-A4D5EC2D09FF}">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41414C-A618-462E-8F40-4CE51997A60E}">
      <dsp:nvSpPr>
        <dsp:cNvPr id="0" name=""/>
        <dsp:cNvSpPr/>
      </dsp:nvSpPr>
      <dsp:spPr>
        <a:xfrm>
          <a:off x="0" y="281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Aneurin Bevan University Health Board</a:t>
          </a:r>
        </a:p>
      </dsp:txBody>
      <dsp:txXfrm>
        <a:off x="0" y="2812"/>
        <a:ext cx="6373813" cy="523075"/>
      </dsp:txXfrm>
    </dsp:sp>
    <dsp:sp modelId="{DFF10EC3-78CA-4347-A2B8-A04F004A9145}">
      <dsp:nvSpPr>
        <dsp:cNvPr id="0" name=""/>
        <dsp:cNvSpPr/>
      </dsp:nvSpPr>
      <dsp:spPr>
        <a:xfrm>
          <a:off x="0" y="525887"/>
          <a:ext cx="6373813" cy="0"/>
        </a:xfrm>
        <a:prstGeom prst="line">
          <a:avLst/>
        </a:prstGeom>
        <a:solidFill>
          <a:schemeClr val="accent2">
            <a:hueOff val="769288"/>
            <a:satOff val="821"/>
            <a:lumOff val="255"/>
            <a:alphaOff val="0"/>
          </a:schemeClr>
        </a:solidFill>
        <a:ln w="12700" cap="flat" cmpd="sng" algn="ctr">
          <a:solidFill>
            <a:schemeClr val="accent2">
              <a:hueOff val="769288"/>
              <a:satOff val="821"/>
              <a:lumOff val="25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308924-FD0A-4C70-9DEC-EDA1F62F251F}">
      <dsp:nvSpPr>
        <dsp:cNvPr id="0" name=""/>
        <dsp:cNvSpPr/>
      </dsp:nvSpPr>
      <dsp:spPr>
        <a:xfrm>
          <a:off x="0" y="52588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Betsi Cadwaladr University Health Board</a:t>
          </a:r>
        </a:p>
      </dsp:txBody>
      <dsp:txXfrm>
        <a:off x="0" y="525887"/>
        <a:ext cx="6373813" cy="523075"/>
      </dsp:txXfrm>
    </dsp:sp>
    <dsp:sp modelId="{A1E5F5AA-92EB-43AD-A1CF-5086E3FA6E11}">
      <dsp:nvSpPr>
        <dsp:cNvPr id="0" name=""/>
        <dsp:cNvSpPr/>
      </dsp:nvSpPr>
      <dsp:spPr>
        <a:xfrm>
          <a:off x="0" y="1048962"/>
          <a:ext cx="6373813" cy="0"/>
        </a:xfrm>
        <a:prstGeom prst="line">
          <a:avLst/>
        </a:prstGeom>
        <a:solidFill>
          <a:schemeClr val="accent2">
            <a:hueOff val="1538576"/>
            <a:satOff val="1641"/>
            <a:lumOff val="510"/>
            <a:alphaOff val="0"/>
          </a:schemeClr>
        </a:solidFill>
        <a:ln w="12700" cap="flat" cmpd="sng" algn="ctr">
          <a:solidFill>
            <a:schemeClr val="accent2">
              <a:hueOff val="1538576"/>
              <a:satOff val="1641"/>
              <a:lumOff val="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BA94C5-BA29-47F6-85A7-9A85C9BFA4D7}">
      <dsp:nvSpPr>
        <dsp:cNvPr id="0" name=""/>
        <dsp:cNvSpPr/>
      </dsp:nvSpPr>
      <dsp:spPr>
        <a:xfrm>
          <a:off x="0" y="104896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Cardiff and Vale University Health Board</a:t>
          </a:r>
        </a:p>
      </dsp:txBody>
      <dsp:txXfrm>
        <a:off x="0" y="1048962"/>
        <a:ext cx="6373813" cy="523075"/>
      </dsp:txXfrm>
    </dsp:sp>
    <dsp:sp modelId="{E79B7372-DF45-44EA-8C33-3378BC589AC4}">
      <dsp:nvSpPr>
        <dsp:cNvPr id="0" name=""/>
        <dsp:cNvSpPr/>
      </dsp:nvSpPr>
      <dsp:spPr>
        <a:xfrm>
          <a:off x="0" y="1572037"/>
          <a:ext cx="6373813" cy="0"/>
        </a:xfrm>
        <a:prstGeom prst="line">
          <a:avLst/>
        </a:prstGeom>
        <a:solidFill>
          <a:schemeClr val="accent2">
            <a:hueOff val="2307864"/>
            <a:satOff val="2462"/>
            <a:lumOff val="765"/>
            <a:alphaOff val="0"/>
          </a:schemeClr>
        </a:solidFill>
        <a:ln w="12700" cap="flat" cmpd="sng" algn="ctr">
          <a:solidFill>
            <a:schemeClr val="accent2">
              <a:hueOff val="2307864"/>
              <a:satOff val="2462"/>
              <a:lumOff val="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E9A70-F5D0-41F6-BFC0-49FFCDEBD835}">
      <dsp:nvSpPr>
        <dsp:cNvPr id="0" name=""/>
        <dsp:cNvSpPr/>
      </dsp:nvSpPr>
      <dsp:spPr>
        <a:xfrm>
          <a:off x="0" y="157203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Cwm Taf Morgannwg University Health Board</a:t>
          </a:r>
        </a:p>
      </dsp:txBody>
      <dsp:txXfrm>
        <a:off x="0" y="1572037"/>
        <a:ext cx="6373813" cy="523075"/>
      </dsp:txXfrm>
    </dsp:sp>
    <dsp:sp modelId="{37935587-44D4-46F7-AC7C-F46240183D6E}">
      <dsp:nvSpPr>
        <dsp:cNvPr id="0" name=""/>
        <dsp:cNvSpPr/>
      </dsp:nvSpPr>
      <dsp:spPr>
        <a:xfrm>
          <a:off x="0" y="2095112"/>
          <a:ext cx="6373813" cy="0"/>
        </a:xfrm>
        <a:prstGeom prst="line">
          <a:avLst/>
        </a:prstGeom>
        <a:solidFill>
          <a:schemeClr val="accent2">
            <a:hueOff val="3077152"/>
            <a:satOff val="3282"/>
            <a:lumOff val="1020"/>
            <a:alphaOff val="0"/>
          </a:schemeClr>
        </a:solidFill>
        <a:ln w="12700" cap="flat" cmpd="sng" algn="ctr">
          <a:solidFill>
            <a:schemeClr val="accent2">
              <a:hueOff val="3077152"/>
              <a:satOff val="3282"/>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EE73B2-45E4-4F3A-B7AA-C30A19F0A6AC}">
      <dsp:nvSpPr>
        <dsp:cNvPr id="0" name=""/>
        <dsp:cNvSpPr/>
      </dsp:nvSpPr>
      <dsp:spPr>
        <a:xfrm>
          <a:off x="0" y="209511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Hywel Dda University Health Board</a:t>
          </a:r>
        </a:p>
      </dsp:txBody>
      <dsp:txXfrm>
        <a:off x="0" y="2095112"/>
        <a:ext cx="6373813" cy="523075"/>
      </dsp:txXfrm>
    </dsp:sp>
    <dsp:sp modelId="{989DF221-8BA7-4113-AE74-1BF9EA1D8016}">
      <dsp:nvSpPr>
        <dsp:cNvPr id="0" name=""/>
        <dsp:cNvSpPr/>
      </dsp:nvSpPr>
      <dsp:spPr>
        <a:xfrm>
          <a:off x="0" y="2618187"/>
          <a:ext cx="6373813" cy="0"/>
        </a:xfrm>
        <a:prstGeom prst="line">
          <a:avLst/>
        </a:prstGeom>
        <a:solidFill>
          <a:schemeClr val="accent2">
            <a:hueOff val="3846440"/>
            <a:satOff val="4103"/>
            <a:lumOff val="1275"/>
            <a:alphaOff val="0"/>
          </a:schemeClr>
        </a:solidFill>
        <a:ln w="12700" cap="flat" cmpd="sng" algn="ctr">
          <a:solidFill>
            <a:schemeClr val="accent2">
              <a:hueOff val="3846440"/>
              <a:satOff val="4103"/>
              <a:lumOff val="12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461171-D7F3-4ABC-A55E-1C37CD3CEF60}">
      <dsp:nvSpPr>
        <dsp:cNvPr id="0" name=""/>
        <dsp:cNvSpPr/>
      </dsp:nvSpPr>
      <dsp:spPr>
        <a:xfrm>
          <a:off x="0" y="261818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Powys Teaching Health Board</a:t>
          </a:r>
        </a:p>
      </dsp:txBody>
      <dsp:txXfrm>
        <a:off x="0" y="2618187"/>
        <a:ext cx="6373813" cy="523075"/>
      </dsp:txXfrm>
    </dsp:sp>
    <dsp:sp modelId="{0D9FB5E1-9EF4-484F-B677-B44504D07F32}">
      <dsp:nvSpPr>
        <dsp:cNvPr id="0" name=""/>
        <dsp:cNvSpPr/>
      </dsp:nvSpPr>
      <dsp:spPr>
        <a:xfrm>
          <a:off x="0" y="3141262"/>
          <a:ext cx="6373813" cy="0"/>
        </a:xfrm>
        <a:prstGeom prst="line">
          <a:avLst/>
        </a:prstGeom>
        <a:solidFill>
          <a:schemeClr val="accent2">
            <a:hueOff val="4615728"/>
            <a:satOff val="4923"/>
            <a:lumOff val="1531"/>
            <a:alphaOff val="0"/>
          </a:schemeClr>
        </a:solidFill>
        <a:ln w="12700" cap="flat" cmpd="sng" algn="ctr">
          <a:solidFill>
            <a:schemeClr val="accent2">
              <a:hueOff val="4615728"/>
              <a:satOff val="4923"/>
              <a:lumOff val="15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C06AE3-2AC4-458B-9306-DC15CEB71D41}">
      <dsp:nvSpPr>
        <dsp:cNvPr id="0" name=""/>
        <dsp:cNvSpPr/>
      </dsp:nvSpPr>
      <dsp:spPr>
        <a:xfrm>
          <a:off x="0" y="314126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Swansea Bay University Health Board</a:t>
          </a:r>
        </a:p>
      </dsp:txBody>
      <dsp:txXfrm>
        <a:off x="0" y="3141262"/>
        <a:ext cx="6373813" cy="523075"/>
      </dsp:txXfrm>
    </dsp:sp>
    <dsp:sp modelId="{FAA37852-4A4E-4F2C-AC21-779F949A8AE9}">
      <dsp:nvSpPr>
        <dsp:cNvPr id="0" name=""/>
        <dsp:cNvSpPr/>
      </dsp:nvSpPr>
      <dsp:spPr>
        <a:xfrm>
          <a:off x="0" y="3664337"/>
          <a:ext cx="6373813" cy="0"/>
        </a:xfrm>
        <a:prstGeom prst="line">
          <a:avLst/>
        </a:prstGeom>
        <a:solidFill>
          <a:schemeClr val="accent2">
            <a:hueOff val="5385016"/>
            <a:satOff val="5744"/>
            <a:lumOff val="1786"/>
            <a:alphaOff val="0"/>
          </a:schemeClr>
        </a:solidFill>
        <a:ln w="12700" cap="flat" cmpd="sng" algn="ctr">
          <a:solidFill>
            <a:schemeClr val="accent2">
              <a:hueOff val="5385016"/>
              <a:satOff val="5744"/>
              <a:lumOff val="178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2091AE-60F2-47FE-9883-038A83815F6E}">
      <dsp:nvSpPr>
        <dsp:cNvPr id="0" name=""/>
        <dsp:cNvSpPr/>
      </dsp:nvSpPr>
      <dsp:spPr>
        <a:xfrm>
          <a:off x="0" y="366433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All-Wales NHS trusts:</a:t>
          </a:r>
        </a:p>
      </dsp:txBody>
      <dsp:txXfrm>
        <a:off x="0" y="3664337"/>
        <a:ext cx="6373813" cy="523075"/>
      </dsp:txXfrm>
    </dsp:sp>
    <dsp:sp modelId="{227B1533-AC7D-48DB-B0F1-80A450B0AE41}">
      <dsp:nvSpPr>
        <dsp:cNvPr id="0" name=""/>
        <dsp:cNvSpPr/>
      </dsp:nvSpPr>
      <dsp:spPr>
        <a:xfrm>
          <a:off x="0" y="4187412"/>
          <a:ext cx="6373813" cy="0"/>
        </a:xfrm>
        <a:prstGeom prst="line">
          <a:avLst/>
        </a:prstGeom>
        <a:solidFill>
          <a:schemeClr val="accent2">
            <a:hueOff val="6154304"/>
            <a:satOff val="6564"/>
            <a:lumOff val="2041"/>
            <a:alphaOff val="0"/>
          </a:schemeClr>
        </a:solidFill>
        <a:ln w="12700" cap="flat" cmpd="sng" algn="ctr">
          <a:solidFill>
            <a:schemeClr val="accent2">
              <a:hueOff val="6154304"/>
              <a:satOff val="6564"/>
              <a:lumOff val="20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27DCA0-4E59-4633-95E5-94212E531061}">
      <dsp:nvSpPr>
        <dsp:cNvPr id="0" name=""/>
        <dsp:cNvSpPr/>
      </dsp:nvSpPr>
      <dsp:spPr>
        <a:xfrm>
          <a:off x="0" y="418741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Welsh Ambulance Services NHS Trust</a:t>
          </a:r>
        </a:p>
      </dsp:txBody>
      <dsp:txXfrm>
        <a:off x="0" y="4187412"/>
        <a:ext cx="6373813" cy="523075"/>
      </dsp:txXfrm>
    </dsp:sp>
    <dsp:sp modelId="{2083FB70-03AF-43EE-86E8-549ED2ABAD08}">
      <dsp:nvSpPr>
        <dsp:cNvPr id="0" name=""/>
        <dsp:cNvSpPr/>
      </dsp:nvSpPr>
      <dsp:spPr>
        <a:xfrm>
          <a:off x="0" y="4710487"/>
          <a:ext cx="6373813" cy="0"/>
        </a:xfrm>
        <a:prstGeom prst="line">
          <a:avLst/>
        </a:prstGeom>
        <a:solidFill>
          <a:schemeClr val="accent2">
            <a:hueOff val="6923591"/>
            <a:satOff val="7385"/>
            <a:lumOff val="2296"/>
            <a:alphaOff val="0"/>
          </a:schemeClr>
        </a:solidFill>
        <a:ln w="12700" cap="flat" cmpd="sng" algn="ctr">
          <a:solidFill>
            <a:schemeClr val="accent2">
              <a:hueOff val="6923591"/>
              <a:satOff val="7385"/>
              <a:lumOff val="22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C8ABA4-8C4A-4495-B19A-C28603252DB4}">
      <dsp:nvSpPr>
        <dsp:cNvPr id="0" name=""/>
        <dsp:cNvSpPr/>
      </dsp:nvSpPr>
      <dsp:spPr>
        <a:xfrm>
          <a:off x="0" y="4710487"/>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Velindre University NHS Trust</a:t>
          </a:r>
        </a:p>
      </dsp:txBody>
      <dsp:txXfrm>
        <a:off x="0" y="4710487"/>
        <a:ext cx="6373813" cy="523075"/>
      </dsp:txXfrm>
    </dsp:sp>
    <dsp:sp modelId="{F0ADB029-1926-4CCC-8A18-E7E8353F91DC}">
      <dsp:nvSpPr>
        <dsp:cNvPr id="0" name=""/>
        <dsp:cNvSpPr/>
      </dsp:nvSpPr>
      <dsp:spPr>
        <a:xfrm>
          <a:off x="0" y="5233562"/>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DFD8B5-E2E8-4A4A-B840-09F4769CF837}">
      <dsp:nvSpPr>
        <dsp:cNvPr id="0" name=""/>
        <dsp:cNvSpPr/>
      </dsp:nvSpPr>
      <dsp:spPr>
        <a:xfrm>
          <a:off x="0" y="5233562"/>
          <a:ext cx="6373813" cy="5230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Public Health Wales</a:t>
          </a:r>
        </a:p>
      </dsp:txBody>
      <dsp:txXfrm>
        <a:off x="0" y="5233562"/>
        <a:ext cx="6373813" cy="52307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B8814F-B9FD-4606-BDAA-EA51FD2F3BD3}">
      <dsp:nvSpPr>
        <dsp:cNvPr id="0" name=""/>
        <dsp:cNvSpPr/>
      </dsp:nvSpPr>
      <dsp:spPr>
        <a:xfrm>
          <a:off x="0" y="909036"/>
          <a:ext cx="5944427" cy="167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46557F-4B28-4D01-B303-F6E3B25891C9}">
      <dsp:nvSpPr>
        <dsp:cNvPr id="0" name=""/>
        <dsp:cNvSpPr/>
      </dsp:nvSpPr>
      <dsp:spPr>
        <a:xfrm>
          <a:off x="507662" y="1286636"/>
          <a:ext cx="923022" cy="9230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DA14E9-A177-42D3-A953-2C4E6443BBBD}">
      <dsp:nvSpPr>
        <dsp:cNvPr id="0" name=""/>
        <dsp:cNvSpPr/>
      </dsp:nvSpPr>
      <dsp:spPr>
        <a:xfrm>
          <a:off x="1938346" y="909036"/>
          <a:ext cx="4006080" cy="167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612" tIns="177612" rIns="177612" bIns="177612" numCol="1" spcCol="1270" anchor="ctr" anchorCtr="0">
          <a:noAutofit/>
        </a:bodyPr>
        <a:lstStyle/>
        <a:p>
          <a:pPr marL="0" lvl="0" indent="0" algn="l" defTabSz="1111250">
            <a:lnSpc>
              <a:spcPct val="100000"/>
            </a:lnSpc>
            <a:spcBef>
              <a:spcPct val="0"/>
            </a:spcBef>
            <a:spcAft>
              <a:spcPct val="35000"/>
            </a:spcAft>
            <a:buNone/>
          </a:pPr>
          <a:r>
            <a:rPr lang="en-US" sz="2500" kern="1200"/>
            <a:t>How can we do this? </a:t>
          </a:r>
        </a:p>
      </dsp:txBody>
      <dsp:txXfrm>
        <a:off x="1938346" y="909036"/>
        <a:ext cx="4006080" cy="1678221"/>
      </dsp:txXfrm>
    </dsp:sp>
    <dsp:sp modelId="{FA9B93AE-2875-4399-86EC-D4B963AC03BA}">
      <dsp:nvSpPr>
        <dsp:cNvPr id="0" name=""/>
        <dsp:cNvSpPr/>
      </dsp:nvSpPr>
      <dsp:spPr>
        <a:xfrm>
          <a:off x="0" y="3006814"/>
          <a:ext cx="5944427" cy="16782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FFC870-335E-484A-A914-39BA5CA50FEE}">
      <dsp:nvSpPr>
        <dsp:cNvPr id="0" name=""/>
        <dsp:cNvSpPr/>
      </dsp:nvSpPr>
      <dsp:spPr>
        <a:xfrm>
          <a:off x="507662" y="3384414"/>
          <a:ext cx="923022" cy="9230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DF8001-A91F-4362-9A4E-FA3DDD1DE1ED}">
      <dsp:nvSpPr>
        <dsp:cNvPr id="0" name=""/>
        <dsp:cNvSpPr/>
      </dsp:nvSpPr>
      <dsp:spPr>
        <a:xfrm>
          <a:off x="1938346" y="3006814"/>
          <a:ext cx="4006080" cy="1678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612" tIns="177612" rIns="177612" bIns="177612" numCol="1" spcCol="1270" anchor="ctr" anchorCtr="0">
          <a:noAutofit/>
        </a:bodyPr>
        <a:lstStyle/>
        <a:p>
          <a:pPr marL="0" lvl="0" indent="0" algn="l" defTabSz="1111250">
            <a:lnSpc>
              <a:spcPct val="100000"/>
            </a:lnSpc>
            <a:spcBef>
              <a:spcPct val="0"/>
            </a:spcBef>
            <a:spcAft>
              <a:spcPct val="35000"/>
            </a:spcAft>
            <a:buNone/>
          </a:pPr>
          <a:r>
            <a:rPr lang="en-US" sz="2500" kern="1200"/>
            <a:t>What technologies can we bring in?</a:t>
          </a:r>
        </a:p>
      </dsp:txBody>
      <dsp:txXfrm>
        <a:off x="1938346" y="3006814"/>
        <a:ext cx="4006080" cy="167822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573A5-5F1A-46FC-AF13-16085F1A7C77}">
      <dsp:nvSpPr>
        <dsp:cNvPr id="0" name=""/>
        <dsp:cNvSpPr/>
      </dsp:nvSpPr>
      <dsp:spPr>
        <a:xfrm>
          <a:off x="0" y="703"/>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6DA366-61DF-4A4F-BF9C-A8407602DFA8}">
      <dsp:nvSpPr>
        <dsp:cNvPr id="0" name=""/>
        <dsp:cNvSpPr/>
      </dsp:nvSpPr>
      <dsp:spPr>
        <a:xfrm>
          <a:off x="497659" y="370863"/>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5C2FF9-07A6-4061-BC60-2653575CAABB}">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a:t>Choose one area of challenge in the HSC sector in the UK. </a:t>
          </a:r>
        </a:p>
      </dsp:txBody>
      <dsp:txXfrm>
        <a:off x="1900154" y="703"/>
        <a:ext cx="4473659" cy="1645155"/>
      </dsp:txXfrm>
    </dsp:sp>
    <dsp:sp modelId="{429D66F2-9738-4A17-98CC-2B66375E592F}">
      <dsp:nvSpPr>
        <dsp:cNvPr id="0" name=""/>
        <dsp:cNvSpPr/>
      </dsp:nvSpPr>
      <dsp:spPr>
        <a:xfrm>
          <a:off x="0" y="2057147"/>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47E6C5-90DA-47EE-AD6D-933A6FB426E2}">
      <dsp:nvSpPr>
        <dsp:cNvPr id="0" name=""/>
        <dsp:cNvSpPr/>
      </dsp:nvSpPr>
      <dsp:spPr>
        <a:xfrm>
          <a:off x="497659" y="2427307"/>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DADC7D-F325-4827-8AB8-64A82F15DEDE}">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a:t>Identify what skills workers in this area will need to meet the challenge. </a:t>
          </a:r>
        </a:p>
      </dsp:txBody>
      <dsp:txXfrm>
        <a:off x="1900154" y="2057147"/>
        <a:ext cx="4473659" cy="1645155"/>
      </dsp:txXfrm>
    </dsp:sp>
    <dsp:sp modelId="{FF8835BF-D982-4B30-AE57-64DC6C58E0B9}">
      <dsp:nvSpPr>
        <dsp:cNvPr id="0" name=""/>
        <dsp:cNvSpPr/>
      </dsp:nvSpPr>
      <dsp:spPr>
        <a:xfrm>
          <a:off x="0" y="4113591"/>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08BB05-AEF0-4982-81D1-DC21445B63E7}">
      <dsp:nvSpPr>
        <dsp:cNvPr id="0" name=""/>
        <dsp:cNvSpPr/>
      </dsp:nvSpPr>
      <dsp:spPr>
        <a:xfrm>
          <a:off x="497659" y="4483751"/>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33437-C5F4-4DF5-92A1-76A0EF4F0EF8}">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a:t>(10 mins)</a:t>
          </a:r>
        </a:p>
      </dsp:txBody>
      <dsp:txXfrm>
        <a:off x="1900154" y="4113591"/>
        <a:ext cx="4473659" cy="164515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FF3D58-9906-42C0-94ED-04DF1556F998}">
      <dsp:nvSpPr>
        <dsp:cNvPr id="0" name=""/>
        <dsp:cNvSpPr/>
      </dsp:nvSpPr>
      <dsp:spPr>
        <a:xfrm>
          <a:off x="576344" y="1349724"/>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92193-F8D5-4DAF-9AFA-CF2180529B5B}">
      <dsp:nvSpPr>
        <dsp:cNvPr id="0" name=""/>
        <dsp:cNvSpPr/>
      </dsp:nvSpPr>
      <dsp:spPr>
        <a:xfrm>
          <a:off x="956594" y="1729974"/>
          <a:ext cx="1023750" cy="1023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ACA8D4-BF7F-4392-A555-5A9D0D469BCD}">
      <dsp:nvSpPr>
        <dsp:cNvPr id="0" name=""/>
        <dsp:cNvSpPr/>
      </dsp:nvSpPr>
      <dsp:spPr>
        <a:xfrm>
          <a:off x="5969" y="3689725"/>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How could we solve the problems of skills gaps?</a:t>
          </a:r>
        </a:p>
      </dsp:txBody>
      <dsp:txXfrm>
        <a:off x="5969" y="3689725"/>
        <a:ext cx="2925000" cy="720000"/>
      </dsp:txXfrm>
    </dsp:sp>
    <dsp:sp modelId="{B65BC001-1563-4CE8-A217-5D8F448D7946}">
      <dsp:nvSpPr>
        <dsp:cNvPr id="0" name=""/>
        <dsp:cNvSpPr/>
      </dsp:nvSpPr>
      <dsp:spPr>
        <a:xfrm>
          <a:off x="4013219" y="1349724"/>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A18586-0AB4-43BD-9EDA-C1D42827D7DD}">
      <dsp:nvSpPr>
        <dsp:cNvPr id="0" name=""/>
        <dsp:cNvSpPr/>
      </dsp:nvSpPr>
      <dsp:spPr>
        <a:xfrm>
          <a:off x="4393469" y="1729974"/>
          <a:ext cx="1023750" cy="10237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832D22-F1E0-4993-BB51-9B0E40FA5529}">
      <dsp:nvSpPr>
        <dsp:cNvPr id="0" name=""/>
        <dsp:cNvSpPr/>
      </dsp:nvSpPr>
      <dsp:spPr>
        <a:xfrm>
          <a:off x="3442844" y="3689725"/>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How might we tackle the issues you've chosen to investigate?</a:t>
          </a:r>
        </a:p>
      </dsp:txBody>
      <dsp:txXfrm>
        <a:off x="3442844" y="3689725"/>
        <a:ext cx="29250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3ED7C-35D8-4C85-ADDC-1D356EC85A99}">
      <dsp:nvSpPr>
        <dsp:cNvPr id="0" name=""/>
        <dsp:cNvSpPr/>
      </dsp:nvSpPr>
      <dsp:spPr>
        <a:xfrm>
          <a:off x="2317043" y="1613"/>
          <a:ext cx="1739727" cy="17397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Adapting to change </a:t>
          </a:r>
        </a:p>
      </dsp:txBody>
      <dsp:txXfrm>
        <a:off x="2571820" y="256390"/>
        <a:ext cx="1230173" cy="1230173"/>
      </dsp:txXfrm>
    </dsp:sp>
    <dsp:sp modelId="{BB6D7B50-03B5-4991-9848-F005063EA6EF}">
      <dsp:nvSpPr>
        <dsp:cNvPr id="0" name=""/>
        <dsp:cNvSpPr/>
      </dsp:nvSpPr>
      <dsp:spPr>
        <a:xfrm rot="2160000">
          <a:off x="4001500" y="1337306"/>
          <a:ext cx="461285" cy="5871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4014715" y="1414068"/>
        <a:ext cx="322900" cy="352294"/>
      </dsp:txXfrm>
    </dsp:sp>
    <dsp:sp modelId="{95AF4436-F60D-41DD-9208-F8B302634B46}">
      <dsp:nvSpPr>
        <dsp:cNvPr id="0" name=""/>
        <dsp:cNvSpPr/>
      </dsp:nvSpPr>
      <dsp:spPr>
        <a:xfrm>
          <a:off x="4428639" y="1535778"/>
          <a:ext cx="1739727" cy="17397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Managing uncertainty </a:t>
          </a:r>
        </a:p>
      </dsp:txBody>
      <dsp:txXfrm>
        <a:off x="4683416" y="1790555"/>
        <a:ext cx="1230173" cy="1230173"/>
      </dsp:txXfrm>
    </dsp:sp>
    <dsp:sp modelId="{B94A6313-7B3D-43DA-A891-6CFDFE04985D}">
      <dsp:nvSpPr>
        <dsp:cNvPr id="0" name=""/>
        <dsp:cNvSpPr/>
      </dsp:nvSpPr>
      <dsp:spPr>
        <a:xfrm rot="6480000">
          <a:off x="4668616" y="3340812"/>
          <a:ext cx="461285" cy="5871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4759190" y="3392438"/>
        <a:ext cx="322900" cy="352294"/>
      </dsp:txXfrm>
    </dsp:sp>
    <dsp:sp modelId="{A2546E5B-40F4-473B-8F17-0A84905E03A1}">
      <dsp:nvSpPr>
        <dsp:cNvPr id="0" name=""/>
        <dsp:cNvSpPr/>
      </dsp:nvSpPr>
      <dsp:spPr>
        <a:xfrm>
          <a:off x="3622081" y="4018108"/>
          <a:ext cx="1739727" cy="17397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Lifelong learning </a:t>
          </a:r>
        </a:p>
      </dsp:txBody>
      <dsp:txXfrm>
        <a:off x="3876858" y="4272885"/>
        <a:ext cx="1230173" cy="1230173"/>
      </dsp:txXfrm>
    </dsp:sp>
    <dsp:sp modelId="{871C2A10-1A8D-4012-B688-93D2BE11AC7F}">
      <dsp:nvSpPr>
        <dsp:cNvPr id="0" name=""/>
        <dsp:cNvSpPr/>
      </dsp:nvSpPr>
      <dsp:spPr>
        <a:xfrm rot="10800000">
          <a:off x="2969319" y="4594393"/>
          <a:ext cx="461285" cy="5871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3107704" y="4711825"/>
        <a:ext cx="322900" cy="352294"/>
      </dsp:txXfrm>
    </dsp:sp>
    <dsp:sp modelId="{0BA1EB4D-E1B5-4E2C-8E51-4AEE52AAC9D0}">
      <dsp:nvSpPr>
        <dsp:cNvPr id="0" name=""/>
        <dsp:cNvSpPr/>
      </dsp:nvSpPr>
      <dsp:spPr>
        <a:xfrm>
          <a:off x="1012004" y="4018108"/>
          <a:ext cx="1739727" cy="17397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Recovering from setbacks </a:t>
          </a:r>
        </a:p>
      </dsp:txBody>
      <dsp:txXfrm>
        <a:off x="1266781" y="4272885"/>
        <a:ext cx="1230173" cy="1230173"/>
      </dsp:txXfrm>
    </dsp:sp>
    <dsp:sp modelId="{888C0AAA-0838-440C-A9DC-B5C1D3C57DDA}">
      <dsp:nvSpPr>
        <dsp:cNvPr id="0" name=""/>
        <dsp:cNvSpPr/>
      </dsp:nvSpPr>
      <dsp:spPr>
        <a:xfrm rot="15120000">
          <a:off x="1251981" y="3365644"/>
          <a:ext cx="461285" cy="5871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10800000">
        <a:off x="1342555" y="3548882"/>
        <a:ext cx="322900" cy="352294"/>
      </dsp:txXfrm>
    </dsp:sp>
    <dsp:sp modelId="{64537723-852E-475F-AA26-38D9741575F6}">
      <dsp:nvSpPr>
        <dsp:cNvPr id="0" name=""/>
        <dsp:cNvSpPr/>
      </dsp:nvSpPr>
      <dsp:spPr>
        <a:xfrm>
          <a:off x="205446" y="1535778"/>
          <a:ext cx="1739727" cy="173972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Maintaining wellbeing </a:t>
          </a:r>
        </a:p>
      </dsp:txBody>
      <dsp:txXfrm>
        <a:off x="460223" y="1790555"/>
        <a:ext cx="1230173" cy="1230173"/>
      </dsp:txXfrm>
    </dsp:sp>
    <dsp:sp modelId="{5097F47D-8F9E-4E38-926C-6A30263761B5}">
      <dsp:nvSpPr>
        <dsp:cNvPr id="0" name=""/>
        <dsp:cNvSpPr/>
      </dsp:nvSpPr>
      <dsp:spPr>
        <a:xfrm rot="19440000">
          <a:off x="1889904" y="1352654"/>
          <a:ext cx="461285" cy="58715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1903119" y="1510756"/>
        <a:ext cx="322900" cy="35229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61FF84-8AAD-45D5-A5D7-A2DDE7A36BA4}">
      <dsp:nvSpPr>
        <dsp:cNvPr id="0" name=""/>
        <dsp:cNvSpPr/>
      </dsp:nvSpPr>
      <dsp:spPr>
        <a:xfrm>
          <a:off x="0" y="2812"/>
          <a:ext cx="637381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41871C-7E84-427C-80CD-4AF47CEA8018}">
      <dsp:nvSpPr>
        <dsp:cNvPr id="0" name=""/>
        <dsp:cNvSpPr/>
      </dsp:nvSpPr>
      <dsp:spPr>
        <a:xfrm>
          <a:off x="0" y="2812"/>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Scenario 1 - A service redesign changes your role. </a:t>
          </a:r>
        </a:p>
      </dsp:txBody>
      <dsp:txXfrm>
        <a:off x="0" y="2812"/>
        <a:ext cx="6373813" cy="958970"/>
      </dsp:txXfrm>
    </dsp:sp>
    <dsp:sp modelId="{8EAF6C22-2BFB-4EBC-825C-6E6F2D94EAFD}">
      <dsp:nvSpPr>
        <dsp:cNvPr id="0" name=""/>
        <dsp:cNvSpPr/>
      </dsp:nvSpPr>
      <dsp:spPr>
        <a:xfrm>
          <a:off x="0" y="961783"/>
          <a:ext cx="6373813" cy="0"/>
        </a:xfrm>
        <a:prstGeom prst="line">
          <a:avLst/>
        </a:prstGeom>
        <a:solidFill>
          <a:schemeClr val="accent2">
            <a:hueOff val="1538576"/>
            <a:satOff val="1641"/>
            <a:lumOff val="510"/>
            <a:alphaOff val="0"/>
          </a:schemeClr>
        </a:solidFill>
        <a:ln w="12700" cap="flat" cmpd="sng" algn="ctr">
          <a:solidFill>
            <a:schemeClr val="accent2">
              <a:hueOff val="1538576"/>
              <a:satOff val="1641"/>
              <a:lumOff val="51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D14CCB-91B4-4B0E-A8E4-AE1ED5C61057}">
      <dsp:nvSpPr>
        <dsp:cNvPr id="0" name=""/>
        <dsp:cNvSpPr/>
      </dsp:nvSpPr>
      <dsp:spPr>
        <a:xfrm>
          <a:off x="0" y="961783"/>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Scenario 2 - You apply for a placement and are unsuccessful. </a:t>
          </a:r>
        </a:p>
      </dsp:txBody>
      <dsp:txXfrm>
        <a:off x="0" y="961783"/>
        <a:ext cx="6373813" cy="958970"/>
      </dsp:txXfrm>
    </dsp:sp>
    <dsp:sp modelId="{0D03A711-62F5-4F51-B33F-D0E0193E2E26}">
      <dsp:nvSpPr>
        <dsp:cNvPr id="0" name=""/>
        <dsp:cNvSpPr/>
      </dsp:nvSpPr>
      <dsp:spPr>
        <a:xfrm>
          <a:off x="0" y="1920754"/>
          <a:ext cx="6373813" cy="0"/>
        </a:xfrm>
        <a:prstGeom prst="line">
          <a:avLst/>
        </a:prstGeom>
        <a:solidFill>
          <a:schemeClr val="accent2">
            <a:hueOff val="3077152"/>
            <a:satOff val="3282"/>
            <a:lumOff val="1020"/>
            <a:alphaOff val="0"/>
          </a:schemeClr>
        </a:solidFill>
        <a:ln w="12700" cap="flat" cmpd="sng" algn="ctr">
          <a:solidFill>
            <a:schemeClr val="accent2">
              <a:hueOff val="3077152"/>
              <a:satOff val="3282"/>
              <a:lumOff val="102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AEB685-34AE-407F-8CD5-6983A43941E8}">
      <dsp:nvSpPr>
        <dsp:cNvPr id="0" name=""/>
        <dsp:cNvSpPr/>
      </dsp:nvSpPr>
      <dsp:spPr>
        <a:xfrm>
          <a:off x="0" y="1920754"/>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Scenario 3 - AI changes some aspects of your future profession. </a:t>
          </a:r>
        </a:p>
      </dsp:txBody>
      <dsp:txXfrm>
        <a:off x="0" y="1920754"/>
        <a:ext cx="6373813" cy="958970"/>
      </dsp:txXfrm>
    </dsp:sp>
    <dsp:sp modelId="{953BD92B-A01E-4EFE-B5FA-2058B208C988}">
      <dsp:nvSpPr>
        <dsp:cNvPr id="0" name=""/>
        <dsp:cNvSpPr/>
      </dsp:nvSpPr>
      <dsp:spPr>
        <a:xfrm>
          <a:off x="0" y="2879725"/>
          <a:ext cx="6373813" cy="0"/>
        </a:xfrm>
        <a:prstGeom prst="line">
          <a:avLst/>
        </a:prstGeom>
        <a:solidFill>
          <a:schemeClr val="accent2">
            <a:hueOff val="4615728"/>
            <a:satOff val="4923"/>
            <a:lumOff val="1531"/>
            <a:alphaOff val="0"/>
          </a:schemeClr>
        </a:solidFill>
        <a:ln w="12700" cap="flat" cmpd="sng" algn="ctr">
          <a:solidFill>
            <a:schemeClr val="accent2">
              <a:hueOff val="4615728"/>
              <a:satOff val="4923"/>
              <a:lumOff val="15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30817C-9CB9-4B0A-A9A0-6621A347F555}">
      <dsp:nvSpPr>
        <dsp:cNvPr id="0" name=""/>
        <dsp:cNvSpPr/>
      </dsp:nvSpPr>
      <dsp:spPr>
        <a:xfrm>
          <a:off x="0" y="287972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Challenges </a:t>
          </a:r>
        </a:p>
      </dsp:txBody>
      <dsp:txXfrm>
        <a:off x="0" y="2879725"/>
        <a:ext cx="6373813" cy="958970"/>
      </dsp:txXfrm>
    </dsp:sp>
    <dsp:sp modelId="{B34D2043-DDB3-43EC-BDAD-3A0CEEB572DA}">
      <dsp:nvSpPr>
        <dsp:cNvPr id="0" name=""/>
        <dsp:cNvSpPr/>
      </dsp:nvSpPr>
      <dsp:spPr>
        <a:xfrm>
          <a:off x="0" y="3838695"/>
          <a:ext cx="6373813" cy="0"/>
        </a:xfrm>
        <a:prstGeom prst="line">
          <a:avLst/>
        </a:prstGeom>
        <a:solidFill>
          <a:schemeClr val="accent2">
            <a:hueOff val="6154304"/>
            <a:satOff val="6564"/>
            <a:lumOff val="2041"/>
            <a:alphaOff val="0"/>
          </a:schemeClr>
        </a:solidFill>
        <a:ln w="12700" cap="flat" cmpd="sng" algn="ctr">
          <a:solidFill>
            <a:schemeClr val="accent2">
              <a:hueOff val="6154304"/>
              <a:satOff val="6564"/>
              <a:lumOff val="20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A48DFA-1AE3-4A27-A3B3-AE737FD32563}">
      <dsp:nvSpPr>
        <dsp:cNvPr id="0" name=""/>
        <dsp:cNvSpPr/>
      </dsp:nvSpPr>
      <dsp:spPr>
        <a:xfrm>
          <a:off x="0" y="3838695"/>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Emotional responses </a:t>
          </a:r>
        </a:p>
      </dsp:txBody>
      <dsp:txXfrm>
        <a:off x="0" y="3838695"/>
        <a:ext cx="6373813" cy="958970"/>
      </dsp:txXfrm>
    </dsp:sp>
    <dsp:sp modelId="{D5838FB8-D888-44A7-9054-6E5C7EA766D3}">
      <dsp:nvSpPr>
        <dsp:cNvPr id="0" name=""/>
        <dsp:cNvSpPr/>
      </dsp:nvSpPr>
      <dsp:spPr>
        <a:xfrm>
          <a:off x="0" y="4797666"/>
          <a:ext cx="6373813" cy="0"/>
        </a:xfrm>
        <a:prstGeom prst="line">
          <a:avLst/>
        </a:prstGeom>
        <a:solidFill>
          <a:schemeClr val="accent2">
            <a:hueOff val="7692880"/>
            <a:satOff val="8205"/>
            <a:lumOff val="2551"/>
            <a:alphaOff val="0"/>
          </a:schemeClr>
        </a:solidFill>
        <a:ln w="12700" cap="flat" cmpd="sng" algn="ctr">
          <a:solidFill>
            <a:schemeClr val="accent2">
              <a:hueOff val="7692880"/>
              <a:satOff val="8205"/>
              <a:lumOff val="25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740CEF-6270-4EC0-9F71-F633C8330B7E}">
      <dsp:nvSpPr>
        <dsp:cNvPr id="0" name=""/>
        <dsp:cNvSpPr/>
      </dsp:nvSpPr>
      <dsp:spPr>
        <a:xfrm>
          <a:off x="0" y="4797666"/>
          <a:ext cx="6373813" cy="9589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Ways to adapt </a:t>
          </a:r>
        </a:p>
      </dsp:txBody>
      <dsp:txXfrm>
        <a:off x="0" y="4797666"/>
        <a:ext cx="6373813" cy="95897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BF972-4FAC-49A1-B1FD-DCA9B1BF86E1}">
      <dsp:nvSpPr>
        <dsp:cNvPr id="0" name=""/>
        <dsp:cNvSpPr/>
      </dsp:nvSpPr>
      <dsp:spPr>
        <a:xfrm>
          <a:off x="716638" y="69344"/>
          <a:ext cx="1990125" cy="19901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05AFD2-7BF6-4663-9619-9243CB658880}">
      <dsp:nvSpPr>
        <dsp:cNvPr id="0" name=""/>
        <dsp:cNvSpPr/>
      </dsp:nvSpPr>
      <dsp:spPr>
        <a:xfrm>
          <a:off x="1140763" y="493469"/>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B6D117-F777-4DDE-804A-F32115E41C7D}">
      <dsp:nvSpPr>
        <dsp:cNvPr id="0" name=""/>
        <dsp:cNvSpPr/>
      </dsp:nvSpPr>
      <dsp:spPr>
        <a:xfrm>
          <a:off x="80450" y="2679345"/>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A mindset</a:t>
          </a:r>
        </a:p>
      </dsp:txBody>
      <dsp:txXfrm>
        <a:off x="80450" y="2679345"/>
        <a:ext cx="3262500" cy="720000"/>
      </dsp:txXfrm>
    </dsp:sp>
    <dsp:sp modelId="{4DE91035-044F-4098-9832-FE069B28B638}">
      <dsp:nvSpPr>
        <dsp:cNvPr id="0" name=""/>
        <dsp:cNvSpPr/>
      </dsp:nvSpPr>
      <dsp:spPr>
        <a:xfrm>
          <a:off x="4550075" y="69344"/>
          <a:ext cx="1990125" cy="19901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C99C94-6CCD-47A1-9934-DAB5BFD070F5}">
      <dsp:nvSpPr>
        <dsp:cNvPr id="0" name=""/>
        <dsp:cNvSpPr/>
      </dsp:nvSpPr>
      <dsp:spPr>
        <a:xfrm>
          <a:off x="4974200" y="493469"/>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EA314B-3CDA-497E-875A-F0ADCCAB5869}">
      <dsp:nvSpPr>
        <dsp:cNvPr id="0" name=""/>
        <dsp:cNvSpPr/>
      </dsp:nvSpPr>
      <dsp:spPr>
        <a:xfrm>
          <a:off x="3913888" y="2679345"/>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A skill</a:t>
          </a:r>
        </a:p>
      </dsp:txBody>
      <dsp:txXfrm>
        <a:off x="3913888" y="2679345"/>
        <a:ext cx="3262500" cy="720000"/>
      </dsp:txXfrm>
    </dsp:sp>
    <dsp:sp modelId="{683036C8-E53E-4E9D-9B72-55728F457308}">
      <dsp:nvSpPr>
        <dsp:cNvPr id="0" name=""/>
        <dsp:cNvSpPr/>
      </dsp:nvSpPr>
      <dsp:spPr>
        <a:xfrm>
          <a:off x="8383513" y="69344"/>
          <a:ext cx="1990125" cy="199012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141110-6305-498B-98A6-58B07DFDA104}">
      <dsp:nvSpPr>
        <dsp:cNvPr id="0" name=""/>
        <dsp:cNvSpPr/>
      </dsp:nvSpPr>
      <dsp:spPr>
        <a:xfrm>
          <a:off x="8807638" y="493469"/>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BE4BFF-25AA-4192-8033-742B677D8D88}">
      <dsp:nvSpPr>
        <dsp:cNvPr id="0" name=""/>
        <dsp:cNvSpPr/>
      </dsp:nvSpPr>
      <dsp:spPr>
        <a:xfrm>
          <a:off x="7747325" y="2679345"/>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A professional necessity</a:t>
          </a:r>
        </a:p>
      </dsp:txBody>
      <dsp:txXfrm>
        <a:off x="7747325" y="2679345"/>
        <a:ext cx="3262500" cy="720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3CB90E-ED6C-4B85-AE81-52D29676BD28}">
      <dsp:nvSpPr>
        <dsp:cNvPr id="0" name=""/>
        <dsp:cNvSpPr/>
      </dsp:nvSpPr>
      <dsp:spPr>
        <a:xfrm>
          <a:off x="80956"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98FB84-2386-4ABD-B99C-AB651ECD6843}">
      <dsp:nvSpPr>
        <dsp:cNvPr id="0" name=""/>
        <dsp:cNvSpPr/>
      </dsp:nvSpPr>
      <dsp:spPr>
        <a:xfrm>
          <a:off x="60135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a:t>What does a good health and social care professional look like?</a:t>
          </a:r>
        </a:p>
      </dsp:txBody>
      <dsp:txXfrm>
        <a:off x="688463" y="581604"/>
        <a:ext cx="4509367" cy="2799859"/>
      </dsp:txXfrm>
    </dsp:sp>
    <dsp:sp modelId="{EA16136A-7B38-4E8B-8A80-4A335E8A3E8B}">
      <dsp:nvSpPr>
        <dsp:cNvPr id="0" name=""/>
        <dsp:cNvSpPr/>
      </dsp:nvSpPr>
      <dsp:spPr>
        <a:xfrm>
          <a:off x="5805337" y="117"/>
          <a:ext cx="4683583" cy="29740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20C8A5-05E7-452C-B352-914F07D58002}">
      <dsp:nvSpPr>
        <dsp:cNvPr id="0" name=""/>
        <dsp:cNvSpPr/>
      </dsp:nvSpPr>
      <dsp:spPr>
        <a:xfrm>
          <a:off x="6325735" y="494496"/>
          <a:ext cx="4683583" cy="29740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US" sz="4300" kern="1200"/>
            <a:t>Does this look different in different areas of the sector?</a:t>
          </a:r>
        </a:p>
      </dsp:txBody>
      <dsp:txXfrm>
        <a:off x="6412843" y="581604"/>
        <a:ext cx="4509367" cy="279985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9C331A-77A9-4FBB-9A59-D97BA18D8B5A}">
      <dsp:nvSpPr>
        <dsp:cNvPr id="0" name=""/>
        <dsp:cNvSpPr/>
      </dsp:nvSpPr>
      <dsp:spPr>
        <a:xfrm>
          <a:off x="0" y="703"/>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AF1256-9D25-4A31-8B6B-BBD8EF386DAD}">
      <dsp:nvSpPr>
        <dsp:cNvPr id="0" name=""/>
        <dsp:cNvSpPr/>
      </dsp:nvSpPr>
      <dsp:spPr>
        <a:xfrm>
          <a:off x="497659" y="370863"/>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2247BC-8A3F-40BD-8927-2B693CB440CC}">
      <dsp:nvSpPr>
        <dsp:cNvPr id="0" name=""/>
        <dsp:cNvSpPr/>
      </dsp:nvSpPr>
      <dsp:spPr>
        <a:xfrm>
          <a:off x="1900154" y="703"/>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a:t>One thing I learned today... </a:t>
          </a:r>
        </a:p>
      </dsp:txBody>
      <dsp:txXfrm>
        <a:off x="1900154" y="703"/>
        <a:ext cx="4473659" cy="1645155"/>
      </dsp:txXfrm>
    </dsp:sp>
    <dsp:sp modelId="{3E356BC2-0EBB-443D-9604-F6A50E1216EA}">
      <dsp:nvSpPr>
        <dsp:cNvPr id="0" name=""/>
        <dsp:cNvSpPr/>
      </dsp:nvSpPr>
      <dsp:spPr>
        <a:xfrm>
          <a:off x="0" y="2057147"/>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3727A9-BF19-4AFA-B2C6-38382F55469D}">
      <dsp:nvSpPr>
        <dsp:cNvPr id="0" name=""/>
        <dsp:cNvSpPr/>
      </dsp:nvSpPr>
      <dsp:spPr>
        <a:xfrm>
          <a:off x="497659" y="2427307"/>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408653-3B38-465E-9418-1363F79E3D5C}">
      <dsp:nvSpPr>
        <dsp:cNvPr id="0" name=""/>
        <dsp:cNvSpPr/>
      </dsp:nvSpPr>
      <dsp:spPr>
        <a:xfrm>
          <a:off x="1900154" y="2057147"/>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a:t>One skill I already have... </a:t>
          </a:r>
        </a:p>
      </dsp:txBody>
      <dsp:txXfrm>
        <a:off x="1900154" y="2057147"/>
        <a:ext cx="4473659" cy="1645155"/>
      </dsp:txXfrm>
    </dsp:sp>
    <dsp:sp modelId="{A5D75BC6-31EA-47C9-A675-B0435EA8F021}">
      <dsp:nvSpPr>
        <dsp:cNvPr id="0" name=""/>
        <dsp:cNvSpPr/>
      </dsp:nvSpPr>
      <dsp:spPr>
        <a:xfrm>
          <a:off x="0" y="4113591"/>
          <a:ext cx="6373813" cy="164515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D0AFAE-D66D-408F-970A-B82C93FF3360}">
      <dsp:nvSpPr>
        <dsp:cNvPr id="0" name=""/>
        <dsp:cNvSpPr/>
      </dsp:nvSpPr>
      <dsp:spPr>
        <a:xfrm>
          <a:off x="497659" y="4483751"/>
          <a:ext cx="904835" cy="90483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F4A665-E57E-41DE-AF1F-6BAF7D2748DC}">
      <dsp:nvSpPr>
        <dsp:cNvPr id="0" name=""/>
        <dsp:cNvSpPr/>
      </dsp:nvSpPr>
      <dsp:spPr>
        <a:xfrm>
          <a:off x="1900154" y="4113591"/>
          <a:ext cx="4473659" cy="16451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112" tIns="174112" rIns="174112" bIns="174112" numCol="1" spcCol="1270" anchor="ctr" anchorCtr="0">
          <a:noAutofit/>
        </a:bodyPr>
        <a:lstStyle/>
        <a:p>
          <a:pPr marL="0" lvl="0" indent="0" algn="l" defTabSz="1111250">
            <a:lnSpc>
              <a:spcPct val="90000"/>
            </a:lnSpc>
            <a:spcBef>
              <a:spcPct val="0"/>
            </a:spcBef>
            <a:spcAft>
              <a:spcPct val="35000"/>
            </a:spcAft>
            <a:buNone/>
          </a:pPr>
          <a:r>
            <a:rPr lang="en-US" sz="2500" kern="1200"/>
            <a:t>One skill I want to develop this year... </a:t>
          </a:r>
        </a:p>
      </dsp:txBody>
      <dsp:txXfrm>
        <a:off x="1900154" y="4113591"/>
        <a:ext cx="4473659" cy="164515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6C6120-F980-4EF3-B366-5643434121E7}">
      <dsp:nvSpPr>
        <dsp:cNvPr id="0" name=""/>
        <dsp:cNvSpPr/>
      </dsp:nvSpPr>
      <dsp:spPr>
        <a:xfrm>
          <a:off x="2035138" y="167192"/>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1C9F65-AC0B-4D0E-B1FF-8EE9C3CE9BA4}">
      <dsp:nvSpPr>
        <dsp:cNvPr id="0" name=""/>
        <dsp:cNvSpPr/>
      </dsp:nvSpPr>
      <dsp:spPr>
        <a:xfrm>
          <a:off x="847138" y="258149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a:t>For the remainder of today, we are going to assess our own skills and identify areas for development.</a:t>
          </a:r>
        </a:p>
      </dsp:txBody>
      <dsp:txXfrm>
        <a:off x="847138" y="2581497"/>
        <a:ext cx="4320000" cy="720000"/>
      </dsp:txXfrm>
    </dsp:sp>
    <dsp:sp modelId="{D4C96F1F-EA74-45A2-83C3-396F5DB5C34F}">
      <dsp:nvSpPr>
        <dsp:cNvPr id="0" name=""/>
        <dsp:cNvSpPr/>
      </dsp:nvSpPr>
      <dsp:spPr>
        <a:xfrm>
          <a:off x="7111138" y="167192"/>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91F895-0CA5-4667-AFE7-12B62AB83864}">
      <dsp:nvSpPr>
        <dsp:cNvPr id="0" name=""/>
        <dsp:cNvSpPr/>
      </dsp:nvSpPr>
      <dsp:spPr>
        <a:xfrm>
          <a:off x="5923138" y="258149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a:t>Be honest! </a:t>
          </a:r>
        </a:p>
      </dsp:txBody>
      <dsp:txXfrm>
        <a:off x="5923138" y="2581497"/>
        <a:ext cx="4320000" cy="7200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2B329-2B81-47A4-88BA-05D9E093BD98}">
      <dsp:nvSpPr>
        <dsp:cNvPr id="0" name=""/>
        <dsp:cNvSpPr/>
      </dsp:nvSpPr>
      <dsp:spPr>
        <a:xfrm>
          <a:off x="0" y="45000"/>
          <a:ext cx="6668792" cy="18345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Valuable tool to assist nursing students in learning from practice (Jootun &amp; McGarry, 2014).</a:t>
          </a:r>
        </a:p>
      </dsp:txBody>
      <dsp:txXfrm>
        <a:off x="89556" y="134556"/>
        <a:ext cx="6489680" cy="1655448"/>
      </dsp:txXfrm>
    </dsp:sp>
    <dsp:sp modelId="{1F6BE4AE-9EDB-458C-AC3E-3E4B04616DB4}">
      <dsp:nvSpPr>
        <dsp:cNvPr id="0" name=""/>
        <dsp:cNvSpPr/>
      </dsp:nvSpPr>
      <dsp:spPr>
        <a:xfrm>
          <a:off x="0" y="1971720"/>
          <a:ext cx="6668792" cy="1834560"/>
        </a:xfrm>
        <a:prstGeom prst="roundRect">
          <a:avLst/>
        </a:prstGeom>
        <a:gradFill rotWithShape="0">
          <a:gsLst>
            <a:gs pos="0">
              <a:schemeClr val="accent2">
                <a:hueOff val="3846440"/>
                <a:satOff val="4103"/>
                <a:lumOff val="1275"/>
                <a:alphaOff val="0"/>
                <a:satMod val="103000"/>
                <a:lumMod val="102000"/>
                <a:tint val="94000"/>
              </a:schemeClr>
            </a:gs>
            <a:gs pos="50000">
              <a:schemeClr val="accent2">
                <a:hueOff val="3846440"/>
                <a:satOff val="4103"/>
                <a:lumOff val="1275"/>
                <a:alphaOff val="0"/>
                <a:satMod val="110000"/>
                <a:lumMod val="100000"/>
                <a:shade val="100000"/>
              </a:schemeClr>
            </a:gs>
            <a:gs pos="100000">
              <a:schemeClr val="accent2">
                <a:hueOff val="3846440"/>
                <a:satOff val="4103"/>
                <a:lumOff val="12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Helps nurses provide optimum care to patients (Caldwell &amp; Grobbel, 2013).</a:t>
          </a:r>
        </a:p>
      </dsp:txBody>
      <dsp:txXfrm>
        <a:off x="89556" y="2061276"/>
        <a:ext cx="6489680" cy="1655448"/>
      </dsp:txXfrm>
    </dsp:sp>
    <dsp:sp modelId="{BAF1B242-EE5C-4FEB-B2DC-04D264686C50}">
      <dsp:nvSpPr>
        <dsp:cNvPr id="0" name=""/>
        <dsp:cNvSpPr/>
      </dsp:nvSpPr>
      <dsp:spPr>
        <a:xfrm>
          <a:off x="0" y="3898440"/>
          <a:ext cx="6668792" cy="1834560"/>
        </a:xfrm>
        <a:prstGeom prst="roundRect">
          <a:avLst/>
        </a:prstGeom>
        <a:gradFill rotWithShape="0">
          <a:gsLst>
            <a:gs pos="0">
              <a:schemeClr val="accent2">
                <a:hueOff val="7692880"/>
                <a:satOff val="8205"/>
                <a:lumOff val="2551"/>
                <a:alphaOff val="0"/>
                <a:satMod val="103000"/>
                <a:lumMod val="102000"/>
                <a:tint val="94000"/>
              </a:schemeClr>
            </a:gs>
            <a:gs pos="50000">
              <a:schemeClr val="accent2">
                <a:hueOff val="7692880"/>
                <a:satOff val="8205"/>
                <a:lumOff val="2551"/>
                <a:alphaOff val="0"/>
                <a:satMod val="110000"/>
                <a:lumMod val="100000"/>
                <a:shade val="100000"/>
              </a:schemeClr>
            </a:gs>
            <a:gs pos="100000">
              <a:schemeClr val="accent2">
                <a:hueOff val="7692880"/>
                <a:satOff val="8205"/>
                <a:lumOff val="25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Dates back to Dewey's (1933) original work, showing the endurance of the concept.</a:t>
          </a:r>
        </a:p>
      </dsp:txBody>
      <dsp:txXfrm>
        <a:off x="89556" y="3987996"/>
        <a:ext cx="6489680" cy="1655448"/>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F9F5EA-E94B-4D37-9A69-7E54E40CEFCB}">
      <dsp:nvSpPr>
        <dsp:cNvPr id="0" name=""/>
        <dsp:cNvSpPr/>
      </dsp:nvSpPr>
      <dsp:spPr>
        <a:xfrm>
          <a:off x="0" y="1664"/>
          <a:ext cx="6668792" cy="7780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Persons consist of multiple dimensions which include physical, cognitive, emotional, social, and spiritual.</a:t>
          </a:r>
        </a:p>
      </dsp:txBody>
      <dsp:txXfrm>
        <a:off x="37981" y="39645"/>
        <a:ext cx="6592830" cy="702088"/>
      </dsp:txXfrm>
    </dsp:sp>
    <dsp:sp modelId="{D226BC3F-0EA5-4BDA-B990-EA9A9A3D51C9}">
      <dsp:nvSpPr>
        <dsp:cNvPr id="0" name=""/>
        <dsp:cNvSpPr/>
      </dsp:nvSpPr>
      <dsp:spPr>
        <a:xfrm>
          <a:off x="0" y="834434"/>
          <a:ext cx="6668792" cy="778050"/>
        </a:xfrm>
        <a:prstGeom prst="roundRect">
          <a:avLst/>
        </a:prstGeom>
        <a:gradFill rotWithShape="0">
          <a:gsLst>
            <a:gs pos="0">
              <a:schemeClr val="accent2">
                <a:hueOff val="1282147"/>
                <a:satOff val="1368"/>
                <a:lumOff val="425"/>
                <a:alphaOff val="0"/>
                <a:satMod val="103000"/>
                <a:lumMod val="102000"/>
                <a:tint val="94000"/>
              </a:schemeClr>
            </a:gs>
            <a:gs pos="50000">
              <a:schemeClr val="accent2">
                <a:hueOff val="1282147"/>
                <a:satOff val="1368"/>
                <a:lumOff val="425"/>
                <a:alphaOff val="0"/>
                <a:satMod val="110000"/>
                <a:lumMod val="100000"/>
                <a:shade val="100000"/>
              </a:schemeClr>
            </a:gs>
            <a:gs pos="100000">
              <a:schemeClr val="accent2">
                <a:hueOff val="1282147"/>
                <a:satOff val="1368"/>
                <a:lumOff val="42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Persons are integrated holistic beings.</a:t>
          </a:r>
        </a:p>
      </dsp:txBody>
      <dsp:txXfrm>
        <a:off x="37981" y="872415"/>
        <a:ext cx="6592830" cy="702088"/>
      </dsp:txXfrm>
    </dsp:sp>
    <dsp:sp modelId="{06E71730-6C38-4105-B956-7806BA1FB99F}">
      <dsp:nvSpPr>
        <dsp:cNvPr id="0" name=""/>
        <dsp:cNvSpPr/>
      </dsp:nvSpPr>
      <dsp:spPr>
        <a:xfrm>
          <a:off x="0" y="1667204"/>
          <a:ext cx="6668792" cy="778050"/>
        </a:xfrm>
        <a:prstGeom prst="roundRect">
          <a:avLst/>
        </a:prstGeom>
        <a:gradFill rotWithShape="0">
          <a:gsLst>
            <a:gs pos="0">
              <a:schemeClr val="accent2">
                <a:hueOff val="2564293"/>
                <a:satOff val="2735"/>
                <a:lumOff val="850"/>
                <a:alphaOff val="0"/>
                <a:satMod val="103000"/>
                <a:lumMod val="102000"/>
                <a:tint val="94000"/>
              </a:schemeClr>
            </a:gs>
            <a:gs pos="50000">
              <a:schemeClr val="accent2">
                <a:hueOff val="2564293"/>
                <a:satOff val="2735"/>
                <a:lumOff val="850"/>
                <a:alphaOff val="0"/>
                <a:satMod val="110000"/>
                <a:lumMod val="100000"/>
                <a:shade val="100000"/>
              </a:schemeClr>
            </a:gs>
            <a:gs pos="100000">
              <a:schemeClr val="accent2">
                <a:hueOff val="2564293"/>
                <a:satOff val="2735"/>
                <a:lumOff val="85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environment affects persons, processes, and results. </a:t>
          </a:r>
        </a:p>
      </dsp:txBody>
      <dsp:txXfrm>
        <a:off x="37981" y="1705185"/>
        <a:ext cx="6592830" cy="702088"/>
      </dsp:txXfrm>
    </dsp:sp>
    <dsp:sp modelId="{9297292D-53AF-4511-B507-A511DAF45336}">
      <dsp:nvSpPr>
        <dsp:cNvPr id="0" name=""/>
        <dsp:cNvSpPr/>
      </dsp:nvSpPr>
      <dsp:spPr>
        <a:xfrm>
          <a:off x="0" y="2499974"/>
          <a:ext cx="6668792" cy="778050"/>
        </a:xfrm>
        <a:prstGeom prst="roundRect">
          <a:avLst/>
        </a:prstGeom>
        <a:gradFill rotWithShape="0">
          <a:gsLst>
            <a:gs pos="0">
              <a:schemeClr val="accent2">
                <a:hueOff val="3846440"/>
                <a:satOff val="4103"/>
                <a:lumOff val="1275"/>
                <a:alphaOff val="0"/>
                <a:satMod val="103000"/>
                <a:lumMod val="102000"/>
                <a:tint val="94000"/>
              </a:schemeClr>
            </a:gs>
            <a:gs pos="50000">
              <a:schemeClr val="accent2">
                <a:hueOff val="3846440"/>
                <a:satOff val="4103"/>
                <a:lumOff val="1275"/>
                <a:alphaOff val="0"/>
                <a:satMod val="110000"/>
                <a:lumMod val="100000"/>
                <a:shade val="100000"/>
              </a:schemeClr>
            </a:gs>
            <a:gs pos="100000">
              <a:schemeClr val="accent2">
                <a:hueOff val="3846440"/>
                <a:satOff val="4103"/>
                <a:lumOff val="12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Persons incessantly encounter events that affect their multiple dimensions. </a:t>
          </a:r>
        </a:p>
      </dsp:txBody>
      <dsp:txXfrm>
        <a:off x="37981" y="2537955"/>
        <a:ext cx="6592830" cy="702088"/>
      </dsp:txXfrm>
    </dsp:sp>
    <dsp:sp modelId="{EE5213C2-D8EB-4DEF-B0F5-5773C8E3E819}">
      <dsp:nvSpPr>
        <dsp:cNvPr id="0" name=""/>
        <dsp:cNvSpPr/>
      </dsp:nvSpPr>
      <dsp:spPr>
        <a:xfrm>
          <a:off x="0" y="3332744"/>
          <a:ext cx="6668792" cy="778050"/>
        </a:xfrm>
        <a:prstGeom prst="roundRect">
          <a:avLst/>
        </a:prstGeom>
        <a:gradFill rotWithShape="0">
          <a:gsLst>
            <a:gs pos="0">
              <a:schemeClr val="accent2">
                <a:hueOff val="5128586"/>
                <a:satOff val="5470"/>
                <a:lumOff val="1701"/>
                <a:alphaOff val="0"/>
                <a:satMod val="103000"/>
                <a:lumMod val="102000"/>
                <a:tint val="94000"/>
              </a:schemeClr>
            </a:gs>
            <a:gs pos="50000">
              <a:schemeClr val="accent2">
                <a:hueOff val="5128586"/>
                <a:satOff val="5470"/>
                <a:lumOff val="1701"/>
                <a:alphaOff val="0"/>
                <a:satMod val="110000"/>
                <a:lumMod val="100000"/>
                <a:shade val="100000"/>
              </a:schemeClr>
            </a:gs>
            <a:gs pos="100000">
              <a:schemeClr val="accent2">
                <a:hueOff val="5128586"/>
                <a:satOff val="5470"/>
                <a:lumOff val="17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Persons can learn from and find meaning in their lived experiences. </a:t>
          </a:r>
        </a:p>
      </dsp:txBody>
      <dsp:txXfrm>
        <a:off x="37981" y="3370725"/>
        <a:ext cx="6592830" cy="702088"/>
      </dsp:txXfrm>
    </dsp:sp>
    <dsp:sp modelId="{08FD1961-4EA9-4882-9253-89CE3A03C928}">
      <dsp:nvSpPr>
        <dsp:cNvPr id="0" name=""/>
        <dsp:cNvSpPr/>
      </dsp:nvSpPr>
      <dsp:spPr>
        <a:xfrm>
          <a:off x="0" y="4165514"/>
          <a:ext cx="6668792" cy="778050"/>
        </a:xfrm>
        <a:prstGeom prst="roundRect">
          <a:avLst/>
        </a:prstGeom>
        <a:gradFill rotWithShape="0">
          <a:gsLst>
            <a:gs pos="0">
              <a:schemeClr val="accent2">
                <a:hueOff val="6410733"/>
                <a:satOff val="6838"/>
                <a:lumOff val="2126"/>
                <a:alphaOff val="0"/>
                <a:satMod val="103000"/>
                <a:lumMod val="102000"/>
                <a:tint val="94000"/>
              </a:schemeClr>
            </a:gs>
            <a:gs pos="50000">
              <a:schemeClr val="accent2">
                <a:hueOff val="6410733"/>
                <a:satOff val="6838"/>
                <a:lumOff val="2126"/>
                <a:alphaOff val="0"/>
                <a:satMod val="110000"/>
                <a:lumMod val="100000"/>
                <a:shade val="100000"/>
              </a:schemeClr>
            </a:gs>
            <a:gs pos="100000">
              <a:schemeClr val="accent2">
                <a:hueOff val="6410733"/>
                <a:satOff val="6838"/>
                <a:lumOff val="21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Learning is a lifelong process. </a:t>
          </a:r>
        </a:p>
      </dsp:txBody>
      <dsp:txXfrm>
        <a:off x="37981" y="4203495"/>
        <a:ext cx="6592830" cy="702088"/>
      </dsp:txXfrm>
    </dsp:sp>
    <dsp:sp modelId="{3BB45621-189B-49DA-A884-E604B37D8632}">
      <dsp:nvSpPr>
        <dsp:cNvPr id="0" name=""/>
        <dsp:cNvSpPr/>
      </dsp:nvSpPr>
      <dsp:spPr>
        <a:xfrm>
          <a:off x="0" y="4998285"/>
          <a:ext cx="6668792" cy="778050"/>
        </a:xfrm>
        <a:prstGeom prst="roundRect">
          <a:avLst/>
        </a:prstGeom>
        <a:gradFill rotWithShape="0">
          <a:gsLst>
            <a:gs pos="0">
              <a:schemeClr val="accent2">
                <a:hueOff val="7692880"/>
                <a:satOff val="8205"/>
                <a:lumOff val="2551"/>
                <a:alphaOff val="0"/>
                <a:satMod val="103000"/>
                <a:lumMod val="102000"/>
                <a:tint val="94000"/>
              </a:schemeClr>
            </a:gs>
            <a:gs pos="50000">
              <a:schemeClr val="accent2">
                <a:hueOff val="7692880"/>
                <a:satOff val="8205"/>
                <a:lumOff val="2551"/>
                <a:alphaOff val="0"/>
                <a:satMod val="110000"/>
                <a:lumMod val="100000"/>
                <a:shade val="100000"/>
              </a:schemeClr>
            </a:gs>
            <a:gs pos="100000">
              <a:schemeClr val="accent2">
                <a:hueOff val="7692880"/>
                <a:satOff val="8205"/>
                <a:lumOff val="25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Reflection is one of the ways by which persons learn.</a:t>
          </a:r>
        </a:p>
      </dsp:txBody>
      <dsp:txXfrm>
        <a:off x="37981" y="5036266"/>
        <a:ext cx="6592830" cy="70208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C6F462-9EEC-486B-B4B1-1EE3C8921A72}">
      <dsp:nvSpPr>
        <dsp:cNvPr id="0" name=""/>
        <dsp:cNvSpPr/>
      </dsp:nvSpPr>
      <dsp:spPr>
        <a:xfrm>
          <a:off x="0" y="2821"/>
          <a:ext cx="666879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6FB7656-AB43-4C06-A6BD-8F38B19D6CAB}">
      <dsp:nvSpPr>
        <dsp:cNvPr id="0" name=""/>
        <dsp:cNvSpPr/>
      </dsp:nvSpPr>
      <dsp:spPr>
        <a:xfrm>
          <a:off x="0" y="2821"/>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Gibbs' Reflective Cycle was developed by Graham Gibbs in 1988 to give structure to learning from experiences.  </a:t>
          </a:r>
        </a:p>
      </dsp:txBody>
      <dsp:txXfrm>
        <a:off x="0" y="2821"/>
        <a:ext cx="6668792" cy="1924119"/>
      </dsp:txXfrm>
    </dsp:sp>
    <dsp:sp modelId="{11D82BD8-D18F-47A6-BBBB-72A562679E5A}">
      <dsp:nvSpPr>
        <dsp:cNvPr id="0" name=""/>
        <dsp:cNvSpPr/>
      </dsp:nvSpPr>
      <dsp:spPr>
        <a:xfrm>
          <a:off x="0" y="1926940"/>
          <a:ext cx="666879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A5B129-23CA-49EB-827D-D1628C0FF772}">
      <dsp:nvSpPr>
        <dsp:cNvPr id="0" name=""/>
        <dsp:cNvSpPr/>
      </dsp:nvSpPr>
      <dsp:spPr>
        <a:xfrm>
          <a:off x="0" y="1926940"/>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It offers a framework for examining experiences, and given its cyclic nature lends itself particularly well to repeated experiences, allowing you to learn and plan from things that either went well or didn’t go well. </a:t>
          </a:r>
        </a:p>
      </dsp:txBody>
      <dsp:txXfrm>
        <a:off x="0" y="1926940"/>
        <a:ext cx="6668792" cy="1924119"/>
      </dsp:txXfrm>
    </dsp:sp>
    <dsp:sp modelId="{36744878-CCBF-4312-863D-F03DE552D2E9}">
      <dsp:nvSpPr>
        <dsp:cNvPr id="0" name=""/>
        <dsp:cNvSpPr/>
      </dsp:nvSpPr>
      <dsp:spPr>
        <a:xfrm>
          <a:off x="0" y="3851059"/>
          <a:ext cx="666879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24FB96-D43D-4B7D-ACA4-166C03AD2E6A}">
      <dsp:nvSpPr>
        <dsp:cNvPr id="0" name=""/>
        <dsp:cNvSpPr/>
      </dsp:nvSpPr>
      <dsp:spPr>
        <a:xfrm>
          <a:off x="0" y="3851059"/>
          <a:ext cx="6668792" cy="1924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It covers 6 stages, all of which must be followed.</a:t>
          </a:r>
        </a:p>
      </dsp:txBody>
      <dsp:txXfrm>
        <a:off x="0" y="3851059"/>
        <a:ext cx="6668792" cy="192411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940D7-6B7B-4575-B05C-81E87522282A}">
      <dsp:nvSpPr>
        <dsp:cNvPr id="0" name=""/>
        <dsp:cNvSpPr/>
      </dsp:nvSpPr>
      <dsp:spPr>
        <a:xfrm>
          <a:off x="2238759" y="987244"/>
          <a:ext cx="484487" cy="91440"/>
        </a:xfrm>
        <a:custGeom>
          <a:avLst/>
          <a:gdLst/>
          <a:ahLst/>
          <a:cxnLst/>
          <a:rect l="0" t="0" r="0" b="0"/>
          <a:pathLst>
            <a:path>
              <a:moveTo>
                <a:pt x="0" y="45720"/>
              </a:moveTo>
              <a:lnTo>
                <a:pt x="484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126" y="1030388"/>
        <a:ext cx="25754" cy="5150"/>
      </dsp:txXfrm>
    </dsp:sp>
    <dsp:sp modelId="{D6C69B39-A795-4BC5-8A6B-35592A9A3864}">
      <dsp:nvSpPr>
        <dsp:cNvPr id="0" name=""/>
        <dsp:cNvSpPr/>
      </dsp:nvSpPr>
      <dsp:spPr>
        <a:xfrm>
          <a:off x="1049" y="361110"/>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a:t>Description</a:t>
          </a:r>
          <a:r>
            <a:rPr lang="en-US" sz="1500" kern="1200"/>
            <a:t> of the experience</a:t>
          </a:r>
        </a:p>
      </dsp:txBody>
      <dsp:txXfrm>
        <a:off x="1049" y="361110"/>
        <a:ext cx="2239510" cy="1343706"/>
      </dsp:txXfrm>
    </dsp:sp>
    <dsp:sp modelId="{EF09FCAC-5A02-443D-94A0-D531C01F4CC7}">
      <dsp:nvSpPr>
        <dsp:cNvPr id="0" name=""/>
        <dsp:cNvSpPr/>
      </dsp:nvSpPr>
      <dsp:spPr>
        <a:xfrm>
          <a:off x="1120804" y="1703017"/>
          <a:ext cx="2754598" cy="484487"/>
        </a:xfrm>
        <a:custGeom>
          <a:avLst/>
          <a:gdLst/>
          <a:ahLst/>
          <a:cxnLst/>
          <a:rect l="0" t="0" r="0" b="0"/>
          <a:pathLst>
            <a:path>
              <a:moveTo>
                <a:pt x="2754598" y="0"/>
              </a:moveTo>
              <a:lnTo>
                <a:pt x="2754598" y="259343"/>
              </a:lnTo>
              <a:lnTo>
                <a:pt x="0" y="259343"/>
              </a:lnTo>
              <a:lnTo>
                <a:pt x="0" y="48448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8044" y="1942685"/>
        <a:ext cx="140117" cy="5150"/>
      </dsp:txXfrm>
    </dsp:sp>
    <dsp:sp modelId="{6F7C3D8B-6482-46E1-AAAA-3B6B59571AEB}">
      <dsp:nvSpPr>
        <dsp:cNvPr id="0" name=""/>
        <dsp:cNvSpPr/>
      </dsp:nvSpPr>
      <dsp:spPr>
        <a:xfrm>
          <a:off x="2755647" y="361110"/>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a:t>Feelings</a:t>
          </a:r>
          <a:r>
            <a:rPr lang="en-US" sz="1500" kern="1200"/>
            <a:t> and thoughts about the experience</a:t>
          </a:r>
        </a:p>
      </dsp:txBody>
      <dsp:txXfrm>
        <a:off x="2755647" y="361110"/>
        <a:ext cx="2239510" cy="1343706"/>
      </dsp:txXfrm>
    </dsp:sp>
    <dsp:sp modelId="{7F9941A5-4209-4978-9C23-0674C970AA26}">
      <dsp:nvSpPr>
        <dsp:cNvPr id="0" name=""/>
        <dsp:cNvSpPr/>
      </dsp:nvSpPr>
      <dsp:spPr>
        <a:xfrm>
          <a:off x="2238759" y="2846038"/>
          <a:ext cx="484487" cy="91440"/>
        </a:xfrm>
        <a:custGeom>
          <a:avLst/>
          <a:gdLst/>
          <a:ahLst/>
          <a:cxnLst/>
          <a:rect l="0" t="0" r="0" b="0"/>
          <a:pathLst>
            <a:path>
              <a:moveTo>
                <a:pt x="0" y="45720"/>
              </a:moveTo>
              <a:lnTo>
                <a:pt x="484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126" y="2889182"/>
        <a:ext cx="25754" cy="5150"/>
      </dsp:txXfrm>
    </dsp:sp>
    <dsp:sp modelId="{F1A12BCE-44EB-4DC8-AA84-B3CAE94F44C9}">
      <dsp:nvSpPr>
        <dsp:cNvPr id="0" name=""/>
        <dsp:cNvSpPr/>
      </dsp:nvSpPr>
      <dsp:spPr>
        <a:xfrm>
          <a:off x="1049" y="2219904"/>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a:t>Evaluation</a:t>
          </a:r>
          <a:r>
            <a:rPr lang="en-US" sz="1500" kern="1200"/>
            <a:t> of the experience, both good and bad</a:t>
          </a:r>
        </a:p>
      </dsp:txBody>
      <dsp:txXfrm>
        <a:off x="1049" y="2219904"/>
        <a:ext cx="2239510" cy="1343706"/>
      </dsp:txXfrm>
    </dsp:sp>
    <dsp:sp modelId="{1E10FD63-185C-44A0-BF14-D8BB5A57295E}">
      <dsp:nvSpPr>
        <dsp:cNvPr id="0" name=""/>
        <dsp:cNvSpPr/>
      </dsp:nvSpPr>
      <dsp:spPr>
        <a:xfrm>
          <a:off x="1120804" y="3561811"/>
          <a:ext cx="2754598" cy="484487"/>
        </a:xfrm>
        <a:custGeom>
          <a:avLst/>
          <a:gdLst/>
          <a:ahLst/>
          <a:cxnLst/>
          <a:rect l="0" t="0" r="0" b="0"/>
          <a:pathLst>
            <a:path>
              <a:moveTo>
                <a:pt x="2754598" y="0"/>
              </a:moveTo>
              <a:lnTo>
                <a:pt x="2754598" y="259343"/>
              </a:lnTo>
              <a:lnTo>
                <a:pt x="0" y="259343"/>
              </a:lnTo>
              <a:lnTo>
                <a:pt x="0" y="48448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28044" y="3801479"/>
        <a:ext cx="140117" cy="5150"/>
      </dsp:txXfrm>
    </dsp:sp>
    <dsp:sp modelId="{8BF891BC-AC79-49A7-BE2D-808138382B7E}">
      <dsp:nvSpPr>
        <dsp:cNvPr id="0" name=""/>
        <dsp:cNvSpPr/>
      </dsp:nvSpPr>
      <dsp:spPr>
        <a:xfrm>
          <a:off x="2755647" y="2219904"/>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a:t>Analysis</a:t>
          </a:r>
          <a:r>
            <a:rPr lang="en-US" sz="1500" kern="1200"/>
            <a:t> to make sense of the situation</a:t>
          </a:r>
        </a:p>
      </dsp:txBody>
      <dsp:txXfrm>
        <a:off x="2755647" y="2219904"/>
        <a:ext cx="2239510" cy="1343706"/>
      </dsp:txXfrm>
    </dsp:sp>
    <dsp:sp modelId="{5EBA448C-80E4-4F68-B0DC-6867C6AC8523}">
      <dsp:nvSpPr>
        <dsp:cNvPr id="0" name=""/>
        <dsp:cNvSpPr/>
      </dsp:nvSpPr>
      <dsp:spPr>
        <a:xfrm>
          <a:off x="2238759" y="4704831"/>
          <a:ext cx="484487" cy="91440"/>
        </a:xfrm>
        <a:custGeom>
          <a:avLst/>
          <a:gdLst/>
          <a:ahLst/>
          <a:cxnLst/>
          <a:rect l="0" t="0" r="0" b="0"/>
          <a:pathLst>
            <a:path>
              <a:moveTo>
                <a:pt x="0" y="45720"/>
              </a:moveTo>
              <a:lnTo>
                <a:pt x="48448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68126" y="4747976"/>
        <a:ext cx="25754" cy="5150"/>
      </dsp:txXfrm>
    </dsp:sp>
    <dsp:sp modelId="{E215CE47-125A-49EC-827A-689480B1443F}">
      <dsp:nvSpPr>
        <dsp:cNvPr id="0" name=""/>
        <dsp:cNvSpPr/>
      </dsp:nvSpPr>
      <dsp:spPr>
        <a:xfrm>
          <a:off x="1049" y="4078698"/>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a:t>Conclusion</a:t>
          </a:r>
          <a:r>
            <a:rPr lang="en-US" sz="1500" kern="1200"/>
            <a:t> about what you learned and what you could have done differently</a:t>
          </a:r>
        </a:p>
      </dsp:txBody>
      <dsp:txXfrm>
        <a:off x="1049" y="4078698"/>
        <a:ext cx="2239510" cy="1343706"/>
      </dsp:txXfrm>
    </dsp:sp>
    <dsp:sp modelId="{4E9360CD-7B63-4187-808F-5E1CE286AE2E}">
      <dsp:nvSpPr>
        <dsp:cNvPr id="0" name=""/>
        <dsp:cNvSpPr/>
      </dsp:nvSpPr>
      <dsp:spPr>
        <a:xfrm>
          <a:off x="2755647" y="4078698"/>
          <a:ext cx="2239510" cy="1343706"/>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9738" tIns="115189" rIns="109738" bIns="115189" numCol="1" spcCol="1270" anchor="ctr" anchorCtr="0">
          <a:noAutofit/>
        </a:bodyPr>
        <a:lstStyle/>
        <a:p>
          <a:pPr marL="0" lvl="0" indent="0" algn="ctr" defTabSz="666750">
            <a:lnSpc>
              <a:spcPct val="90000"/>
            </a:lnSpc>
            <a:spcBef>
              <a:spcPct val="0"/>
            </a:spcBef>
            <a:spcAft>
              <a:spcPct val="35000"/>
            </a:spcAft>
            <a:buNone/>
          </a:pPr>
          <a:r>
            <a:rPr lang="en-US" sz="1500" b="1" kern="1200"/>
            <a:t>Action plan</a:t>
          </a:r>
          <a:r>
            <a:rPr lang="en-US" sz="1500" kern="1200"/>
            <a:t> for how you would deal with similar situations in the future, or general changes you might find appropriate.</a:t>
          </a:r>
        </a:p>
      </dsp:txBody>
      <dsp:txXfrm>
        <a:off x="2755647" y="4078698"/>
        <a:ext cx="2239510" cy="134370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92A170-C79B-4530-A82C-B2AAC9D54D29}">
      <dsp:nvSpPr>
        <dsp:cNvPr id="0" name=""/>
        <dsp:cNvSpPr/>
      </dsp:nvSpPr>
      <dsp:spPr>
        <a:xfrm>
          <a:off x="0" y="147869"/>
          <a:ext cx="6668792" cy="5733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Here you have a chance to describe the situation in detail. The main points to include here concern what happened. Your feelings and conclusions will come later.</a:t>
          </a:r>
        </a:p>
      </dsp:txBody>
      <dsp:txXfrm>
        <a:off x="27986" y="175855"/>
        <a:ext cx="6612820" cy="517328"/>
      </dsp:txXfrm>
    </dsp:sp>
    <dsp:sp modelId="{9EF0E944-F651-46B0-8099-AA72085F2F51}">
      <dsp:nvSpPr>
        <dsp:cNvPr id="0" name=""/>
        <dsp:cNvSpPr/>
      </dsp:nvSpPr>
      <dsp:spPr>
        <a:xfrm>
          <a:off x="0" y="761489"/>
          <a:ext cx="6668792" cy="573300"/>
        </a:xfrm>
        <a:prstGeom prst="roundRect">
          <a:avLst/>
        </a:prstGeom>
        <a:gradFill rotWithShape="0">
          <a:gsLst>
            <a:gs pos="0">
              <a:schemeClr val="accent2">
                <a:hueOff val="961610"/>
                <a:satOff val="1026"/>
                <a:lumOff val="319"/>
                <a:alphaOff val="0"/>
                <a:satMod val="103000"/>
                <a:lumMod val="102000"/>
                <a:tint val="94000"/>
              </a:schemeClr>
            </a:gs>
            <a:gs pos="50000">
              <a:schemeClr val="accent2">
                <a:hueOff val="961610"/>
                <a:satOff val="1026"/>
                <a:lumOff val="319"/>
                <a:alphaOff val="0"/>
                <a:satMod val="110000"/>
                <a:lumMod val="100000"/>
                <a:shade val="100000"/>
              </a:schemeClr>
            </a:gs>
            <a:gs pos="100000">
              <a:schemeClr val="accent2">
                <a:hueOff val="961610"/>
                <a:satOff val="1026"/>
                <a:lumOff val="31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Helpful questions:</a:t>
          </a:r>
        </a:p>
      </dsp:txBody>
      <dsp:txXfrm>
        <a:off x="27986" y="789475"/>
        <a:ext cx="6612820" cy="517328"/>
      </dsp:txXfrm>
    </dsp:sp>
    <dsp:sp modelId="{97290936-2D32-4E47-AC78-7D330D5BF21D}">
      <dsp:nvSpPr>
        <dsp:cNvPr id="0" name=""/>
        <dsp:cNvSpPr/>
      </dsp:nvSpPr>
      <dsp:spPr>
        <a:xfrm>
          <a:off x="0" y="1375109"/>
          <a:ext cx="6668792" cy="573300"/>
        </a:xfrm>
        <a:prstGeom prst="roundRect">
          <a:avLst/>
        </a:prstGeom>
        <a:gradFill rotWithShape="0">
          <a:gsLst>
            <a:gs pos="0">
              <a:schemeClr val="accent2">
                <a:hueOff val="1923220"/>
                <a:satOff val="2051"/>
                <a:lumOff val="638"/>
                <a:alphaOff val="0"/>
                <a:satMod val="103000"/>
                <a:lumMod val="102000"/>
                <a:tint val="94000"/>
              </a:schemeClr>
            </a:gs>
            <a:gs pos="50000">
              <a:schemeClr val="accent2">
                <a:hueOff val="1923220"/>
                <a:satOff val="2051"/>
                <a:lumOff val="638"/>
                <a:alphaOff val="0"/>
                <a:satMod val="110000"/>
                <a:lumMod val="100000"/>
                <a:shade val="100000"/>
              </a:schemeClr>
            </a:gs>
            <a:gs pos="100000">
              <a:schemeClr val="accent2">
                <a:hueOff val="1923220"/>
                <a:satOff val="2051"/>
                <a:lumOff val="6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happened?</a:t>
          </a:r>
        </a:p>
      </dsp:txBody>
      <dsp:txXfrm>
        <a:off x="27986" y="1403095"/>
        <a:ext cx="6612820" cy="517328"/>
      </dsp:txXfrm>
    </dsp:sp>
    <dsp:sp modelId="{77C26959-33E6-40A9-A47A-BEFCBB9480FF}">
      <dsp:nvSpPr>
        <dsp:cNvPr id="0" name=""/>
        <dsp:cNvSpPr/>
      </dsp:nvSpPr>
      <dsp:spPr>
        <a:xfrm>
          <a:off x="0" y="1988729"/>
          <a:ext cx="6668792" cy="573300"/>
        </a:xfrm>
        <a:prstGeom prst="roundRect">
          <a:avLst/>
        </a:prstGeom>
        <a:gradFill rotWithShape="0">
          <a:gsLst>
            <a:gs pos="0">
              <a:schemeClr val="accent2">
                <a:hueOff val="2884830"/>
                <a:satOff val="3077"/>
                <a:lumOff val="957"/>
                <a:alphaOff val="0"/>
                <a:satMod val="103000"/>
                <a:lumMod val="102000"/>
                <a:tint val="94000"/>
              </a:schemeClr>
            </a:gs>
            <a:gs pos="50000">
              <a:schemeClr val="accent2">
                <a:hueOff val="2884830"/>
                <a:satOff val="3077"/>
                <a:lumOff val="957"/>
                <a:alphaOff val="0"/>
                <a:satMod val="110000"/>
                <a:lumMod val="100000"/>
                <a:shade val="100000"/>
              </a:schemeClr>
            </a:gs>
            <a:gs pos="100000">
              <a:schemeClr val="accent2">
                <a:hueOff val="2884830"/>
                <a:satOff val="3077"/>
                <a:lumOff val="95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When and where did it happen?</a:t>
          </a:r>
        </a:p>
      </dsp:txBody>
      <dsp:txXfrm>
        <a:off x="27986" y="2016715"/>
        <a:ext cx="6612820" cy="517328"/>
      </dsp:txXfrm>
    </dsp:sp>
    <dsp:sp modelId="{8C6C0E88-D0AD-4B06-A49B-F01FA942216F}">
      <dsp:nvSpPr>
        <dsp:cNvPr id="0" name=""/>
        <dsp:cNvSpPr/>
      </dsp:nvSpPr>
      <dsp:spPr>
        <a:xfrm>
          <a:off x="0" y="2602349"/>
          <a:ext cx="6668792" cy="573300"/>
        </a:xfrm>
        <a:prstGeom prst="roundRect">
          <a:avLst/>
        </a:prstGeom>
        <a:gradFill rotWithShape="0">
          <a:gsLst>
            <a:gs pos="0">
              <a:schemeClr val="accent2">
                <a:hueOff val="3846440"/>
                <a:satOff val="4103"/>
                <a:lumOff val="1275"/>
                <a:alphaOff val="0"/>
                <a:satMod val="103000"/>
                <a:lumMod val="102000"/>
                <a:tint val="94000"/>
              </a:schemeClr>
            </a:gs>
            <a:gs pos="50000">
              <a:schemeClr val="accent2">
                <a:hueOff val="3846440"/>
                <a:satOff val="4103"/>
                <a:lumOff val="1275"/>
                <a:alphaOff val="0"/>
                <a:satMod val="110000"/>
                <a:lumMod val="100000"/>
                <a:shade val="100000"/>
              </a:schemeClr>
            </a:gs>
            <a:gs pos="100000">
              <a:schemeClr val="accent2">
                <a:hueOff val="3846440"/>
                <a:satOff val="4103"/>
                <a:lumOff val="12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Who was present?</a:t>
          </a:r>
        </a:p>
      </dsp:txBody>
      <dsp:txXfrm>
        <a:off x="27986" y="2630335"/>
        <a:ext cx="6612820" cy="517328"/>
      </dsp:txXfrm>
    </dsp:sp>
    <dsp:sp modelId="{4232245F-594F-4523-BFFB-DFF1853EB5A3}">
      <dsp:nvSpPr>
        <dsp:cNvPr id="0" name=""/>
        <dsp:cNvSpPr/>
      </dsp:nvSpPr>
      <dsp:spPr>
        <a:xfrm>
          <a:off x="0" y="3215969"/>
          <a:ext cx="6668792" cy="573300"/>
        </a:xfrm>
        <a:prstGeom prst="roundRect">
          <a:avLst/>
        </a:prstGeom>
        <a:gradFill rotWithShape="0">
          <a:gsLst>
            <a:gs pos="0">
              <a:schemeClr val="accent2">
                <a:hueOff val="4808050"/>
                <a:satOff val="5128"/>
                <a:lumOff val="1594"/>
                <a:alphaOff val="0"/>
                <a:satMod val="103000"/>
                <a:lumMod val="102000"/>
                <a:tint val="94000"/>
              </a:schemeClr>
            </a:gs>
            <a:gs pos="50000">
              <a:schemeClr val="accent2">
                <a:hueOff val="4808050"/>
                <a:satOff val="5128"/>
                <a:lumOff val="1594"/>
                <a:alphaOff val="0"/>
                <a:satMod val="110000"/>
                <a:lumMod val="100000"/>
                <a:shade val="100000"/>
              </a:schemeClr>
            </a:gs>
            <a:gs pos="100000">
              <a:schemeClr val="accent2">
                <a:hueOff val="4808050"/>
                <a:satOff val="5128"/>
                <a:lumOff val="159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did you and the other people do?</a:t>
          </a:r>
        </a:p>
      </dsp:txBody>
      <dsp:txXfrm>
        <a:off x="27986" y="3243955"/>
        <a:ext cx="6612820" cy="517328"/>
      </dsp:txXfrm>
    </dsp:sp>
    <dsp:sp modelId="{4409D213-4762-4002-B7DD-D16370849976}">
      <dsp:nvSpPr>
        <dsp:cNvPr id="0" name=""/>
        <dsp:cNvSpPr/>
      </dsp:nvSpPr>
      <dsp:spPr>
        <a:xfrm>
          <a:off x="0" y="3829589"/>
          <a:ext cx="6668792" cy="573300"/>
        </a:xfrm>
        <a:prstGeom prst="roundRect">
          <a:avLst/>
        </a:prstGeom>
        <a:gradFill rotWithShape="0">
          <a:gsLst>
            <a:gs pos="0">
              <a:schemeClr val="accent2">
                <a:hueOff val="5769660"/>
                <a:satOff val="6154"/>
                <a:lumOff val="1913"/>
                <a:alphaOff val="0"/>
                <a:satMod val="103000"/>
                <a:lumMod val="102000"/>
                <a:tint val="94000"/>
              </a:schemeClr>
            </a:gs>
            <a:gs pos="50000">
              <a:schemeClr val="accent2">
                <a:hueOff val="5769660"/>
                <a:satOff val="6154"/>
                <a:lumOff val="1913"/>
                <a:alphaOff val="0"/>
                <a:satMod val="110000"/>
                <a:lumMod val="100000"/>
                <a:shade val="100000"/>
              </a:schemeClr>
            </a:gs>
            <a:gs pos="100000">
              <a:schemeClr val="accent2">
                <a:hueOff val="5769660"/>
                <a:satOff val="6154"/>
                <a:lumOff val="191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was the outcome of the situation?</a:t>
          </a:r>
        </a:p>
      </dsp:txBody>
      <dsp:txXfrm>
        <a:off x="27986" y="3857575"/>
        <a:ext cx="6612820" cy="517328"/>
      </dsp:txXfrm>
    </dsp:sp>
    <dsp:sp modelId="{5008402B-4558-4BDC-A829-014B27DC922D}">
      <dsp:nvSpPr>
        <dsp:cNvPr id="0" name=""/>
        <dsp:cNvSpPr/>
      </dsp:nvSpPr>
      <dsp:spPr>
        <a:xfrm>
          <a:off x="0" y="4443209"/>
          <a:ext cx="6668792" cy="573300"/>
        </a:xfrm>
        <a:prstGeom prst="roundRect">
          <a:avLst/>
        </a:prstGeom>
        <a:gradFill rotWithShape="0">
          <a:gsLst>
            <a:gs pos="0">
              <a:schemeClr val="accent2">
                <a:hueOff val="6731270"/>
                <a:satOff val="7179"/>
                <a:lumOff val="2232"/>
                <a:alphaOff val="0"/>
                <a:satMod val="103000"/>
                <a:lumMod val="102000"/>
                <a:tint val="94000"/>
              </a:schemeClr>
            </a:gs>
            <a:gs pos="50000">
              <a:schemeClr val="accent2">
                <a:hueOff val="6731270"/>
                <a:satOff val="7179"/>
                <a:lumOff val="2232"/>
                <a:alphaOff val="0"/>
                <a:satMod val="110000"/>
                <a:lumMod val="100000"/>
                <a:shade val="100000"/>
              </a:schemeClr>
            </a:gs>
            <a:gs pos="100000">
              <a:schemeClr val="accent2">
                <a:hueOff val="6731270"/>
                <a:satOff val="7179"/>
                <a:lumOff val="223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Why were you there?</a:t>
          </a:r>
        </a:p>
      </dsp:txBody>
      <dsp:txXfrm>
        <a:off x="27986" y="4471195"/>
        <a:ext cx="6612820" cy="517328"/>
      </dsp:txXfrm>
    </dsp:sp>
    <dsp:sp modelId="{C32FB405-63DE-4FE8-9322-B3D380C79E64}">
      <dsp:nvSpPr>
        <dsp:cNvPr id="0" name=""/>
        <dsp:cNvSpPr/>
      </dsp:nvSpPr>
      <dsp:spPr>
        <a:xfrm>
          <a:off x="0" y="5056830"/>
          <a:ext cx="6668792" cy="573300"/>
        </a:xfrm>
        <a:prstGeom prst="roundRect">
          <a:avLst/>
        </a:prstGeom>
        <a:gradFill rotWithShape="0">
          <a:gsLst>
            <a:gs pos="0">
              <a:schemeClr val="accent2">
                <a:hueOff val="7692880"/>
                <a:satOff val="8205"/>
                <a:lumOff val="2551"/>
                <a:alphaOff val="0"/>
                <a:satMod val="103000"/>
                <a:lumMod val="102000"/>
                <a:tint val="94000"/>
              </a:schemeClr>
            </a:gs>
            <a:gs pos="50000">
              <a:schemeClr val="accent2">
                <a:hueOff val="7692880"/>
                <a:satOff val="8205"/>
                <a:lumOff val="2551"/>
                <a:alphaOff val="0"/>
                <a:satMod val="110000"/>
                <a:lumMod val="100000"/>
                <a:shade val="100000"/>
              </a:schemeClr>
            </a:gs>
            <a:gs pos="100000">
              <a:schemeClr val="accent2">
                <a:hueOff val="7692880"/>
                <a:satOff val="8205"/>
                <a:lumOff val="25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What did you want to happen?</a:t>
          </a:r>
        </a:p>
      </dsp:txBody>
      <dsp:txXfrm>
        <a:off x="27986" y="5084816"/>
        <a:ext cx="6612820" cy="517328"/>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97941C-73A5-40BF-88C0-9C5BA04BC557}">
      <dsp:nvSpPr>
        <dsp:cNvPr id="0" name=""/>
        <dsp:cNvSpPr/>
      </dsp:nvSpPr>
      <dsp:spPr>
        <a:xfrm>
          <a:off x="0" y="53621"/>
          <a:ext cx="7032175" cy="7371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Here you can explore any feelings or thoughts that you had during the experience and how they may have impacted the experience.</a:t>
          </a:r>
        </a:p>
      </dsp:txBody>
      <dsp:txXfrm>
        <a:off x="35982" y="89603"/>
        <a:ext cx="6960211" cy="665136"/>
      </dsp:txXfrm>
    </dsp:sp>
    <dsp:sp modelId="{7EF70C6C-82DE-44E0-B937-C720783BE160}">
      <dsp:nvSpPr>
        <dsp:cNvPr id="0" name=""/>
        <dsp:cNvSpPr/>
      </dsp:nvSpPr>
      <dsp:spPr>
        <a:xfrm>
          <a:off x="0" y="842561"/>
          <a:ext cx="7032175" cy="737100"/>
        </a:xfrm>
        <a:prstGeom prst="roundRect">
          <a:avLst/>
        </a:prstGeom>
        <a:gradFill rotWithShape="0">
          <a:gsLst>
            <a:gs pos="0">
              <a:schemeClr val="accent5">
                <a:hueOff val="51429"/>
                <a:satOff val="1242"/>
                <a:lumOff val="-5994"/>
                <a:alphaOff val="0"/>
                <a:satMod val="103000"/>
                <a:lumMod val="102000"/>
                <a:tint val="94000"/>
              </a:schemeClr>
            </a:gs>
            <a:gs pos="50000">
              <a:schemeClr val="accent5">
                <a:hueOff val="51429"/>
                <a:satOff val="1242"/>
                <a:lumOff val="-5994"/>
                <a:alphaOff val="0"/>
                <a:satMod val="110000"/>
                <a:lumMod val="100000"/>
                <a:shade val="100000"/>
              </a:schemeClr>
            </a:gs>
            <a:gs pos="100000">
              <a:schemeClr val="accent5">
                <a:hueOff val="51429"/>
                <a:satOff val="1242"/>
                <a:lumOff val="-599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Helpful questions:</a:t>
          </a:r>
        </a:p>
      </dsp:txBody>
      <dsp:txXfrm>
        <a:off x="35982" y="878543"/>
        <a:ext cx="6960211" cy="665136"/>
      </dsp:txXfrm>
    </dsp:sp>
    <dsp:sp modelId="{5B47F6EE-BC38-4AA3-8720-EDEC46C52C0E}">
      <dsp:nvSpPr>
        <dsp:cNvPr id="0" name=""/>
        <dsp:cNvSpPr/>
      </dsp:nvSpPr>
      <dsp:spPr>
        <a:xfrm>
          <a:off x="0" y="1631501"/>
          <a:ext cx="7032175" cy="737100"/>
        </a:xfrm>
        <a:prstGeom prst="roundRect">
          <a:avLst/>
        </a:prstGeom>
        <a:gradFill rotWithShape="0">
          <a:gsLst>
            <a:gs pos="0">
              <a:schemeClr val="accent5">
                <a:hueOff val="102859"/>
                <a:satOff val="2483"/>
                <a:lumOff val="-11989"/>
                <a:alphaOff val="0"/>
                <a:satMod val="103000"/>
                <a:lumMod val="102000"/>
                <a:tint val="94000"/>
              </a:schemeClr>
            </a:gs>
            <a:gs pos="50000">
              <a:schemeClr val="accent5">
                <a:hueOff val="102859"/>
                <a:satOff val="2483"/>
                <a:lumOff val="-11989"/>
                <a:alphaOff val="0"/>
                <a:satMod val="110000"/>
                <a:lumMod val="100000"/>
                <a:shade val="100000"/>
              </a:schemeClr>
            </a:gs>
            <a:gs pos="100000">
              <a:schemeClr val="accent5">
                <a:hueOff val="102859"/>
                <a:satOff val="2483"/>
                <a:lumOff val="-1198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were you feeling during the situation?</a:t>
          </a:r>
        </a:p>
      </dsp:txBody>
      <dsp:txXfrm>
        <a:off x="35982" y="1667483"/>
        <a:ext cx="6960211" cy="665136"/>
      </dsp:txXfrm>
    </dsp:sp>
    <dsp:sp modelId="{0D89C9A5-B818-4179-9562-8FC0684FE64E}">
      <dsp:nvSpPr>
        <dsp:cNvPr id="0" name=""/>
        <dsp:cNvSpPr/>
      </dsp:nvSpPr>
      <dsp:spPr>
        <a:xfrm>
          <a:off x="0" y="2420441"/>
          <a:ext cx="7032175" cy="737100"/>
        </a:xfrm>
        <a:prstGeom prst="roundRect">
          <a:avLst/>
        </a:prstGeom>
        <a:gradFill rotWithShape="0">
          <a:gsLst>
            <a:gs pos="0">
              <a:schemeClr val="accent5">
                <a:hueOff val="154288"/>
                <a:satOff val="3725"/>
                <a:lumOff val="-17983"/>
                <a:alphaOff val="0"/>
                <a:satMod val="103000"/>
                <a:lumMod val="102000"/>
                <a:tint val="94000"/>
              </a:schemeClr>
            </a:gs>
            <a:gs pos="50000">
              <a:schemeClr val="accent5">
                <a:hueOff val="154288"/>
                <a:satOff val="3725"/>
                <a:lumOff val="-17983"/>
                <a:alphaOff val="0"/>
                <a:satMod val="110000"/>
                <a:lumMod val="100000"/>
                <a:shade val="100000"/>
              </a:schemeClr>
            </a:gs>
            <a:gs pos="100000">
              <a:schemeClr val="accent5">
                <a:hueOff val="154288"/>
                <a:satOff val="3725"/>
                <a:lumOff val="-179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were you feeling before and after the situation?</a:t>
          </a:r>
        </a:p>
      </dsp:txBody>
      <dsp:txXfrm>
        <a:off x="35982" y="2456423"/>
        <a:ext cx="6960211" cy="665136"/>
      </dsp:txXfrm>
    </dsp:sp>
    <dsp:sp modelId="{C16162A2-8695-42A0-89D1-1E0D26C47E6F}">
      <dsp:nvSpPr>
        <dsp:cNvPr id="0" name=""/>
        <dsp:cNvSpPr/>
      </dsp:nvSpPr>
      <dsp:spPr>
        <a:xfrm>
          <a:off x="0" y="3209381"/>
          <a:ext cx="7032175" cy="737100"/>
        </a:xfrm>
        <a:prstGeom prst="roundRect">
          <a:avLst/>
        </a:prstGeom>
        <a:gradFill rotWithShape="0">
          <a:gsLst>
            <a:gs pos="0">
              <a:schemeClr val="accent5">
                <a:hueOff val="205718"/>
                <a:satOff val="4967"/>
                <a:lumOff val="-23978"/>
                <a:alphaOff val="0"/>
                <a:satMod val="103000"/>
                <a:lumMod val="102000"/>
                <a:tint val="94000"/>
              </a:schemeClr>
            </a:gs>
            <a:gs pos="50000">
              <a:schemeClr val="accent5">
                <a:hueOff val="205718"/>
                <a:satOff val="4967"/>
                <a:lumOff val="-23978"/>
                <a:alphaOff val="0"/>
                <a:satMod val="110000"/>
                <a:lumMod val="100000"/>
                <a:shade val="100000"/>
              </a:schemeClr>
            </a:gs>
            <a:gs pos="100000">
              <a:schemeClr val="accent5">
                <a:hueOff val="205718"/>
                <a:satOff val="4967"/>
                <a:lumOff val="-2397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do you think other people were feeling about the situation?</a:t>
          </a:r>
        </a:p>
      </dsp:txBody>
      <dsp:txXfrm>
        <a:off x="35982" y="3245363"/>
        <a:ext cx="6960211" cy="665136"/>
      </dsp:txXfrm>
    </dsp:sp>
    <dsp:sp modelId="{79B6107F-6B58-4F62-B0E6-FD6BB00007A2}">
      <dsp:nvSpPr>
        <dsp:cNvPr id="0" name=""/>
        <dsp:cNvSpPr/>
      </dsp:nvSpPr>
      <dsp:spPr>
        <a:xfrm>
          <a:off x="0" y="3998321"/>
          <a:ext cx="7032175" cy="737100"/>
        </a:xfrm>
        <a:prstGeom prst="roundRect">
          <a:avLst/>
        </a:prstGeom>
        <a:gradFill rotWithShape="0">
          <a:gsLst>
            <a:gs pos="0">
              <a:schemeClr val="accent5">
                <a:hueOff val="257147"/>
                <a:satOff val="6209"/>
                <a:lumOff val="-29972"/>
                <a:alphaOff val="0"/>
                <a:satMod val="103000"/>
                <a:lumMod val="102000"/>
                <a:tint val="94000"/>
              </a:schemeClr>
            </a:gs>
            <a:gs pos="50000">
              <a:schemeClr val="accent5">
                <a:hueOff val="257147"/>
                <a:satOff val="6209"/>
                <a:lumOff val="-29972"/>
                <a:alphaOff val="0"/>
                <a:satMod val="110000"/>
                <a:lumMod val="100000"/>
                <a:shade val="100000"/>
              </a:schemeClr>
            </a:gs>
            <a:gs pos="100000">
              <a:schemeClr val="accent5">
                <a:hueOff val="257147"/>
                <a:satOff val="6209"/>
                <a:lumOff val="-299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do you think other people feel about the situation now?</a:t>
          </a:r>
        </a:p>
      </dsp:txBody>
      <dsp:txXfrm>
        <a:off x="35982" y="4034303"/>
        <a:ext cx="6960211" cy="665136"/>
      </dsp:txXfrm>
    </dsp:sp>
    <dsp:sp modelId="{AED22B1C-A901-49CE-9CBB-E65E36708C0A}">
      <dsp:nvSpPr>
        <dsp:cNvPr id="0" name=""/>
        <dsp:cNvSpPr/>
      </dsp:nvSpPr>
      <dsp:spPr>
        <a:xfrm>
          <a:off x="0" y="4787261"/>
          <a:ext cx="7032175" cy="737100"/>
        </a:xfrm>
        <a:prstGeom prst="roundRect">
          <a:avLst/>
        </a:prstGeom>
        <a:gradFill rotWithShape="0">
          <a:gsLst>
            <a:gs pos="0">
              <a:schemeClr val="accent5">
                <a:hueOff val="308577"/>
                <a:satOff val="7450"/>
                <a:lumOff val="-35967"/>
                <a:alphaOff val="0"/>
                <a:satMod val="103000"/>
                <a:lumMod val="102000"/>
                <a:tint val="94000"/>
              </a:schemeClr>
            </a:gs>
            <a:gs pos="50000">
              <a:schemeClr val="accent5">
                <a:hueOff val="308577"/>
                <a:satOff val="7450"/>
                <a:lumOff val="-35967"/>
                <a:alphaOff val="0"/>
                <a:satMod val="110000"/>
                <a:lumMod val="100000"/>
                <a:shade val="100000"/>
              </a:schemeClr>
            </a:gs>
            <a:gs pos="100000">
              <a:schemeClr val="accent5">
                <a:hueOff val="308577"/>
                <a:satOff val="7450"/>
                <a:lumOff val="-3596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were you thinking during the situation?</a:t>
          </a:r>
        </a:p>
      </dsp:txBody>
      <dsp:txXfrm>
        <a:off x="35982" y="4823243"/>
        <a:ext cx="6960211" cy="665136"/>
      </dsp:txXfrm>
    </dsp:sp>
    <dsp:sp modelId="{9494714E-D5A3-4823-A109-F8759354E73B}">
      <dsp:nvSpPr>
        <dsp:cNvPr id="0" name=""/>
        <dsp:cNvSpPr/>
      </dsp:nvSpPr>
      <dsp:spPr>
        <a:xfrm>
          <a:off x="0" y="5576200"/>
          <a:ext cx="7032175" cy="737100"/>
        </a:xfrm>
        <a:prstGeom prst="roundRect">
          <a:avLst/>
        </a:prstGeom>
        <a:gradFill rotWithShape="0">
          <a:gsLst>
            <a:gs pos="0">
              <a:schemeClr val="accent5">
                <a:hueOff val="360006"/>
                <a:satOff val="8692"/>
                <a:lumOff val="-41961"/>
                <a:alphaOff val="0"/>
                <a:satMod val="103000"/>
                <a:lumMod val="102000"/>
                <a:tint val="94000"/>
              </a:schemeClr>
            </a:gs>
            <a:gs pos="50000">
              <a:schemeClr val="accent5">
                <a:hueOff val="360006"/>
                <a:satOff val="8692"/>
                <a:lumOff val="-41961"/>
                <a:alphaOff val="0"/>
                <a:satMod val="110000"/>
                <a:lumMod val="100000"/>
                <a:shade val="100000"/>
              </a:schemeClr>
            </a:gs>
            <a:gs pos="100000">
              <a:schemeClr val="accent5">
                <a:hueOff val="360006"/>
                <a:satOff val="8692"/>
                <a:lumOff val="-4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What do you think about the situation now?</a:t>
          </a:r>
        </a:p>
      </dsp:txBody>
      <dsp:txXfrm>
        <a:off x="35982" y="5612182"/>
        <a:ext cx="6960211" cy="665136"/>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8573E-A6C6-44FD-B532-F6A6222BD3EF}">
      <dsp:nvSpPr>
        <dsp:cNvPr id="0" name=""/>
        <dsp:cNvSpPr/>
      </dsp:nvSpPr>
      <dsp:spPr>
        <a:xfrm>
          <a:off x="0" y="100674"/>
          <a:ext cx="7222675" cy="852271"/>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Here you have a chance to evaluate what worked and what didn’t work in the situation. </a:t>
          </a:r>
          <a:endParaRPr lang="en-US" sz="1500" kern="1200" dirty="0">
            <a:latin typeface="Goudy Old Style"/>
          </a:endParaRPr>
        </a:p>
      </dsp:txBody>
      <dsp:txXfrm>
        <a:off x="41604" y="142278"/>
        <a:ext cx="7139467" cy="769063"/>
      </dsp:txXfrm>
    </dsp:sp>
    <dsp:sp modelId="{43F3EEB8-A241-4977-B061-1A8ED3F0E6FF}">
      <dsp:nvSpPr>
        <dsp:cNvPr id="0" name=""/>
        <dsp:cNvSpPr/>
      </dsp:nvSpPr>
      <dsp:spPr>
        <a:xfrm>
          <a:off x="0" y="996146"/>
          <a:ext cx="7222675" cy="852271"/>
        </a:xfrm>
        <a:prstGeom prst="roundRect">
          <a:avLst/>
        </a:prstGeom>
        <a:gradFill rotWithShape="0">
          <a:gsLst>
            <a:gs pos="0">
              <a:schemeClr val="accent2">
                <a:hueOff val="1282147"/>
                <a:satOff val="1368"/>
                <a:lumOff val="425"/>
                <a:alphaOff val="0"/>
                <a:satMod val="103000"/>
                <a:lumMod val="102000"/>
                <a:tint val="94000"/>
              </a:schemeClr>
            </a:gs>
            <a:gs pos="50000">
              <a:schemeClr val="accent2">
                <a:hueOff val="1282147"/>
                <a:satOff val="1368"/>
                <a:lumOff val="425"/>
                <a:alphaOff val="0"/>
                <a:satMod val="110000"/>
                <a:lumMod val="100000"/>
                <a:shade val="100000"/>
              </a:schemeClr>
            </a:gs>
            <a:gs pos="100000">
              <a:schemeClr val="accent2">
                <a:hueOff val="1282147"/>
                <a:satOff val="1368"/>
                <a:lumOff val="42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Try to be as objective and honest as possible. To get the most out of your reflection focus on both the positive and the negative aspects of the situation, even if it was primarily one or the other.</a:t>
          </a:r>
        </a:p>
      </dsp:txBody>
      <dsp:txXfrm>
        <a:off x="41604" y="1037750"/>
        <a:ext cx="7139467" cy="769063"/>
      </dsp:txXfrm>
    </dsp:sp>
    <dsp:sp modelId="{3DADDB07-B28E-427F-8F79-19A130C4F3C5}">
      <dsp:nvSpPr>
        <dsp:cNvPr id="0" name=""/>
        <dsp:cNvSpPr/>
      </dsp:nvSpPr>
      <dsp:spPr>
        <a:xfrm>
          <a:off x="0" y="1891618"/>
          <a:ext cx="7222675" cy="852271"/>
        </a:xfrm>
        <a:prstGeom prst="roundRect">
          <a:avLst/>
        </a:prstGeom>
        <a:gradFill rotWithShape="0">
          <a:gsLst>
            <a:gs pos="0">
              <a:schemeClr val="accent2">
                <a:hueOff val="2564293"/>
                <a:satOff val="2735"/>
                <a:lumOff val="850"/>
                <a:alphaOff val="0"/>
                <a:satMod val="103000"/>
                <a:lumMod val="102000"/>
                <a:tint val="94000"/>
              </a:schemeClr>
            </a:gs>
            <a:gs pos="50000">
              <a:schemeClr val="accent2">
                <a:hueOff val="2564293"/>
                <a:satOff val="2735"/>
                <a:lumOff val="850"/>
                <a:alphaOff val="0"/>
                <a:satMod val="110000"/>
                <a:lumMod val="100000"/>
                <a:shade val="100000"/>
              </a:schemeClr>
            </a:gs>
            <a:gs pos="100000">
              <a:schemeClr val="accent2">
                <a:hueOff val="2564293"/>
                <a:satOff val="2735"/>
                <a:lumOff val="85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Helpful questions:</a:t>
          </a:r>
        </a:p>
      </dsp:txBody>
      <dsp:txXfrm>
        <a:off x="41604" y="1933222"/>
        <a:ext cx="7139467" cy="769063"/>
      </dsp:txXfrm>
    </dsp:sp>
    <dsp:sp modelId="{E25DE644-14CF-49D3-89D5-9A2C967D1092}">
      <dsp:nvSpPr>
        <dsp:cNvPr id="0" name=""/>
        <dsp:cNvSpPr/>
      </dsp:nvSpPr>
      <dsp:spPr>
        <a:xfrm>
          <a:off x="0" y="2787090"/>
          <a:ext cx="7222675" cy="852271"/>
        </a:xfrm>
        <a:prstGeom prst="roundRect">
          <a:avLst/>
        </a:prstGeom>
        <a:gradFill rotWithShape="0">
          <a:gsLst>
            <a:gs pos="0">
              <a:schemeClr val="accent2">
                <a:hueOff val="3846440"/>
                <a:satOff val="4103"/>
                <a:lumOff val="1275"/>
                <a:alphaOff val="0"/>
                <a:satMod val="103000"/>
                <a:lumMod val="102000"/>
                <a:tint val="94000"/>
              </a:schemeClr>
            </a:gs>
            <a:gs pos="50000">
              <a:schemeClr val="accent2">
                <a:hueOff val="3846440"/>
                <a:satOff val="4103"/>
                <a:lumOff val="1275"/>
                <a:alphaOff val="0"/>
                <a:satMod val="110000"/>
                <a:lumMod val="100000"/>
                <a:shade val="100000"/>
              </a:schemeClr>
            </a:gs>
            <a:gs pos="100000">
              <a:schemeClr val="accent2">
                <a:hueOff val="3846440"/>
                <a:satOff val="4103"/>
                <a:lumOff val="12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was good and bad about the experience?</a:t>
          </a:r>
        </a:p>
      </dsp:txBody>
      <dsp:txXfrm>
        <a:off x="41604" y="2828694"/>
        <a:ext cx="7139467" cy="769063"/>
      </dsp:txXfrm>
    </dsp:sp>
    <dsp:sp modelId="{6B9FD5E7-EF54-4DA0-90F6-C876FAA592C6}">
      <dsp:nvSpPr>
        <dsp:cNvPr id="0" name=""/>
        <dsp:cNvSpPr/>
      </dsp:nvSpPr>
      <dsp:spPr>
        <a:xfrm>
          <a:off x="0" y="3682562"/>
          <a:ext cx="7222675" cy="852271"/>
        </a:xfrm>
        <a:prstGeom prst="roundRect">
          <a:avLst/>
        </a:prstGeom>
        <a:gradFill rotWithShape="0">
          <a:gsLst>
            <a:gs pos="0">
              <a:schemeClr val="accent2">
                <a:hueOff val="5128586"/>
                <a:satOff val="5470"/>
                <a:lumOff val="1701"/>
                <a:alphaOff val="0"/>
                <a:satMod val="103000"/>
                <a:lumMod val="102000"/>
                <a:tint val="94000"/>
              </a:schemeClr>
            </a:gs>
            <a:gs pos="50000">
              <a:schemeClr val="accent2">
                <a:hueOff val="5128586"/>
                <a:satOff val="5470"/>
                <a:lumOff val="1701"/>
                <a:alphaOff val="0"/>
                <a:satMod val="110000"/>
                <a:lumMod val="100000"/>
                <a:shade val="100000"/>
              </a:schemeClr>
            </a:gs>
            <a:gs pos="100000">
              <a:schemeClr val="accent2">
                <a:hueOff val="5128586"/>
                <a:satOff val="5470"/>
                <a:lumOff val="170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went well?</a:t>
          </a:r>
        </a:p>
      </dsp:txBody>
      <dsp:txXfrm>
        <a:off x="41604" y="3724166"/>
        <a:ext cx="7139467" cy="769063"/>
      </dsp:txXfrm>
    </dsp:sp>
    <dsp:sp modelId="{64D48372-6289-4385-B4F9-AB469AB0C078}">
      <dsp:nvSpPr>
        <dsp:cNvPr id="0" name=""/>
        <dsp:cNvSpPr/>
      </dsp:nvSpPr>
      <dsp:spPr>
        <a:xfrm>
          <a:off x="0" y="4578034"/>
          <a:ext cx="7222675" cy="852271"/>
        </a:xfrm>
        <a:prstGeom prst="roundRect">
          <a:avLst/>
        </a:prstGeom>
        <a:gradFill rotWithShape="0">
          <a:gsLst>
            <a:gs pos="0">
              <a:schemeClr val="accent2">
                <a:hueOff val="6410733"/>
                <a:satOff val="6838"/>
                <a:lumOff val="2126"/>
                <a:alphaOff val="0"/>
                <a:satMod val="103000"/>
                <a:lumMod val="102000"/>
                <a:tint val="94000"/>
              </a:schemeClr>
            </a:gs>
            <a:gs pos="50000">
              <a:schemeClr val="accent2">
                <a:hueOff val="6410733"/>
                <a:satOff val="6838"/>
                <a:lumOff val="2126"/>
                <a:alphaOff val="0"/>
                <a:satMod val="110000"/>
                <a:lumMod val="100000"/>
                <a:shade val="100000"/>
              </a:schemeClr>
            </a:gs>
            <a:gs pos="100000">
              <a:schemeClr val="accent2">
                <a:hueOff val="6410733"/>
                <a:satOff val="6838"/>
                <a:lumOff val="21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didn’t go so well?</a:t>
          </a:r>
        </a:p>
      </dsp:txBody>
      <dsp:txXfrm>
        <a:off x="41604" y="4619638"/>
        <a:ext cx="7139467" cy="769063"/>
      </dsp:txXfrm>
    </dsp:sp>
    <dsp:sp modelId="{9CD06E1D-0B50-4211-9031-BD21AE77B9A5}">
      <dsp:nvSpPr>
        <dsp:cNvPr id="0" name=""/>
        <dsp:cNvSpPr/>
      </dsp:nvSpPr>
      <dsp:spPr>
        <a:xfrm>
          <a:off x="0" y="5473506"/>
          <a:ext cx="7222675" cy="852271"/>
        </a:xfrm>
        <a:prstGeom prst="roundRect">
          <a:avLst/>
        </a:prstGeom>
        <a:gradFill rotWithShape="0">
          <a:gsLst>
            <a:gs pos="0">
              <a:schemeClr val="accent2">
                <a:hueOff val="7692880"/>
                <a:satOff val="8205"/>
                <a:lumOff val="2551"/>
                <a:alphaOff val="0"/>
                <a:satMod val="103000"/>
                <a:lumMod val="102000"/>
                <a:tint val="94000"/>
              </a:schemeClr>
            </a:gs>
            <a:gs pos="50000">
              <a:schemeClr val="accent2">
                <a:hueOff val="7692880"/>
                <a:satOff val="8205"/>
                <a:lumOff val="2551"/>
                <a:alphaOff val="0"/>
                <a:satMod val="110000"/>
                <a:lumMod val="100000"/>
                <a:shade val="100000"/>
              </a:schemeClr>
            </a:gs>
            <a:gs pos="100000">
              <a:schemeClr val="accent2">
                <a:hueOff val="7692880"/>
                <a:satOff val="8205"/>
                <a:lumOff val="25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What did you and other people contribute to the situation (positively or negatively)?</a:t>
          </a:r>
        </a:p>
      </dsp:txBody>
      <dsp:txXfrm>
        <a:off x="41604" y="5515110"/>
        <a:ext cx="7139467" cy="769063"/>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B1C8F-08C1-4B1C-B57D-84C86383DA5B}">
      <dsp:nvSpPr>
        <dsp:cNvPr id="0" name=""/>
        <dsp:cNvSpPr/>
      </dsp:nvSpPr>
      <dsp:spPr>
        <a:xfrm>
          <a:off x="0" y="194183"/>
          <a:ext cx="7460800" cy="65110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The analysis step is where you have a chance to make sense of what happened. </a:t>
          </a:r>
          <a:endParaRPr lang="en-US" sz="1600" kern="1200">
            <a:latin typeface="Goudy Old Style"/>
          </a:endParaRPr>
        </a:p>
      </dsp:txBody>
      <dsp:txXfrm>
        <a:off x="31784" y="225967"/>
        <a:ext cx="7397232" cy="587537"/>
      </dsp:txXfrm>
    </dsp:sp>
    <dsp:sp modelId="{49D69F55-D47E-4C44-ADFF-8FBB835EE97D}">
      <dsp:nvSpPr>
        <dsp:cNvPr id="0" name=""/>
        <dsp:cNvSpPr/>
      </dsp:nvSpPr>
      <dsp:spPr>
        <a:xfrm>
          <a:off x="0" y="891368"/>
          <a:ext cx="7460800" cy="651105"/>
        </a:xfrm>
        <a:prstGeom prst="roundRect">
          <a:avLst/>
        </a:prstGeom>
        <a:gradFill rotWithShape="0">
          <a:gsLst>
            <a:gs pos="0">
              <a:schemeClr val="accent5">
                <a:hueOff val="45001"/>
                <a:satOff val="1086"/>
                <a:lumOff val="-5245"/>
                <a:alphaOff val="0"/>
                <a:satMod val="103000"/>
                <a:lumMod val="102000"/>
                <a:tint val="94000"/>
              </a:schemeClr>
            </a:gs>
            <a:gs pos="50000">
              <a:schemeClr val="accent5">
                <a:hueOff val="45001"/>
                <a:satOff val="1086"/>
                <a:lumOff val="-5245"/>
                <a:alphaOff val="0"/>
                <a:satMod val="110000"/>
                <a:lumMod val="100000"/>
                <a:shade val="100000"/>
              </a:schemeClr>
            </a:gs>
            <a:gs pos="100000">
              <a:schemeClr val="accent5">
                <a:hueOff val="45001"/>
                <a:satOff val="1086"/>
                <a:lumOff val="-52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t>Up until now you have focused on details around what happened in the situation. Now you have a chance to extract meaning from it.</a:t>
          </a:r>
          <a:r>
            <a:rPr lang="en-US" sz="1600" kern="1200">
              <a:latin typeface="Goudy Old Style"/>
            </a:rPr>
            <a:t> </a:t>
          </a:r>
        </a:p>
      </dsp:txBody>
      <dsp:txXfrm>
        <a:off x="31784" y="923152"/>
        <a:ext cx="7397232" cy="587537"/>
      </dsp:txXfrm>
    </dsp:sp>
    <dsp:sp modelId="{F8EFCF25-3ADB-4932-BC59-97D45F9E6688}">
      <dsp:nvSpPr>
        <dsp:cNvPr id="0" name=""/>
        <dsp:cNvSpPr/>
      </dsp:nvSpPr>
      <dsp:spPr>
        <a:xfrm>
          <a:off x="0" y="1588553"/>
          <a:ext cx="7460800" cy="651105"/>
        </a:xfrm>
        <a:prstGeom prst="roundRect">
          <a:avLst/>
        </a:prstGeom>
        <a:gradFill rotWithShape="0">
          <a:gsLst>
            <a:gs pos="0">
              <a:schemeClr val="accent5">
                <a:hueOff val="90002"/>
                <a:satOff val="2173"/>
                <a:lumOff val="-10490"/>
                <a:alphaOff val="0"/>
                <a:satMod val="103000"/>
                <a:lumMod val="102000"/>
                <a:tint val="94000"/>
              </a:schemeClr>
            </a:gs>
            <a:gs pos="50000">
              <a:schemeClr val="accent5">
                <a:hueOff val="90002"/>
                <a:satOff val="2173"/>
                <a:lumOff val="-10490"/>
                <a:alphaOff val="0"/>
                <a:satMod val="110000"/>
                <a:lumMod val="100000"/>
                <a:shade val="100000"/>
              </a:schemeClr>
            </a:gs>
            <a:gs pos="100000">
              <a:schemeClr val="accent5">
                <a:hueOff val="90002"/>
                <a:satOff val="2173"/>
                <a:lumOff val="-10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kern="1200"/>
            <a:t>You want to target the different aspects that went well or poorly and ask yourself why. </a:t>
          </a:r>
          <a:endParaRPr lang="en-US" sz="1600" kern="1200">
            <a:latin typeface="Goudy Old Style"/>
          </a:endParaRPr>
        </a:p>
      </dsp:txBody>
      <dsp:txXfrm>
        <a:off x="31784" y="1620337"/>
        <a:ext cx="7397232" cy="587537"/>
      </dsp:txXfrm>
    </dsp:sp>
    <dsp:sp modelId="{5D8B89D0-DBBE-4A19-8C24-0843FBE7954C}">
      <dsp:nvSpPr>
        <dsp:cNvPr id="0" name=""/>
        <dsp:cNvSpPr/>
      </dsp:nvSpPr>
      <dsp:spPr>
        <a:xfrm>
          <a:off x="0" y="2285738"/>
          <a:ext cx="7460800" cy="651105"/>
        </a:xfrm>
        <a:prstGeom prst="roundRect">
          <a:avLst/>
        </a:prstGeom>
        <a:gradFill rotWithShape="0">
          <a:gsLst>
            <a:gs pos="0">
              <a:schemeClr val="accent5">
                <a:hueOff val="135002"/>
                <a:satOff val="3259"/>
                <a:lumOff val="-15735"/>
                <a:alphaOff val="0"/>
                <a:satMod val="103000"/>
                <a:lumMod val="102000"/>
                <a:tint val="94000"/>
              </a:schemeClr>
            </a:gs>
            <a:gs pos="50000">
              <a:schemeClr val="accent5">
                <a:hueOff val="135002"/>
                <a:satOff val="3259"/>
                <a:lumOff val="-15735"/>
                <a:alphaOff val="0"/>
                <a:satMod val="110000"/>
                <a:lumMod val="100000"/>
                <a:shade val="100000"/>
              </a:schemeClr>
            </a:gs>
            <a:gs pos="100000">
              <a:schemeClr val="accent5">
                <a:hueOff val="135002"/>
                <a:satOff val="3259"/>
                <a:lumOff val="-157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If you are looking to include academic literature, this is the natural place to include it.</a:t>
          </a:r>
        </a:p>
      </dsp:txBody>
      <dsp:txXfrm>
        <a:off x="31784" y="2317522"/>
        <a:ext cx="7397232" cy="587537"/>
      </dsp:txXfrm>
    </dsp:sp>
    <dsp:sp modelId="{52BAC2E1-08FE-4334-8295-238A81638A44}">
      <dsp:nvSpPr>
        <dsp:cNvPr id="0" name=""/>
        <dsp:cNvSpPr/>
      </dsp:nvSpPr>
      <dsp:spPr>
        <a:xfrm>
          <a:off x="0" y="2982923"/>
          <a:ext cx="7460800" cy="651105"/>
        </a:xfrm>
        <a:prstGeom prst="roundRect">
          <a:avLst/>
        </a:prstGeom>
        <a:gradFill rotWithShape="0">
          <a:gsLst>
            <a:gs pos="0">
              <a:schemeClr val="accent5">
                <a:hueOff val="180003"/>
                <a:satOff val="4346"/>
                <a:lumOff val="-20980"/>
                <a:alphaOff val="0"/>
                <a:satMod val="103000"/>
                <a:lumMod val="102000"/>
                <a:tint val="94000"/>
              </a:schemeClr>
            </a:gs>
            <a:gs pos="50000">
              <a:schemeClr val="accent5">
                <a:hueOff val="180003"/>
                <a:satOff val="4346"/>
                <a:lumOff val="-20980"/>
                <a:alphaOff val="0"/>
                <a:satMod val="110000"/>
                <a:lumMod val="100000"/>
                <a:shade val="100000"/>
              </a:schemeClr>
            </a:gs>
            <a:gs pos="100000">
              <a:schemeClr val="accent5">
                <a:hueOff val="180003"/>
                <a:satOff val="4346"/>
                <a:lumOff val="-209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Helpful questions:</a:t>
          </a:r>
        </a:p>
      </dsp:txBody>
      <dsp:txXfrm>
        <a:off x="31784" y="3014707"/>
        <a:ext cx="7397232" cy="587537"/>
      </dsp:txXfrm>
    </dsp:sp>
    <dsp:sp modelId="{89FECAC5-EB60-437B-B8D2-446C12A8E5F7}">
      <dsp:nvSpPr>
        <dsp:cNvPr id="0" name=""/>
        <dsp:cNvSpPr/>
      </dsp:nvSpPr>
      <dsp:spPr>
        <a:xfrm>
          <a:off x="0" y="3680109"/>
          <a:ext cx="7460800" cy="651105"/>
        </a:xfrm>
        <a:prstGeom prst="roundRect">
          <a:avLst/>
        </a:prstGeom>
        <a:gradFill rotWithShape="0">
          <a:gsLst>
            <a:gs pos="0">
              <a:schemeClr val="accent5">
                <a:hueOff val="225004"/>
                <a:satOff val="5432"/>
                <a:lumOff val="-26226"/>
                <a:alphaOff val="0"/>
                <a:satMod val="103000"/>
                <a:lumMod val="102000"/>
                <a:tint val="94000"/>
              </a:schemeClr>
            </a:gs>
            <a:gs pos="50000">
              <a:schemeClr val="accent5">
                <a:hueOff val="225004"/>
                <a:satOff val="5432"/>
                <a:lumOff val="-26226"/>
                <a:alphaOff val="0"/>
                <a:satMod val="110000"/>
                <a:lumMod val="100000"/>
                <a:shade val="100000"/>
              </a:schemeClr>
            </a:gs>
            <a:gs pos="100000">
              <a:schemeClr val="accent5">
                <a:hueOff val="225004"/>
                <a:satOff val="5432"/>
                <a:lumOff val="-262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Why did things go well?</a:t>
          </a:r>
        </a:p>
      </dsp:txBody>
      <dsp:txXfrm>
        <a:off x="31784" y="3711893"/>
        <a:ext cx="7397232" cy="587537"/>
      </dsp:txXfrm>
    </dsp:sp>
    <dsp:sp modelId="{D28E93B0-9445-472C-9E77-FB94437159EB}">
      <dsp:nvSpPr>
        <dsp:cNvPr id="0" name=""/>
        <dsp:cNvSpPr/>
      </dsp:nvSpPr>
      <dsp:spPr>
        <a:xfrm>
          <a:off x="0" y="4377294"/>
          <a:ext cx="7460800" cy="651105"/>
        </a:xfrm>
        <a:prstGeom prst="roundRect">
          <a:avLst/>
        </a:prstGeom>
        <a:gradFill rotWithShape="0">
          <a:gsLst>
            <a:gs pos="0">
              <a:schemeClr val="accent5">
                <a:hueOff val="270005"/>
                <a:satOff val="6519"/>
                <a:lumOff val="-31471"/>
                <a:alphaOff val="0"/>
                <a:satMod val="103000"/>
                <a:lumMod val="102000"/>
                <a:tint val="94000"/>
              </a:schemeClr>
            </a:gs>
            <a:gs pos="50000">
              <a:schemeClr val="accent5">
                <a:hueOff val="270005"/>
                <a:satOff val="6519"/>
                <a:lumOff val="-31471"/>
                <a:alphaOff val="0"/>
                <a:satMod val="110000"/>
                <a:lumMod val="100000"/>
                <a:shade val="100000"/>
              </a:schemeClr>
            </a:gs>
            <a:gs pos="100000">
              <a:schemeClr val="accent5">
                <a:hueOff val="270005"/>
                <a:satOff val="6519"/>
                <a:lumOff val="-3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Why didn’t it go well?</a:t>
          </a:r>
        </a:p>
      </dsp:txBody>
      <dsp:txXfrm>
        <a:off x="31784" y="4409078"/>
        <a:ext cx="7397232" cy="587537"/>
      </dsp:txXfrm>
    </dsp:sp>
    <dsp:sp modelId="{B1A59C4B-86DD-4851-B1F5-17F4D2B9B64D}">
      <dsp:nvSpPr>
        <dsp:cNvPr id="0" name=""/>
        <dsp:cNvSpPr/>
      </dsp:nvSpPr>
      <dsp:spPr>
        <a:xfrm>
          <a:off x="0" y="5074479"/>
          <a:ext cx="7460800" cy="651105"/>
        </a:xfrm>
        <a:prstGeom prst="roundRect">
          <a:avLst/>
        </a:prstGeom>
        <a:gradFill rotWithShape="0">
          <a:gsLst>
            <a:gs pos="0">
              <a:schemeClr val="accent5">
                <a:hueOff val="315006"/>
                <a:satOff val="7605"/>
                <a:lumOff val="-36716"/>
                <a:alphaOff val="0"/>
                <a:satMod val="103000"/>
                <a:lumMod val="102000"/>
                <a:tint val="94000"/>
              </a:schemeClr>
            </a:gs>
            <a:gs pos="50000">
              <a:schemeClr val="accent5">
                <a:hueOff val="315006"/>
                <a:satOff val="7605"/>
                <a:lumOff val="-36716"/>
                <a:alphaOff val="0"/>
                <a:satMod val="110000"/>
                <a:lumMod val="100000"/>
                <a:shade val="100000"/>
              </a:schemeClr>
            </a:gs>
            <a:gs pos="100000">
              <a:schemeClr val="accent5">
                <a:hueOff val="315006"/>
                <a:satOff val="7605"/>
                <a:lumOff val="-3671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What sense can I make of the situation?</a:t>
          </a:r>
        </a:p>
      </dsp:txBody>
      <dsp:txXfrm>
        <a:off x="31784" y="5106263"/>
        <a:ext cx="7397232" cy="587537"/>
      </dsp:txXfrm>
    </dsp:sp>
    <dsp:sp modelId="{84088E93-F52E-465F-AB36-44E051036DA5}">
      <dsp:nvSpPr>
        <dsp:cNvPr id="0" name=""/>
        <dsp:cNvSpPr/>
      </dsp:nvSpPr>
      <dsp:spPr>
        <a:xfrm>
          <a:off x="0" y="5771664"/>
          <a:ext cx="7460800" cy="651105"/>
        </a:xfrm>
        <a:prstGeom prst="roundRect">
          <a:avLst/>
        </a:prstGeom>
        <a:gradFill rotWithShape="0">
          <a:gsLst>
            <a:gs pos="0">
              <a:schemeClr val="accent5">
                <a:hueOff val="360006"/>
                <a:satOff val="8692"/>
                <a:lumOff val="-41961"/>
                <a:alphaOff val="0"/>
                <a:satMod val="103000"/>
                <a:lumMod val="102000"/>
                <a:tint val="94000"/>
              </a:schemeClr>
            </a:gs>
            <a:gs pos="50000">
              <a:schemeClr val="accent5">
                <a:hueOff val="360006"/>
                <a:satOff val="8692"/>
                <a:lumOff val="-41961"/>
                <a:alphaOff val="0"/>
                <a:satMod val="110000"/>
                <a:lumMod val="100000"/>
                <a:shade val="100000"/>
              </a:schemeClr>
            </a:gs>
            <a:gs pos="100000">
              <a:schemeClr val="accent5">
                <a:hueOff val="360006"/>
                <a:satOff val="8692"/>
                <a:lumOff val="-4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What knowledge – my own or others (for example academic literature) can help me understand the situation?</a:t>
          </a:r>
        </a:p>
      </dsp:txBody>
      <dsp:txXfrm>
        <a:off x="31784" y="5803448"/>
        <a:ext cx="7397232" cy="587537"/>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5FB274-503E-47E3-A17A-C10F0473AA24}">
      <dsp:nvSpPr>
        <dsp:cNvPr id="0" name=""/>
        <dsp:cNvSpPr/>
      </dsp:nvSpPr>
      <dsp:spPr>
        <a:xfrm>
          <a:off x="0" y="262548"/>
          <a:ext cx="6853581" cy="73249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In this section you can make conclusions about what happened. </a:t>
          </a:r>
          <a:endParaRPr lang="en-US" sz="1800" kern="1200" dirty="0">
            <a:latin typeface="Goudy Old Style"/>
          </a:endParaRPr>
        </a:p>
      </dsp:txBody>
      <dsp:txXfrm>
        <a:off x="35757" y="298305"/>
        <a:ext cx="6782067" cy="660979"/>
      </dsp:txXfrm>
    </dsp:sp>
    <dsp:sp modelId="{1949BD69-4046-4C73-A9E3-1453BA889C8A}">
      <dsp:nvSpPr>
        <dsp:cNvPr id="0" name=""/>
        <dsp:cNvSpPr/>
      </dsp:nvSpPr>
      <dsp:spPr>
        <a:xfrm>
          <a:off x="0" y="1046881"/>
          <a:ext cx="6853581" cy="732493"/>
        </a:xfrm>
        <a:prstGeom prst="roundRect">
          <a:avLst/>
        </a:prstGeom>
        <a:gradFill rotWithShape="0">
          <a:gsLst>
            <a:gs pos="0">
              <a:schemeClr val="accent2">
                <a:hueOff val="1098983"/>
                <a:satOff val="1172"/>
                <a:lumOff val="364"/>
                <a:alphaOff val="0"/>
                <a:satMod val="103000"/>
                <a:lumMod val="102000"/>
                <a:tint val="94000"/>
              </a:schemeClr>
            </a:gs>
            <a:gs pos="50000">
              <a:schemeClr val="accent2">
                <a:hueOff val="1098983"/>
                <a:satOff val="1172"/>
                <a:lumOff val="364"/>
                <a:alphaOff val="0"/>
                <a:satMod val="110000"/>
                <a:lumMod val="100000"/>
                <a:shade val="100000"/>
              </a:schemeClr>
            </a:gs>
            <a:gs pos="100000">
              <a:schemeClr val="accent2">
                <a:hueOff val="1098983"/>
                <a:satOff val="1172"/>
                <a:lumOff val="36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US" sz="1800" kern="1200" dirty="0"/>
            <a:t>This is where you </a:t>
          </a:r>
          <a:r>
            <a:rPr lang="en-US" sz="1800" kern="1200" dirty="0" err="1"/>
            <a:t>summarise</a:t>
          </a:r>
          <a:r>
            <a:rPr lang="en-US" sz="1800" kern="1200" dirty="0"/>
            <a:t> your learning and highlight what changes to your actions could improve the outcome in the future.</a:t>
          </a:r>
          <a:r>
            <a:rPr lang="en-US" sz="1800" kern="1200" dirty="0">
              <a:latin typeface="Goudy Old Style"/>
            </a:rPr>
            <a:t> </a:t>
          </a:r>
        </a:p>
      </dsp:txBody>
      <dsp:txXfrm>
        <a:off x="35757" y="1082638"/>
        <a:ext cx="6782067" cy="660979"/>
      </dsp:txXfrm>
    </dsp:sp>
    <dsp:sp modelId="{C2EDBDC2-ED93-4517-90A6-3E7F0A602ACA}">
      <dsp:nvSpPr>
        <dsp:cNvPr id="0" name=""/>
        <dsp:cNvSpPr/>
      </dsp:nvSpPr>
      <dsp:spPr>
        <a:xfrm>
          <a:off x="0" y="1831214"/>
          <a:ext cx="6853581" cy="732493"/>
        </a:xfrm>
        <a:prstGeom prst="roundRect">
          <a:avLst/>
        </a:prstGeom>
        <a:gradFill rotWithShape="0">
          <a:gsLst>
            <a:gs pos="0">
              <a:schemeClr val="accent2">
                <a:hueOff val="2197966"/>
                <a:satOff val="2344"/>
                <a:lumOff val="729"/>
                <a:alphaOff val="0"/>
                <a:satMod val="103000"/>
                <a:lumMod val="102000"/>
                <a:tint val="94000"/>
              </a:schemeClr>
            </a:gs>
            <a:gs pos="50000">
              <a:schemeClr val="accent2">
                <a:hueOff val="2197966"/>
                <a:satOff val="2344"/>
                <a:lumOff val="729"/>
                <a:alphaOff val="0"/>
                <a:satMod val="110000"/>
                <a:lumMod val="100000"/>
                <a:shade val="100000"/>
              </a:schemeClr>
            </a:gs>
            <a:gs pos="100000">
              <a:schemeClr val="accent2">
                <a:hueOff val="2197966"/>
                <a:satOff val="2344"/>
                <a:lumOff val="7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It should be a natural response to the previous sections.</a:t>
          </a:r>
        </a:p>
      </dsp:txBody>
      <dsp:txXfrm>
        <a:off x="35757" y="1866971"/>
        <a:ext cx="6782067" cy="660979"/>
      </dsp:txXfrm>
    </dsp:sp>
    <dsp:sp modelId="{BC899E60-1165-471A-AAF0-4E40BB9097F8}">
      <dsp:nvSpPr>
        <dsp:cNvPr id="0" name=""/>
        <dsp:cNvSpPr/>
      </dsp:nvSpPr>
      <dsp:spPr>
        <a:xfrm>
          <a:off x="0" y="2615547"/>
          <a:ext cx="6853581" cy="732493"/>
        </a:xfrm>
        <a:prstGeom prst="roundRect">
          <a:avLst/>
        </a:prstGeom>
        <a:gradFill rotWithShape="0">
          <a:gsLst>
            <a:gs pos="0">
              <a:schemeClr val="accent2">
                <a:hueOff val="3296949"/>
                <a:satOff val="3516"/>
                <a:lumOff val="1093"/>
                <a:alphaOff val="0"/>
                <a:satMod val="103000"/>
                <a:lumMod val="102000"/>
                <a:tint val="94000"/>
              </a:schemeClr>
            </a:gs>
            <a:gs pos="50000">
              <a:schemeClr val="accent2">
                <a:hueOff val="3296949"/>
                <a:satOff val="3516"/>
                <a:lumOff val="1093"/>
                <a:alphaOff val="0"/>
                <a:satMod val="110000"/>
                <a:lumMod val="100000"/>
                <a:shade val="100000"/>
              </a:schemeClr>
            </a:gs>
            <a:gs pos="100000">
              <a:schemeClr val="accent2">
                <a:hueOff val="3296949"/>
                <a:satOff val="3516"/>
                <a:lumOff val="109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Helpful questions:</a:t>
          </a:r>
        </a:p>
      </dsp:txBody>
      <dsp:txXfrm>
        <a:off x="35757" y="2651304"/>
        <a:ext cx="6782067" cy="660979"/>
      </dsp:txXfrm>
    </dsp:sp>
    <dsp:sp modelId="{EC4265E2-F37F-49CD-9932-2778F10D2951}">
      <dsp:nvSpPr>
        <dsp:cNvPr id="0" name=""/>
        <dsp:cNvSpPr/>
      </dsp:nvSpPr>
      <dsp:spPr>
        <a:xfrm>
          <a:off x="0" y="3399880"/>
          <a:ext cx="6853581" cy="732493"/>
        </a:xfrm>
        <a:prstGeom prst="roundRect">
          <a:avLst/>
        </a:prstGeom>
        <a:gradFill rotWithShape="0">
          <a:gsLst>
            <a:gs pos="0">
              <a:schemeClr val="accent2">
                <a:hueOff val="4395932"/>
                <a:satOff val="4689"/>
                <a:lumOff val="1458"/>
                <a:alphaOff val="0"/>
                <a:satMod val="103000"/>
                <a:lumMod val="102000"/>
                <a:tint val="94000"/>
              </a:schemeClr>
            </a:gs>
            <a:gs pos="50000">
              <a:schemeClr val="accent2">
                <a:hueOff val="4395932"/>
                <a:satOff val="4689"/>
                <a:lumOff val="1458"/>
                <a:alphaOff val="0"/>
                <a:satMod val="110000"/>
                <a:lumMod val="100000"/>
                <a:shade val="100000"/>
              </a:schemeClr>
            </a:gs>
            <a:gs pos="100000">
              <a:schemeClr val="accent2">
                <a:hueOff val="4395932"/>
                <a:satOff val="4689"/>
                <a:lumOff val="145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What did I learn from this situation?</a:t>
          </a:r>
        </a:p>
      </dsp:txBody>
      <dsp:txXfrm>
        <a:off x="35757" y="3435637"/>
        <a:ext cx="6782067" cy="660979"/>
      </dsp:txXfrm>
    </dsp:sp>
    <dsp:sp modelId="{F1D03425-4371-479C-953A-EBA1443AF8E7}">
      <dsp:nvSpPr>
        <dsp:cNvPr id="0" name=""/>
        <dsp:cNvSpPr/>
      </dsp:nvSpPr>
      <dsp:spPr>
        <a:xfrm>
          <a:off x="0" y="4184214"/>
          <a:ext cx="6853581" cy="732493"/>
        </a:xfrm>
        <a:prstGeom prst="roundRect">
          <a:avLst/>
        </a:prstGeom>
        <a:gradFill rotWithShape="0">
          <a:gsLst>
            <a:gs pos="0">
              <a:schemeClr val="accent2">
                <a:hueOff val="5494914"/>
                <a:satOff val="5861"/>
                <a:lumOff val="1822"/>
                <a:alphaOff val="0"/>
                <a:satMod val="103000"/>
                <a:lumMod val="102000"/>
                <a:tint val="94000"/>
              </a:schemeClr>
            </a:gs>
            <a:gs pos="50000">
              <a:schemeClr val="accent2">
                <a:hueOff val="5494914"/>
                <a:satOff val="5861"/>
                <a:lumOff val="1822"/>
                <a:alphaOff val="0"/>
                <a:satMod val="110000"/>
                <a:lumMod val="100000"/>
                <a:shade val="100000"/>
              </a:schemeClr>
            </a:gs>
            <a:gs pos="100000">
              <a:schemeClr val="accent2">
                <a:hueOff val="5494914"/>
                <a:satOff val="5861"/>
                <a:lumOff val="18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How could this have been a more positive situation for everyone involved?</a:t>
          </a:r>
        </a:p>
      </dsp:txBody>
      <dsp:txXfrm>
        <a:off x="35757" y="4219971"/>
        <a:ext cx="6782067" cy="660979"/>
      </dsp:txXfrm>
    </dsp:sp>
    <dsp:sp modelId="{968DDDE3-8E36-44A5-BBA7-EBEDA2B57021}">
      <dsp:nvSpPr>
        <dsp:cNvPr id="0" name=""/>
        <dsp:cNvSpPr/>
      </dsp:nvSpPr>
      <dsp:spPr>
        <a:xfrm>
          <a:off x="0" y="4968547"/>
          <a:ext cx="6853581" cy="732493"/>
        </a:xfrm>
        <a:prstGeom prst="roundRect">
          <a:avLst/>
        </a:prstGeom>
        <a:gradFill rotWithShape="0">
          <a:gsLst>
            <a:gs pos="0">
              <a:schemeClr val="accent2">
                <a:hueOff val="6593897"/>
                <a:satOff val="7033"/>
                <a:lumOff val="2187"/>
                <a:alphaOff val="0"/>
                <a:satMod val="103000"/>
                <a:lumMod val="102000"/>
                <a:tint val="94000"/>
              </a:schemeClr>
            </a:gs>
            <a:gs pos="50000">
              <a:schemeClr val="accent2">
                <a:hueOff val="6593897"/>
                <a:satOff val="7033"/>
                <a:lumOff val="2187"/>
                <a:alphaOff val="0"/>
                <a:satMod val="110000"/>
                <a:lumMod val="100000"/>
                <a:shade val="100000"/>
              </a:schemeClr>
            </a:gs>
            <a:gs pos="100000">
              <a:schemeClr val="accent2">
                <a:hueOff val="6593897"/>
                <a:satOff val="7033"/>
                <a:lumOff val="21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What skills do I need to develop for me to handle a situation like this better?</a:t>
          </a:r>
        </a:p>
      </dsp:txBody>
      <dsp:txXfrm>
        <a:off x="35757" y="5004304"/>
        <a:ext cx="6782067" cy="660979"/>
      </dsp:txXfrm>
    </dsp:sp>
    <dsp:sp modelId="{41F375E7-C63C-486C-94E5-D95C2134AECE}">
      <dsp:nvSpPr>
        <dsp:cNvPr id="0" name=""/>
        <dsp:cNvSpPr/>
      </dsp:nvSpPr>
      <dsp:spPr>
        <a:xfrm>
          <a:off x="0" y="5752880"/>
          <a:ext cx="6853581" cy="732493"/>
        </a:xfrm>
        <a:prstGeom prst="roundRect">
          <a:avLst/>
        </a:prstGeom>
        <a:gradFill rotWithShape="0">
          <a:gsLst>
            <a:gs pos="0">
              <a:schemeClr val="accent2">
                <a:hueOff val="7692880"/>
                <a:satOff val="8205"/>
                <a:lumOff val="2551"/>
                <a:alphaOff val="0"/>
                <a:satMod val="103000"/>
                <a:lumMod val="102000"/>
                <a:tint val="94000"/>
              </a:schemeClr>
            </a:gs>
            <a:gs pos="50000">
              <a:schemeClr val="accent2">
                <a:hueOff val="7692880"/>
                <a:satOff val="8205"/>
                <a:lumOff val="2551"/>
                <a:alphaOff val="0"/>
                <a:satMod val="110000"/>
                <a:lumMod val="100000"/>
                <a:shade val="100000"/>
              </a:schemeClr>
            </a:gs>
            <a:gs pos="100000">
              <a:schemeClr val="accent2">
                <a:hueOff val="7692880"/>
                <a:satOff val="8205"/>
                <a:lumOff val="25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dirty="0"/>
            <a:t>What else could I have done?</a:t>
          </a:r>
        </a:p>
      </dsp:txBody>
      <dsp:txXfrm>
        <a:off x="35757" y="5788637"/>
        <a:ext cx="6782067" cy="660979"/>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D164E0-260D-4E24-8C84-07F4C42AAA30}">
      <dsp:nvSpPr>
        <dsp:cNvPr id="0" name=""/>
        <dsp:cNvSpPr/>
      </dsp:nvSpPr>
      <dsp:spPr>
        <a:xfrm>
          <a:off x="0" y="169220"/>
          <a:ext cx="7151238" cy="84459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At this step you plan for what you would do differently in a similar or related situation in the future.</a:t>
          </a:r>
          <a:r>
            <a:rPr lang="en-US" sz="1500" kern="1200" dirty="0">
              <a:latin typeface="Goudy Old Style"/>
            </a:rPr>
            <a:t> </a:t>
          </a:r>
        </a:p>
      </dsp:txBody>
      <dsp:txXfrm>
        <a:off x="41230" y="210450"/>
        <a:ext cx="7068778" cy="762133"/>
      </dsp:txXfrm>
    </dsp:sp>
    <dsp:sp modelId="{EBA7076D-6F14-49DC-81DD-6C5CFEFA8932}">
      <dsp:nvSpPr>
        <dsp:cNvPr id="0" name=""/>
        <dsp:cNvSpPr/>
      </dsp:nvSpPr>
      <dsp:spPr>
        <a:xfrm>
          <a:off x="0" y="1057014"/>
          <a:ext cx="7151238" cy="844593"/>
        </a:xfrm>
        <a:prstGeom prst="roundRect">
          <a:avLst/>
        </a:prstGeom>
        <a:gradFill rotWithShape="0">
          <a:gsLst>
            <a:gs pos="0">
              <a:schemeClr val="accent5">
                <a:hueOff val="60001"/>
                <a:satOff val="1449"/>
                <a:lumOff val="-6994"/>
                <a:alphaOff val="0"/>
                <a:satMod val="103000"/>
                <a:lumMod val="102000"/>
                <a:tint val="94000"/>
              </a:schemeClr>
            </a:gs>
            <a:gs pos="50000">
              <a:schemeClr val="accent5">
                <a:hueOff val="60001"/>
                <a:satOff val="1449"/>
                <a:lumOff val="-6994"/>
                <a:alphaOff val="0"/>
                <a:satMod val="110000"/>
                <a:lumMod val="100000"/>
                <a:shade val="100000"/>
              </a:schemeClr>
            </a:gs>
            <a:gs pos="100000">
              <a:schemeClr val="accent5">
                <a:hueOff val="60001"/>
                <a:satOff val="1449"/>
                <a:lumOff val="-699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It can also be extremely helpful to think about how you will help yourself to act differently – such that you don’t only plan what you will do differently, but also how you will make sure it happens. </a:t>
          </a:r>
          <a:endParaRPr lang="en-US" sz="1500" kern="1200" dirty="0">
            <a:latin typeface="Goudy Old Style"/>
          </a:endParaRPr>
        </a:p>
      </dsp:txBody>
      <dsp:txXfrm>
        <a:off x="41230" y="1098244"/>
        <a:ext cx="7068778" cy="762133"/>
      </dsp:txXfrm>
    </dsp:sp>
    <dsp:sp modelId="{67030CF5-2BB9-4985-8E48-E862D43F8701}">
      <dsp:nvSpPr>
        <dsp:cNvPr id="0" name=""/>
        <dsp:cNvSpPr/>
      </dsp:nvSpPr>
      <dsp:spPr>
        <a:xfrm>
          <a:off x="0" y="1944807"/>
          <a:ext cx="7151238" cy="844593"/>
        </a:xfrm>
        <a:prstGeom prst="roundRect">
          <a:avLst/>
        </a:prstGeom>
        <a:gradFill rotWithShape="0">
          <a:gsLst>
            <a:gs pos="0">
              <a:schemeClr val="accent5">
                <a:hueOff val="120002"/>
                <a:satOff val="2897"/>
                <a:lumOff val="-13987"/>
                <a:alphaOff val="0"/>
                <a:satMod val="103000"/>
                <a:lumMod val="102000"/>
                <a:tint val="94000"/>
              </a:schemeClr>
            </a:gs>
            <a:gs pos="50000">
              <a:schemeClr val="accent5">
                <a:hueOff val="120002"/>
                <a:satOff val="2897"/>
                <a:lumOff val="-13987"/>
                <a:alphaOff val="0"/>
                <a:satMod val="110000"/>
                <a:lumMod val="100000"/>
                <a:shade val="100000"/>
              </a:schemeClr>
            </a:gs>
            <a:gs pos="100000">
              <a:schemeClr val="accent5">
                <a:hueOff val="120002"/>
                <a:satOff val="2897"/>
                <a:lumOff val="-139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Sometimes just the </a:t>
          </a:r>
          <a:r>
            <a:rPr lang="en-US" sz="1500" kern="1200" dirty="0" err="1"/>
            <a:t>realisation</a:t>
          </a:r>
          <a:r>
            <a:rPr lang="en-US" sz="1500" kern="1200" dirty="0"/>
            <a:t> is enough, but other times reminders might be helpful.</a:t>
          </a:r>
        </a:p>
      </dsp:txBody>
      <dsp:txXfrm>
        <a:off x="41230" y="1986037"/>
        <a:ext cx="7068778" cy="762133"/>
      </dsp:txXfrm>
    </dsp:sp>
    <dsp:sp modelId="{8F8FC006-4DAB-4064-A3D0-66E15C0E811B}">
      <dsp:nvSpPr>
        <dsp:cNvPr id="0" name=""/>
        <dsp:cNvSpPr/>
      </dsp:nvSpPr>
      <dsp:spPr>
        <a:xfrm>
          <a:off x="0" y="2832601"/>
          <a:ext cx="7151238" cy="844593"/>
        </a:xfrm>
        <a:prstGeom prst="roundRect">
          <a:avLst/>
        </a:prstGeom>
        <a:gradFill rotWithShape="0">
          <a:gsLst>
            <a:gs pos="0">
              <a:schemeClr val="accent5">
                <a:hueOff val="180003"/>
                <a:satOff val="4346"/>
                <a:lumOff val="-20980"/>
                <a:alphaOff val="0"/>
                <a:satMod val="103000"/>
                <a:lumMod val="102000"/>
                <a:tint val="94000"/>
              </a:schemeClr>
            </a:gs>
            <a:gs pos="50000">
              <a:schemeClr val="accent5">
                <a:hueOff val="180003"/>
                <a:satOff val="4346"/>
                <a:lumOff val="-20980"/>
                <a:alphaOff val="0"/>
                <a:satMod val="110000"/>
                <a:lumMod val="100000"/>
                <a:shade val="100000"/>
              </a:schemeClr>
            </a:gs>
            <a:gs pos="100000">
              <a:schemeClr val="accent5">
                <a:hueOff val="180003"/>
                <a:satOff val="4346"/>
                <a:lumOff val="-209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Helpful questions:</a:t>
          </a:r>
        </a:p>
      </dsp:txBody>
      <dsp:txXfrm>
        <a:off x="41230" y="2873831"/>
        <a:ext cx="7068778" cy="762133"/>
      </dsp:txXfrm>
    </dsp:sp>
    <dsp:sp modelId="{3317CF65-514C-477A-8BA5-A712B95168A2}">
      <dsp:nvSpPr>
        <dsp:cNvPr id="0" name=""/>
        <dsp:cNvSpPr/>
      </dsp:nvSpPr>
      <dsp:spPr>
        <a:xfrm>
          <a:off x="0" y="3720395"/>
          <a:ext cx="7151238" cy="844593"/>
        </a:xfrm>
        <a:prstGeom prst="roundRect">
          <a:avLst/>
        </a:prstGeom>
        <a:gradFill rotWithShape="0">
          <a:gsLst>
            <a:gs pos="0">
              <a:schemeClr val="accent5">
                <a:hueOff val="240004"/>
                <a:satOff val="5795"/>
                <a:lumOff val="-27974"/>
                <a:alphaOff val="0"/>
                <a:satMod val="103000"/>
                <a:lumMod val="102000"/>
                <a:tint val="94000"/>
              </a:schemeClr>
            </a:gs>
            <a:gs pos="50000">
              <a:schemeClr val="accent5">
                <a:hueOff val="240004"/>
                <a:satOff val="5795"/>
                <a:lumOff val="-27974"/>
                <a:alphaOff val="0"/>
                <a:satMod val="110000"/>
                <a:lumMod val="100000"/>
                <a:shade val="100000"/>
              </a:schemeClr>
            </a:gs>
            <a:gs pos="100000">
              <a:schemeClr val="accent5">
                <a:hueOff val="240004"/>
                <a:satOff val="5795"/>
                <a:lumOff val="-279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If I had to do the same thing again, what would I do differently?</a:t>
          </a:r>
        </a:p>
      </dsp:txBody>
      <dsp:txXfrm>
        <a:off x="41230" y="3761625"/>
        <a:ext cx="7068778" cy="762133"/>
      </dsp:txXfrm>
    </dsp:sp>
    <dsp:sp modelId="{3065DD33-6F40-496B-9A38-D0F6F3EEFBDB}">
      <dsp:nvSpPr>
        <dsp:cNvPr id="0" name=""/>
        <dsp:cNvSpPr/>
      </dsp:nvSpPr>
      <dsp:spPr>
        <a:xfrm>
          <a:off x="0" y="4608189"/>
          <a:ext cx="7151238" cy="844593"/>
        </a:xfrm>
        <a:prstGeom prst="roundRect">
          <a:avLst/>
        </a:prstGeom>
        <a:gradFill rotWithShape="0">
          <a:gsLst>
            <a:gs pos="0">
              <a:schemeClr val="accent5">
                <a:hueOff val="300005"/>
                <a:satOff val="7243"/>
                <a:lumOff val="-34967"/>
                <a:alphaOff val="0"/>
                <a:satMod val="103000"/>
                <a:lumMod val="102000"/>
                <a:tint val="94000"/>
              </a:schemeClr>
            </a:gs>
            <a:gs pos="50000">
              <a:schemeClr val="accent5">
                <a:hueOff val="300005"/>
                <a:satOff val="7243"/>
                <a:lumOff val="-34967"/>
                <a:alphaOff val="0"/>
                <a:satMod val="110000"/>
                <a:lumMod val="100000"/>
                <a:shade val="100000"/>
              </a:schemeClr>
            </a:gs>
            <a:gs pos="100000">
              <a:schemeClr val="accent5">
                <a:hueOff val="300005"/>
                <a:satOff val="7243"/>
                <a:lumOff val="-3496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How will I develop the required skills I need?</a:t>
          </a:r>
        </a:p>
      </dsp:txBody>
      <dsp:txXfrm>
        <a:off x="41230" y="4649419"/>
        <a:ext cx="7068778" cy="762133"/>
      </dsp:txXfrm>
    </dsp:sp>
    <dsp:sp modelId="{04906E67-A6F8-4972-9A08-B2D372F9D9D8}">
      <dsp:nvSpPr>
        <dsp:cNvPr id="0" name=""/>
        <dsp:cNvSpPr/>
      </dsp:nvSpPr>
      <dsp:spPr>
        <a:xfrm>
          <a:off x="0" y="5495982"/>
          <a:ext cx="7151238" cy="844593"/>
        </a:xfrm>
        <a:prstGeom prst="roundRect">
          <a:avLst/>
        </a:prstGeom>
        <a:gradFill rotWithShape="0">
          <a:gsLst>
            <a:gs pos="0">
              <a:schemeClr val="accent5">
                <a:hueOff val="360006"/>
                <a:satOff val="8692"/>
                <a:lumOff val="-41961"/>
                <a:alphaOff val="0"/>
                <a:satMod val="103000"/>
                <a:lumMod val="102000"/>
                <a:tint val="94000"/>
              </a:schemeClr>
            </a:gs>
            <a:gs pos="50000">
              <a:schemeClr val="accent5">
                <a:hueOff val="360006"/>
                <a:satOff val="8692"/>
                <a:lumOff val="-41961"/>
                <a:alphaOff val="0"/>
                <a:satMod val="110000"/>
                <a:lumMod val="100000"/>
                <a:shade val="100000"/>
              </a:schemeClr>
            </a:gs>
            <a:gs pos="100000">
              <a:schemeClr val="accent5">
                <a:hueOff val="360006"/>
                <a:satOff val="8692"/>
                <a:lumOff val="-4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How can I make sure that I can act differently next time?</a:t>
          </a:r>
        </a:p>
      </dsp:txBody>
      <dsp:txXfrm>
        <a:off x="41230" y="5537212"/>
        <a:ext cx="7068778" cy="7621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7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6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59">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5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4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3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9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9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10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12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13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1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15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4#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4#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4#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4#5">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4#6">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4#7">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4#8">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4#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4#1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3359149" y="389840"/>
            <a:ext cx="8281987" cy="2954655"/>
          </a:xfrm>
        </p:spPr>
        <p:txBody>
          <a:bodyPr anchor="t" anchorCtr="0">
            <a:normAutofit/>
          </a:bodyPr>
          <a:lstStyle>
            <a:lvl1pPr algn="l">
              <a:lnSpc>
                <a:spcPct val="100000"/>
              </a:lnSpc>
              <a:defRPr sz="6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3359149" y="3536951"/>
            <a:ext cx="8281989" cy="2555874"/>
          </a:xfrm>
        </p:spPr>
        <p:txBody>
          <a:bodyPr>
            <a:normAutofit/>
          </a:bodyPr>
          <a:lstStyle>
            <a:lvl1pPr marL="0" indent="0" algn="l">
              <a:lnSpc>
                <a:spcPct val="100000"/>
              </a:lnSpc>
              <a:buNone/>
              <a:defRPr sz="2400">
                <a:solidFill>
                  <a:schemeClr val="tx1">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lstStyle/>
          <a:p>
            <a:fld id="{72EA7947-E287-4738-8C82-07CE4F01EF03}" type="datetime2">
              <a:rPr lang="en-US" smtClean="0"/>
              <a:t>Tuesday, September 8, 2026</a:t>
            </a:fld>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612445" y="48188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Lst>
          </p:cNvPr>
          <p:cNvSpPr/>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1329952" y="4524379"/>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3390880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613998" y="5334748"/>
            <a:ext cx="678135"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550862" y="549275"/>
            <a:ext cx="11091600" cy="1332000"/>
          </a:xfrm>
        </p:spPr>
        <p:txBody>
          <a:bodyPr vert="horz" wrap="square" lIns="0" tIns="0" rIns="0" bIns="0" rtlCol="0" anchor="t" anchorCtr="0">
            <a:norm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550863" y="2113199"/>
            <a:ext cx="11090274" cy="3979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lstStyle/>
          <a:p>
            <a:fld id="{6FE8C025-CD7A-4966-867E-81CF82B15267}" type="datetime2">
              <a:rPr lang="en-US" smtClean="0"/>
              <a:t>Tuesday, September 8, 2026</a:t>
            </a:fld>
            <a:endParaRPr lang="en-US"/>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19837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48" name="Group 47">
            <a:extLst>
              <a:ext uri="{FF2B5EF4-FFF2-40B4-BE49-F238E27FC236}">
                <a16:creationId xmlns:a16="http://schemas.microsoft.com/office/drawing/2014/main" id="{4644CBB8-40B8-42F8-9172-07A476341DDA}"/>
              </a:ext>
            </a:extLst>
          </p:cNvPr>
          <p:cNvGrpSpPr/>
          <p:nvPr/>
        </p:nvGrpSpPr>
        <p:grpSpPr>
          <a:xfrm>
            <a:off x="356481" y="879007"/>
            <a:ext cx="734257" cy="760506"/>
            <a:chOff x="5243759" y="1363788"/>
            <a:chExt cx="734257" cy="760506"/>
          </a:xfrm>
        </p:grpSpPr>
        <p:sp>
          <p:nvSpPr>
            <p:cNvPr id="49" name="Freeform 5">
              <a:extLst>
                <a:ext uri="{FF2B5EF4-FFF2-40B4-BE49-F238E27FC236}">
                  <a16:creationId xmlns:a16="http://schemas.microsoft.com/office/drawing/2014/main" id="{35CE073E-302A-4AA7-98C7-8667DDDCFA18}"/>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Freeform 6">
              <a:extLst>
                <a:ext uri="{FF2B5EF4-FFF2-40B4-BE49-F238E27FC236}">
                  <a16:creationId xmlns:a16="http://schemas.microsoft.com/office/drawing/2014/main" id="{4FD1AE2F-DD70-4E93-B905-E052A23F0B1C}"/>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Freeform 8">
              <a:extLst>
                <a:ext uri="{FF2B5EF4-FFF2-40B4-BE49-F238E27FC236}">
                  <a16:creationId xmlns:a16="http://schemas.microsoft.com/office/drawing/2014/main" id="{E8D529E5-8838-47F0-98A4-2D46F11E499C}"/>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5DA2564-D3DB-48AD-83F0-6CC6B5743960}"/>
              </a:ext>
            </a:extLst>
          </p:cNvPr>
          <p:cNvSpPr>
            <a:spLocks noGrp="1"/>
          </p:cNvSpPr>
          <p:nvPr>
            <p:ph type="title"/>
          </p:nvPr>
        </p:nvSpPr>
        <p:spPr>
          <a:xfrm>
            <a:off x="563563" y="474345"/>
            <a:ext cx="11077574" cy="2954655"/>
          </a:xfrm>
        </p:spPr>
        <p:txBody>
          <a:bodyPr vert="horz" wrap="square" lIns="0" tIns="0" rIns="0" bIns="0" rtlCol="0" anchor="b" anchorCtr="0">
            <a:normAutofit/>
          </a:bodyPr>
          <a:lstStyle>
            <a:lvl1pPr>
              <a:defRPr lang="en-US" sz="6400" dirty="0"/>
            </a:lvl1pPr>
          </a:lstStyle>
          <a:p>
            <a:pPr lvl="0">
              <a:lnSpc>
                <a:spcPct val="100000"/>
              </a:lnSpc>
            </a:pPr>
            <a:r>
              <a:rPr lang="en-US"/>
              <a:t>Click to edit Master title style</a:t>
            </a:r>
            <a:endParaRPr lang="en-US" dirty="0"/>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fld id="{FE809929-0719-4517-94D6-FDF7F99E70F6}" type="datetime2">
              <a:rPr lang="en-US" smtClean="0"/>
              <a:t>Tuesday, September 8, 2026</a:t>
            </a:fld>
            <a:endParaRPr lang="en-US"/>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 name="Text Placeholder 2">
            <a:extLst>
              <a:ext uri="{FF2B5EF4-FFF2-40B4-BE49-F238E27FC236}">
                <a16:creationId xmlns:a16="http://schemas.microsoft.com/office/drawing/2014/main" id="{76EEA752-36DA-440B-8747-0EB2914080EE}"/>
              </a:ext>
            </a:extLst>
          </p:cNvPr>
          <p:cNvSpPr>
            <a:spLocks noGrp="1"/>
          </p:cNvSpPr>
          <p:nvPr>
            <p:ph type="body" idx="1"/>
          </p:nvPr>
        </p:nvSpPr>
        <p:spPr>
          <a:xfrm>
            <a:off x="566271" y="3629772"/>
            <a:ext cx="11074866" cy="2678953"/>
          </a:xfrm>
        </p:spPr>
        <p:txBody>
          <a:bodyPr>
            <a:normAutofit/>
          </a:bodyPr>
          <a:lstStyle>
            <a:lvl1pPr marL="0" indent="0">
              <a:lnSpc>
                <a:spcPct val="110000"/>
              </a:lnSpc>
              <a:spcBef>
                <a:spcPts val="0"/>
              </a:spcBef>
              <a:buNone/>
              <a:defRPr sz="2400">
                <a:solidFill>
                  <a:schemeClr val="tx1">
                    <a:alpha val="8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1" name="Freeform: Shape 40">
            <a:extLst>
              <a:ext uri="{FF2B5EF4-FFF2-40B4-BE49-F238E27FC236}">
                <a16:creationId xmlns:a16="http://schemas.microsoft.com/office/drawing/2014/main" id="{0BCC02B0-8581-4752-B7BC-3CE1EF17B9F7}"/>
              </a:ext>
            </a:extLst>
          </p:cNvPr>
          <p:cNvSpPr>
            <a:spLocks noChangeAspect="1"/>
          </p:cNvSpPr>
          <p:nvPr/>
        </p:nvSpPr>
        <p:spPr>
          <a:xfrm rot="18900000">
            <a:off x="11209132" y="4448189"/>
            <a:ext cx="999200" cy="1262947"/>
          </a:xfrm>
          <a:custGeom>
            <a:avLst/>
            <a:gdLst>
              <a:gd name="connsiteX0" fmla="*/ 540000 w 999200"/>
              <a:gd name="connsiteY0" fmla="*/ 0 h 1262947"/>
              <a:gd name="connsiteX1" fmla="*/ 999200 w 999200"/>
              <a:gd name="connsiteY1" fmla="*/ 815317 h 1262947"/>
              <a:gd name="connsiteX2" fmla="*/ 552185 w 999200"/>
              <a:gd name="connsiteY2" fmla="*/ 1262333 h 1262947"/>
              <a:gd name="connsiteX3" fmla="*/ 540000 w 999200"/>
              <a:gd name="connsiteY3" fmla="*/ 1262947 h 1262947"/>
              <a:gd name="connsiteX4" fmla="*/ 0 w 999200"/>
              <a:gd name="connsiteY4" fmla="*/ 992947 h 1262947"/>
              <a:gd name="connsiteX5" fmla="*/ 10971 w 999200"/>
              <a:gd name="connsiteY5" fmla="*/ 938533 h 1262947"/>
              <a:gd name="connsiteX6" fmla="*/ 15626 w 999200"/>
              <a:gd name="connsiteY6" fmla="*/ 931034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9200" h="1262947">
                <a:moveTo>
                  <a:pt x="540000" y="0"/>
                </a:moveTo>
                <a:lnTo>
                  <a:pt x="999200" y="815317"/>
                </a:lnTo>
                <a:lnTo>
                  <a:pt x="552185" y="1262333"/>
                </a:lnTo>
                <a:lnTo>
                  <a:pt x="540000" y="1262947"/>
                </a:lnTo>
                <a:cubicBezTo>
                  <a:pt x="241766" y="1262947"/>
                  <a:pt x="0" y="1142064"/>
                  <a:pt x="0" y="992947"/>
                </a:cubicBezTo>
                <a:cubicBezTo>
                  <a:pt x="0" y="974307"/>
                  <a:pt x="3778" y="956109"/>
                  <a:pt x="10971" y="938533"/>
                </a:cubicBezTo>
                <a:lnTo>
                  <a:pt x="15626" y="931034"/>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254000" dist="101600" dir="42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3" name="Freeform: Shape 42">
            <a:extLst>
              <a:ext uri="{FF2B5EF4-FFF2-40B4-BE49-F238E27FC236}">
                <a16:creationId xmlns:a16="http://schemas.microsoft.com/office/drawing/2014/main" id="{EA0FF4DB-8180-4D26-AEAE-7ECDB670F71D}"/>
              </a:ext>
            </a:extLst>
          </p:cNvPr>
          <p:cNvSpPr/>
          <p:nvPr/>
        </p:nvSpPr>
        <p:spPr>
          <a:xfrm rot="2700000">
            <a:off x="11686937" y="4853516"/>
            <a:ext cx="540000" cy="978284"/>
          </a:xfrm>
          <a:custGeom>
            <a:avLst/>
            <a:gdLst>
              <a:gd name="connsiteX0" fmla="*/ 113288 w 540000"/>
              <a:gd name="connsiteY0" fmla="*/ 0 h 978284"/>
              <a:gd name="connsiteX1" fmla="*/ 539386 w 540000"/>
              <a:gd name="connsiteY1" fmla="*/ 426099 h 978284"/>
              <a:gd name="connsiteX2" fmla="*/ 540000 w 540000"/>
              <a:gd name="connsiteY2" fmla="*/ 438284 h 978284"/>
              <a:gd name="connsiteX3" fmla="*/ 270000 w 540000"/>
              <a:gd name="connsiteY3" fmla="*/ 978284 h 978284"/>
              <a:gd name="connsiteX4" fmla="*/ 0 w 540000"/>
              <a:gd name="connsiteY4" fmla="*/ 438284 h 978284"/>
              <a:gd name="connsiteX5" fmla="*/ 79081 w 540000"/>
              <a:gd name="connsiteY5" fmla="*/ 56446 h 9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00" h="978284">
                <a:moveTo>
                  <a:pt x="113288" y="0"/>
                </a:moveTo>
                <a:lnTo>
                  <a:pt x="539386" y="426099"/>
                </a:lnTo>
                <a:lnTo>
                  <a:pt x="540000" y="438284"/>
                </a:lnTo>
                <a:cubicBezTo>
                  <a:pt x="540000" y="736518"/>
                  <a:pt x="419117" y="978284"/>
                  <a:pt x="270000" y="978284"/>
                </a:cubicBezTo>
                <a:cubicBezTo>
                  <a:pt x="120883" y="978284"/>
                  <a:pt x="0" y="736518"/>
                  <a:pt x="0" y="438284"/>
                </a:cubicBezTo>
                <a:cubicBezTo>
                  <a:pt x="0" y="289167"/>
                  <a:pt x="30220" y="154167"/>
                  <a:pt x="79081" y="56446"/>
                </a:cubicBezTo>
                <a:close/>
              </a:path>
            </a:pathLst>
          </a:cu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5384933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11069864" y="3333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331786" y="5528198"/>
            <a:ext cx="631474"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550863" y="549275"/>
            <a:ext cx="11090274" cy="1332000"/>
          </a:xfrm>
        </p:spPr>
        <p:txBody>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550862"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6205538" y="2097175"/>
            <a:ext cx="5435600" cy="399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lstStyle/>
          <a:p>
            <a:fld id="{20E95673-5512-4AAA-9AEB-E00C61EC65D5}" type="datetime2">
              <a:rPr lang="en-US" smtClean="0"/>
              <a:t>Tuesday, September 8, 2026</a:t>
            </a:fld>
            <a:endParaRPr lang="en-US"/>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32103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11091612" y="58934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Rectangle 10">
            <a:extLst>
              <a:ext uri="{FF2B5EF4-FFF2-40B4-BE49-F238E27FC236}">
                <a16:creationId xmlns:a16="http://schemas.microsoft.com/office/drawing/2014/main" id="{EB89C080-4102-49AE-BDA9-59A4A67E2486}"/>
              </a:ext>
            </a:extLst>
          </p:cNvPr>
          <p:cNvSpPr/>
          <p:nvPr/>
        </p:nvSpPr>
        <p:spPr>
          <a:xfrm>
            <a:off x="11451612" y="5827878"/>
            <a:ext cx="379049"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550862" y="549275"/>
            <a:ext cx="11097551" cy="1332000"/>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550864" y="1881275"/>
            <a:ext cx="5437186" cy="535354"/>
          </a:xfrm>
        </p:spPr>
        <p:txBody>
          <a:bodyPr anchor="b">
            <a:normAutofit/>
          </a:bodyPr>
          <a:lstStyle>
            <a:lvl1pPr marL="0" indent="0">
              <a:buNone/>
              <a:defRPr sz="14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550863" y="2577270"/>
            <a:ext cx="5429114"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6212024" y="1881275"/>
            <a:ext cx="5436392" cy="535354"/>
          </a:xfrm>
        </p:spPr>
        <p:txBody>
          <a:bodyPr vert="horz" wrap="square" lIns="0" tIns="0" rIns="0" bIns="0" rtlCol="0" anchor="b">
            <a:normAutofit/>
          </a:bodyPr>
          <a:lstStyle>
            <a:lvl1pPr>
              <a:defRPr lang="en-US" sz="1400" b="0" cap="all" spc="200" baseline="0" dirty="0">
                <a:solidFill>
                  <a:schemeClr val="tx1"/>
                </a:solidFill>
              </a:defRPr>
            </a:lvl1pPr>
          </a:lstStyle>
          <a:p>
            <a:pPr marL="0" lvl="0" indent="0">
              <a:buNone/>
            </a:pPr>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6212023" y="2577270"/>
            <a:ext cx="5436391" cy="3515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lstStyle/>
          <a:p>
            <a:fld id="{C13138FA-2E87-4873-8BBA-13E447C9A99A}" type="datetime2">
              <a:rPr lang="en-US" smtClean="0"/>
              <a:t>Tuesday, September 8, 2026</a:t>
            </a:fld>
            <a:endParaRPr lang="en-US"/>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lstStyle/>
          <a:p>
            <a:r>
              <a:rPr lang="en-US"/>
              <a:t>Sample Footer</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41738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2053C-0E9C-4159-B7C9-6AB74343918D}"/>
              </a:ext>
            </a:extLst>
          </p:cNvPr>
          <p:cNvSpPr>
            <a:spLocks noGrp="1"/>
          </p:cNvSpPr>
          <p:nvPr>
            <p:ph type="title"/>
          </p:nvPr>
        </p:nvSpPr>
        <p:spPr>
          <a:xfrm>
            <a:off x="3359149" y="550799"/>
            <a:ext cx="8283313" cy="5542025"/>
          </a:xfrm>
        </p:spPr>
        <p:txBody>
          <a:bodyPr vert="horz" wrap="square" lIns="0" tIns="0" rIns="0" bIns="0" rtlCol="0" anchor="ctr" anchorCtr="0">
            <a:normAutofit/>
          </a:bodyPr>
          <a:lstStyle>
            <a:lvl1pPr>
              <a:defRPr lang="en-US" dirty="0"/>
            </a:lvl1pPr>
          </a:lstStyle>
          <a:p>
            <a:pPr lvl="0">
              <a:lnSpc>
                <a:spcPct val="100000"/>
              </a:lnSpc>
            </a:pPr>
            <a:r>
              <a:rPr lang="en-US"/>
              <a:t>Click to edit Master title style</a:t>
            </a:r>
            <a:endParaRPr lang="en-US" dirty="0"/>
          </a:p>
        </p:txBody>
      </p:sp>
      <p:sp>
        <p:nvSpPr>
          <p:cNvPr id="3" name="Date Placeholder 2">
            <a:extLst>
              <a:ext uri="{FF2B5EF4-FFF2-40B4-BE49-F238E27FC236}">
                <a16:creationId xmlns:a16="http://schemas.microsoft.com/office/drawing/2014/main" id="{D4F51F65-E111-4656-83BE-CFCDE2DD6CD6}"/>
              </a:ext>
            </a:extLst>
          </p:cNvPr>
          <p:cNvSpPr>
            <a:spLocks noGrp="1"/>
          </p:cNvSpPr>
          <p:nvPr>
            <p:ph type="dt" sz="half" idx="10"/>
          </p:nvPr>
        </p:nvSpPr>
        <p:spPr/>
        <p:txBody>
          <a:bodyPr/>
          <a:lstStyle/>
          <a:p>
            <a:fld id="{D75BB40A-97BD-4BFB-B639-0BFF95FDE8B7}" type="datetime2">
              <a:rPr lang="en-US" smtClean="0"/>
              <a:t>Tuesday, September 8, 2026</a:t>
            </a:fld>
            <a:endParaRPr lang="en-US"/>
          </a:p>
        </p:txBody>
      </p:sp>
      <p:sp>
        <p:nvSpPr>
          <p:cNvPr id="4" name="Footer Placeholder 3">
            <a:extLst>
              <a:ext uri="{FF2B5EF4-FFF2-40B4-BE49-F238E27FC236}">
                <a16:creationId xmlns:a16="http://schemas.microsoft.com/office/drawing/2014/main" id="{F9FF82CB-2D17-4918-821E-485475CF243B}"/>
              </a:ext>
            </a:extLst>
          </p:cNvPr>
          <p:cNvSpPr>
            <a:spLocks noGrp="1"/>
          </p:cNvSpPr>
          <p:nvPr>
            <p:ph type="ftr" sz="quarter" idx="11"/>
          </p:nvPr>
        </p:nvSpPr>
        <p:spPr/>
        <p:txBody>
          <a:bodyPr/>
          <a:lstStyle/>
          <a:p>
            <a:r>
              <a:rPr lang="en-US"/>
              <a:t>Sample Footer</a:t>
            </a:r>
          </a:p>
        </p:txBody>
      </p:sp>
      <p:sp>
        <p:nvSpPr>
          <p:cNvPr id="5" name="Slide Number Placeholder 4">
            <a:extLst>
              <a:ext uri="{FF2B5EF4-FFF2-40B4-BE49-F238E27FC236}">
                <a16:creationId xmlns:a16="http://schemas.microsoft.com/office/drawing/2014/main" id="{7B66589D-A056-4817-AE15-39D87FE13169}"/>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39" name="Freeform: Shape 38">
            <a:extLst>
              <a:ext uri="{FF2B5EF4-FFF2-40B4-BE49-F238E27FC236}">
                <a16:creationId xmlns:a16="http://schemas.microsoft.com/office/drawing/2014/main" id="{E489F067-39E1-4757-BC11-6169A343F2E1}"/>
              </a:ext>
            </a:extLst>
          </p:cNvPr>
          <p:cNvSpPr>
            <a:spLocks noChangeAspect="1"/>
          </p:cNvSpPr>
          <p:nvPr/>
        </p:nvSpPr>
        <p:spPr>
          <a:xfrm rot="18900000" flipV="1">
            <a:off x="-410727" y="3958416"/>
            <a:ext cx="3536330" cy="1853969"/>
          </a:xfrm>
          <a:custGeom>
            <a:avLst/>
            <a:gdLst>
              <a:gd name="connsiteX0" fmla="*/ 3536330 w 3536330"/>
              <a:gd name="connsiteY0" fmla="*/ 1853969 h 1853969"/>
              <a:gd name="connsiteX1" fmla="*/ 1682362 w 3536330"/>
              <a:gd name="connsiteY1" fmla="*/ 0 h 1853969"/>
              <a:gd name="connsiteX2" fmla="*/ 52157 w 3536330"/>
              <a:gd name="connsiteY2" fmla="*/ 970257 h 1853969"/>
              <a:gd name="connsiteX3" fmla="*/ 0 w 3536330"/>
              <a:gd name="connsiteY3" fmla="*/ 1078528 h 1853969"/>
              <a:gd name="connsiteX4" fmla="*/ 757215 w 3536330"/>
              <a:gd name="connsiteY4" fmla="*/ 1835743 h 1853969"/>
              <a:gd name="connsiteX5" fmla="*/ 774211 w 3536330"/>
              <a:gd name="connsiteY5" fmla="*/ 1667149 h 1853969"/>
              <a:gd name="connsiteX6" fmla="*/ 1682362 w 3536330"/>
              <a:gd name="connsiteY6" fmla="*/ 926985 h 1853969"/>
              <a:gd name="connsiteX7" fmla="*/ 2609345 w 3536330"/>
              <a:gd name="connsiteY7" fmla="*/ 1853969 h 1853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36330" h="1853969">
                <a:moveTo>
                  <a:pt x="3536330" y="1853969"/>
                </a:moveTo>
                <a:cubicBezTo>
                  <a:pt x="3536330" y="830051"/>
                  <a:pt x="2706280" y="0"/>
                  <a:pt x="1682362" y="0"/>
                </a:cubicBezTo>
                <a:cubicBezTo>
                  <a:pt x="978418" y="0"/>
                  <a:pt x="366107" y="392328"/>
                  <a:pt x="52157" y="970257"/>
                </a:cubicBezTo>
                <a:lnTo>
                  <a:pt x="0" y="1078528"/>
                </a:lnTo>
                <a:lnTo>
                  <a:pt x="757215" y="1835743"/>
                </a:lnTo>
                <a:lnTo>
                  <a:pt x="774211" y="1667149"/>
                </a:lnTo>
                <a:cubicBezTo>
                  <a:pt x="860649" y="1244739"/>
                  <a:pt x="1234397" y="926985"/>
                  <a:pt x="1682362" y="926985"/>
                </a:cubicBezTo>
                <a:cubicBezTo>
                  <a:pt x="2194320" y="926985"/>
                  <a:pt x="2609345" y="1342010"/>
                  <a:pt x="2609345" y="1853969"/>
                </a:cubicBezTo>
                <a:close/>
              </a:path>
            </a:pathLst>
          </a:custGeom>
          <a:gradFill flip="none" rotWithShape="1">
            <a:gsLst>
              <a:gs pos="97000">
                <a:schemeClr val="bg2"/>
              </a:gs>
              <a:gs pos="31000">
                <a:schemeClr val="bg2">
                  <a:lumMod val="90000"/>
                  <a:lumOff val="10000"/>
                </a:schemeClr>
              </a:gs>
            </a:gsLst>
            <a:lin ang="15000000" scaled="0"/>
            <a:tileRect/>
          </a:gradFill>
          <a:ln>
            <a:noFill/>
          </a:ln>
          <a:effectLst>
            <a:innerShdw blurRad="355600" dist="101600" dir="16200000">
              <a:schemeClr val="accent1">
                <a:lumMod val="60000"/>
                <a:lumOff val="40000"/>
                <a:alpha val="8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Freeform: Shape 32">
            <a:extLst>
              <a:ext uri="{FF2B5EF4-FFF2-40B4-BE49-F238E27FC236}">
                <a16:creationId xmlns:a16="http://schemas.microsoft.com/office/drawing/2014/main" id="{DD231011-607F-42F1-B2D9-2BA8E91CC6AF}"/>
              </a:ext>
            </a:extLst>
          </p:cNvPr>
          <p:cNvSpPr>
            <a:spLocks noChangeAspect="1"/>
          </p:cNvSpPr>
          <p:nvPr/>
        </p:nvSpPr>
        <p:spPr>
          <a:xfrm rot="18900000" flipV="1">
            <a:off x="-481151" y="3649708"/>
            <a:ext cx="3478701" cy="2164843"/>
          </a:xfrm>
          <a:custGeom>
            <a:avLst/>
            <a:gdLst>
              <a:gd name="connsiteX0" fmla="*/ 3478701 w 3478701"/>
              <a:gd name="connsiteY0" fmla="*/ 2164843 h 2164843"/>
              <a:gd name="connsiteX1" fmla="*/ 1624733 w 3478701"/>
              <a:gd name="connsiteY1" fmla="*/ 0 h 2164843"/>
              <a:gd name="connsiteX2" fmla="*/ 87393 w 3478701"/>
              <a:gd name="connsiteY2" fmla="*/ 954459 h 2164843"/>
              <a:gd name="connsiteX3" fmla="*/ 0 w 3478701"/>
              <a:gd name="connsiteY3" fmla="*/ 1122434 h 2164843"/>
              <a:gd name="connsiteX4" fmla="*/ 736015 w 3478701"/>
              <a:gd name="connsiteY4" fmla="*/ 1858449 h 2164843"/>
              <a:gd name="connsiteX5" fmla="*/ 739424 w 3478701"/>
              <a:gd name="connsiteY5" fmla="*/ 1842964 h 2164843"/>
              <a:gd name="connsiteX6" fmla="*/ 1624733 w 3478701"/>
              <a:gd name="connsiteY6" fmla="*/ 1082422 h 2164843"/>
              <a:gd name="connsiteX7" fmla="*/ 2551716 w 3478701"/>
              <a:gd name="connsiteY7" fmla="*/ 2164843 h 216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8701" h="2164843">
                <a:moveTo>
                  <a:pt x="3478701" y="2164843"/>
                </a:moveTo>
                <a:cubicBezTo>
                  <a:pt x="3478701" y="969234"/>
                  <a:pt x="2648651" y="0"/>
                  <a:pt x="1624733" y="0"/>
                </a:cubicBezTo>
                <a:cubicBezTo>
                  <a:pt x="984784" y="0"/>
                  <a:pt x="420564" y="378607"/>
                  <a:pt x="87393" y="954459"/>
                </a:cubicBezTo>
                <a:lnTo>
                  <a:pt x="0" y="1122434"/>
                </a:lnTo>
                <a:lnTo>
                  <a:pt x="736015" y="1858449"/>
                </a:lnTo>
                <a:lnTo>
                  <a:pt x="739424" y="1842964"/>
                </a:lnTo>
                <a:cubicBezTo>
                  <a:pt x="856791" y="1402344"/>
                  <a:pt x="1208766" y="1082422"/>
                  <a:pt x="1624733" y="1082422"/>
                </a:cubicBezTo>
                <a:cubicBezTo>
                  <a:pt x="2136692" y="1082422"/>
                  <a:pt x="2551716" y="1567038"/>
                  <a:pt x="2551716" y="2164843"/>
                </a:cubicBezTo>
                <a:close/>
              </a:path>
            </a:pathLst>
          </a:custGeom>
          <a:solidFill>
            <a:schemeClr val="bg2">
              <a:lumMod val="50000"/>
              <a:lumOff val="50000"/>
              <a:alpha val="40000"/>
            </a:schemeClr>
          </a:solidFill>
          <a:ln>
            <a:noFill/>
          </a:ln>
          <a:effectLst>
            <a:softEdge rad="381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Oval 23">
            <a:extLst>
              <a:ext uri="{FF2B5EF4-FFF2-40B4-BE49-F238E27FC236}">
                <a16:creationId xmlns:a16="http://schemas.microsoft.com/office/drawing/2014/main" id="{EC472EFA-56B5-4A41-8D4B-E9F37727F34D}"/>
              </a:ext>
            </a:extLst>
          </p:cNvPr>
          <p:cNvSpPr/>
          <p:nvPr/>
        </p:nvSpPr>
        <p:spPr>
          <a:xfrm rot="13500000" flipV="1">
            <a:off x="1512277" y="2840042"/>
            <a:ext cx="214196" cy="933178"/>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Oval 41">
            <a:extLst>
              <a:ext uri="{FF2B5EF4-FFF2-40B4-BE49-F238E27FC236}">
                <a16:creationId xmlns:a16="http://schemas.microsoft.com/office/drawing/2014/main" id="{33781B6C-21AD-489D-A3CB-522BB2AC543F}"/>
              </a:ext>
            </a:extLst>
          </p:cNvPr>
          <p:cNvSpPr>
            <a:spLocks noChangeAspect="1"/>
          </p:cNvSpPr>
          <p:nvPr/>
        </p:nvSpPr>
        <p:spPr>
          <a:xfrm>
            <a:off x="1780661" y="385236"/>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1" name="Group 50">
            <a:extLst>
              <a:ext uri="{FF2B5EF4-FFF2-40B4-BE49-F238E27FC236}">
                <a16:creationId xmlns:a16="http://schemas.microsoft.com/office/drawing/2014/main" id="{01AD5B80-530E-44CD-8D4A-2796FB214CBF}"/>
              </a:ext>
            </a:extLst>
          </p:cNvPr>
          <p:cNvGrpSpPr/>
          <p:nvPr/>
        </p:nvGrpSpPr>
        <p:grpSpPr>
          <a:xfrm>
            <a:off x="623181" y="1514007"/>
            <a:ext cx="734257" cy="760506"/>
            <a:chOff x="5243759" y="1363788"/>
            <a:chExt cx="734257" cy="760506"/>
          </a:xfrm>
        </p:grpSpPr>
        <p:sp>
          <p:nvSpPr>
            <p:cNvPr id="52" name="Freeform 5">
              <a:extLst>
                <a:ext uri="{FF2B5EF4-FFF2-40B4-BE49-F238E27FC236}">
                  <a16:creationId xmlns:a16="http://schemas.microsoft.com/office/drawing/2014/main" id="{2F746AA8-9050-4515-9B17-BC850368529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3" name="Freeform 6">
              <a:extLst>
                <a:ext uri="{FF2B5EF4-FFF2-40B4-BE49-F238E27FC236}">
                  <a16:creationId xmlns:a16="http://schemas.microsoft.com/office/drawing/2014/main" id="{23EC1AC3-1698-46D5-80B7-F22F15E1A5E4}"/>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4" name="Freeform 8">
              <a:extLst>
                <a:ext uri="{FF2B5EF4-FFF2-40B4-BE49-F238E27FC236}">
                  <a16:creationId xmlns:a16="http://schemas.microsoft.com/office/drawing/2014/main" id="{73766156-553C-46EB-93FA-4F37CC0FF5CF}"/>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Tree>
    <p:extLst>
      <p:ext uri="{BB962C8B-B14F-4D97-AF65-F5344CB8AC3E}">
        <p14:creationId xmlns:p14="http://schemas.microsoft.com/office/powerpoint/2010/main" val="1642854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lstStyle/>
          <a:p>
            <a:fld id="{9EE9E0E3-ECF6-4CFE-8698-AEFEBCECC3C0}" type="datetime2">
              <a:rPr lang="en-US" smtClean="0"/>
              <a:t>Tuesday, September 8, 2026</a:t>
            </a:fld>
            <a:endParaRPr lang="en-US"/>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lstStyle/>
          <a:p>
            <a:r>
              <a:rPr lang="en-US"/>
              <a:t>Sample Footer</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2725815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4949631" y="5111861"/>
            <a:ext cx="1262947"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550863" y="549275"/>
            <a:ext cx="11090275" cy="984885"/>
          </a:xfrm>
        </p:spPr>
        <p:txBody>
          <a:bodyPr anchor="t">
            <a:normAutofit/>
          </a:bodyPr>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4295775" y="1750060"/>
            <a:ext cx="7345362" cy="4342765"/>
          </a:xfrm>
        </p:spPr>
        <p:txBody>
          <a:bodyPr>
            <a:normAutofit/>
          </a:bodyPr>
          <a:lstStyle>
            <a:lvl1pPr>
              <a:defRPr sz="1600"/>
            </a:lvl1pPr>
            <a:lvl2pPr>
              <a:defRPr sz="16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550863" y="1750060"/>
            <a:ext cx="3565525" cy="434276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lstStyle/>
          <a:p>
            <a:fld id="{251462FC-960E-4740-921F-B36862979F21}" type="datetime2">
              <a:rPr lang="en-US" smtClean="0"/>
              <a:t>Tuesday, September 8, 2026</a:t>
            </a:fld>
            <a:endParaRPr lang="en-US"/>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99328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F98F1FBA-F8BB-42CF-8B3E-D19AAFEE96C1}"/>
              </a:ext>
            </a:extLst>
          </p:cNvPr>
          <p:cNvGrpSpPr/>
          <p:nvPr/>
        </p:nvGrpSpPr>
        <p:grpSpPr>
          <a:xfrm>
            <a:off x="334964" y="5115518"/>
            <a:ext cx="734257" cy="760506"/>
            <a:chOff x="5243759" y="1363788"/>
            <a:chExt cx="734257" cy="760506"/>
          </a:xfrm>
        </p:grpSpPr>
        <p:sp>
          <p:nvSpPr>
            <p:cNvPr id="18" name="Freeform 5">
              <a:extLst>
                <a:ext uri="{FF2B5EF4-FFF2-40B4-BE49-F238E27FC236}">
                  <a16:creationId xmlns:a16="http://schemas.microsoft.com/office/drawing/2014/main" id="{60EE09DD-C3DB-4266-BCC3-A765CFFBF379}"/>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Freeform 6">
              <a:extLst>
                <a:ext uri="{FF2B5EF4-FFF2-40B4-BE49-F238E27FC236}">
                  <a16:creationId xmlns:a16="http://schemas.microsoft.com/office/drawing/2014/main" id="{5F301FE0-96DC-4EFB-BBEE-AED762C337C9}"/>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Freeform 8">
              <a:extLst>
                <a:ext uri="{FF2B5EF4-FFF2-40B4-BE49-F238E27FC236}">
                  <a16:creationId xmlns:a16="http://schemas.microsoft.com/office/drawing/2014/main" id="{3BEAD276-8850-4C0C-9777-8537000D522A}"/>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4E5EE0A0-B07E-479B-9684-4BD09FA4376C}"/>
              </a:ext>
            </a:extLst>
          </p:cNvPr>
          <p:cNvSpPr>
            <a:spLocks noGrp="1"/>
          </p:cNvSpPr>
          <p:nvPr>
            <p:ph type="title"/>
          </p:nvPr>
        </p:nvSpPr>
        <p:spPr>
          <a:xfrm>
            <a:off x="550863" y="575409"/>
            <a:ext cx="4500562" cy="984885"/>
          </a:xfrm>
        </p:spPr>
        <p:txBody>
          <a:bodyPr vert="horz" wrap="square" lIns="0" tIns="0" rIns="0" bIns="0" rtlCol="0" anchor="t" anchorCtr="0">
            <a:normAutofit/>
          </a:bodyPr>
          <a:lstStyle>
            <a:lvl1pPr>
              <a:defRPr lang="en-US" sz="3200" dirty="0"/>
            </a:lvl1pPr>
          </a:lstStyle>
          <a:p>
            <a:pPr lvl="0">
              <a:lnSpc>
                <a:spcPct val="100000"/>
              </a:lnSpc>
            </a:pPr>
            <a:r>
              <a:rPr lang="en-US"/>
              <a:t>Click to edit Master title style</a:t>
            </a:r>
            <a:endParaRPr lang="en-US" dirty="0"/>
          </a:p>
        </p:txBody>
      </p:sp>
      <p:sp>
        <p:nvSpPr>
          <p:cNvPr id="3" name="Picture Placeholder 2">
            <a:extLst>
              <a:ext uri="{FF2B5EF4-FFF2-40B4-BE49-F238E27FC236}">
                <a16:creationId xmlns:a16="http://schemas.microsoft.com/office/drawing/2014/main" id="{C11893A9-3462-4F51-83AE-5D2F124B985F}"/>
              </a:ext>
            </a:extLst>
          </p:cNvPr>
          <p:cNvSpPr>
            <a:spLocks noGrp="1"/>
          </p:cNvSpPr>
          <p:nvPr>
            <p:ph type="pic" idx="1"/>
          </p:nvPr>
        </p:nvSpPr>
        <p:spPr>
          <a:xfrm>
            <a:off x="5267324" y="575409"/>
            <a:ext cx="6373813" cy="5733316"/>
          </a:xfrm>
        </p:spPr>
        <p:txBody>
          <a:bodyPr>
            <a:normAutofit/>
          </a:bodyPr>
          <a:lstStyle>
            <a:lvl1pPr marL="0" indent="0">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BA9240C-79C0-4A88-A476-725DE1B9C28F}"/>
              </a:ext>
            </a:extLst>
          </p:cNvPr>
          <p:cNvSpPr>
            <a:spLocks noGrp="1"/>
          </p:cNvSpPr>
          <p:nvPr>
            <p:ph type="body" sz="half" idx="2"/>
          </p:nvPr>
        </p:nvSpPr>
        <p:spPr>
          <a:xfrm>
            <a:off x="550863" y="1776195"/>
            <a:ext cx="4500562" cy="4532530"/>
          </a:xfrm>
        </p:spPr>
        <p:txBody>
          <a:bodyPr anchor="t" anchorCtr="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lstStyle/>
          <a:p>
            <a:fld id="{E50BC9E2-CB44-4C05-9BB5-496C18A241E0}" type="datetime2">
              <a:rPr lang="en-US" smtClean="0"/>
              <a:t>Tuesday, September 8, 2026</a:t>
            </a:fld>
            <a:endParaRPr lang="en-US"/>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lstStyle/>
          <a:p>
            <a:r>
              <a:rPr lang="en-US"/>
              <a:t>Sample Footer</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361789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79361-B9A1-48F2-9473-23DE30E2D151}"/>
              </a:ext>
            </a:extLst>
          </p:cNvPr>
          <p:cNvSpPr>
            <a:spLocks noGrp="1"/>
          </p:cNvSpPr>
          <p:nvPr>
            <p:ph type="title"/>
          </p:nvPr>
        </p:nvSpPr>
        <p:spPr>
          <a:xfrm>
            <a:off x="550862" y="503906"/>
            <a:ext cx="11090275" cy="1333057"/>
          </a:xfrm>
        </p:spPr>
        <p:txBody>
          <a:bodyPr vert="horz" wrap="square" lIns="0" tIns="0" rIns="0" bIns="0" rtlCol="0" anchor="t" anchorCtr="0">
            <a:normAutofit/>
          </a:bodyPr>
          <a:lstStyle>
            <a:lvl1pPr>
              <a:defRPr lang="en-US" dirty="0"/>
            </a:lvl1pPr>
          </a:lstStyle>
          <a:p>
            <a:pPr lvl="0"/>
            <a:r>
              <a:rPr lang="en-US"/>
              <a:t>Click to edit Master title style</a:t>
            </a:r>
            <a:endParaRPr lang="en-US" dirty="0"/>
          </a:p>
        </p:txBody>
      </p:sp>
      <p:sp>
        <p:nvSpPr>
          <p:cNvPr id="3" name="Vertical Text Placeholder 2">
            <a:extLst>
              <a:ext uri="{FF2B5EF4-FFF2-40B4-BE49-F238E27FC236}">
                <a16:creationId xmlns:a16="http://schemas.microsoft.com/office/drawing/2014/main" id="{FD986779-C2F3-447D-85F7-F6B0E2C97D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lstStyle/>
          <a:p>
            <a:fld id="{EE2EBD84-71F4-4271-8C46-0D47C0A9B12E}" type="datetime2">
              <a:rPr lang="en-US" smtClean="0"/>
              <a:t>Tuesday, September 8, 2026</a:t>
            </a:fld>
            <a:endParaRPr lang="en-US"/>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514284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56583A-514F-4632-820D-E7EE236A465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173CBBB-7DDC-4437-8C7D-22A1C35202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4C69EBF-DA20-4024-8006-B158D571E08E}"/>
              </a:ext>
            </a:extLst>
          </p:cNvPr>
          <p:cNvSpPr>
            <a:spLocks noGrp="1"/>
          </p:cNvSpPr>
          <p:nvPr>
            <p:ph type="dt" sz="half" idx="10"/>
          </p:nvPr>
        </p:nvSpPr>
        <p:spPr/>
        <p:txBody>
          <a:bodyPr/>
          <a:lstStyle/>
          <a:p>
            <a:fld id="{ABAE0CE1-F450-4107-B2CB-17B18F8A3F4A}" type="datetime2">
              <a:rPr lang="en-US" smtClean="0"/>
              <a:t>Tuesday, September 8, 2026</a:t>
            </a:fld>
            <a:endParaRPr lang="en-US"/>
          </a:p>
        </p:txBody>
      </p:sp>
      <p:sp>
        <p:nvSpPr>
          <p:cNvPr id="5" name="Footer Placeholder 4">
            <a:extLst>
              <a:ext uri="{FF2B5EF4-FFF2-40B4-BE49-F238E27FC236}">
                <a16:creationId xmlns:a16="http://schemas.microsoft.com/office/drawing/2014/main" id="{ADBAC8B9-14B5-4DF1-994D-AB47DB3BA0C5}"/>
              </a:ext>
            </a:extLst>
          </p:cNvPr>
          <p:cNvSpPr>
            <a:spLocks noGrp="1"/>
          </p:cNvSpPr>
          <p:nvPr>
            <p:ph type="ftr" sz="quarter" idx="11"/>
          </p:nvPr>
        </p:nvSpPr>
        <p:spPr/>
        <p:txBody>
          <a:bodyPr/>
          <a:lstStyle/>
          <a:p>
            <a:r>
              <a:rPr lang="en-US"/>
              <a:t>Sample Footer</a:t>
            </a:r>
          </a:p>
        </p:txBody>
      </p:sp>
      <p:sp>
        <p:nvSpPr>
          <p:cNvPr id="6" name="Slide Number Placeholder 5">
            <a:extLst>
              <a:ext uri="{FF2B5EF4-FFF2-40B4-BE49-F238E27FC236}">
                <a16:creationId xmlns:a16="http://schemas.microsoft.com/office/drawing/2014/main" id="{C7876582-5F9B-4F5E-AAD5-D608CB68EA3D}"/>
              </a:ext>
            </a:extLst>
          </p:cNvPr>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418591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550863" y="550800"/>
            <a:ext cx="11090275" cy="1333057"/>
          </a:xfrm>
          <a:prstGeom prst="rect">
            <a:avLst/>
          </a:prstGeom>
        </p:spPr>
        <p:txBody>
          <a:bodyPr vert="horz" wrap="square" lIns="0" tIns="0" rIns="0" bIns="0" rtlCol="0" anchor="t" anchorCtr="0">
            <a:norm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550863" y="2113862"/>
            <a:ext cx="11091600" cy="3978963"/>
          </a:xfrm>
          <a:prstGeom prst="rect">
            <a:avLst/>
          </a:prstGeom>
        </p:spPr>
        <p:txBody>
          <a:bodyPr vert="horz" wrap="square"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550863" y="6507212"/>
            <a:ext cx="262890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fld id="{246CB39B-5F4C-4A7E-9BE3-AAFD45576D16}" type="datetime2">
              <a:rPr lang="en-US" smtClean="0"/>
              <a:t>Tuesday, September 8, 2026</a:t>
            </a:fld>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3359150" y="6507212"/>
            <a:ext cx="6379210" cy="153888"/>
          </a:xfrm>
          <a:prstGeom prst="rect">
            <a:avLst/>
          </a:prstGeom>
        </p:spPr>
        <p:txBody>
          <a:bodyPr vert="horz" wrap="square" lIns="0" tIns="0" rIns="0" bIns="0" rtlCol="0" anchor="ctr">
            <a:spAutoFit/>
          </a:bodyPr>
          <a:lstStyle>
            <a:lvl1pPr algn="l">
              <a:defRPr sz="900">
                <a:solidFill>
                  <a:schemeClr val="tx1">
                    <a:alpha val="80000"/>
                  </a:schemeClr>
                </a:solidFill>
              </a:defRPr>
            </a:lvl1pPr>
          </a:lstStyle>
          <a:p>
            <a:r>
              <a:rPr lang="en-US"/>
              <a:t>Sample Footer</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9948863" y="6507212"/>
            <a:ext cx="1692274" cy="153888"/>
          </a:xfrm>
          <a:prstGeom prst="rect">
            <a:avLst/>
          </a:prstGeom>
        </p:spPr>
        <p:txBody>
          <a:bodyPr vert="horz" wrap="square" lIns="0" tIns="0" rIns="0" bIns="0" rtlCol="0" anchor="ctr">
            <a:spAutoFit/>
          </a:bodyPr>
          <a:lstStyle>
            <a:lvl1pPr algn="r">
              <a:defRPr sz="900">
                <a:solidFill>
                  <a:schemeClr val="tx1">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928299677"/>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sldNum="0" hdr="0" ftr="0" dt="0"/>
  <p:txStyles>
    <p:titleStyle>
      <a:lvl1pPr algn="l" defTabSz="914400" rtl="0" eaLnBrk="1" latinLnBrk="0" hangingPunct="1">
        <a:lnSpc>
          <a:spcPct val="100000"/>
        </a:lnSpc>
        <a:spcBef>
          <a:spcPct val="0"/>
        </a:spcBef>
        <a:buNone/>
        <a:defRPr lang="en-US" sz="4800" kern="1200" dirty="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spcAft>
          <a:spcPts val="800"/>
        </a:spcAft>
        <a:buFont typeface="Arial" panose="020B0604020202020204" pitchFamily="34" charset="0"/>
        <a:buChar char="•"/>
        <a:defRPr sz="2000" kern="1200">
          <a:solidFill>
            <a:schemeClr val="tx1">
              <a:alpha val="60000"/>
            </a:schemeClr>
          </a:solidFill>
          <a:latin typeface="+mn-lt"/>
          <a:ea typeface="+mn-ea"/>
          <a:cs typeface="+mn-cs"/>
        </a:defRPr>
      </a:lvl1pPr>
      <a:lvl2pPr marL="6858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2pPr>
      <a:lvl3pPr marL="11430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3pPr>
      <a:lvl4pPr marL="16002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4pPr>
      <a:lvl5pPr marL="2057400" indent="-228600" algn="l" defTabSz="914400" rtl="0" eaLnBrk="1" latinLnBrk="0" hangingPunct="1">
        <a:lnSpc>
          <a:spcPct val="110000"/>
        </a:lnSpc>
        <a:spcBef>
          <a:spcPts val="500"/>
        </a:spcBef>
        <a:spcAft>
          <a:spcPts val="800"/>
        </a:spcAft>
        <a:buFont typeface="Arial" panose="020B0604020202020204" pitchFamily="34" charset="0"/>
        <a:buChar char="•"/>
        <a:defRPr sz="1400" kern="120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4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_rels/slide52.xml.rels><?xml version="1.0" encoding="UTF-8" standalone="yes"?>
<Relationships xmlns="http://schemas.openxmlformats.org/package/2006/relationships"><Relationship Id="rId2" Type="http://schemas.openxmlformats.org/officeDocument/2006/relationships/image" Target="../media/image38.sv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50864" y="549275"/>
            <a:ext cx="6373812" cy="984885"/>
          </a:xfrm>
        </p:spPr>
        <p:txBody>
          <a:bodyPr wrap="square" anchor="ctr">
            <a:normAutofit/>
          </a:bodyPr>
          <a:lstStyle/>
          <a:p>
            <a:pPr>
              <a:lnSpc>
                <a:spcPct val="90000"/>
              </a:lnSpc>
            </a:pPr>
            <a:r>
              <a:rPr lang="en-US" sz="3400"/>
              <a:t>Changemakers: Building your Brand for Sustainable Employment</a:t>
            </a:r>
          </a:p>
        </p:txBody>
      </p:sp>
      <p:sp>
        <p:nvSpPr>
          <p:cNvPr id="3" name="Subtitle 2"/>
          <p:cNvSpPr>
            <a:spLocks noGrp="1"/>
          </p:cNvSpPr>
          <p:nvPr>
            <p:ph type="subTitle" idx="1"/>
          </p:nvPr>
        </p:nvSpPr>
        <p:spPr>
          <a:xfrm>
            <a:off x="7140575" y="549275"/>
            <a:ext cx="4498976" cy="984885"/>
          </a:xfrm>
        </p:spPr>
        <p:txBody>
          <a:bodyPr anchor="ctr">
            <a:normAutofit/>
          </a:bodyPr>
          <a:lstStyle/>
          <a:p>
            <a:pPr algn="r"/>
            <a:endParaRPr lang="en-US">
              <a:solidFill>
                <a:schemeClr val="tx1">
                  <a:alpha val="60000"/>
                </a:schemeClr>
              </a:solidFill>
            </a:endParaRPr>
          </a:p>
        </p:txBody>
      </p:sp>
      <p:pic>
        <p:nvPicPr>
          <p:cNvPr id="21" name="Picture 20">
            <a:extLst>
              <a:ext uri="{FF2B5EF4-FFF2-40B4-BE49-F238E27FC236}">
                <a16:creationId xmlns:a16="http://schemas.microsoft.com/office/drawing/2014/main" id="{70096A73-EF60-55F6-0122-3A6C913BBC78}"/>
              </a:ext>
            </a:extLst>
          </p:cNvPr>
          <p:cNvPicPr>
            <a:picLocks noChangeAspect="1"/>
          </p:cNvPicPr>
          <p:nvPr/>
        </p:nvPicPr>
        <p:blipFill>
          <a:blip r:embed="rId2"/>
          <a:srcRect t="18088" r="-2" b="13420"/>
          <a:stretch>
            <a:fillRect/>
          </a:stretch>
        </p:blipFill>
        <p:spPr>
          <a:xfrm>
            <a:off x="20" y="2083435"/>
            <a:ext cx="12191980" cy="4774564"/>
          </a:xfrm>
          <a:custGeom>
            <a:avLst/>
            <a:gdLst/>
            <a:ahLst/>
            <a:cxnLst/>
            <a:rect l="l" t="t" r="r" b="b"/>
            <a:pathLst>
              <a:path w="12192000" h="4774564">
                <a:moveTo>
                  <a:pt x="0" y="0"/>
                </a:moveTo>
                <a:lnTo>
                  <a:pt x="12192000" y="0"/>
                </a:lnTo>
                <a:lnTo>
                  <a:pt x="12192000" y="4774564"/>
                </a:lnTo>
                <a:lnTo>
                  <a:pt x="0" y="4774564"/>
                </a:lnTo>
                <a:close/>
              </a:path>
            </a:pathLst>
          </a:custGeom>
        </p:spPr>
      </p:pic>
      <p:sp>
        <p:nvSpPr>
          <p:cNvPr id="22" name="Rectangle 21">
            <a:extLst>
              <a:ext uri="{FF2B5EF4-FFF2-40B4-BE49-F238E27FC236}">
                <a16:creationId xmlns:a16="http://schemas.microsoft.com/office/drawing/2014/main" id="{5337EA23-6703-4C96-9EEB-A408CBDD6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230D57-4284-102A-837C-3FE02BCFCE98}"/>
              </a:ext>
            </a:extLst>
          </p:cNvPr>
          <p:cNvSpPr>
            <a:spLocks noGrp="1"/>
          </p:cNvSpPr>
          <p:nvPr>
            <p:ph type="title"/>
          </p:nvPr>
        </p:nvSpPr>
        <p:spPr>
          <a:xfrm>
            <a:off x="550863" y="549275"/>
            <a:ext cx="3565525" cy="5543549"/>
          </a:xfrm>
        </p:spPr>
        <p:txBody>
          <a:bodyPr wrap="square" anchor="ctr">
            <a:normAutofit/>
          </a:bodyPr>
          <a:lstStyle/>
          <a:p>
            <a:r>
              <a:rPr lang="en-US"/>
              <a:t>Aims and Objectives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3CDFF9A-D799-A97B-5E9B-BE7F32252964}"/>
              </a:ext>
            </a:extLst>
          </p:cNvPr>
          <p:cNvGraphicFramePr>
            <a:graphicFrameLocks noGrp="1"/>
          </p:cNvGraphicFramePr>
          <p:nvPr>
            <p:ph idx="1"/>
            <p:extLst>
              <p:ext uri="{D42A27DB-BD31-4B8C-83A1-F6EECF244321}">
                <p14:modId xmlns:p14="http://schemas.microsoft.com/office/powerpoint/2010/main" val="158516770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4014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2F60E3-1DF5-18BD-E754-E961EFC643F0}"/>
              </a:ext>
            </a:extLst>
          </p:cNvPr>
          <p:cNvSpPr>
            <a:spLocks noGrp="1"/>
          </p:cNvSpPr>
          <p:nvPr>
            <p:ph type="title"/>
          </p:nvPr>
        </p:nvSpPr>
        <p:spPr>
          <a:xfrm>
            <a:off x="550864" y="549275"/>
            <a:ext cx="3565524" cy="1997855"/>
          </a:xfrm>
        </p:spPr>
        <p:txBody>
          <a:bodyPr wrap="square" anchor="b">
            <a:normAutofit/>
          </a:bodyPr>
          <a:lstStyle/>
          <a:p>
            <a:r>
              <a:rPr lang="en-US"/>
              <a:t>Module Aim</a:t>
            </a:r>
          </a:p>
        </p:txBody>
      </p:sp>
      <p:sp>
        <p:nvSpPr>
          <p:cNvPr id="3" name="Content Placeholder 2">
            <a:extLst>
              <a:ext uri="{FF2B5EF4-FFF2-40B4-BE49-F238E27FC236}">
                <a16:creationId xmlns:a16="http://schemas.microsoft.com/office/drawing/2014/main" id="{C2F44B9B-580E-D4BB-59FF-6DD31F2BF24A}"/>
              </a:ext>
            </a:extLst>
          </p:cNvPr>
          <p:cNvSpPr>
            <a:spLocks noGrp="1"/>
          </p:cNvSpPr>
          <p:nvPr>
            <p:ph idx="1"/>
          </p:nvPr>
        </p:nvSpPr>
        <p:spPr>
          <a:xfrm>
            <a:off x="550863" y="2678400"/>
            <a:ext cx="3565525" cy="3414425"/>
          </a:xfrm>
        </p:spPr>
        <p:txBody>
          <a:bodyPr vert="horz" lIns="0" tIns="0" rIns="0" bIns="0" rtlCol="0" anchor="t">
            <a:normAutofit/>
          </a:bodyPr>
          <a:lstStyle/>
          <a:p>
            <a:r>
              <a:rPr lang="en-US" sz="1600">
                <a:latin typeface="Source Sans Pro"/>
                <a:ea typeface="Source Sans Pro"/>
                <a:cs typeface="Arial"/>
              </a:rPr>
              <a:t>To build the skills and competencies necessary for career resilience and professional development for the future work context.</a:t>
            </a:r>
          </a:p>
        </p:txBody>
      </p:sp>
      <p:pic>
        <p:nvPicPr>
          <p:cNvPr id="5" name="Picture 4" descr="3D Hologram from iPad">
            <a:extLst>
              <a:ext uri="{FF2B5EF4-FFF2-40B4-BE49-F238E27FC236}">
                <a16:creationId xmlns:a16="http://schemas.microsoft.com/office/drawing/2014/main" id="{2F5C67FC-6562-9CD9-D3BA-F236FEE26674}"/>
              </a:ext>
            </a:extLst>
          </p:cNvPr>
          <p:cNvPicPr>
            <a:picLocks noChangeAspect="1"/>
          </p:cNvPicPr>
          <p:nvPr/>
        </p:nvPicPr>
        <p:blipFill>
          <a:blip r:embed="rId2"/>
          <a:srcRect l="7584" r="18152" b="-3"/>
          <a:stretch>
            <a:fillRect/>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1" name="Rectangle 10">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8996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79EA99-4075-A8FD-4A80-CBB68BCF9F66}"/>
              </a:ext>
            </a:extLst>
          </p:cNvPr>
          <p:cNvSpPr>
            <a:spLocks noGrp="1"/>
          </p:cNvSpPr>
          <p:nvPr>
            <p:ph type="title"/>
          </p:nvPr>
        </p:nvSpPr>
        <p:spPr>
          <a:xfrm>
            <a:off x="550863" y="550800"/>
            <a:ext cx="7308850" cy="986400"/>
          </a:xfrm>
        </p:spPr>
        <p:txBody>
          <a:bodyPr wrap="square" anchor="ctr">
            <a:normAutofit/>
          </a:bodyPr>
          <a:lstStyle/>
          <a:p>
            <a:r>
              <a:rPr lang="en-US"/>
              <a:t>Learning Outcomes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997AAEE-F9B9-DBD9-E105-C166373CE3F4}"/>
              </a:ext>
            </a:extLst>
          </p:cNvPr>
          <p:cNvGraphicFramePr>
            <a:graphicFrameLocks noGrp="1"/>
          </p:cNvGraphicFramePr>
          <p:nvPr>
            <p:ph idx="1"/>
            <p:extLst>
              <p:ext uri="{D42A27DB-BD31-4B8C-83A1-F6EECF244321}">
                <p14:modId xmlns:p14="http://schemas.microsoft.com/office/powerpoint/2010/main" val="3458659328"/>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9457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E3E4B-8539-5C20-3733-4856E86EED88}"/>
              </a:ext>
            </a:extLst>
          </p:cNvPr>
          <p:cNvSpPr>
            <a:spLocks noGrp="1"/>
          </p:cNvSpPr>
          <p:nvPr>
            <p:ph type="title"/>
          </p:nvPr>
        </p:nvSpPr>
        <p:spPr/>
        <p:txBody>
          <a:bodyPr/>
          <a:lstStyle/>
          <a:p>
            <a:r>
              <a:rPr lang="en-US"/>
              <a:t>Indicative Content</a:t>
            </a:r>
          </a:p>
        </p:txBody>
      </p:sp>
      <p:sp>
        <p:nvSpPr>
          <p:cNvPr id="3" name="Content Placeholder 2">
            <a:extLst>
              <a:ext uri="{FF2B5EF4-FFF2-40B4-BE49-F238E27FC236}">
                <a16:creationId xmlns:a16="http://schemas.microsoft.com/office/drawing/2014/main" id="{E92252D7-A8FB-6662-6413-DDC59C8BB857}"/>
              </a:ext>
            </a:extLst>
          </p:cNvPr>
          <p:cNvSpPr>
            <a:spLocks noGrp="1"/>
          </p:cNvSpPr>
          <p:nvPr>
            <p:ph idx="1"/>
          </p:nvPr>
        </p:nvSpPr>
        <p:spPr/>
        <p:txBody>
          <a:bodyPr vert="horz" wrap="square" lIns="0" tIns="0" rIns="0" bIns="0" rtlCol="0" anchor="t">
            <a:noAutofit/>
          </a:bodyPr>
          <a:lstStyle/>
          <a:p>
            <a:r>
              <a:rPr lang="en-US" sz="1400" err="1">
                <a:solidFill>
                  <a:srgbClr val="FFFFFF">
                    <a:alpha val="60000"/>
                  </a:srgbClr>
                </a:solidFill>
                <a:latin typeface="Source Sans Pro"/>
                <a:ea typeface="Source Sans Pro"/>
                <a:cs typeface="Arial"/>
              </a:rPr>
              <a:t>Analysing</a:t>
            </a:r>
            <a:r>
              <a:rPr lang="en-US" sz="1400">
                <a:solidFill>
                  <a:srgbClr val="FFFFFF">
                    <a:alpha val="60000"/>
                  </a:srgbClr>
                </a:solidFill>
                <a:latin typeface="Source Sans Pro"/>
                <a:ea typeface="Source Sans Pro"/>
                <a:cs typeface="Arial"/>
              </a:rPr>
              <a:t> your employment sector in order to identify problems, gaps in the market and how you can add value for sustainable employability.</a:t>
            </a:r>
          </a:p>
          <a:p>
            <a:r>
              <a:rPr lang="en-US" sz="1400">
                <a:solidFill>
                  <a:srgbClr val="FFFFFF"/>
                </a:solidFill>
                <a:latin typeface="Source Sans Pro"/>
                <a:ea typeface="Source Sans Pro"/>
                <a:cs typeface="Arial"/>
              </a:rPr>
              <a:t>Building your brand and promoting a professional identity through personal skills analysis and personal development planning.</a:t>
            </a:r>
          </a:p>
          <a:p>
            <a:r>
              <a:rPr lang="en-US" sz="1400">
                <a:solidFill>
                  <a:srgbClr val="FFFFFF"/>
                </a:solidFill>
                <a:latin typeface="Source Sans Pro"/>
                <a:ea typeface="Source Sans Pro"/>
                <a:cs typeface="Arial"/>
              </a:rPr>
              <a:t>Contemporary technologies: developing an online personal presence (e.g. basic website building/social media/blogs/vlogs etc.).</a:t>
            </a:r>
          </a:p>
          <a:p>
            <a:r>
              <a:rPr lang="en-US" sz="1400">
                <a:solidFill>
                  <a:srgbClr val="FFFFFF"/>
                </a:solidFill>
                <a:latin typeface="Source Sans Pro"/>
                <a:ea typeface="Source Sans Pro"/>
                <a:cs typeface="Arial"/>
              </a:rPr>
              <a:t>Search techniques for employment/self-employment opportunities. </a:t>
            </a:r>
          </a:p>
          <a:p>
            <a:r>
              <a:rPr lang="en-US" sz="1400">
                <a:solidFill>
                  <a:srgbClr val="FFFFFF"/>
                </a:solidFill>
                <a:latin typeface="Source Sans Pro"/>
                <a:ea typeface="Source Sans Pro"/>
                <a:cs typeface="Arial"/>
              </a:rPr>
              <a:t>Adopting project management approaches (defining the problem; setting the goals and objectives, milestones and monitoring, evaluation).</a:t>
            </a:r>
          </a:p>
          <a:p>
            <a:r>
              <a:rPr lang="en-US" sz="1400">
                <a:solidFill>
                  <a:srgbClr val="FFFFFF"/>
                </a:solidFill>
                <a:latin typeface="Source Sans Pro"/>
                <a:ea typeface="Source Sans Pro"/>
                <a:cs typeface="Arial"/>
              </a:rPr>
              <a:t>Collaboration, networking, building social capital, negotiation and influencing.</a:t>
            </a:r>
          </a:p>
          <a:p>
            <a:r>
              <a:rPr lang="en-US" sz="1400">
                <a:solidFill>
                  <a:srgbClr val="FFFFFF"/>
                </a:solidFill>
                <a:latin typeface="Source Sans Pro"/>
                <a:ea typeface="Source Sans Pro"/>
                <a:cs typeface="Arial"/>
              </a:rPr>
              <a:t>Awareness, emotional intelligence, well-being and resilience.</a:t>
            </a:r>
          </a:p>
          <a:p>
            <a:r>
              <a:rPr lang="en-US" sz="1400">
                <a:solidFill>
                  <a:srgbClr val="FFFFFF"/>
                </a:solidFill>
                <a:latin typeface="Source Sans Pro"/>
                <a:ea typeface="Source Sans Pro"/>
                <a:cs typeface="Arial"/>
              </a:rPr>
              <a:t>Ethics, values, diversity, inclusion, intercultural awareness and responsible stewardship: issues, challenges and actions. </a:t>
            </a:r>
          </a:p>
          <a:p>
            <a:r>
              <a:rPr lang="en-US" sz="1400">
                <a:solidFill>
                  <a:srgbClr val="FFFFFF"/>
                </a:solidFill>
                <a:latin typeface="Source Sans Pro"/>
                <a:ea typeface="Source Sans Pro"/>
                <a:cs typeface="Arial"/>
              </a:rPr>
              <a:t>Cultural and linguistic expression.</a:t>
            </a:r>
          </a:p>
          <a:p>
            <a:endParaRPr lang="en-US" sz="1400" dirty="0">
              <a:solidFill>
                <a:srgbClr val="FFFFFF">
                  <a:alpha val="60000"/>
                </a:srgbClr>
              </a:solidFill>
              <a:ea typeface="Source Sans Pro"/>
            </a:endParaRPr>
          </a:p>
        </p:txBody>
      </p:sp>
    </p:spTree>
    <p:extLst>
      <p:ext uri="{BB962C8B-B14F-4D97-AF65-F5344CB8AC3E}">
        <p14:creationId xmlns:p14="http://schemas.microsoft.com/office/powerpoint/2010/main" val="857688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04280-6338-3B98-7C2D-334110849FAC}"/>
              </a:ext>
            </a:extLst>
          </p:cNvPr>
          <p:cNvSpPr>
            <a:spLocks noGrp="1"/>
          </p:cNvSpPr>
          <p:nvPr>
            <p:ph type="title"/>
          </p:nvPr>
        </p:nvSpPr>
        <p:spPr/>
        <p:txBody>
          <a:bodyPr/>
          <a:lstStyle/>
          <a:p>
            <a:r>
              <a:rPr lang="en-US"/>
              <a:t>Scheme of Work</a:t>
            </a:r>
          </a:p>
        </p:txBody>
      </p:sp>
      <p:graphicFrame>
        <p:nvGraphicFramePr>
          <p:cNvPr id="5" name="Content Placeholder 4">
            <a:extLst>
              <a:ext uri="{FF2B5EF4-FFF2-40B4-BE49-F238E27FC236}">
                <a16:creationId xmlns:a16="http://schemas.microsoft.com/office/drawing/2014/main" id="{FCA93A54-70E0-1758-904C-79E09371368E}"/>
              </a:ext>
            </a:extLst>
          </p:cNvPr>
          <p:cNvGraphicFramePr>
            <a:graphicFrameLocks noGrp="1"/>
          </p:cNvGraphicFramePr>
          <p:nvPr>
            <p:ph idx="1"/>
            <p:extLst>
              <p:ext uri="{D42A27DB-BD31-4B8C-83A1-F6EECF244321}">
                <p14:modId xmlns:p14="http://schemas.microsoft.com/office/powerpoint/2010/main" val="2891503334"/>
              </p:ext>
            </p:extLst>
          </p:nvPr>
        </p:nvGraphicFramePr>
        <p:xfrm>
          <a:off x="550863" y="2112963"/>
          <a:ext cx="10545776" cy="3936936"/>
        </p:xfrm>
        <a:graphic>
          <a:graphicData uri="http://schemas.openxmlformats.org/drawingml/2006/table">
            <a:tbl>
              <a:tblPr bandRow="1">
                <a:tableStyleId>{5C22544A-7EE6-4342-B048-85BDC9FD1C3A}</a:tableStyleId>
              </a:tblPr>
              <a:tblGrid>
                <a:gridCol w="1080662">
                  <a:extLst>
                    <a:ext uri="{9D8B030D-6E8A-4147-A177-3AD203B41FA5}">
                      <a16:colId xmlns:a16="http://schemas.microsoft.com/office/drawing/2014/main" val="964168563"/>
                    </a:ext>
                  </a:extLst>
                </a:gridCol>
                <a:gridCol w="3651894">
                  <a:extLst>
                    <a:ext uri="{9D8B030D-6E8A-4147-A177-3AD203B41FA5}">
                      <a16:colId xmlns:a16="http://schemas.microsoft.com/office/drawing/2014/main" val="1687250996"/>
                    </a:ext>
                  </a:extLst>
                </a:gridCol>
                <a:gridCol w="5813220">
                  <a:extLst>
                    <a:ext uri="{9D8B030D-6E8A-4147-A177-3AD203B41FA5}">
                      <a16:colId xmlns:a16="http://schemas.microsoft.com/office/drawing/2014/main" val="734048588"/>
                    </a:ext>
                  </a:extLst>
                </a:gridCol>
              </a:tblGrid>
              <a:tr h="396745">
                <a:tc>
                  <a:txBody>
                    <a:bodyPr/>
                    <a:lstStyle/>
                    <a:p>
                      <a:pPr marL="0" marR="0" indent="0" algn="ctr" rtl="0" fontAlgn="base">
                        <a:buNone/>
                      </a:pPr>
                      <a:r>
                        <a:rPr lang="en-US" sz="1200" b="1" i="0">
                          <a:solidFill>
                            <a:schemeClr val="tx1"/>
                          </a:solidFill>
                          <a:effectLst/>
                          <a:latin typeface="Segoe UI"/>
                        </a:rPr>
                        <a:t>Week</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ctr" rtl="0" fontAlgn="base">
                        <a:buNone/>
                      </a:pPr>
                      <a:r>
                        <a:rPr lang="en-US" sz="1200" b="1" i="0">
                          <a:solidFill>
                            <a:schemeClr val="tx1"/>
                          </a:solidFill>
                          <a:effectLst/>
                          <a:latin typeface="Segoe UI"/>
                        </a:rPr>
                        <a:t>Theme</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ctr" rtl="0" fontAlgn="base">
                        <a:buNone/>
                      </a:pPr>
                      <a:r>
                        <a:rPr lang="en-US" sz="1200" b="1" i="0">
                          <a:solidFill>
                            <a:schemeClr val="tx1"/>
                          </a:solidFill>
                          <a:effectLst/>
                          <a:latin typeface="Segoe UI"/>
                        </a:rPr>
                        <a:t>Key Topics</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360835053"/>
                  </a:ext>
                </a:extLst>
              </a:tr>
              <a:tr h="656156">
                <a:tc>
                  <a:txBody>
                    <a:bodyPr/>
                    <a:lstStyle/>
                    <a:p>
                      <a:pPr marL="0" marR="0" indent="0" algn="ctr" rtl="0" fontAlgn="base">
                        <a:buNone/>
                      </a:pPr>
                      <a:r>
                        <a:rPr lang="en-US" sz="1200" b="1" i="0">
                          <a:solidFill>
                            <a:schemeClr val="tx1"/>
                          </a:solidFill>
                          <a:effectLst/>
                          <a:latin typeface="Segoe UI"/>
                        </a:rPr>
                        <a:t>1</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Introduction to Career Resilience and Employability</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a:solidFill>
                            <a:schemeClr val="tx1"/>
                          </a:solidFill>
                          <a:effectLst/>
                          <a:latin typeface="Segoe UI"/>
                        </a:rPr>
                        <a:t>Future of work, employability skills, career resilience, module overview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1798125299"/>
                  </a:ext>
                </a:extLst>
              </a:tr>
              <a:tr h="656156">
                <a:tc>
                  <a:txBody>
                    <a:bodyPr/>
                    <a:lstStyle/>
                    <a:p>
                      <a:pPr marL="0" marR="0" indent="0" algn="ctr" rtl="0" fontAlgn="base">
                        <a:spcAft>
                          <a:spcPts val="800"/>
                        </a:spcAft>
                        <a:buNone/>
                      </a:pPr>
                      <a:r>
                        <a:rPr lang="en-US" sz="1200" b="1" i="0">
                          <a:solidFill>
                            <a:schemeClr val="tx1"/>
                          </a:solidFill>
                          <a:effectLst/>
                          <a:latin typeface="Segoe UI"/>
                        </a:rPr>
                        <a:t>2</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spcAft>
                          <a:spcPts val="800"/>
                        </a:spcAft>
                        <a:buNone/>
                      </a:pPr>
                      <a:r>
                        <a:rPr lang="en-US" sz="1200" b="1" i="0">
                          <a:solidFill>
                            <a:schemeClr val="tx1"/>
                          </a:solidFill>
                          <a:effectLst/>
                          <a:latin typeface="Segoe UI"/>
                        </a:rPr>
                        <a:t>AI in Academic Work and Employment</a:t>
                      </a:r>
                      <a:endParaRPr lang="en-US" sz="900" b="1"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spcAft>
                          <a:spcPts val="800"/>
                        </a:spcAft>
                        <a:buNone/>
                      </a:pPr>
                      <a:r>
                        <a:rPr lang="en-US" sz="1200" b="0" i="0">
                          <a:solidFill>
                            <a:schemeClr val="tx1"/>
                          </a:solidFill>
                          <a:effectLst/>
                          <a:latin typeface="Segoe UI"/>
                        </a:rPr>
                        <a:t>Dual lecture with Simona, covering the use of AI in university and its strengths and drawbacks.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128276639"/>
                  </a:ext>
                </a:extLst>
              </a:tr>
              <a:tr h="656156">
                <a:tc>
                  <a:txBody>
                    <a:bodyPr/>
                    <a:lstStyle/>
                    <a:p>
                      <a:pPr marL="0" marR="0" indent="0" algn="ctr" rtl="0" fontAlgn="base">
                        <a:buNone/>
                      </a:pPr>
                      <a:r>
                        <a:rPr lang="en-US" sz="1200" b="1" i="0">
                          <a:solidFill>
                            <a:schemeClr val="tx1"/>
                          </a:solidFill>
                          <a:effectLst/>
                          <a:latin typeface="Segoe UI"/>
                        </a:rPr>
                        <a:t>3</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Knowing Your Sector and Adding Value</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dirty="0" err="1">
                          <a:solidFill>
                            <a:schemeClr val="tx1"/>
                          </a:solidFill>
                          <a:effectLst/>
                          <a:latin typeface="Segoe UI"/>
                        </a:rPr>
                        <a:t>Labour</a:t>
                      </a:r>
                      <a:r>
                        <a:rPr lang="en-US" sz="1200" b="0" i="0" dirty="0">
                          <a:solidFill>
                            <a:schemeClr val="tx1"/>
                          </a:solidFill>
                          <a:effectLst/>
                          <a:latin typeface="Segoe UI"/>
                        </a:rPr>
                        <a:t> market analysis, industry trends, identifying gaps and opportunities, sustainable employability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998761846"/>
                  </a:ext>
                </a:extLst>
              </a:tr>
              <a:tr h="915567">
                <a:tc>
                  <a:txBody>
                    <a:bodyPr/>
                    <a:lstStyle/>
                    <a:p>
                      <a:pPr marL="0" marR="0" indent="0" algn="ctr" rtl="0" fontAlgn="base">
                        <a:buNone/>
                      </a:pPr>
                      <a:r>
                        <a:rPr lang="en-US" sz="1200" b="1" i="0">
                          <a:solidFill>
                            <a:schemeClr val="tx1"/>
                          </a:solidFill>
                          <a:effectLst/>
                          <a:latin typeface="Segoe UI"/>
                        </a:rPr>
                        <a:t>4</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Personal Skills Analysis and Professional Development Planning</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a:solidFill>
                            <a:schemeClr val="tx1"/>
                          </a:solidFill>
                          <a:effectLst/>
                          <a:latin typeface="Segoe UI"/>
                        </a:rPr>
                        <a:t>Self-awareness, strengths identification, skills gap analysis, goal setting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4141946496"/>
                  </a:ext>
                </a:extLst>
              </a:tr>
              <a:tr h="656156">
                <a:tc>
                  <a:txBody>
                    <a:bodyPr/>
                    <a:lstStyle/>
                    <a:p>
                      <a:pPr marL="0" marR="0" indent="0" algn="ctr" rtl="0" fontAlgn="base">
                        <a:buNone/>
                      </a:pPr>
                      <a:r>
                        <a:rPr lang="en-US" sz="1200" b="1" i="0">
                          <a:solidFill>
                            <a:schemeClr val="tx1"/>
                          </a:solidFill>
                          <a:effectLst/>
                          <a:latin typeface="Segoe UI"/>
                        </a:rPr>
                        <a:t>5</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Reading Week</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a:solidFill>
                            <a:schemeClr val="tx1"/>
                          </a:solidFill>
                          <a:effectLst/>
                          <a:latin typeface="Segoe UI"/>
                        </a:rPr>
                        <a:t>Independent study and formative development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1571290484"/>
                  </a:ext>
                </a:extLst>
              </a:tr>
            </a:tbl>
          </a:graphicData>
        </a:graphic>
      </p:graphicFrame>
    </p:spTree>
    <p:extLst>
      <p:ext uri="{BB962C8B-B14F-4D97-AF65-F5344CB8AC3E}">
        <p14:creationId xmlns:p14="http://schemas.microsoft.com/office/powerpoint/2010/main" val="3018508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A5D26-0F1D-74BE-8935-1E2FB9CA305E}"/>
              </a:ext>
            </a:extLst>
          </p:cNvPr>
          <p:cNvSpPr>
            <a:spLocks noGrp="1"/>
          </p:cNvSpPr>
          <p:nvPr>
            <p:ph type="title"/>
          </p:nvPr>
        </p:nvSpPr>
        <p:spPr/>
        <p:txBody>
          <a:bodyPr/>
          <a:lstStyle/>
          <a:p>
            <a:r>
              <a:rPr lang="en-US"/>
              <a:t>Scheme of Work</a:t>
            </a:r>
          </a:p>
        </p:txBody>
      </p:sp>
      <p:graphicFrame>
        <p:nvGraphicFramePr>
          <p:cNvPr id="5" name="Content Placeholder 4">
            <a:extLst>
              <a:ext uri="{FF2B5EF4-FFF2-40B4-BE49-F238E27FC236}">
                <a16:creationId xmlns:a16="http://schemas.microsoft.com/office/drawing/2014/main" id="{106B1A6B-23E9-31FA-D7C6-BE88E9DB64C0}"/>
              </a:ext>
            </a:extLst>
          </p:cNvPr>
          <p:cNvGraphicFramePr>
            <a:graphicFrameLocks noGrp="1"/>
          </p:cNvGraphicFramePr>
          <p:nvPr>
            <p:ph idx="1"/>
            <p:extLst>
              <p:ext uri="{D42A27DB-BD31-4B8C-83A1-F6EECF244321}">
                <p14:modId xmlns:p14="http://schemas.microsoft.com/office/powerpoint/2010/main" val="4209165926"/>
              </p:ext>
            </p:extLst>
          </p:nvPr>
        </p:nvGraphicFramePr>
        <p:xfrm>
          <a:off x="550863" y="2112963"/>
          <a:ext cx="11090274" cy="3799840"/>
        </p:xfrm>
        <a:graphic>
          <a:graphicData uri="http://schemas.openxmlformats.org/drawingml/2006/table">
            <a:tbl>
              <a:tblPr bandRow="1">
                <a:tableStyleId>{5C22544A-7EE6-4342-B048-85BDC9FD1C3A}</a:tableStyleId>
              </a:tblPr>
              <a:tblGrid>
                <a:gridCol w="1136459">
                  <a:extLst>
                    <a:ext uri="{9D8B030D-6E8A-4147-A177-3AD203B41FA5}">
                      <a16:colId xmlns:a16="http://schemas.microsoft.com/office/drawing/2014/main" val="2407441283"/>
                    </a:ext>
                  </a:extLst>
                </a:gridCol>
                <a:gridCol w="3840448">
                  <a:extLst>
                    <a:ext uri="{9D8B030D-6E8A-4147-A177-3AD203B41FA5}">
                      <a16:colId xmlns:a16="http://schemas.microsoft.com/office/drawing/2014/main" val="1236114245"/>
                    </a:ext>
                  </a:extLst>
                </a:gridCol>
                <a:gridCol w="6113367">
                  <a:extLst>
                    <a:ext uri="{9D8B030D-6E8A-4147-A177-3AD203B41FA5}">
                      <a16:colId xmlns:a16="http://schemas.microsoft.com/office/drawing/2014/main" val="2129079944"/>
                    </a:ext>
                  </a:extLst>
                </a:gridCol>
              </a:tblGrid>
              <a:tr h="518160">
                <a:tc>
                  <a:txBody>
                    <a:bodyPr/>
                    <a:lstStyle/>
                    <a:p>
                      <a:pPr marL="0" marR="0" indent="0" algn="ctr" rtl="0" fontAlgn="base">
                        <a:spcAft>
                          <a:spcPts val="800"/>
                        </a:spcAft>
                        <a:buNone/>
                      </a:pPr>
                      <a:r>
                        <a:rPr lang="en-US" sz="1200" b="1" i="0">
                          <a:solidFill>
                            <a:schemeClr val="tx1"/>
                          </a:solidFill>
                          <a:effectLst/>
                          <a:latin typeface="Segoe UI"/>
                        </a:rPr>
                        <a:t>6</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Personal Branding and Professional Identity</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a:solidFill>
                            <a:schemeClr val="tx1"/>
                          </a:solidFill>
                          <a:effectLst/>
                          <a:latin typeface="Segoe UI"/>
                        </a:rPr>
                        <a:t>Personal brand principles, values, professional identity, storytelling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788982396"/>
                  </a:ext>
                </a:extLst>
              </a:tr>
              <a:tr h="518160">
                <a:tc>
                  <a:txBody>
                    <a:bodyPr/>
                    <a:lstStyle/>
                    <a:p>
                      <a:pPr marL="0" marR="0" indent="0" algn="ctr" rtl="0" fontAlgn="base">
                        <a:buNone/>
                      </a:pPr>
                      <a:r>
                        <a:rPr lang="en-US" sz="1200" b="1" i="0">
                          <a:solidFill>
                            <a:schemeClr val="tx1"/>
                          </a:solidFill>
                          <a:effectLst/>
                          <a:latin typeface="Segoe UI"/>
                        </a:rPr>
                        <a:t>7</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Digital Presence and Contemporary Technologies</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a:solidFill>
                            <a:schemeClr val="tx1"/>
                          </a:solidFill>
                          <a:effectLst/>
                          <a:latin typeface="Segoe UI"/>
                        </a:rPr>
                        <a:t>LinkedIn, websites, blogs, digital footprints, AI and professional identity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4145723758"/>
                  </a:ext>
                </a:extLst>
              </a:tr>
              <a:tr h="863600">
                <a:tc>
                  <a:txBody>
                    <a:bodyPr/>
                    <a:lstStyle/>
                    <a:p>
                      <a:pPr marL="0" marR="0" indent="0" algn="ctr" rtl="0" fontAlgn="base">
                        <a:buNone/>
                      </a:pPr>
                      <a:r>
                        <a:rPr lang="en-US" sz="1200" b="1" i="0">
                          <a:solidFill>
                            <a:schemeClr val="tx1"/>
                          </a:solidFill>
                          <a:effectLst/>
                          <a:latin typeface="Segoe UI"/>
                        </a:rPr>
                        <a:t>8</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Finding and Creating Opportunities</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a:solidFill>
                            <a:schemeClr val="tx1"/>
                          </a:solidFill>
                          <a:effectLst/>
                          <a:latin typeface="Segoe UI"/>
                        </a:rPr>
                        <a:t>Job search strategies, networking, self-employment, entrepreneurship, opportunity recognition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1304491489"/>
                  </a:ext>
                </a:extLst>
              </a:tr>
              <a:tr h="518160">
                <a:tc>
                  <a:txBody>
                    <a:bodyPr/>
                    <a:lstStyle/>
                    <a:p>
                      <a:pPr marL="0" marR="0" indent="0" algn="ctr" rtl="0" fontAlgn="base">
                        <a:buNone/>
                      </a:pPr>
                      <a:r>
                        <a:rPr lang="en-US" sz="1200" b="1" i="0">
                          <a:solidFill>
                            <a:schemeClr val="tx1"/>
                          </a:solidFill>
                          <a:effectLst/>
                          <a:latin typeface="Segoe UI"/>
                        </a:rPr>
                        <a:t>9</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Project Management for Career Development</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a:solidFill>
                            <a:schemeClr val="tx1"/>
                          </a:solidFill>
                          <a:effectLst/>
                          <a:latin typeface="Segoe UI"/>
                        </a:rPr>
                        <a:t>Defining goals, milestones, planning, monitoring progress, reflective evaluation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552614625"/>
                  </a:ext>
                </a:extLst>
              </a:tr>
              <a:tr h="863600">
                <a:tc>
                  <a:txBody>
                    <a:bodyPr/>
                    <a:lstStyle/>
                    <a:p>
                      <a:pPr marL="0" marR="0" indent="0" algn="ctr" rtl="0" fontAlgn="base">
                        <a:buNone/>
                      </a:pPr>
                      <a:r>
                        <a:rPr lang="en-US" sz="1200" b="1" i="0">
                          <a:solidFill>
                            <a:schemeClr val="tx1"/>
                          </a:solidFill>
                          <a:effectLst/>
                          <a:latin typeface="Segoe UI"/>
                        </a:rPr>
                        <a:t>10</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Collaboration, Networking and Emotional Intelligence</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a:solidFill>
                            <a:schemeClr val="tx1"/>
                          </a:solidFill>
                          <a:effectLst/>
                          <a:latin typeface="Segoe UI"/>
                        </a:rPr>
                        <a:t>Social capital, negotiation, influencing, resilience, wellbeing, professional relationships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819322575"/>
                  </a:ext>
                </a:extLst>
              </a:tr>
              <a:tr h="518160">
                <a:tc>
                  <a:txBody>
                    <a:bodyPr/>
                    <a:lstStyle/>
                    <a:p>
                      <a:pPr marL="0" marR="0" indent="0" algn="ctr" rtl="0" fontAlgn="base">
                        <a:buNone/>
                      </a:pPr>
                      <a:r>
                        <a:rPr lang="en-US" sz="1200" b="1" i="0">
                          <a:solidFill>
                            <a:schemeClr val="tx1"/>
                          </a:solidFill>
                          <a:effectLst/>
                          <a:latin typeface="Segoe UI"/>
                        </a:rPr>
                        <a:t>11</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1" i="0">
                          <a:solidFill>
                            <a:schemeClr val="tx1"/>
                          </a:solidFill>
                          <a:effectLst/>
                          <a:latin typeface="Segoe UI"/>
                        </a:rPr>
                        <a:t>Ethical and Inclusive Professional Practice</a:t>
                      </a:r>
                      <a:r>
                        <a:rPr lang="en-US" sz="1200" b="0" i="0" dirty="0">
                          <a:solidFill>
                            <a:schemeClr val="tx1"/>
                          </a:solidFill>
                          <a:effectLst/>
                          <a:latin typeface="Segoe UI"/>
                        </a:rPr>
                        <a:t>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buNone/>
                      </a:pPr>
                      <a:r>
                        <a:rPr lang="en-US" sz="1200" b="0" i="0">
                          <a:solidFill>
                            <a:schemeClr val="tx1"/>
                          </a:solidFill>
                          <a:effectLst/>
                          <a:latin typeface="Segoe UI"/>
                        </a:rPr>
                        <a:t>Ethics, diversity, inclusion, intercultural communication, cultural and linguistic expression </a:t>
                      </a:r>
                      <a:endParaRPr lang="en-US" sz="900" b="0" i="0">
                        <a:solidFill>
                          <a:schemeClr val="tx1"/>
                        </a:solidFill>
                        <a:effectLst/>
                        <a:latin typeface="Segoe UI"/>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657957935"/>
                  </a:ext>
                </a:extLst>
              </a:tr>
            </a:tbl>
          </a:graphicData>
        </a:graphic>
      </p:graphicFrame>
    </p:spTree>
    <p:extLst>
      <p:ext uri="{BB962C8B-B14F-4D97-AF65-F5344CB8AC3E}">
        <p14:creationId xmlns:p14="http://schemas.microsoft.com/office/powerpoint/2010/main" val="1487255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BDE42-D9DE-D634-B9DF-DED992B6A769}"/>
              </a:ext>
            </a:extLst>
          </p:cNvPr>
          <p:cNvSpPr>
            <a:spLocks noGrp="1"/>
          </p:cNvSpPr>
          <p:nvPr>
            <p:ph type="title"/>
          </p:nvPr>
        </p:nvSpPr>
        <p:spPr/>
        <p:txBody>
          <a:bodyPr/>
          <a:lstStyle/>
          <a:p>
            <a:r>
              <a:rPr lang="en-US"/>
              <a:t>Assignment 1</a:t>
            </a:r>
          </a:p>
        </p:txBody>
      </p:sp>
      <p:sp>
        <p:nvSpPr>
          <p:cNvPr id="3" name="Content Placeholder 2">
            <a:extLst>
              <a:ext uri="{FF2B5EF4-FFF2-40B4-BE49-F238E27FC236}">
                <a16:creationId xmlns:a16="http://schemas.microsoft.com/office/drawing/2014/main" id="{B7D2EBEE-2F17-C1A6-B302-4566596D9672}"/>
              </a:ext>
            </a:extLst>
          </p:cNvPr>
          <p:cNvSpPr>
            <a:spLocks noGrp="1"/>
          </p:cNvSpPr>
          <p:nvPr>
            <p:ph idx="1"/>
          </p:nvPr>
        </p:nvSpPr>
        <p:spPr/>
        <p:txBody>
          <a:bodyPr/>
          <a:lstStyle/>
          <a:p>
            <a:r>
              <a:rPr lang="en-US" dirty="0"/>
              <a:t>Let’s take a look </a:t>
            </a:r>
            <a:r>
              <a:rPr lang="en-US"/>
              <a:t>at t</a:t>
            </a:r>
          </a:p>
        </p:txBody>
      </p:sp>
    </p:spTree>
    <p:extLst>
      <p:ext uri="{BB962C8B-B14F-4D97-AF65-F5344CB8AC3E}">
        <p14:creationId xmlns:p14="http://schemas.microsoft.com/office/powerpoint/2010/main" val="2914680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A48-97C0-DBD6-D3B0-3D83488D16B4}"/>
              </a:ext>
            </a:extLst>
          </p:cNvPr>
          <p:cNvSpPr>
            <a:spLocks noGrp="1"/>
          </p:cNvSpPr>
          <p:nvPr>
            <p:ph type="title"/>
          </p:nvPr>
        </p:nvSpPr>
        <p:spPr/>
        <p:txBody>
          <a:bodyPr/>
          <a:lstStyle/>
          <a:p>
            <a:r>
              <a:rPr lang="en-US"/>
              <a:t>Assignment 2</a:t>
            </a:r>
          </a:p>
        </p:txBody>
      </p:sp>
      <p:sp>
        <p:nvSpPr>
          <p:cNvPr id="3" name="Content Placeholder 2">
            <a:extLst>
              <a:ext uri="{FF2B5EF4-FFF2-40B4-BE49-F238E27FC236}">
                <a16:creationId xmlns:a16="http://schemas.microsoft.com/office/drawing/2014/main" id="{F97AAACB-3CCA-D29A-D2B9-8BFAB885C3D0}"/>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716769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EE0DDF-C0EA-6810-C4BE-F3D21D6A98C2}"/>
              </a:ext>
            </a:extLst>
          </p:cNvPr>
          <p:cNvSpPr>
            <a:spLocks noGrp="1"/>
          </p:cNvSpPr>
          <p:nvPr>
            <p:ph type="title"/>
          </p:nvPr>
        </p:nvSpPr>
        <p:spPr>
          <a:xfrm>
            <a:off x="550863" y="549275"/>
            <a:ext cx="3565525" cy="5543549"/>
          </a:xfrm>
        </p:spPr>
        <p:txBody>
          <a:bodyPr wrap="square" anchor="ctr">
            <a:normAutofit/>
          </a:bodyPr>
          <a:lstStyle/>
          <a:p>
            <a:r>
              <a:rPr lang="en-US"/>
              <a:t>Question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6457118-B455-7AC2-E63A-C4FCE4BFAF59}"/>
              </a:ext>
            </a:extLst>
          </p:cNvPr>
          <p:cNvGraphicFramePr>
            <a:graphicFrameLocks noGrp="1"/>
          </p:cNvGraphicFramePr>
          <p:nvPr>
            <p:ph idx="1"/>
            <p:extLst>
              <p:ext uri="{D42A27DB-BD31-4B8C-83A1-F6EECF244321}">
                <p14:modId xmlns:p14="http://schemas.microsoft.com/office/powerpoint/2010/main" val="121642257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8323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43EBC-2A68-FCAF-7CD8-5F5004E4474C}"/>
              </a:ext>
            </a:extLst>
          </p:cNvPr>
          <p:cNvSpPr>
            <a:spLocks noGrp="1"/>
          </p:cNvSpPr>
          <p:nvPr>
            <p:ph type="title"/>
          </p:nvPr>
        </p:nvSpPr>
        <p:spPr>
          <a:xfrm>
            <a:off x="550863" y="549275"/>
            <a:ext cx="3565525" cy="5543549"/>
          </a:xfrm>
        </p:spPr>
        <p:txBody>
          <a:bodyPr wrap="square" anchor="ctr">
            <a:normAutofit/>
          </a:bodyPr>
          <a:lstStyle/>
          <a:p>
            <a:r>
              <a:rPr lang="en-US" sz="4400"/>
              <a:t>What is Employability?</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B1C1026-A4FB-EBC9-CCCB-06F9924BE551}"/>
              </a:ext>
            </a:extLst>
          </p:cNvPr>
          <p:cNvGraphicFramePr>
            <a:graphicFrameLocks noGrp="1"/>
          </p:cNvGraphicFramePr>
          <p:nvPr>
            <p:ph idx="1"/>
            <p:extLst>
              <p:ext uri="{D42A27DB-BD31-4B8C-83A1-F6EECF244321}">
                <p14:modId xmlns:p14="http://schemas.microsoft.com/office/powerpoint/2010/main" val="19222940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018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Oval 1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3" name="Oval 1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5" name="Group 1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6" name="Freeform: Shape 1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8" name="Oval 1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1" name="Rectangle 2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63F99400-5406-CBD5-0CD2-59051E42F9C2}"/>
              </a:ext>
            </a:extLst>
          </p:cNvPr>
          <p:cNvPicPr>
            <a:picLocks noChangeAspect="1"/>
          </p:cNvPicPr>
          <p:nvPr/>
        </p:nvPicPr>
        <p:blipFill>
          <a:blip r:embed="rId2"/>
          <a:srcRect t="8131" r="-2" b="16868"/>
          <a:stretch>
            <a:fillRect/>
          </a:stretch>
        </p:blipFill>
        <p:spPr>
          <a:xfrm>
            <a:off x="20" y="1"/>
            <a:ext cx="12191980" cy="685800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3" name="Rectangle 22">
            <a:extLst>
              <a:ext uri="{FF2B5EF4-FFF2-40B4-BE49-F238E27FC236}">
                <a16:creationId xmlns:a16="http://schemas.microsoft.com/office/drawing/2014/main" id="{AD4EA4DF-0E7C-4098-86F6-7D0ACAEFC0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7859713"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F7DAA5-7FFB-E625-0910-4F5509AC9775}"/>
              </a:ext>
            </a:extLst>
          </p:cNvPr>
          <p:cNvSpPr>
            <a:spLocks noGrp="1"/>
          </p:cNvSpPr>
          <p:nvPr>
            <p:ph type="title"/>
          </p:nvPr>
        </p:nvSpPr>
        <p:spPr>
          <a:xfrm>
            <a:off x="550864" y="549275"/>
            <a:ext cx="3565524" cy="2887174"/>
          </a:xfrm>
        </p:spPr>
        <p:txBody>
          <a:bodyPr vert="horz" wrap="square" lIns="0" tIns="0" rIns="0" bIns="0" rtlCol="0" anchor="b" anchorCtr="0">
            <a:normAutofit/>
          </a:bodyPr>
          <a:lstStyle/>
          <a:p>
            <a:r>
              <a:rPr lang="en-US" kern="1200">
                <a:solidFill>
                  <a:schemeClr val="tx1"/>
                </a:solidFill>
                <a:latin typeface="+mj-lt"/>
                <a:ea typeface="+mj-ea"/>
                <a:cs typeface="+mj-cs"/>
              </a:rPr>
              <a:t>Employability in HSC</a:t>
            </a:r>
          </a:p>
        </p:txBody>
      </p:sp>
      <p:sp>
        <p:nvSpPr>
          <p:cNvPr id="25" name="Rectangle 24">
            <a:extLst>
              <a:ext uri="{FF2B5EF4-FFF2-40B4-BE49-F238E27FC236}">
                <a16:creationId xmlns:a16="http://schemas.microsoft.com/office/drawing/2014/main" id="{FE05BC49-0F00-4C85-9AF5-A0CC5B39C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193EE09-049D-61EA-1931-B2050CC80634}"/>
              </a:ext>
            </a:extLst>
          </p:cNvPr>
          <p:cNvSpPr>
            <a:spLocks noGrp="1"/>
          </p:cNvSpPr>
          <p:nvPr>
            <p:ph idx="1"/>
          </p:nvPr>
        </p:nvSpPr>
        <p:spPr>
          <a:xfrm>
            <a:off x="550863" y="3569007"/>
            <a:ext cx="3565525" cy="2523817"/>
          </a:xfrm>
        </p:spPr>
        <p:txBody>
          <a:bodyPr vert="horz" wrap="square" lIns="0" tIns="0" rIns="0" bIns="0" rtlCol="0">
            <a:normAutofit/>
          </a:bodyPr>
          <a:lstStyle/>
          <a:p>
            <a:pPr marL="0" indent="0">
              <a:lnSpc>
                <a:spcPct val="100000"/>
              </a:lnSpc>
              <a:buNone/>
            </a:pPr>
            <a:r>
              <a:rPr lang="en-US" kern="1200">
                <a:latin typeface="+mn-lt"/>
                <a:ea typeface="+mn-ea"/>
                <a:cs typeface="+mn-cs"/>
              </a:rPr>
              <a:t>What makes you employable in this sector?</a:t>
            </a:r>
          </a:p>
        </p:txBody>
      </p:sp>
    </p:spTree>
    <p:extLst>
      <p:ext uri="{BB962C8B-B14F-4D97-AF65-F5344CB8AC3E}">
        <p14:creationId xmlns:p14="http://schemas.microsoft.com/office/powerpoint/2010/main" val="1590694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CC3EB5-87B7-739E-E8D7-FDD7ED459147}"/>
              </a:ext>
            </a:extLst>
          </p:cNvPr>
          <p:cNvSpPr>
            <a:spLocks noGrp="1"/>
          </p:cNvSpPr>
          <p:nvPr>
            <p:ph type="title"/>
          </p:nvPr>
        </p:nvSpPr>
        <p:spPr>
          <a:xfrm>
            <a:off x="550863" y="550800"/>
            <a:ext cx="7308850" cy="986400"/>
          </a:xfrm>
        </p:spPr>
        <p:txBody>
          <a:bodyPr wrap="square" anchor="ctr">
            <a:normAutofit/>
          </a:bodyPr>
          <a:lstStyle/>
          <a:p>
            <a:r>
              <a:rPr lang="en-US"/>
              <a:t>Skills</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10BB18-9E9D-BF8A-4148-15D59D8E1847}"/>
              </a:ext>
            </a:extLst>
          </p:cNvPr>
          <p:cNvGraphicFramePr>
            <a:graphicFrameLocks noGrp="1"/>
          </p:cNvGraphicFramePr>
          <p:nvPr>
            <p:ph idx="1"/>
            <p:extLst>
              <p:ext uri="{D42A27DB-BD31-4B8C-83A1-F6EECF244321}">
                <p14:modId xmlns:p14="http://schemas.microsoft.com/office/powerpoint/2010/main" val="3432014724"/>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4864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CD5A1-4AE0-998F-2EC7-63EEAEFD0DA6}"/>
              </a:ext>
            </a:extLst>
          </p:cNvPr>
          <p:cNvSpPr>
            <a:spLocks noGrp="1"/>
          </p:cNvSpPr>
          <p:nvPr>
            <p:ph type="title"/>
          </p:nvPr>
        </p:nvSpPr>
        <p:spPr>
          <a:xfrm>
            <a:off x="457200" y="3668776"/>
            <a:ext cx="6234525" cy="2549144"/>
          </a:xfrm>
        </p:spPr>
        <p:txBody>
          <a:bodyPr anchor="t">
            <a:normAutofit/>
          </a:bodyPr>
          <a:lstStyle/>
          <a:p>
            <a:r>
              <a:rPr lang="en-US" dirty="0"/>
              <a:t>The Future of Healthcare</a:t>
            </a:r>
          </a:p>
        </p:txBody>
      </p:sp>
      <p:sp>
        <p:nvSpPr>
          <p:cNvPr id="3" name="Content Placeholder 2">
            <a:extLst>
              <a:ext uri="{FF2B5EF4-FFF2-40B4-BE49-F238E27FC236}">
                <a16:creationId xmlns:a16="http://schemas.microsoft.com/office/drawing/2014/main" id="{28141FEE-D856-B63C-B038-0D5FB04CADD0}"/>
              </a:ext>
            </a:extLst>
          </p:cNvPr>
          <p:cNvSpPr>
            <a:spLocks noGrp="1"/>
          </p:cNvSpPr>
          <p:nvPr>
            <p:ph idx="1"/>
          </p:nvPr>
        </p:nvSpPr>
        <p:spPr>
          <a:xfrm>
            <a:off x="6853136" y="3668776"/>
            <a:ext cx="4896904" cy="2549144"/>
          </a:xfrm>
        </p:spPr>
        <p:txBody>
          <a:bodyPr vert="horz" lIns="91440" tIns="45720" rIns="91440" bIns="45720" rtlCol="0" anchor="t">
            <a:normAutofit/>
          </a:bodyPr>
          <a:lstStyle/>
          <a:p>
            <a:r>
              <a:rPr lang="en-US" dirty="0"/>
              <a:t>What do you see as the future of healthcare, or what needs to come in or be removed to create change?</a:t>
            </a:r>
          </a:p>
        </p:txBody>
      </p:sp>
    </p:spTree>
    <p:extLst>
      <p:ext uri="{BB962C8B-B14F-4D97-AF65-F5344CB8AC3E}">
        <p14:creationId xmlns:p14="http://schemas.microsoft.com/office/powerpoint/2010/main" val="1217315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53BC1C-F2E3-A441-56D0-222DF5BF76D7}"/>
              </a:ext>
            </a:extLst>
          </p:cNvPr>
          <p:cNvSpPr>
            <a:spLocks noGrp="1"/>
          </p:cNvSpPr>
          <p:nvPr>
            <p:ph type="title"/>
          </p:nvPr>
        </p:nvSpPr>
        <p:spPr>
          <a:xfrm>
            <a:off x="550863" y="549275"/>
            <a:ext cx="3565525" cy="5543549"/>
          </a:xfrm>
        </p:spPr>
        <p:txBody>
          <a:bodyPr wrap="square" anchor="ctr">
            <a:normAutofit/>
          </a:bodyPr>
          <a:lstStyle/>
          <a:p>
            <a:r>
              <a:rPr lang="en-US"/>
              <a:t>The Future of Healthcare</a:t>
            </a:r>
          </a:p>
        </p:txBody>
      </p:sp>
      <p:sp>
        <p:nvSpPr>
          <p:cNvPr id="12" name="Rectangle 11">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1029D1-69A4-71DB-501D-8FFDF618EF7D}"/>
              </a:ext>
            </a:extLst>
          </p:cNvPr>
          <p:cNvGraphicFramePr>
            <a:graphicFrameLocks noGrp="1"/>
          </p:cNvGraphicFramePr>
          <p:nvPr>
            <p:ph idx="1"/>
            <p:extLst>
              <p:ext uri="{D42A27DB-BD31-4B8C-83A1-F6EECF244321}">
                <p14:modId xmlns:p14="http://schemas.microsoft.com/office/powerpoint/2010/main" val="411538810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5142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C0D2F-A8D5-CADF-89D4-D64357A78E93}"/>
              </a:ext>
            </a:extLst>
          </p:cNvPr>
          <p:cNvSpPr>
            <a:spLocks noGrp="1"/>
          </p:cNvSpPr>
          <p:nvPr>
            <p:ph type="title"/>
          </p:nvPr>
        </p:nvSpPr>
        <p:spPr>
          <a:xfrm>
            <a:off x="550863" y="549275"/>
            <a:ext cx="3565525" cy="5543549"/>
          </a:xfrm>
        </p:spPr>
        <p:txBody>
          <a:bodyPr wrap="square" anchor="ctr">
            <a:normAutofit/>
          </a:bodyPr>
          <a:lstStyle/>
          <a:p>
            <a:r>
              <a:rPr lang="en-US"/>
              <a:t>Causal Factors</a:t>
            </a:r>
          </a:p>
        </p:txBody>
      </p:sp>
      <p:sp>
        <p:nvSpPr>
          <p:cNvPr id="12" name="Rectangle 11">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244BFE2-719C-0A59-4ECA-1591CBB88CAC}"/>
              </a:ext>
            </a:extLst>
          </p:cNvPr>
          <p:cNvGraphicFramePr>
            <a:graphicFrameLocks noGrp="1"/>
          </p:cNvGraphicFramePr>
          <p:nvPr>
            <p:ph idx="1"/>
            <p:extLst>
              <p:ext uri="{D42A27DB-BD31-4B8C-83A1-F6EECF244321}">
                <p14:modId xmlns:p14="http://schemas.microsoft.com/office/powerpoint/2010/main" val="2668863621"/>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8848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46D0C8-0C74-7BA4-D573-693A91B8CA2B}"/>
              </a:ext>
            </a:extLst>
          </p:cNvPr>
          <p:cNvSpPr>
            <a:spLocks noGrp="1"/>
          </p:cNvSpPr>
          <p:nvPr>
            <p:ph type="title"/>
          </p:nvPr>
        </p:nvSpPr>
        <p:spPr>
          <a:xfrm>
            <a:off x="550863" y="1520825"/>
            <a:ext cx="4535487" cy="3779838"/>
          </a:xfrm>
        </p:spPr>
        <p:txBody>
          <a:bodyPr anchor="ctr">
            <a:normAutofit/>
          </a:bodyPr>
          <a:lstStyle/>
          <a:p>
            <a:r>
              <a:rPr lang="en-US" sz="6400"/>
              <a:t>The Current Methods</a:t>
            </a:r>
          </a:p>
        </p:txBody>
      </p:sp>
      <p:grpSp>
        <p:nvGrpSpPr>
          <p:cNvPr id="12" name="Group 11">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2950" y="623661"/>
            <a:ext cx="667800" cy="631474"/>
            <a:chOff x="8069541" y="1262702"/>
            <a:chExt cx="667800" cy="631474"/>
          </a:xfrm>
        </p:grpSpPr>
        <p:sp>
          <p:nvSpPr>
            <p:cNvPr id="13" name="Freeform: Shape 12">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
        <p:nvSpPr>
          <p:cNvPr id="16" name="Oval 15">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384" y="497717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8" name="Freeform: Shape 17">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261346" y="5733597"/>
            <a:ext cx="1758388" cy="926985"/>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0" name="Freeform: Shape 19">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353363" y="5725768"/>
            <a:ext cx="1728640" cy="104292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2" name="Oval 21">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872920" y="5836283"/>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234B2C1A-54FD-731B-1060-A4EBAC923806}"/>
              </a:ext>
            </a:extLst>
          </p:cNvPr>
          <p:cNvGraphicFramePr>
            <a:graphicFrameLocks noGrp="1"/>
          </p:cNvGraphicFramePr>
          <p:nvPr>
            <p:ph idx="1"/>
            <p:extLst>
              <p:ext uri="{D42A27DB-BD31-4B8C-83A1-F6EECF244321}">
                <p14:modId xmlns:p14="http://schemas.microsoft.com/office/powerpoint/2010/main" val="3769956487"/>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66577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0B2DC-1989-AFB7-AD3A-722921FA58E2}"/>
              </a:ext>
            </a:extLst>
          </p:cNvPr>
          <p:cNvSpPr>
            <a:spLocks noGrp="1"/>
          </p:cNvSpPr>
          <p:nvPr>
            <p:ph type="title"/>
          </p:nvPr>
        </p:nvSpPr>
        <p:spPr>
          <a:xfrm>
            <a:off x="550863" y="550800"/>
            <a:ext cx="7308850" cy="986400"/>
          </a:xfrm>
        </p:spPr>
        <p:txBody>
          <a:bodyPr wrap="square" anchor="ctr">
            <a:normAutofit/>
          </a:bodyPr>
          <a:lstStyle/>
          <a:p>
            <a:r>
              <a:rPr lang="en-US"/>
              <a:t>One Wales (2007)</a:t>
            </a:r>
          </a:p>
        </p:txBody>
      </p:sp>
      <p:sp>
        <p:nvSpPr>
          <p:cNvPr id="12" name="Rectangle 11">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0665D9B-62F0-70BC-3A2A-6CBA4B34F720}"/>
              </a:ext>
            </a:extLst>
          </p:cNvPr>
          <p:cNvGraphicFramePr>
            <a:graphicFrameLocks noGrp="1"/>
          </p:cNvGraphicFramePr>
          <p:nvPr>
            <p:ph idx="1"/>
            <p:extLst>
              <p:ext uri="{D42A27DB-BD31-4B8C-83A1-F6EECF244321}">
                <p14:modId xmlns:p14="http://schemas.microsoft.com/office/powerpoint/2010/main" val="4172888396"/>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9979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A775C-6012-FAF8-ADC6-B27DD0BF7B6A}"/>
              </a:ext>
            </a:extLst>
          </p:cNvPr>
          <p:cNvSpPr>
            <a:spLocks noGrp="1"/>
          </p:cNvSpPr>
          <p:nvPr>
            <p:ph type="title"/>
          </p:nvPr>
        </p:nvSpPr>
        <p:spPr/>
        <p:txBody>
          <a:bodyPr/>
          <a:lstStyle/>
          <a:p>
            <a:r>
              <a:rPr lang="en-US" dirty="0"/>
              <a:t>One Wales (2007)</a:t>
            </a:r>
          </a:p>
        </p:txBody>
      </p:sp>
      <p:sp>
        <p:nvSpPr>
          <p:cNvPr id="3" name="Content Placeholder 2">
            <a:extLst>
              <a:ext uri="{FF2B5EF4-FFF2-40B4-BE49-F238E27FC236}">
                <a16:creationId xmlns:a16="http://schemas.microsoft.com/office/drawing/2014/main" id="{97E14739-06AB-EA80-0F84-4E0230FC07E3}"/>
              </a:ext>
            </a:extLst>
          </p:cNvPr>
          <p:cNvSpPr>
            <a:spLocks noGrp="1"/>
          </p:cNvSpPr>
          <p:nvPr>
            <p:ph idx="1"/>
          </p:nvPr>
        </p:nvSpPr>
        <p:spPr/>
        <p:txBody>
          <a:bodyPr vert="horz" lIns="91440" tIns="45720" rIns="91440" bIns="45720" rtlCol="0" anchor="t">
            <a:normAutofit/>
          </a:bodyPr>
          <a:lstStyle/>
          <a:p>
            <a:r>
              <a:rPr lang="en-US" dirty="0">
                <a:ea typeface="+mn-lt"/>
                <a:cs typeface="+mn-lt"/>
              </a:rPr>
              <a:t>¡Local Health boards introduced in 2003 as a more effective way of planning services for the local authorities, it was argued that, LHBs would improve patient care by removing artificial boundaries that existed between the former commissioners (the LHBs) and the providers of services (the NHS Trusts) and end the internal market in HSC leading to integrated </a:t>
            </a:r>
            <a:r>
              <a:rPr lang="en-US" dirty="0" err="1">
                <a:ea typeface="+mn-lt"/>
                <a:cs typeface="+mn-lt"/>
              </a:rPr>
              <a:t>organisations</a:t>
            </a:r>
            <a:r>
              <a:rPr lang="en-US" dirty="0">
                <a:ea typeface="+mn-lt"/>
                <a:cs typeface="+mn-lt"/>
              </a:rPr>
              <a:t> that can provide seamless care.</a:t>
            </a:r>
            <a:endParaRPr lang="en-US" dirty="0"/>
          </a:p>
          <a:p>
            <a:r>
              <a:rPr lang="en-US" dirty="0">
                <a:ea typeface="+mn-lt"/>
                <a:cs typeface="+mn-lt"/>
              </a:rPr>
              <a:t>(Relevant Welsh government document - The Local Health Boards (Establishment) (Wales) Order 2003)</a:t>
            </a:r>
            <a:endParaRPr lang="en-US"/>
          </a:p>
          <a:p>
            <a:r>
              <a:rPr lang="en-US" dirty="0">
                <a:ea typeface="+mn-lt"/>
                <a:cs typeface="+mn-lt"/>
              </a:rPr>
              <a:t>In 2009, the health boards were </a:t>
            </a:r>
            <a:r>
              <a:rPr lang="en-US" dirty="0" err="1">
                <a:ea typeface="+mn-lt"/>
                <a:cs typeface="+mn-lt"/>
              </a:rPr>
              <a:t>reorganised</a:t>
            </a:r>
            <a:r>
              <a:rPr lang="en-US" dirty="0">
                <a:ea typeface="+mn-lt"/>
                <a:cs typeface="+mn-lt"/>
              </a:rPr>
              <a:t> and merged with local NHS hospital trusts into seven larger local health boards.</a:t>
            </a:r>
          </a:p>
          <a:p>
            <a:endParaRPr lang="en-US" dirty="0">
              <a:ea typeface="+mn-lt"/>
              <a:cs typeface="+mn-lt"/>
            </a:endParaRPr>
          </a:p>
          <a:p>
            <a:endParaRPr lang="en-US" dirty="0"/>
          </a:p>
        </p:txBody>
      </p:sp>
    </p:spTree>
    <p:extLst>
      <p:ext uri="{BB962C8B-B14F-4D97-AF65-F5344CB8AC3E}">
        <p14:creationId xmlns:p14="http://schemas.microsoft.com/office/powerpoint/2010/main" val="3053815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DA5F8-14AC-F397-595A-6DFE5B0381EB}"/>
              </a:ext>
            </a:extLst>
          </p:cNvPr>
          <p:cNvSpPr>
            <a:spLocks noGrp="1"/>
          </p:cNvSpPr>
          <p:nvPr>
            <p:ph type="title"/>
          </p:nvPr>
        </p:nvSpPr>
        <p:spPr>
          <a:xfrm>
            <a:off x="550863" y="550800"/>
            <a:ext cx="7308850" cy="986400"/>
          </a:xfrm>
        </p:spPr>
        <p:txBody>
          <a:bodyPr wrap="square" anchor="ctr">
            <a:normAutofit/>
          </a:bodyPr>
          <a:lstStyle/>
          <a:p>
            <a:r>
              <a:rPr lang="en-US"/>
              <a:t>The Current </a:t>
            </a:r>
            <a:r>
              <a:rPr lang="en-US" err="1"/>
              <a:t>Organisation</a:t>
            </a:r>
          </a:p>
        </p:txBody>
      </p:sp>
      <p:sp>
        <p:nvSpPr>
          <p:cNvPr id="12" name="Rectangle 11">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26DAE0-1DDC-E922-0A7D-55D8D9DD3E1D}"/>
              </a:ext>
            </a:extLst>
          </p:cNvPr>
          <p:cNvGraphicFramePr>
            <a:graphicFrameLocks noGrp="1"/>
          </p:cNvGraphicFramePr>
          <p:nvPr>
            <p:ph idx="1"/>
            <p:extLst>
              <p:ext uri="{D42A27DB-BD31-4B8C-83A1-F6EECF244321}">
                <p14:modId xmlns:p14="http://schemas.microsoft.com/office/powerpoint/2010/main" val="411091385"/>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47399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7846DD-536F-38F4-39E5-422C2687BDFE}"/>
              </a:ext>
            </a:extLst>
          </p:cNvPr>
          <p:cNvSpPr>
            <a:spLocks noGrp="1"/>
          </p:cNvSpPr>
          <p:nvPr>
            <p:ph type="title"/>
          </p:nvPr>
        </p:nvSpPr>
        <p:spPr>
          <a:xfrm>
            <a:off x="550863" y="549275"/>
            <a:ext cx="3565525" cy="5543549"/>
          </a:xfrm>
        </p:spPr>
        <p:txBody>
          <a:bodyPr wrap="square" anchor="ctr">
            <a:normAutofit/>
          </a:bodyPr>
          <a:lstStyle/>
          <a:p>
            <a:r>
              <a:rPr lang="en-US" dirty="0"/>
              <a:t>The Current Methods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07C3A16-97BD-B483-6B1C-049FC2DBDBD8}"/>
              </a:ext>
            </a:extLst>
          </p:cNvPr>
          <p:cNvGraphicFramePr>
            <a:graphicFrameLocks noGrp="1"/>
          </p:cNvGraphicFramePr>
          <p:nvPr>
            <p:ph idx="1"/>
            <p:extLst>
              <p:ext uri="{D42A27DB-BD31-4B8C-83A1-F6EECF244321}">
                <p14:modId xmlns:p14="http://schemas.microsoft.com/office/powerpoint/2010/main" val="2634172344"/>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9744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08A5C-3C5B-DC92-92C6-F93081479581}"/>
              </a:ext>
            </a:extLst>
          </p:cNvPr>
          <p:cNvSpPr>
            <a:spLocks noGrp="1"/>
          </p:cNvSpPr>
          <p:nvPr>
            <p:ph type="title"/>
          </p:nvPr>
        </p:nvSpPr>
        <p:spPr/>
        <p:txBody>
          <a:bodyPr/>
          <a:lstStyle/>
          <a:p>
            <a:r>
              <a:rPr lang="en-US" dirty="0"/>
              <a:t>Why Was Change Needed?</a:t>
            </a:r>
          </a:p>
        </p:txBody>
      </p:sp>
      <p:sp>
        <p:nvSpPr>
          <p:cNvPr id="3" name="Content Placeholder 2">
            <a:extLst>
              <a:ext uri="{FF2B5EF4-FFF2-40B4-BE49-F238E27FC236}">
                <a16:creationId xmlns:a16="http://schemas.microsoft.com/office/drawing/2014/main" id="{2100E81D-2E2B-B82D-F6BB-0B00817F2F59}"/>
              </a:ext>
            </a:extLst>
          </p:cNvPr>
          <p:cNvSpPr>
            <a:spLocks noGrp="1"/>
          </p:cNvSpPr>
          <p:nvPr>
            <p:ph idx="1"/>
          </p:nvPr>
        </p:nvSpPr>
        <p:spPr/>
        <p:txBody>
          <a:bodyPr vert="horz" lIns="91440" tIns="45720" rIns="91440" bIns="45720" rtlCol="0" anchor="t">
            <a:normAutofit/>
          </a:bodyPr>
          <a:lstStyle/>
          <a:p>
            <a:r>
              <a:rPr lang="en-US" dirty="0">
                <a:ea typeface="+mn-lt"/>
                <a:cs typeface="+mn-lt"/>
              </a:rPr>
              <a:t>An ageing population.</a:t>
            </a:r>
          </a:p>
          <a:p>
            <a:r>
              <a:rPr lang="en-US" dirty="0">
                <a:ea typeface="+mn-lt"/>
                <a:cs typeface="+mn-lt"/>
              </a:rPr>
              <a:t>More people living with chronic conditions,</a:t>
            </a:r>
          </a:p>
          <a:p>
            <a:r>
              <a:rPr lang="en-US" dirty="0">
                <a:ea typeface="+mn-lt"/>
                <a:cs typeface="+mn-lt"/>
              </a:rPr>
              <a:t>Challenges in providing timely, effective and cohesive services in rural locations, </a:t>
            </a:r>
          </a:p>
          <a:p>
            <a:r>
              <a:rPr lang="en-US" dirty="0">
                <a:ea typeface="+mn-lt"/>
                <a:cs typeface="+mn-lt"/>
              </a:rPr>
              <a:t>Increasing obesity rates and low levels of physical activity, </a:t>
            </a:r>
          </a:p>
          <a:p>
            <a:r>
              <a:rPr lang="en-US" dirty="0">
                <a:ea typeface="+mn-lt"/>
                <a:cs typeface="+mn-lt"/>
              </a:rPr>
              <a:t>Service targets </a:t>
            </a:r>
          </a:p>
          <a:p>
            <a:r>
              <a:rPr lang="en-US" dirty="0">
                <a:ea typeface="+mn-lt"/>
                <a:cs typeface="+mn-lt"/>
              </a:rPr>
              <a:t>A challenging financial climate, </a:t>
            </a:r>
          </a:p>
          <a:p>
            <a:endParaRPr lang="en-US" dirty="0"/>
          </a:p>
        </p:txBody>
      </p:sp>
    </p:spTree>
    <p:extLst>
      <p:ext uri="{BB962C8B-B14F-4D97-AF65-F5344CB8AC3E}">
        <p14:creationId xmlns:p14="http://schemas.microsoft.com/office/powerpoint/2010/main" val="386849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36DA6-825C-4CB0-D259-C59281151A0E}"/>
              </a:ext>
            </a:extLst>
          </p:cNvPr>
          <p:cNvSpPr>
            <a:spLocks noGrp="1"/>
          </p:cNvSpPr>
          <p:nvPr>
            <p:ph type="title"/>
          </p:nvPr>
        </p:nvSpPr>
        <p:spPr/>
        <p:txBody>
          <a:bodyPr/>
          <a:lstStyle/>
          <a:p>
            <a:r>
              <a:rPr lang="en-US" dirty="0"/>
              <a:t>What Did We Need?</a:t>
            </a:r>
          </a:p>
        </p:txBody>
      </p:sp>
      <p:sp>
        <p:nvSpPr>
          <p:cNvPr id="3" name="Content Placeholder 2">
            <a:extLst>
              <a:ext uri="{FF2B5EF4-FFF2-40B4-BE49-F238E27FC236}">
                <a16:creationId xmlns:a16="http://schemas.microsoft.com/office/drawing/2014/main" id="{B3E5D7AF-2665-DAFA-E92E-93E69955F7AC}"/>
              </a:ext>
            </a:extLst>
          </p:cNvPr>
          <p:cNvSpPr>
            <a:spLocks noGrp="1"/>
          </p:cNvSpPr>
          <p:nvPr>
            <p:ph idx="1"/>
          </p:nvPr>
        </p:nvSpPr>
        <p:spPr/>
        <p:txBody>
          <a:bodyPr vert="horz" lIns="91440" tIns="45720" rIns="91440" bIns="45720" rtlCol="0" anchor="t">
            <a:normAutofit/>
          </a:bodyPr>
          <a:lstStyle/>
          <a:p>
            <a:r>
              <a:rPr lang="en-US" dirty="0">
                <a:ea typeface="+mn-lt"/>
                <a:cs typeface="+mn-lt"/>
              </a:rPr>
              <a:t>More care closer to people’s homes and </a:t>
            </a:r>
            <a:endParaRPr lang="en-US"/>
          </a:p>
          <a:p>
            <a:r>
              <a:rPr lang="en-US" dirty="0">
                <a:ea typeface="+mn-lt"/>
                <a:cs typeface="+mn-lt"/>
              </a:rPr>
              <a:t>More self-care </a:t>
            </a:r>
            <a:r>
              <a:rPr lang="en-US" dirty="0" err="1">
                <a:ea typeface="+mn-lt"/>
                <a:cs typeface="+mn-lt"/>
              </a:rPr>
              <a:t>programmes</a:t>
            </a:r>
            <a:r>
              <a:rPr lang="en-US" dirty="0">
                <a:ea typeface="+mn-lt"/>
                <a:cs typeface="+mn-lt"/>
              </a:rPr>
              <a:t> to help people live more independent lives, </a:t>
            </a:r>
            <a:endParaRPr lang="en-US"/>
          </a:p>
          <a:p>
            <a:r>
              <a:rPr lang="en-US" dirty="0">
                <a:ea typeface="+mn-lt"/>
                <a:cs typeface="+mn-lt"/>
              </a:rPr>
              <a:t>Provision of more joined up services between health and social care, </a:t>
            </a:r>
            <a:endParaRPr lang="en-US" dirty="0"/>
          </a:p>
          <a:p>
            <a:r>
              <a:rPr lang="en-US" dirty="0">
                <a:ea typeface="+mn-lt"/>
                <a:cs typeface="+mn-lt"/>
              </a:rPr>
              <a:t>A focus on public health, creating a wellness service, rather than a sickness service. </a:t>
            </a:r>
            <a:endParaRPr lang="en-US" dirty="0"/>
          </a:p>
          <a:p>
            <a:endParaRPr lang="en-US" dirty="0"/>
          </a:p>
        </p:txBody>
      </p:sp>
    </p:spTree>
    <p:extLst>
      <p:ext uri="{BB962C8B-B14F-4D97-AF65-F5344CB8AC3E}">
        <p14:creationId xmlns:p14="http://schemas.microsoft.com/office/powerpoint/2010/main" val="367369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631DF-66C6-26DB-967B-2E572C853C65}"/>
              </a:ext>
            </a:extLst>
          </p:cNvPr>
          <p:cNvSpPr>
            <a:spLocks noGrp="1"/>
          </p:cNvSpPr>
          <p:nvPr>
            <p:ph type="title"/>
          </p:nvPr>
        </p:nvSpPr>
        <p:spPr/>
        <p:txBody>
          <a:bodyPr/>
          <a:lstStyle/>
          <a:p>
            <a:r>
              <a:rPr lang="en-US" dirty="0"/>
              <a:t>A Healthier Wales (2016)</a:t>
            </a:r>
          </a:p>
        </p:txBody>
      </p:sp>
      <p:sp>
        <p:nvSpPr>
          <p:cNvPr id="3" name="Content Placeholder 2">
            <a:extLst>
              <a:ext uri="{FF2B5EF4-FFF2-40B4-BE49-F238E27FC236}">
                <a16:creationId xmlns:a16="http://schemas.microsoft.com/office/drawing/2014/main" id="{EEE5C25A-67C5-412C-375F-AB65C433B534}"/>
              </a:ext>
            </a:extLst>
          </p:cNvPr>
          <p:cNvSpPr>
            <a:spLocks noGrp="1"/>
          </p:cNvSpPr>
          <p:nvPr>
            <p:ph idx="1"/>
          </p:nvPr>
        </p:nvSpPr>
        <p:spPr/>
        <p:txBody>
          <a:bodyPr vert="horz" lIns="91440" tIns="45720" rIns="91440" bIns="45720" rtlCol="0" anchor="t">
            <a:normAutofit/>
          </a:bodyPr>
          <a:lstStyle/>
          <a:p>
            <a:r>
              <a:rPr lang="en-US" dirty="0">
                <a:ea typeface="+mn-lt"/>
                <a:cs typeface="+mn-lt"/>
              </a:rPr>
              <a:t>Based on the principles of prudent healthcare (2016) are: </a:t>
            </a:r>
            <a:endParaRPr lang="en-US" dirty="0"/>
          </a:p>
          <a:p>
            <a:r>
              <a:rPr lang="en-US" dirty="0">
                <a:ea typeface="+mn-lt"/>
                <a:cs typeface="+mn-lt"/>
              </a:rPr>
              <a:t>Achieve health and well-being with the public, patients and professionals as equal partners through co-production. </a:t>
            </a:r>
            <a:endParaRPr lang="en-US" dirty="0"/>
          </a:p>
          <a:p>
            <a:r>
              <a:rPr lang="en-US" dirty="0">
                <a:ea typeface="+mn-lt"/>
                <a:cs typeface="+mn-lt"/>
              </a:rPr>
              <a:t>Care for those with the greatest health need first, making the most effective use of all skills and resources. </a:t>
            </a:r>
            <a:endParaRPr lang="en-US" dirty="0"/>
          </a:p>
          <a:p>
            <a:r>
              <a:rPr lang="en-US" dirty="0">
                <a:ea typeface="+mn-lt"/>
                <a:cs typeface="+mn-lt"/>
              </a:rPr>
              <a:t>Do only what is needed, no more, no less; and do no harm. </a:t>
            </a:r>
            <a:endParaRPr lang="en-US" dirty="0"/>
          </a:p>
          <a:p>
            <a:r>
              <a:rPr lang="en-US" dirty="0">
                <a:ea typeface="+mn-lt"/>
                <a:cs typeface="+mn-lt"/>
              </a:rPr>
              <a:t>Reduce inappropriate variation using evidence-based practices consistently and transparently.</a:t>
            </a:r>
            <a:endParaRPr lang="en-US" dirty="0"/>
          </a:p>
          <a:p>
            <a:endParaRPr lang="en-US" dirty="0"/>
          </a:p>
        </p:txBody>
      </p:sp>
    </p:spTree>
    <p:extLst>
      <p:ext uri="{BB962C8B-B14F-4D97-AF65-F5344CB8AC3E}">
        <p14:creationId xmlns:p14="http://schemas.microsoft.com/office/powerpoint/2010/main" val="38127151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94F01-2F86-0F54-9961-1285B788128B}"/>
              </a:ext>
            </a:extLst>
          </p:cNvPr>
          <p:cNvSpPr>
            <a:spLocks noGrp="1"/>
          </p:cNvSpPr>
          <p:nvPr>
            <p:ph type="title"/>
          </p:nvPr>
        </p:nvSpPr>
        <p:spPr/>
        <p:txBody>
          <a:bodyPr/>
          <a:lstStyle/>
          <a:p>
            <a:r>
              <a:rPr lang="en-US" dirty="0"/>
              <a:t>Policy Reinforcement</a:t>
            </a:r>
          </a:p>
        </p:txBody>
      </p:sp>
      <p:sp>
        <p:nvSpPr>
          <p:cNvPr id="3" name="Content Placeholder 2">
            <a:extLst>
              <a:ext uri="{FF2B5EF4-FFF2-40B4-BE49-F238E27FC236}">
                <a16:creationId xmlns:a16="http://schemas.microsoft.com/office/drawing/2014/main" id="{2AA94870-CDB4-3DBB-C9FE-9242E97B2B65}"/>
              </a:ext>
            </a:extLst>
          </p:cNvPr>
          <p:cNvSpPr>
            <a:spLocks noGrp="1"/>
          </p:cNvSpPr>
          <p:nvPr>
            <p:ph idx="1"/>
          </p:nvPr>
        </p:nvSpPr>
        <p:spPr/>
        <p:txBody>
          <a:bodyPr vert="horz" lIns="91440" tIns="45720" rIns="91440" bIns="45720" rtlCol="0" anchor="t">
            <a:normAutofit/>
          </a:bodyPr>
          <a:lstStyle/>
          <a:p>
            <a:r>
              <a:rPr lang="en-US" dirty="0">
                <a:ea typeface="+mn-lt"/>
                <a:cs typeface="+mn-lt"/>
              </a:rPr>
              <a:t>Parliamentary Review of Health and Social Care in Wales (2018) </a:t>
            </a:r>
            <a:endParaRPr lang="en-US" dirty="0"/>
          </a:p>
          <a:p>
            <a:r>
              <a:rPr lang="en-US" dirty="0">
                <a:ea typeface="+mn-lt"/>
                <a:cs typeface="+mn-lt"/>
              </a:rPr>
              <a:t>Health and care in Wales should aim to deliver against the four mutually supportive goals of the “Quadruple Aim”, which are to continually: </a:t>
            </a:r>
          </a:p>
          <a:p>
            <a:r>
              <a:rPr lang="en-US" dirty="0">
                <a:ea typeface="+mn-lt"/>
                <a:cs typeface="+mn-lt"/>
              </a:rPr>
              <a:t>Improve population health and well-being through a focus on prevention; </a:t>
            </a:r>
            <a:endParaRPr lang="en-US"/>
          </a:p>
          <a:p>
            <a:r>
              <a:rPr lang="en-US" dirty="0">
                <a:ea typeface="+mn-lt"/>
                <a:cs typeface="+mn-lt"/>
              </a:rPr>
              <a:t>Improve the experience and quality of care for individuals and families; </a:t>
            </a:r>
          </a:p>
          <a:p>
            <a:r>
              <a:rPr lang="en-US" dirty="0">
                <a:ea typeface="+mn-lt"/>
                <a:cs typeface="+mn-lt"/>
              </a:rPr>
              <a:t>Enrich well-being, capability and engagement of the workforce; </a:t>
            </a:r>
            <a:endParaRPr lang="en-US" dirty="0"/>
          </a:p>
          <a:p>
            <a:r>
              <a:rPr lang="en-US" dirty="0">
                <a:ea typeface="+mn-lt"/>
                <a:cs typeface="+mn-lt"/>
              </a:rPr>
              <a:t>Increase value achieved from funding of health and care through improvement, innovation, best practice, and eliminating waste.</a:t>
            </a:r>
            <a:endParaRPr lang="en-US" dirty="0"/>
          </a:p>
          <a:p>
            <a:endParaRPr lang="en-US" dirty="0"/>
          </a:p>
        </p:txBody>
      </p:sp>
    </p:spTree>
    <p:extLst>
      <p:ext uri="{BB962C8B-B14F-4D97-AF65-F5344CB8AC3E}">
        <p14:creationId xmlns:p14="http://schemas.microsoft.com/office/powerpoint/2010/main" val="6384427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A96B7-F1AF-732B-E0C2-C3D098B014DF}"/>
              </a:ext>
            </a:extLst>
          </p:cNvPr>
          <p:cNvSpPr>
            <a:spLocks noGrp="1"/>
          </p:cNvSpPr>
          <p:nvPr>
            <p:ph type="title"/>
          </p:nvPr>
        </p:nvSpPr>
        <p:spPr/>
        <p:txBody>
          <a:bodyPr/>
          <a:lstStyle/>
          <a:p>
            <a:r>
              <a:rPr lang="en-US" dirty="0"/>
              <a:t>Policy Reinforcement</a:t>
            </a:r>
          </a:p>
        </p:txBody>
      </p:sp>
      <p:sp>
        <p:nvSpPr>
          <p:cNvPr id="3" name="Content Placeholder 2">
            <a:extLst>
              <a:ext uri="{FF2B5EF4-FFF2-40B4-BE49-F238E27FC236}">
                <a16:creationId xmlns:a16="http://schemas.microsoft.com/office/drawing/2014/main" id="{2FAF55A7-113C-4738-747C-4C8C99C43EBC}"/>
              </a:ext>
            </a:extLst>
          </p:cNvPr>
          <p:cNvSpPr>
            <a:spLocks noGrp="1"/>
          </p:cNvSpPr>
          <p:nvPr>
            <p:ph idx="1"/>
          </p:nvPr>
        </p:nvSpPr>
        <p:spPr/>
        <p:txBody>
          <a:bodyPr vert="horz" lIns="91440" tIns="45720" rIns="91440" bIns="45720" rtlCol="0" anchor="t">
            <a:normAutofit/>
          </a:bodyPr>
          <a:lstStyle/>
          <a:p>
            <a:r>
              <a:rPr lang="en-US" dirty="0">
                <a:ea typeface="+mn-lt"/>
                <a:cs typeface="+mn-lt"/>
              </a:rPr>
              <a:t>From A Revolution from Within (2018)</a:t>
            </a:r>
            <a:endParaRPr lang="en-US" dirty="0"/>
          </a:p>
          <a:p>
            <a:r>
              <a:rPr lang="en-US" dirty="0">
                <a:ea typeface="+mn-lt"/>
                <a:cs typeface="+mn-lt"/>
              </a:rPr>
              <a:t>New technologies will transform health and care in Wales when systematically deployed. </a:t>
            </a:r>
            <a:endParaRPr lang="en-US"/>
          </a:p>
          <a:p>
            <a:r>
              <a:rPr lang="en-US" dirty="0">
                <a:ea typeface="+mn-lt"/>
                <a:cs typeface="+mn-lt"/>
              </a:rPr>
              <a:t>'Our vision for Wales relies upon faster and smarter provision of and access to care, and better targeted, immediate and </a:t>
            </a:r>
            <a:r>
              <a:rPr lang="en-US" dirty="0" err="1">
                <a:ea typeface="+mn-lt"/>
                <a:cs typeface="+mn-lt"/>
              </a:rPr>
              <a:t>co-ordinated</a:t>
            </a:r>
            <a:r>
              <a:rPr lang="en-US" dirty="0">
                <a:ea typeface="+mn-lt"/>
                <a:cs typeface="+mn-lt"/>
              </a:rPr>
              <a:t> access to health and care information, which is a critical and precious asset for  Wales'. </a:t>
            </a:r>
            <a:endParaRPr lang="en-US" dirty="0"/>
          </a:p>
          <a:p>
            <a:endParaRPr lang="en-US" dirty="0"/>
          </a:p>
        </p:txBody>
      </p:sp>
    </p:spTree>
    <p:extLst>
      <p:ext uri="{BB962C8B-B14F-4D97-AF65-F5344CB8AC3E}">
        <p14:creationId xmlns:p14="http://schemas.microsoft.com/office/powerpoint/2010/main" val="40532534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12445" y="481888"/>
            <a:ext cx="1080000" cy="1262947"/>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626845" y="82896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4" name="Oval 13">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6" name="Group 15">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952" y="4524379"/>
            <a:ext cx="1980001" cy="1363916"/>
            <a:chOff x="4879602" y="3781429"/>
            <a:chExt cx="1980001" cy="1363916"/>
          </a:xfrm>
        </p:grpSpPr>
        <p:sp>
          <p:nvSpPr>
            <p:cNvPr id="17" name="Freeform: Shape 16">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9" name="Oval 18">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useBgFill="1">
        <p:nvSpPr>
          <p:cNvPr id="22" name="Rectangle 21">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171" y="1388266"/>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6" name="Group 25">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7675" y="288981"/>
            <a:ext cx="1262947" cy="1335600"/>
            <a:chOff x="2678417" y="2427951"/>
            <a:chExt cx="1262947" cy="1335600"/>
          </a:xfrm>
        </p:grpSpPr>
        <p:sp>
          <p:nvSpPr>
            <p:cNvPr id="27" name="Freeform: Shape 26">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2" name="Title 1">
            <a:extLst>
              <a:ext uri="{FF2B5EF4-FFF2-40B4-BE49-F238E27FC236}">
                <a16:creationId xmlns:a16="http://schemas.microsoft.com/office/drawing/2014/main" id="{72241EFC-4197-4A86-6CE3-64D01AD7D609}"/>
              </a:ext>
            </a:extLst>
          </p:cNvPr>
          <p:cNvSpPr>
            <a:spLocks noGrp="1"/>
          </p:cNvSpPr>
          <p:nvPr>
            <p:ph type="title"/>
          </p:nvPr>
        </p:nvSpPr>
        <p:spPr>
          <a:xfrm>
            <a:off x="550864" y="549275"/>
            <a:ext cx="3565524" cy="3034657"/>
          </a:xfrm>
        </p:spPr>
        <p:txBody>
          <a:bodyPr vert="horz" wrap="square" lIns="0" tIns="0" rIns="0" bIns="0" rtlCol="0" anchor="b" anchorCtr="0">
            <a:normAutofit/>
          </a:bodyPr>
          <a:lstStyle/>
          <a:p>
            <a:r>
              <a:rPr lang="en-US"/>
              <a:t>Achieving the Aims and Values</a:t>
            </a:r>
          </a:p>
        </p:txBody>
      </p:sp>
      <p:grpSp>
        <p:nvGrpSpPr>
          <p:cNvPr id="30" name="Group 29">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25249" y="5435090"/>
            <a:ext cx="762805" cy="734873"/>
            <a:chOff x="7950336" y="1300590"/>
            <a:chExt cx="762805" cy="734873"/>
          </a:xfrm>
        </p:grpSpPr>
        <p:sp>
          <p:nvSpPr>
            <p:cNvPr id="31"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graphicFrame>
        <p:nvGraphicFramePr>
          <p:cNvPr id="5" name="Content Placeholder 2">
            <a:extLst>
              <a:ext uri="{FF2B5EF4-FFF2-40B4-BE49-F238E27FC236}">
                <a16:creationId xmlns:a16="http://schemas.microsoft.com/office/drawing/2014/main" id="{A6B3CD3C-B125-AD53-4EE7-D75D637641FA}"/>
              </a:ext>
            </a:extLst>
          </p:cNvPr>
          <p:cNvGraphicFramePr>
            <a:graphicFrameLocks noGrp="1"/>
          </p:cNvGraphicFramePr>
          <p:nvPr>
            <p:ph idx="1"/>
          </p:nvPr>
        </p:nvGraphicFramePr>
        <p:xfrm>
          <a:off x="5805612" y="668049"/>
          <a:ext cx="5944427" cy="5594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45166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Robot operating a machine">
            <a:extLst>
              <a:ext uri="{FF2B5EF4-FFF2-40B4-BE49-F238E27FC236}">
                <a16:creationId xmlns:a16="http://schemas.microsoft.com/office/drawing/2014/main" id="{3085E12C-D753-7E0B-A221-07847AC3EBAA}"/>
              </a:ext>
            </a:extLst>
          </p:cNvPr>
          <p:cNvPicPr>
            <a:picLocks noChangeAspect="1"/>
          </p:cNvPicPr>
          <p:nvPr/>
        </p:nvPicPr>
        <p:blipFill rotWithShape="1">
          <a:blip r:embed="rId2">
            <a:alphaModFix amt="60000"/>
          </a:blip>
          <a:srcRect t="3749" r="6" b="23001"/>
          <a:stretch/>
        </p:blipFill>
        <p:spPr>
          <a:xfrm>
            <a:off x="20" y="8571"/>
            <a:ext cx="12188932" cy="6858000"/>
          </a:xfrm>
          <a:prstGeom prst="rect">
            <a:avLst/>
          </a:prstGeom>
        </p:spPr>
      </p:pic>
      <p:sp>
        <p:nvSpPr>
          <p:cNvPr id="2" name="Title 1">
            <a:extLst>
              <a:ext uri="{FF2B5EF4-FFF2-40B4-BE49-F238E27FC236}">
                <a16:creationId xmlns:a16="http://schemas.microsoft.com/office/drawing/2014/main" id="{3889D599-E3C0-7929-4DC5-24B81BA87B08}"/>
              </a:ext>
            </a:extLst>
          </p:cNvPr>
          <p:cNvSpPr>
            <a:spLocks noGrp="1"/>
          </p:cNvSpPr>
          <p:nvPr>
            <p:ph type="title"/>
          </p:nvPr>
        </p:nvSpPr>
        <p:spPr>
          <a:xfrm>
            <a:off x="457200" y="668049"/>
            <a:ext cx="7685037" cy="1325563"/>
          </a:xfrm>
        </p:spPr>
        <p:txBody>
          <a:bodyPr>
            <a:normAutofit/>
          </a:bodyPr>
          <a:lstStyle/>
          <a:p>
            <a:r>
              <a:rPr lang="en-US">
                <a:solidFill>
                  <a:srgbClr val="FFFFFF"/>
                </a:solidFill>
              </a:rPr>
              <a:t>Emerging Technologies</a:t>
            </a:r>
          </a:p>
        </p:txBody>
      </p:sp>
      <p:sp>
        <p:nvSpPr>
          <p:cNvPr id="3" name="Content Placeholder 2">
            <a:extLst>
              <a:ext uri="{FF2B5EF4-FFF2-40B4-BE49-F238E27FC236}">
                <a16:creationId xmlns:a16="http://schemas.microsoft.com/office/drawing/2014/main" id="{2F666EA5-A9D5-4C1A-5E5A-116B50F2AFAA}"/>
              </a:ext>
            </a:extLst>
          </p:cNvPr>
          <p:cNvSpPr>
            <a:spLocks noGrp="1"/>
          </p:cNvSpPr>
          <p:nvPr>
            <p:ph idx="1"/>
          </p:nvPr>
        </p:nvSpPr>
        <p:spPr>
          <a:xfrm>
            <a:off x="457200" y="2096713"/>
            <a:ext cx="7685037" cy="4080250"/>
          </a:xfrm>
        </p:spPr>
        <p:txBody>
          <a:bodyPr vert="horz" lIns="91440" tIns="45720" rIns="91440" bIns="45720" rtlCol="0">
            <a:normAutofit/>
          </a:bodyPr>
          <a:lstStyle/>
          <a:p>
            <a:r>
              <a:rPr lang="en-US">
                <a:solidFill>
                  <a:srgbClr val="FFFFFF"/>
                </a:solidFill>
                <a:ea typeface="+mn-lt"/>
                <a:cs typeface="+mn-lt"/>
              </a:rPr>
              <a:t>Smartphone apps</a:t>
            </a:r>
            <a:endParaRPr lang="en-US">
              <a:solidFill>
                <a:srgbClr val="FFFFFF"/>
              </a:solidFill>
            </a:endParaRPr>
          </a:p>
          <a:p>
            <a:r>
              <a:rPr lang="en-US">
                <a:solidFill>
                  <a:srgbClr val="FFFFFF"/>
                </a:solidFill>
                <a:ea typeface="+mn-lt"/>
                <a:cs typeface="+mn-lt"/>
              </a:rPr>
              <a:t>Localised and portable diagnostics and support systems</a:t>
            </a:r>
          </a:p>
          <a:p>
            <a:r>
              <a:rPr lang="en-US">
                <a:solidFill>
                  <a:srgbClr val="FFFFFF"/>
                </a:solidFill>
                <a:ea typeface="+mn-lt"/>
                <a:cs typeface="+mn-lt"/>
              </a:rPr>
              <a:t>Robotics</a:t>
            </a:r>
          </a:p>
          <a:p>
            <a:r>
              <a:rPr lang="en-US">
                <a:solidFill>
                  <a:srgbClr val="FFFFFF"/>
                </a:solidFill>
                <a:ea typeface="+mn-lt"/>
                <a:cs typeface="+mn-lt"/>
              </a:rPr>
              <a:t>Digital therapeutics</a:t>
            </a:r>
          </a:p>
          <a:p>
            <a:r>
              <a:rPr lang="en-US">
                <a:solidFill>
                  <a:srgbClr val="FFFFFF"/>
                </a:solidFill>
                <a:ea typeface="+mn-lt"/>
                <a:cs typeface="+mn-lt"/>
              </a:rPr>
              <a:t>Data analytics</a:t>
            </a:r>
          </a:p>
          <a:p>
            <a:r>
              <a:rPr lang="en-US">
                <a:solidFill>
                  <a:srgbClr val="FFFFFF"/>
                </a:solidFill>
                <a:ea typeface="+mn-lt"/>
                <a:cs typeface="+mn-lt"/>
              </a:rPr>
              <a:t>Artificial intelligence (AI) </a:t>
            </a:r>
          </a:p>
          <a:p>
            <a:r>
              <a:rPr lang="en-US">
                <a:solidFill>
                  <a:srgbClr val="FFFFFF"/>
                </a:solidFill>
                <a:ea typeface="+mn-lt"/>
                <a:cs typeface="+mn-lt"/>
              </a:rPr>
              <a:t>Machine learning</a:t>
            </a:r>
          </a:p>
          <a:p>
            <a:r>
              <a:rPr lang="en-US">
                <a:solidFill>
                  <a:srgbClr val="FFFFFF"/>
                </a:solidFill>
                <a:ea typeface="+mn-lt"/>
                <a:cs typeface="+mn-lt"/>
              </a:rPr>
              <a:t>Genome sequencing</a:t>
            </a:r>
            <a:endParaRPr lang="en-US">
              <a:solidFill>
                <a:srgbClr val="FFFFFF"/>
              </a:solidFill>
            </a:endParaRPr>
          </a:p>
        </p:txBody>
      </p:sp>
    </p:spTree>
    <p:extLst>
      <p:ext uri="{BB962C8B-B14F-4D97-AF65-F5344CB8AC3E}">
        <p14:creationId xmlns:p14="http://schemas.microsoft.com/office/powerpoint/2010/main" val="30649068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5C68D-6A79-135C-EE89-F6088C593528}"/>
              </a:ext>
            </a:extLst>
          </p:cNvPr>
          <p:cNvSpPr>
            <a:spLocks noGrp="1"/>
          </p:cNvSpPr>
          <p:nvPr>
            <p:ph type="title"/>
          </p:nvPr>
        </p:nvSpPr>
        <p:spPr/>
        <p:txBody>
          <a:bodyPr/>
          <a:lstStyle/>
          <a:p>
            <a:r>
              <a:rPr lang="en-US"/>
              <a:t>Challenges Facing HSC</a:t>
            </a:r>
          </a:p>
        </p:txBody>
      </p:sp>
      <p:sp>
        <p:nvSpPr>
          <p:cNvPr id="3" name="Content Placeholder 2">
            <a:extLst>
              <a:ext uri="{FF2B5EF4-FFF2-40B4-BE49-F238E27FC236}">
                <a16:creationId xmlns:a16="http://schemas.microsoft.com/office/drawing/2014/main" id="{5AAA42C5-8945-55DC-802F-88DBDCB50C94}"/>
              </a:ext>
            </a:extLst>
          </p:cNvPr>
          <p:cNvSpPr>
            <a:spLocks noGrp="1"/>
          </p:cNvSpPr>
          <p:nvPr>
            <p:ph idx="1"/>
          </p:nvPr>
        </p:nvSpPr>
        <p:spPr/>
        <p:txBody>
          <a:bodyPr vert="horz" wrap="square" lIns="0" tIns="0" rIns="0" bIns="0" rtlCol="0" anchor="t">
            <a:normAutofit/>
          </a:bodyPr>
          <a:lstStyle/>
          <a:p>
            <a:r>
              <a:rPr lang="en-US">
                <a:ea typeface="+mn-lt"/>
                <a:cs typeface="+mn-lt"/>
              </a:rPr>
              <a:t>Access: means testing, unmet need and selling homes to pay for care</a:t>
            </a:r>
            <a:endParaRPr lang="en-US">
              <a:solidFill>
                <a:srgbClr val="FFFFFF">
                  <a:alpha val="60000"/>
                </a:srgbClr>
              </a:solidFill>
              <a:ea typeface="Source Sans Pro"/>
            </a:endParaRPr>
          </a:p>
          <a:p>
            <a:r>
              <a:rPr lang="en-US">
                <a:ea typeface="+mn-lt"/>
                <a:cs typeface="+mn-lt"/>
              </a:rPr>
              <a:t>Quality of care: 15-minute care visits and neglect</a:t>
            </a:r>
            <a:endParaRPr lang="en-US"/>
          </a:p>
          <a:p>
            <a:r>
              <a:rPr lang="en-US">
                <a:ea typeface="+mn-lt"/>
                <a:cs typeface="+mn-lt"/>
              </a:rPr>
              <a:t>Workforce pay and conditions: underpaid, overworked staff</a:t>
            </a:r>
            <a:endParaRPr lang="en-US"/>
          </a:p>
          <a:p>
            <a:r>
              <a:rPr lang="en-US">
                <a:ea typeface="+mn-lt"/>
                <a:cs typeface="+mn-lt"/>
              </a:rPr>
              <a:t>Market fragility: care providers struggling to stay in business</a:t>
            </a:r>
            <a:endParaRPr lang="en-US"/>
          </a:p>
          <a:p>
            <a:r>
              <a:rPr lang="en-US">
                <a:ea typeface="+mn-lt"/>
                <a:cs typeface="+mn-lt"/>
              </a:rPr>
              <a:t>Disjointed care: delayed transfers of care and lack of integration with health</a:t>
            </a:r>
            <a:endParaRPr lang="en-US"/>
          </a:p>
          <a:p>
            <a:r>
              <a:rPr lang="en-US" dirty="0">
                <a:ea typeface="+mn-lt"/>
                <a:cs typeface="+mn-lt"/>
              </a:rPr>
              <a:t>The postcode lottery: unwarranted variation in access and performance</a:t>
            </a:r>
            <a:endParaRPr lang="en-US" dirty="0"/>
          </a:p>
        </p:txBody>
      </p:sp>
    </p:spTree>
    <p:extLst>
      <p:ext uri="{BB962C8B-B14F-4D97-AF65-F5344CB8AC3E}">
        <p14:creationId xmlns:p14="http://schemas.microsoft.com/office/powerpoint/2010/main" val="3945516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16618-35AB-F260-0B43-7692EA66D4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508F00-6E44-4A8C-A323-1FC7D3487B03}"/>
              </a:ext>
            </a:extLst>
          </p:cNvPr>
          <p:cNvSpPr>
            <a:spLocks noGrp="1"/>
          </p:cNvSpPr>
          <p:nvPr>
            <p:ph type="title"/>
          </p:nvPr>
        </p:nvSpPr>
        <p:spPr/>
        <p:txBody>
          <a:bodyPr/>
          <a:lstStyle/>
          <a:p>
            <a:r>
              <a:rPr lang="en-US"/>
              <a:t>Challenges Facing HSC</a:t>
            </a:r>
          </a:p>
        </p:txBody>
      </p:sp>
      <p:sp>
        <p:nvSpPr>
          <p:cNvPr id="3" name="Content Placeholder 2">
            <a:extLst>
              <a:ext uri="{FF2B5EF4-FFF2-40B4-BE49-F238E27FC236}">
                <a16:creationId xmlns:a16="http://schemas.microsoft.com/office/drawing/2014/main" id="{C37B00EC-CDFE-B8D9-DF90-87DEEB4373EE}"/>
              </a:ext>
            </a:extLst>
          </p:cNvPr>
          <p:cNvSpPr>
            <a:spLocks noGrp="1"/>
          </p:cNvSpPr>
          <p:nvPr>
            <p:ph idx="1"/>
          </p:nvPr>
        </p:nvSpPr>
        <p:spPr/>
        <p:txBody>
          <a:bodyPr vert="horz" wrap="square" lIns="0" tIns="0" rIns="0" bIns="0" rtlCol="0" anchor="t">
            <a:normAutofit/>
          </a:bodyPr>
          <a:lstStyle/>
          <a:p>
            <a:r>
              <a:rPr lang="en-US">
                <a:ea typeface="+mn-lt"/>
                <a:cs typeface="+mn-lt"/>
              </a:rPr>
              <a:t>Life expectancy is stalling and health inequalities are widening</a:t>
            </a:r>
          </a:p>
          <a:p>
            <a:r>
              <a:rPr lang="en-US">
                <a:solidFill>
                  <a:srgbClr val="FFFFFF">
                    <a:alpha val="60000"/>
                  </a:srgbClr>
                </a:solidFill>
                <a:ea typeface="+mn-lt"/>
                <a:cs typeface="+mn-lt"/>
              </a:rPr>
              <a:t>Risk factors are driving a significant, unequal burden of preventable ill health and premature death</a:t>
            </a:r>
          </a:p>
          <a:p>
            <a:r>
              <a:rPr lang="en-US">
                <a:solidFill>
                  <a:srgbClr val="FFFFFF">
                    <a:alpha val="60000"/>
                  </a:srgbClr>
                </a:solidFill>
                <a:ea typeface="+mn-lt"/>
                <a:cs typeface="+mn-lt"/>
              </a:rPr>
              <a:t>People are living for longer but with major health conditions</a:t>
            </a:r>
          </a:p>
          <a:p>
            <a:r>
              <a:rPr lang="en-US">
                <a:solidFill>
                  <a:srgbClr val="FFFFFF">
                    <a:alpha val="60000"/>
                  </a:srgbClr>
                </a:solidFill>
                <a:ea typeface="+mn-lt"/>
                <a:cs typeface="+mn-lt"/>
              </a:rPr>
              <a:t>Unmet need for NHS and social care services is substantial and increasing</a:t>
            </a:r>
          </a:p>
          <a:p>
            <a:r>
              <a:rPr lang="en-US">
                <a:solidFill>
                  <a:srgbClr val="FFFFFF">
                    <a:alpha val="60000"/>
                  </a:srgbClr>
                </a:solidFill>
                <a:ea typeface="+mn-lt"/>
                <a:cs typeface="+mn-lt"/>
              </a:rPr>
              <a:t>Long-run trends in health and care spending show a decade of underinvestment</a:t>
            </a:r>
          </a:p>
          <a:p>
            <a:r>
              <a:rPr lang="en-US">
                <a:solidFill>
                  <a:srgbClr val="FFFFFF">
                    <a:alpha val="60000"/>
                  </a:srgbClr>
                </a:solidFill>
                <a:ea typeface="+mn-lt"/>
                <a:cs typeface="+mn-lt"/>
              </a:rPr>
              <a:t>The health system lacks capacity compared with many other countries</a:t>
            </a:r>
          </a:p>
          <a:p>
            <a:r>
              <a:rPr lang="en-US">
                <a:solidFill>
                  <a:srgbClr val="FFFFFF">
                    <a:alpha val="60000"/>
                  </a:srgbClr>
                </a:solidFill>
                <a:ea typeface="+mn-lt"/>
                <a:cs typeface="+mn-lt"/>
              </a:rPr>
              <a:t>Public satisfaction with the NHS is at a record low</a:t>
            </a:r>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3757154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49BC1-727B-5F70-75E2-2197961DBB6C}"/>
              </a:ext>
            </a:extLst>
          </p:cNvPr>
          <p:cNvSpPr>
            <a:spLocks noGrp="1"/>
          </p:cNvSpPr>
          <p:nvPr>
            <p:ph type="title"/>
          </p:nvPr>
        </p:nvSpPr>
        <p:spPr>
          <a:xfrm>
            <a:off x="550863" y="549275"/>
            <a:ext cx="3565525" cy="5543549"/>
          </a:xfrm>
        </p:spPr>
        <p:txBody>
          <a:bodyPr wrap="square" anchor="ctr">
            <a:normAutofit/>
          </a:bodyPr>
          <a:lstStyle/>
          <a:p>
            <a:r>
              <a:rPr lang="en-US"/>
              <a:t>Task</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4D9F68E-7E11-F207-D17B-09601C56DBE2}"/>
              </a:ext>
            </a:extLst>
          </p:cNvPr>
          <p:cNvGraphicFramePr>
            <a:graphicFrameLocks noGrp="1"/>
          </p:cNvGraphicFramePr>
          <p:nvPr>
            <p:ph idx="1"/>
            <p:extLst>
              <p:ext uri="{D42A27DB-BD31-4B8C-83A1-F6EECF244321}">
                <p14:modId xmlns:p14="http://schemas.microsoft.com/office/powerpoint/2010/main" val="137027918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256348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EF7DD7-AFC9-A376-FE4F-AF4633526008}"/>
              </a:ext>
            </a:extLst>
          </p:cNvPr>
          <p:cNvSpPr>
            <a:spLocks noGrp="1"/>
          </p:cNvSpPr>
          <p:nvPr>
            <p:ph type="title"/>
          </p:nvPr>
        </p:nvSpPr>
        <p:spPr>
          <a:xfrm>
            <a:off x="550863" y="549275"/>
            <a:ext cx="3565525" cy="5543549"/>
          </a:xfrm>
        </p:spPr>
        <p:txBody>
          <a:bodyPr wrap="square" anchor="ctr">
            <a:normAutofit/>
          </a:bodyPr>
          <a:lstStyle/>
          <a:p>
            <a:r>
              <a:rPr lang="en-US"/>
              <a:t>Solutions</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44201A1-8AD3-4E73-1009-6EE730535A29}"/>
              </a:ext>
            </a:extLst>
          </p:cNvPr>
          <p:cNvGraphicFramePr>
            <a:graphicFrameLocks noGrp="1"/>
          </p:cNvGraphicFramePr>
          <p:nvPr>
            <p:ph idx="1"/>
            <p:extLst>
              <p:ext uri="{D42A27DB-BD31-4B8C-83A1-F6EECF244321}">
                <p14:modId xmlns:p14="http://schemas.microsoft.com/office/powerpoint/2010/main" val="2664339768"/>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57796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9B438-74A7-6B41-C3EE-8C09498F2D2C}"/>
              </a:ext>
            </a:extLst>
          </p:cNvPr>
          <p:cNvSpPr>
            <a:spLocks noGrp="1"/>
          </p:cNvSpPr>
          <p:nvPr>
            <p:ph type="title"/>
          </p:nvPr>
        </p:nvSpPr>
        <p:spPr>
          <a:xfrm>
            <a:off x="550863" y="1520825"/>
            <a:ext cx="4535487" cy="3779838"/>
          </a:xfrm>
        </p:spPr>
        <p:txBody>
          <a:bodyPr anchor="ctr">
            <a:normAutofit/>
          </a:bodyPr>
          <a:lstStyle/>
          <a:p>
            <a:r>
              <a:rPr lang="en-US" sz="6400"/>
              <a:t>Career Resilience</a:t>
            </a:r>
          </a:p>
        </p:txBody>
      </p:sp>
      <p:graphicFrame>
        <p:nvGraphicFramePr>
          <p:cNvPr id="5" name="Content Placeholder 2">
            <a:extLst>
              <a:ext uri="{FF2B5EF4-FFF2-40B4-BE49-F238E27FC236}">
                <a16:creationId xmlns:a16="http://schemas.microsoft.com/office/drawing/2014/main" id="{AF307D50-6439-3B12-5602-B42558724396}"/>
              </a:ext>
            </a:extLst>
          </p:cNvPr>
          <p:cNvGraphicFramePr>
            <a:graphicFrameLocks noGrp="1"/>
          </p:cNvGraphicFramePr>
          <p:nvPr>
            <p:ph idx="1"/>
            <p:extLst>
              <p:ext uri="{D42A27DB-BD31-4B8C-83A1-F6EECF244321}">
                <p14:modId xmlns:p14="http://schemas.microsoft.com/office/powerpoint/2010/main" val="2077845292"/>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886991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A59E1-C880-881D-6F59-2314FD729E6C}"/>
              </a:ext>
            </a:extLst>
          </p:cNvPr>
          <p:cNvSpPr>
            <a:spLocks noGrp="1"/>
          </p:cNvSpPr>
          <p:nvPr>
            <p:ph type="title"/>
          </p:nvPr>
        </p:nvSpPr>
        <p:spPr>
          <a:xfrm>
            <a:off x="550863" y="549275"/>
            <a:ext cx="3565525" cy="5543549"/>
          </a:xfrm>
        </p:spPr>
        <p:txBody>
          <a:bodyPr wrap="square" anchor="ctr">
            <a:normAutofit/>
          </a:bodyPr>
          <a:lstStyle/>
          <a:p>
            <a:r>
              <a:rPr lang="en-US"/>
              <a:t>Scenarios </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B720802-F68D-D772-0F56-0D52AE93D879}"/>
              </a:ext>
            </a:extLst>
          </p:cNvPr>
          <p:cNvGraphicFramePr>
            <a:graphicFrameLocks noGrp="1"/>
          </p:cNvGraphicFramePr>
          <p:nvPr>
            <p:ph idx="1"/>
            <p:extLst>
              <p:ext uri="{D42A27DB-BD31-4B8C-83A1-F6EECF244321}">
                <p14:modId xmlns:p14="http://schemas.microsoft.com/office/powerpoint/2010/main" val="3793061195"/>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14788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5760C-ACCD-2679-BB57-EE5071E66671}"/>
              </a:ext>
            </a:extLst>
          </p:cNvPr>
          <p:cNvSpPr>
            <a:spLocks noGrp="1"/>
          </p:cNvSpPr>
          <p:nvPr>
            <p:ph type="title"/>
          </p:nvPr>
        </p:nvSpPr>
        <p:spPr>
          <a:xfrm>
            <a:off x="550863" y="550800"/>
            <a:ext cx="7308850" cy="986400"/>
          </a:xfrm>
        </p:spPr>
        <p:txBody>
          <a:bodyPr wrap="square" anchor="ctr">
            <a:normAutofit/>
          </a:bodyPr>
          <a:lstStyle/>
          <a:p>
            <a:r>
              <a:rPr lang="en-US"/>
              <a:t>Resilience</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B234FC4-6BA4-2C47-BD0B-80171062E1D1}"/>
              </a:ext>
            </a:extLst>
          </p:cNvPr>
          <p:cNvGraphicFramePr>
            <a:graphicFrameLocks noGrp="1"/>
          </p:cNvGraphicFramePr>
          <p:nvPr>
            <p:ph idx="1"/>
            <p:extLst>
              <p:ext uri="{D42A27DB-BD31-4B8C-83A1-F6EECF244321}">
                <p14:modId xmlns:p14="http://schemas.microsoft.com/office/powerpoint/2010/main" val="925876731"/>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76441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5CE471-FAE0-9398-EB32-326932A7DF43}"/>
              </a:ext>
            </a:extLst>
          </p:cNvPr>
          <p:cNvSpPr>
            <a:spLocks noGrp="1"/>
          </p:cNvSpPr>
          <p:nvPr>
            <p:ph type="title"/>
          </p:nvPr>
        </p:nvSpPr>
        <p:spPr>
          <a:xfrm>
            <a:off x="550863" y="550800"/>
            <a:ext cx="7308850" cy="986400"/>
          </a:xfrm>
        </p:spPr>
        <p:txBody>
          <a:bodyPr wrap="square" anchor="ctr">
            <a:normAutofit/>
          </a:bodyPr>
          <a:lstStyle/>
          <a:p>
            <a:r>
              <a:rPr lang="en-US">
                <a:ea typeface="+mj-lt"/>
                <a:cs typeface="+mj-lt"/>
              </a:rPr>
              <a:t>Professional Identity</a:t>
            </a:r>
            <a:endParaRPr lang="en-US"/>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7FCC059-978C-5E5E-B9E8-DACF7A108665}"/>
              </a:ext>
            </a:extLst>
          </p:cNvPr>
          <p:cNvGraphicFramePr>
            <a:graphicFrameLocks noGrp="1"/>
          </p:cNvGraphicFramePr>
          <p:nvPr>
            <p:ph idx="1"/>
            <p:extLst>
              <p:ext uri="{D42A27DB-BD31-4B8C-83A1-F6EECF244321}">
                <p14:modId xmlns:p14="http://schemas.microsoft.com/office/powerpoint/2010/main" val="1200708937"/>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85687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727D7B-BB1D-4F5C-D5FB-13B4EEE48639}"/>
              </a:ext>
            </a:extLst>
          </p:cNvPr>
          <p:cNvSpPr>
            <a:spLocks noGrp="1"/>
          </p:cNvSpPr>
          <p:nvPr>
            <p:ph type="title"/>
          </p:nvPr>
        </p:nvSpPr>
        <p:spPr>
          <a:xfrm>
            <a:off x="550863" y="549275"/>
            <a:ext cx="3565525" cy="5543549"/>
          </a:xfrm>
        </p:spPr>
        <p:txBody>
          <a:bodyPr wrap="square" anchor="ctr">
            <a:normAutofit/>
          </a:bodyPr>
          <a:lstStyle/>
          <a:p>
            <a:r>
              <a:rPr lang="en-US"/>
              <a:t>Reflection</a:t>
            </a:r>
          </a:p>
        </p:txBody>
      </p:sp>
      <p:sp>
        <p:nvSpPr>
          <p:cNvPr id="11" name="Rectangle 10">
            <a:extLst>
              <a:ext uri="{FF2B5EF4-FFF2-40B4-BE49-F238E27FC236}">
                <a16:creationId xmlns:a16="http://schemas.microsoft.com/office/drawing/2014/main" id="{429899A3-416E-4DB5-846D-023526052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9" y="0"/>
            <a:ext cx="7641102" cy="6858000"/>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A0EF9C7-4C87-2CF7-0178-500F33735DDF}"/>
              </a:ext>
            </a:extLst>
          </p:cNvPr>
          <p:cNvGraphicFramePr>
            <a:graphicFrameLocks noGrp="1"/>
          </p:cNvGraphicFramePr>
          <p:nvPr>
            <p:ph idx="1"/>
            <p:extLst>
              <p:ext uri="{D42A27DB-BD31-4B8C-83A1-F6EECF244321}">
                <p14:modId xmlns:p14="http://schemas.microsoft.com/office/powerpoint/2010/main" val="4147854916"/>
              </p:ext>
            </p:extLst>
          </p:nvPr>
        </p:nvGraphicFramePr>
        <p:xfrm>
          <a:off x="5267325" y="549275"/>
          <a:ext cx="6373814"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17822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EFF5C5-3898-C2DB-8919-E957F222AA86}"/>
              </a:ext>
            </a:extLst>
          </p:cNvPr>
          <p:cNvSpPr>
            <a:spLocks noGrp="1"/>
          </p:cNvSpPr>
          <p:nvPr>
            <p:ph type="title"/>
          </p:nvPr>
        </p:nvSpPr>
        <p:spPr>
          <a:xfrm>
            <a:off x="550863" y="550800"/>
            <a:ext cx="7308850" cy="986400"/>
          </a:xfrm>
        </p:spPr>
        <p:txBody>
          <a:bodyPr wrap="square" anchor="ctr">
            <a:normAutofit/>
          </a:bodyPr>
          <a:lstStyle/>
          <a:p>
            <a:r>
              <a:rPr lang="en-US"/>
              <a:t>Skills Workshop</a:t>
            </a:r>
          </a:p>
        </p:txBody>
      </p:sp>
      <p:sp>
        <p:nvSpPr>
          <p:cNvPr id="11" name="Rectangle 10">
            <a:extLst>
              <a:ext uri="{FF2B5EF4-FFF2-40B4-BE49-F238E27FC236}">
                <a16:creationId xmlns:a16="http://schemas.microsoft.com/office/drawing/2014/main" id="{88392DC7-0988-443B-A0D0-E726C7DB6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83435"/>
            <a:ext cx="12192000" cy="4774564"/>
          </a:xfrm>
          <a:prstGeom prst="rect">
            <a:avLst/>
          </a:prstGeom>
          <a:solidFill>
            <a:schemeClr val="bg2">
              <a:lumMod val="10000"/>
              <a:lumOff val="9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68D219D-D1C3-CBE8-E609-5F35D4276E2A}"/>
              </a:ext>
            </a:extLst>
          </p:cNvPr>
          <p:cNvGraphicFramePr>
            <a:graphicFrameLocks noGrp="1"/>
          </p:cNvGraphicFramePr>
          <p:nvPr>
            <p:ph idx="1"/>
            <p:extLst>
              <p:ext uri="{D42A27DB-BD31-4B8C-83A1-F6EECF244321}">
                <p14:modId xmlns:p14="http://schemas.microsoft.com/office/powerpoint/2010/main" val="2285799586"/>
              </p:ext>
            </p:extLst>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44777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68B74-D0C7-D812-9526-AEBC275F4D8F}"/>
              </a:ext>
            </a:extLst>
          </p:cNvPr>
          <p:cNvSpPr>
            <a:spLocks noGrp="1"/>
          </p:cNvSpPr>
          <p:nvPr>
            <p:ph type="title"/>
          </p:nvPr>
        </p:nvSpPr>
        <p:spPr/>
        <p:txBody>
          <a:bodyPr/>
          <a:lstStyle/>
          <a:p>
            <a:r>
              <a:rPr lang="en-US"/>
              <a:t>Key Skills</a:t>
            </a:r>
          </a:p>
        </p:txBody>
      </p:sp>
      <p:graphicFrame>
        <p:nvGraphicFramePr>
          <p:cNvPr id="5" name="Content Placeholder 4">
            <a:extLst>
              <a:ext uri="{FF2B5EF4-FFF2-40B4-BE49-F238E27FC236}">
                <a16:creationId xmlns:a16="http://schemas.microsoft.com/office/drawing/2014/main" id="{6A698886-F4F1-3EA9-5035-E44EB537F6FB}"/>
              </a:ext>
            </a:extLst>
          </p:cNvPr>
          <p:cNvGraphicFramePr>
            <a:graphicFrameLocks noGrp="1"/>
          </p:cNvGraphicFramePr>
          <p:nvPr>
            <p:ph idx="1"/>
            <p:extLst>
              <p:ext uri="{D42A27DB-BD31-4B8C-83A1-F6EECF244321}">
                <p14:modId xmlns:p14="http://schemas.microsoft.com/office/powerpoint/2010/main" val="2005546900"/>
              </p:ext>
            </p:extLst>
          </p:nvPr>
        </p:nvGraphicFramePr>
        <p:xfrm>
          <a:off x="550863" y="2112963"/>
          <a:ext cx="11090274" cy="4043680"/>
        </p:xfrm>
        <a:graphic>
          <a:graphicData uri="http://schemas.openxmlformats.org/drawingml/2006/table">
            <a:tbl>
              <a:tblPr bandRow="1">
                <a:tableStyleId>{5C22544A-7EE6-4342-B048-85BDC9FD1C3A}</a:tableStyleId>
              </a:tblPr>
              <a:tblGrid>
                <a:gridCol w="6118772">
                  <a:extLst>
                    <a:ext uri="{9D8B030D-6E8A-4147-A177-3AD203B41FA5}">
                      <a16:colId xmlns:a16="http://schemas.microsoft.com/office/drawing/2014/main" val="3549528965"/>
                    </a:ext>
                  </a:extLst>
                </a:gridCol>
                <a:gridCol w="4971502">
                  <a:extLst>
                    <a:ext uri="{9D8B030D-6E8A-4147-A177-3AD203B41FA5}">
                      <a16:colId xmlns:a16="http://schemas.microsoft.com/office/drawing/2014/main" val="3672692571"/>
                    </a:ext>
                  </a:extLst>
                </a:gridCol>
              </a:tblGrid>
              <a:tr h="180975">
                <a:tc>
                  <a:txBody>
                    <a:bodyPr/>
                    <a:lstStyle/>
                    <a:p>
                      <a:pPr marL="0" marR="0" indent="0" algn="ctr" rtl="0" fontAlgn="base">
                        <a:buNone/>
                      </a:pPr>
                      <a:r>
                        <a:rPr lang="en-US" sz="1800" b="1" i="0">
                          <a:solidFill>
                            <a:schemeClr val="tx1"/>
                          </a:solidFill>
                          <a:effectLst/>
                          <a:latin typeface="Arial"/>
                        </a:rPr>
                        <a:t>Skill Area</a:t>
                      </a:r>
                      <a:r>
                        <a:rPr lang="en-US" sz="1800" b="0" i="0" dirty="0">
                          <a:solidFill>
                            <a:schemeClr val="tx1"/>
                          </a:solidFill>
                          <a:effectLst/>
                          <a:latin typeface="Arial"/>
                        </a:rPr>
                        <a:t> </a:t>
                      </a: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ctr" rtl="0" fontAlgn="base">
                        <a:buNone/>
                      </a:pPr>
                      <a:r>
                        <a:rPr lang="en-US" sz="1800" b="1" i="0" dirty="0">
                          <a:solidFill>
                            <a:schemeClr val="tx1"/>
                          </a:solidFill>
                          <a:effectLst/>
                          <a:latin typeface="Arial"/>
                        </a:rPr>
                        <a:t>Self Rating (1-5)</a:t>
                      </a:r>
                      <a:r>
                        <a:rPr lang="en-US" sz="1800" b="0" i="0" dirty="0">
                          <a:solidFill>
                            <a:schemeClr val="tx1"/>
                          </a:solidFill>
                          <a:effectLst/>
                          <a:latin typeface="Arial"/>
                        </a:rPr>
                        <a:t> </a:t>
                      </a: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191653281"/>
                  </a:ext>
                </a:extLst>
              </a:tr>
              <a:tr h="180975">
                <a:tc>
                  <a:txBody>
                    <a:bodyPr/>
                    <a:lstStyle/>
                    <a:p>
                      <a:pPr marL="0" marR="0" indent="0" algn="l" rtl="0" fontAlgn="base">
                        <a:buNone/>
                      </a:pPr>
                      <a:r>
                        <a:rPr lang="en-US" sz="1800" b="0" i="0">
                          <a:solidFill>
                            <a:schemeClr val="tx1"/>
                          </a:solidFill>
                          <a:effectLst/>
                          <a:latin typeface="Arial"/>
                        </a:rPr>
                        <a:t>Communication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695161031"/>
                  </a:ext>
                </a:extLst>
              </a:tr>
              <a:tr h="180975">
                <a:tc>
                  <a:txBody>
                    <a:bodyPr/>
                    <a:lstStyle/>
                    <a:p>
                      <a:pPr marL="0" marR="0" indent="0" algn="l" rtl="0" fontAlgn="base">
                        <a:buNone/>
                      </a:pPr>
                      <a:r>
                        <a:rPr lang="en-US" sz="1800" b="0" i="0">
                          <a:solidFill>
                            <a:schemeClr val="tx1"/>
                          </a:solidFill>
                          <a:effectLst/>
                          <a:latin typeface="Arial"/>
                        </a:rPr>
                        <a:t>Teamwork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40703372"/>
                  </a:ext>
                </a:extLst>
              </a:tr>
              <a:tr h="180975">
                <a:tc>
                  <a:txBody>
                    <a:bodyPr/>
                    <a:lstStyle/>
                    <a:p>
                      <a:pPr marL="0" marR="0" indent="0" algn="l" rtl="0" fontAlgn="base">
                        <a:buNone/>
                      </a:pPr>
                      <a:r>
                        <a:rPr lang="en-US" sz="1800" b="0" i="0">
                          <a:solidFill>
                            <a:schemeClr val="tx1"/>
                          </a:solidFill>
                          <a:effectLst/>
                          <a:latin typeface="Arial"/>
                        </a:rPr>
                        <a:t>Leadership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1235592266"/>
                  </a:ext>
                </a:extLst>
              </a:tr>
              <a:tr h="180975">
                <a:tc>
                  <a:txBody>
                    <a:bodyPr/>
                    <a:lstStyle/>
                    <a:p>
                      <a:pPr marL="0" marR="0" indent="0" algn="l" rtl="0" fontAlgn="base">
                        <a:buNone/>
                      </a:pPr>
                      <a:r>
                        <a:rPr lang="en-US" sz="1800" b="0" i="0">
                          <a:solidFill>
                            <a:schemeClr val="tx1"/>
                          </a:solidFill>
                          <a:effectLst/>
                          <a:latin typeface="Arial"/>
                        </a:rPr>
                        <a:t>Digital Skills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610677054"/>
                  </a:ext>
                </a:extLst>
              </a:tr>
              <a:tr h="180975">
                <a:tc>
                  <a:txBody>
                    <a:bodyPr/>
                    <a:lstStyle/>
                    <a:p>
                      <a:pPr marL="0" marR="0" indent="0" algn="l" rtl="0" fontAlgn="base">
                        <a:buNone/>
                      </a:pPr>
                      <a:r>
                        <a:rPr lang="en-US" sz="1800" b="0" i="0">
                          <a:solidFill>
                            <a:schemeClr val="tx1"/>
                          </a:solidFill>
                          <a:effectLst/>
                          <a:latin typeface="Arial"/>
                        </a:rPr>
                        <a:t>Professionalism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4262582077"/>
                  </a:ext>
                </a:extLst>
              </a:tr>
              <a:tr h="180975">
                <a:tc>
                  <a:txBody>
                    <a:bodyPr/>
                    <a:lstStyle/>
                    <a:p>
                      <a:pPr marL="0" marR="0" indent="0" algn="l" rtl="0" fontAlgn="base">
                        <a:buNone/>
                      </a:pPr>
                      <a:r>
                        <a:rPr lang="en-US" sz="1800" b="0" i="0">
                          <a:solidFill>
                            <a:schemeClr val="tx1"/>
                          </a:solidFill>
                          <a:effectLst/>
                          <a:latin typeface="Arial"/>
                        </a:rPr>
                        <a:t>Emotional Intelligence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420474299"/>
                  </a:ext>
                </a:extLst>
              </a:tr>
              <a:tr h="180975">
                <a:tc>
                  <a:txBody>
                    <a:bodyPr/>
                    <a:lstStyle/>
                    <a:p>
                      <a:pPr marL="0" marR="0" indent="0" algn="l" rtl="0" fontAlgn="base">
                        <a:buNone/>
                      </a:pPr>
                      <a:r>
                        <a:rPr lang="en-US" sz="1800" b="0" i="0">
                          <a:solidFill>
                            <a:schemeClr val="tx1"/>
                          </a:solidFill>
                          <a:effectLst/>
                          <a:latin typeface="Arial"/>
                        </a:rPr>
                        <a:t>Reflection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1295350864"/>
                  </a:ext>
                </a:extLst>
              </a:tr>
              <a:tr h="180975">
                <a:tc>
                  <a:txBody>
                    <a:bodyPr/>
                    <a:lstStyle/>
                    <a:p>
                      <a:pPr marL="0" marR="0" indent="0" algn="l" rtl="0" fontAlgn="base">
                        <a:buNone/>
                      </a:pPr>
                      <a:r>
                        <a:rPr lang="en-US" sz="1800" b="0" i="0">
                          <a:solidFill>
                            <a:schemeClr val="tx1"/>
                          </a:solidFill>
                          <a:effectLst/>
                          <a:latin typeface="Arial"/>
                        </a:rPr>
                        <a:t>Problem Solving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3367918897"/>
                  </a:ext>
                </a:extLst>
              </a:tr>
              <a:tr h="180975">
                <a:tc>
                  <a:txBody>
                    <a:bodyPr/>
                    <a:lstStyle/>
                    <a:p>
                      <a:pPr marL="0" marR="0" indent="0" algn="l" rtl="0" fontAlgn="base">
                        <a:buNone/>
                      </a:pPr>
                      <a:r>
                        <a:rPr lang="en-US" sz="1800" b="0" i="0">
                          <a:solidFill>
                            <a:schemeClr val="tx1"/>
                          </a:solidFill>
                          <a:effectLst/>
                          <a:latin typeface="Arial"/>
                        </a:rPr>
                        <a:t>Cultural Awareness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139348072"/>
                  </a:ext>
                </a:extLst>
              </a:tr>
              <a:tr h="180975">
                <a:tc>
                  <a:txBody>
                    <a:bodyPr/>
                    <a:lstStyle/>
                    <a:p>
                      <a:pPr marL="0" marR="0" indent="0" algn="l" rtl="0" fontAlgn="base">
                        <a:buNone/>
                      </a:pPr>
                      <a:r>
                        <a:rPr lang="en-US" sz="1800" b="0" i="0">
                          <a:solidFill>
                            <a:schemeClr val="tx1"/>
                          </a:solidFill>
                          <a:effectLst/>
                          <a:latin typeface="Arial"/>
                        </a:rPr>
                        <a:t>Career Management </a:t>
                      </a: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tc>
                  <a:txBody>
                    <a:bodyPr/>
                    <a:lstStyle/>
                    <a:p>
                      <a:pPr marL="0" marR="0" indent="0" algn="l" rtl="0" fontAlgn="base">
                        <a:lnSpc>
                          <a:spcPct val="108958"/>
                        </a:lnSpc>
                        <a:spcAft>
                          <a:spcPts val="800"/>
                        </a:spcAft>
                        <a:buNone/>
                      </a:pPr>
                      <a:endParaRPr lang="en-US" sz="1800" b="0" i="0" dirty="0">
                        <a:solidFill>
                          <a:schemeClr val="tx1"/>
                        </a:solidFill>
                        <a:effectLst/>
                        <a:latin typeface="Arial"/>
                      </a:endParaRPr>
                    </a:p>
                  </a:txBody>
                  <a:tcPr marL="66675" marR="66675" anchor="ctr">
                    <a:lnL w="9525" cap="flat" cmpd="sng" algn="ctr">
                      <a:solidFill>
                        <a:srgbClr val="E6E6E6"/>
                      </a:solidFill>
                      <a:prstDash val="solid"/>
                      <a:round/>
                      <a:headEnd type="none" w="med" len="med"/>
                      <a:tailEnd type="none" w="med" len="med"/>
                    </a:lnL>
                    <a:lnR w="9525" cap="flat" cmpd="sng" algn="ctr">
                      <a:solidFill>
                        <a:srgbClr val="E6E6E6"/>
                      </a:solidFill>
                      <a:prstDash val="solid"/>
                      <a:round/>
                      <a:headEnd type="none" w="med" len="med"/>
                      <a:tailEnd type="none" w="med" len="med"/>
                    </a:lnR>
                    <a:lnT w="9525" cap="flat" cmpd="sng" algn="ctr">
                      <a:solidFill>
                        <a:srgbClr val="E6E6E6"/>
                      </a:solidFill>
                      <a:prstDash val="solid"/>
                      <a:round/>
                      <a:headEnd type="none" w="med" len="med"/>
                      <a:tailEnd type="none" w="med" len="med"/>
                    </a:lnT>
                    <a:lnB w="9525"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293058147"/>
                  </a:ext>
                </a:extLst>
              </a:tr>
            </a:tbl>
          </a:graphicData>
        </a:graphic>
      </p:graphicFrame>
    </p:spTree>
    <p:extLst>
      <p:ext uri="{BB962C8B-B14F-4D97-AF65-F5344CB8AC3E}">
        <p14:creationId xmlns:p14="http://schemas.microsoft.com/office/powerpoint/2010/main" val="14962174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2F04E-4061-B6BA-A011-85B75CCBBE62}"/>
              </a:ext>
            </a:extLst>
          </p:cNvPr>
          <p:cNvSpPr>
            <a:spLocks noGrp="1"/>
          </p:cNvSpPr>
          <p:nvPr>
            <p:ph type="title"/>
          </p:nvPr>
        </p:nvSpPr>
        <p:spPr>
          <a:xfrm>
            <a:off x="550864" y="549275"/>
            <a:ext cx="3565524" cy="1997855"/>
          </a:xfrm>
        </p:spPr>
        <p:txBody>
          <a:bodyPr wrap="square" anchor="b">
            <a:normAutofit/>
          </a:bodyPr>
          <a:lstStyle/>
          <a:p>
            <a:r>
              <a:rPr lang="en-US"/>
              <a:t>Reflective Practice</a:t>
            </a:r>
          </a:p>
        </p:txBody>
      </p:sp>
      <p:sp>
        <p:nvSpPr>
          <p:cNvPr id="3" name="Content Placeholder 2">
            <a:extLst>
              <a:ext uri="{FF2B5EF4-FFF2-40B4-BE49-F238E27FC236}">
                <a16:creationId xmlns:a16="http://schemas.microsoft.com/office/drawing/2014/main" id="{8A51A87A-FD99-93AC-B84B-7D67F60D3BFA}"/>
              </a:ext>
            </a:extLst>
          </p:cNvPr>
          <p:cNvSpPr>
            <a:spLocks noGrp="1"/>
          </p:cNvSpPr>
          <p:nvPr>
            <p:ph idx="1"/>
          </p:nvPr>
        </p:nvSpPr>
        <p:spPr>
          <a:xfrm>
            <a:off x="550863" y="2678400"/>
            <a:ext cx="3565525" cy="3414425"/>
          </a:xfrm>
        </p:spPr>
        <p:txBody>
          <a:bodyPr vert="horz" lIns="0" tIns="0" rIns="0" bIns="0" rtlCol="0" anchor="t">
            <a:normAutofit/>
          </a:bodyPr>
          <a:lstStyle/>
          <a:p>
            <a:r>
              <a:rPr lang="en-US" sz="1600">
                <a:ea typeface="Source Sans Pro"/>
              </a:rPr>
              <a:t>Reflective practice is based on the philosophy that life situations and experiences provide a significant means for persons to learn.</a:t>
            </a:r>
          </a:p>
          <a:p>
            <a:endParaRPr lang="en-US" sz="1600">
              <a:ea typeface="Source Sans Pro"/>
            </a:endParaRPr>
          </a:p>
        </p:txBody>
      </p:sp>
      <p:pic>
        <p:nvPicPr>
          <p:cNvPr id="5" name="Picture 4" descr="One big red thumbtack in front of many smaller black thumbtacks">
            <a:extLst>
              <a:ext uri="{FF2B5EF4-FFF2-40B4-BE49-F238E27FC236}">
                <a16:creationId xmlns:a16="http://schemas.microsoft.com/office/drawing/2014/main" id="{EAFFB5A6-066C-431F-3D49-F9578179D158}"/>
              </a:ext>
            </a:extLst>
          </p:cNvPr>
          <p:cNvPicPr>
            <a:picLocks noChangeAspect="1"/>
          </p:cNvPicPr>
          <p:nvPr/>
        </p:nvPicPr>
        <p:blipFill>
          <a:blip r:embed="rId2"/>
          <a:srcRect l="18777" r="-9" b="-9"/>
          <a:stretch>
            <a:fillRect/>
          </a:stretch>
        </p:blipFill>
        <p:spPr>
          <a:xfrm>
            <a:off x="4550899" y="10"/>
            <a:ext cx="7641102" cy="6857990"/>
          </a:xfrm>
          <a:custGeom>
            <a:avLst/>
            <a:gdLst/>
            <a:ahLst/>
            <a:cxnLst/>
            <a:rect l="l" t="t" r="r" b="b"/>
            <a:pathLst>
              <a:path w="7641102" h="6858000">
                <a:moveTo>
                  <a:pt x="0" y="0"/>
                </a:moveTo>
                <a:lnTo>
                  <a:pt x="7641102" y="0"/>
                </a:lnTo>
                <a:lnTo>
                  <a:pt x="7641102" y="6858000"/>
                </a:lnTo>
                <a:lnTo>
                  <a:pt x="0" y="6858000"/>
                </a:lnTo>
                <a:close/>
              </a:path>
            </a:pathLst>
          </a:custGeom>
        </p:spPr>
      </p:pic>
      <p:sp>
        <p:nvSpPr>
          <p:cNvPr id="11" name="Rectangle 10">
            <a:extLst>
              <a:ext uri="{FF2B5EF4-FFF2-40B4-BE49-F238E27FC236}">
                <a16:creationId xmlns:a16="http://schemas.microsoft.com/office/drawing/2014/main" id="{6FF3A87B-2255-45E0-A551-C11FAF932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0898" y="5773729"/>
            <a:ext cx="7641102"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89227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C9BC8-9536-1A65-00F7-A4356A782D5F}"/>
              </a:ext>
            </a:extLst>
          </p:cNvPr>
          <p:cNvSpPr>
            <a:spLocks noGrp="1"/>
          </p:cNvSpPr>
          <p:nvPr>
            <p:ph type="title"/>
          </p:nvPr>
        </p:nvSpPr>
        <p:spPr>
          <a:xfrm>
            <a:off x="990000" y="946800"/>
            <a:ext cx="2802386" cy="4689475"/>
          </a:xfrm>
        </p:spPr>
        <p:txBody>
          <a:bodyPr anchor="t">
            <a:normAutofit/>
          </a:bodyPr>
          <a:lstStyle/>
          <a:p>
            <a:r>
              <a:rPr lang="en-US" dirty="0"/>
              <a:t>Why do we do this?</a:t>
            </a:r>
          </a:p>
        </p:txBody>
      </p:sp>
      <p:graphicFrame>
        <p:nvGraphicFramePr>
          <p:cNvPr id="5" name="Content Placeholder 2">
            <a:extLst>
              <a:ext uri="{FF2B5EF4-FFF2-40B4-BE49-F238E27FC236}">
                <a16:creationId xmlns:a16="http://schemas.microsoft.com/office/drawing/2014/main" id="{8621E6F9-EA09-EAFF-DF04-1A2CC42E5960}"/>
              </a:ext>
            </a:extLst>
          </p:cNvPr>
          <p:cNvGraphicFramePr>
            <a:graphicFrameLocks noGrp="1"/>
          </p:cNvGraphicFramePr>
          <p:nvPr>
            <p:ph idx="1"/>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74533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08AFD-49CD-8C47-6AFC-41B700249115}"/>
              </a:ext>
            </a:extLst>
          </p:cNvPr>
          <p:cNvSpPr>
            <a:spLocks noGrp="1"/>
          </p:cNvSpPr>
          <p:nvPr>
            <p:ph type="title"/>
          </p:nvPr>
        </p:nvSpPr>
        <p:spPr>
          <a:xfrm>
            <a:off x="532800" y="946800"/>
            <a:ext cx="4082546" cy="4689475"/>
          </a:xfrm>
        </p:spPr>
        <p:txBody>
          <a:bodyPr anchor="t">
            <a:normAutofit/>
          </a:bodyPr>
          <a:lstStyle/>
          <a:p>
            <a:r>
              <a:rPr lang="en-US" dirty="0"/>
              <a:t>Assumptions of Reflective Practice</a:t>
            </a:r>
          </a:p>
        </p:txBody>
      </p:sp>
      <p:graphicFrame>
        <p:nvGraphicFramePr>
          <p:cNvPr id="5" name="Content Placeholder 2">
            <a:extLst>
              <a:ext uri="{FF2B5EF4-FFF2-40B4-BE49-F238E27FC236}">
                <a16:creationId xmlns:a16="http://schemas.microsoft.com/office/drawing/2014/main" id="{AB6809C1-1B7F-9542-7B0C-2139BA3A8A60}"/>
              </a:ext>
            </a:extLst>
          </p:cNvPr>
          <p:cNvGraphicFramePr>
            <a:graphicFrameLocks noGrp="1"/>
          </p:cNvGraphicFramePr>
          <p:nvPr>
            <p:ph idx="1"/>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700387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B68F0-3437-A370-81F0-51681CC43621}"/>
              </a:ext>
            </a:extLst>
          </p:cNvPr>
          <p:cNvSpPr>
            <a:spLocks noGrp="1"/>
          </p:cNvSpPr>
          <p:nvPr>
            <p:ph type="title"/>
          </p:nvPr>
        </p:nvSpPr>
        <p:spPr>
          <a:xfrm>
            <a:off x="990000" y="946800"/>
            <a:ext cx="2802386" cy="4689475"/>
          </a:xfrm>
        </p:spPr>
        <p:txBody>
          <a:bodyPr anchor="t">
            <a:normAutofit/>
          </a:bodyPr>
          <a:lstStyle/>
          <a:p>
            <a:r>
              <a:rPr lang="en-US" dirty="0"/>
              <a:t>Gibbs' Cycle (1988)</a:t>
            </a:r>
          </a:p>
        </p:txBody>
      </p:sp>
      <p:graphicFrame>
        <p:nvGraphicFramePr>
          <p:cNvPr id="5" name="Content Placeholder 2">
            <a:extLst>
              <a:ext uri="{FF2B5EF4-FFF2-40B4-BE49-F238E27FC236}">
                <a16:creationId xmlns:a16="http://schemas.microsoft.com/office/drawing/2014/main" id="{550B1817-A992-1228-8E9F-C61A2850EB54}"/>
              </a:ext>
            </a:extLst>
          </p:cNvPr>
          <p:cNvGraphicFramePr>
            <a:graphicFrameLocks noGrp="1"/>
          </p:cNvGraphicFramePr>
          <p:nvPr>
            <p:ph idx="1"/>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577018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E2B25-550E-1D91-5996-E72F1D8554A6}"/>
              </a:ext>
            </a:extLst>
          </p:cNvPr>
          <p:cNvSpPr>
            <a:spLocks noGrp="1"/>
          </p:cNvSpPr>
          <p:nvPr>
            <p:ph type="title"/>
          </p:nvPr>
        </p:nvSpPr>
        <p:spPr>
          <a:xfrm>
            <a:off x="7212013" y="1079500"/>
            <a:ext cx="3894138" cy="4689475"/>
          </a:xfrm>
        </p:spPr>
        <p:txBody>
          <a:bodyPr anchor="ctr">
            <a:normAutofit/>
          </a:bodyPr>
          <a:lstStyle/>
          <a:p>
            <a:pPr algn="ctr"/>
            <a:r>
              <a:rPr lang="en-US" sz="4800"/>
              <a:t>Gibbs' Cycle (1988)</a:t>
            </a:r>
          </a:p>
        </p:txBody>
      </p:sp>
      <p:graphicFrame>
        <p:nvGraphicFramePr>
          <p:cNvPr id="5" name="Content Placeholder 2">
            <a:extLst>
              <a:ext uri="{FF2B5EF4-FFF2-40B4-BE49-F238E27FC236}">
                <a16:creationId xmlns:a16="http://schemas.microsoft.com/office/drawing/2014/main" id="{9F0BC2F7-85EA-37F3-15B1-259DE77D05B6}"/>
              </a:ext>
            </a:extLst>
          </p:cNvPr>
          <p:cNvGraphicFramePr>
            <a:graphicFrameLocks noGrp="1"/>
          </p:cNvGraphicFramePr>
          <p:nvPr>
            <p:ph idx="1"/>
          </p:nvPr>
        </p:nvGraphicFramePr>
        <p:xfrm>
          <a:off x="541338"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391936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47B01-B6FC-5123-5D0E-5AC4753EFED7}"/>
              </a:ext>
            </a:extLst>
          </p:cNvPr>
          <p:cNvSpPr>
            <a:spLocks noGrp="1"/>
          </p:cNvSpPr>
          <p:nvPr>
            <p:ph type="title"/>
          </p:nvPr>
        </p:nvSpPr>
        <p:spPr>
          <a:xfrm>
            <a:off x="990000" y="1089025"/>
            <a:ext cx="4075200" cy="1532951"/>
          </a:xfrm>
        </p:spPr>
        <p:txBody>
          <a:bodyPr vert="horz" lIns="91440" tIns="45720" rIns="91440" bIns="45720" rtlCol="0" anchor="b" anchorCtr="0">
            <a:normAutofit/>
          </a:bodyPr>
          <a:lstStyle/>
          <a:p>
            <a:pPr algn="ctr">
              <a:lnSpc>
                <a:spcPct val="90000"/>
              </a:lnSpc>
            </a:pPr>
            <a:r>
              <a:rPr lang="en-US" sz="4800"/>
              <a:t>Gibbs' Cycle (1988)</a:t>
            </a:r>
          </a:p>
        </p:txBody>
      </p:sp>
      <p:pic>
        <p:nvPicPr>
          <p:cNvPr id="4" name="Picture 4" descr="Diagram&#10;&#10;Description automatically generated">
            <a:extLst>
              <a:ext uri="{FF2B5EF4-FFF2-40B4-BE49-F238E27FC236}">
                <a16:creationId xmlns:a16="http://schemas.microsoft.com/office/drawing/2014/main" id="{278B9E86-DAF4-2EC6-8DE5-C9E55B19DAFC}"/>
              </a:ext>
            </a:extLst>
          </p:cNvPr>
          <p:cNvPicPr>
            <a:picLocks noGrp="1" noChangeAspect="1"/>
          </p:cNvPicPr>
          <p:nvPr>
            <p:ph idx="1"/>
          </p:nvPr>
        </p:nvPicPr>
        <p:blipFill>
          <a:blip r:embed="rId2"/>
          <a:stretch>
            <a:fillRect/>
          </a:stretch>
        </p:blipFill>
        <p:spPr>
          <a:xfrm>
            <a:off x="6654799" y="929566"/>
            <a:ext cx="4996213" cy="4996213"/>
          </a:xfrm>
          <a:prstGeom prst="rect">
            <a:avLst/>
          </a:prstGeom>
        </p:spPr>
      </p:pic>
    </p:spTree>
    <p:extLst>
      <p:ext uri="{BB962C8B-B14F-4D97-AF65-F5344CB8AC3E}">
        <p14:creationId xmlns:p14="http://schemas.microsoft.com/office/powerpoint/2010/main" val="28955335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BED82-D5F2-254C-5923-A64927D4F7C7}"/>
              </a:ext>
            </a:extLst>
          </p:cNvPr>
          <p:cNvSpPr>
            <a:spLocks noGrp="1"/>
          </p:cNvSpPr>
          <p:nvPr>
            <p:ph type="title"/>
          </p:nvPr>
        </p:nvSpPr>
        <p:spPr>
          <a:xfrm>
            <a:off x="990000" y="946800"/>
            <a:ext cx="3554226" cy="4689475"/>
          </a:xfrm>
        </p:spPr>
        <p:txBody>
          <a:bodyPr anchor="t">
            <a:normAutofit/>
          </a:bodyPr>
          <a:lstStyle/>
          <a:p>
            <a:r>
              <a:rPr lang="en-US" dirty="0"/>
              <a:t>Description</a:t>
            </a:r>
          </a:p>
        </p:txBody>
      </p:sp>
      <p:graphicFrame>
        <p:nvGraphicFramePr>
          <p:cNvPr id="5" name="Content Placeholder 2">
            <a:extLst>
              <a:ext uri="{FF2B5EF4-FFF2-40B4-BE49-F238E27FC236}">
                <a16:creationId xmlns:a16="http://schemas.microsoft.com/office/drawing/2014/main" id="{35BC3D24-34F5-EB89-CD36-609E548D6EB7}"/>
              </a:ext>
            </a:extLst>
          </p:cNvPr>
          <p:cNvGraphicFramePr>
            <a:graphicFrameLocks noGrp="1"/>
          </p:cNvGraphicFramePr>
          <p:nvPr>
            <p:ph idx="1"/>
          </p:nvPr>
        </p:nvGraphicFramePr>
        <p:xfrm>
          <a:off x="4982215" y="537330"/>
          <a:ext cx="6668792" cy="577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33205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2205A-157A-6C84-9D77-042EA4918FF0}"/>
              </a:ext>
            </a:extLst>
          </p:cNvPr>
          <p:cNvSpPr>
            <a:spLocks noGrp="1"/>
          </p:cNvSpPr>
          <p:nvPr>
            <p:ph type="title"/>
          </p:nvPr>
        </p:nvSpPr>
        <p:spPr>
          <a:xfrm>
            <a:off x="1080001" y="1079500"/>
            <a:ext cx="3904750" cy="4689475"/>
          </a:xfrm>
        </p:spPr>
        <p:txBody>
          <a:bodyPr anchor="ctr">
            <a:normAutofit/>
          </a:bodyPr>
          <a:lstStyle/>
          <a:p>
            <a:pPr algn="ctr"/>
            <a:r>
              <a:rPr lang="en-US" sz="4800"/>
              <a:t>Feelings</a:t>
            </a:r>
          </a:p>
        </p:txBody>
      </p:sp>
      <p:graphicFrame>
        <p:nvGraphicFramePr>
          <p:cNvPr id="15" name="Content Placeholder 2">
            <a:extLst>
              <a:ext uri="{FF2B5EF4-FFF2-40B4-BE49-F238E27FC236}">
                <a16:creationId xmlns:a16="http://schemas.microsoft.com/office/drawing/2014/main" id="{253C0EFD-1559-94C3-4CB8-79B23CE6BCBA}"/>
              </a:ext>
            </a:extLst>
          </p:cNvPr>
          <p:cNvGraphicFramePr>
            <a:graphicFrameLocks noGrp="1"/>
          </p:cNvGraphicFramePr>
          <p:nvPr>
            <p:ph idx="1"/>
            <p:extLst>
              <p:ext uri="{D42A27DB-BD31-4B8C-83A1-F6EECF244321}">
                <p14:modId xmlns:p14="http://schemas.microsoft.com/office/powerpoint/2010/main" val="3470696306"/>
              </p:ext>
            </p:extLst>
          </p:nvPr>
        </p:nvGraphicFramePr>
        <p:xfrm>
          <a:off x="4693172" y="236481"/>
          <a:ext cx="7032175" cy="6366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553556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C317A-B34B-7A69-D264-EE61A7F4017C}"/>
              </a:ext>
            </a:extLst>
          </p:cNvPr>
          <p:cNvSpPr>
            <a:spLocks noGrp="1"/>
          </p:cNvSpPr>
          <p:nvPr>
            <p:ph type="title"/>
          </p:nvPr>
        </p:nvSpPr>
        <p:spPr>
          <a:xfrm>
            <a:off x="1080001" y="1079500"/>
            <a:ext cx="3904750" cy="4689475"/>
          </a:xfrm>
        </p:spPr>
        <p:txBody>
          <a:bodyPr anchor="ctr">
            <a:normAutofit/>
          </a:bodyPr>
          <a:lstStyle/>
          <a:p>
            <a:pPr algn="ctr"/>
            <a:r>
              <a:rPr lang="en-US" sz="4800"/>
              <a:t>Evaluation</a:t>
            </a:r>
          </a:p>
        </p:txBody>
      </p:sp>
      <p:graphicFrame>
        <p:nvGraphicFramePr>
          <p:cNvPr id="5" name="Content Placeholder 2">
            <a:extLst>
              <a:ext uri="{FF2B5EF4-FFF2-40B4-BE49-F238E27FC236}">
                <a16:creationId xmlns:a16="http://schemas.microsoft.com/office/drawing/2014/main" id="{E1239966-5002-AB66-AB41-97E0B9F9C202}"/>
              </a:ext>
            </a:extLst>
          </p:cNvPr>
          <p:cNvGraphicFramePr>
            <a:graphicFrameLocks noGrp="1"/>
          </p:cNvGraphicFramePr>
          <p:nvPr>
            <p:ph idx="1"/>
            <p:extLst>
              <p:ext uri="{D42A27DB-BD31-4B8C-83A1-F6EECF244321}">
                <p14:modId xmlns:p14="http://schemas.microsoft.com/office/powerpoint/2010/main" val="4150042209"/>
              </p:ext>
            </p:extLst>
          </p:nvPr>
        </p:nvGraphicFramePr>
        <p:xfrm>
          <a:off x="4614185" y="214121"/>
          <a:ext cx="7222675" cy="64264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22964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84B11-6092-529C-C97E-DB7D4E175A02}"/>
              </a:ext>
            </a:extLst>
          </p:cNvPr>
          <p:cNvSpPr>
            <a:spLocks noGrp="1"/>
          </p:cNvSpPr>
          <p:nvPr>
            <p:ph type="title"/>
          </p:nvPr>
        </p:nvSpPr>
        <p:spPr>
          <a:xfrm>
            <a:off x="1080001" y="1079500"/>
            <a:ext cx="3904750" cy="4689475"/>
          </a:xfrm>
        </p:spPr>
        <p:txBody>
          <a:bodyPr anchor="ctr">
            <a:normAutofit/>
          </a:bodyPr>
          <a:lstStyle/>
          <a:p>
            <a:pPr algn="ctr"/>
            <a:r>
              <a:rPr lang="en-US" sz="4800"/>
              <a:t>Analysis</a:t>
            </a:r>
          </a:p>
        </p:txBody>
      </p:sp>
      <p:graphicFrame>
        <p:nvGraphicFramePr>
          <p:cNvPr id="5" name="Content Placeholder 2">
            <a:extLst>
              <a:ext uri="{FF2B5EF4-FFF2-40B4-BE49-F238E27FC236}">
                <a16:creationId xmlns:a16="http://schemas.microsoft.com/office/drawing/2014/main" id="{0F7244B5-36D9-FE91-9B33-5CF2DBCBAE1E}"/>
              </a:ext>
            </a:extLst>
          </p:cNvPr>
          <p:cNvGraphicFramePr>
            <a:graphicFrameLocks noGrp="1"/>
          </p:cNvGraphicFramePr>
          <p:nvPr>
            <p:ph idx="1"/>
            <p:extLst>
              <p:ext uri="{D42A27DB-BD31-4B8C-83A1-F6EECF244321}">
                <p14:modId xmlns:p14="http://schemas.microsoft.com/office/powerpoint/2010/main" val="4140819696"/>
              </p:ext>
            </p:extLst>
          </p:nvPr>
        </p:nvGraphicFramePr>
        <p:xfrm>
          <a:off x="4283133" y="116548"/>
          <a:ext cx="7460800" cy="66169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7106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9FA5B-8D57-3E15-62FE-0C46F920D061}"/>
              </a:ext>
            </a:extLst>
          </p:cNvPr>
          <p:cNvSpPr>
            <a:spLocks noGrp="1"/>
          </p:cNvSpPr>
          <p:nvPr>
            <p:ph type="title"/>
          </p:nvPr>
        </p:nvSpPr>
        <p:spPr>
          <a:xfrm>
            <a:off x="1080001" y="1079500"/>
            <a:ext cx="3904750" cy="4689475"/>
          </a:xfrm>
        </p:spPr>
        <p:txBody>
          <a:bodyPr anchor="ctr">
            <a:normAutofit/>
          </a:bodyPr>
          <a:lstStyle/>
          <a:p>
            <a:pPr algn="ctr"/>
            <a:r>
              <a:rPr lang="en-US" sz="4800"/>
              <a:t>Conclusions</a:t>
            </a:r>
          </a:p>
        </p:txBody>
      </p:sp>
      <p:graphicFrame>
        <p:nvGraphicFramePr>
          <p:cNvPr id="5" name="Content Placeholder 2">
            <a:extLst>
              <a:ext uri="{FF2B5EF4-FFF2-40B4-BE49-F238E27FC236}">
                <a16:creationId xmlns:a16="http://schemas.microsoft.com/office/drawing/2014/main" id="{59DED44A-AE1B-0404-9E43-0297CE6C7A26}"/>
              </a:ext>
            </a:extLst>
          </p:cNvPr>
          <p:cNvGraphicFramePr>
            <a:graphicFrameLocks noGrp="1"/>
          </p:cNvGraphicFramePr>
          <p:nvPr>
            <p:ph idx="1"/>
            <p:extLst>
              <p:ext uri="{D42A27DB-BD31-4B8C-83A1-F6EECF244321}">
                <p14:modId xmlns:p14="http://schemas.microsoft.com/office/powerpoint/2010/main" val="2515159437"/>
              </p:ext>
            </p:extLst>
          </p:nvPr>
        </p:nvGraphicFramePr>
        <p:xfrm>
          <a:off x="4983279" y="-70177"/>
          <a:ext cx="6853581" cy="6747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58912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471B-0EB9-CCF4-3A60-95320FC2ADBB}"/>
              </a:ext>
            </a:extLst>
          </p:cNvPr>
          <p:cNvSpPr>
            <a:spLocks noGrp="1"/>
          </p:cNvSpPr>
          <p:nvPr>
            <p:ph type="title"/>
          </p:nvPr>
        </p:nvSpPr>
        <p:spPr>
          <a:xfrm>
            <a:off x="1080001" y="1079500"/>
            <a:ext cx="3904750" cy="4689475"/>
          </a:xfrm>
        </p:spPr>
        <p:txBody>
          <a:bodyPr anchor="ctr">
            <a:normAutofit/>
          </a:bodyPr>
          <a:lstStyle/>
          <a:p>
            <a:pPr algn="ctr"/>
            <a:r>
              <a:rPr lang="en-US" sz="4800"/>
              <a:t>Action Plan</a:t>
            </a:r>
          </a:p>
        </p:txBody>
      </p:sp>
      <p:graphicFrame>
        <p:nvGraphicFramePr>
          <p:cNvPr id="5" name="Content Placeholder 2">
            <a:extLst>
              <a:ext uri="{FF2B5EF4-FFF2-40B4-BE49-F238E27FC236}">
                <a16:creationId xmlns:a16="http://schemas.microsoft.com/office/drawing/2014/main" id="{6A71652A-1720-FFC6-C390-1B1C1E05C4FB}"/>
              </a:ext>
            </a:extLst>
          </p:cNvPr>
          <p:cNvGraphicFramePr>
            <a:graphicFrameLocks noGrp="1"/>
          </p:cNvGraphicFramePr>
          <p:nvPr>
            <p:ph idx="1"/>
            <p:extLst>
              <p:ext uri="{D42A27DB-BD31-4B8C-83A1-F6EECF244321}">
                <p14:modId xmlns:p14="http://schemas.microsoft.com/office/powerpoint/2010/main" val="2286800763"/>
              </p:ext>
            </p:extLst>
          </p:nvPr>
        </p:nvGraphicFramePr>
        <p:xfrm>
          <a:off x="4797134" y="167948"/>
          <a:ext cx="7151238" cy="6509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4954940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B48839-31CE-93B2-4675-9D7128177EC0}"/>
              </a:ext>
            </a:extLst>
          </p:cNvPr>
          <p:cNvSpPr>
            <a:spLocks noGrp="1"/>
          </p:cNvSpPr>
          <p:nvPr>
            <p:ph type="title"/>
          </p:nvPr>
        </p:nvSpPr>
        <p:spPr>
          <a:xfrm>
            <a:off x="550863" y="549275"/>
            <a:ext cx="5437185" cy="1997855"/>
          </a:xfrm>
        </p:spPr>
        <p:txBody>
          <a:bodyPr wrap="square" anchor="b">
            <a:normAutofit/>
          </a:bodyPr>
          <a:lstStyle/>
          <a:p>
            <a:r>
              <a:rPr lang="en-US"/>
              <a:t>Closing Message</a:t>
            </a:r>
          </a:p>
        </p:txBody>
      </p:sp>
      <p:sp>
        <p:nvSpPr>
          <p:cNvPr id="3" name="Content Placeholder 2">
            <a:extLst>
              <a:ext uri="{FF2B5EF4-FFF2-40B4-BE49-F238E27FC236}">
                <a16:creationId xmlns:a16="http://schemas.microsoft.com/office/drawing/2014/main" id="{A7F09ED9-DBA2-241A-F205-5027292B8234}"/>
              </a:ext>
            </a:extLst>
          </p:cNvPr>
          <p:cNvSpPr>
            <a:spLocks noGrp="1"/>
          </p:cNvSpPr>
          <p:nvPr>
            <p:ph idx="1"/>
          </p:nvPr>
        </p:nvSpPr>
        <p:spPr>
          <a:xfrm>
            <a:off x="550863" y="2677306"/>
            <a:ext cx="5437187" cy="3415519"/>
          </a:xfrm>
        </p:spPr>
        <p:txBody>
          <a:bodyPr vert="horz" lIns="0" tIns="0" rIns="0" bIns="0" rtlCol="0" anchor="t">
            <a:normAutofit/>
          </a:bodyPr>
          <a:lstStyle/>
          <a:p>
            <a:r>
              <a:rPr lang="en-US">
                <a:ea typeface="+mn-lt"/>
                <a:cs typeface="+mn-lt"/>
              </a:rPr>
              <a:t>This module is not about getting you a job. It is about developing the skills, identity, resilience and adaptability needed to build a sustainable career in health and social care.</a:t>
            </a:r>
            <a:endParaRPr lang="en-US"/>
          </a:p>
        </p:txBody>
      </p:sp>
      <p:pic>
        <p:nvPicPr>
          <p:cNvPr id="7" name="Graphic 6" descr="Head with Gears">
            <a:extLst>
              <a:ext uri="{FF2B5EF4-FFF2-40B4-BE49-F238E27FC236}">
                <a16:creationId xmlns:a16="http://schemas.microsoft.com/office/drawing/2014/main" id="{7186D3BF-91AB-748B-B3B0-DAADB40CC53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924675" y="1072039"/>
            <a:ext cx="4713922" cy="4713922"/>
          </a:xfrm>
          <a:custGeom>
            <a:avLst/>
            <a:gdLst/>
            <a:ahLst/>
            <a:cxnLst/>
            <a:rect l="l" t="t" r="r" b="b"/>
            <a:pathLst>
              <a:path w="4713922" h="5759450">
                <a:moveTo>
                  <a:pt x="0" y="0"/>
                </a:moveTo>
                <a:lnTo>
                  <a:pt x="4713922" y="0"/>
                </a:lnTo>
                <a:lnTo>
                  <a:pt x="4713922" y="5759450"/>
                </a:lnTo>
                <a:lnTo>
                  <a:pt x="0" y="5759450"/>
                </a:lnTo>
                <a:close/>
              </a:path>
            </a:pathLst>
          </a:custGeom>
        </p:spPr>
      </p:pic>
    </p:spTree>
    <p:extLst>
      <p:ext uri="{BB962C8B-B14F-4D97-AF65-F5344CB8AC3E}">
        <p14:creationId xmlns:p14="http://schemas.microsoft.com/office/powerpoint/2010/main" val="2299177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FAD85-EE61-7D5D-88F7-419F9524A116}"/>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D4F7780-B48F-3FCC-5D6E-2B594F2D583F}"/>
              </a:ext>
            </a:extLst>
          </p:cNvPr>
          <p:cNvSpPr>
            <a:spLocks noGrp="1"/>
          </p:cNvSpPr>
          <p:nvPr>
            <p:ph idx="1"/>
          </p:nvPr>
        </p:nvSpPr>
        <p:spPr/>
        <p:txBody>
          <a:bodyPr vert="horz" wrap="square" lIns="0" tIns="0" rIns="0" bIns="0" rtlCol="0" anchor="t">
            <a:normAutofit fontScale="92500" lnSpcReduction="20000"/>
          </a:bodyPr>
          <a:lstStyle/>
          <a:p>
            <a:r>
              <a:rPr lang="en-US">
                <a:ea typeface="+mn-lt"/>
                <a:cs typeface="+mn-lt"/>
              </a:rPr>
              <a:t>Caldwell, L., and Grobbel, C. C. (2013). The importance of reflective practice in nursing. </a:t>
            </a:r>
            <a:r>
              <a:rPr lang="en-US" i="1">
                <a:ea typeface="+mn-lt"/>
                <a:cs typeface="+mn-lt"/>
              </a:rPr>
              <a:t>International Journal of Caring Science</a:t>
            </a:r>
            <a:r>
              <a:rPr lang="en-US">
                <a:ea typeface="+mn-lt"/>
                <a:cs typeface="+mn-lt"/>
              </a:rPr>
              <a:t>, 6(3), pp. 319-326. </a:t>
            </a:r>
            <a:endParaRPr lang="en-US">
              <a:solidFill>
                <a:srgbClr val="FFFFFF">
                  <a:alpha val="60000"/>
                </a:srgbClr>
              </a:solidFill>
              <a:ea typeface="Source Sans Pro"/>
            </a:endParaRPr>
          </a:p>
          <a:p>
            <a:r>
              <a:rPr lang="en-US">
                <a:ea typeface="+mn-lt"/>
                <a:cs typeface="+mn-lt"/>
              </a:rPr>
              <a:t>Dewey, J. (1910, 1933). </a:t>
            </a:r>
            <a:r>
              <a:rPr lang="en-US" i="1">
                <a:ea typeface="+mn-lt"/>
                <a:cs typeface="+mn-lt"/>
              </a:rPr>
              <a:t>How we think</a:t>
            </a:r>
            <a:r>
              <a:rPr lang="en-US">
                <a:ea typeface="+mn-lt"/>
                <a:cs typeface="+mn-lt"/>
              </a:rPr>
              <a:t>. D.C. Heath &amp; Company </a:t>
            </a:r>
            <a:endParaRPr lang="en-US"/>
          </a:p>
          <a:p>
            <a:r>
              <a:rPr lang="en-US">
                <a:ea typeface="+mn-lt"/>
                <a:cs typeface="+mn-lt"/>
              </a:rPr>
              <a:t>Finch, D., Hamilton, L.K., Baldwin, R., and Zehner, M. (2013). An exploratory study of factors affecting undergraduate employability, </a:t>
            </a:r>
            <a:r>
              <a:rPr lang="en-US" i="1">
                <a:ea typeface="+mn-lt"/>
                <a:cs typeface="+mn-lt"/>
              </a:rPr>
              <a:t>Education + Training</a:t>
            </a:r>
            <a:r>
              <a:rPr lang="en-US">
                <a:ea typeface="+mn-lt"/>
                <a:cs typeface="+mn-lt"/>
              </a:rPr>
              <a:t>, 55(7), pp.681-704. </a:t>
            </a:r>
            <a:endParaRPr lang="en-US" dirty="0">
              <a:ea typeface="+mn-lt"/>
              <a:cs typeface="+mn-lt"/>
            </a:endParaRPr>
          </a:p>
          <a:p>
            <a:r>
              <a:rPr lang="en-US">
                <a:ea typeface="+mn-lt"/>
                <a:cs typeface="+mn-lt"/>
              </a:rPr>
              <a:t>Gibbs G. (1988). </a:t>
            </a:r>
            <a:r>
              <a:rPr lang="en-US" i="1">
                <a:ea typeface="+mn-lt"/>
                <a:cs typeface="+mn-lt"/>
              </a:rPr>
              <a:t>Learning by Doing: A guide to teaching and learning methods.</a:t>
            </a:r>
            <a:r>
              <a:rPr lang="en-US">
                <a:ea typeface="+mn-lt"/>
                <a:cs typeface="+mn-lt"/>
              </a:rPr>
              <a:t>  Oxford Polytechnic</a:t>
            </a:r>
            <a:endParaRPr lang="en-US"/>
          </a:p>
          <a:p>
            <a:r>
              <a:rPr lang="en-US" dirty="0">
                <a:ea typeface="+mn-lt"/>
                <a:cs typeface="+mn-lt"/>
              </a:rPr>
              <a:t>Jootun, D., and McGarry, W. (2014). Reflection in nurse education. </a:t>
            </a:r>
            <a:r>
              <a:rPr lang="en-US" i="1" dirty="0">
                <a:ea typeface="+mn-lt"/>
                <a:cs typeface="+mn-lt"/>
              </a:rPr>
              <a:t>Journal of Nursing Care</a:t>
            </a:r>
            <a:r>
              <a:rPr lang="en-US" dirty="0">
                <a:ea typeface="+mn-lt"/>
                <a:cs typeface="+mn-lt"/>
              </a:rPr>
              <a:t>, 3(2), pp. 148-150. </a:t>
            </a:r>
            <a:r>
              <a:rPr lang="en-US" dirty="0" err="1">
                <a:ea typeface="+mn-lt"/>
                <a:cs typeface="+mn-lt"/>
              </a:rPr>
              <a:t>doi</a:t>
            </a:r>
            <a:r>
              <a:rPr lang="en-US" dirty="0">
                <a:ea typeface="+mn-lt"/>
                <a:cs typeface="+mn-lt"/>
              </a:rPr>
              <a:t>: org/10.4172/2167-1168.1000148 </a:t>
            </a:r>
          </a:p>
          <a:p>
            <a:r>
              <a:rPr lang="en-US">
                <a:solidFill>
                  <a:srgbClr val="FFFFFF">
                    <a:alpha val="60000"/>
                  </a:srgbClr>
                </a:solidFill>
                <a:ea typeface="+mn-lt"/>
                <a:cs typeface="+mn-lt"/>
              </a:rPr>
              <a:t>Knight, P. and Yorke, M.(2001). </a:t>
            </a:r>
            <a:r>
              <a:rPr lang="en-US" i="1">
                <a:solidFill>
                  <a:srgbClr val="FFFFFF">
                    <a:alpha val="60000"/>
                  </a:srgbClr>
                </a:solidFill>
                <a:ea typeface="+mn-lt"/>
                <a:cs typeface="+mn-lt"/>
              </a:rPr>
              <a:t>Employability through the curriculum. Skills Plus Project Report.</a:t>
            </a:r>
            <a:r>
              <a:rPr lang="en-US">
                <a:solidFill>
                  <a:srgbClr val="FFFFFF">
                    <a:alpha val="60000"/>
                  </a:srgbClr>
                </a:solidFill>
                <a:ea typeface="+mn-lt"/>
                <a:cs typeface="+mn-lt"/>
              </a:rPr>
              <a:t> The Open University.</a:t>
            </a:r>
            <a:endParaRPr lang="en-US"/>
          </a:p>
        </p:txBody>
      </p:sp>
    </p:spTree>
    <p:extLst>
      <p:ext uri="{BB962C8B-B14F-4D97-AF65-F5344CB8AC3E}">
        <p14:creationId xmlns:p14="http://schemas.microsoft.com/office/powerpoint/2010/main" val="1707662954"/>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Sitka Heading"/>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2826</Words>
  <Application>Microsoft Office PowerPoint</Application>
  <PresentationFormat>Widescreen</PresentationFormat>
  <Paragraphs>316</Paragraphs>
  <Slides>53</Slides>
  <Notes>0</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3DFloatVTI</vt:lpstr>
      <vt:lpstr>Changemakers: Building your Brand for Sustainable Employment</vt:lpstr>
      <vt:lpstr>Aims and Objectives</vt:lpstr>
      <vt:lpstr>Module Aim</vt:lpstr>
      <vt:lpstr>Learning Outcomes</vt:lpstr>
      <vt:lpstr>Indicative Content</vt:lpstr>
      <vt:lpstr>Scheme of Work</vt:lpstr>
      <vt:lpstr>Scheme of Work</vt:lpstr>
      <vt:lpstr>Assignment 1</vt:lpstr>
      <vt:lpstr>Assignment 2</vt:lpstr>
      <vt:lpstr>Question</vt:lpstr>
      <vt:lpstr>What is Employability?</vt:lpstr>
      <vt:lpstr>Employability in HSC</vt:lpstr>
      <vt:lpstr>Skills</vt:lpstr>
      <vt:lpstr>The Future of Healthcare</vt:lpstr>
      <vt:lpstr>The Future of Healthcare</vt:lpstr>
      <vt:lpstr>Causal Factors</vt:lpstr>
      <vt:lpstr>The Current Methods</vt:lpstr>
      <vt:lpstr>One Wales (2007)</vt:lpstr>
      <vt:lpstr>One Wales (2007)</vt:lpstr>
      <vt:lpstr>The Current Organisation</vt:lpstr>
      <vt:lpstr>The Current Methods</vt:lpstr>
      <vt:lpstr>Why Was Change Needed?</vt:lpstr>
      <vt:lpstr>What Did We Need?</vt:lpstr>
      <vt:lpstr>A Healthier Wales (2016)</vt:lpstr>
      <vt:lpstr>Policy Reinforcement</vt:lpstr>
      <vt:lpstr>Policy Reinforcement</vt:lpstr>
      <vt:lpstr>Achieving the Aims and Values</vt:lpstr>
      <vt:lpstr>Emerging Technologies</vt:lpstr>
      <vt:lpstr>Challenges Facing HSC</vt:lpstr>
      <vt:lpstr>Challenges Facing HSC</vt:lpstr>
      <vt:lpstr>Task</vt:lpstr>
      <vt:lpstr>Solutions</vt:lpstr>
      <vt:lpstr>Career Resilience</vt:lpstr>
      <vt:lpstr>Scenarios </vt:lpstr>
      <vt:lpstr>Resilience</vt:lpstr>
      <vt:lpstr>Professional Identity</vt:lpstr>
      <vt:lpstr>Reflection</vt:lpstr>
      <vt:lpstr>Skills Workshop</vt:lpstr>
      <vt:lpstr>Key Skills</vt:lpstr>
      <vt:lpstr>Reflective Practice</vt:lpstr>
      <vt:lpstr>Why do we do this?</vt:lpstr>
      <vt:lpstr>Assumptions of Reflective Practice</vt:lpstr>
      <vt:lpstr>Gibbs' Cycle (1988)</vt:lpstr>
      <vt:lpstr>Gibbs' Cycle (1988)</vt:lpstr>
      <vt:lpstr>Gibbs' Cycle (1988)</vt:lpstr>
      <vt:lpstr>Description</vt:lpstr>
      <vt:lpstr>Feelings</vt:lpstr>
      <vt:lpstr>Evaluation</vt:lpstr>
      <vt:lpstr>Analysis</vt:lpstr>
      <vt:lpstr>Conclusions</vt:lpstr>
      <vt:lpstr>Action Plan</vt:lpstr>
      <vt:lpstr>Closing Message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Corey Edwards</cp:lastModifiedBy>
  <cp:revision>171</cp:revision>
  <dcterms:created xsi:type="dcterms:W3CDTF">2026-08-06T10:09:30Z</dcterms:created>
  <dcterms:modified xsi:type="dcterms:W3CDTF">2026-09-08T10:13:32Z</dcterms:modified>
</cp:coreProperties>
</file>