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0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2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3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4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37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313" r:id="rId17"/>
    <p:sldId id="314" r:id="rId18"/>
    <p:sldId id="315" r:id="rId19"/>
    <p:sldId id="295" r:id="rId20"/>
    <p:sldId id="271" r:id="rId21"/>
    <p:sldId id="312" r:id="rId22"/>
    <p:sldId id="297" r:id="rId23"/>
    <p:sldId id="298" r:id="rId24"/>
    <p:sldId id="299" r:id="rId25"/>
    <p:sldId id="300" r:id="rId26"/>
    <p:sldId id="301" r:id="rId27"/>
    <p:sldId id="306" r:id="rId28"/>
    <p:sldId id="308" r:id="rId29"/>
    <p:sldId id="310" r:id="rId30"/>
    <p:sldId id="309" r:id="rId31"/>
    <p:sldId id="311" r:id="rId32"/>
    <p:sldId id="302" r:id="rId33"/>
    <p:sldId id="303" r:id="rId34"/>
    <p:sldId id="304" r:id="rId35"/>
    <p:sldId id="30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7EC0A9-9508-4D9E-B85C-9199C9BF273A}" v="5" dt="2024-02-18T15:48:25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61297" autoAdjust="0"/>
  </p:normalViewPr>
  <p:slideViewPr>
    <p:cSldViewPr snapToGrid="0">
      <p:cViewPr varScale="1">
        <p:scale>
          <a:sx n="57" d="100"/>
          <a:sy n="57" d="100"/>
        </p:scale>
        <p:origin x="1047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57EC0A9-9508-4D9E-B85C-9199C9BF273A}"/>
    <pc:docChg chg="undo custSel addSld delSld modSld sldOrd">
      <pc:chgData name="Zita Draper" userId="b063123c-f51f-481b-b99c-f574606c9ace" providerId="ADAL" clId="{657EC0A9-9508-4D9E-B85C-9199C9BF273A}" dt="2024-02-19T08:51:19.637" v="9391" actId="33524"/>
      <pc:docMkLst>
        <pc:docMk/>
      </pc:docMkLst>
      <pc:sldChg chg="addSp delSp modSp mod setBg">
        <pc:chgData name="Zita Draper" userId="b063123c-f51f-481b-b99c-f574606c9ace" providerId="ADAL" clId="{657EC0A9-9508-4D9E-B85C-9199C9BF273A}" dt="2024-02-17T01:00:34.329" v="635" actId="26606"/>
        <pc:sldMkLst>
          <pc:docMk/>
          <pc:sldMk cId="65071508" sldId="257"/>
        </pc:sldMkLst>
        <pc:spChg chg="mod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2" creationId="{BC8F3266-EAC9-9F62-0551-9F8009E4DDBE}"/>
          </ac:spMkLst>
        </pc:spChg>
        <pc:spChg chg="del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3" creationId="{CD296AA2-F3BD-4BB0-253A-535BF3908431}"/>
          </ac:spMkLst>
        </pc:spChg>
        <pc:spChg chg="add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34.329" v="635" actId="26606"/>
          <ac:graphicFrameMkLst>
            <pc:docMk/>
            <pc:sldMk cId="65071508" sldId="257"/>
            <ac:graphicFrameMk id="5" creationId="{78192D5B-CA89-1795-7472-50C9BDF1CD09}"/>
          </ac:graphicFrameMkLst>
        </pc:graphicFrameChg>
        <pc:picChg chg="add">
          <ac:chgData name="Zita Draper" userId="b063123c-f51f-481b-b99c-f574606c9ace" providerId="ADAL" clId="{657EC0A9-9508-4D9E-B85C-9199C9BF273A}" dt="2024-02-17T01:00:34.329" v="635" actId="26606"/>
          <ac:picMkLst>
            <pc:docMk/>
            <pc:sldMk cId="65071508" sldId="257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34.329" v="635" actId="26606"/>
          <ac:picMkLst>
            <pc:docMk/>
            <pc:sldMk cId="65071508" sldId="257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39.625" v="636" actId="26606"/>
        <pc:sldMkLst>
          <pc:docMk/>
          <pc:sldMk cId="3878725155" sldId="259"/>
        </pc:sldMkLst>
        <pc:spChg chg="mod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2" creationId="{8E582285-73B6-C27D-0103-AC43FB777C2F}"/>
          </ac:spMkLst>
        </pc:spChg>
        <pc:spChg chg="del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3" creationId="{829E857C-75F6-72E1-D240-DDC03FBEC866}"/>
          </ac:spMkLst>
        </pc:spChg>
        <pc:spChg chg="add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39.625" v="636" actId="26606"/>
          <ac:graphicFrameMkLst>
            <pc:docMk/>
            <pc:sldMk cId="3878725155" sldId="259"/>
            <ac:graphicFrameMk id="5" creationId="{290F4770-EEEE-A631-B0A5-4E3AE514A13C}"/>
          </ac:graphicFrameMkLst>
        </pc:graphicFrameChg>
        <pc:picChg chg="add">
          <ac:chgData name="Zita Draper" userId="b063123c-f51f-481b-b99c-f574606c9ace" providerId="ADAL" clId="{657EC0A9-9508-4D9E-B85C-9199C9BF273A}" dt="2024-02-17T01:00:39.625" v="636" actId="26606"/>
          <ac:picMkLst>
            <pc:docMk/>
            <pc:sldMk cId="3878725155" sldId="259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39.625" v="636" actId="26606"/>
          <ac:picMkLst>
            <pc:docMk/>
            <pc:sldMk cId="3878725155" sldId="259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1:46:22.950" v="3244" actId="20577"/>
        <pc:sldMkLst>
          <pc:docMk/>
          <pc:sldMk cId="2645542678" sldId="260"/>
        </pc:sldMkLst>
        <pc:spChg chg="mod">
          <ac:chgData name="Zita Draper" userId="b063123c-f51f-481b-b99c-f574606c9ace" providerId="ADAL" clId="{657EC0A9-9508-4D9E-B85C-9199C9BF273A}" dt="2024-02-17T01:00:43.869" v="637" actId="26606"/>
          <ac:spMkLst>
            <pc:docMk/>
            <pc:sldMk cId="2645542678" sldId="260"/>
            <ac:spMk id="2" creationId="{0F262116-69C8-3B83-ECF5-DFB6923B6021}"/>
          </ac:spMkLst>
        </pc:spChg>
        <pc:spChg chg="del mod">
          <ac:chgData name="Zita Draper" userId="b063123c-f51f-481b-b99c-f574606c9ace" providerId="ADAL" clId="{657EC0A9-9508-4D9E-B85C-9199C9BF273A}" dt="2024-02-17T01:00:43.869" v="637" actId="26606"/>
          <ac:spMkLst>
            <pc:docMk/>
            <pc:sldMk cId="2645542678" sldId="260"/>
            <ac:spMk id="3" creationId="{57662FF0-938C-BA62-8E2E-E71643B67B5E}"/>
          </ac:spMkLst>
        </pc:spChg>
        <pc:graphicFrameChg chg="add">
          <ac:chgData name="Zita Draper" userId="b063123c-f51f-481b-b99c-f574606c9ace" providerId="ADAL" clId="{657EC0A9-9508-4D9E-B85C-9199C9BF273A}" dt="2024-02-17T01:00:43.869" v="637" actId="26606"/>
          <ac:graphicFrameMkLst>
            <pc:docMk/>
            <pc:sldMk cId="2645542678" sldId="260"/>
            <ac:graphicFrameMk id="5" creationId="{8BF83151-9C35-F4F7-7C8E-875DBE677820}"/>
          </ac:graphicFrameMkLst>
        </pc:graphicFrameChg>
      </pc:sldChg>
      <pc:sldChg chg="addSp delSp modSp mod setBg modNotesTx">
        <pc:chgData name="Zita Draper" userId="b063123c-f51f-481b-b99c-f574606c9ace" providerId="ADAL" clId="{657EC0A9-9508-4D9E-B85C-9199C9BF273A}" dt="2024-02-19T08:51:19.637" v="9391" actId="33524"/>
        <pc:sldMkLst>
          <pc:docMk/>
          <pc:sldMk cId="1135889106" sldId="261"/>
        </pc:sldMkLst>
        <pc:spChg chg="mod">
          <ac:chgData name="Zita Draper" userId="b063123c-f51f-481b-b99c-f574606c9ace" providerId="ADAL" clId="{657EC0A9-9508-4D9E-B85C-9199C9BF273A}" dt="2024-02-17T01:00:48.714" v="638" actId="26606"/>
          <ac:spMkLst>
            <pc:docMk/>
            <pc:sldMk cId="1135889106" sldId="261"/>
            <ac:spMk id="2" creationId="{C2EC88F3-2286-15F1-1646-3B2843E9A44F}"/>
          </ac:spMkLst>
        </pc:spChg>
        <pc:spChg chg="del mod">
          <ac:chgData name="Zita Draper" userId="b063123c-f51f-481b-b99c-f574606c9ace" providerId="ADAL" clId="{657EC0A9-9508-4D9E-B85C-9199C9BF273A}" dt="2024-02-17T01:00:48.714" v="638" actId="26606"/>
          <ac:spMkLst>
            <pc:docMk/>
            <pc:sldMk cId="1135889106" sldId="261"/>
            <ac:spMk id="3" creationId="{0608D8B8-5EA7-FF7B-DDFE-5DB765965B9C}"/>
          </ac:spMkLst>
        </pc:spChg>
        <pc:spChg chg="add">
          <ac:chgData name="Zita Draper" userId="b063123c-f51f-481b-b99c-f574606c9ace" providerId="ADAL" clId="{657EC0A9-9508-4D9E-B85C-9199C9BF273A}" dt="2024-02-17T01:00:48.714" v="638" actId="26606"/>
          <ac:spMkLst>
            <pc:docMk/>
            <pc:sldMk cId="1135889106" sldId="261"/>
            <ac:spMk id="9" creationId="{6CFF51E2-169D-4F85-A842-E8413F664EE8}"/>
          </ac:spMkLst>
        </pc:spChg>
        <pc:graphicFrameChg chg="add">
          <ac:chgData name="Zita Draper" userId="b063123c-f51f-481b-b99c-f574606c9ace" providerId="ADAL" clId="{657EC0A9-9508-4D9E-B85C-9199C9BF273A}" dt="2024-02-17T01:00:48.714" v="638" actId="26606"/>
          <ac:graphicFrameMkLst>
            <pc:docMk/>
            <pc:sldMk cId="1135889106" sldId="261"/>
            <ac:graphicFrameMk id="5" creationId="{A584BC8B-AB13-619A-EAC4-4EDCC511224D}"/>
          </ac:graphicFrameMkLst>
        </pc:graphicFrameChg>
        <pc:picChg chg="add">
          <ac:chgData name="Zita Draper" userId="b063123c-f51f-481b-b99c-f574606c9ace" providerId="ADAL" clId="{657EC0A9-9508-4D9E-B85C-9199C9BF273A}" dt="2024-02-17T01:00:48.714" v="638" actId="26606"/>
          <ac:picMkLst>
            <pc:docMk/>
            <pc:sldMk cId="1135889106" sldId="261"/>
            <ac:picMk id="11" creationId="{D0E2A6FF-057A-4920-923D-05A12E99EA86}"/>
          </ac:picMkLst>
        </pc:picChg>
      </pc:sldChg>
      <pc:sldChg chg="addSp delSp modSp mod">
        <pc:chgData name="Zita Draper" userId="b063123c-f51f-481b-b99c-f574606c9ace" providerId="ADAL" clId="{657EC0A9-9508-4D9E-B85C-9199C9BF273A}" dt="2024-02-18T11:51:12.988" v="3627" actId="26606"/>
        <pc:sldMkLst>
          <pc:docMk/>
          <pc:sldMk cId="601635768" sldId="262"/>
        </pc:sldMkLst>
        <pc:spChg chg="mod">
          <ac:chgData name="Zita Draper" userId="b063123c-f51f-481b-b99c-f574606c9ace" providerId="ADAL" clId="{657EC0A9-9508-4D9E-B85C-9199C9BF273A}" dt="2024-02-10T14:19:34.173" v="54" actId="122"/>
          <ac:spMkLst>
            <pc:docMk/>
            <pc:sldMk cId="601635768" sldId="262"/>
            <ac:spMk id="2" creationId="{A9D5C965-1FF5-FA20-BEA8-63B0E11B7B47}"/>
          </ac:spMkLst>
        </pc:spChg>
        <pc:spChg chg="del mod">
          <ac:chgData name="Zita Draper" userId="b063123c-f51f-481b-b99c-f574606c9ace" providerId="ADAL" clId="{657EC0A9-9508-4D9E-B85C-9199C9BF273A}" dt="2024-02-18T11:51:12.988" v="3627" actId="26606"/>
          <ac:spMkLst>
            <pc:docMk/>
            <pc:sldMk cId="601635768" sldId="262"/>
            <ac:spMk id="3" creationId="{24200CDB-D0A5-49CF-BD0D-3D5116A3B1C5}"/>
          </ac:spMkLst>
        </pc:spChg>
        <pc:graphicFrameChg chg="add">
          <ac:chgData name="Zita Draper" userId="b063123c-f51f-481b-b99c-f574606c9ace" providerId="ADAL" clId="{657EC0A9-9508-4D9E-B85C-9199C9BF273A}" dt="2024-02-18T11:51:12.988" v="3627" actId="26606"/>
          <ac:graphicFrameMkLst>
            <pc:docMk/>
            <pc:sldMk cId="601635768" sldId="262"/>
            <ac:graphicFrameMk id="5" creationId="{DF829837-CBD7-3894-C33F-98E9A0D425DC}"/>
          </ac:graphicFrameMkLst>
        </pc:graphicFrameChg>
      </pc:sldChg>
      <pc:sldChg chg="addSp delSp modSp mod modNotesTx">
        <pc:chgData name="Zita Draper" userId="b063123c-f51f-481b-b99c-f574606c9ace" providerId="ADAL" clId="{657EC0A9-9508-4D9E-B85C-9199C9BF273A}" dt="2024-02-18T15:10:34.113" v="8287" actId="26606"/>
        <pc:sldMkLst>
          <pc:docMk/>
          <pc:sldMk cId="2590812599" sldId="263"/>
        </pc:sldMkLst>
        <pc:spChg chg="mod">
          <ac:chgData name="Zita Draper" userId="b063123c-f51f-481b-b99c-f574606c9ace" providerId="ADAL" clId="{657EC0A9-9508-4D9E-B85C-9199C9BF273A}" dt="2024-02-18T12:01:33.425" v="3882" actId="122"/>
          <ac:spMkLst>
            <pc:docMk/>
            <pc:sldMk cId="2590812599" sldId="263"/>
            <ac:spMk id="2" creationId="{6C286CF1-C437-2AA2-AD54-563F717FBCCA}"/>
          </ac:spMkLst>
        </pc:spChg>
        <pc:spChg chg="del mod">
          <ac:chgData name="Zita Draper" userId="b063123c-f51f-481b-b99c-f574606c9ace" providerId="ADAL" clId="{657EC0A9-9508-4D9E-B85C-9199C9BF273A}" dt="2024-02-18T15:10:34.113" v="8287" actId="26606"/>
          <ac:spMkLst>
            <pc:docMk/>
            <pc:sldMk cId="2590812599" sldId="263"/>
            <ac:spMk id="3" creationId="{98437743-6374-A9EB-6BA8-8B16252A5086}"/>
          </ac:spMkLst>
        </pc:spChg>
        <pc:graphicFrameChg chg="add">
          <ac:chgData name="Zita Draper" userId="b063123c-f51f-481b-b99c-f574606c9ace" providerId="ADAL" clId="{657EC0A9-9508-4D9E-B85C-9199C9BF273A}" dt="2024-02-18T15:10:34.113" v="8287" actId="26606"/>
          <ac:graphicFrameMkLst>
            <pc:docMk/>
            <pc:sldMk cId="2590812599" sldId="263"/>
            <ac:graphicFrameMk id="5" creationId="{E25213BA-4EE1-5697-50FE-8EE6ACB3B9CE}"/>
          </ac:graphicFrameMkLst>
        </pc:graphicFrameChg>
      </pc:sldChg>
      <pc:sldChg chg="addSp delSp modSp mod setBg modNotesTx">
        <pc:chgData name="Zita Draper" userId="b063123c-f51f-481b-b99c-f574606c9ace" providerId="ADAL" clId="{657EC0A9-9508-4D9E-B85C-9199C9BF273A}" dt="2024-02-18T15:10:47.949" v="8292" actId="14100"/>
        <pc:sldMkLst>
          <pc:docMk/>
          <pc:sldMk cId="3374833925" sldId="264"/>
        </pc:sldMkLst>
        <pc:spChg chg="mod">
          <ac:chgData name="Zita Draper" userId="b063123c-f51f-481b-b99c-f574606c9ace" providerId="ADAL" clId="{657EC0A9-9508-4D9E-B85C-9199C9BF273A}" dt="2024-02-18T15:10:47.949" v="8292" actId="14100"/>
          <ac:spMkLst>
            <pc:docMk/>
            <pc:sldMk cId="3374833925" sldId="264"/>
            <ac:spMk id="2" creationId="{BF64320E-25BA-4EE6-0779-2C5B06F39C9B}"/>
          </ac:spMkLst>
        </pc:spChg>
        <pc:spChg chg="del mod">
          <ac:chgData name="Zita Draper" userId="b063123c-f51f-481b-b99c-f574606c9ace" providerId="ADAL" clId="{657EC0A9-9508-4D9E-B85C-9199C9BF273A}" dt="2024-02-18T15:10:39.561" v="8288" actId="26606"/>
          <ac:spMkLst>
            <pc:docMk/>
            <pc:sldMk cId="3374833925" sldId="264"/>
            <ac:spMk id="3" creationId="{2B9A5805-BA00-9A05-9E4F-263CCAB40AFC}"/>
          </ac:spMkLst>
        </pc:spChg>
        <pc:spChg chg="add">
          <ac:chgData name="Zita Draper" userId="b063123c-f51f-481b-b99c-f574606c9ace" providerId="ADAL" clId="{657EC0A9-9508-4D9E-B85C-9199C9BF273A}" dt="2024-02-18T15:10:39.561" v="8288" actId="26606"/>
          <ac:spMkLst>
            <pc:docMk/>
            <pc:sldMk cId="3374833925" sldId="264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0:39.561" v="8288" actId="26606"/>
          <ac:spMkLst>
            <pc:docMk/>
            <pc:sldMk cId="3374833925" sldId="264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0:39.561" v="8288" actId="26606"/>
          <ac:graphicFrameMkLst>
            <pc:docMk/>
            <pc:sldMk cId="3374833925" sldId="264"/>
            <ac:graphicFrameMk id="5" creationId="{4E2A86AD-D9D1-645E-02ED-110849AA03DB}"/>
          </ac:graphicFrameMkLst>
        </pc:graphicFrameChg>
        <pc:picChg chg="add">
          <ac:chgData name="Zita Draper" userId="b063123c-f51f-481b-b99c-f574606c9ace" providerId="ADAL" clId="{657EC0A9-9508-4D9E-B85C-9199C9BF273A}" dt="2024-02-18T15:10:39.561" v="8288" actId="26606"/>
          <ac:picMkLst>
            <pc:docMk/>
            <pc:sldMk cId="3374833925" sldId="264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0:39.561" v="8288" actId="26606"/>
          <ac:picMkLst>
            <pc:docMk/>
            <pc:sldMk cId="3374833925" sldId="264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0:56.756" v="8294" actId="122"/>
        <pc:sldMkLst>
          <pc:docMk/>
          <pc:sldMk cId="1593298305" sldId="265"/>
        </pc:sldMkLst>
        <pc:spChg chg="mod">
          <ac:chgData name="Zita Draper" userId="b063123c-f51f-481b-b99c-f574606c9ace" providerId="ADAL" clId="{657EC0A9-9508-4D9E-B85C-9199C9BF273A}" dt="2024-02-18T15:10:56.756" v="8294" actId="122"/>
          <ac:spMkLst>
            <pc:docMk/>
            <pc:sldMk cId="1593298305" sldId="265"/>
            <ac:spMk id="2" creationId="{1D77DA17-17CE-BBF6-503E-61AADD7D4E65}"/>
          </ac:spMkLst>
        </pc:spChg>
        <pc:spChg chg="del mod">
          <ac:chgData name="Zita Draper" userId="b063123c-f51f-481b-b99c-f574606c9ace" providerId="ADAL" clId="{657EC0A9-9508-4D9E-B85C-9199C9BF273A}" dt="2024-02-18T15:10:53.547" v="8293" actId="26606"/>
          <ac:spMkLst>
            <pc:docMk/>
            <pc:sldMk cId="1593298305" sldId="265"/>
            <ac:spMk id="3" creationId="{58024ABF-79CA-5CFC-EC22-36058D607071}"/>
          </ac:spMkLst>
        </pc:spChg>
        <pc:spChg chg="add">
          <ac:chgData name="Zita Draper" userId="b063123c-f51f-481b-b99c-f574606c9ace" providerId="ADAL" clId="{657EC0A9-9508-4D9E-B85C-9199C9BF273A}" dt="2024-02-18T15:10:53.547" v="8293" actId="26606"/>
          <ac:spMkLst>
            <pc:docMk/>
            <pc:sldMk cId="1593298305" sldId="265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0:53.547" v="8293" actId="26606"/>
          <ac:spMkLst>
            <pc:docMk/>
            <pc:sldMk cId="1593298305" sldId="265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0:53.547" v="8293" actId="26606"/>
          <ac:graphicFrameMkLst>
            <pc:docMk/>
            <pc:sldMk cId="1593298305" sldId="265"/>
            <ac:graphicFrameMk id="5" creationId="{C61E6D2A-7E9B-8A46-842F-60DA8C5E3E88}"/>
          </ac:graphicFrameMkLst>
        </pc:graphicFrameChg>
        <pc:picChg chg="add">
          <ac:chgData name="Zita Draper" userId="b063123c-f51f-481b-b99c-f574606c9ace" providerId="ADAL" clId="{657EC0A9-9508-4D9E-B85C-9199C9BF273A}" dt="2024-02-18T15:10:53.547" v="8293" actId="26606"/>
          <ac:picMkLst>
            <pc:docMk/>
            <pc:sldMk cId="1593298305" sldId="265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0:53.547" v="8293" actId="26606"/>
          <ac:picMkLst>
            <pc:docMk/>
            <pc:sldMk cId="1593298305" sldId="265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1:06.066" v="8296" actId="122"/>
        <pc:sldMkLst>
          <pc:docMk/>
          <pc:sldMk cId="1881628246" sldId="266"/>
        </pc:sldMkLst>
        <pc:spChg chg="mod">
          <ac:chgData name="Zita Draper" userId="b063123c-f51f-481b-b99c-f574606c9ace" providerId="ADAL" clId="{657EC0A9-9508-4D9E-B85C-9199C9BF273A}" dt="2024-02-18T15:11:06.066" v="8296" actId="122"/>
          <ac:spMkLst>
            <pc:docMk/>
            <pc:sldMk cId="1881628246" sldId="266"/>
            <ac:spMk id="2" creationId="{A83063C8-B8DF-B26E-D72D-F20014147091}"/>
          </ac:spMkLst>
        </pc:spChg>
        <pc:spChg chg="del mod">
          <ac:chgData name="Zita Draper" userId="b063123c-f51f-481b-b99c-f574606c9ace" providerId="ADAL" clId="{657EC0A9-9508-4D9E-B85C-9199C9BF273A}" dt="2024-02-18T15:11:01.707" v="8295" actId="26606"/>
          <ac:spMkLst>
            <pc:docMk/>
            <pc:sldMk cId="1881628246" sldId="266"/>
            <ac:spMk id="3" creationId="{2521DCDE-E797-7585-0BE2-F3935F6616ED}"/>
          </ac:spMkLst>
        </pc:spChg>
        <pc:spChg chg="add">
          <ac:chgData name="Zita Draper" userId="b063123c-f51f-481b-b99c-f574606c9ace" providerId="ADAL" clId="{657EC0A9-9508-4D9E-B85C-9199C9BF273A}" dt="2024-02-18T15:11:01.707" v="8295" actId="26606"/>
          <ac:spMkLst>
            <pc:docMk/>
            <pc:sldMk cId="1881628246" sldId="266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01.707" v="8295" actId="26606"/>
          <ac:spMkLst>
            <pc:docMk/>
            <pc:sldMk cId="1881628246" sldId="266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01.707" v="8295" actId="26606"/>
          <ac:graphicFrameMkLst>
            <pc:docMk/>
            <pc:sldMk cId="1881628246" sldId="266"/>
            <ac:graphicFrameMk id="5" creationId="{BE6A16B6-5D83-A27C-656F-349C5DBA5257}"/>
          </ac:graphicFrameMkLst>
        </pc:graphicFrameChg>
        <pc:picChg chg="add">
          <ac:chgData name="Zita Draper" userId="b063123c-f51f-481b-b99c-f574606c9ace" providerId="ADAL" clId="{657EC0A9-9508-4D9E-B85C-9199C9BF273A}" dt="2024-02-18T15:11:01.707" v="8295" actId="26606"/>
          <ac:picMkLst>
            <pc:docMk/>
            <pc:sldMk cId="1881628246" sldId="266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01.707" v="8295" actId="26606"/>
          <ac:picMkLst>
            <pc:docMk/>
            <pc:sldMk cId="1881628246" sldId="266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1:12.825" v="8297" actId="26606"/>
        <pc:sldMkLst>
          <pc:docMk/>
          <pc:sldMk cId="2016257344" sldId="267"/>
        </pc:sldMkLst>
        <pc:spChg chg="mo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2" creationId="{3DC2513B-085A-C40B-1534-E2A7F5FC674A}"/>
          </ac:spMkLst>
        </pc:spChg>
        <pc:spChg chg="del mo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3" creationId="{0A61A7C4-6A53-4AAF-20D6-78B236F60DA8}"/>
          </ac:spMkLst>
        </pc:spChg>
        <pc:spChg chg="ad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12.825" v="8297" actId="26606"/>
          <ac:graphicFrameMkLst>
            <pc:docMk/>
            <pc:sldMk cId="2016257344" sldId="267"/>
            <ac:graphicFrameMk id="5" creationId="{08ACD020-6668-6C68-A655-A58F292C7101}"/>
          </ac:graphicFrameMkLst>
        </pc:graphicFrameChg>
        <pc:picChg chg="add">
          <ac:chgData name="Zita Draper" userId="b063123c-f51f-481b-b99c-f574606c9ace" providerId="ADAL" clId="{657EC0A9-9508-4D9E-B85C-9199C9BF273A}" dt="2024-02-18T15:11:12.825" v="8297" actId="26606"/>
          <ac:picMkLst>
            <pc:docMk/>
            <pc:sldMk cId="2016257344" sldId="267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12.825" v="8297" actId="26606"/>
          <ac:picMkLst>
            <pc:docMk/>
            <pc:sldMk cId="2016257344" sldId="267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8T15:11:17.115" v="8298" actId="26606"/>
        <pc:sldMkLst>
          <pc:docMk/>
          <pc:sldMk cId="3646024726" sldId="268"/>
        </pc:sldMkLst>
        <pc:spChg chg="mo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2" creationId="{42DD0798-6CA4-B3F9-E814-0CB462F5AA59}"/>
          </ac:spMkLst>
        </pc:spChg>
        <pc:spChg chg="del mo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3" creationId="{C7A7AEB9-C8B8-C1AA-5222-E7D68876A1D1}"/>
          </ac:spMkLst>
        </pc:spChg>
        <pc:spChg chg="ad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17.115" v="8298" actId="26606"/>
          <ac:graphicFrameMkLst>
            <pc:docMk/>
            <pc:sldMk cId="3646024726" sldId="268"/>
            <ac:graphicFrameMk id="5" creationId="{2858F9AE-9B75-4926-B28E-34B8254E4BD4}"/>
          </ac:graphicFrameMkLst>
        </pc:graphicFrameChg>
        <pc:picChg chg="add">
          <ac:chgData name="Zita Draper" userId="b063123c-f51f-481b-b99c-f574606c9ace" providerId="ADAL" clId="{657EC0A9-9508-4D9E-B85C-9199C9BF273A}" dt="2024-02-18T15:11:17.115" v="8298" actId="26606"/>
          <ac:picMkLst>
            <pc:docMk/>
            <pc:sldMk cId="3646024726" sldId="268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17.115" v="8298" actId="26606"/>
          <ac:picMkLst>
            <pc:docMk/>
            <pc:sldMk cId="3646024726" sldId="268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1:22.353" v="8299" actId="26606"/>
        <pc:sldMkLst>
          <pc:docMk/>
          <pc:sldMk cId="2974724029" sldId="269"/>
        </pc:sldMkLst>
        <pc:spChg chg="mo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2" creationId="{D3BAD86C-983F-AAAE-08C1-F80099619761}"/>
          </ac:spMkLst>
        </pc:spChg>
        <pc:spChg chg="del mo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3" creationId="{C5048A65-C263-3FEF-6A27-045455FA6B9C}"/>
          </ac:spMkLst>
        </pc:spChg>
        <pc:spChg chg="ad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22.353" v="8299" actId="26606"/>
          <ac:graphicFrameMkLst>
            <pc:docMk/>
            <pc:sldMk cId="2974724029" sldId="269"/>
            <ac:graphicFrameMk id="5" creationId="{77E6B3B9-7E88-22BE-F58F-E61A416DCE52}"/>
          </ac:graphicFrameMkLst>
        </pc:graphicFrameChg>
        <pc:picChg chg="add">
          <ac:chgData name="Zita Draper" userId="b063123c-f51f-481b-b99c-f574606c9ace" providerId="ADAL" clId="{657EC0A9-9508-4D9E-B85C-9199C9BF273A}" dt="2024-02-18T15:11:22.353" v="8299" actId="26606"/>
          <ac:picMkLst>
            <pc:docMk/>
            <pc:sldMk cId="2974724029" sldId="269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22.353" v="8299" actId="26606"/>
          <ac:picMkLst>
            <pc:docMk/>
            <pc:sldMk cId="2974724029" sldId="269"/>
            <ac:picMk id="15" creationId="{A9C99389-A1E4-4A6F-BF8E-9013FF049140}"/>
          </ac:picMkLst>
        </pc:picChg>
      </pc:sldChg>
      <pc:sldChg chg="addSp delSp modSp mod modNotesTx">
        <pc:chgData name="Zita Draper" userId="b063123c-f51f-481b-b99c-f574606c9ace" providerId="ADAL" clId="{657EC0A9-9508-4D9E-B85C-9199C9BF273A}" dt="2024-02-18T15:11:32.688" v="8300" actId="26606"/>
        <pc:sldMkLst>
          <pc:docMk/>
          <pc:sldMk cId="296120863" sldId="270"/>
        </pc:sldMkLst>
        <pc:spChg chg="mod">
          <ac:chgData name="Zita Draper" userId="b063123c-f51f-481b-b99c-f574606c9ace" providerId="ADAL" clId="{657EC0A9-9508-4D9E-B85C-9199C9BF273A}" dt="2024-02-18T14:36:49.197" v="7505" actId="122"/>
          <ac:spMkLst>
            <pc:docMk/>
            <pc:sldMk cId="296120863" sldId="270"/>
            <ac:spMk id="2" creationId="{C30AC38F-795D-FC39-A7D1-FC23CF06DFB4}"/>
          </ac:spMkLst>
        </pc:spChg>
        <pc:spChg chg="del mod">
          <ac:chgData name="Zita Draper" userId="b063123c-f51f-481b-b99c-f574606c9ace" providerId="ADAL" clId="{657EC0A9-9508-4D9E-B85C-9199C9BF273A}" dt="2024-02-18T15:11:32.688" v="8300" actId="26606"/>
          <ac:spMkLst>
            <pc:docMk/>
            <pc:sldMk cId="296120863" sldId="270"/>
            <ac:spMk id="3" creationId="{273B66C3-F790-7B4C-53F5-7A94E01D5600}"/>
          </ac:spMkLst>
        </pc:spChg>
        <pc:graphicFrameChg chg="add">
          <ac:chgData name="Zita Draper" userId="b063123c-f51f-481b-b99c-f574606c9ace" providerId="ADAL" clId="{657EC0A9-9508-4D9E-B85C-9199C9BF273A}" dt="2024-02-18T15:11:32.688" v="8300" actId="26606"/>
          <ac:graphicFrameMkLst>
            <pc:docMk/>
            <pc:sldMk cId="296120863" sldId="270"/>
            <ac:graphicFrameMk id="5" creationId="{E355DC92-173C-8C33-88D1-DB09B0EB6A6F}"/>
          </ac:graphicFrameMkLst>
        </pc:graphicFrameChg>
      </pc:sldChg>
      <pc:sldChg chg="addSp delSp modSp mod setBg modNotesTx">
        <pc:chgData name="Zita Draper" userId="b063123c-f51f-481b-b99c-f574606c9ace" providerId="ADAL" clId="{657EC0A9-9508-4D9E-B85C-9199C9BF273A}" dt="2024-02-18T15:36:08.982" v="9351" actId="26606"/>
        <pc:sldMkLst>
          <pc:docMk/>
          <pc:sldMk cId="2825834330" sldId="271"/>
        </pc:sldMkLst>
        <pc:spChg chg="mo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2" creationId="{4A61F7CD-F9DB-6E33-87EC-2DA0A85E309F}"/>
          </ac:spMkLst>
        </pc:spChg>
        <pc:spChg chg="del mo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3" creationId="{FC16D283-B301-1926-B079-E4C4C6182C86}"/>
          </ac:spMkLst>
        </pc:spChg>
        <pc:spChg chg="ad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36:08.982" v="9351" actId="26606"/>
          <ac:graphicFrameMkLst>
            <pc:docMk/>
            <pc:sldMk cId="2825834330" sldId="271"/>
            <ac:graphicFrameMk id="5" creationId="{DBC21675-1A58-7B58-19D4-2A1668C5CDB8}"/>
          </ac:graphicFrameMkLst>
        </pc:graphicFrameChg>
        <pc:picChg chg="add">
          <ac:chgData name="Zita Draper" userId="b063123c-f51f-481b-b99c-f574606c9ace" providerId="ADAL" clId="{657EC0A9-9508-4D9E-B85C-9199C9BF273A}" dt="2024-02-18T15:36:08.982" v="9351" actId="26606"/>
          <ac:picMkLst>
            <pc:docMk/>
            <pc:sldMk cId="2825834330" sldId="271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36:08.982" v="9351" actId="26606"/>
          <ac:picMkLst>
            <pc:docMk/>
            <pc:sldMk cId="2825834330" sldId="271"/>
            <ac:picMk id="15" creationId="{A9C99389-A1E4-4A6F-BF8E-9013FF049140}"/>
          </ac:picMkLst>
        </pc:picChg>
      </pc:sldChg>
      <pc:sldChg chg="del">
        <pc:chgData name="Zita Draper" userId="b063123c-f51f-481b-b99c-f574606c9ace" providerId="ADAL" clId="{657EC0A9-9508-4D9E-B85C-9199C9BF273A}" dt="2024-02-18T15:35:14.570" v="9269" actId="2696"/>
        <pc:sldMkLst>
          <pc:docMk/>
          <pc:sldMk cId="3258101750" sldId="272"/>
        </pc:sldMkLst>
      </pc:sldChg>
      <pc:sldChg chg="del">
        <pc:chgData name="Zita Draper" userId="b063123c-f51f-481b-b99c-f574606c9ace" providerId="ADAL" clId="{657EC0A9-9508-4D9E-B85C-9199C9BF273A}" dt="2024-02-18T15:35:15.087" v="9270" actId="2696"/>
        <pc:sldMkLst>
          <pc:docMk/>
          <pc:sldMk cId="858219000" sldId="273"/>
        </pc:sldMkLst>
      </pc:sldChg>
      <pc:sldChg chg="del">
        <pc:chgData name="Zita Draper" userId="b063123c-f51f-481b-b99c-f574606c9ace" providerId="ADAL" clId="{657EC0A9-9508-4D9E-B85C-9199C9BF273A}" dt="2024-02-18T15:11:46.719" v="8301" actId="2696"/>
        <pc:sldMkLst>
          <pc:docMk/>
          <pc:sldMk cId="2680622614" sldId="274"/>
        </pc:sldMkLst>
      </pc:sldChg>
      <pc:sldChg chg="del">
        <pc:chgData name="Zita Draper" userId="b063123c-f51f-481b-b99c-f574606c9ace" providerId="ADAL" clId="{657EC0A9-9508-4D9E-B85C-9199C9BF273A}" dt="2024-02-18T15:11:46.904" v="8302" actId="2696"/>
        <pc:sldMkLst>
          <pc:docMk/>
          <pc:sldMk cId="2349704378" sldId="275"/>
        </pc:sldMkLst>
      </pc:sldChg>
      <pc:sldChg chg="del">
        <pc:chgData name="Zita Draper" userId="b063123c-f51f-481b-b99c-f574606c9ace" providerId="ADAL" clId="{657EC0A9-9508-4D9E-B85C-9199C9BF273A}" dt="2024-02-18T15:11:47.162" v="8303" actId="2696"/>
        <pc:sldMkLst>
          <pc:docMk/>
          <pc:sldMk cId="4042706847" sldId="276"/>
        </pc:sldMkLst>
      </pc:sldChg>
      <pc:sldChg chg="del">
        <pc:chgData name="Zita Draper" userId="b063123c-f51f-481b-b99c-f574606c9ace" providerId="ADAL" clId="{657EC0A9-9508-4D9E-B85C-9199C9BF273A}" dt="2024-02-18T15:11:47.441" v="8304" actId="2696"/>
        <pc:sldMkLst>
          <pc:docMk/>
          <pc:sldMk cId="2606427546" sldId="277"/>
        </pc:sldMkLst>
      </pc:sldChg>
      <pc:sldChg chg="del">
        <pc:chgData name="Zita Draper" userId="b063123c-f51f-481b-b99c-f574606c9ace" providerId="ADAL" clId="{657EC0A9-9508-4D9E-B85C-9199C9BF273A}" dt="2024-02-18T15:11:47.705" v="8305" actId="2696"/>
        <pc:sldMkLst>
          <pc:docMk/>
          <pc:sldMk cId="3727261516" sldId="278"/>
        </pc:sldMkLst>
      </pc:sldChg>
      <pc:sldChg chg="del">
        <pc:chgData name="Zita Draper" userId="b063123c-f51f-481b-b99c-f574606c9ace" providerId="ADAL" clId="{657EC0A9-9508-4D9E-B85C-9199C9BF273A}" dt="2024-02-18T15:11:48.053" v="8306" actId="2696"/>
        <pc:sldMkLst>
          <pc:docMk/>
          <pc:sldMk cId="2377796527" sldId="279"/>
        </pc:sldMkLst>
      </pc:sldChg>
      <pc:sldChg chg="del">
        <pc:chgData name="Zita Draper" userId="b063123c-f51f-481b-b99c-f574606c9ace" providerId="ADAL" clId="{657EC0A9-9508-4D9E-B85C-9199C9BF273A}" dt="2024-02-18T15:11:48.553" v="8307" actId="2696"/>
        <pc:sldMkLst>
          <pc:docMk/>
          <pc:sldMk cId="982390095" sldId="280"/>
        </pc:sldMkLst>
      </pc:sldChg>
      <pc:sldChg chg="del">
        <pc:chgData name="Zita Draper" userId="b063123c-f51f-481b-b99c-f574606c9ace" providerId="ADAL" clId="{657EC0A9-9508-4D9E-B85C-9199C9BF273A}" dt="2024-02-18T15:11:48.991" v="8308" actId="2696"/>
        <pc:sldMkLst>
          <pc:docMk/>
          <pc:sldMk cId="4184428418" sldId="281"/>
        </pc:sldMkLst>
      </pc:sldChg>
      <pc:sldChg chg="del">
        <pc:chgData name="Zita Draper" userId="b063123c-f51f-481b-b99c-f574606c9ace" providerId="ADAL" clId="{657EC0A9-9508-4D9E-B85C-9199C9BF273A}" dt="2024-02-18T15:11:49.455" v="8309" actId="2696"/>
        <pc:sldMkLst>
          <pc:docMk/>
          <pc:sldMk cId="423348131" sldId="282"/>
        </pc:sldMkLst>
      </pc:sldChg>
      <pc:sldChg chg="del">
        <pc:chgData name="Zita Draper" userId="b063123c-f51f-481b-b99c-f574606c9ace" providerId="ADAL" clId="{657EC0A9-9508-4D9E-B85C-9199C9BF273A}" dt="2024-02-18T15:11:49.931" v="8310" actId="2696"/>
        <pc:sldMkLst>
          <pc:docMk/>
          <pc:sldMk cId="1058885215" sldId="283"/>
        </pc:sldMkLst>
      </pc:sldChg>
      <pc:sldChg chg="del">
        <pc:chgData name="Zita Draper" userId="b063123c-f51f-481b-b99c-f574606c9ace" providerId="ADAL" clId="{657EC0A9-9508-4D9E-B85C-9199C9BF273A}" dt="2024-02-18T15:11:50.442" v="8311" actId="2696"/>
        <pc:sldMkLst>
          <pc:docMk/>
          <pc:sldMk cId="974203737" sldId="284"/>
        </pc:sldMkLst>
      </pc:sldChg>
      <pc:sldChg chg="del">
        <pc:chgData name="Zita Draper" userId="b063123c-f51f-481b-b99c-f574606c9ace" providerId="ADAL" clId="{657EC0A9-9508-4D9E-B85C-9199C9BF273A}" dt="2024-02-18T15:11:50.981" v="8312" actId="2696"/>
        <pc:sldMkLst>
          <pc:docMk/>
          <pc:sldMk cId="3738633891" sldId="285"/>
        </pc:sldMkLst>
      </pc:sldChg>
      <pc:sldChg chg="del">
        <pc:chgData name="Zita Draper" userId="b063123c-f51f-481b-b99c-f574606c9ace" providerId="ADAL" clId="{657EC0A9-9508-4D9E-B85C-9199C9BF273A}" dt="2024-02-18T15:11:51.414" v="8313" actId="2696"/>
        <pc:sldMkLst>
          <pc:docMk/>
          <pc:sldMk cId="401567832" sldId="286"/>
        </pc:sldMkLst>
      </pc:sldChg>
      <pc:sldChg chg="del">
        <pc:chgData name="Zita Draper" userId="b063123c-f51f-481b-b99c-f574606c9ace" providerId="ADAL" clId="{657EC0A9-9508-4D9E-B85C-9199C9BF273A}" dt="2024-02-18T15:11:51.931" v="8314" actId="2696"/>
        <pc:sldMkLst>
          <pc:docMk/>
          <pc:sldMk cId="4221273582" sldId="287"/>
        </pc:sldMkLst>
      </pc:sldChg>
      <pc:sldChg chg="del">
        <pc:chgData name="Zita Draper" userId="b063123c-f51f-481b-b99c-f574606c9ace" providerId="ADAL" clId="{657EC0A9-9508-4D9E-B85C-9199C9BF273A}" dt="2024-02-18T15:11:52.449" v="8315" actId="2696"/>
        <pc:sldMkLst>
          <pc:docMk/>
          <pc:sldMk cId="1393692607" sldId="288"/>
        </pc:sldMkLst>
      </pc:sldChg>
      <pc:sldChg chg="del">
        <pc:chgData name="Zita Draper" userId="b063123c-f51f-481b-b99c-f574606c9ace" providerId="ADAL" clId="{657EC0A9-9508-4D9E-B85C-9199C9BF273A}" dt="2024-02-18T15:11:52.965" v="8316" actId="2696"/>
        <pc:sldMkLst>
          <pc:docMk/>
          <pc:sldMk cId="2838017249" sldId="289"/>
        </pc:sldMkLst>
      </pc:sldChg>
      <pc:sldChg chg="del">
        <pc:chgData name="Zita Draper" userId="b063123c-f51f-481b-b99c-f574606c9ace" providerId="ADAL" clId="{657EC0A9-9508-4D9E-B85C-9199C9BF273A}" dt="2024-02-18T15:11:53.451" v="8317" actId="2696"/>
        <pc:sldMkLst>
          <pc:docMk/>
          <pc:sldMk cId="16943401" sldId="290"/>
        </pc:sldMkLst>
      </pc:sldChg>
      <pc:sldChg chg="del">
        <pc:chgData name="Zita Draper" userId="b063123c-f51f-481b-b99c-f574606c9ace" providerId="ADAL" clId="{657EC0A9-9508-4D9E-B85C-9199C9BF273A}" dt="2024-02-18T15:11:54.021" v="8318" actId="2696"/>
        <pc:sldMkLst>
          <pc:docMk/>
          <pc:sldMk cId="876131770" sldId="291"/>
        </pc:sldMkLst>
      </pc:sldChg>
      <pc:sldChg chg="del">
        <pc:chgData name="Zita Draper" userId="b063123c-f51f-481b-b99c-f574606c9ace" providerId="ADAL" clId="{657EC0A9-9508-4D9E-B85C-9199C9BF273A}" dt="2024-02-18T15:11:54.469" v="8319" actId="2696"/>
        <pc:sldMkLst>
          <pc:docMk/>
          <pc:sldMk cId="3753472575" sldId="292"/>
        </pc:sldMkLst>
      </pc:sldChg>
      <pc:sldChg chg="del">
        <pc:chgData name="Zita Draper" userId="b063123c-f51f-481b-b99c-f574606c9ace" providerId="ADAL" clId="{657EC0A9-9508-4D9E-B85C-9199C9BF273A}" dt="2024-02-18T15:11:54.909" v="8320" actId="2696"/>
        <pc:sldMkLst>
          <pc:docMk/>
          <pc:sldMk cId="113997376" sldId="293"/>
        </pc:sldMkLst>
      </pc:sldChg>
      <pc:sldChg chg="del">
        <pc:chgData name="Zita Draper" userId="b063123c-f51f-481b-b99c-f574606c9ace" providerId="ADAL" clId="{657EC0A9-9508-4D9E-B85C-9199C9BF273A}" dt="2024-02-18T15:11:55.353" v="8321" actId="2696"/>
        <pc:sldMkLst>
          <pc:docMk/>
          <pc:sldMk cId="1721672303" sldId="294"/>
        </pc:sldMkLst>
      </pc:sldChg>
      <pc:sldChg chg="addSp delSp modSp mod ord">
        <pc:chgData name="Zita Draper" userId="b063123c-f51f-481b-b99c-f574606c9ace" providerId="ADAL" clId="{657EC0A9-9508-4D9E-B85C-9199C9BF273A}" dt="2024-02-18T15:36:04.212" v="9350" actId="26606"/>
        <pc:sldMkLst>
          <pc:docMk/>
          <pc:sldMk cId="3447572154" sldId="295"/>
        </pc:sldMkLst>
        <pc:spChg chg="mod">
          <ac:chgData name="Zita Draper" userId="b063123c-f51f-481b-b99c-f574606c9ace" providerId="ADAL" clId="{657EC0A9-9508-4D9E-B85C-9199C9BF273A}" dt="2024-02-18T11:06:36.626" v="2916" actId="14100"/>
          <ac:spMkLst>
            <pc:docMk/>
            <pc:sldMk cId="3447572154" sldId="295"/>
            <ac:spMk id="2" creationId="{427214CA-4214-C15D-2450-60A19293FE21}"/>
          </ac:spMkLst>
        </pc:spChg>
        <pc:spChg chg="del mod">
          <ac:chgData name="Zita Draper" userId="b063123c-f51f-481b-b99c-f574606c9ace" providerId="ADAL" clId="{657EC0A9-9508-4D9E-B85C-9199C9BF273A}" dt="2024-02-18T15:36:04.212" v="9350" actId="26606"/>
          <ac:spMkLst>
            <pc:docMk/>
            <pc:sldMk cId="3447572154" sldId="295"/>
            <ac:spMk id="3" creationId="{AFB4C09B-D757-ABA6-57A9-94574F272D4F}"/>
          </ac:spMkLst>
        </pc:spChg>
        <pc:graphicFrameChg chg="add">
          <ac:chgData name="Zita Draper" userId="b063123c-f51f-481b-b99c-f574606c9ace" providerId="ADAL" clId="{657EC0A9-9508-4D9E-B85C-9199C9BF273A}" dt="2024-02-18T15:36:04.212" v="9350" actId="26606"/>
          <ac:graphicFrameMkLst>
            <pc:docMk/>
            <pc:sldMk cId="3447572154" sldId="295"/>
            <ac:graphicFrameMk id="5" creationId="{20CE87BE-E825-EC75-9091-07B3DAE9B62A}"/>
          </ac:graphicFrameMkLst>
        </pc:graphicFrameChg>
      </pc:sldChg>
      <pc:sldChg chg="del">
        <pc:chgData name="Zita Draper" userId="b063123c-f51f-481b-b99c-f574606c9ace" providerId="ADAL" clId="{657EC0A9-9508-4D9E-B85C-9199C9BF273A}" dt="2024-02-18T15:35:20.231" v="9271" actId="2696"/>
        <pc:sldMkLst>
          <pc:docMk/>
          <pc:sldMk cId="2689509622" sldId="296"/>
        </pc:sldMkLst>
      </pc:sldChg>
      <pc:sldChg chg="addSp delSp modSp mod modClrScheme chgLayout modNotesTx">
        <pc:chgData name="Zita Draper" userId="b063123c-f51f-481b-b99c-f574606c9ace" providerId="ADAL" clId="{657EC0A9-9508-4D9E-B85C-9199C9BF273A}" dt="2024-02-18T13:58:40.829" v="5685" actId="20577"/>
        <pc:sldMkLst>
          <pc:docMk/>
          <pc:sldMk cId="701237477" sldId="297"/>
        </pc:sldMkLst>
        <pc:spChg chg="del mod ord">
          <ac:chgData name="Zita Draper" userId="b063123c-f51f-481b-b99c-f574606c9ace" providerId="ADAL" clId="{657EC0A9-9508-4D9E-B85C-9199C9BF273A}" dt="2024-02-18T13:53:35.421" v="5558" actId="700"/>
          <ac:spMkLst>
            <pc:docMk/>
            <pc:sldMk cId="701237477" sldId="297"/>
            <ac:spMk id="2" creationId="{DB27FC48-BA9E-B2B5-F6C5-06998C959AC7}"/>
          </ac:spMkLst>
        </pc:spChg>
        <pc:spChg chg="del mod ord">
          <ac:chgData name="Zita Draper" userId="b063123c-f51f-481b-b99c-f574606c9ace" providerId="ADAL" clId="{657EC0A9-9508-4D9E-B85C-9199C9BF273A}" dt="2024-02-18T13:53:35.421" v="5558" actId="700"/>
          <ac:spMkLst>
            <pc:docMk/>
            <pc:sldMk cId="701237477" sldId="297"/>
            <ac:spMk id="3" creationId="{63F96BDF-BF0F-229F-A049-E35AB0E97136}"/>
          </ac:spMkLst>
        </pc:spChg>
        <pc:spChg chg="add mod ord">
          <ac:chgData name="Zita Draper" userId="b063123c-f51f-481b-b99c-f574606c9ace" providerId="ADAL" clId="{657EC0A9-9508-4D9E-B85C-9199C9BF273A}" dt="2024-02-18T13:53:49.392" v="5604" actId="122"/>
          <ac:spMkLst>
            <pc:docMk/>
            <pc:sldMk cId="701237477" sldId="297"/>
            <ac:spMk id="4" creationId="{C211CC30-84BC-7515-1E62-8BC9C68E6248}"/>
          </ac:spMkLst>
        </pc:spChg>
        <pc:spChg chg="add del mod ord">
          <ac:chgData name="Zita Draper" userId="b063123c-f51f-481b-b99c-f574606c9ace" providerId="ADAL" clId="{657EC0A9-9508-4D9E-B85C-9199C9BF273A}" dt="2024-02-18T13:58:22.642" v="5607" actId="478"/>
          <ac:spMkLst>
            <pc:docMk/>
            <pc:sldMk cId="701237477" sldId="297"/>
            <ac:spMk id="5" creationId="{468BEA8A-E82C-1416-E9CE-CCDB493954DB}"/>
          </ac:spMkLst>
        </pc:spChg>
      </pc:sldChg>
      <pc:sldChg chg="addSp delSp modSp mod setBg">
        <pc:chgData name="Zita Draper" userId="b063123c-f51f-481b-b99c-f574606c9ace" providerId="ADAL" clId="{657EC0A9-9508-4D9E-B85C-9199C9BF273A}" dt="2024-02-17T01:31:45.711" v="2872" actId="26606"/>
        <pc:sldMkLst>
          <pc:docMk/>
          <pc:sldMk cId="874708348" sldId="298"/>
        </pc:sldMkLst>
        <pc:spChg chg="mo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2" creationId="{2DCC275B-7B3F-FB4B-312F-F48010A8D281}"/>
          </ac:spMkLst>
        </pc:spChg>
        <pc:spChg chg="del mo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3" creationId="{73FEDDCC-770F-A241-8FFE-3F572311C026}"/>
          </ac:spMkLst>
        </pc:spChg>
        <pc:spChg chg="ad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31:45.711" v="2872" actId="26606"/>
          <ac:graphicFrameMkLst>
            <pc:docMk/>
            <pc:sldMk cId="874708348" sldId="298"/>
            <ac:graphicFrameMk id="5" creationId="{B9C7F6C4-1E66-318F-2C9F-F6B1FDEDB3FB}"/>
          </ac:graphicFrameMkLst>
        </pc:graphicFrameChg>
        <pc:picChg chg="add">
          <ac:chgData name="Zita Draper" userId="b063123c-f51f-481b-b99c-f574606c9ace" providerId="ADAL" clId="{657EC0A9-9508-4D9E-B85C-9199C9BF273A}" dt="2024-02-17T01:31:45.711" v="2872" actId="26606"/>
          <ac:picMkLst>
            <pc:docMk/>
            <pc:sldMk cId="874708348" sldId="298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31:45.711" v="2872" actId="26606"/>
          <ac:picMkLst>
            <pc:docMk/>
            <pc:sldMk cId="874708348" sldId="298"/>
            <ac:picMk id="15" creationId="{A9C99389-A1E4-4A6F-BF8E-9013FF049140}"/>
          </ac:picMkLst>
        </pc:picChg>
      </pc:sldChg>
      <pc:sldChg chg="addSp delSp modSp mod">
        <pc:chgData name="Zita Draper" userId="b063123c-f51f-481b-b99c-f574606c9ace" providerId="ADAL" clId="{657EC0A9-9508-4D9E-B85C-9199C9BF273A}" dt="2024-02-17T01:16:34.858" v="1658" actId="26606"/>
        <pc:sldMkLst>
          <pc:docMk/>
          <pc:sldMk cId="898117852" sldId="299"/>
        </pc:sldMkLst>
        <pc:spChg chg="mod">
          <ac:chgData name="Zita Draper" userId="b063123c-f51f-481b-b99c-f574606c9ace" providerId="ADAL" clId="{657EC0A9-9508-4D9E-B85C-9199C9BF273A}" dt="2024-02-17T01:01:15.096" v="673" actId="122"/>
          <ac:spMkLst>
            <pc:docMk/>
            <pc:sldMk cId="898117852" sldId="299"/>
            <ac:spMk id="2" creationId="{C7CD2893-EB78-ADC4-2B14-18A0C23D2CCD}"/>
          </ac:spMkLst>
        </pc:spChg>
        <pc:spChg chg="del mod">
          <ac:chgData name="Zita Draper" userId="b063123c-f51f-481b-b99c-f574606c9ace" providerId="ADAL" clId="{657EC0A9-9508-4D9E-B85C-9199C9BF273A}" dt="2024-02-17T01:16:34.858" v="1658" actId="26606"/>
          <ac:spMkLst>
            <pc:docMk/>
            <pc:sldMk cId="898117852" sldId="299"/>
            <ac:spMk id="3" creationId="{7C5F340C-2CBB-4621-E7BD-0207A3E3529F}"/>
          </ac:spMkLst>
        </pc:spChg>
        <pc:graphicFrameChg chg="add">
          <ac:chgData name="Zita Draper" userId="b063123c-f51f-481b-b99c-f574606c9ace" providerId="ADAL" clId="{657EC0A9-9508-4D9E-B85C-9199C9BF273A}" dt="2024-02-17T01:16:34.858" v="1658" actId="26606"/>
          <ac:graphicFrameMkLst>
            <pc:docMk/>
            <pc:sldMk cId="898117852" sldId="299"/>
            <ac:graphicFrameMk id="5" creationId="{D4C142FE-DA8A-B017-9D14-51D4CD4A9D45}"/>
          </ac:graphicFrameMkLst>
        </pc:graphicFrameChg>
      </pc:sldChg>
      <pc:sldChg chg="addSp delSp modSp mod">
        <pc:chgData name="Zita Draper" userId="b063123c-f51f-481b-b99c-f574606c9ace" providerId="ADAL" clId="{657EC0A9-9508-4D9E-B85C-9199C9BF273A}" dt="2024-02-17T01:28:36.174" v="2369" actId="26606"/>
        <pc:sldMkLst>
          <pc:docMk/>
          <pc:sldMk cId="2443365911" sldId="300"/>
        </pc:sldMkLst>
        <pc:spChg chg="mod">
          <ac:chgData name="Zita Draper" userId="b063123c-f51f-481b-b99c-f574606c9ace" providerId="ADAL" clId="{657EC0A9-9508-4D9E-B85C-9199C9BF273A}" dt="2024-02-17T01:16:54.684" v="1700" actId="122"/>
          <ac:spMkLst>
            <pc:docMk/>
            <pc:sldMk cId="2443365911" sldId="300"/>
            <ac:spMk id="2" creationId="{935E3264-B5DF-2E66-DC5F-21F81562C441}"/>
          </ac:spMkLst>
        </pc:spChg>
        <pc:spChg chg="del mod">
          <ac:chgData name="Zita Draper" userId="b063123c-f51f-481b-b99c-f574606c9ace" providerId="ADAL" clId="{657EC0A9-9508-4D9E-B85C-9199C9BF273A}" dt="2024-02-17T01:28:36.174" v="2369" actId="26606"/>
          <ac:spMkLst>
            <pc:docMk/>
            <pc:sldMk cId="2443365911" sldId="300"/>
            <ac:spMk id="3" creationId="{331D9E68-167E-6ACE-292E-E1CEEC0A8109}"/>
          </ac:spMkLst>
        </pc:spChg>
        <pc:graphicFrameChg chg="add">
          <ac:chgData name="Zita Draper" userId="b063123c-f51f-481b-b99c-f574606c9ace" providerId="ADAL" clId="{657EC0A9-9508-4D9E-B85C-9199C9BF273A}" dt="2024-02-17T01:28:36.174" v="2369" actId="26606"/>
          <ac:graphicFrameMkLst>
            <pc:docMk/>
            <pc:sldMk cId="2443365911" sldId="300"/>
            <ac:graphicFrameMk id="5" creationId="{278B73A4-C188-52EE-D7C8-83721795D18B}"/>
          </ac:graphicFrameMkLst>
        </pc:graphicFrameChg>
      </pc:sldChg>
      <pc:sldChg chg="addSp delSp modSp mod setBg">
        <pc:chgData name="Zita Draper" userId="b063123c-f51f-481b-b99c-f574606c9ace" providerId="ADAL" clId="{657EC0A9-9508-4D9E-B85C-9199C9BF273A}" dt="2024-02-17T01:28:40.992" v="2370" actId="26606"/>
        <pc:sldMkLst>
          <pc:docMk/>
          <pc:sldMk cId="1600184409" sldId="301"/>
        </pc:sldMkLst>
        <pc:spChg chg="mo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2" creationId="{F1404B0D-7010-8847-4469-BBAB16B55205}"/>
          </ac:spMkLst>
        </pc:spChg>
        <pc:spChg chg="del mo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3" creationId="{2F476D81-323B-BDDC-02AF-27822368F1C6}"/>
          </ac:spMkLst>
        </pc:spChg>
        <pc:spChg chg="ad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28:40.992" v="2370" actId="26606"/>
          <ac:graphicFrameMkLst>
            <pc:docMk/>
            <pc:sldMk cId="1600184409" sldId="301"/>
            <ac:graphicFrameMk id="5" creationId="{E15BCBFA-6FF5-24BD-B820-A076F260ECAD}"/>
          </ac:graphicFrameMkLst>
        </pc:graphicFrameChg>
        <pc:picChg chg="add">
          <ac:chgData name="Zita Draper" userId="b063123c-f51f-481b-b99c-f574606c9ace" providerId="ADAL" clId="{657EC0A9-9508-4D9E-B85C-9199C9BF273A}" dt="2024-02-17T01:28:40.992" v="2370" actId="26606"/>
          <ac:picMkLst>
            <pc:docMk/>
            <pc:sldMk cId="1600184409" sldId="301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28:40.992" v="2370" actId="26606"/>
          <ac:picMkLst>
            <pc:docMk/>
            <pc:sldMk cId="1600184409" sldId="301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08.594" v="632" actId="26606"/>
        <pc:sldMkLst>
          <pc:docMk/>
          <pc:sldMk cId="632027902" sldId="302"/>
        </pc:sldMkLst>
        <pc:spChg chg="mo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2" creationId="{559696C4-04E7-F458-AD4C-7B1ED242D689}"/>
          </ac:spMkLst>
        </pc:spChg>
        <pc:spChg chg="del mo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3" creationId="{D17736C5-B22B-4D64-1564-5E77FF1B1DF9}"/>
          </ac:spMkLst>
        </pc:spChg>
        <pc:spChg chg="ad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08.594" v="632" actId="26606"/>
          <ac:graphicFrameMkLst>
            <pc:docMk/>
            <pc:sldMk cId="632027902" sldId="302"/>
            <ac:graphicFrameMk id="5" creationId="{09A8820F-215A-20FB-703B-27CE180240A5}"/>
          </ac:graphicFrameMkLst>
        </pc:graphicFrameChg>
        <pc:picChg chg="add">
          <ac:chgData name="Zita Draper" userId="b063123c-f51f-481b-b99c-f574606c9ace" providerId="ADAL" clId="{657EC0A9-9508-4D9E-B85C-9199C9BF273A}" dt="2024-02-17T01:00:08.594" v="632" actId="26606"/>
          <ac:picMkLst>
            <pc:docMk/>
            <pc:sldMk cId="632027902" sldId="302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08.594" v="632" actId="26606"/>
          <ac:picMkLst>
            <pc:docMk/>
            <pc:sldMk cId="632027902" sldId="302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12.692" v="633" actId="26606"/>
        <pc:sldMkLst>
          <pc:docMk/>
          <pc:sldMk cId="511246911" sldId="303"/>
        </pc:sldMkLst>
        <pc:spChg chg="mod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2" creationId="{8E778787-BCA9-21B7-AE35-A6907CB68B03}"/>
          </ac:spMkLst>
        </pc:spChg>
        <pc:spChg chg="del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3" creationId="{DB76577C-3DD0-8EF4-3174-216F7F4E3079}"/>
          </ac:spMkLst>
        </pc:spChg>
        <pc:spChg chg="add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12.692" v="633" actId="26606"/>
          <ac:graphicFrameMkLst>
            <pc:docMk/>
            <pc:sldMk cId="511246911" sldId="303"/>
            <ac:graphicFrameMk id="5" creationId="{80E4CB49-2DB7-C3FA-9C3A-902F5695B8DF}"/>
          </ac:graphicFrameMkLst>
        </pc:graphicFrameChg>
        <pc:picChg chg="add">
          <ac:chgData name="Zita Draper" userId="b063123c-f51f-481b-b99c-f574606c9ace" providerId="ADAL" clId="{657EC0A9-9508-4D9E-B85C-9199C9BF273A}" dt="2024-02-17T01:00:12.692" v="633" actId="26606"/>
          <ac:picMkLst>
            <pc:docMk/>
            <pc:sldMk cId="511246911" sldId="303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12.692" v="633" actId="26606"/>
          <ac:picMkLst>
            <pc:docMk/>
            <pc:sldMk cId="511246911" sldId="303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17.075" v="634" actId="26606"/>
        <pc:sldMkLst>
          <pc:docMk/>
          <pc:sldMk cId="3378266412" sldId="304"/>
        </pc:sldMkLst>
        <pc:spChg chg="mod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2" creationId="{74E04395-DC1C-AC5F-C1E4-3DB401305042}"/>
          </ac:spMkLst>
        </pc:spChg>
        <pc:spChg chg="del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3" creationId="{B2958EA6-96CE-4B83-34DF-7DA3CC1553F5}"/>
          </ac:spMkLst>
        </pc:spChg>
        <pc:spChg chg="add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17.075" v="634" actId="26606"/>
          <ac:graphicFrameMkLst>
            <pc:docMk/>
            <pc:sldMk cId="3378266412" sldId="304"/>
            <ac:graphicFrameMk id="5" creationId="{E15B447A-0138-954F-7E17-190C4DCA2211}"/>
          </ac:graphicFrameMkLst>
        </pc:graphicFrameChg>
        <pc:picChg chg="add">
          <ac:chgData name="Zita Draper" userId="b063123c-f51f-481b-b99c-f574606c9ace" providerId="ADAL" clId="{657EC0A9-9508-4D9E-B85C-9199C9BF273A}" dt="2024-02-17T01:00:17.075" v="634" actId="26606"/>
          <ac:picMkLst>
            <pc:docMk/>
            <pc:sldMk cId="3378266412" sldId="304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17.075" v="634" actId="26606"/>
          <ac:picMkLst>
            <pc:docMk/>
            <pc:sldMk cId="3378266412" sldId="304"/>
            <ac:picMk id="15" creationId="{A9C99389-A1E4-4A6F-BF8E-9013FF049140}"/>
          </ac:picMkLst>
        </pc:picChg>
      </pc:sldChg>
      <pc:sldChg chg="addSp delSp modSp new mod setBg">
        <pc:chgData name="Zita Draper" userId="b063123c-f51f-481b-b99c-f574606c9ace" providerId="ADAL" clId="{657EC0A9-9508-4D9E-B85C-9199C9BF273A}" dt="2024-02-17T01:30:05.835" v="2558" actId="26606"/>
        <pc:sldMkLst>
          <pc:docMk/>
          <pc:sldMk cId="3296041781" sldId="306"/>
        </pc:sldMkLst>
        <pc:spChg chg="mo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2" creationId="{6286AECC-D133-9EAF-83BD-1B0CED0E125E}"/>
          </ac:spMkLst>
        </pc:spChg>
        <pc:spChg chg="del mo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3" creationId="{408D7255-3BD4-200D-C205-96FADE052328}"/>
          </ac:spMkLst>
        </pc:spChg>
        <pc:spChg chg="ad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30:05.835" v="2558" actId="26606"/>
          <ac:graphicFrameMkLst>
            <pc:docMk/>
            <pc:sldMk cId="3296041781" sldId="306"/>
            <ac:graphicFrameMk id="5" creationId="{AE83279C-A63F-95B7-B6B3-D56354B1CFA8}"/>
          </ac:graphicFrameMkLst>
        </pc:graphicFrameChg>
        <pc:picChg chg="add">
          <ac:chgData name="Zita Draper" userId="b063123c-f51f-481b-b99c-f574606c9ace" providerId="ADAL" clId="{657EC0A9-9508-4D9E-B85C-9199C9BF273A}" dt="2024-02-17T01:30:05.835" v="2558" actId="26606"/>
          <ac:picMkLst>
            <pc:docMk/>
            <pc:sldMk cId="3296041781" sldId="306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30:05.835" v="2558" actId="26606"/>
          <ac:picMkLst>
            <pc:docMk/>
            <pc:sldMk cId="3296041781" sldId="306"/>
            <ac:picMk id="15" creationId="{A9C99389-A1E4-4A6F-BF8E-9013FF049140}"/>
          </ac:picMkLst>
        </pc:picChg>
      </pc:sldChg>
      <pc:sldChg chg="new del">
        <pc:chgData name="Zita Draper" userId="b063123c-f51f-481b-b99c-f574606c9ace" providerId="ADAL" clId="{657EC0A9-9508-4D9E-B85C-9199C9BF273A}" dt="2024-02-17T01:30:00.022" v="2557" actId="2696"/>
        <pc:sldMkLst>
          <pc:docMk/>
          <pc:sldMk cId="4047878541" sldId="307"/>
        </pc:sldMkLst>
      </pc:sldChg>
      <pc:sldChg chg="addSp delSp modSp new mod">
        <pc:chgData name="Zita Draper" userId="b063123c-f51f-481b-b99c-f574606c9ace" providerId="ADAL" clId="{657EC0A9-9508-4D9E-B85C-9199C9BF273A}" dt="2024-02-17T01:13:08.004" v="1204" actId="26606"/>
        <pc:sldMkLst>
          <pc:docMk/>
          <pc:sldMk cId="3747960785" sldId="308"/>
        </pc:sldMkLst>
        <pc:spChg chg="mod">
          <ac:chgData name="Zita Draper" userId="b063123c-f51f-481b-b99c-f574606c9ace" providerId="ADAL" clId="{657EC0A9-9508-4D9E-B85C-9199C9BF273A}" dt="2024-02-17T01:01:43.107" v="702" actId="14100"/>
          <ac:spMkLst>
            <pc:docMk/>
            <pc:sldMk cId="3747960785" sldId="308"/>
            <ac:spMk id="2" creationId="{1D28C2BC-90EF-F4C3-1739-7EDEC66AA659}"/>
          </ac:spMkLst>
        </pc:spChg>
        <pc:spChg chg="del mod">
          <ac:chgData name="Zita Draper" userId="b063123c-f51f-481b-b99c-f574606c9ace" providerId="ADAL" clId="{657EC0A9-9508-4D9E-B85C-9199C9BF273A}" dt="2024-02-17T01:13:08.004" v="1204" actId="26606"/>
          <ac:spMkLst>
            <pc:docMk/>
            <pc:sldMk cId="3747960785" sldId="308"/>
            <ac:spMk id="3" creationId="{895DFD15-F912-E92B-12A0-1E7B4EB134E9}"/>
          </ac:spMkLst>
        </pc:spChg>
        <pc:graphicFrameChg chg="add">
          <ac:chgData name="Zita Draper" userId="b063123c-f51f-481b-b99c-f574606c9ace" providerId="ADAL" clId="{657EC0A9-9508-4D9E-B85C-9199C9BF273A}" dt="2024-02-17T01:13:08.004" v="1204" actId="26606"/>
          <ac:graphicFrameMkLst>
            <pc:docMk/>
            <pc:sldMk cId="3747960785" sldId="308"/>
            <ac:graphicFrameMk id="5" creationId="{A6531CA7-D961-6692-F53C-9F54B75EB928}"/>
          </ac:graphicFrameMkLst>
        </pc:graphicFrameChg>
      </pc:sldChg>
      <pc:sldChg chg="addSp delSp modSp new mod">
        <pc:chgData name="Zita Draper" userId="b063123c-f51f-481b-b99c-f574606c9ace" providerId="ADAL" clId="{657EC0A9-9508-4D9E-B85C-9199C9BF273A}" dt="2024-02-17T01:13:57.578" v="1315" actId="26606"/>
        <pc:sldMkLst>
          <pc:docMk/>
          <pc:sldMk cId="2130204132" sldId="309"/>
        </pc:sldMkLst>
        <pc:spChg chg="mod">
          <ac:chgData name="Zita Draper" userId="b063123c-f51f-481b-b99c-f574606c9ace" providerId="ADAL" clId="{657EC0A9-9508-4D9E-B85C-9199C9BF273A}" dt="2024-02-17T01:02:06.761" v="708" actId="122"/>
          <ac:spMkLst>
            <pc:docMk/>
            <pc:sldMk cId="2130204132" sldId="309"/>
            <ac:spMk id="2" creationId="{429BD500-0302-21A3-D57B-29573837F94E}"/>
          </ac:spMkLst>
        </pc:spChg>
        <pc:spChg chg="del mod">
          <ac:chgData name="Zita Draper" userId="b063123c-f51f-481b-b99c-f574606c9ace" providerId="ADAL" clId="{657EC0A9-9508-4D9E-B85C-9199C9BF273A}" dt="2024-02-17T01:13:57.578" v="1315" actId="26606"/>
          <ac:spMkLst>
            <pc:docMk/>
            <pc:sldMk cId="2130204132" sldId="309"/>
            <ac:spMk id="3" creationId="{A6B072E6-9AC7-520E-4307-52FD143FA607}"/>
          </ac:spMkLst>
        </pc:spChg>
        <pc:graphicFrameChg chg="add">
          <ac:chgData name="Zita Draper" userId="b063123c-f51f-481b-b99c-f574606c9ace" providerId="ADAL" clId="{657EC0A9-9508-4D9E-B85C-9199C9BF273A}" dt="2024-02-17T01:13:57.578" v="1315" actId="26606"/>
          <ac:graphicFrameMkLst>
            <pc:docMk/>
            <pc:sldMk cId="2130204132" sldId="309"/>
            <ac:graphicFrameMk id="5" creationId="{5C12E4C8-FBEC-5458-182F-103E618CE0FB}"/>
          </ac:graphicFrameMkLst>
        </pc:graphicFrameChg>
      </pc:sldChg>
      <pc:sldChg chg="addSp delSp modSp new mod ord">
        <pc:chgData name="Zita Draper" userId="b063123c-f51f-481b-b99c-f574606c9ace" providerId="ADAL" clId="{657EC0A9-9508-4D9E-B85C-9199C9BF273A}" dt="2024-02-17T01:13:14.203" v="1206"/>
        <pc:sldMkLst>
          <pc:docMk/>
          <pc:sldMk cId="2706255298" sldId="310"/>
        </pc:sldMkLst>
        <pc:spChg chg="mod">
          <ac:chgData name="Zita Draper" userId="b063123c-f51f-481b-b99c-f574606c9ace" providerId="ADAL" clId="{657EC0A9-9508-4D9E-B85C-9199C9BF273A}" dt="2024-02-17T01:02:02.928" v="707" actId="122"/>
          <ac:spMkLst>
            <pc:docMk/>
            <pc:sldMk cId="2706255298" sldId="310"/>
            <ac:spMk id="2" creationId="{2E9C3D70-E12E-AD58-85D3-99703D69F3D9}"/>
          </ac:spMkLst>
        </pc:spChg>
        <pc:spChg chg="del mod">
          <ac:chgData name="Zita Draper" userId="b063123c-f51f-481b-b99c-f574606c9ace" providerId="ADAL" clId="{657EC0A9-9508-4D9E-B85C-9199C9BF273A}" dt="2024-02-17T01:11:59.387" v="967" actId="26606"/>
          <ac:spMkLst>
            <pc:docMk/>
            <pc:sldMk cId="2706255298" sldId="310"/>
            <ac:spMk id="3" creationId="{340A16CE-9969-0302-E697-E873E5C123CA}"/>
          </ac:spMkLst>
        </pc:spChg>
        <pc:graphicFrameChg chg="add">
          <ac:chgData name="Zita Draper" userId="b063123c-f51f-481b-b99c-f574606c9ace" providerId="ADAL" clId="{657EC0A9-9508-4D9E-B85C-9199C9BF273A}" dt="2024-02-17T01:11:59.387" v="967" actId="26606"/>
          <ac:graphicFrameMkLst>
            <pc:docMk/>
            <pc:sldMk cId="2706255298" sldId="310"/>
            <ac:graphicFrameMk id="5" creationId="{8F2B7887-4187-E6A9-90CB-B28D2595D63E}"/>
          </ac:graphicFrameMkLst>
        </pc:graphicFrameChg>
      </pc:sldChg>
      <pc:sldChg chg="addSp delSp modSp new mod">
        <pc:chgData name="Zita Draper" userId="b063123c-f51f-481b-b99c-f574606c9ace" providerId="ADAL" clId="{657EC0A9-9508-4D9E-B85C-9199C9BF273A}" dt="2024-02-17T01:14:43.921" v="1439" actId="26606"/>
        <pc:sldMkLst>
          <pc:docMk/>
          <pc:sldMk cId="2413908549" sldId="311"/>
        </pc:sldMkLst>
        <pc:spChg chg="mod">
          <ac:chgData name="Zita Draper" userId="b063123c-f51f-481b-b99c-f574606c9ace" providerId="ADAL" clId="{657EC0A9-9508-4D9E-B85C-9199C9BF273A}" dt="2024-02-17T01:14:09.652" v="1337" actId="14100"/>
          <ac:spMkLst>
            <pc:docMk/>
            <pc:sldMk cId="2413908549" sldId="311"/>
            <ac:spMk id="2" creationId="{6922EBE3-775F-2CCA-1F29-5C922DC0AABA}"/>
          </ac:spMkLst>
        </pc:spChg>
        <pc:spChg chg="del mod">
          <ac:chgData name="Zita Draper" userId="b063123c-f51f-481b-b99c-f574606c9ace" providerId="ADAL" clId="{657EC0A9-9508-4D9E-B85C-9199C9BF273A}" dt="2024-02-17T01:14:43.921" v="1439" actId="26606"/>
          <ac:spMkLst>
            <pc:docMk/>
            <pc:sldMk cId="2413908549" sldId="311"/>
            <ac:spMk id="3" creationId="{96C10063-F3BC-32E6-387D-D5220D78A486}"/>
          </ac:spMkLst>
        </pc:spChg>
        <pc:graphicFrameChg chg="add">
          <ac:chgData name="Zita Draper" userId="b063123c-f51f-481b-b99c-f574606c9ace" providerId="ADAL" clId="{657EC0A9-9508-4D9E-B85C-9199C9BF273A}" dt="2024-02-17T01:14:43.921" v="1439" actId="26606"/>
          <ac:graphicFrameMkLst>
            <pc:docMk/>
            <pc:sldMk cId="2413908549" sldId="311"/>
            <ac:graphicFrameMk id="5" creationId="{14D613A2-8B53-6BB3-B25A-BFCAA01924B8}"/>
          </ac:graphicFrameMkLst>
        </pc:graphicFrameChg>
      </pc:sldChg>
      <pc:sldChg chg="addSp delSp modSp new mod modClrScheme chgLayout">
        <pc:chgData name="Zita Draper" userId="b063123c-f51f-481b-b99c-f574606c9ace" providerId="ADAL" clId="{657EC0A9-9508-4D9E-B85C-9199C9BF273A}" dt="2024-02-18T15:35:50.707" v="9349" actId="122"/>
        <pc:sldMkLst>
          <pc:docMk/>
          <pc:sldMk cId="2369281241" sldId="312"/>
        </pc:sldMkLst>
        <pc:spChg chg="del mod ord">
          <ac:chgData name="Zita Draper" userId="b063123c-f51f-481b-b99c-f574606c9ace" providerId="ADAL" clId="{657EC0A9-9508-4D9E-B85C-9199C9BF273A}" dt="2024-02-18T15:35:23.704" v="9272" actId="700"/>
          <ac:spMkLst>
            <pc:docMk/>
            <pc:sldMk cId="2369281241" sldId="312"/>
            <ac:spMk id="2" creationId="{A527FB36-21EA-89A0-BDCA-CBD5A7A8D006}"/>
          </ac:spMkLst>
        </pc:spChg>
        <pc:spChg chg="del mod ord">
          <ac:chgData name="Zita Draper" userId="b063123c-f51f-481b-b99c-f574606c9ace" providerId="ADAL" clId="{657EC0A9-9508-4D9E-B85C-9199C9BF273A}" dt="2024-02-18T15:35:23.704" v="9272" actId="700"/>
          <ac:spMkLst>
            <pc:docMk/>
            <pc:sldMk cId="2369281241" sldId="312"/>
            <ac:spMk id="3" creationId="{5950B685-1C79-2981-5B76-626B999A52B4}"/>
          </ac:spMkLst>
        </pc:spChg>
        <pc:spChg chg="add mod ord">
          <ac:chgData name="Zita Draper" userId="b063123c-f51f-481b-b99c-f574606c9ace" providerId="ADAL" clId="{657EC0A9-9508-4D9E-B85C-9199C9BF273A}" dt="2024-02-18T15:35:34.335" v="9288" actId="122"/>
          <ac:spMkLst>
            <pc:docMk/>
            <pc:sldMk cId="2369281241" sldId="312"/>
            <ac:spMk id="4" creationId="{D522FC90-E4F8-2337-FF79-CF27BE080C5B}"/>
          </ac:spMkLst>
        </pc:spChg>
        <pc:spChg chg="add mod ord">
          <ac:chgData name="Zita Draper" userId="b063123c-f51f-481b-b99c-f574606c9ace" providerId="ADAL" clId="{657EC0A9-9508-4D9E-B85C-9199C9BF273A}" dt="2024-02-18T15:35:50.707" v="9349" actId="122"/>
          <ac:spMkLst>
            <pc:docMk/>
            <pc:sldMk cId="2369281241" sldId="312"/>
            <ac:spMk id="5" creationId="{2891B398-5AB2-2C65-35AA-D968ECD09511}"/>
          </ac:spMkLst>
        </pc:spChg>
      </pc:sldChg>
      <pc:sldChg chg="addSp delSp modSp new mod modAnim">
        <pc:chgData name="Zita Draper" userId="b063123c-f51f-481b-b99c-f574606c9ace" providerId="ADAL" clId="{657EC0A9-9508-4D9E-B85C-9199C9BF273A}" dt="2024-02-18T15:46:22.789" v="9378" actId="1076"/>
        <pc:sldMkLst>
          <pc:docMk/>
          <pc:sldMk cId="3942520555" sldId="313"/>
        </pc:sldMkLst>
        <pc:spChg chg="mod">
          <ac:chgData name="Zita Draper" userId="b063123c-f51f-481b-b99c-f574606c9ace" providerId="ADAL" clId="{657EC0A9-9508-4D9E-B85C-9199C9BF273A}" dt="2024-02-18T15:44:05.473" v="9373" actId="14100"/>
          <ac:spMkLst>
            <pc:docMk/>
            <pc:sldMk cId="3942520555" sldId="313"/>
            <ac:spMk id="2" creationId="{5CB49247-488A-73BA-AC17-124D0407CDEF}"/>
          </ac:spMkLst>
        </pc:spChg>
        <pc:spChg chg="del">
          <ac:chgData name="Zita Draper" userId="b063123c-f51f-481b-b99c-f574606c9ace" providerId="ADAL" clId="{657EC0A9-9508-4D9E-B85C-9199C9BF273A}" dt="2024-02-18T15:45:52.640" v="9374" actId="478"/>
          <ac:spMkLst>
            <pc:docMk/>
            <pc:sldMk cId="3942520555" sldId="313"/>
            <ac:spMk id="3" creationId="{081243FF-43AA-719E-400C-DA72192054D9}"/>
          </ac:spMkLst>
        </pc:spChg>
        <pc:picChg chg="add mod">
          <ac:chgData name="Zita Draper" userId="b063123c-f51f-481b-b99c-f574606c9ace" providerId="ADAL" clId="{657EC0A9-9508-4D9E-B85C-9199C9BF273A}" dt="2024-02-18T15:46:22.789" v="9378" actId="1076"/>
          <ac:picMkLst>
            <pc:docMk/>
            <pc:sldMk cId="3942520555" sldId="313"/>
            <ac:picMk id="4" creationId="{2223857A-E62E-71AC-B30A-DBBA9C7D1632}"/>
          </ac:picMkLst>
        </pc:picChg>
      </pc:sldChg>
      <pc:sldChg chg="addSp delSp modSp new mod setBg modAnim">
        <pc:chgData name="Zita Draper" userId="b063123c-f51f-481b-b99c-f574606c9ace" providerId="ADAL" clId="{657EC0A9-9508-4D9E-B85C-9199C9BF273A}" dt="2024-02-18T15:47:56.261" v="9383" actId="26606"/>
        <pc:sldMkLst>
          <pc:docMk/>
          <pc:sldMk cId="1059194970" sldId="314"/>
        </pc:sldMkLst>
        <pc:spChg chg="del">
          <ac:chgData name="Zita Draper" userId="b063123c-f51f-481b-b99c-f574606c9ace" providerId="ADAL" clId="{657EC0A9-9508-4D9E-B85C-9199C9BF273A}" dt="2024-02-18T15:46:28.933" v="9380" actId="478"/>
          <ac:spMkLst>
            <pc:docMk/>
            <pc:sldMk cId="1059194970" sldId="314"/>
            <ac:spMk id="2" creationId="{A0761599-E94C-3CE0-9786-DDC7B4E58167}"/>
          </ac:spMkLst>
        </pc:spChg>
        <pc:spChg chg="del">
          <ac:chgData name="Zita Draper" userId="b063123c-f51f-481b-b99c-f574606c9ace" providerId="ADAL" clId="{657EC0A9-9508-4D9E-B85C-9199C9BF273A}" dt="2024-02-18T15:46:31.470" v="9381" actId="478"/>
          <ac:spMkLst>
            <pc:docMk/>
            <pc:sldMk cId="1059194970" sldId="314"/>
            <ac:spMk id="3" creationId="{A0B1539A-8A2E-1CFC-6359-0B61EC5C6820}"/>
          </ac:spMkLst>
        </pc:spChg>
        <pc:spChg chg="add">
          <ac:chgData name="Zita Draper" userId="b063123c-f51f-481b-b99c-f574606c9ace" providerId="ADAL" clId="{657EC0A9-9508-4D9E-B85C-9199C9BF273A}" dt="2024-02-18T15:47:56.261" v="9383" actId="26606"/>
          <ac:spMkLst>
            <pc:docMk/>
            <pc:sldMk cId="1059194970" sldId="314"/>
            <ac:spMk id="11" creationId="{7B40B49E-0AAE-4F83-8B0A-EB7C41036CB8}"/>
          </ac:spMkLst>
        </pc:spChg>
        <pc:spChg chg="add">
          <ac:chgData name="Zita Draper" userId="b063123c-f51f-481b-b99c-f574606c9ace" providerId="ADAL" clId="{657EC0A9-9508-4D9E-B85C-9199C9BF273A}" dt="2024-02-18T15:47:56.261" v="9383" actId="26606"/>
          <ac:spMkLst>
            <pc:docMk/>
            <pc:sldMk cId="1059194970" sldId="314"/>
            <ac:spMk id="13" creationId="{52009DA8-640E-4004-AA63-72884752D81B}"/>
          </ac:spMkLst>
        </pc:spChg>
        <pc:picChg chg="add mod">
          <ac:chgData name="Zita Draper" userId="b063123c-f51f-481b-b99c-f574606c9ace" providerId="ADAL" clId="{657EC0A9-9508-4D9E-B85C-9199C9BF273A}" dt="2024-02-18T15:47:56.261" v="9383" actId="26606"/>
          <ac:picMkLst>
            <pc:docMk/>
            <pc:sldMk cId="1059194970" sldId="314"/>
            <ac:picMk id="4" creationId="{91DC1903-B738-9008-B6BA-A83790C7CF23}"/>
          </ac:picMkLst>
        </pc:picChg>
        <pc:picChg chg="add">
          <ac:chgData name="Zita Draper" userId="b063123c-f51f-481b-b99c-f574606c9ace" providerId="ADAL" clId="{657EC0A9-9508-4D9E-B85C-9199C9BF273A}" dt="2024-02-18T15:47:56.261" v="9383" actId="26606"/>
          <ac:picMkLst>
            <pc:docMk/>
            <pc:sldMk cId="1059194970" sldId="314"/>
            <ac:picMk id="9" creationId="{95DD5BC2-A8E7-4CAD-955A-3807355EC977}"/>
          </ac:picMkLst>
        </pc:picChg>
      </pc:sldChg>
      <pc:sldChg chg="addSp delSp modSp new mod setBg modAnim setClrOvrMap">
        <pc:chgData name="Zita Draper" userId="b063123c-f51f-481b-b99c-f574606c9ace" providerId="ADAL" clId="{657EC0A9-9508-4D9E-B85C-9199C9BF273A}" dt="2024-02-18T15:48:30.432" v="9390" actId="26606"/>
        <pc:sldMkLst>
          <pc:docMk/>
          <pc:sldMk cId="3375093833" sldId="315"/>
        </pc:sldMkLst>
        <pc:spChg chg="del">
          <ac:chgData name="Zita Draper" userId="b063123c-f51f-481b-b99c-f574606c9ace" providerId="ADAL" clId="{657EC0A9-9508-4D9E-B85C-9199C9BF273A}" dt="2024-02-18T15:48:02.003" v="9385" actId="478"/>
          <ac:spMkLst>
            <pc:docMk/>
            <pc:sldMk cId="3375093833" sldId="315"/>
            <ac:spMk id="2" creationId="{82AFFA3A-B187-86FF-ACCF-150DA706E470}"/>
          </ac:spMkLst>
        </pc:spChg>
        <pc:spChg chg="del">
          <ac:chgData name="Zita Draper" userId="b063123c-f51f-481b-b99c-f574606c9ace" providerId="ADAL" clId="{657EC0A9-9508-4D9E-B85C-9199C9BF273A}" dt="2024-02-18T15:48:03.618" v="9386" actId="478"/>
          <ac:spMkLst>
            <pc:docMk/>
            <pc:sldMk cId="3375093833" sldId="315"/>
            <ac:spMk id="3" creationId="{660734DF-D769-BEAE-583B-B988099771DC}"/>
          </ac:spMkLst>
        </pc:spChg>
        <pc:spChg chg="add del">
          <ac:chgData name="Zita Draper" userId="b063123c-f51f-481b-b99c-f574606c9ace" providerId="ADAL" clId="{657EC0A9-9508-4D9E-B85C-9199C9BF273A}" dt="2024-02-18T15:48:30.401" v="9389" actId="26606"/>
          <ac:spMkLst>
            <pc:docMk/>
            <pc:sldMk cId="3375093833" sldId="315"/>
            <ac:spMk id="11" creationId="{7B40B49E-0AAE-4F83-8B0A-EB7C41036CB8}"/>
          </ac:spMkLst>
        </pc:spChg>
        <pc:spChg chg="add del">
          <ac:chgData name="Zita Draper" userId="b063123c-f51f-481b-b99c-f574606c9ace" providerId="ADAL" clId="{657EC0A9-9508-4D9E-B85C-9199C9BF273A}" dt="2024-02-18T15:48:30.401" v="9389" actId="26606"/>
          <ac:spMkLst>
            <pc:docMk/>
            <pc:sldMk cId="3375093833" sldId="315"/>
            <ac:spMk id="13" creationId="{52009DA8-640E-4004-AA63-72884752D81B}"/>
          </ac:spMkLst>
        </pc:spChg>
        <pc:spChg chg="add">
          <ac:chgData name="Zita Draper" userId="b063123c-f51f-481b-b99c-f574606c9ace" providerId="ADAL" clId="{657EC0A9-9508-4D9E-B85C-9199C9BF273A}" dt="2024-02-18T15:48:30.432" v="9390" actId="26606"/>
          <ac:spMkLst>
            <pc:docMk/>
            <pc:sldMk cId="3375093833" sldId="315"/>
            <ac:spMk id="16" creationId="{7D993AC9-3A4A-4CF2-9BEF-8002E58F6B50}"/>
          </ac:spMkLst>
        </pc:spChg>
        <pc:spChg chg="add">
          <ac:chgData name="Zita Draper" userId="b063123c-f51f-481b-b99c-f574606c9ace" providerId="ADAL" clId="{657EC0A9-9508-4D9E-B85C-9199C9BF273A}" dt="2024-02-18T15:48:30.432" v="9390" actId="26606"/>
          <ac:spMkLst>
            <pc:docMk/>
            <pc:sldMk cId="3375093833" sldId="315"/>
            <ac:spMk id="17" creationId="{DE4144AD-8278-4A35-8DF4-1629E2896032}"/>
          </ac:spMkLst>
        </pc:spChg>
        <pc:picChg chg="add mod">
          <ac:chgData name="Zita Draper" userId="b063123c-f51f-481b-b99c-f574606c9ace" providerId="ADAL" clId="{657EC0A9-9508-4D9E-B85C-9199C9BF273A}" dt="2024-02-18T15:48:30.432" v="9390" actId="26606"/>
          <ac:picMkLst>
            <pc:docMk/>
            <pc:sldMk cId="3375093833" sldId="315"/>
            <ac:picMk id="4" creationId="{272FAF14-58DB-4B05-659A-5DAEC4512F88}"/>
          </ac:picMkLst>
        </pc:picChg>
        <pc:picChg chg="add del">
          <ac:chgData name="Zita Draper" userId="b063123c-f51f-481b-b99c-f574606c9ace" providerId="ADAL" clId="{657EC0A9-9508-4D9E-B85C-9199C9BF273A}" dt="2024-02-18T15:48:30.401" v="9389" actId="26606"/>
          <ac:picMkLst>
            <pc:docMk/>
            <pc:sldMk cId="3375093833" sldId="315"/>
            <ac:picMk id="9" creationId="{95DD5BC2-A8E7-4CAD-955A-3807355EC977}"/>
          </ac:picMkLst>
        </pc:picChg>
        <pc:picChg chg="add">
          <ac:chgData name="Zita Draper" userId="b063123c-f51f-481b-b99c-f574606c9ace" providerId="ADAL" clId="{657EC0A9-9508-4D9E-B85C-9199C9BF273A}" dt="2024-02-18T15:48:30.432" v="9390" actId="26606"/>
          <ac:picMkLst>
            <pc:docMk/>
            <pc:sldMk cId="3375093833" sldId="315"/>
            <ac:picMk id="15" creationId="{95DD5BC2-A8E7-4CAD-955A-3807355EC977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56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60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7.png"/><Relationship Id="rId7" Type="http://schemas.openxmlformats.org/officeDocument/2006/relationships/image" Target="../media/image9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72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10" Type="http://schemas.openxmlformats.org/officeDocument/2006/relationships/image" Target="../media/image82.svg"/><Relationship Id="rId4" Type="http://schemas.openxmlformats.org/officeDocument/2006/relationships/image" Target="../media/image76.svg"/><Relationship Id="rId9" Type="http://schemas.openxmlformats.org/officeDocument/2006/relationships/image" Target="../media/image81.pn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7" Type="http://schemas.openxmlformats.org/officeDocument/2006/relationships/image" Target="../media/image88.svg"/><Relationship Id="rId2" Type="http://schemas.openxmlformats.org/officeDocument/2006/relationships/image" Target="../media/image83.png"/><Relationship Id="rId1" Type="http://schemas.openxmlformats.org/officeDocument/2006/relationships/hyperlink" Target="https://www.instituteforgovernment.org.uk/sites/default/files/publications/Parliamentary%20scrutiny%20briefing%20note%20final.pdf" TargetMode="External"/><Relationship Id="rId6" Type="http://schemas.openxmlformats.org/officeDocument/2006/relationships/image" Target="../media/image87.png"/><Relationship Id="rId5" Type="http://schemas.openxmlformats.org/officeDocument/2006/relationships/image" Target="../media/image86.svg"/><Relationship Id="rId4" Type="http://schemas.openxmlformats.org/officeDocument/2006/relationships/image" Target="../media/image85.pn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90.svg"/><Relationship Id="rId1" Type="http://schemas.openxmlformats.org/officeDocument/2006/relationships/image" Target="../media/image89.png"/><Relationship Id="rId6" Type="http://schemas.openxmlformats.org/officeDocument/2006/relationships/image" Target="../media/image92.svg"/><Relationship Id="rId5" Type="http://schemas.openxmlformats.org/officeDocument/2006/relationships/image" Target="../media/image91.png"/><Relationship Id="rId4" Type="http://schemas.openxmlformats.org/officeDocument/2006/relationships/image" Target="../media/image10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94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svg"/><Relationship Id="rId1" Type="http://schemas.openxmlformats.org/officeDocument/2006/relationships/image" Target="../media/image95.png"/><Relationship Id="rId6" Type="http://schemas.openxmlformats.org/officeDocument/2006/relationships/image" Target="../media/image100.svg"/><Relationship Id="rId5" Type="http://schemas.openxmlformats.org/officeDocument/2006/relationships/image" Target="../media/image99.png"/><Relationship Id="rId4" Type="http://schemas.openxmlformats.org/officeDocument/2006/relationships/image" Target="../media/image98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svg"/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104.svg"/><Relationship Id="rId5" Type="http://schemas.openxmlformats.org/officeDocument/2006/relationships/image" Target="../media/image103.png"/><Relationship Id="rId4" Type="http://schemas.openxmlformats.org/officeDocument/2006/relationships/image" Target="../media/image102.svg"/></Relationships>
</file>

<file path=ppt/diagrams/_rels/data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09.png"/><Relationship Id="rId7" Type="http://schemas.openxmlformats.org/officeDocument/2006/relationships/image" Target="../media/image15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4.svg"/><Relationship Id="rId4" Type="http://schemas.openxmlformats.org/officeDocument/2006/relationships/image" Target="../media/image110.svg"/><Relationship Id="rId9" Type="http://schemas.openxmlformats.org/officeDocument/2006/relationships/image" Target="../media/image113.png"/></Relationships>
</file>

<file path=ppt/diagrams/_rels/data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svg"/><Relationship Id="rId3" Type="http://schemas.openxmlformats.org/officeDocument/2006/relationships/image" Target="../media/image11.png"/><Relationship Id="rId7" Type="http://schemas.openxmlformats.org/officeDocument/2006/relationships/image" Target="../media/image117.png"/><Relationship Id="rId2" Type="http://schemas.openxmlformats.org/officeDocument/2006/relationships/image" Target="../media/image92.svg"/><Relationship Id="rId1" Type="http://schemas.openxmlformats.org/officeDocument/2006/relationships/image" Target="../media/image91.png"/><Relationship Id="rId6" Type="http://schemas.openxmlformats.org/officeDocument/2006/relationships/image" Target="../media/image116.svg"/><Relationship Id="rId5" Type="http://schemas.openxmlformats.org/officeDocument/2006/relationships/image" Target="../media/image115.png"/><Relationship Id="rId10" Type="http://schemas.openxmlformats.org/officeDocument/2006/relationships/image" Target="../media/image70.svg"/><Relationship Id="rId4" Type="http://schemas.openxmlformats.org/officeDocument/2006/relationships/image" Target="../media/image12.svg"/><Relationship Id="rId9" Type="http://schemas.openxmlformats.org/officeDocument/2006/relationships/image" Target="../media/image69.pn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0.svg"/></Relationships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123.png"/><Relationship Id="rId7" Type="http://schemas.openxmlformats.org/officeDocument/2006/relationships/image" Target="../media/image45.png"/><Relationship Id="rId2" Type="http://schemas.openxmlformats.org/officeDocument/2006/relationships/image" Target="../media/image122.svg"/><Relationship Id="rId1" Type="http://schemas.openxmlformats.org/officeDocument/2006/relationships/image" Target="../media/image121.png"/><Relationship Id="rId6" Type="http://schemas.openxmlformats.org/officeDocument/2006/relationships/image" Target="../media/image126.svg"/><Relationship Id="rId5" Type="http://schemas.openxmlformats.org/officeDocument/2006/relationships/image" Target="../media/image125.png"/><Relationship Id="rId4" Type="http://schemas.openxmlformats.org/officeDocument/2006/relationships/image" Target="../media/image1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56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60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7.png"/><Relationship Id="rId7" Type="http://schemas.openxmlformats.org/officeDocument/2006/relationships/image" Target="../media/image9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72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10" Type="http://schemas.openxmlformats.org/officeDocument/2006/relationships/image" Target="../media/image82.svg"/><Relationship Id="rId4" Type="http://schemas.openxmlformats.org/officeDocument/2006/relationships/image" Target="../media/image76.svg"/><Relationship Id="rId9" Type="http://schemas.openxmlformats.org/officeDocument/2006/relationships/image" Target="../media/image81.pn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tuteforgovernment.org.uk/sites/default/files/publications/Parliamentary%20scrutiny%20briefing%20note%20final.pdf" TargetMode="External"/><Relationship Id="rId7" Type="http://schemas.openxmlformats.org/officeDocument/2006/relationships/image" Target="../media/image88.sv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87.png"/><Relationship Id="rId5" Type="http://schemas.openxmlformats.org/officeDocument/2006/relationships/image" Target="../media/image86.svg"/><Relationship Id="rId4" Type="http://schemas.openxmlformats.org/officeDocument/2006/relationships/image" Target="../media/image85.pn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90.svg"/><Relationship Id="rId1" Type="http://schemas.openxmlformats.org/officeDocument/2006/relationships/image" Target="../media/image89.png"/><Relationship Id="rId6" Type="http://schemas.openxmlformats.org/officeDocument/2006/relationships/image" Target="../media/image92.svg"/><Relationship Id="rId5" Type="http://schemas.openxmlformats.org/officeDocument/2006/relationships/image" Target="../media/image91.png"/><Relationship Id="rId4" Type="http://schemas.openxmlformats.org/officeDocument/2006/relationships/image" Target="../media/image10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94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svg"/><Relationship Id="rId1" Type="http://schemas.openxmlformats.org/officeDocument/2006/relationships/image" Target="../media/image95.png"/><Relationship Id="rId6" Type="http://schemas.openxmlformats.org/officeDocument/2006/relationships/image" Target="../media/image100.svg"/><Relationship Id="rId5" Type="http://schemas.openxmlformats.org/officeDocument/2006/relationships/image" Target="../media/image99.png"/><Relationship Id="rId4" Type="http://schemas.openxmlformats.org/officeDocument/2006/relationships/image" Target="../media/image98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svg"/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104.svg"/><Relationship Id="rId5" Type="http://schemas.openxmlformats.org/officeDocument/2006/relationships/image" Target="../media/image103.png"/><Relationship Id="rId4" Type="http://schemas.openxmlformats.org/officeDocument/2006/relationships/image" Target="../media/image102.svg"/></Relationships>
</file>

<file path=ppt/diagrams/_rels/drawing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09.png"/><Relationship Id="rId7" Type="http://schemas.openxmlformats.org/officeDocument/2006/relationships/image" Target="../media/image15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4.svg"/><Relationship Id="rId4" Type="http://schemas.openxmlformats.org/officeDocument/2006/relationships/image" Target="../media/image110.svg"/><Relationship Id="rId9" Type="http://schemas.openxmlformats.org/officeDocument/2006/relationships/image" Target="../media/image113.png"/></Relationships>
</file>

<file path=ppt/diagrams/_rels/drawing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svg"/><Relationship Id="rId3" Type="http://schemas.openxmlformats.org/officeDocument/2006/relationships/image" Target="../media/image11.png"/><Relationship Id="rId7" Type="http://schemas.openxmlformats.org/officeDocument/2006/relationships/image" Target="../media/image117.png"/><Relationship Id="rId2" Type="http://schemas.openxmlformats.org/officeDocument/2006/relationships/image" Target="../media/image92.svg"/><Relationship Id="rId1" Type="http://schemas.openxmlformats.org/officeDocument/2006/relationships/image" Target="../media/image91.png"/><Relationship Id="rId6" Type="http://schemas.openxmlformats.org/officeDocument/2006/relationships/image" Target="../media/image116.svg"/><Relationship Id="rId5" Type="http://schemas.openxmlformats.org/officeDocument/2006/relationships/image" Target="../media/image115.png"/><Relationship Id="rId10" Type="http://schemas.openxmlformats.org/officeDocument/2006/relationships/image" Target="../media/image70.svg"/><Relationship Id="rId4" Type="http://schemas.openxmlformats.org/officeDocument/2006/relationships/image" Target="../media/image12.svg"/><Relationship Id="rId9" Type="http://schemas.openxmlformats.org/officeDocument/2006/relationships/image" Target="../media/image69.pn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0.sv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123.png"/><Relationship Id="rId7" Type="http://schemas.openxmlformats.org/officeDocument/2006/relationships/image" Target="../media/image45.png"/><Relationship Id="rId2" Type="http://schemas.openxmlformats.org/officeDocument/2006/relationships/image" Target="../media/image122.svg"/><Relationship Id="rId1" Type="http://schemas.openxmlformats.org/officeDocument/2006/relationships/image" Target="../media/image121.png"/><Relationship Id="rId6" Type="http://schemas.openxmlformats.org/officeDocument/2006/relationships/image" Target="../media/image126.svg"/><Relationship Id="rId5" Type="http://schemas.openxmlformats.org/officeDocument/2006/relationships/image" Target="../media/image125.png"/><Relationship Id="rId4" Type="http://schemas.openxmlformats.org/officeDocument/2006/relationships/image" Target="../media/image1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73E934-A771-4E2B-B07F-6BDEDF4DB9E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6E82C6-FF3C-42E1-B6B9-530C5180128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A5C0EB7-EE20-4697-881C-7E9513D01544}" type="parTrans" cxnId="{025FF68A-1978-4599-B78D-2BC197A7E79F}">
      <dgm:prSet/>
      <dgm:spPr/>
      <dgm:t>
        <a:bodyPr/>
        <a:lstStyle/>
        <a:p>
          <a:endParaRPr lang="en-US"/>
        </a:p>
      </dgm:t>
    </dgm:pt>
    <dgm:pt modelId="{EC2846E8-E740-403A-BC88-3766A56C389D}" type="sibTrans" cxnId="{025FF68A-1978-4599-B78D-2BC197A7E79F}">
      <dgm:prSet/>
      <dgm:spPr/>
      <dgm:t>
        <a:bodyPr/>
        <a:lstStyle/>
        <a:p>
          <a:endParaRPr lang="en-US"/>
        </a:p>
      </dgm:t>
    </dgm:pt>
    <dgm:pt modelId="{3A9A1C9C-3077-462C-8744-8F2A73F67A4B}">
      <dgm:prSet/>
      <dgm:spPr/>
      <dgm:t>
        <a:bodyPr/>
        <a:lstStyle/>
        <a:p>
          <a:r>
            <a:rPr lang="en-GB"/>
            <a:t>What is the executive? </a:t>
          </a:r>
          <a:endParaRPr lang="en-US"/>
        </a:p>
      </dgm:t>
    </dgm:pt>
    <dgm:pt modelId="{411DC7D1-BC00-4C63-AFCB-D3B9952F8D4A}" type="parTrans" cxnId="{4309963B-71F2-4708-873D-BC6D3C091924}">
      <dgm:prSet/>
      <dgm:spPr/>
      <dgm:t>
        <a:bodyPr/>
        <a:lstStyle/>
        <a:p>
          <a:endParaRPr lang="en-US"/>
        </a:p>
      </dgm:t>
    </dgm:pt>
    <dgm:pt modelId="{D721A59D-C1BA-4829-8E02-2263147A215A}" type="sibTrans" cxnId="{4309963B-71F2-4708-873D-BC6D3C091924}">
      <dgm:prSet/>
      <dgm:spPr/>
      <dgm:t>
        <a:bodyPr/>
        <a:lstStyle/>
        <a:p>
          <a:endParaRPr lang="en-US"/>
        </a:p>
      </dgm:t>
    </dgm:pt>
    <dgm:pt modelId="{503E176B-11E5-424B-A809-426587D8BB87}">
      <dgm:prSet/>
      <dgm:spPr/>
      <dgm:t>
        <a:bodyPr/>
        <a:lstStyle/>
        <a:p>
          <a:r>
            <a:rPr lang="en-GB"/>
            <a:t>Who is included? </a:t>
          </a:r>
          <a:endParaRPr lang="en-US"/>
        </a:p>
      </dgm:t>
    </dgm:pt>
    <dgm:pt modelId="{02B83129-9E95-48C5-91E5-6550F423AC00}" type="parTrans" cxnId="{CED0D09B-0B22-492B-9EE9-B1B4E8A8AE9C}">
      <dgm:prSet/>
      <dgm:spPr/>
      <dgm:t>
        <a:bodyPr/>
        <a:lstStyle/>
        <a:p>
          <a:endParaRPr lang="en-US"/>
        </a:p>
      </dgm:t>
    </dgm:pt>
    <dgm:pt modelId="{5A02EC37-3B5D-4F83-9F7E-3137EC5C407D}" type="sibTrans" cxnId="{CED0D09B-0B22-492B-9EE9-B1B4E8A8AE9C}">
      <dgm:prSet/>
      <dgm:spPr/>
      <dgm:t>
        <a:bodyPr/>
        <a:lstStyle/>
        <a:p>
          <a:endParaRPr lang="en-US"/>
        </a:p>
      </dgm:t>
    </dgm:pt>
    <dgm:pt modelId="{708FD53D-58DD-4B83-AEFA-85BF28E9352F}">
      <dgm:prSet/>
      <dgm:spPr/>
      <dgm:t>
        <a:bodyPr/>
        <a:lstStyle/>
        <a:p>
          <a:r>
            <a:rPr lang="en-GB"/>
            <a:t>Holding to account? </a:t>
          </a:r>
          <a:endParaRPr lang="en-US"/>
        </a:p>
      </dgm:t>
    </dgm:pt>
    <dgm:pt modelId="{0F7D2329-1B81-42C6-AE23-AE481C56CD6B}" type="parTrans" cxnId="{CF9EB604-8AD3-491C-AEB2-644F5D43604F}">
      <dgm:prSet/>
      <dgm:spPr/>
      <dgm:t>
        <a:bodyPr/>
        <a:lstStyle/>
        <a:p>
          <a:endParaRPr lang="en-US"/>
        </a:p>
      </dgm:t>
    </dgm:pt>
    <dgm:pt modelId="{AF0F161D-955B-4A98-8820-0EE78CA437A0}" type="sibTrans" cxnId="{CF9EB604-8AD3-491C-AEB2-644F5D43604F}">
      <dgm:prSet/>
      <dgm:spPr/>
      <dgm:t>
        <a:bodyPr/>
        <a:lstStyle/>
        <a:p>
          <a:endParaRPr lang="en-US"/>
        </a:p>
      </dgm:t>
    </dgm:pt>
    <dgm:pt modelId="{36B9B64E-7F7B-4446-9EB4-60FCCC9383A7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FB89A568-C03C-49CA-AABD-19834B1A3145}" type="parTrans" cxnId="{9201846D-83BE-466D-B149-4D5AB8F79B2B}">
      <dgm:prSet/>
      <dgm:spPr/>
      <dgm:t>
        <a:bodyPr/>
        <a:lstStyle/>
        <a:p>
          <a:endParaRPr lang="en-US"/>
        </a:p>
      </dgm:t>
    </dgm:pt>
    <dgm:pt modelId="{9EEEB7F1-5E40-4EA3-AEF9-6975C66DCE86}" type="sibTrans" cxnId="{9201846D-83BE-466D-B149-4D5AB8F79B2B}">
      <dgm:prSet/>
      <dgm:spPr/>
      <dgm:t>
        <a:bodyPr/>
        <a:lstStyle/>
        <a:p>
          <a:endParaRPr lang="en-US"/>
        </a:p>
      </dgm:t>
    </dgm:pt>
    <dgm:pt modelId="{ED0D51A8-E38D-4A81-860D-A470D0850F27}">
      <dgm:prSet/>
      <dgm:spPr/>
      <dgm:t>
        <a:bodyPr/>
        <a:lstStyle/>
        <a:p>
          <a:r>
            <a:rPr lang="en-GB"/>
            <a:t>Next week. </a:t>
          </a:r>
          <a:endParaRPr lang="en-US"/>
        </a:p>
      </dgm:t>
    </dgm:pt>
    <dgm:pt modelId="{3D911233-8064-4FA3-928E-56B3266BDA41}" type="parTrans" cxnId="{9A9B2375-94C5-479D-9B7C-E7EEB0AF68A7}">
      <dgm:prSet/>
      <dgm:spPr/>
      <dgm:t>
        <a:bodyPr/>
        <a:lstStyle/>
        <a:p>
          <a:endParaRPr lang="en-US"/>
        </a:p>
      </dgm:t>
    </dgm:pt>
    <dgm:pt modelId="{E73A4136-8887-4A97-8CE8-81CA531F81E4}" type="sibTrans" cxnId="{9A9B2375-94C5-479D-9B7C-E7EEB0AF68A7}">
      <dgm:prSet/>
      <dgm:spPr/>
      <dgm:t>
        <a:bodyPr/>
        <a:lstStyle/>
        <a:p>
          <a:endParaRPr lang="en-US"/>
        </a:p>
      </dgm:t>
    </dgm:pt>
    <dgm:pt modelId="{7736ED67-C70D-43D6-845D-2906E6259DE5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F3A7D30F-8DB8-4B8B-99CE-A0071B3A6B26}" type="parTrans" cxnId="{17B03B2F-7A44-436E-8D5C-6AE39FC30E4B}">
      <dgm:prSet/>
      <dgm:spPr/>
      <dgm:t>
        <a:bodyPr/>
        <a:lstStyle/>
        <a:p>
          <a:endParaRPr lang="en-US"/>
        </a:p>
      </dgm:t>
    </dgm:pt>
    <dgm:pt modelId="{06188B7E-B02A-4A75-AD8D-8B18EB806EED}" type="sibTrans" cxnId="{17B03B2F-7A44-436E-8D5C-6AE39FC30E4B}">
      <dgm:prSet/>
      <dgm:spPr/>
      <dgm:t>
        <a:bodyPr/>
        <a:lstStyle/>
        <a:p>
          <a:endParaRPr lang="en-US"/>
        </a:p>
      </dgm:t>
    </dgm:pt>
    <dgm:pt modelId="{3D6AEE49-75EE-46D4-BC18-C92DA2EE797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63DC7C8-B6C1-4A6F-AD16-E62EF1B5C16F}" type="parTrans" cxnId="{AB06D628-92A8-435E-8325-B91CFCCFA64D}">
      <dgm:prSet/>
      <dgm:spPr/>
      <dgm:t>
        <a:bodyPr/>
        <a:lstStyle/>
        <a:p>
          <a:endParaRPr lang="en-US"/>
        </a:p>
      </dgm:t>
    </dgm:pt>
    <dgm:pt modelId="{104D2CC3-5D4F-4D87-A1F4-14161422605E}" type="sibTrans" cxnId="{AB06D628-92A8-435E-8325-B91CFCCFA64D}">
      <dgm:prSet/>
      <dgm:spPr/>
      <dgm:t>
        <a:bodyPr/>
        <a:lstStyle/>
        <a:p>
          <a:endParaRPr lang="en-US"/>
        </a:p>
      </dgm:t>
    </dgm:pt>
    <dgm:pt modelId="{7A8E6FD2-6EA9-4673-923D-8BAE380E2AFB}" type="pres">
      <dgm:prSet presAssocID="{F173E934-A771-4E2B-B07F-6BDEDF4DB9E3}" presName="vert0" presStyleCnt="0">
        <dgm:presLayoutVars>
          <dgm:dir/>
          <dgm:animOne val="branch"/>
          <dgm:animLvl val="lvl"/>
        </dgm:presLayoutVars>
      </dgm:prSet>
      <dgm:spPr/>
    </dgm:pt>
    <dgm:pt modelId="{9D9AA78A-AB27-428B-8581-D2AA54378A8E}" type="pres">
      <dgm:prSet presAssocID="{296E82C6-FF3C-42E1-B6B9-530C51801287}" presName="thickLine" presStyleLbl="alignNode1" presStyleIdx="0" presStyleCnt="8"/>
      <dgm:spPr/>
    </dgm:pt>
    <dgm:pt modelId="{55AC0CFA-2BA5-4B23-A558-637088FF0D7C}" type="pres">
      <dgm:prSet presAssocID="{296E82C6-FF3C-42E1-B6B9-530C51801287}" presName="horz1" presStyleCnt="0"/>
      <dgm:spPr/>
    </dgm:pt>
    <dgm:pt modelId="{0198C7B8-2640-48D2-ADD6-095F773DECA2}" type="pres">
      <dgm:prSet presAssocID="{296E82C6-FF3C-42E1-B6B9-530C51801287}" presName="tx1" presStyleLbl="revTx" presStyleIdx="0" presStyleCnt="8"/>
      <dgm:spPr/>
    </dgm:pt>
    <dgm:pt modelId="{BCDB2E83-27B8-4034-AF2F-456D75719B7A}" type="pres">
      <dgm:prSet presAssocID="{296E82C6-FF3C-42E1-B6B9-530C51801287}" presName="vert1" presStyleCnt="0"/>
      <dgm:spPr/>
    </dgm:pt>
    <dgm:pt modelId="{5591546F-0179-404D-A545-C074B3DF9B0D}" type="pres">
      <dgm:prSet presAssocID="{3A9A1C9C-3077-462C-8744-8F2A73F67A4B}" presName="thickLine" presStyleLbl="alignNode1" presStyleIdx="1" presStyleCnt="8"/>
      <dgm:spPr/>
    </dgm:pt>
    <dgm:pt modelId="{5FE93DF9-9719-4546-B3A7-30D279E82AED}" type="pres">
      <dgm:prSet presAssocID="{3A9A1C9C-3077-462C-8744-8F2A73F67A4B}" presName="horz1" presStyleCnt="0"/>
      <dgm:spPr/>
    </dgm:pt>
    <dgm:pt modelId="{B4A4AF54-5599-4D9F-93F4-FEE3AB946804}" type="pres">
      <dgm:prSet presAssocID="{3A9A1C9C-3077-462C-8744-8F2A73F67A4B}" presName="tx1" presStyleLbl="revTx" presStyleIdx="1" presStyleCnt="8"/>
      <dgm:spPr/>
    </dgm:pt>
    <dgm:pt modelId="{BD64C1CE-12A5-4282-B823-04C2499B3489}" type="pres">
      <dgm:prSet presAssocID="{3A9A1C9C-3077-462C-8744-8F2A73F67A4B}" presName="vert1" presStyleCnt="0"/>
      <dgm:spPr/>
    </dgm:pt>
    <dgm:pt modelId="{1C710956-735A-4879-B1D0-D850CD63EE4D}" type="pres">
      <dgm:prSet presAssocID="{503E176B-11E5-424B-A809-426587D8BB87}" presName="thickLine" presStyleLbl="alignNode1" presStyleIdx="2" presStyleCnt="8"/>
      <dgm:spPr/>
    </dgm:pt>
    <dgm:pt modelId="{6A6FC490-A941-482D-9B75-C76C99770DAA}" type="pres">
      <dgm:prSet presAssocID="{503E176B-11E5-424B-A809-426587D8BB87}" presName="horz1" presStyleCnt="0"/>
      <dgm:spPr/>
    </dgm:pt>
    <dgm:pt modelId="{919CB4C3-29BB-4522-8D18-91AC05E10481}" type="pres">
      <dgm:prSet presAssocID="{503E176B-11E5-424B-A809-426587D8BB87}" presName="tx1" presStyleLbl="revTx" presStyleIdx="2" presStyleCnt="8"/>
      <dgm:spPr/>
    </dgm:pt>
    <dgm:pt modelId="{1A878689-5987-41E2-B8E7-83890DA278B9}" type="pres">
      <dgm:prSet presAssocID="{503E176B-11E5-424B-A809-426587D8BB87}" presName="vert1" presStyleCnt="0"/>
      <dgm:spPr/>
    </dgm:pt>
    <dgm:pt modelId="{CD904342-7A91-4ADE-814C-DE5679B6DC76}" type="pres">
      <dgm:prSet presAssocID="{708FD53D-58DD-4B83-AEFA-85BF28E9352F}" presName="thickLine" presStyleLbl="alignNode1" presStyleIdx="3" presStyleCnt="8"/>
      <dgm:spPr/>
    </dgm:pt>
    <dgm:pt modelId="{D71CFC5E-3BE6-4D98-AAEA-8C09185E3782}" type="pres">
      <dgm:prSet presAssocID="{708FD53D-58DD-4B83-AEFA-85BF28E9352F}" presName="horz1" presStyleCnt="0"/>
      <dgm:spPr/>
    </dgm:pt>
    <dgm:pt modelId="{714DA377-A754-4D9D-9FDA-7A8DA0062E5E}" type="pres">
      <dgm:prSet presAssocID="{708FD53D-58DD-4B83-AEFA-85BF28E9352F}" presName="tx1" presStyleLbl="revTx" presStyleIdx="3" presStyleCnt="8"/>
      <dgm:spPr/>
    </dgm:pt>
    <dgm:pt modelId="{0E5AC123-77BA-403F-9CAC-4F2D16B905AE}" type="pres">
      <dgm:prSet presAssocID="{708FD53D-58DD-4B83-AEFA-85BF28E9352F}" presName="vert1" presStyleCnt="0"/>
      <dgm:spPr/>
    </dgm:pt>
    <dgm:pt modelId="{3EEAFD68-9655-43CC-9989-363B0701865E}" type="pres">
      <dgm:prSet presAssocID="{36B9B64E-7F7B-4446-9EB4-60FCCC9383A7}" presName="thickLine" presStyleLbl="alignNode1" presStyleIdx="4" presStyleCnt="8"/>
      <dgm:spPr/>
    </dgm:pt>
    <dgm:pt modelId="{A0B04E02-C585-4661-A415-D724FA7ED4C0}" type="pres">
      <dgm:prSet presAssocID="{36B9B64E-7F7B-4446-9EB4-60FCCC9383A7}" presName="horz1" presStyleCnt="0"/>
      <dgm:spPr/>
    </dgm:pt>
    <dgm:pt modelId="{54315092-CB7C-440F-A692-9950E5DCAE8B}" type="pres">
      <dgm:prSet presAssocID="{36B9B64E-7F7B-4446-9EB4-60FCCC9383A7}" presName="tx1" presStyleLbl="revTx" presStyleIdx="4" presStyleCnt="8"/>
      <dgm:spPr/>
    </dgm:pt>
    <dgm:pt modelId="{475319FD-F1FF-4A44-908F-8EC99CF809FD}" type="pres">
      <dgm:prSet presAssocID="{36B9B64E-7F7B-4446-9EB4-60FCCC9383A7}" presName="vert1" presStyleCnt="0"/>
      <dgm:spPr/>
    </dgm:pt>
    <dgm:pt modelId="{B3EB7219-7828-490D-8A50-91D528970C54}" type="pres">
      <dgm:prSet presAssocID="{ED0D51A8-E38D-4A81-860D-A470D0850F27}" presName="thickLine" presStyleLbl="alignNode1" presStyleIdx="5" presStyleCnt="8"/>
      <dgm:spPr/>
    </dgm:pt>
    <dgm:pt modelId="{811AAAC9-5BDF-4758-B53C-CE231A61AD50}" type="pres">
      <dgm:prSet presAssocID="{ED0D51A8-E38D-4A81-860D-A470D0850F27}" presName="horz1" presStyleCnt="0"/>
      <dgm:spPr/>
    </dgm:pt>
    <dgm:pt modelId="{724D2430-4948-49AC-9AA4-1F66A5862510}" type="pres">
      <dgm:prSet presAssocID="{ED0D51A8-E38D-4A81-860D-A470D0850F27}" presName="tx1" presStyleLbl="revTx" presStyleIdx="5" presStyleCnt="8"/>
      <dgm:spPr/>
    </dgm:pt>
    <dgm:pt modelId="{2E0C37D1-3136-4718-9952-2E20C2D1D674}" type="pres">
      <dgm:prSet presAssocID="{ED0D51A8-E38D-4A81-860D-A470D0850F27}" presName="vert1" presStyleCnt="0"/>
      <dgm:spPr/>
    </dgm:pt>
    <dgm:pt modelId="{97FBA3FD-DA0C-4B27-9CAC-9F55B426F128}" type="pres">
      <dgm:prSet presAssocID="{7736ED67-C70D-43D6-845D-2906E6259DE5}" presName="thickLine" presStyleLbl="alignNode1" presStyleIdx="6" presStyleCnt="8"/>
      <dgm:spPr/>
    </dgm:pt>
    <dgm:pt modelId="{DD4585FC-55E2-45A0-AAFF-7541084244D2}" type="pres">
      <dgm:prSet presAssocID="{7736ED67-C70D-43D6-845D-2906E6259DE5}" presName="horz1" presStyleCnt="0"/>
      <dgm:spPr/>
    </dgm:pt>
    <dgm:pt modelId="{C228BBBA-0FCE-4CD1-8D79-94BD06564860}" type="pres">
      <dgm:prSet presAssocID="{7736ED67-C70D-43D6-845D-2906E6259DE5}" presName="tx1" presStyleLbl="revTx" presStyleIdx="6" presStyleCnt="8"/>
      <dgm:spPr/>
    </dgm:pt>
    <dgm:pt modelId="{54F90E01-1A34-45DA-AB49-AABAF9DC3BB3}" type="pres">
      <dgm:prSet presAssocID="{7736ED67-C70D-43D6-845D-2906E6259DE5}" presName="vert1" presStyleCnt="0"/>
      <dgm:spPr/>
    </dgm:pt>
    <dgm:pt modelId="{41C5C0DE-A899-42A8-8A73-2511CCED5CD3}" type="pres">
      <dgm:prSet presAssocID="{3D6AEE49-75EE-46D4-BC18-C92DA2EE7972}" presName="thickLine" presStyleLbl="alignNode1" presStyleIdx="7" presStyleCnt="8"/>
      <dgm:spPr/>
    </dgm:pt>
    <dgm:pt modelId="{6E0AD195-764A-4B44-83C2-E4914AC2531D}" type="pres">
      <dgm:prSet presAssocID="{3D6AEE49-75EE-46D4-BC18-C92DA2EE7972}" presName="horz1" presStyleCnt="0"/>
      <dgm:spPr/>
    </dgm:pt>
    <dgm:pt modelId="{F47920A0-5639-4C78-8ACB-B78B5868BBB1}" type="pres">
      <dgm:prSet presAssocID="{3D6AEE49-75EE-46D4-BC18-C92DA2EE7972}" presName="tx1" presStyleLbl="revTx" presStyleIdx="7" presStyleCnt="8"/>
      <dgm:spPr/>
    </dgm:pt>
    <dgm:pt modelId="{63B17CC4-8635-4C2B-8A2C-7E756A6B8A5F}" type="pres">
      <dgm:prSet presAssocID="{3D6AEE49-75EE-46D4-BC18-C92DA2EE7972}" presName="vert1" presStyleCnt="0"/>
      <dgm:spPr/>
    </dgm:pt>
  </dgm:ptLst>
  <dgm:cxnLst>
    <dgm:cxn modelId="{CF9EB604-8AD3-491C-AEB2-644F5D43604F}" srcId="{F173E934-A771-4E2B-B07F-6BDEDF4DB9E3}" destId="{708FD53D-58DD-4B83-AEFA-85BF28E9352F}" srcOrd="3" destOrd="0" parTransId="{0F7D2329-1B81-42C6-AE23-AE481C56CD6B}" sibTransId="{AF0F161D-955B-4A98-8820-0EE78CA437A0}"/>
    <dgm:cxn modelId="{AB06D628-92A8-435E-8325-B91CFCCFA64D}" srcId="{F173E934-A771-4E2B-B07F-6BDEDF4DB9E3}" destId="{3D6AEE49-75EE-46D4-BC18-C92DA2EE7972}" srcOrd="7" destOrd="0" parTransId="{563DC7C8-B6C1-4A6F-AD16-E62EF1B5C16F}" sibTransId="{104D2CC3-5D4F-4D87-A1F4-14161422605E}"/>
    <dgm:cxn modelId="{17B03B2F-7A44-436E-8D5C-6AE39FC30E4B}" srcId="{F173E934-A771-4E2B-B07F-6BDEDF4DB9E3}" destId="{7736ED67-C70D-43D6-845D-2906E6259DE5}" srcOrd="6" destOrd="0" parTransId="{F3A7D30F-8DB8-4B8B-99CE-A0071B3A6B26}" sibTransId="{06188B7E-B02A-4A75-AD8D-8B18EB806EED}"/>
    <dgm:cxn modelId="{4309963B-71F2-4708-873D-BC6D3C091924}" srcId="{F173E934-A771-4E2B-B07F-6BDEDF4DB9E3}" destId="{3A9A1C9C-3077-462C-8744-8F2A73F67A4B}" srcOrd="1" destOrd="0" parTransId="{411DC7D1-BC00-4C63-AFCB-D3B9952F8D4A}" sibTransId="{D721A59D-C1BA-4829-8E02-2263147A215A}"/>
    <dgm:cxn modelId="{A2647B3D-80C9-4E62-A9D0-EDB9CFF3C147}" type="presOf" srcId="{3A9A1C9C-3077-462C-8744-8F2A73F67A4B}" destId="{B4A4AF54-5599-4D9F-93F4-FEE3AB946804}" srcOrd="0" destOrd="0" presId="urn:microsoft.com/office/officeart/2008/layout/LinedList"/>
    <dgm:cxn modelId="{9201846D-83BE-466D-B149-4D5AB8F79B2B}" srcId="{F173E934-A771-4E2B-B07F-6BDEDF4DB9E3}" destId="{36B9B64E-7F7B-4446-9EB4-60FCCC9383A7}" srcOrd="4" destOrd="0" parTransId="{FB89A568-C03C-49CA-AABD-19834B1A3145}" sibTransId="{9EEEB7F1-5E40-4EA3-AEF9-6975C66DCE86}"/>
    <dgm:cxn modelId="{9A9B2375-94C5-479D-9B7C-E7EEB0AF68A7}" srcId="{F173E934-A771-4E2B-B07F-6BDEDF4DB9E3}" destId="{ED0D51A8-E38D-4A81-860D-A470D0850F27}" srcOrd="5" destOrd="0" parTransId="{3D911233-8064-4FA3-928E-56B3266BDA41}" sibTransId="{E73A4136-8887-4A97-8CE8-81CA531F81E4}"/>
    <dgm:cxn modelId="{60706287-B4DD-497F-ADFA-5F0240C9F736}" type="presOf" srcId="{36B9B64E-7F7B-4446-9EB4-60FCCC9383A7}" destId="{54315092-CB7C-440F-A692-9950E5DCAE8B}" srcOrd="0" destOrd="0" presId="urn:microsoft.com/office/officeart/2008/layout/LinedList"/>
    <dgm:cxn modelId="{025FF68A-1978-4599-B78D-2BC197A7E79F}" srcId="{F173E934-A771-4E2B-B07F-6BDEDF4DB9E3}" destId="{296E82C6-FF3C-42E1-B6B9-530C51801287}" srcOrd="0" destOrd="0" parTransId="{2A5C0EB7-EE20-4697-881C-7E9513D01544}" sibTransId="{EC2846E8-E740-403A-BC88-3766A56C389D}"/>
    <dgm:cxn modelId="{2C18978D-0A20-4B07-A61B-933017359847}" type="presOf" srcId="{F173E934-A771-4E2B-B07F-6BDEDF4DB9E3}" destId="{7A8E6FD2-6EA9-4673-923D-8BAE380E2AFB}" srcOrd="0" destOrd="0" presId="urn:microsoft.com/office/officeart/2008/layout/LinedList"/>
    <dgm:cxn modelId="{CED0D09B-0B22-492B-9EE9-B1B4E8A8AE9C}" srcId="{F173E934-A771-4E2B-B07F-6BDEDF4DB9E3}" destId="{503E176B-11E5-424B-A809-426587D8BB87}" srcOrd="2" destOrd="0" parTransId="{02B83129-9E95-48C5-91E5-6550F423AC00}" sibTransId="{5A02EC37-3B5D-4F83-9F7E-3137EC5C407D}"/>
    <dgm:cxn modelId="{324496A6-AAB3-4533-9D12-F4EF4FADACD1}" type="presOf" srcId="{3D6AEE49-75EE-46D4-BC18-C92DA2EE7972}" destId="{F47920A0-5639-4C78-8ACB-B78B5868BBB1}" srcOrd="0" destOrd="0" presId="urn:microsoft.com/office/officeart/2008/layout/LinedList"/>
    <dgm:cxn modelId="{DCF898A6-8434-4EAD-AB93-CF50D2FAC9DF}" type="presOf" srcId="{7736ED67-C70D-43D6-845D-2906E6259DE5}" destId="{C228BBBA-0FCE-4CD1-8D79-94BD06564860}" srcOrd="0" destOrd="0" presId="urn:microsoft.com/office/officeart/2008/layout/LinedList"/>
    <dgm:cxn modelId="{FE5A74A8-6C41-4006-84F9-E91AB206E20C}" type="presOf" srcId="{ED0D51A8-E38D-4A81-860D-A470D0850F27}" destId="{724D2430-4948-49AC-9AA4-1F66A5862510}" srcOrd="0" destOrd="0" presId="urn:microsoft.com/office/officeart/2008/layout/LinedList"/>
    <dgm:cxn modelId="{440FA2B3-D3D6-460B-B8C1-79FF3A20F45B}" type="presOf" srcId="{708FD53D-58DD-4B83-AEFA-85BF28E9352F}" destId="{714DA377-A754-4D9D-9FDA-7A8DA0062E5E}" srcOrd="0" destOrd="0" presId="urn:microsoft.com/office/officeart/2008/layout/LinedList"/>
    <dgm:cxn modelId="{738AF7CB-6FE9-47FF-A351-9A9DBDADE9FF}" type="presOf" srcId="{296E82C6-FF3C-42E1-B6B9-530C51801287}" destId="{0198C7B8-2640-48D2-ADD6-095F773DECA2}" srcOrd="0" destOrd="0" presId="urn:microsoft.com/office/officeart/2008/layout/LinedList"/>
    <dgm:cxn modelId="{38901EDE-A2E8-4AC1-A7BD-65D2B0BE4A68}" type="presOf" srcId="{503E176B-11E5-424B-A809-426587D8BB87}" destId="{919CB4C3-29BB-4522-8D18-91AC05E10481}" srcOrd="0" destOrd="0" presId="urn:microsoft.com/office/officeart/2008/layout/LinedList"/>
    <dgm:cxn modelId="{243BCDA4-A432-4407-AF9B-BCB446B5975F}" type="presParOf" srcId="{7A8E6FD2-6EA9-4673-923D-8BAE380E2AFB}" destId="{9D9AA78A-AB27-428B-8581-D2AA54378A8E}" srcOrd="0" destOrd="0" presId="urn:microsoft.com/office/officeart/2008/layout/LinedList"/>
    <dgm:cxn modelId="{3C94A08A-CBAE-4CB7-BF5B-B520FA7B6DA1}" type="presParOf" srcId="{7A8E6FD2-6EA9-4673-923D-8BAE380E2AFB}" destId="{55AC0CFA-2BA5-4B23-A558-637088FF0D7C}" srcOrd="1" destOrd="0" presId="urn:microsoft.com/office/officeart/2008/layout/LinedList"/>
    <dgm:cxn modelId="{B073A297-9D51-41B6-9DEE-D41E90EA1D5B}" type="presParOf" srcId="{55AC0CFA-2BA5-4B23-A558-637088FF0D7C}" destId="{0198C7B8-2640-48D2-ADD6-095F773DECA2}" srcOrd="0" destOrd="0" presId="urn:microsoft.com/office/officeart/2008/layout/LinedList"/>
    <dgm:cxn modelId="{3D5028A0-BAA2-4A08-A831-11A962CB840E}" type="presParOf" srcId="{55AC0CFA-2BA5-4B23-A558-637088FF0D7C}" destId="{BCDB2E83-27B8-4034-AF2F-456D75719B7A}" srcOrd="1" destOrd="0" presId="urn:microsoft.com/office/officeart/2008/layout/LinedList"/>
    <dgm:cxn modelId="{A4E96E05-80F4-4FE7-9D75-DF33BE6116EA}" type="presParOf" srcId="{7A8E6FD2-6EA9-4673-923D-8BAE380E2AFB}" destId="{5591546F-0179-404D-A545-C074B3DF9B0D}" srcOrd="2" destOrd="0" presId="urn:microsoft.com/office/officeart/2008/layout/LinedList"/>
    <dgm:cxn modelId="{40B8FBD3-709A-4D08-A06F-09E65D0484F2}" type="presParOf" srcId="{7A8E6FD2-6EA9-4673-923D-8BAE380E2AFB}" destId="{5FE93DF9-9719-4546-B3A7-30D279E82AED}" srcOrd="3" destOrd="0" presId="urn:microsoft.com/office/officeart/2008/layout/LinedList"/>
    <dgm:cxn modelId="{3773FBE9-9A9C-41D7-B30A-833C1C9FF2C2}" type="presParOf" srcId="{5FE93DF9-9719-4546-B3A7-30D279E82AED}" destId="{B4A4AF54-5599-4D9F-93F4-FEE3AB946804}" srcOrd="0" destOrd="0" presId="urn:microsoft.com/office/officeart/2008/layout/LinedList"/>
    <dgm:cxn modelId="{EF0169A2-0DAB-4E4F-9AFB-DB62DF23F173}" type="presParOf" srcId="{5FE93DF9-9719-4546-B3A7-30D279E82AED}" destId="{BD64C1CE-12A5-4282-B823-04C2499B3489}" srcOrd="1" destOrd="0" presId="urn:microsoft.com/office/officeart/2008/layout/LinedList"/>
    <dgm:cxn modelId="{7EC30D94-BC94-41EF-9EA7-C6828C43A0BA}" type="presParOf" srcId="{7A8E6FD2-6EA9-4673-923D-8BAE380E2AFB}" destId="{1C710956-735A-4879-B1D0-D850CD63EE4D}" srcOrd="4" destOrd="0" presId="urn:microsoft.com/office/officeart/2008/layout/LinedList"/>
    <dgm:cxn modelId="{AC12ED3C-DE5B-49FB-BCF5-A079620BCB44}" type="presParOf" srcId="{7A8E6FD2-6EA9-4673-923D-8BAE380E2AFB}" destId="{6A6FC490-A941-482D-9B75-C76C99770DAA}" srcOrd="5" destOrd="0" presId="urn:microsoft.com/office/officeart/2008/layout/LinedList"/>
    <dgm:cxn modelId="{945980CA-68A7-40E9-967F-58C76D3D3A05}" type="presParOf" srcId="{6A6FC490-A941-482D-9B75-C76C99770DAA}" destId="{919CB4C3-29BB-4522-8D18-91AC05E10481}" srcOrd="0" destOrd="0" presId="urn:microsoft.com/office/officeart/2008/layout/LinedList"/>
    <dgm:cxn modelId="{C1259133-4A01-42C9-94DB-1105AAAF48ED}" type="presParOf" srcId="{6A6FC490-A941-482D-9B75-C76C99770DAA}" destId="{1A878689-5987-41E2-B8E7-83890DA278B9}" srcOrd="1" destOrd="0" presId="urn:microsoft.com/office/officeart/2008/layout/LinedList"/>
    <dgm:cxn modelId="{0BD11F58-718E-4A0F-B21D-3565F42468FD}" type="presParOf" srcId="{7A8E6FD2-6EA9-4673-923D-8BAE380E2AFB}" destId="{CD904342-7A91-4ADE-814C-DE5679B6DC76}" srcOrd="6" destOrd="0" presId="urn:microsoft.com/office/officeart/2008/layout/LinedList"/>
    <dgm:cxn modelId="{065974A8-03E1-4212-BD60-999EDE46F4BA}" type="presParOf" srcId="{7A8E6FD2-6EA9-4673-923D-8BAE380E2AFB}" destId="{D71CFC5E-3BE6-4D98-AAEA-8C09185E3782}" srcOrd="7" destOrd="0" presId="urn:microsoft.com/office/officeart/2008/layout/LinedList"/>
    <dgm:cxn modelId="{736BEC6A-1474-42CD-B96E-FCB2200A169E}" type="presParOf" srcId="{D71CFC5E-3BE6-4D98-AAEA-8C09185E3782}" destId="{714DA377-A754-4D9D-9FDA-7A8DA0062E5E}" srcOrd="0" destOrd="0" presId="urn:microsoft.com/office/officeart/2008/layout/LinedList"/>
    <dgm:cxn modelId="{1753CBDB-C503-44C6-996E-A441A7B6FC4B}" type="presParOf" srcId="{D71CFC5E-3BE6-4D98-AAEA-8C09185E3782}" destId="{0E5AC123-77BA-403F-9CAC-4F2D16B905AE}" srcOrd="1" destOrd="0" presId="urn:microsoft.com/office/officeart/2008/layout/LinedList"/>
    <dgm:cxn modelId="{202B775F-441F-4A52-861B-0E8544B792AF}" type="presParOf" srcId="{7A8E6FD2-6EA9-4673-923D-8BAE380E2AFB}" destId="{3EEAFD68-9655-43CC-9989-363B0701865E}" srcOrd="8" destOrd="0" presId="urn:microsoft.com/office/officeart/2008/layout/LinedList"/>
    <dgm:cxn modelId="{BD42EBFC-3CE4-4BA2-9F0D-5E2DC52E63AB}" type="presParOf" srcId="{7A8E6FD2-6EA9-4673-923D-8BAE380E2AFB}" destId="{A0B04E02-C585-4661-A415-D724FA7ED4C0}" srcOrd="9" destOrd="0" presId="urn:microsoft.com/office/officeart/2008/layout/LinedList"/>
    <dgm:cxn modelId="{F23A6FFB-0186-4FB3-9ED6-48BBEDEE6F6D}" type="presParOf" srcId="{A0B04E02-C585-4661-A415-D724FA7ED4C0}" destId="{54315092-CB7C-440F-A692-9950E5DCAE8B}" srcOrd="0" destOrd="0" presId="urn:microsoft.com/office/officeart/2008/layout/LinedList"/>
    <dgm:cxn modelId="{07F08526-4033-449D-B265-FB6F584A9D13}" type="presParOf" srcId="{A0B04E02-C585-4661-A415-D724FA7ED4C0}" destId="{475319FD-F1FF-4A44-908F-8EC99CF809FD}" srcOrd="1" destOrd="0" presId="urn:microsoft.com/office/officeart/2008/layout/LinedList"/>
    <dgm:cxn modelId="{39FB0F6C-E665-4E98-B5FF-1F53C34B2BBA}" type="presParOf" srcId="{7A8E6FD2-6EA9-4673-923D-8BAE380E2AFB}" destId="{B3EB7219-7828-490D-8A50-91D528970C54}" srcOrd="10" destOrd="0" presId="urn:microsoft.com/office/officeart/2008/layout/LinedList"/>
    <dgm:cxn modelId="{996A1C31-500B-4761-B04B-ADC56F9ACC67}" type="presParOf" srcId="{7A8E6FD2-6EA9-4673-923D-8BAE380E2AFB}" destId="{811AAAC9-5BDF-4758-B53C-CE231A61AD50}" srcOrd="11" destOrd="0" presId="urn:microsoft.com/office/officeart/2008/layout/LinedList"/>
    <dgm:cxn modelId="{1E43CEEE-9D73-4C19-ABF0-A0835B438BC3}" type="presParOf" srcId="{811AAAC9-5BDF-4758-B53C-CE231A61AD50}" destId="{724D2430-4948-49AC-9AA4-1F66A5862510}" srcOrd="0" destOrd="0" presId="urn:microsoft.com/office/officeart/2008/layout/LinedList"/>
    <dgm:cxn modelId="{C624D0BA-918A-4369-8E9C-52FB65E1E926}" type="presParOf" srcId="{811AAAC9-5BDF-4758-B53C-CE231A61AD50}" destId="{2E0C37D1-3136-4718-9952-2E20C2D1D674}" srcOrd="1" destOrd="0" presId="urn:microsoft.com/office/officeart/2008/layout/LinedList"/>
    <dgm:cxn modelId="{8BDE680B-9B8F-4AF8-8D0E-967ABF048AEE}" type="presParOf" srcId="{7A8E6FD2-6EA9-4673-923D-8BAE380E2AFB}" destId="{97FBA3FD-DA0C-4B27-9CAC-9F55B426F128}" srcOrd="12" destOrd="0" presId="urn:microsoft.com/office/officeart/2008/layout/LinedList"/>
    <dgm:cxn modelId="{BF24B1ED-7C17-4FAC-AFA1-FD01F140FF94}" type="presParOf" srcId="{7A8E6FD2-6EA9-4673-923D-8BAE380E2AFB}" destId="{DD4585FC-55E2-45A0-AAFF-7541084244D2}" srcOrd="13" destOrd="0" presId="urn:microsoft.com/office/officeart/2008/layout/LinedList"/>
    <dgm:cxn modelId="{E23FF81F-4613-4AA1-BBAC-DA1982909984}" type="presParOf" srcId="{DD4585FC-55E2-45A0-AAFF-7541084244D2}" destId="{C228BBBA-0FCE-4CD1-8D79-94BD06564860}" srcOrd="0" destOrd="0" presId="urn:microsoft.com/office/officeart/2008/layout/LinedList"/>
    <dgm:cxn modelId="{DAF54EB0-D918-42B4-A89C-0903E351DA68}" type="presParOf" srcId="{DD4585FC-55E2-45A0-AAFF-7541084244D2}" destId="{54F90E01-1A34-45DA-AB49-AABAF9DC3BB3}" srcOrd="1" destOrd="0" presId="urn:microsoft.com/office/officeart/2008/layout/LinedList"/>
    <dgm:cxn modelId="{2FE83CE1-9D23-4B60-A2D5-31A643064D1F}" type="presParOf" srcId="{7A8E6FD2-6EA9-4673-923D-8BAE380E2AFB}" destId="{41C5C0DE-A899-42A8-8A73-2511CCED5CD3}" srcOrd="14" destOrd="0" presId="urn:microsoft.com/office/officeart/2008/layout/LinedList"/>
    <dgm:cxn modelId="{75A0EAD7-9943-4DF1-8D4F-7EED7E671EA7}" type="presParOf" srcId="{7A8E6FD2-6EA9-4673-923D-8BAE380E2AFB}" destId="{6E0AD195-764A-4B44-83C2-E4914AC2531D}" srcOrd="15" destOrd="0" presId="urn:microsoft.com/office/officeart/2008/layout/LinedList"/>
    <dgm:cxn modelId="{18620143-D3C5-4E50-9EC4-26273D599419}" type="presParOf" srcId="{6E0AD195-764A-4B44-83C2-E4914AC2531D}" destId="{F47920A0-5639-4C78-8ACB-B78B5868BBB1}" srcOrd="0" destOrd="0" presId="urn:microsoft.com/office/officeart/2008/layout/LinedList"/>
    <dgm:cxn modelId="{6B0E7D28-D4BF-47D2-A0C5-49D432065AB1}" type="presParOf" srcId="{6E0AD195-764A-4B44-83C2-E4914AC2531D}" destId="{63B17CC4-8635-4C2B-8A2C-7E756A6B8A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65F8C4-F912-4CB6-913E-0B9D337592B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1B613EB-B4BE-4BFE-8356-C4F723FF14CB}">
      <dgm:prSet/>
      <dgm:spPr/>
      <dgm:t>
        <a:bodyPr/>
        <a:lstStyle/>
        <a:p>
          <a:r>
            <a:rPr lang="en-GB"/>
            <a:t>The aim of today’s session is to discuss the executive. </a:t>
          </a:r>
          <a:endParaRPr lang="en-US"/>
        </a:p>
      </dgm:t>
    </dgm:pt>
    <dgm:pt modelId="{67E3F35C-8742-4EBD-9FC6-2AF27FB73987}" type="parTrans" cxnId="{96811E98-00A0-4C7E-BEAA-8B45D37EF1F5}">
      <dgm:prSet/>
      <dgm:spPr/>
      <dgm:t>
        <a:bodyPr/>
        <a:lstStyle/>
        <a:p>
          <a:endParaRPr lang="en-US"/>
        </a:p>
      </dgm:t>
    </dgm:pt>
    <dgm:pt modelId="{71317782-ACAD-4B7F-B25E-414DAC0DFE36}" type="sibTrans" cxnId="{96811E98-00A0-4C7E-BEAA-8B45D37EF1F5}">
      <dgm:prSet/>
      <dgm:spPr/>
      <dgm:t>
        <a:bodyPr/>
        <a:lstStyle/>
        <a:p>
          <a:endParaRPr lang="en-US"/>
        </a:p>
      </dgm:t>
    </dgm:pt>
    <dgm:pt modelId="{8B47316D-3CD4-48A5-BFCB-73F72B3C7915}">
      <dgm:prSet/>
      <dgm:spPr/>
      <dgm:t>
        <a:bodyPr/>
        <a:lstStyle/>
        <a:p>
          <a:r>
            <a:rPr lang="en-GB"/>
            <a:t>The aim of today’s session is to discuss assignment 1 and any relevant content. </a:t>
          </a:r>
          <a:endParaRPr lang="en-US"/>
        </a:p>
      </dgm:t>
    </dgm:pt>
    <dgm:pt modelId="{C4537F8E-DED9-41F9-A04C-A6728E4AB9EE}" type="parTrans" cxnId="{7DA7A018-4274-4F94-AC3B-504E60D92340}">
      <dgm:prSet/>
      <dgm:spPr/>
      <dgm:t>
        <a:bodyPr/>
        <a:lstStyle/>
        <a:p>
          <a:endParaRPr lang="en-US"/>
        </a:p>
      </dgm:t>
    </dgm:pt>
    <dgm:pt modelId="{CC72394C-CAE2-4E98-8D17-8B67E11DD09E}" type="sibTrans" cxnId="{7DA7A018-4274-4F94-AC3B-504E60D92340}">
      <dgm:prSet/>
      <dgm:spPr/>
      <dgm:t>
        <a:bodyPr/>
        <a:lstStyle/>
        <a:p>
          <a:endParaRPr lang="en-US"/>
        </a:p>
      </dgm:t>
    </dgm:pt>
    <dgm:pt modelId="{22B4F1C2-63F4-428E-8B27-32CC57BF9FAD}">
      <dgm:prSet/>
      <dgm:spPr/>
      <dgm:t>
        <a:bodyPr/>
        <a:lstStyle/>
        <a:p>
          <a:r>
            <a:rPr lang="en-GB"/>
            <a:t>By the end of today’s session students should be able to demonstrate their understanding of the executive and how to format their first assignment. </a:t>
          </a:r>
          <a:endParaRPr lang="en-US"/>
        </a:p>
      </dgm:t>
    </dgm:pt>
    <dgm:pt modelId="{6A0DC5FF-56B7-45A3-B0ED-E90E2036DFA2}" type="parTrans" cxnId="{1430877B-9599-4F72-B6C1-FFBF28A101CC}">
      <dgm:prSet/>
      <dgm:spPr/>
      <dgm:t>
        <a:bodyPr/>
        <a:lstStyle/>
        <a:p>
          <a:endParaRPr lang="en-US"/>
        </a:p>
      </dgm:t>
    </dgm:pt>
    <dgm:pt modelId="{B5556EDD-C1E7-4ADE-A951-17F0537C0FFE}" type="sibTrans" cxnId="{1430877B-9599-4F72-B6C1-FFBF28A101CC}">
      <dgm:prSet/>
      <dgm:spPr/>
      <dgm:t>
        <a:bodyPr/>
        <a:lstStyle/>
        <a:p>
          <a:endParaRPr lang="en-US"/>
        </a:p>
      </dgm:t>
    </dgm:pt>
    <dgm:pt modelId="{25A16ACC-5445-427C-B39B-AD6746C76BB2}" type="pres">
      <dgm:prSet presAssocID="{1C65F8C4-F912-4CB6-913E-0B9D337592BB}" presName="root" presStyleCnt="0">
        <dgm:presLayoutVars>
          <dgm:dir/>
          <dgm:resizeHandles val="exact"/>
        </dgm:presLayoutVars>
      </dgm:prSet>
      <dgm:spPr/>
    </dgm:pt>
    <dgm:pt modelId="{5B2CC245-D819-4EC7-AF9F-D497B3463966}" type="pres">
      <dgm:prSet presAssocID="{21B613EB-B4BE-4BFE-8356-C4F723FF14CB}" presName="compNode" presStyleCnt="0"/>
      <dgm:spPr/>
    </dgm:pt>
    <dgm:pt modelId="{CB3ED291-03A8-47FE-AF59-D9C24A9FEC9A}" type="pres">
      <dgm:prSet presAssocID="{21B613EB-B4BE-4BFE-8356-C4F723FF14CB}" presName="bgRect" presStyleLbl="bgShp" presStyleIdx="0" presStyleCnt="3"/>
      <dgm:spPr/>
    </dgm:pt>
    <dgm:pt modelId="{2520DE31-49A3-4933-B9BE-A89CF0BBB0BA}" type="pres">
      <dgm:prSet presAssocID="{21B613EB-B4BE-4BFE-8356-C4F723FF14C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4DC2FB0-6EDA-41FE-A71F-F50BD70D0E7E}" type="pres">
      <dgm:prSet presAssocID="{21B613EB-B4BE-4BFE-8356-C4F723FF14CB}" presName="spaceRect" presStyleCnt="0"/>
      <dgm:spPr/>
    </dgm:pt>
    <dgm:pt modelId="{811739CD-C088-4517-A648-E3C535DAFA5D}" type="pres">
      <dgm:prSet presAssocID="{21B613EB-B4BE-4BFE-8356-C4F723FF14CB}" presName="parTx" presStyleLbl="revTx" presStyleIdx="0" presStyleCnt="3">
        <dgm:presLayoutVars>
          <dgm:chMax val="0"/>
          <dgm:chPref val="0"/>
        </dgm:presLayoutVars>
      </dgm:prSet>
      <dgm:spPr/>
    </dgm:pt>
    <dgm:pt modelId="{1F516F3B-D858-4DFD-885B-E8444718D2EF}" type="pres">
      <dgm:prSet presAssocID="{71317782-ACAD-4B7F-B25E-414DAC0DFE36}" presName="sibTrans" presStyleCnt="0"/>
      <dgm:spPr/>
    </dgm:pt>
    <dgm:pt modelId="{57B0B571-98FA-4897-BCBF-E38101FB4AF8}" type="pres">
      <dgm:prSet presAssocID="{8B47316D-3CD4-48A5-BFCB-73F72B3C7915}" presName="compNode" presStyleCnt="0"/>
      <dgm:spPr/>
    </dgm:pt>
    <dgm:pt modelId="{1DDA79FC-FB9F-4179-8131-113922592398}" type="pres">
      <dgm:prSet presAssocID="{8B47316D-3CD4-48A5-BFCB-73F72B3C7915}" presName="bgRect" presStyleLbl="bgShp" presStyleIdx="1" presStyleCnt="3"/>
      <dgm:spPr/>
    </dgm:pt>
    <dgm:pt modelId="{A79EF078-F22A-4E2F-BA94-C4BDF724C5FA}" type="pres">
      <dgm:prSet presAssocID="{8B47316D-3CD4-48A5-BFCB-73F72B3C791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44F9FFC-CBFC-4D63-8D9C-040C1BFFC1B0}" type="pres">
      <dgm:prSet presAssocID="{8B47316D-3CD4-48A5-BFCB-73F72B3C7915}" presName="spaceRect" presStyleCnt="0"/>
      <dgm:spPr/>
    </dgm:pt>
    <dgm:pt modelId="{C37937BE-C287-4D0E-A292-E84CB3A4336D}" type="pres">
      <dgm:prSet presAssocID="{8B47316D-3CD4-48A5-BFCB-73F72B3C7915}" presName="parTx" presStyleLbl="revTx" presStyleIdx="1" presStyleCnt="3">
        <dgm:presLayoutVars>
          <dgm:chMax val="0"/>
          <dgm:chPref val="0"/>
        </dgm:presLayoutVars>
      </dgm:prSet>
      <dgm:spPr/>
    </dgm:pt>
    <dgm:pt modelId="{A56E3795-0C3F-4E1D-9667-F59636424F28}" type="pres">
      <dgm:prSet presAssocID="{CC72394C-CAE2-4E98-8D17-8B67E11DD09E}" presName="sibTrans" presStyleCnt="0"/>
      <dgm:spPr/>
    </dgm:pt>
    <dgm:pt modelId="{89FCA90D-25BF-4045-BD8C-162F98FA8953}" type="pres">
      <dgm:prSet presAssocID="{22B4F1C2-63F4-428E-8B27-32CC57BF9FAD}" presName="compNode" presStyleCnt="0"/>
      <dgm:spPr/>
    </dgm:pt>
    <dgm:pt modelId="{ED4CB340-A05E-408E-9089-CCDA7A0D900C}" type="pres">
      <dgm:prSet presAssocID="{22B4F1C2-63F4-428E-8B27-32CC57BF9FAD}" presName="bgRect" presStyleLbl="bgShp" presStyleIdx="2" presStyleCnt="3"/>
      <dgm:spPr/>
    </dgm:pt>
    <dgm:pt modelId="{1B9281E7-FC29-4341-811B-C9BE44BE7B2B}" type="pres">
      <dgm:prSet presAssocID="{22B4F1C2-63F4-428E-8B27-32CC57BF9F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9DC2F7C-CA3A-4E0E-8FF5-B4320E2B842B}" type="pres">
      <dgm:prSet presAssocID="{22B4F1C2-63F4-428E-8B27-32CC57BF9FAD}" presName="spaceRect" presStyleCnt="0"/>
      <dgm:spPr/>
    </dgm:pt>
    <dgm:pt modelId="{C9CC43B1-36C1-4A7E-8E43-9D0114FE0584}" type="pres">
      <dgm:prSet presAssocID="{22B4F1C2-63F4-428E-8B27-32CC57BF9F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3E19C18-697D-4C86-8D9E-208C6B4B3083}" type="presOf" srcId="{21B613EB-B4BE-4BFE-8356-C4F723FF14CB}" destId="{811739CD-C088-4517-A648-E3C535DAFA5D}" srcOrd="0" destOrd="0" presId="urn:microsoft.com/office/officeart/2018/2/layout/IconVerticalSolidList"/>
    <dgm:cxn modelId="{7DA7A018-4274-4F94-AC3B-504E60D92340}" srcId="{1C65F8C4-F912-4CB6-913E-0B9D337592BB}" destId="{8B47316D-3CD4-48A5-BFCB-73F72B3C7915}" srcOrd="1" destOrd="0" parTransId="{C4537F8E-DED9-41F9-A04C-A6728E4AB9EE}" sibTransId="{CC72394C-CAE2-4E98-8D17-8B67E11DD09E}"/>
    <dgm:cxn modelId="{1430877B-9599-4F72-B6C1-FFBF28A101CC}" srcId="{1C65F8C4-F912-4CB6-913E-0B9D337592BB}" destId="{22B4F1C2-63F4-428E-8B27-32CC57BF9FAD}" srcOrd="2" destOrd="0" parTransId="{6A0DC5FF-56B7-45A3-B0ED-E90E2036DFA2}" sibTransId="{B5556EDD-C1E7-4ADE-A951-17F0537C0FFE}"/>
    <dgm:cxn modelId="{96811E98-00A0-4C7E-BEAA-8B45D37EF1F5}" srcId="{1C65F8C4-F912-4CB6-913E-0B9D337592BB}" destId="{21B613EB-B4BE-4BFE-8356-C4F723FF14CB}" srcOrd="0" destOrd="0" parTransId="{67E3F35C-8742-4EBD-9FC6-2AF27FB73987}" sibTransId="{71317782-ACAD-4B7F-B25E-414DAC0DFE36}"/>
    <dgm:cxn modelId="{6157C89C-89AA-4000-8A41-01D4D5A010EF}" type="presOf" srcId="{1C65F8C4-F912-4CB6-913E-0B9D337592BB}" destId="{25A16ACC-5445-427C-B39B-AD6746C76BB2}" srcOrd="0" destOrd="0" presId="urn:microsoft.com/office/officeart/2018/2/layout/IconVerticalSolidList"/>
    <dgm:cxn modelId="{1F373DCC-0376-44DB-8046-80AB782EEC6B}" type="presOf" srcId="{8B47316D-3CD4-48A5-BFCB-73F72B3C7915}" destId="{C37937BE-C287-4D0E-A292-E84CB3A4336D}" srcOrd="0" destOrd="0" presId="urn:microsoft.com/office/officeart/2018/2/layout/IconVerticalSolidList"/>
    <dgm:cxn modelId="{ABCEB0CE-6DCE-40AB-9B0E-A387D0F6EADE}" type="presOf" srcId="{22B4F1C2-63F4-428E-8B27-32CC57BF9FAD}" destId="{C9CC43B1-36C1-4A7E-8E43-9D0114FE0584}" srcOrd="0" destOrd="0" presId="urn:microsoft.com/office/officeart/2018/2/layout/IconVerticalSolidList"/>
    <dgm:cxn modelId="{95674D33-7778-409B-BE93-2FE37314878B}" type="presParOf" srcId="{25A16ACC-5445-427C-B39B-AD6746C76BB2}" destId="{5B2CC245-D819-4EC7-AF9F-D497B3463966}" srcOrd="0" destOrd="0" presId="urn:microsoft.com/office/officeart/2018/2/layout/IconVerticalSolidList"/>
    <dgm:cxn modelId="{C2099F32-011F-47BC-B701-AE30D008F4B5}" type="presParOf" srcId="{5B2CC245-D819-4EC7-AF9F-D497B3463966}" destId="{CB3ED291-03A8-47FE-AF59-D9C24A9FEC9A}" srcOrd="0" destOrd="0" presId="urn:microsoft.com/office/officeart/2018/2/layout/IconVerticalSolidList"/>
    <dgm:cxn modelId="{3D7A5674-20D5-4E05-903A-35C253F358DF}" type="presParOf" srcId="{5B2CC245-D819-4EC7-AF9F-D497B3463966}" destId="{2520DE31-49A3-4933-B9BE-A89CF0BBB0BA}" srcOrd="1" destOrd="0" presId="urn:microsoft.com/office/officeart/2018/2/layout/IconVerticalSolidList"/>
    <dgm:cxn modelId="{80704F7E-AAA0-48A0-B139-84CD7A5A31CB}" type="presParOf" srcId="{5B2CC245-D819-4EC7-AF9F-D497B3463966}" destId="{B4DC2FB0-6EDA-41FE-A71F-F50BD70D0E7E}" srcOrd="2" destOrd="0" presId="urn:microsoft.com/office/officeart/2018/2/layout/IconVerticalSolidList"/>
    <dgm:cxn modelId="{87FDFFA3-DA35-40DD-B2DB-F6A9C4F73AE5}" type="presParOf" srcId="{5B2CC245-D819-4EC7-AF9F-D497B3463966}" destId="{811739CD-C088-4517-A648-E3C535DAFA5D}" srcOrd="3" destOrd="0" presId="urn:microsoft.com/office/officeart/2018/2/layout/IconVerticalSolidList"/>
    <dgm:cxn modelId="{5A9A23D4-8542-4743-8E57-BF74CDC8A20A}" type="presParOf" srcId="{25A16ACC-5445-427C-B39B-AD6746C76BB2}" destId="{1F516F3B-D858-4DFD-885B-E8444718D2EF}" srcOrd="1" destOrd="0" presId="urn:microsoft.com/office/officeart/2018/2/layout/IconVerticalSolidList"/>
    <dgm:cxn modelId="{DB6865C5-D3F0-49DE-B636-5EEF6DCB428D}" type="presParOf" srcId="{25A16ACC-5445-427C-B39B-AD6746C76BB2}" destId="{57B0B571-98FA-4897-BCBF-E38101FB4AF8}" srcOrd="2" destOrd="0" presId="urn:microsoft.com/office/officeart/2018/2/layout/IconVerticalSolidList"/>
    <dgm:cxn modelId="{C801500E-4D5A-4E4F-83B9-B6B89D133DC9}" type="presParOf" srcId="{57B0B571-98FA-4897-BCBF-E38101FB4AF8}" destId="{1DDA79FC-FB9F-4179-8131-113922592398}" srcOrd="0" destOrd="0" presId="urn:microsoft.com/office/officeart/2018/2/layout/IconVerticalSolidList"/>
    <dgm:cxn modelId="{9BDCB9E3-D597-4676-8AC7-100A063EF19E}" type="presParOf" srcId="{57B0B571-98FA-4897-BCBF-E38101FB4AF8}" destId="{A79EF078-F22A-4E2F-BA94-C4BDF724C5FA}" srcOrd="1" destOrd="0" presId="urn:microsoft.com/office/officeart/2018/2/layout/IconVerticalSolidList"/>
    <dgm:cxn modelId="{3E665EE8-BAC0-4218-8509-70D01705394F}" type="presParOf" srcId="{57B0B571-98FA-4897-BCBF-E38101FB4AF8}" destId="{044F9FFC-CBFC-4D63-8D9C-040C1BFFC1B0}" srcOrd="2" destOrd="0" presId="urn:microsoft.com/office/officeart/2018/2/layout/IconVerticalSolidList"/>
    <dgm:cxn modelId="{BD97A449-FCF0-4562-9987-B4C65135B32B}" type="presParOf" srcId="{57B0B571-98FA-4897-BCBF-E38101FB4AF8}" destId="{C37937BE-C287-4D0E-A292-E84CB3A4336D}" srcOrd="3" destOrd="0" presId="urn:microsoft.com/office/officeart/2018/2/layout/IconVerticalSolidList"/>
    <dgm:cxn modelId="{E02A71E6-D9E8-4B54-92C7-354710C2E8AF}" type="presParOf" srcId="{25A16ACC-5445-427C-B39B-AD6746C76BB2}" destId="{A56E3795-0C3F-4E1D-9667-F59636424F28}" srcOrd="3" destOrd="0" presId="urn:microsoft.com/office/officeart/2018/2/layout/IconVerticalSolidList"/>
    <dgm:cxn modelId="{34EE8219-2A18-45D1-8BC6-A5F1BAC9660E}" type="presParOf" srcId="{25A16ACC-5445-427C-B39B-AD6746C76BB2}" destId="{89FCA90D-25BF-4045-BD8C-162F98FA8953}" srcOrd="4" destOrd="0" presId="urn:microsoft.com/office/officeart/2018/2/layout/IconVerticalSolidList"/>
    <dgm:cxn modelId="{A52F5657-FCB5-4B28-8EB0-83EBE39EF00E}" type="presParOf" srcId="{89FCA90D-25BF-4045-BD8C-162F98FA8953}" destId="{ED4CB340-A05E-408E-9089-CCDA7A0D900C}" srcOrd="0" destOrd="0" presId="urn:microsoft.com/office/officeart/2018/2/layout/IconVerticalSolidList"/>
    <dgm:cxn modelId="{865DC8A2-E8C3-4C7C-9247-9A1432DDEA1F}" type="presParOf" srcId="{89FCA90D-25BF-4045-BD8C-162F98FA8953}" destId="{1B9281E7-FC29-4341-811B-C9BE44BE7B2B}" srcOrd="1" destOrd="0" presId="urn:microsoft.com/office/officeart/2018/2/layout/IconVerticalSolidList"/>
    <dgm:cxn modelId="{30BC302E-E67E-4062-920C-8E185440203D}" type="presParOf" srcId="{89FCA90D-25BF-4045-BD8C-162F98FA8953}" destId="{19DC2F7C-CA3A-4E0E-8FF5-B4320E2B842B}" srcOrd="2" destOrd="0" presId="urn:microsoft.com/office/officeart/2018/2/layout/IconVerticalSolidList"/>
    <dgm:cxn modelId="{67A188E6-8FDC-4E74-99D0-E9D35947DC9C}" type="presParOf" srcId="{89FCA90D-25BF-4045-BD8C-162F98FA8953}" destId="{C9CC43B1-36C1-4A7E-8E43-9D0114FE05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96E10B-7D3E-4B73-B8BF-FC2F770FD1C6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2247E1-F1AD-4074-995F-748977C58F12}">
      <dgm:prSet/>
      <dgm:spPr/>
      <dgm:t>
        <a:bodyPr/>
        <a:lstStyle/>
        <a:p>
          <a:r>
            <a:rPr lang="en-GB"/>
            <a:t>The government. </a:t>
          </a:r>
          <a:endParaRPr lang="en-US"/>
        </a:p>
      </dgm:t>
    </dgm:pt>
    <dgm:pt modelId="{C461723D-D0B3-479F-BB23-F6CC3BE6E3A2}" type="parTrans" cxnId="{DF035EC7-42E3-430B-9541-6D97840310C9}">
      <dgm:prSet/>
      <dgm:spPr/>
      <dgm:t>
        <a:bodyPr/>
        <a:lstStyle/>
        <a:p>
          <a:endParaRPr lang="en-US"/>
        </a:p>
      </dgm:t>
    </dgm:pt>
    <dgm:pt modelId="{317FEFF7-27A1-475F-95DD-910869348030}" type="sibTrans" cxnId="{DF035EC7-42E3-430B-9541-6D97840310C9}">
      <dgm:prSet/>
      <dgm:spPr/>
      <dgm:t>
        <a:bodyPr/>
        <a:lstStyle/>
        <a:p>
          <a:endParaRPr lang="en-US"/>
        </a:p>
      </dgm:t>
    </dgm:pt>
    <dgm:pt modelId="{13B7A4CF-B83A-4217-845C-0BB8EAD33C25}">
      <dgm:prSet/>
      <dgm:spPr/>
      <dgm:t>
        <a:bodyPr/>
        <a:lstStyle/>
        <a:p>
          <a:r>
            <a:rPr lang="en-GB"/>
            <a:t>It includes the wider government and the political government. </a:t>
          </a:r>
          <a:endParaRPr lang="en-US"/>
        </a:p>
      </dgm:t>
    </dgm:pt>
    <dgm:pt modelId="{CA144427-C478-4BD8-ABE2-BB15A92A2DAA}" type="parTrans" cxnId="{D750B7A7-5DE0-49F6-A675-BDA195204B0A}">
      <dgm:prSet/>
      <dgm:spPr/>
      <dgm:t>
        <a:bodyPr/>
        <a:lstStyle/>
        <a:p>
          <a:endParaRPr lang="en-US"/>
        </a:p>
      </dgm:t>
    </dgm:pt>
    <dgm:pt modelId="{CB8E9585-D661-4BD0-9AC7-552E8587C561}" type="sibTrans" cxnId="{D750B7A7-5DE0-49F6-A675-BDA195204B0A}">
      <dgm:prSet/>
      <dgm:spPr/>
      <dgm:t>
        <a:bodyPr/>
        <a:lstStyle/>
        <a:p>
          <a:endParaRPr lang="en-US"/>
        </a:p>
      </dgm:t>
    </dgm:pt>
    <dgm:pt modelId="{0112A7BB-9C67-4E5F-8BBC-5770951D0BF4}">
      <dgm:prSet/>
      <dgm:spPr/>
      <dgm:t>
        <a:bodyPr/>
        <a:lstStyle/>
        <a:p>
          <a:r>
            <a:rPr lang="en-GB"/>
            <a:t>In your assignment you only need to be concerned with the Political government. </a:t>
          </a:r>
          <a:endParaRPr lang="en-US"/>
        </a:p>
      </dgm:t>
    </dgm:pt>
    <dgm:pt modelId="{9A7EDC6D-E218-49D2-AD48-142A94A6001E}" type="parTrans" cxnId="{06092867-F663-4731-A21F-12C0D55AF445}">
      <dgm:prSet/>
      <dgm:spPr/>
      <dgm:t>
        <a:bodyPr/>
        <a:lstStyle/>
        <a:p>
          <a:endParaRPr lang="en-US"/>
        </a:p>
      </dgm:t>
    </dgm:pt>
    <dgm:pt modelId="{F440B09E-EFA4-43FE-8DD6-3626DC11085A}" type="sibTrans" cxnId="{06092867-F663-4731-A21F-12C0D55AF445}">
      <dgm:prSet/>
      <dgm:spPr/>
      <dgm:t>
        <a:bodyPr/>
        <a:lstStyle/>
        <a:p>
          <a:endParaRPr lang="en-US"/>
        </a:p>
      </dgm:t>
    </dgm:pt>
    <dgm:pt modelId="{CF2ADFE4-2E81-41E4-9533-58FD0DCE1ADF}">
      <dgm:prSet/>
      <dgm:spPr/>
      <dgm:t>
        <a:bodyPr/>
        <a:lstStyle/>
        <a:p>
          <a:r>
            <a:rPr lang="en-GB"/>
            <a:t>Political government – Prime minister and government minister. </a:t>
          </a:r>
          <a:endParaRPr lang="en-US"/>
        </a:p>
      </dgm:t>
    </dgm:pt>
    <dgm:pt modelId="{27D1CBE7-2B26-4DEA-95C8-535CDEBA638F}" type="parTrans" cxnId="{27BB9B87-882C-4F25-A5D7-B9BD2118E6D2}">
      <dgm:prSet/>
      <dgm:spPr/>
      <dgm:t>
        <a:bodyPr/>
        <a:lstStyle/>
        <a:p>
          <a:endParaRPr lang="en-US"/>
        </a:p>
      </dgm:t>
    </dgm:pt>
    <dgm:pt modelId="{A51CEB98-0C34-4D61-82F9-4C1931B5C3C2}" type="sibTrans" cxnId="{27BB9B87-882C-4F25-A5D7-B9BD2118E6D2}">
      <dgm:prSet/>
      <dgm:spPr/>
      <dgm:t>
        <a:bodyPr/>
        <a:lstStyle/>
        <a:p>
          <a:endParaRPr lang="en-US"/>
        </a:p>
      </dgm:t>
    </dgm:pt>
    <dgm:pt modelId="{F1D8EC8E-B736-4E3C-8615-674667338D61}">
      <dgm:prSet/>
      <dgm:spPr/>
      <dgm:t>
        <a:bodyPr/>
        <a:lstStyle/>
        <a:p>
          <a:r>
            <a:rPr lang="en-GB"/>
            <a:t>Wider government – anyone who helps run the country. </a:t>
          </a:r>
          <a:endParaRPr lang="en-US"/>
        </a:p>
      </dgm:t>
    </dgm:pt>
    <dgm:pt modelId="{1AD102F3-AB36-4117-8EE8-3335E6577E37}" type="parTrans" cxnId="{0717C1CC-5FD6-4550-B927-FADE9F76CF36}">
      <dgm:prSet/>
      <dgm:spPr/>
      <dgm:t>
        <a:bodyPr/>
        <a:lstStyle/>
        <a:p>
          <a:endParaRPr lang="en-US"/>
        </a:p>
      </dgm:t>
    </dgm:pt>
    <dgm:pt modelId="{2C3B8828-99F4-4ED4-B843-FE1F56450B47}" type="sibTrans" cxnId="{0717C1CC-5FD6-4550-B927-FADE9F76CF36}">
      <dgm:prSet/>
      <dgm:spPr/>
      <dgm:t>
        <a:bodyPr/>
        <a:lstStyle/>
        <a:p>
          <a:endParaRPr lang="en-US"/>
        </a:p>
      </dgm:t>
    </dgm:pt>
    <dgm:pt modelId="{02C976FF-1390-4D46-9F9B-CBB5D3AD5E2D}" type="pres">
      <dgm:prSet presAssocID="{2F96E10B-7D3E-4B73-B8BF-FC2F770FD1C6}" presName="vert0" presStyleCnt="0">
        <dgm:presLayoutVars>
          <dgm:dir/>
          <dgm:animOne val="branch"/>
          <dgm:animLvl val="lvl"/>
        </dgm:presLayoutVars>
      </dgm:prSet>
      <dgm:spPr/>
    </dgm:pt>
    <dgm:pt modelId="{D4F06BD3-79D5-4F26-B7A1-2DC9D5BDD6C5}" type="pres">
      <dgm:prSet presAssocID="{B32247E1-F1AD-4074-995F-748977C58F12}" presName="thickLine" presStyleLbl="alignNode1" presStyleIdx="0" presStyleCnt="5"/>
      <dgm:spPr/>
    </dgm:pt>
    <dgm:pt modelId="{B4DC61AA-F17C-4CE3-A832-4AE2F2FACC10}" type="pres">
      <dgm:prSet presAssocID="{B32247E1-F1AD-4074-995F-748977C58F12}" presName="horz1" presStyleCnt="0"/>
      <dgm:spPr/>
    </dgm:pt>
    <dgm:pt modelId="{E577929D-5CF5-4FC5-968C-68DCC8F34A30}" type="pres">
      <dgm:prSet presAssocID="{B32247E1-F1AD-4074-995F-748977C58F12}" presName="tx1" presStyleLbl="revTx" presStyleIdx="0" presStyleCnt="5"/>
      <dgm:spPr/>
    </dgm:pt>
    <dgm:pt modelId="{3C17AB73-3FCD-46F3-85D2-DAE2659DC378}" type="pres">
      <dgm:prSet presAssocID="{B32247E1-F1AD-4074-995F-748977C58F12}" presName="vert1" presStyleCnt="0"/>
      <dgm:spPr/>
    </dgm:pt>
    <dgm:pt modelId="{472934AC-7B46-48CB-BADA-DB1C9858E06F}" type="pres">
      <dgm:prSet presAssocID="{13B7A4CF-B83A-4217-845C-0BB8EAD33C25}" presName="thickLine" presStyleLbl="alignNode1" presStyleIdx="1" presStyleCnt="5"/>
      <dgm:spPr/>
    </dgm:pt>
    <dgm:pt modelId="{F0EF0B6E-8C23-4B72-B868-6FF892DCEC1B}" type="pres">
      <dgm:prSet presAssocID="{13B7A4CF-B83A-4217-845C-0BB8EAD33C25}" presName="horz1" presStyleCnt="0"/>
      <dgm:spPr/>
    </dgm:pt>
    <dgm:pt modelId="{E391C31D-266C-4207-9AD5-EBF829001B44}" type="pres">
      <dgm:prSet presAssocID="{13B7A4CF-B83A-4217-845C-0BB8EAD33C25}" presName="tx1" presStyleLbl="revTx" presStyleIdx="1" presStyleCnt="5"/>
      <dgm:spPr/>
    </dgm:pt>
    <dgm:pt modelId="{567C08BC-37EA-43E3-9E49-C3C5472FBBA7}" type="pres">
      <dgm:prSet presAssocID="{13B7A4CF-B83A-4217-845C-0BB8EAD33C25}" presName="vert1" presStyleCnt="0"/>
      <dgm:spPr/>
    </dgm:pt>
    <dgm:pt modelId="{3CA7FA93-0336-4B8E-B01A-78DAB0AE4907}" type="pres">
      <dgm:prSet presAssocID="{0112A7BB-9C67-4E5F-8BBC-5770951D0BF4}" presName="thickLine" presStyleLbl="alignNode1" presStyleIdx="2" presStyleCnt="5"/>
      <dgm:spPr/>
    </dgm:pt>
    <dgm:pt modelId="{2FF04592-F224-45AE-AE3A-B6E521096ADA}" type="pres">
      <dgm:prSet presAssocID="{0112A7BB-9C67-4E5F-8BBC-5770951D0BF4}" presName="horz1" presStyleCnt="0"/>
      <dgm:spPr/>
    </dgm:pt>
    <dgm:pt modelId="{D23BABF7-70EB-4896-9CB7-FB572AB945C7}" type="pres">
      <dgm:prSet presAssocID="{0112A7BB-9C67-4E5F-8BBC-5770951D0BF4}" presName="tx1" presStyleLbl="revTx" presStyleIdx="2" presStyleCnt="5"/>
      <dgm:spPr/>
    </dgm:pt>
    <dgm:pt modelId="{2EC98915-63D3-45CA-A1AE-94F5DD3FEE24}" type="pres">
      <dgm:prSet presAssocID="{0112A7BB-9C67-4E5F-8BBC-5770951D0BF4}" presName="vert1" presStyleCnt="0"/>
      <dgm:spPr/>
    </dgm:pt>
    <dgm:pt modelId="{1466DCD6-5402-4CEE-B33B-693EFBFEFCE8}" type="pres">
      <dgm:prSet presAssocID="{CF2ADFE4-2E81-41E4-9533-58FD0DCE1ADF}" presName="thickLine" presStyleLbl="alignNode1" presStyleIdx="3" presStyleCnt="5"/>
      <dgm:spPr/>
    </dgm:pt>
    <dgm:pt modelId="{AB17C605-16B7-4F7B-9A54-5073EB69D387}" type="pres">
      <dgm:prSet presAssocID="{CF2ADFE4-2E81-41E4-9533-58FD0DCE1ADF}" presName="horz1" presStyleCnt="0"/>
      <dgm:spPr/>
    </dgm:pt>
    <dgm:pt modelId="{F6CC6E44-50F6-4C3E-87AD-22188C2F004E}" type="pres">
      <dgm:prSet presAssocID="{CF2ADFE4-2E81-41E4-9533-58FD0DCE1ADF}" presName="tx1" presStyleLbl="revTx" presStyleIdx="3" presStyleCnt="5"/>
      <dgm:spPr/>
    </dgm:pt>
    <dgm:pt modelId="{AC197F4A-722B-44D2-ACE3-2EE3C5877999}" type="pres">
      <dgm:prSet presAssocID="{CF2ADFE4-2E81-41E4-9533-58FD0DCE1ADF}" presName="vert1" presStyleCnt="0"/>
      <dgm:spPr/>
    </dgm:pt>
    <dgm:pt modelId="{7063B019-91B6-4E85-8252-DF312BA41E63}" type="pres">
      <dgm:prSet presAssocID="{F1D8EC8E-B736-4E3C-8615-674667338D61}" presName="thickLine" presStyleLbl="alignNode1" presStyleIdx="4" presStyleCnt="5"/>
      <dgm:spPr/>
    </dgm:pt>
    <dgm:pt modelId="{86B4BF17-AAC0-4402-9987-6B2A012F86D8}" type="pres">
      <dgm:prSet presAssocID="{F1D8EC8E-B736-4E3C-8615-674667338D61}" presName="horz1" presStyleCnt="0"/>
      <dgm:spPr/>
    </dgm:pt>
    <dgm:pt modelId="{7D542081-9D7B-4640-B319-C2B4914092DA}" type="pres">
      <dgm:prSet presAssocID="{F1D8EC8E-B736-4E3C-8615-674667338D61}" presName="tx1" presStyleLbl="revTx" presStyleIdx="4" presStyleCnt="5"/>
      <dgm:spPr/>
    </dgm:pt>
    <dgm:pt modelId="{7FB36508-F3E0-4E80-AEDC-D5BE1D56988B}" type="pres">
      <dgm:prSet presAssocID="{F1D8EC8E-B736-4E3C-8615-674667338D61}" presName="vert1" presStyleCnt="0"/>
      <dgm:spPr/>
    </dgm:pt>
  </dgm:ptLst>
  <dgm:cxnLst>
    <dgm:cxn modelId="{8E450705-9F39-4C6F-A2E4-63E546F02239}" type="presOf" srcId="{CF2ADFE4-2E81-41E4-9533-58FD0DCE1ADF}" destId="{F6CC6E44-50F6-4C3E-87AD-22188C2F004E}" srcOrd="0" destOrd="0" presId="urn:microsoft.com/office/officeart/2008/layout/LinedList"/>
    <dgm:cxn modelId="{D332232A-BE53-4EDB-85DE-F6213C00E19F}" type="presOf" srcId="{B32247E1-F1AD-4074-995F-748977C58F12}" destId="{E577929D-5CF5-4FC5-968C-68DCC8F34A30}" srcOrd="0" destOrd="0" presId="urn:microsoft.com/office/officeart/2008/layout/LinedList"/>
    <dgm:cxn modelId="{71D71066-53C6-4544-AD17-103896FF306B}" type="presOf" srcId="{13B7A4CF-B83A-4217-845C-0BB8EAD33C25}" destId="{E391C31D-266C-4207-9AD5-EBF829001B44}" srcOrd="0" destOrd="0" presId="urn:microsoft.com/office/officeart/2008/layout/LinedList"/>
    <dgm:cxn modelId="{06092867-F663-4731-A21F-12C0D55AF445}" srcId="{2F96E10B-7D3E-4B73-B8BF-FC2F770FD1C6}" destId="{0112A7BB-9C67-4E5F-8BBC-5770951D0BF4}" srcOrd="2" destOrd="0" parTransId="{9A7EDC6D-E218-49D2-AD48-142A94A6001E}" sibTransId="{F440B09E-EFA4-43FE-8DD6-3626DC11085A}"/>
    <dgm:cxn modelId="{27BB9B87-882C-4F25-A5D7-B9BD2118E6D2}" srcId="{2F96E10B-7D3E-4B73-B8BF-FC2F770FD1C6}" destId="{CF2ADFE4-2E81-41E4-9533-58FD0DCE1ADF}" srcOrd="3" destOrd="0" parTransId="{27D1CBE7-2B26-4DEA-95C8-535CDEBA638F}" sibTransId="{A51CEB98-0C34-4D61-82F9-4C1931B5C3C2}"/>
    <dgm:cxn modelId="{D750B7A7-5DE0-49F6-A675-BDA195204B0A}" srcId="{2F96E10B-7D3E-4B73-B8BF-FC2F770FD1C6}" destId="{13B7A4CF-B83A-4217-845C-0BB8EAD33C25}" srcOrd="1" destOrd="0" parTransId="{CA144427-C478-4BD8-ABE2-BB15A92A2DAA}" sibTransId="{CB8E9585-D661-4BD0-9AC7-552E8587C561}"/>
    <dgm:cxn modelId="{6F90BAB3-A649-4AAD-994D-F724E1E634FA}" type="presOf" srcId="{0112A7BB-9C67-4E5F-8BBC-5770951D0BF4}" destId="{D23BABF7-70EB-4896-9CB7-FB572AB945C7}" srcOrd="0" destOrd="0" presId="urn:microsoft.com/office/officeart/2008/layout/LinedList"/>
    <dgm:cxn modelId="{DF035EC7-42E3-430B-9541-6D97840310C9}" srcId="{2F96E10B-7D3E-4B73-B8BF-FC2F770FD1C6}" destId="{B32247E1-F1AD-4074-995F-748977C58F12}" srcOrd="0" destOrd="0" parTransId="{C461723D-D0B3-479F-BB23-F6CC3BE6E3A2}" sibTransId="{317FEFF7-27A1-475F-95DD-910869348030}"/>
    <dgm:cxn modelId="{0717C1CC-5FD6-4550-B927-FADE9F76CF36}" srcId="{2F96E10B-7D3E-4B73-B8BF-FC2F770FD1C6}" destId="{F1D8EC8E-B736-4E3C-8615-674667338D61}" srcOrd="4" destOrd="0" parTransId="{1AD102F3-AB36-4117-8EE8-3335E6577E37}" sibTransId="{2C3B8828-99F4-4ED4-B843-FE1F56450B47}"/>
    <dgm:cxn modelId="{4FC9BBCD-81D0-4902-8C97-E0E529D4A743}" type="presOf" srcId="{F1D8EC8E-B736-4E3C-8615-674667338D61}" destId="{7D542081-9D7B-4640-B319-C2B4914092DA}" srcOrd="0" destOrd="0" presId="urn:microsoft.com/office/officeart/2008/layout/LinedList"/>
    <dgm:cxn modelId="{E5F6ABEE-551F-43AC-AD7B-8BD1CD44E441}" type="presOf" srcId="{2F96E10B-7D3E-4B73-B8BF-FC2F770FD1C6}" destId="{02C976FF-1390-4D46-9F9B-CBB5D3AD5E2D}" srcOrd="0" destOrd="0" presId="urn:microsoft.com/office/officeart/2008/layout/LinedList"/>
    <dgm:cxn modelId="{C4E4C8F7-B9D0-4F1A-93E6-9F1273D56E5B}" type="presParOf" srcId="{02C976FF-1390-4D46-9F9B-CBB5D3AD5E2D}" destId="{D4F06BD3-79D5-4F26-B7A1-2DC9D5BDD6C5}" srcOrd="0" destOrd="0" presId="urn:microsoft.com/office/officeart/2008/layout/LinedList"/>
    <dgm:cxn modelId="{2868E9FD-49FA-42F3-8A6E-CD29F86E0C74}" type="presParOf" srcId="{02C976FF-1390-4D46-9F9B-CBB5D3AD5E2D}" destId="{B4DC61AA-F17C-4CE3-A832-4AE2F2FACC10}" srcOrd="1" destOrd="0" presId="urn:microsoft.com/office/officeart/2008/layout/LinedList"/>
    <dgm:cxn modelId="{4DB681F0-C68A-4FF9-B6D5-0C4106F07F39}" type="presParOf" srcId="{B4DC61AA-F17C-4CE3-A832-4AE2F2FACC10}" destId="{E577929D-5CF5-4FC5-968C-68DCC8F34A30}" srcOrd="0" destOrd="0" presId="urn:microsoft.com/office/officeart/2008/layout/LinedList"/>
    <dgm:cxn modelId="{5BF0BE1E-D0FC-4D12-B67A-6DBAF9EDD47F}" type="presParOf" srcId="{B4DC61AA-F17C-4CE3-A832-4AE2F2FACC10}" destId="{3C17AB73-3FCD-46F3-85D2-DAE2659DC378}" srcOrd="1" destOrd="0" presId="urn:microsoft.com/office/officeart/2008/layout/LinedList"/>
    <dgm:cxn modelId="{A7B64388-ED07-4F38-A325-6257AA111E90}" type="presParOf" srcId="{02C976FF-1390-4D46-9F9B-CBB5D3AD5E2D}" destId="{472934AC-7B46-48CB-BADA-DB1C9858E06F}" srcOrd="2" destOrd="0" presId="urn:microsoft.com/office/officeart/2008/layout/LinedList"/>
    <dgm:cxn modelId="{DE14C269-C8F1-4F94-B5CA-139E10B569CC}" type="presParOf" srcId="{02C976FF-1390-4D46-9F9B-CBB5D3AD5E2D}" destId="{F0EF0B6E-8C23-4B72-B868-6FF892DCEC1B}" srcOrd="3" destOrd="0" presId="urn:microsoft.com/office/officeart/2008/layout/LinedList"/>
    <dgm:cxn modelId="{4FC0D4C6-9638-4816-87B7-B1BBA1DEE6E0}" type="presParOf" srcId="{F0EF0B6E-8C23-4B72-B868-6FF892DCEC1B}" destId="{E391C31D-266C-4207-9AD5-EBF829001B44}" srcOrd="0" destOrd="0" presId="urn:microsoft.com/office/officeart/2008/layout/LinedList"/>
    <dgm:cxn modelId="{E7CCFED3-339C-460D-AFAE-6F4934C20E4A}" type="presParOf" srcId="{F0EF0B6E-8C23-4B72-B868-6FF892DCEC1B}" destId="{567C08BC-37EA-43E3-9E49-C3C5472FBBA7}" srcOrd="1" destOrd="0" presId="urn:microsoft.com/office/officeart/2008/layout/LinedList"/>
    <dgm:cxn modelId="{A4FFAE6A-E635-41AE-97D5-5D2A03A53320}" type="presParOf" srcId="{02C976FF-1390-4D46-9F9B-CBB5D3AD5E2D}" destId="{3CA7FA93-0336-4B8E-B01A-78DAB0AE4907}" srcOrd="4" destOrd="0" presId="urn:microsoft.com/office/officeart/2008/layout/LinedList"/>
    <dgm:cxn modelId="{7FC81EEA-C9DD-4600-BD78-D5D4A7AB59FF}" type="presParOf" srcId="{02C976FF-1390-4D46-9F9B-CBB5D3AD5E2D}" destId="{2FF04592-F224-45AE-AE3A-B6E521096ADA}" srcOrd="5" destOrd="0" presId="urn:microsoft.com/office/officeart/2008/layout/LinedList"/>
    <dgm:cxn modelId="{57AD94F5-1D32-4785-B5A5-B636D740E962}" type="presParOf" srcId="{2FF04592-F224-45AE-AE3A-B6E521096ADA}" destId="{D23BABF7-70EB-4896-9CB7-FB572AB945C7}" srcOrd="0" destOrd="0" presId="urn:microsoft.com/office/officeart/2008/layout/LinedList"/>
    <dgm:cxn modelId="{4D026C26-7B90-4217-B236-637AEBD99C4E}" type="presParOf" srcId="{2FF04592-F224-45AE-AE3A-B6E521096ADA}" destId="{2EC98915-63D3-45CA-A1AE-94F5DD3FEE24}" srcOrd="1" destOrd="0" presId="urn:microsoft.com/office/officeart/2008/layout/LinedList"/>
    <dgm:cxn modelId="{61EBE623-55CA-4D4A-A7F6-544FFBA16586}" type="presParOf" srcId="{02C976FF-1390-4D46-9F9B-CBB5D3AD5E2D}" destId="{1466DCD6-5402-4CEE-B33B-693EFBFEFCE8}" srcOrd="6" destOrd="0" presId="urn:microsoft.com/office/officeart/2008/layout/LinedList"/>
    <dgm:cxn modelId="{3C9808DA-2AC1-473C-A4CD-66485A98A364}" type="presParOf" srcId="{02C976FF-1390-4D46-9F9B-CBB5D3AD5E2D}" destId="{AB17C605-16B7-4F7B-9A54-5073EB69D387}" srcOrd="7" destOrd="0" presId="urn:microsoft.com/office/officeart/2008/layout/LinedList"/>
    <dgm:cxn modelId="{17F124BC-CAFF-479F-A8A4-C788F3379903}" type="presParOf" srcId="{AB17C605-16B7-4F7B-9A54-5073EB69D387}" destId="{F6CC6E44-50F6-4C3E-87AD-22188C2F004E}" srcOrd="0" destOrd="0" presId="urn:microsoft.com/office/officeart/2008/layout/LinedList"/>
    <dgm:cxn modelId="{14C9CC7F-BBEF-480F-BF2F-EEB5BFD3DBEC}" type="presParOf" srcId="{AB17C605-16B7-4F7B-9A54-5073EB69D387}" destId="{AC197F4A-722B-44D2-ACE3-2EE3C5877999}" srcOrd="1" destOrd="0" presId="urn:microsoft.com/office/officeart/2008/layout/LinedList"/>
    <dgm:cxn modelId="{8921FF3A-C96F-4B8E-B1DC-0ADBC0EDA19E}" type="presParOf" srcId="{02C976FF-1390-4D46-9F9B-CBB5D3AD5E2D}" destId="{7063B019-91B6-4E85-8252-DF312BA41E63}" srcOrd="8" destOrd="0" presId="urn:microsoft.com/office/officeart/2008/layout/LinedList"/>
    <dgm:cxn modelId="{737192D7-CC8B-4E06-8CD0-0973A545254F}" type="presParOf" srcId="{02C976FF-1390-4D46-9F9B-CBB5D3AD5E2D}" destId="{86B4BF17-AAC0-4402-9987-6B2A012F86D8}" srcOrd="9" destOrd="0" presId="urn:microsoft.com/office/officeart/2008/layout/LinedList"/>
    <dgm:cxn modelId="{6E4F9C2B-01C2-4A40-9CD5-F51F49D510E6}" type="presParOf" srcId="{86B4BF17-AAC0-4402-9987-6B2A012F86D8}" destId="{7D542081-9D7B-4640-B319-C2B4914092DA}" srcOrd="0" destOrd="0" presId="urn:microsoft.com/office/officeart/2008/layout/LinedList"/>
    <dgm:cxn modelId="{6AE7AE82-1A9D-4DD7-9B37-C703A1C074A4}" type="presParOf" srcId="{86B4BF17-AAC0-4402-9987-6B2A012F86D8}" destId="{7FB36508-F3E0-4E80-AEDC-D5BE1D5698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1B4698-0271-4C1E-8557-A49919A6A64E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EC1E226-0B7B-453C-A163-6FEF797D099F}">
      <dgm:prSet/>
      <dgm:spPr/>
      <dgm:t>
        <a:bodyPr/>
        <a:lstStyle/>
        <a:p>
          <a:r>
            <a:rPr lang="en-GB"/>
            <a:t>Political government includes; </a:t>
          </a:r>
          <a:endParaRPr lang="en-US"/>
        </a:p>
      </dgm:t>
    </dgm:pt>
    <dgm:pt modelId="{8D8756C0-58FA-4545-9642-A0C98EDCEC9C}" type="parTrans" cxnId="{3C5273C1-0C7B-4B0D-98C5-4D16F407C897}">
      <dgm:prSet/>
      <dgm:spPr/>
      <dgm:t>
        <a:bodyPr/>
        <a:lstStyle/>
        <a:p>
          <a:endParaRPr lang="en-US"/>
        </a:p>
      </dgm:t>
    </dgm:pt>
    <dgm:pt modelId="{B0F12190-CD62-4EFA-B9A5-AB80445946FC}" type="sibTrans" cxnId="{3C5273C1-0C7B-4B0D-98C5-4D16F407C897}">
      <dgm:prSet/>
      <dgm:spPr/>
      <dgm:t>
        <a:bodyPr/>
        <a:lstStyle/>
        <a:p>
          <a:endParaRPr lang="en-US"/>
        </a:p>
      </dgm:t>
    </dgm:pt>
    <dgm:pt modelId="{4C32938C-A07F-41F0-89E3-D00D02AC5CC7}">
      <dgm:prSet/>
      <dgm:spPr/>
      <dgm:t>
        <a:bodyPr/>
        <a:lstStyle/>
        <a:p>
          <a:r>
            <a:rPr lang="en-GB"/>
            <a:t>1. Prime minister. </a:t>
          </a:r>
          <a:endParaRPr lang="en-US"/>
        </a:p>
      </dgm:t>
    </dgm:pt>
    <dgm:pt modelId="{035EE3D8-0724-4AEC-B2B3-388BC8007C8E}" type="parTrans" cxnId="{D3C52120-6352-444D-B5EF-A7AA25A201BA}">
      <dgm:prSet/>
      <dgm:spPr/>
      <dgm:t>
        <a:bodyPr/>
        <a:lstStyle/>
        <a:p>
          <a:endParaRPr lang="en-US"/>
        </a:p>
      </dgm:t>
    </dgm:pt>
    <dgm:pt modelId="{747CBE2D-78E0-4A86-9386-CC81F03696AE}" type="sibTrans" cxnId="{D3C52120-6352-444D-B5EF-A7AA25A201BA}">
      <dgm:prSet/>
      <dgm:spPr/>
      <dgm:t>
        <a:bodyPr/>
        <a:lstStyle/>
        <a:p>
          <a:endParaRPr lang="en-US"/>
        </a:p>
      </dgm:t>
    </dgm:pt>
    <dgm:pt modelId="{52FD96AD-9A5B-4E9E-9C94-1ADB793A1339}">
      <dgm:prSet/>
      <dgm:spPr/>
      <dgm:t>
        <a:bodyPr/>
        <a:lstStyle/>
        <a:p>
          <a:r>
            <a:rPr lang="en-GB"/>
            <a:t>2. Cabinet – consists of 20-25 members</a:t>
          </a:r>
          <a:endParaRPr lang="en-US"/>
        </a:p>
      </dgm:t>
    </dgm:pt>
    <dgm:pt modelId="{29937AB7-93E0-48DA-8375-1F4E0E5220B3}" type="parTrans" cxnId="{268CE90A-2057-4FE7-8865-0A327A83D643}">
      <dgm:prSet/>
      <dgm:spPr/>
      <dgm:t>
        <a:bodyPr/>
        <a:lstStyle/>
        <a:p>
          <a:endParaRPr lang="en-US"/>
        </a:p>
      </dgm:t>
    </dgm:pt>
    <dgm:pt modelId="{D15A27F6-74D3-4B3C-A1F6-8B961C8B9CCB}" type="sibTrans" cxnId="{268CE90A-2057-4FE7-8865-0A327A83D643}">
      <dgm:prSet/>
      <dgm:spPr/>
      <dgm:t>
        <a:bodyPr/>
        <a:lstStyle/>
        <a:p>
          <a:endParaRPr lang="en-US"/>
        </a:p>
      </dgm:t>
    </dgm:pt>
    <dgm:pt modelId="{BD8C75A1-DEC4-479D-B092-37718D10736C}">
      <dgm:prSet/>
      <dgm:spPr/>
      <dgm:t>
        <a:bodyPr/>
        <a:lstStyle/>
        <a:p>
          <a:r>
            <a:rPr lang="en-GB"/>
            <a:t>3. Senior ministers </a:t>
          </a:r>
          <a:endParaRPr lang="en-US"/>
        </a:p>
      </dgm:t>
    </dgm:pt>
    <dgm:pt modelId="{68DD5364-B574-4F0B-BA68-DFAB86BBE1E8}" type="parTrans" cxnId="{33504CFD-3700-4A7D-9DF0-FD3965828C09}">
      <dgm:prSet/>
      <dgm:spPr/>
      <dgm:t>
        <a:bodyPr/>
        <a:lstStyle/>
        <a:p>
          <a:endParaRPr lang="en-US"/>
        </a:p>
      </dgm:t>
    </dgm:pt>
    <dgm:pt modelId="{F94DD4FD-6806-4428-B89F-2EB48942FD78}" type="sibTrans" cxnId="{33504CFD-3700-4A7D-9DF0-FD3965828C09}">
      <dgm:prSet/>
      <dgm:spPr/>
      <dgm:t>
        <a:bodyPr/>
        <a:lstStyle/>
        <a:p>
          <a:endParaRPr lang="en-US"/>
        </a:p>
      </dgm:t>
    </dgm:pt>
    <dgm:pt modelId="{C8F23C35-90DC-4487-9838-A33EB34CE740}">
      <dgm:prSet/>
      <dgm:spPr/>
      <dgm:t>
        <a:bodyPr/>
        <a:lstStyle/>
        <a:p>
          <a:r>
            <a:rPr lang="en-GB"/>
            <a:t>4. Junior ministers. </a:t>
          </a:r>
          <a:endParaRPr lang="en-US"/>
        </a:p>
      </dgm:t>
    </dgm:pt>
    <dgm:pt modelId="{32FB7087-0618-4C39-B0E5-A67B50DA6D59}" type="parTrans" cxnId="{9D8C4ACA-088E-4A2B-9500-50A8DA9EC5F2}">
      <dgm:prSet/>
      <dgm:spPr/>
      <dgm:t>
        <a:bodyPr/>
        <a:lstStyle/>
        <a:p>
          <a:endParaRPr lang="en-US"/>
        </a:p>
      </dgm:t>
    </dgm:pt>
    <dgm:pt modelId="{BF79342D-9671-4337-8C27-902D39D27A3E}" type="sibTrans" cxnId="{9D8C4ACA-088E-4A2B-9500-50A8DA9EC5F2}">
      <dgm:prSet/>
      <dgm:spPr/>
      <dgm:t>
        <a:bodyPr/>
        <a:lstStyle/>
        <a:p>
          <a:endParaRPr lang="en-US"/>
        </a:p>
      </dgm:t>
    </dgm:pt>
    <dgm:pt modelId="{AD484B2E-16C4-4679-B7E9-4FB82920243D}">
      <dgm:prSet/>
      <dgm:spPr/>
      <dgm:t>
        <a:bodyPr/>
        <a:lstStyle/>
        <a:p>
          <a:r>
            <a:rPr lang="en-GB"/>
            <a:t>5. Ministers of state. </a:t>
          </a:r>
          <a:endParaRPr lang="en-US"/>
        </a:p>
      </dgm:t>
    </dgm:pt>
    <dgm:pt modelId="{6020058C-3770-4ECB-AF05-CCCE9A274E02}" type="parTrans" cxnId="{4A8A661F-0913-4CA2-9920-BBA87EECBA62}">
      <dgm:prSet/>
      <dgm:spPr/>
      <dgm:t>
        <a:bodyPr/>
        <a:lstStyle/>
        <a:p>
          <a:endParaRPr lang="en-US"/>
        </a:p>
      </dgm:t>
    </dgm:pt>
    <dgm:pt modelId="{BD12E63C-6A5B-40A3-AC44-A2A9557A4432}" type="sibTrans" cxnId="{4A8A661F-0913-4CA2-9920-BBA87EECBA62}">
      <dgm:prSet/>
      <dgm:spPr/>
      <dgm:t>
        <a:bodyPr/>
        <a:lstStyle/>
        <a:p>
          <a:endParaRPr lang="en-US"/>
        </a:p>
      </dgm:t>
    </dgm:pt>
    <dgm:pt modelId="{CE5D8978-0354-4CF7-9E85-E2AA2F90AB75}">
      <dgm:prSet/>
      <dgm:spPr/>
      <dgm:t>
        <a:bodyPr/>
        <a:lstStyle/>
        <a:p>
          <a:r>
            <a:rPr lang="en-GB"/>
            <a:t>6. Parliamentary private secretaries. </a:t>
          </a:r>
          <a:endParaRPr lang="en-US"/>
        </a:p>
      </dgm:t>
    </dgm:pt>
    <dgm:pt modelId="{92F3D7B2-EFD6-4391-82C6-455691AA1F36}" type="parTrans" cxnId="{16CA986C-E5E5-4BCA-ADA4-86F314335C96}">
      <dgm:prSet/>
      <dgm:spPr/>
      <dgm:t>
        <a:bodyPr/>
        <a:lstStyle/>
        <a:p>
          <a:endParaRPr lang="en-US"/>
        </a:p>
      </dgm:t>
    </dgm:pt>
    <dgm:pt modelId="{0759882B-4AA6-4FAD-B025-98738749379E}" type="sibTrans" cxnId="{16CA986C-E5E5-4BCA-ADA4-86F314335C96}">
      <dgm:prSet/>
      <dgm:spPr/>
      <dgm:t>
        <a:bodyPr/>
        <a:lstStyle/>
        <a:p>
          <a:endParaRPr lang="en-US"/>
        </a:p>
      </dgm:t>
    </dgm:pt>
    <dgm:pt modelId="{2E8543AC-CAB5-4AB6-9187-A5C3F7CC8B50}">
      <dgm:prSet/>
      <dgm:spPr/>
      <dgm:t>
        <a:bodyPr/>
        <a:lstStyle/>
        <a:p>
          <a:r>
            <a:rPr lang="en-GB"/>
            <a:t>All of the above are held to account by the prime minister. </a:t>
          </a:r>
          <a:endParaRPr lang="en-US"/>
        </a:p>
      </dgm:t>
    </dgm:pt>
    <dgm:pt modelId="{72EEEA4D-DA5B-4E11-810B-73265903BA72}" type="parTrans" cxnId="{E22DFA90-DAF7-405E-A878-568B5005F68F}">
      <dgm:prSet/>
      <dgm:spPr/>
      <dgm:t>
        <a:bodyPr/>
        <a:lstStyle/>
        <a:p>
          <a:endParaRPr lang="en-US"/>
        </a:p>
      </dgm:t>
    </dgm:pt>
    <dgm:pt modelId="{78A50826-6F60-410D-82D5-98455D1D0332}" type="sibTrans" cxnId="{E22DFA90-DAF7-405E-A878-568B5005F68F}">
      <dgm:prSet/>
      <dgm:spPr/>
      <dgm:t>
        <a:bodyPr/>
        <a:lstStyle/>
        <a:p>
          <a:endParaRPr lang="en-US"/>
        </a:p>
      </dgm:t>
    </dgm:pt>
    <dgm:pt modelId="{3556F444-3853-4AD3-BF16-9ECC2B0086CF}" type="pres">
      <dgm:prSet presAssocID="{A31B4698-0271-4C1E-8557-A49919A6A64E}" presName="diagram" presStyleCnt="0">
        <dgm:presLayoutVars>
          <dgm:dir/>
          <dgm:resizeHandles val="exact"/>
        </dgm:presLayoutVars>
      </dgm:prSet>
      <dgm:spPr/>
    </dgm:pt>
    <dgm:pt modelId="{1D1C8EC5-9778-4BF7-B870-B3605802DABB}" type="pres">
      <dgm:prSet presAssocID="{5EC1E226-0B7B-453C-A163-6FEF797D099F}" presName="node" presStyleLbl="node1" presStyleIdx="0" presStyleCnt="8">
        <dgm:presLayoutVars>
          <dgm:bulletEnabled val="1"/>
        </dgm:presLayoutVars>
      </dgm:prSet>
      <dgm:spPr/>
    </dgm:pt>
    <dgm:pt modelId="{0E1A7340-F3A8-41AD-BAC0-7B6324850798}" type="pres">
      <dgm:prSet presAssocID="{B0F12190-CD62-4EFA-B9A5-AB80445946FC}" presName="sibTrans" presStyleCnt="0"/>
      <dgm:spPr/>
    </dgm:pt>
    <dgm:pt modelId="{895FD33F-ECE3-4D1E-8C3D-B9A4749AD383}" type="pres">
      <dgm:prSet presAssocID="{4C32938C-A07F-41F0-89E3-D00D02AC5CC7}" presName="node" presStyleLbl="node1" presStyleIdx="1" presStyleCnt="8">
        <dgm:presLayoutVars>
          <dgm:bulletEnabled val="1"/>
        </dgm:presLayoutVars>
      </dgm:prSet>
      <dgm:spPr/>
    </dgm:pt>
    <dgm:pt modelId="{30FB8AA9-F4D0-484A-94D5-924CC918DE7A}" type="pres">
      <dgm:prSet presAssocID="{747CBE2D-78E0-4A86-9386-CC81F03696AE}" presName="sibTrans" presStyleCnt="0"/>
      <dgm:spPr/>
    </dgm:pt>
    <dgm:pt modelId="{031C93DC-0397-41C7-8743-D735BA22B1A4}" type="pres">
      <dgm:prSet presAssocID="{52FD96AD-9A5B-4E9E-9C94-1ADB793A1339}" presName="node" presStyleLbl="node1" presStyleIdx="2" presStyleCnt="8">
        <dgm:presLayoutVars>
          <dgm:bulletEnabled val="1"/>
        </dgm:presLayoutVars>
      </dgm:prSet>
      <dgm:spPr/>
    </dgm:pt>
    <dgm:pt modelId="{459D3D8C-5359-4FB5-95C9-6FE7AAFFC19B}" type="pres">
      <dgm:prSet presAssocID="{D15A27F6-74D3-4B3C-A1F6-8B961C8B9CCB}" presName="sibTrans" presStyleCnt="0"/>
      <dgm:spPr/>
    </dgm:pt>
    <dgm:pt modelId="{7C383061-BF60-4117-9C0B-8BFABCC1B3BB}" type="pres">
      <dgm:prSet presAssocID="{BD8C75A1-DEC4-479D-B092-37718D10736C}" presName="node" presStyleLbl="node1" presStyleIdx="3" presStyleCnt="8">
        <dgm:presLayoutVars>
          <dgm:bulletEnabled val="1"/>
        </dgm:presLayoutVars>
      </dgm:prSet>
      <dgm:spPr/>
    </dgm:pt>
    <dgm:pt modelId="{ADCF7EA2-84DB-441D-ACBF-9D505B92C24F}" type="pres">
      <dgm:prSet presAssocID="{F94DD4FD-6806-4428-B89F-2EB48942FD78}" presName="sibTrans" presStyleCnt="0"/>
      <dgm:spPr/>
    </dgm:pt>
    <dgm:pt modelId="{70154BED-AE3D-462F-98D2-DCC2D9C09AF6}" type="pres">
      <dgm:prSet presAssocID="{C8F23C35-90DC-4487-9838-A33EB34CE740}" presName="node" presStyleLbl="node1" presStyleIdx="4" presStyleCnt="8">
        <dgm:presLayoutVars>
          <dgm:bulletEnabled val="1"/>
        </dgm:presLayoutVars>
      </dgm:prSet>
      <dgm:spPr/>
    </dgm:pt>
    <dgm:pt modelId="{3D3FE82C-4974-40FE-82DB-27AC5DCD6884}" type="pres">
      <dgm:prSet presAssocID="{BF79342D-9671-4337-8C27-902D39D27A3E}" presName="sibTrans" presStyleCnt="0"/>
      <dgm:spPr/>
    </dgm:pt>
    <dgm:pt modelId="{F0F351C2-3F32-46B3-8AC2-1C057640E087}" type="pres">
      <dgm:prSet presAssocID="{AD484B2E-16C4-4679-B7E9-4FB82920243D}" presName="node" presStyleLbl="node1" presStyleIdx="5" presStyleCnt="8">
        <dgm:presLayoutVars>
          <dgm:bulletEnabled val="1"/>
        </dgm:presLayoutVars>
      </dgm:prSet>
      <dgm:spPr/>
    </dgm:pt>
    <dgm:pt modelId="{0CF63D68-63E4-421B-B0E0-FF804EBFB643}" type="pres">
      <dgm:prSet presAssocID="{BD12E63C-6A5B-40A3-AC44-A2A9557A4432}" presName="sibTrans" presStyleCnt="0"/>
      <dgm:spPr/>
    </dgm:pt>
    <dgm:pt modelId="{42D1D93E-C60A-4EBC-9AD9-698B0CB3990D}" type="pres">
      <dgm:prSet presAssocID="{CE5D8978-0354-4CF7-9E85-E2AA2F90AB75}" presName="node" presStyleLbl="node1" presStyleIdx="6" presStyleCnt="8">
        <dgm:presLayoutVars>
          <dgm:bulletEnabled val="1"/>
        </dgm:presLayoutVars>
      </dgm:prSet>
      <dgm:spPr/>
    </dgm:pt>
    <dgm:pt modelId="{50BEF1BE-C225-43D0-9616-6C23211A4B8F}" type="pres">
      <dgm:prSet presAssocID="{0759882B-4AA6-4FAD-B025-98738749379E}" presName="sibTrans" presStyleCnt="0"/>
      <dgm:spPr/>
    </dgm:pt>
    <dgm:pt modelId="{3B9B1F6E-169E-4E88-8A4D-7F19A9FD0819}" type="pres">
      <dgm:prSet presAssocID="{2E8543AC-CAB5-4AB6-9187-A5C3F7CC8B50}" presName="node" presStyleLbl="node1" presStyleIdx="7" presStyleCnt="8">
        <dgm:presLayoutVars>
          <dgm:bulletEnabled val="1"/>
        </dgm:presLayoutVars>
      </dgm:prSet>
      <dgm:spPr/>
    </dgm:pt>
  </dgm:ptLst>
  <dgm:cxnLst>
    <dgm:cxn modelId="{8FE03B06-162D-4230-A1B7-90819E78C055}" type="presOf" srcId="{52FD96AD-9A5B-4E9E-9C94-1ADB793A1339}" destId="{031C93DC-0397-41C7-8743-D735BA22B1A4}" srcOrd="0" destOrd="0" presId="urn:microsoft.com/office/officeart/2005/8/layout/default"/>
    <dgm:cxn modelId="{268CE90A-2057-4FE7-8865-0A327A83D643}" srcId="{A31B4698-0271-4C1E-8557-A49919A6A64E}" destId="{52FD96AD-9A5B-4E9E-9C94-1ADB793A1339}" srcOrd="2" destOrd="0" parTransId="{29937AB7-93E0-48DA-8375-1F4E0E5220B3}" sibTransId="{D15A27F6-74D3-4B3C-A1F6-8B961C8B9CCB}"/>
    <dgm:cxn modelId="{4A8A661F-0913-4CA2-9920-BBA87EECBA62}" srcId="{A31B4698-0271-4C1E-8557-A49919A6A64E}" destId="{AD484B2E-16C4-4679-B7E9-4FB82920243D}" srcOrd="5" destOrd="0" parTransId="{6020058C-3770-4ECB-AF05-CCCE9A274E02}" sibTransId="{BD12E63C-6A5B-40A3-AC44-A2A9557A4432}"/>
    <dgm:cxn modelId="{D3C52120-6352-444D-B5EF-A7AA25A201BA}" srcId="{A31B4698-0271-4C1E-8557-A49919A6A64E}" destId="{4C32938C-A07F-41F0-89E3-D00D02AC5CC7}" srcOrd="1" destOrd="0" parTransId="{035EE3D8-0724-4AEC-B2B3-388BC8007C8E}" sibTransId="{747CBE2D-78E0-4A86-9386-CC81F03696AE}"/>
    <dgm:cxn modelId="{06F18C38-6AB6-4584-90FA-DE094C28DD20}" type="presOf" srcId="{BD8C75A1-DEC4-479D-B092-37718D10736C}" destId="{7C383061-BF60-4117-9C0B-8BFABCC1B3BB}" srcOrd="0" destOrd="0" presId="urn:microsoft.com/office/officeart/2005/8/layout/default"/>
    <dgm:cxn modelId="{E1060F3B-2B77-4714-9E44-CEDF8241BC66}" type="presOf" srcId="{CE5D8978-0354-4CF7-9E85-E2AA2F90AB75}" destId="{42D1D93E-C60A-4EBC-9AD9-698B0CB3990D}" srcOrd="0" destOrd="0" presId="urn:microsoft.com/office/officeart/2005/8/layout/default"/>
    <dgm:cxn modelId="{593B2960-699F-488D-A394-C5C0D6296DF2}" type="presOf" srcId="{5EC1E226-0B7B-453C-A163-6FEF797D099F}" destId="{1D1C8EC5-9778-4BF7-B870-B3605802DABB}" srcOrd="0" destOrd="0" presId="urn:microsoft.com/office/officeart/2005/8/layout/default"/>
    <dgm:cxn modelId="{90892962-20E5-4BC5-BFC0-5B0B4EF08FD6}" type="presOf" srcId="{2E8543AC-CAB5-4AB6-9187-A5C3F7CC8B50}" destId="{3B9B1F6E-169E-4E88-8A4D-7F19A9FD0819}" srcOrd="0" destOrd="0" presId="urn:microsoft.com/office/officeart/2005/8/layout/default"/>
    <dgm:cxn modelId="{16CA986C-E5E5-4BCA-ADA4-86F314335C96}" srcId="{A31B4698-0271-4C1E-8557-A49919A6A64E}" destId="{CE5D8978-0354-4CF7-9E85-E2AA2F90AB75}" srcOrd="6" destOrd="0" parTransId="{92F3D7B2-EFD6-4391-82C6-455691AA1F36}" sibTransId="{0759882B-4AA6-4FAD-B025-98738749379E}"/>
    <dgm:cxn modelId="{6DA0636D-BAEF-4A22-950F-388623B05B16}" type="presOf" srcId="{4C32938C-A07F-41F0-89E3-D00D02AC5CC7}" destId="{895FD33F-ECE3-4D1E-8C3D-B9A4749AD383}" srcOrd="0" destOrd="0" presId="urn:microsoft.com/office/officeart/2005/8/layout/default"/>
    <dgm:cxn modelId="{E22DFA90-DAF7-405E-A878-568B5005F68F}" srcId="{A31B4698-0271-4C1E-8557-A49919A6A64E}" destId="{2E8543AC-CAB5-4AB6-9187-A5C3F7CC8B50}" srcOrd="7" destOrd="0" parTransId="{72EEEA4D-DA5B-4E11-810B-73265903BA72}" sibTransId="{78A50826-6F60-410D-82D5-98455D1D0332}"/>
    <dgm:cxn modelId="{1599D197-DF93-4213-88A0-E1B8567BD53E}" type="presOf" srcId="{AD484B2E-16C4-4679-B7E9-4FB82920243D}" destId="{F0F351C2-3F32-46B3-8AC2-1C057640E087}" srcOrd="0" destOrd="0" presId="urn:microsoft.com/office/officeart/2005/8/layout/default"/>
    <dgm:cxn modelId="{3C5273C1-0C7B-4B0D-98C5-4D16F407C897}" srcId="{A31B4698-0271-4C1E-8557-A49919A6A64E}" destId="{5EC1E226-0B7B-453C-A163-6FEF797D099F}" srcOrd="0" destOrd="0" parTransId="{8D8756C0-58FA-4545-9642-A0C98EDCEC9C}" sibTransId="{B0F12190-CD62-4EFA-B9A5-AB80445946FC}"/>
    <dgm:cxn modelId="{9D8C4ACA-088E-4A2B-9500-50A8DA9EC5F2}" srcId="{A31B4698-0271-4C1E-8557-A49919A6A64E}" destId="{C8F23C35-90DC-4487-9838-A33EB34CE740}" srcOrd="4" destOrd="0" parTransId="{32FB7087-0618-4C39-B0E5-A67B50DA6D59}" sibTransId="{BF79342D-9671-4337-8C27-902D39D27A3E}"/>
    <dgm:cxn modelId="{5EC453D9-D821-49DE-B01C-7D7D43952842}" type="presOf" srcId="{C8F23C35-90DC-4487-9838-A33EB34CE740}" destId="{70154BED-AE3D-462F-98D2-DCC2D9C09AF6}" srcOrd="0" destOrd="0" presId="urn:microsoft.com/office/officeart/2005/8/layout/default"/>
    <dgm:cxn modelId="{33504CFD-3700-4A7D-9DF0-FD3965828C09}" srcId="{A31B4698-0271-4C1E-8557-A49919A6A64E}" destId="{BD8C75A1-DEC4-479D-B092-37718D10736C}" srcOrd="3" destOrd="0" parTransId="{68DD5364-B574-4F0B-BA68-DFAB86BBE1E8}" sibTransId="{F94DD4FD-6806-4428-B89F-2EB48942FD78}"/>
    <dgm:cxn modelId="{97E4B0FD-D3EA-4615-B6B1-04B422B133B6}" type="presOf" srcId="{A31B4698-0271-4C1E-8557-A49919A6A64E}" destId="{3556F444-3853-4AD3-BF16-9ECC2B0086CF}" srcOrd="0" destOrd="0" presId="urn:microsoft.com/office/officeart/2005/8/layout/default"/>
    <dgm:cxn modelId="{CD839B28-F940-4088-BC76-0CF0B93F0498}" type="presParOf" srcId="{3556F444-3853-4AD3-BF16-9ECC2B0086CF}" destId="{1D1C8EC5-9778-4BF7-B870-B3605802DABB}" srcOrd="0" destOrd="0" presId="urn:microsoft.com/office/officeart/2005/8/layout/default"/>
    <dgm:cxn modelId="{66F00C17-7ADC-48C5-911E-8F5C7526AB7B}" type="presParOf" srcId="{3556F444-3853-4AD3-BF16-9ECC2B0086CF}" destId="{0E1A7340-F3A8-41AD-BAC0-7B6324850798}" srcOrd="1" destOrd="0" presId="urn:microsoft.com/office/officeart/2005/8/layout/default"/>
    <dgm:cxn modelId="{D9E6A589-248E-455C-A34C-E5929D0BB26A}" type="presParOf" srcId="{3556F444-3853-4AD3-BF16-9ECC2B0086CF}" destId="{895FD33F-ECE3-4D1E-8C3D-B9A4749AD383}" srcOrd="2" destOrd="0" presId="urn:microsoft.com/office/officeart/2005/8/layout/default"/>
    <dgm:cxn modelId="{474A7A4F-91BF-49A1-9D89-430C5489B517}" type="presParOf" srcId="{3556F444-3853-4AD3-BF16-9ECC2B0086CF}" destId="{30FB8AA9-F4D0-484A-94D5-924CC918DE7A}" srcOrd="3" destOrd="0" presId="urn:microsoft.com/office/officeart/2005/8/layout/default"/>
    <dgm:cxn modelId="{F7115902-5DB5-451E-8FB9-4389B960FFD0}" type="presParOf" srcId="{3556F444-3853-4AD3-BF16-9ECC2B0086CF}" destId="{031C93DC-0397-41C7-8743-D735BA22B1A4}" srcOrd="4" destOrd="0" presId="urn:microsoft.com/office/officeart/2005/8/layout/default"/>
    <dgm:cxn modelId="{E58D5D72-5A4F-46E4-9A1B-4F4C11E74470}" type="presParOf" srcId="{3556F444-3853-4AD3-BF16-9ECC2B0086CF}" destId="{459D3D8C-5359-4FB5-95C9-6FE7AAFFC19B}" srcOrd="5" destOrd="0" presId="urn:microsoft.com/office/officeart/2005/8/layout/default"/>
    <dgm:cxn modelId="{50466454-58E5-4DFF-8C4B-FCB00A77E848}" type="presParOf" srcId="{3556F444-3853-4AD3-BF16-9ECC2B0086CF}" destId="{7C383061-BF60-4117-9C0B-8BFABCC1B3BB}" srcOrd="6" destOrd="0" presId="urn:microsoft.com/office/officeart/2005/8/layout/default"/>
    <dgm:cxn modelId="{DA5FE518-18D1-42DA-9003-0D809471B96F}" type="presParOf" srcId="{3556F444-3853-4AD3-BF16-9ECC2B0086CF}" destId="{ADCF7EA2-84DB-441D-ACBF-9D505B92C24F}" srcOrd="7" destOrd="0" presId="urn:microsoft.com/office/officeart/2005/8/layout/default"/>
    <dgm:cxn modelId="{8FA8CB99-1609-4A20-975E-BD3375FCCD99}" type="presParOf" srcId="{3556F444-3853-4AD3-BF16-9ECC2B0086CF}" destId="{70154BED-AE3D-462F-98D2-DCC2D9C09AF6}" srcOrd="8" destOrd="0" presId="urn:microsoft.com/office/officeart/2005/8/layout/default"/>
    <dgm:cxn modelId="{EF6A28D2-559A-4C81-BD76-8692A26B02AE}" type="presParOf" srcId="{3556F444-3853-4AD3-BF16-9ECC2B0086CF}" destId="{3D3FE82C-4974-40FE-82DB-27AC5DCD6884}" srcOrd="9" destOrd="0" presId="urn:microsoft.com/office/officeart/2005/8/layout/default"/>
    <dgm:cxn modelId="{539C37B5-8085-4351-80E2-9FF3EA682D70}" type="presParOf" srcId="{3556F444-3853-4AD3-BF16-9ECC2B0086CF}" destId="{F0F351C2-3F32-46B3-8AC2-1C057640E087}" srcOrd="10" destOrd="0" presId="urn:microsoft.com/office/officeart/2005/8/layout/default"/>
    <dgm:cxn modelId="{E85E5E66-FD70-4C5D-96B2-57F382556F75}" type="presParOf" srcId="{3556F444-3853-4AD3-BF16-9ECC2B0086CF}" destId="{0CF63D68-63E4-421B-B0E0-FF804EBFB643}" srcOrd="11" destOrd="0" presId="urn:microsoft.com/office/officeart/2005/8/layout/default"/>
    <dgm:cxn modelId="{874C7023-BC0E-4415-AE64-E9478A56F16A}" type="presParOf" srcId="{3556F444-3853-4AD3-BF16-9ECC2B0086CF}" destId="{42D1D93E-C60A-4EBC-9AD9-698B0CB3990D}" srcOrd="12" destOrd="0" presId="urn:microsoft.com/office/officeart/2005/8/layout/default"/>
    <dgm:cxn modelId="{4ED5A977-3ADE-4403-8836-3CA22FE70486}" type="presParOf" srcId="{3556F444-3853-4AD3-BF16-9ECC2B0086CF}" destId="{50BEF1BE-C225-43D0-9616-6C23211A4B8F}" srcOrd="13" destOrd="0" presId="urn:microsoft.com/office/officeart/2005/8/layout/default"/>
    <dgm:cxn modelId="{96CA113A-487C-406A-A7C5-494A7823D631}" type="presParOf" srcId="{3556F444-3853-4AD3-BF16-9ECC2B0086CF}" destId="{3B9B1F6E-169E-4E88-8A4D-7F19A9FD081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367E73-33BC-4E0D-AC38-84C22B28963C}" type="doc">
      <dgm:prSet loTypeId="urn:microsoft.com/office/officeart/2005/8/layout/process4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6AC676B-3AE0-4163-B6D5-75336FA1829B}">
      <dgm:prSet/>
      <dgm:spPr/>
      <dgm:t>
        <a:bodyPr/>
        <a:lstStyle/>
        <a:p>
          <a:r>
            <a:rPr lang="en-GB"/>
            <a:t>The cabinet – 20-25 members. </a:t>
          </a:r>
          <a:endParaRPr lang="en-US"/>
        </a:p>
      </dgm:t>
    </dgm:pt>
    <dgm:pt modelId="{48DFAA88-8459-4B29-826F-44CF9E123FA8}" type="parTrans" cxnId="{123EDA03-05C0-442A-A994-0952FE415C70}">
      <dgm:prSet/>
      <dgm:spPr/>
      <dgm:t>
        <a:bodyPr/>
        <a:lstStyle/>
        <a:p>
          <a:endParaRPr lang="en-US"/>
        </a:p>
      </dgm:t>
    </dgm:pt>
    <dgm:pt modelId="{1E24DADF-9220-4784-8927-8FCCA5E805AC}" type="sibTrans" cxnId="{123EDA03-05C0-442A-A994-0952FE415C70}">
      <dgm:prSet/>
      <dgm:spPr/>
      <dgm:t>
        <a:bodyPr/>
        <a:lstStyle/>
        <a:p>
          <a:endParaRPr lang="en-US"/>
        </a:p>
      </dgm:t>
    </dgm:pt>
    <dgm:pt modelId="{C8430160-65B0-45AF-BE93-BAC5605A9B82}">
      <dgm:prSet/>
      <dgm:spPr/>
      <dgm:t>
        <a:bodyPr/>
        <a:lstStyle/>
        <a:p>
          <a:r>
            <a:rPr lang="en-GB"/>
            <a:t>Senior members. </a:t>
          </a:r>
          <a:endParaRPr lang="en-US"/>
        </a:p>
      </dgm:t>
    </dgm:pt>
    <dgm:pt modelId="{0A1711C3-6D4A-412B-8B5E-0AAB506B40EE}" type="parTrans" cxnId="{120AE043-A458-41A1-90F6-641B56DB96C5}">
      <dgm:prSet/>
      <dgm:spPr/>
      <dgm:t>
        <a:bodyPr/>
        <a:lstStyle/>
        <a:p>
          <a:endParaRPr lang="en-US"/>
        </a:p>
      </dgm:t>
    </dgm:pt>
    <dgm:pt modelId="{AD813138-CDF9-4678-9417-18B31192F37A}" type="sibTrans" cxnId="{120AE043-A458-41A1-90F6-641B56DB96C5}">
      <dgm:prSet/>
      <dgm:spPr/>
      <dgm:t>
        <a:bodyPr/>
        <a:lstStyle/>
        <a:p>
          <a:endParaRPr lang="en-US"/>
        </a:p>
      </dgm:t>
    </dgm:pt>
    <dgm:pt modelId="{48DA18D5-A60B-4AE9-A780-27DA558D3108}">
      <dgm:prSet/>
      <dgm:spPr/>
      <dgm:t>
        <a:bodyPr/>
        <a:lstStyle/>
        <a:p>
          <a:r>
            <a:rPr lang="en-GB"/>
            <a:t>Chosen by the prime minister but constitutionally are chosen by the king. </a:t>
          </a:r>
          <a:endParaRPr lang="en-US"/>
        </a:p>
      </dgm:t>
    </dgm:pt>
    <dgm:pt modelId="{2CBE759F-8711-4939-BC81-382DA2AF58F3}" type="parTrans" cxnId="{D6C3CD43-3E13-4062-8698-5576F7EB0E76}">
      <dgm:prSet/>
      <dgm:spPr/>
      <dgm:t>
        <a:bodyPr/>
        <a:lstStyle/>
        <a:p>
          <a:endParaRPr lang="en-US"/>
        </a:p>
      </dgm:t>
    </dgm:pt>
    <dgm:pt modelId="{EAF77E24-5605-4481-91AA-2DE330962A50}" type="sibTrans" cxnId="{D6C3CD43-3E13-4062-8698-5576F7EB0E76}">
      <dgm:prSet/>
      <dgm:spPr/>
      <dgm:t>
        <a:bodyPr/>
        <a:lstStyle/>
        <a:p>
          <a:endParaRPr lang="en-US"/>
        </a:p>
      </dgm:t>
    </dgm:pt>
    <dgm:pt modelId="{FC10951E-1CC5-4D06-8FCD-45AFBC6D1DDF}" type="pres">
      <dgm:prSet presAssocID="{CD367E73-33BC-4E0D-AC38-84C22B28963C}" presName="Name0" presStyleCnt="0">
        <dgm:presLayoutVars>
          <dgm:dir/>
          <dgm:animLvl val="lvl"/>
          <dgm:resizeHandles val="exact"/>
        </dgm:presLayoutVars>
      </dgm:prSet>
      <dgm:spPr/>
    </dgm:pt>
    <dgm:pt modelId="{5D9B4022-C0C2-49FA-B3F2-E2DA1D74632C}" type="pres">
      <dgm:prSet presAssocID="{48DA18D5-A60B-4AE9-A780-27DA558D3108}" presName="boxAndChildren" presStyleCnt="0"/>
      <dgm:spPr/>
    </dgm:pt>
    <dgm:pt modelId="{DDA72142-66E9-4BAE-9111-14B21A4B6116}" type="pres">
      <dgm:prSet presAssocID="{48DA18D5-A60B-4AE9-A780-27DA558D3108}" presName="parentTextBox" presStyleLbl="node1" presStyleIdx="0" presStyleCnt="3"/>
      <dgm:spPr/>
    </dgm:pt>
    <dgm:pt modelId="{0E86BD78-4CA4-4A7A-BE84-A506E290FC68}" type="pres">
      <dgm:prSet presAssocID="{AD813138-CDF9-4678-9417-18B31192F37A}" presName="sp" presStyleCnt="0"/>
      <dgm:spPr/>
    </dgm:pt>
    <dgm:pt modelId="{40603F8B-D13F-4E8C-A642-E0E1B4D0D1CD}" type="pres">
      <dgm:prSet presAssocID="{C8430160-65B0-45AF-BE93-BAC5605A9B82}" presName="arrowAndChildren" presStyleCnt="0"/>
      <dgm:spPr/>
    </dgm:pt>
    <dgm:pt modelId="{1B97E7FA-EBC6-48C5-9DEF-110A210D7D52}" type="pres">
      <dgm:prSet presAssocID="{C8430160-65B0-45AF-BE93-BAC5605A9B82}" presName="parentTextArrow" presStyleLbl="node1" presStyleIdx="1" presStyleCnt="3"/>
      <dgm:spPr/>
    </dgm:pt>
    <dgm:pt modelId="{ACE52EAE-C91B-4A9D-AA54-2527B87C48CC}" type="pres">
      <dgm:prSet presAssocID="{1E24DADF-9220-4784-8927-8FCCA5E805AC}" presName="sp" presStyleCnt="0"/>
      <dgm:spPr/>
    </dgm:pt>
    <dgm:pt modelId="{902A1715-FEC9-4651-A92D-50E0FA675D28}" type="pres">
      <dgm:prSet presAssocID="{46AC676B-3AE0-4163-B6D5-75336FA1829B}" presName="arrowAndChildren" presStyleCnt="0"/>
      <dgm:spPr/>
    </dgm:pt>
    <dgm:pt modelId="{A4E58687-2AC1-491E-9C00-4416F35196B2}" type="pres">
      <dgm:prSet presAssocID="{46AC676B-3AE0-4163-B6D5-75336FA1829B}" presName="parentTextArrow" presStyleLbl="node1" presStyleIdx="2" presStyleCnt="3"/>
      <dgm:spPr/>
    </dgm:pt>
  </dgm:ptLst>
  <dgm:cxnLst>
    <dgm:cxn modelId="{123EDA03-05C0-442A-A994-0952FE415C70}" srcId="{CD367E73-33BC-4E0D-AC38-84C22B28963C}" destId="{46AC676B-3AE0-4163-B6D5-75336FA1829B}" srcOrd="0" destOrd="0" parTransId="{48DFAA88-8459-4B29-826F-44CF9E123FA8}" sibTransId="{1E24DADF-9220-4784-8927-8FCCA5E805AC}"/>
    <dgm:cxn modelId="{D6C3CD43-3E13-4062-8698-5576F7EB0E76}" srcId="{CD367E73-33BC-4E0D-AC38-84C22B28963C}" destId="{48DA18D5-A60B-4AE9-A780-27DA558D3108}" srcOrd="2" destOrd="0" parTransId="{2CBE759F-8711-4939-BC81-382DA2AF58F3}" sibTransId="{EAF77E24-5605-4481-91AA-2DE330962A50}"/>
    <dgm:cxn modelId="{120AE043-A458-41A1-90F6-641B56DB96C5}" srcId="{CD367E73-33BC-4E0D-AC38-84C22B28963C}" destId="{C8430160-65B0-45AF-BE93-BAC5605A9B82}" srcOrd="1" destOrd="0" parTransId="{0A1711C3-6D4A-412B-8B5E-0AAB506B40EE}" sibTransId="{AD813138-CDF9-4678-9417-18B31192F37A}"/>
    <dgm:cxn modelId="{A6381C70-B00A-4B4B-9CEF-AAB1C0721CAB}" type="presOf" srcId="{CD367E73-33BC-4E0D-AC38-84C22B28963C}" destId="{FC10951E-1CC5-4D06-8FCD-45AFBC6D1DDF}" srcOrd="0" destOrd="0" presId="urn:microsoft.com/office/officeart/2005/8/layout/process4"/>
    <dgm:cxn modelId="{97D7FF78-7C2D-4D7B-965E-E958ADF223A7}" type="presOf" srcId="{46AC676B-3AE0-4163-B6D5-75336FA1829B}" destId="{A4E58687-2AC1-491E-9C00-4416F35196B2}" srcOrd="0" destOrd="0" presId="urn:microsoft.com/office/officeart/2005/8/layout/process4"/>
    <dgm:cxn modelId="{81A5217F-AE62-4C28-A924-E1EC518D1AAA}" type="presOf" srcId="{48DA18D5-A60B-4AE9-A780-27DA558D3108}" destId="{DDA72142-66E9-4BAE-9111-14B21A4B6116}" srcOrd="0" destOrd="0" presId="urn:microsoft.com/office/officeart/2005/8/layout/process4"/>
    <dgm:cxn modelId="{630E9096-9D34-4D3C-8E1D-7CE9B25889A3}" type="presOf" srcId="{C8430160-65B0-45AF-BE93-BAC5605A9B82}" destId="{1B97E7FA-EBC6-48C5-9DEF-110A210D7D52}" srcOrd="0" destOrd="0" presId="urn:microsoft.com/office/officeart/2005/8/layout/process4"/>
    <dgm:cxn modelId="{376A261E-F26B-490C-9893-173A486993D1}" type="presParOf" srcId="{FC10951E-1CC5-4D06-8FCD-45AFBC6D1DDF}" destId="{5D9B4022-C0C2-49FA-B3F2-E2DA1D74632C}" srcOrd="0" destOrd="0" presId="urn:microsoft.com/office/officeart/2005/8/layout/process4"/>
    <dgm:cxn modelId="{831EC5E6-9452-4870-A974-2B23D7EC61D1}" type="presParOf" srcId="{5D9B4022-C0C2-49FA-B3F2-E2DA1D74632C}" destId="{DDA72142-66E9-4BAE-9111-14B21A4B6116}" srcOrd="0" destOrd="0" presId="urn:microsoft.com/office/officeart/2005/8/layout/process4"/>
    <dgm:cxn modelId="{1F896C39-33E9-40C2-B762-E22C9BD27D8A}" type="presParOf" srcId="{FC10951E-1CC5-4D06-8FCD-45AFBC6D1DDF}" destId="{0E86BD78-4CA4-4A7A-BE84-A506E290FC68}" srcOrd="1" destOrd="0" presId="urn:microsoft.com/office/officeart/2005/8/layout/process4"/>
    <dgm:cxn modelId="{AADF8A4D-1B21-488C-90BA-6BC54198830D}" type="presParOf" srcId="{FC10951E-1CC5-4D06-8FCD-45AFBC6D1DDF}" destId="{40603F8B-D13F-4E8C-A642-E0E1B4D0D1CD}" srcOrd="2" destOrd="0" presId="urn:microsoft.com/office/officeart/2005/8/layout/process4"/>
    <dgm:cxn modelId="{6578AD2A-397D-491F-B97A-817F113FCE70}" type="presParOf" srcId="{40603F8B-D13F-4E8C-A642-E0E1B4D0D1CD}" destId="{1B97E7FA-EBC6-48C5-9DEF-110A210D7D52}" srcOrd="0" destOrd="0" presId="urn:microsoft.com/office/officeart/2005/8/layout/process4"/>
    <dgm:cxn modelId="{6B392C5A-307C-44EF-8A89-4F83E926D819}" type="presParOf" srcId="{FC10951E-1CC5-4D06-8FCD-45AFBC6D1DDF}" destId="{ACE52EAE-C91B-4A9D-AA54-2527B87C48CC}" srcOrd="3" destOrd="0" presId="urn:microsoft.com/office/officeart/2005/8/layout/process4"/>
    <dgm:cxn modelId="{DCA664F2-986A-496A-B0B8-46C3CB437C9E}" type="presParOf" srcId="{FC10951E-1CC5-4D06-8FCD-45AFBC6D1DDF}" destId="{902A1715-FEC9-4651-A92D-50E0FA675D28}" srcOrd="4" destOrd="0" presId="urn:microsoft.com/office/officeart/2005/8/layout/process4"/>
    <dgm:cxn modelId="{CB46EBAF-05A7-4877-9E08-2E6F279814C8}" type="presParOf" srcId="{902A1715-FEC9-4651-A92D-50E0FA675D28}" destId="{A4E58687-2AC1-491E-9C00-4416F35196B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96B5774-B65E-446B-BA43-06C1F8F769E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24FDC4-E161-4CF6-805C-66DEDE287E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role of the government is to run the country. </a:t>
          </a:r>
          <a:endParaRPr lang="en-US"/>
        </a:p>
      </dgm:t>
    </dgm:pt>
    <dgm:pt modelId="{7EFAE4CC-3AE7-4BE5-AA21-F6EB58958384}" type="parTrans" cxnId="{AB5589A4-4E49-4331-A2AA-F3D922A65A57}">
      <dgm:prSet/>
      <dgm:spPr/>
      <dgm:t>
        <a:bodyPr/>
        <a:lstStyle/>
        <a:p>
          <a:endParaRPr lang="en-US"/>
        </a:p>
      </dgm:t>
    </dgm:pt>
    <dgm:pt modelId="{A05F9497-8FF3-4BBE-9422-058C0235241B}" type="sibTrans" cxnId="{AB5589A4-4E49-4331-A2AA-F3D922A65A5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0C8943-FA53-4EFC-91DF-E598A0FE6E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can also propose laws. </a:t>
          </a:r>
          <a:endParaRPr lang="en-US"/>
        </a:p>
      </dgm:t>
    </dgm:pt>
    <dgm:pt modelId="{C375C480-122A-4D75-8FA2-D86FE4F473EA}" type="parTrans" cxnId="{453F711E-5A89-4CDC-B1DD-97C055876218}">
      <dgm:prSet/>
      <dgm:spPr/>
      <dgm:t>
        <a:bodyPr/>
        <a:lstStyle/>
        <a:p>
          <a:endParaRPr lang="en-US"/>
        </a:p>
      </dgm:t>
    </dgm:pt>
    <dgm:pt modelId="{CFBD7B88-0C6E-478F-82FD-6C725E7FEB54}" type="sibTrans" cxnId="{453F711E-5A89-4CDC-B1DD-97C0558762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515B498-AE90-4444-A3C5-5146967CE6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hold the majority in the house of commons. </a:t>
          </a:r>
          <a:endParaRPr lang="en-US"/>
        </a:p>
      </dgm:t>
    </dgm:pt>
    <dgm:pt modelId="{1426DFE1-8179-449E-A565-8709B9EC6671}" type="parTrans" cxnId="{9F52A167-172B-4744-A906-120850FD6A50}">
      <dgm:prSet/>
      <dgm:spPr/>
      <dgm:t>
        <a:bodyPr/>
        <a:lstStyle/>
        <a:p>
          <a:endParaRPr lang="en-US"/>
        </a:p>
      </dgm:t>
    </dgm:pt>
    <dgm:pt modelId="{B4C4DE7B-8534-4C0F-AFF7-9EBC573A9077}" type="sibTrans" cxnId="{9F52A167-172B-4744-A906-120850FD6A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42A3C6-543C-49D3-9A22-AFDFE1A080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 to be held accountable. </a:t>
          </a:r>
          <a:endParaRPr lang="en-US"/>
        </a:p>
      </dgm:t>
    </dgm:pt>
    <dgm:pt modelId="{C1CA2985-B541-486E-9BC3-9BCEF608D07A}" type="parTrans" cxnId="{76CA700F-9768-4672-8A0E-7AA1BD12F8A2}">
      <dgm:prSet/>
      <dgm:spPr/>
      <dgm:t>
        <a:bodyPr/>
        <a:lstStyle/>
        <a:p>
          <a:endParaRPr lang="en-US"/>
        </a:p>
      </dgm:t>
    </dgm:pt>
    <dgm:pt modelId="{7E78BC9A-C11C-45A8-BE17-3B841C8E62A3}" type="sibTrans" cxnId="{76CA700F-9768-4672-8A0E-7AA1BD12F8A2}">
      <dgm:prSet/>
      <dgm:spPr/>
      <dgm:t>
        <a:bodyPr/>
        <a:lstStyle/>
        <a:p>
          <a:endParaRPr lang="en-US"/>
        </a:p>
      </dgm:t>
    </dgm:pt>
    <dgm:pt modelId="{2FFFF964-BDEE-4337-88F5-F23AFE3CD93E}" type="pres">
      <dgm:prSet presAssocID="{996B5774-B65E-446B-BA43-06C1F8F769E2}" presName="root" presStyleCnt="0">
        <dgm:presLayoutVars>
          <dgm:dir/>
          <dgm:resizeHandles val="exact"/>
        </dgm:presLayoutVars>
      </dgm:prSet>
      <dgm:spPr/>
    </dgm:pt>
    <dgm:pt modelId="{60C9B6F6-35CB-4470-9786-3B159CA6AD47}" type="pres">
      <dgm:prSet presAssocID="{996B5774-B65E-446B-BA43-06C1F8F769E2}" presName="container" presStyleCnt="0">
        <dgm:presLayoutVars>
          <dgm:dir/>
          <dgm:resizeHandles val="exact"/>
        </dgm:presLayoutVars>
      </dgm:prSet>
      <dgm:spPr/>
    </dgm:pt>
    <dgm:pt modelId="{509AA506-7ADF-43A5-9597-A037DB2D5070}" type="pres">
      <dgm:prSet presAssocID="{DE24FDC4-E161-4CF6-805C-66DEDE287E42}" presName="compNode" presStyleCnt="0"/>
      <dgm:spPr/>
    </dgm:pt>
    <dgm:pt modelId="{4AFEE188-8B5F-46F2-AB4D-ED01CAA954C1}" type="pres">
      <dgm:prSet presAssocID="{DE24FDC4-E161-4CF6-805C-66DEDE287E42}" presName="iconBgRect" presStyleLbl="bgShp" presStyleIdx="0" presStyleCnt="4"/>
      <dgm:spPr/>
    </dgm:pt>
    <dgm:pt modelId="{51B5FB5C-441A-401B-B82C-EA64377249BB}" type="pres">
      <dgm:prSet presAssocID="{DE24FDC4-E161-4CF6-805C-66DEDE287E4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B677D22-FF4E-487E-BA2C-C035DF3DC3B9}" type="pres">
      <dgm:prSet presAssocID="{DE24FDC4-E161-4CF6-805C-66DEDE287E42}" presName="spaceRect" presStyleCnt="0"/>
      <dgm:spPr/>
    </dgm:pt>
    <dgm:pt modelId="{D945EC55-9EB7-4DE3-887E-78E8E1E9D62F}" type="pres">
      <dgm:prSet presAssocID="{DE24FDC4-E161-4CF6-805C-66DEDE287E42}" presName="textRect" presStyleLbl="revTx" presStyleIdx="0" presStyleCnt="4">
        <dgm:presLayoutVars>
          <dgm:chMax val="1"/>
          <dgm:chPref val="1"/>
        </dgm:presLayoutVars>
      </dgm:prSet>
      <dgm:spPr/>
    </dgm:pt>
    <dgm:pt modelId="{56251CBE-2584-417C-ACB4-459AB1312F84}" type="pres">
      <dgm:prSet presAssocID="{A05F9497-8FF3-4BBE-9422-058C0235241B}" presName="sibTrans" presStyleLbl="sibTrans2D1" presStyleIdx="0" presStyleCnt="0"/>
      <dgm:spPr/>
    </dgm:pt>
    <dgm:pt modelId="{84768B36-BA92-4F8D-98A9-1F96A160C35C}" type="pres">
      <dgm:prSet presAssocID="{000C8943-FA53-4EFC-91DF-E598A0FE6E67}" presName="compNode" presStyleCnt="0"/>
      <dgm:spPr/>
    </dgm:pt>
    <dgm:pt modelId="{B8B6F30F-E5D5-4790-9141-4AC108B1A524}" type="pres">
      <dgm:prSet presAssocID="{000C8943-FA53-4EFC-91DF-E598A0FE6E67}" presName="iconBgRect" presStyleLbl="bgShp" presStyleIdx="1" presStyleCnt="4"/>
      <dgm:spPr/>
    </dgm:pt>
    <dgm:pt modelId="{67287BA8-15EE-4875-A713-051686B169BA}" type="pres">
      <dgm:prSet presAssocID="{000C8943-FA53-4EFC-91DF-E598A0FE6E6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5134055-C8B3-420B-B9EC-DA6243DCBE92}" type="pres">
      <dgm:prSet presAssocID="{000C8943-FA53-4EFC-91DF-E598A0FE6E67}" presName="spaceRect" presStyleCnt="0"/>
      <dgm:spPr/>
    </dgm:pt>
    <dgm:pt modelId="{254FC6A3-0F65-4345-8284-A800883F0AC3}" type="pres">
      <dgm:prSet presAssocID="{000C8943-FA53-4EFC-91DF-E598A0FE6E67}" presName="textRect" presStyleLbl="revTx" presStyleIdx="1" presStyleCnt="4">
        <dgm:presLayoutVars>
          <dgm:chMax val="1"/>
          <dgm:chPref val="1"/>
        </dgm:presLayoutVars>
      </dgm:prSet>
      <dgm:spPr/>
    </dgm:pt>
    <dgm:pt modelId="{FCF6EA1A-7C5A-4D12-8B4E-61E0DC32C1E6}" type="pres">
      <dgm:prSet presAssocID="{CFBD7B88-0C6E-478F-82FD-6C725E7FEB54}" presName="sibTrans" presStyleLbl="sibTrans2D1" presStyleIdx="0" presStyleCnt="0"/>
      <dgm:spPr/>
    </dgm:pt>
    <dgm:pt modelId="{E2F9EF80-D363-4B8A-B2FB-0651265E38A0}" type="pres">
      <dgm:prSet presAssocID="{3515B498-AE90-4444-A3C5-5146967CE6B4}" presName="compNode" presStyleCnt="0"/>
      <dgm:spPr/>
    </dgm:pt>
    <dgm:pt modelId="{D1803D16-3916-49C4-93D0-DF88671CF4B4}" type="pres">
      <dgm:prSet presAssocID="{3515B498-AE90-4444-A3C5-5146967CE6B4}" presName="iconBgRect" presStyleLbl="bgShp" presStyleIdx="2" presStyleCnt="4"/>
      <dgm:spPr/>
    </dgm:pt>
    <dgm:pt modelId="{8FD5064F-F130-42BF-99D7-6D669D65F53A}" type="pres">
      <dgm:prSet presAssocID="{3515B498-AE90-4444-A3C5-5146967CE6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37C85C05-D3F5-483D-9289-3796B2D6A51B}" type="pres">
      <dgm:prSet presAssocID="{3515B498-AE90-4444-A3C5-5146967CE6B4}" presName="spaceRect" presStyleCnt="0"/>
      <dgm:spPr/>
    </dgm:pt>
    <dgm:pt modelId="{17C271FC-E4E6-4DA8-A27C-FF2ABBD1A70A}" type="pres">
      <dgm:prSet presAssocID="{3515B498-AE90-4444-A3C5-5146967CE6B4}" presName="textRect" presStyleLbl="revTx" presStyleIdx="2" presStyleCnt="4">
        <dgm:presLayoutVars>
          <dgm:chMax val="1"/>
          <dgm:chPref val="1"/>
        </dgm:presLayoutVars>
      </dgm:prSet>
      <dgm:spPr/>
    </dgm:pt>
    <dgm:pt modelId="{D5B0220A-5357-410C-917A-A052EB397ADD}" type="pres">
      <dgm:prSet presAssocID="{B4C4DE7B-8534-4C0F-AFF7-9EBC573A9077}" presName="sibTrans" presStyleLbl="sibTrans2D1" presStyleIdx="0" presStyleCnt="0"/>
      <dgm:spPr/>
    </dgm:pt>
    <dgm:pt modelId="{15B81773-82A8-4DDD-BA0F-0CB915A12745}" type="pres">
      <dgm:prSet presAssocID="{8A42A3C6-543C-49D3-9A22-AFDFE1A080E1}" presName="compNode" presStyleCnt="0"/>
      <dgm:spPr/>
    </dgm:pt>
    <dgm:pt modelId="{301C18C2-8380-4D12-AA4C-3C5DA6EF66E1}" type="pres">
      <dgm:prSet presAssocID="{8A42A3C6-543C-49D3-9A22-AFDFE1A080E1}" presName="iconBgRect" presStyleLbl="bgShp" presStyleIdx="3" presStyleCnt="4"/>
      <dgm:spPr/>
    </dgm:pt>
    <dgm:pt modelId="{6F35DCF5-6581-4D48-9A53-DEF41924FD43}" type="pres">
      <dgm:prSet presAssocID="{8A42A3C6-543C-49D3-9A22-AFDFE1A080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632023A-6DDA-4785-BAB2-DADDCB2D4006}" type="pres">
      <dgm:prSet presAssocID="{8A42A3C6-543C-49D3-9A22-AFDFE1A080E1}" presName="spaceRect" presStyleCnt="0"/>
      <dgm:spPr/>
    </dgm:pt>
    <dgm:pt modelId="{228529C7-719C-4A52-83CD-A2E3A74E7A07}" type="pres">
      <dgm:prSet presAssocID="{8A42A3C6-543C-49D3-9A22-AFDFE1A080E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C29808-413C-4462-83D9-769987A48EEF}" type="presOf" srcId="{CFBD7B88-0C6E-478F-82FD-6C725E7FEB54}" destId="{FCF6EA1A-7C5A-4D12-8B4E-61E0DC32C1E6}" srcOrd="0" destOrd="0" presId="urn:microsoft.com/office/officeart/2018/2/layout/IconCircleList"/>
    <dgm:cxn modelId="{76CA700F-9768-4672-8A0E-7AA1BD12F8A2}" srcId="{996B5774-B65E-446B-BA43-06C1F8F769E2}" destId="{8A42A3C6-543C-49D3-9A22-AFDFE1A080E1}" srcOrd="3" destOrd="0" parTransId="{C1CA2985-B541-486E-9BC3-9BCEF608D07A}" sibTransId="{7E78BC9A-C11C-45A8-BE17-3B841C8E62A3}"/>
    <dgm:cxn modelId="{453F711E-5A89-4CDC-B1DD-97C055876218}" srcId="{996B5774-B65E-446B-BA43-06C1F8F769E2}" destId="{000C8943-FA53-4EFC-91DF-E598A0FE6E67}" srcOrd="1" destOrd="0" parTransId="{C375C480-122A-4D75-8FA2-D86FE4F473EA}" sibTransId="{CFBD7B88-0C6E-478F-82FD-6C725E7FEB54}"/>
    <dgm:cxn modelId="{7A817625-C0DA-4E2D-A8FF-17969A9524E6}" type="presOf" srcId="{996B5774-B65E-446B-BA43-06C1F8F769E2}" destId="{2FFFF964-BDEE-4337-88F5-F23AFE3CD93E}" srcOrd="0" destOrd="0" presId="urn:microsoft.com/office/officeart/2018/2/layout/IconCircleList"/>
    <dgm:cxn modelId="{36FE5A34-2153-4FCE-AF6E-A10A02774D8D}" type="presOf" srcId="{000C8943-FA53-4EFC-91DF-E598A0FE6E67}" destId="{254FC6A3-0F65-4345-8284-A800883F0AC3}" srcOrd="0" destOrd="0" presId="urn:microsoft.com/office/officeart/2018/2/layout/IconCircleList"/>
    <dgm:cxn modelId="{9F52A167-172B-4744-A906-120850FD6A50}" srcId="{996B5774-B65E-446B-BA43-06C1F8F769E2}" destId="{3515B498-AE90-4444-A3C5-5146967CE6B4}" srcOrd="2" destOrd="0" parTransId="{1426DFE1-8179-449E-A565-8709B9EC6671}" sibTransId="{B4C4DE7B-8534-4C0F-AFF7-9EBC573A9077}"/>
    <dgm:cxn modelId="{EF2D0056-3792-416C-B9CB-DCFC55FE70EC}" type="presOf" srcId="{B4C4DE7B-8534-4C0F-AFF7-9EBC573A9077}" destId="{D5B0220A-5357-410C-917A-A052EB397ADD}" srcOrd="0" destOrd="0" presId="urn:microsoft.com/office/officeart/2018/2/layout/IconCircleList"/>
    <dgm:cxn modelId="{0C29B880-0F08-422F-B5D4-4CD4F2080E83}" type="presOf" srcId="{8A42A3C6-543C-49D3-9A22-AFDFE1A080E1}" destId="{228529C7-719C-4A52-83CD-A2E3A74E7A07}" srcOrd="0" destOrd="0" presId="urn:microsoft.com/office/officeart/2018/2/layout/IconCircleList"/>
    <dgm:cxn modelId="{AB5589A4-4E49-4331-A2AA-F3D922A65A57}" srcId="{996B5774-B65E-446B-BA43-06C1F8F769E2}" destId="{DE24FDC4-E161-4CF6-805C-66DEDE287E42}" srcOrd="0" destOrd="0" parTransId="{7EFAE4CC-3AE7-4BE5-AA21-F6EB58958384}" sibTransId="{A05F9497-8FF3-4BBE-9422-058C0235241B}"/>
    <dgm:cxn modelId="{2382AEA8-F89F-4155-9BEA-6520073134EE}" type="presOf" srcId="{3515B498-AE90-4444-A3C5-5146967CE6B4}" destId="{17C271FC-E4E6-4DA8-A27C-FF2ABBD1A70A}" srcOrd="0" destOrd="0" presId="urn:microsoft.com/office/officeart/2018/2/layout/IconCircleList"/>
    <dgm:cxn modelId="{A46763B0-5F0A-4F74-94EF-F333E8015709}" type="presOf" srcId="{A05F9497-8FF3-4BBE-9422-058C0235241B}" destId="{56251CBE-2584-417C-ACB4-459AB1312F84}" srcOrd="0" destOrd="0" presId="urn:microsoft.com/office/officeart/2018/2/layout/IconCircleList"/>
    <dgm:cxn modelId="{FAEE08EA-BFAB-4908-8E82-32C305F58F7D}" type="presOf" srcId="{DE24FDC4-E161-4CF6-805C-66DEDE287E42}" destId="{D945EC55-9EB7-4DE3-887E-78E8E1E9D62F}" srcOrd="0" destOrd="0" presId="urn:microsoft.com/office/officeart/2018/2/layout/IconCircleList"/>
    <dgm:cxn modelId="{72DFC9E5-2948-4158-B1AA-9850ED42FD84}" type="presParOf" srcId="{2FFFF964-BDEE-4337-88F5-F23AFE3CD93E}" destId="{60C9B6F6-35CB-4470-9786-3B159CA6AD47}" srcOrd="0" destOrd="0" presId="urn:microsoft.com/office/officeart/2018/2/layout/IconCircleList"/>
    <dgm:cxn modelId="{43FD83BA-F1E2-4725-8061-192679D8D2CF}" type="presParOf" srcId="{60C9B6F6-35CB-4470-9786-3B159CA6AD47}" destId="{509AA506-7ADF-43A5-9597-A037DB2D5070}" srcOrd="0" destOrd="0" presId="urn:microsoft.com/office/officeart/2018/2/layout/IconCircleList"/>
    <dgm:cxn modelId="{63F35249-3CCD-4809-A618-F55DE517CA01}" type="presParOf" srcId="{509AA506-7ADF-43A5-9597-A037DB2D5070}" destId="{4AFEE188-8B5F-46F2-AB4D-ED01CAA954C1}" srcOrd="0" destOrd="0" presId="urn:microsoft.com/office/officeart/2018/2/layout/IconCircleList"/>
    <dgm:cxn modelId="{463848D5-4C53-4E03-91C1-A81401F455FD}" type="presParOf" srcId="{509AA506-7ADF-43A5-9597-A037DB2D5070}" destId="{51B5FB5C-441A-401B-B82C-EA64377249BB}" srcOrd="1" destOrd="0" presId="urn:microsoft.com/office/officeart/2018/2/layout/IconCircleList"/>
    <dgm:cxn modelId="{08FD5E63-2453-4C85-945C-A8C77DCD7E39}" type="presParOf" srcId="{509AA506-7ADF-43A5-9597-A037DB2D5070}" destId="{3B677D22-FF4E-487E-BA2C-C035DF3DC3B9}" srcOrd="2" destOrd="0" presId="urn:microsoft.com/office/officeart/2018/2/layout/IconCircleList"/>
    <dgm:cxn modelId="{0012F7C5-1DBF-451F-A1A0-0BDF700C6205}" type="presParOf" srcId="{509AA506-7ADF-43A5-9597-A037DB2D5070}" destId="{D945EC55-9EB7-4DE3-887E-78E8E1E9D62F}" srcOrd="3" destOrd="0" presId="urn:microsoft.com/office/officeart/2018/2/layout/IconCircleList"/>
    <dgm:cxn modelId="{23C96D54-D2EB-4540-8F24-D2A5BFCC0547}" type="presParOf" srcId="{60C9B6F6-35CB-4470-9786-3B159CA6AD47}" destId="{56251CBE-2584-417C-ACB4-459AB1312F84}" srcOrd="1" destOrd="0" presId="urn:microsoft.com/office/officeart/2018/2/layout/IconCircleList"/>
    <dgm:cxn modelId="{30D740A4-6F7E-4B37-9A0B-4806F4E46E98}" type="presParOf" srcId="{60C9B6F6-35CB-4470-9786-3B159CA6AD47}" destId="{84768B36-BA92-4F8D-98A9-1F96A160C35C}" srcOrd="2" destOrd="0" presId="urn:microsoft.com/office/officeart/2018/2/layout/IconCircleList"/>
    <dgm:cxn modelId="{E287BB24-C453-4F46-86A2-7FA00FEE717C}" type="presParOf" srcId="{84768B36-BA92-4F8D-98A9-1F96A160C35C}" destId="{B8B6F30F-E5D5-4790-9141-4AC108B1A524}" srcOrd="0" destOrd="0" presId="urn:microsoft.com/office/officeart/2018/2/layout/IconCircleList"/>
    <dgm:cxn modelId="{66DC9104-6BA5-46ED-9E48-8968D7BDFAB4}" type="presParOf" srcId="{84768B36-BA92-4F8D-98A9-1F96A160C35C}" destId="{67287BA8-15EE-4875-A713-051686B169BA}" srcOrd="1" destOrd="0" presId="urn:microsoft.com/office/officeart/2018/2/layout/IconCircleList"/>
    <dgm:cxn modelId="{F4C2863D-3BA3-4C62-A5BD-4CD9D556C43C}" type="presParOf" srcId="{84768B36-BA92-4F8D-98A9-1F96A160C35C}" destId="{05134055-C8B3-420B-B9EC-DA6243DCBE92}" srcOrd="2" destOrd="0" presId="urn:microsoft.com/office/officeart/2018/2/layout/IconCircleList"/>
    <dgm:cxn modelId="{ABE67D0C-53EE-47D9-9D8C-6B0DA9A6D990}" type="presParOf" srcId="{84768B36-BA92-4F8D-98A9-1F96A160C35C}" destId="{254FC6A3-0F65-4345-8284-A800883F0AC3}" srcOrd="3" destOrd="0" presId="urn:microsoft.com/office/officeart/2018/2/layout/IconCircleList"/>
    <dgm:cxn modelId="{143D57D7-6BCA-4790-BCD7-ED16C66D770B}" type="presParOf" srcId="{60C9B6F6-35CB-4470-9786-3B159CA6AD47}" destId="{FCF6EA1A-7C5A-4D12-8B4E-61E0DC32C1E6}" srcOrd="3" destOrd="0" presId="urn:microsoft.com/office/officeart/2018/2/layout/IconCircleList"/>
    <dgm:cxn modelId="{A7E8838A-C203-4ACE-B14F-12827F66FD19}" type="presParOf" srcId="{60C9B6F6-35CB-4470-9786-3B159CA6AD47}" destId="{E2F9EF80-D363-4B8A-B2FB-0651265E38A0}" srcOrd="4" destOrd="0" presId="urn:microsoft.com/office/officeart/2018/2/layout/IconCircleList"/>
    <dgm:cxn modelId="{D246B4D0-43BD-406F-9390-51838CE4614A}" type="presParOf" srcId="{E2F9EF80-D363-4B8A-B2FB-0651265E38A0}" destId="{D1803D16-3916-49C4-93D0-DF88671CF4B4}" srcOrd="0" destOrd="0" presId="urn:microsoft.com/office/officeart/2018/2/layout/IconCircleList"/>
    <dgm:cxn modelId="{D604E8E5-8123-45C5-8656-D8DBFD488D5E}" type="presParOf" srcId="{E2F9EF80-D363-4B8A-B2FB-0651265E38A0}" destId="{8FD5064F-F130-42BF-99D7-6D669D65F53A}" srcOrd="1" destOrd="0" presId="urn:microsoft.com/office/officeart/2018/2/layout/IconCircleList"/>
    <dgm:cxn modelId="{00FD5E93-6A8E-4E9F-9ECA-F6BE244C4400}" type="presParOf" srcId="{E2F9EF80-D363-4B8A-B2FB-0651265E38A0}" destId="{37C85C05-D3F5-483D-9289-3796B2D6A51B}" srcOrd="2" destOrd="0" presId="urn:microsoft.com/office/officeart/2018/2/layout/IconCircleList"/>
    <dgm:cxn modelId="{BBD4827C-30C7-47EE-ADBD-0CF0B95290F4}" type="presParOf" srcId="{E2F9EF80-D363-4B8A-B2FB-0651265E38A0}" destId="{17C271FC-E4E6-4DA8-A27C-FF2ABBD1A70A}" srcOrd="3" destOrd="0" presId="urn:microsoft.com/office/officeart/2018/2/layout/IconCircleList"/>
    <dgm:cxn modelId="{E19128D1-BABC-4EC7-A2BA-4A9B5518AC55}" type="presParOf" srcId="{60C9B6F6-35CB-4470-9786-3B159CA6AD47}" destId="{D5B0220A-5357-410C-917A-A052EB397ADD}" srcOrd="5" destOrd="0" presId="urn:microsoft.com/office/officeart/2018/2/layout/IconCircleList"/>
    <dgm:cxn modelId="{BF9A3ACB-A7D2-4431-9985-98E2984FD979}" type="presParOf" srcId="{60C9B6F6-35CB-4470-9786-3B159CA6AD47}" destId="{15B81773-82A8-4DDD-BA0F-0CB915A12745}" srcOrd="6" destOrd="0" presId="urn:microsoft.com/office/officeart/2018/2/layout/IconCircleList"/>
    <dgm:cxn modelId="{ADBFCCF7-9B02-4F8A-A84E-7846ED88670C}" type="presParOf" srcId="{15B81773-82A8-4DDD-BA0F-0CB915A12745}" destId="{301C18C2-8380-4D12-AA4C-3C5DA6EF66E1}" srcOrd="0" destOrd="0" presId="urn:microsoft.com/office/officeart/2018/2/layout/IconCircleList"/>
    <dgm:cxn modelId="{4D0D9E05-93F1-4A94-A09F-89D1218B2B76}" type="presParOf" srcId="{15B81773-82A8-4DDD-BA0F-0CB915A12745}" destId="{6F35DCF5-6581-4D48-9A53-DEF41924FD43}" srcOrd="1" destOrd="0" presId="urn:microsoft.com/office/officeart/2018/2/layout/IconCircleList"/>
    <dgm:cxn modelId="{5CEF399C-9EB9-400B-93EA-6FFF0F9C259D}" type="presParOf" srcId="{15B81773-82A8-4DDD-BA0F-0CB915A12745}" destId="{C632023A-6DDA-4785-BAB2-DADDCB2D4006}" srcOrd="2" destOrd="0" presId="urn:microsoft.com/office/officeart/2018/2/layout/IconCircleList"/>
    <dgm:cxn modelId="{B5061112-EECE-49FB-8AF9-E38C08378AE2}" type="presParOf" srcId="{15B81773-82A8-4DDD-BA0F-0CB915A12745}" destId="{228529C7-719C-4A52-83CD-A2E3A74E7A0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80A2D1C-1712-424C-93AD-F8158574B14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74DCB3-0977-4BAB-B5D9-ECB31B4A6B4F}">
      <dgm:prSet/>
      <dgm:spPr/>
      <dgm:t>
        <a:bodyPr/>
        <a:lstStyle/>
        <a:p>
          <a:r>
            <a:rPr lang="en-GB"/>
            <a:t>What is the role of the prime minister? </a:t>
          </a:r>
          <a:endParaRPr lang="en-US"/>
        </a:p>
      </dgm:t>
    </dgm:pt>
    <dgm:pt modelId="{B4798C0B-9F46-4D2F-ADB2-191354967023}" type="parTrans" cxnId="{AB979BD1-733C-4A76-B282-4C137261ACA3}">
      <dgm:prSet/>
      <dgm:spPr/>
      <dgm:t>
        <a:bodyPr/>
        <a:lstStyle/>
        <a:p>
          <a:endParaRPr lang="en-US"/>
        </a:p>
      </dgm:t>
    </dgm:pt>
    <dgm:pt modelId="{6136E43A-189D-47AB-8F15-1FBB2612B77A}" type="sibTrans" cxnId="{AB979BD1-733C-4A76-B282-4C137261ACA3}">
      <dgm:prSet/>
      <dgm:spPr/>
      <dgm:t>
        <a:bodyPr/>
        <a:lstStyle/>
        <a:p>
          <a:endParaRPr lang="en-US"/>
        </a:p>
      </dgm:t>
    </dgm:pt>
    <dgm:pt modelId="{41344134-2F15-48DA-A4D8-234FDB62F89C}">
      <dgm:prSet/>
      <dgm:spPr/>
      <dgm:t>
        <a:bodyPr/>
        <a:lstStyle/>
        <a:p>
          <a:r>
            <a:rPr lang="en-GB"/>
            <a:t>Leader of the party and constitutionally elected by the monarch. </a:t>
          </a:r>
          <a:endParaRPr lang="en-US"/>
        </a:p>
      </dgm:t>
    </dgm:pt>
    <dgm:pt modelId="{781C3E2E-BFA2-4D5E-890A-94554DD9B685}" type="parTrans" cxnId="{1B8D3677-AB65-480B-8B44-D164CA252DDC}">
      <dgm:prSet/>
      <dgm:spPr/>
      <dgm:t>
        <a:bodyPr/>
        <a:lstStyle/>
        <a:p>
          <a:endParaRPr lang="en-US"/>
        </a:p>
      </dgm:t>
    </dgm:pt>
    <dgm:pt modelId="{E72604F9-9178-4E93-97F3-5B983F350E5C}" type="sibTrans" cxnId="{1B8D3677-AB65-480B-8B44-D164CA252DDC}">
      <dgm:prSet/>
      <dgm:spPr/>
      <dgm:t>
        <a:bodyPr/>
        <a:lstStyle/>
        <a:p>
          <a:endParaRPr lang="en-US"/>
        </a:p>
      </dgm:t>
    </dgm:pt>
    <dgm:pt modelId="{48FBB36E-C3D8-42B7-BD51-CE16B643DA7E}">
      <dgm:prSet/>
      <dgm:spPr/>
      <dgm:t>
        <a:bodyPr/>
        <a:lstStyle/>
        <a:p>
          <a:r>
            <a:rPr lang="en-GB"/>
            <a:t>Win seats in the house of commons. </a:t>
          </a:r>
          <a:endParaRPr lang="en-US"/>
        </a:p>
      </dgm:t>
    </dgm:pt>
    <dgm:pt modelId="{D2E06FC5-AD68-4AFE-9EE9-718660C815B9}" type="parTrans" cxnId="{37A04D9A-4E19-4A56-90BF-6032CE3A46FE}">
      <dgm:prSet/>
      <dgm:spPr/>
      <dgm:t>
        <a:bodyPr/>
        <a:lstStyle/>
        <a:p>
          <a:endParaRPr lang="en-US"/>
        </a:p>
      </dgm:t>
    </dgm:pt>
    <dgm:pt modelId="{3DAF240D-BD31-44E6-B68F-E4362C8CA1AB}" type="sibTrans" cxnId="{37A04D9A-4E19-4A56-90BF-6032CE3A46FE}">
      <dgm:prSet/>
      <dgm:spPr/>
      <dgm:t>
        <a:bodyPr/>
        <a:lstStyle/>
        <a:p>
          <a:endParaRPr lang="en-US"/>
        </a:p>
      </dgm:t>
    </dgm:pt>
    <dgm:pt modelId="{08BDDFD2-3A3A-4F02-BD44-E2C615A262A8}">
      <dgm:prSet/>
      <dgm:spPr/>
      <dgm:t>
        <a:bodyPr/>
        <a:lstStyle/>
        <a:p>
          <a:r>
            <a:rPr lang="en-GB"/>
            <a:t>Privy council – Middle ages. </a:t>
          </a:r>
          <a:endParaRPr lang="en-US"/>
        </a:p>
      </dgm:t>
    </dgm:pt>
    <dgm:pt modelId="{F841B790-D775-4135-A216-CA25D86EEF56}" type="parTrans" cxnId="{19D5C0A3-8FF7-4048-842B-F79CC4EE0EDA}">
      <dgm:prSet/>
      <dgm:spPr/>
      <dgm:t>
        <a:bodyPr/>
        <a:lstStyle/>
        <a:p>
          <a:endParaRPr lang="en-US"/>
        </a:p>
      </dgm:t>
    </dgm:pt>
    <dgm:pt modelId="{9AB32996-F06A-4818-B145-68885C43F089}" type="sibTrans" cxnId="{19D5C0A3-8FF7-4048-842B-F79CC4EE0EDA}">
      <dgm:prSet/>
      <dgm:spPr/>
      <dgm:t>
        <a:bodyPr/>
        <a:lstStyle/>
        <a:p>
          <a:endParaRPr lang="en-US"/>
        </a:p>
      </dgm:t>
    </dgm:pt>
    <dgm:pt modelId="{61A451E9-7DB5-4326-AE9A-04BF8086D86D}">
      <dgm:prSet/>
      <dgm:spPr/>
      <dgm:t>
        <a:bodyPr/>
        <a:lstStyle/>
        <a:p>
          <a:r>
            <a:rPr lang="en-GB"/>
            <a:t>Appointed by the monarch. </a:t>
          </a:r>
          <a:endParaRPr lang="en-US"/>
        </a:p>
      </dgm:t>
    </dgm:pt>
    <dgm:pt modelId="{F8233A1B-C614-463D-8423-025CFCC5EC29}" type="parTrans" cxnId="{E4F9C20E-CECB-41B3-87A8-C8DC413B283E}">
      <dgm:prSet/>
      <dgm:spPr/>
      <dgm:t>
        <a:bodyPr/>
        <a:lstStyle/>
        <a:p>
          <a:endParaRPr lang="en-US"/>
        </a:p>
      </dgm:t>
    </dgm:pt>
    <dgm:pt modelId="{B1A2F6E3-3480-470B-9091-7C6B90308047}" type="sibTrans" cxnId="{E4F9C20E-CECB-41B3-87A8-C8DC413B283E}">
      <dgm:prSet/>
      <dgm:spPr/>
      <dgm:t>
        <a:bodyPr/>
        <a:lstStyle/>
        <a:p>
          <a:endParaRPr lang="en-US"/>
        </a:p>
      </dgm:t>
    </dgm:pt>
    <dgm:pt modelId="{EA10B84C-7D89-4A13-96A6-BCEABBC2416D}">
      <dgm:prSet/>
      <dgm:spPr/>
      <dgm:t>
        <a:bodyPr/>
        <a:lstStyle/>
        <a:p>
          <a:r>
            <a:rPr lang="en-GB"/>
            <a:t>Hold their position for life. </a:t>
          </a:r>
          <a:endParaRPr lang="en-US"/>
        </a:p>
      </dgm:t>
    </dgm:pt>
    <dgm:pt modelId="{32F44D68-FD1F-44F8-8A0D-A610EBDDEEB4}" type="parTrans" cxnId="{C7CA0F80-8F4A-47E2-9956-B30DD4BCE64A}">
      <dgm:prSet/>
      <dgm:spPr/>
      <dgm:t>
        <a:bodyPr/>
        <a:lstStyle/>
        <a:p>
          <a:endParaRPr lang="en-US"/>
        </a:p>
      </dgm:t>
    </dgm:pt>
    <dgm:pt modelId="{0357DA75-A1DA-469B-AA2E-AC62EEC50893}" type="sibTrans" cxnId="{C7CA0F80-8F4A-47E2-9956-B30DD4BCE64A}">
      <dgm:prSet/>
      <dgm:spPr/>
      <dgm:t>
        <a:bodyPr/>
        <a:lstStyle/>
        <a:p>
          <a:endParaRPr lang="en-US"/>
        </a:p>
      </dgm:t>
    </dgm:pt>
    <dgm:pt modelId="{33730E31-029F-411A-9880-EB671A1275D9}">
      <dgm:prSet/>
      <dgm:spPr/>
      <dgm:t>
        <a:bodyPr/>
        <a:lstStyle/>
        <a:p>
          <a:r>
            <a:rPr lang="en-GB"/>
            <a:t>May be given powers to them by parliament to make laws. </a:t>
          </a:r>
          <a:endParaRPr lang="en-US"/>
        </a:p>
      </dgm:t>
    </dgm:pt>
    <dgm:pt modelId="{9F0098FF-D6F5-428A-B12C-254CECCAF230}" type="parTrans" cxnId="{27B0771B-F721-4E36-A842-41484328AFB8}">
      <dgm:prSet/>
      <dgm:spPr/>
      <dgm:t>
        <a:bodyPr/>
        <a:lstStyle/>
        <a:p>
          <a:endParaRPr lang="en-US"/>
        </a:p>
      </dgm:t>
    </dgm:pt>
    <dgm:pt modelId="{CE519A4B-7DCF-417D-BAB8-43C4FEE7CB0B}" type="sibTrans" cxnId="{27B0771B-F721-4E36-A842-41484328AFB8}">
      <dgm:prSet/>
      <dgm:spPr/>
      <dgm:t>
        <a:bodyPr/>
        <a:lstStyle/>
        <a:p>
          <a:endParaRPr lang="en-US"/>
        </a:p>
      </dgm:t>
    </dgm:pt>
    <dgm:pt modelId="{DEECD976-0806-456A-8E41-1BF737ABCC9B}">
      <dgm:prSet/>
      <dgm:spPr/>
      <dgm:t>
        <a:bodyPr/>
        <a:lstStyle/>
        <a:p>
          <a:r>
            <a:rPr lang="en-GB"/>
            <a:t>Governed by law. </a:t>
          </a:r>
          <a:endParaRPr lang="en-US"/>
        </a:p>
      </dgm:t>
    </dgm:pt>
    <dgm:pt modelId="{D325C4FB-7287-419D-8579-A68ED9FD9A0D}" type="parTrans" cxnId="{8545A348-D252-4F16-8B26-8F39205F5CF3}">
      <dgm:prSet/>
      <dgm:spPr/>
      <dgm:t>
        <a:bodyPr/>
        <a:lstStyle/>
        <a:p>
          <a:endParaRPr lang="en-US"/>
        </a:p>
      </dgm:t>
    </dgm:pt>
    <dgm:pt modelId="{63523736-7222-418C-9574-E7BB024D0B80}" type="sibTrans" cxnId="{8545A348-D252-4F16-8B26-8F39205F5CF3}">
      <dgm:prSet/>
      <dgm:spPr/>
      <dgm:t>
        <a:bodyPr/>
        <a:lstStyle/>
        <a:p>
          <a:endParaRPr lang="en-US"/>
        </a:p>
      </dgm:t>
    </dgm:pt>
    <dgm:pt modelId="{AB995299-0E65-4C86-86CD-E92858DE139C}" type="pres">
      <dgm:prSet presAssocID="{480A2D1C-1712-424C-93AD-F8158574B144}" presName="Name0" presStyleCnt="0">
        <dgm:presLayoutVars>
          <dgm:dir/>
          <dgm:resizeHandles val="exact"/>
        </dgm:presLayoutVars>
      </dgm:prSet>
      <dgm:spPr/>
    </dgm:pt>
    <dgm:pt modelId="{C6129223-2A11-4B75-AC5A-55E77CD18972}" type="pres">
      <dgm:prSet presAssocID="{DF74DCB3-0977-4BAB-B5D9-ECB31B4A6B4F}" presName="node" presStyleLbl="node1" presStyleIdx="0" presStyleCnt="8">
        <dgm:presLayoutVars>
          <dgm:bulletEnabled val="1"/>
        </dgm:presLayoutVars>
      </dgm:prSet>
      <dgm:spPr/>
    </dgm:pt>
    <dgm:pt modelId="{E7EFA5B6-ADAE-410C-890B-236071540D27}" type="pres">
      <dgm:prSet presAssocID="{6136E43A-189D-47AB-8F15-1FBB2612B77A}" presName="sibTrans" presStyleLbl="sibTrans1D1" presStyleIdx="0" presStyleCnt="7"/>
      <dgm:spPr/>
    </dgm:pt>
    <dgm:pt modelId="{7A66E5B2-0D85-4D5D-A0A3-56D849DDBFDE}" type="pres">
      <dgm:prSet presAssocID="{6136E43A-189D-47AB-8F15-1FBB2612B77A}" presName="connectorText" presStyleLbl="sibTrans1D1" presStyleIdx="0" presStyleCnt="7"/>
      <dgm:spPr/>
    </dgm:pt>
    <dgm:pt modelId="{9FF68F02-75DC-4C7B-B0CE-6811AE72752F}" type="pres">
      <dgm:prSet presAssocID="{41344134-2F15-48DA-A4D8-234FDB62F89C}" presName="node" presStyleLbl="node1" presStyleIdx="1" presStyleCnt="8">
        <dgm:presLayoutVars>
          <dgm:bulletEnabled val="1"/>
        </dgm:presLayoutVars>
      </dgm:prSet>
      <dgm:spPr/>
    </dgm:pt>
    <dgm:pt modelId="{41001062-1237-41DC-8915-A87004E9517B}" type="pres">
      <dgm:prSet presAssocID="{E72604F9-9178-4E93-97F3-5B983F350E5C}" presName="sibTrans" presStyleLbl="sibTrans1D1" presStyleIdx="1" presStyleCnt="7"/>
      <dgm:spPr/>
    </dgm:pt>
    <dgm:pt modelId="{BA58843F-D648-469A-8353-967181323DE2}" type="pres">
      <dgm:prSet presAssocID="{E72604F9-9178-4E93-97F3-5B983F350E5C}" presName="connectorText" presStyleLbl="sibTrans1D1" presStyleIdx="1" presStyleCnt="7"/>
      <dgm:spPr/>
    </dgm:pt>
    <dgm:pt modelId="{4B1B487D-E563-4E98-A306-1A0B8FC2F719}" type="pres">
      <dgm:prSet presAssocID="{48FBB36E-C3D8-42B7-BD51-CE16B643DA7E}" presName="node" presStyleLbl="node1" presStyleIdx="2" presStyleCnt="8">
        <dgm:presLayoutVars>
          <dgm:bulletEnabled val="1"/>
        </dgm:presLayoutVars>
      </dgm:prSet>
      <dgm:spPr/>
    </dgm:pt>
    <dgm:pt modelId="{F3861EA5-76BF-43B4-B424-D785FE7FADD6}" type="pres">
      <dgm:prSet presAssocID="{3DAF240D-BD31-44E6-B68F-E4362C8CA1AB}" presName="sibTrans" presStyleLbl="sibTrans1D1" presStyleIdx="2" presStyleCnt="7"/>
      <dgm:spPr/>
    </dgm:pt>
    <dgm:pt modelId="{0BE89204-1ED7-4776-9934-2EBD71A91DDD}" type="pres">
      <dgm:prSet presAssocID="{3DAF240D-BD31-44E6-B68F-E4362C8CA1AB}" presName="connectorText" presStyleLbl="sibTrans1D1" presStyleIdx="2" presStyleCnt="7"/>
      <dgm:spPr/>
    </dgm:pt>
    <dgm:pt modelId="{F8AEA5C7-EF7E-4432-A306-3205D12EB77B}" type="pres">
      <dgm:prSet presAssocID="{08BDDFD2-3A3A-4F02-BD44-E2C615A262A8}" presName="node" presStyleLbl="node1" presStyleIdx="3" presStyleCnt="8">
        <dgm:presLayoutVars>
          <dgm:bulletEnabled val="1"/>
        </dgm:presLayoutVars>
      </dgm:prSet>
      <dgm:spPr/>
    </dgm:pt>
    <dgm:pt modelId="{A720B60B-E52E-4795-9A75-4BBE0C6BF01E}" type="pres">
      <dgm:prSet presAssocID="{9AB32996-F06A-4818-B145-68885C43F089}" presName="sibTrans" presStyleLbl="sibTrans1D1" presStyleIdx="3" presStyleCnt="7"/>
      <dgm:spPr/>
    </dgm:pt>
    <dgm:pt modelId="{1C44954A-71E4-47D3-B4EA-4D1C0C18E97A}" type="pres">
      <dgm:prSet presAssocID="{9AB32996-F06A-4818-B145-68885C43F089}" presName="connectorText" presStyleLbl="sibTrans1D1" presStyleIdx="3" presStyleCnt="7"/>
      <dgm:spPr/>
    </dgm:pt>
    <dgm:pt modelId="{79FF74B1-4602-4223-90FE-FEB5F39CDE8A}" type="pres">
      <dgm:prSet presAssocID="{61A451E9-7DB5-4326-AE9A-04BF8086D86D}" presName="node" presStyleLbl="node1" presStyleIdx="4" presStyleCnt="8">
        <dgm:presLayoutVars>
          <dgm:bulletEnabled val="1"/>
        </dgm:presLayoutVars>
      </dgm:prSet>
      <dgm:spPr/>
    </dgm:pt>
    <dgm:pt modelId="{E33513D4-7FF5-4B79-B87E-805EAD26D467}" type="pres">
      <dgm:prSet presAssocID="{B1A2F6E3-3480-470B-9091-7C6B90308047}" presName="sibTrans" presStyleLbl="sibTrans1D1" presStyleIdx="4" presStyleCnt="7"/>
      <dgm:spPr/>
    </dgm:pt>
    <dgm:pt modelId="{D1CE78BF-5618-4A29-89FF-1CA7CFE95A88}" type="pres">
      <dgm:prSet presAssocID="{B1A2F6E3-3480-470B-9091-7C6B90308047}" presName="connectorText" presStyleLbl="sibTrans1D1" presStyleIdx="4" presStyleCnt="7"/>
      <dgm:spPr/>
    </dgm:pt>
    <dgm:pt modelId="{26B72ED8-F5EC-42C4-82A6-24A4D908DA1B}" type="pres">
      <dgm:prSet presAssocID="{EA10B84C-7D89-4A13-96A6-BCEABBC2416D}" presName="node" presStyleLbl="node1" presStyleIdx="5" presStyleCnt="8">
        <dgm:presLayoutVars>
          <dgm:bulletEnabled val="1"/>
        </dgm:presLayoutVars>
      </dgm:prSet>
      <dgm:spPr/>
    </dgm:pt>
    <dgm:pt modelId="{474788E0-15B5-4873-8C19-6ABB2DD4C6EC}" type="pres">
      <dgm:prSet presAssocID="{0357DA75-A1DA-469B-AA2E-AC62EEC50893}" presName="sibTrans" presStyleLbl="sibTrans1D1" presStyleIdx="5" presStyleCnt="7"/>
      <dgm:spPr/>
    </dgm:pt>
    <dgm:pt modelId="{ED749A5B-A395-406D-B9CA-52096CB4287A}" type="pres">
      <dgm:prSet presAssocID="{0357DA75-A1DA-469B-AA2E-AC62EEC50893}" presName="connectorText" presStyleLbl="sibTrans1D1" presStyleIdx="5" presStyleCnt="7"/>
      <dgm:spPr/>
    </dgm:pt>
    <dgm:pt modelId="{C8A414D7-0BDB-45A6-9056-6256FA9AC7E8}" type="pres">
      <dgm:prSet presAssocID="{33730E31-029F-411A-9880-EB671A1275D9}" presName="node" presStyleLbl="node1" presStyleIdx="6" presStyleCnt="8">
        <dgm:presLayoutVars>
          <dgm:bulletEnabled val="1"/>
        </dgm:presLayoutVars>
      </dgm:prSet>
      <dgm:spPr/>
    </dgm:pt>
    <dgm:pt modelId="{C65B34B7-DCD5-46B8-93A2-9F61A663D678}" type="pres">
      <dgm:prSet presAssocID="{CE519A4B-7DCF-417D-BAB8-43C4FEE7CB0B}" presName="sibTrans" presStyleLbl="sibTrans1D1" presStyleIdx="6" presStyleCnt="7"/>
      <dgm:spPr/>
    </dgm:pt>
    <dgm:pt modelId="{BF6E5364-1F21-45A2-8B63-40BE8F63AC59}" type="pres">
      <dgm:prSet presAssocID="{CE519A4B-7DCF-417D-BAB8-43C4FEE7CB0B}" presName="connectorText" presStyleLbl="sibTrans1D1" presStyleIdx="6" presStyleCnt="7"/>
      <dgm:spPr/>
    </dgm:pt>
    <dgm:pt modelId="{BF1B6B60-C09D-46ED-9A2D-3A5F35FEAE77}" type="pres">
      <dgm:prSet presAssocID="{DEECD976-0806-456A-8E41-1BF737ABCC9B}" presName="node" presStyleLbl="node1" presStyleIdx="7" presStyleCnt="8">
        <dgm:presLayoutVars>
          <dgm:bulletEnabled val="1"/>
        </dgm:presLayoutVars>
      </dgm:prSet>
      <dgm:spPr/>
    </dgm:pt>
  </dgm:ptLst>
  <dgm:cxnLst>
    <dgm:cxn modelId="{E4F9C20E-CECB-41B3-87A8-C8DC413B283E}" srcId="{480A2D1C-1712-424C-93AD-F8158574B144}" destId="{61A451E9-7DB5-4326-AE9A-04BF8086D86D}" srcOrd="4" destOrd="0" parTransId="{F8233A1B-C614-463D-8423-025CFCC5EC29}" sibTransId="{B1A2F6E3-3480-470B-9091-7C6B90308047}"/>
    <dgm:cxn modelId="{61BB7812-095D-466D-AB10-784977D5A0FF}" type="presOf" srcId="{41344134-2F15-48DA-A4D8-234FDB62F89C}" destId="{9FF68F02-75DC-4C7B-B0CE-6811AE72752F}" srcOrd="0" destOrd="0" presId="urn:microsoft.com/office/officeart/2016/7/layout/RepeatingBendingProcessNew"/>
    <dgm:cxn modelId="{27B0771B-F721-4E36-A842-41484328AFB8}" srcId="{480A2D1C-1712-424C-93AD-F8158574B144}" destId="{33730E31-029F-411A-9880-EB671A1275D9}" srcOrd="6" destOrd="0" parTransId="{9F0098FF-D6F5-428A-B12C-254CECCAF230}" sibTransId="{CE519A4B-7DCF-417D-BAB8-43C4FEE7CB0B}"/>
    <dgm:cxn modelId="{CFDE471F-DD45-46C3-94AF-5BAF6CCBAF3D}" type="presOf" srcId="{9AB32996-F06A-4818-B145-68885C43F089}" destId="{1C44954A-71E4-47D3-B4EA-4D1C0C18E97A}" srcOrd="1" destOrd="0" presId="urn:microsoft.com/office/officeart/2016/7/layout/RepeatingBendingProcessNew"/>
    <dgm:cxn modelId="{F92AAA22-34F1-44BC-B98C-1EA120117CE1}" type="presOf" srcId="{6136E43A-189D-47AB-8F15-1FBB2612B77A}" destId="{E7EFA5B6-ADAE-410C-890B-236071540D27}" srcOrd="0" destOrd="0" presId="urn:microsoft.com/office/officeart/2016/7/layout/RepeatingBendingProcessNew"/>
    <dgm:cxn modelId="{A4FC2D23-A51E-44AF-BD5E-9BAF73C2D4B3}" type="presOf" srcId="{EA10B84C-7D89-4A13-96A6-BCEABBC2416D}" destId="{26B72ED8-F5EC-42C4-82A6-24A4D908DA1B}" srcOrd="0" destOrd="0" presId="urn:microsoft.com/office/officeart/2016/7/layout/RepeatingBendingProcessNew"/>
    <dgm:cxn modelId="{CF8F9A33-948B-4EAC-A8A2-A90F5EC2AF0D}" type="presOf" srcId="{3DAF240D-BD31-44E6-B68F-E4362C8CA1AB}" destId="{F3861EA5-76BF-43B4-B424-D785FE7FADD6}" srcOrd="0" destOrd="0" presId="urn:microsoft.com/office/officeart/2016/7/layout/RepeatingBendingProcessNew"/>
    <dgm:cxn modelId="{3F404E66-B354-43A9-B7D9-64681A7072B7}" type="presOf" srcId="{CE519A4B-7DCF-417D-BAB8-43C4FEE7CB0B}" destId="{BF6E5364-1F21-45A2-8B63-40BE8F63AC59}" srcOrd="1" destOrd="0" presId="urn:microsoft.com/office/officeart/2016/7/layout/RepeatingBendingProcessNew"/>
    <dgm:cxn modelId="{8545A348-D252-4F16-8B26-8F39205F5CF3}" srcId="{480A2D1C-1712-424C-93AD-F8158574B144}" destId="{DEECD976-0806-456A-8E41-1BF737ABCC9B}" srcOrd="7" destOrd="0" parTransId="{D325C4FB-7287-419D-8579-A68ED9FD9A0D}" sibTransId="{63523736-7222-418C-9574-E7BB024D0B80}"/>
    <dgm:cxn modelId="{BEEDF24F-B2AC-4C9B-BFD8-27139EB3DD88}" type="presOf" srcId="{E72604F9-9178-4E93-97F3-5B983F350E5C}" destId="{41001062-1237-41DC-8915-A87004E9517B}" srcOrd="0" destOrd="0" presId="urn:microsoft.com/office/officeart/2016/7/layout/RepeatingBendingProcessNew"/>
    <dgm:cxn modelId="{1B8D3677-AB65-480B-8B44-D164CA252DDC}" srcId="{480A2D1C-1712-424C-93AD-F8158574B144}" destId="{41344134-2F15-48DA-A4D8-234FDB62F89C}" srcOrd="1" destOrd="0" parTransId="{781C3E2E-BFA2-4D5E-890A-94554DD9B685}" sibTransId="{E72604F9-9178-4E93-97F3-5B983F350E5C}"/>
    <dgm:cxn modelId="{74A59F7C-B8CF-41AA-932D-66D43001C8F6}" type="presOf" srcId="{61A451E9-7DB5-4326-AE9A-04BF8086D86D}" destId="{79FF74B1-4602-4223-90FE-FEB5F39CDE8A}" srcOrd="0" destOrd="0" presId="urn:microsoft.com/office/officeart/2016/7/layout/RepeatingBendingProcessNew"/>
    <dgm:cxn modelId="{2C84D07E-610A-40E6-8731-5603E777A68D}" type="presOf" srcId="{0357DA75-A1DA-469B-AA2E-AC62EEC50893}" destId="{474788E0-15B5-4873-8C19-6ABB2DD4C6EC}" srcOrd="0" destOrd="0" presId="urn:microsoft.com/office/officeart/2016/7/layout/RepeatingBendingProcessNew"/>
    <dgm:cxn modelId="{C7CA0F80-8F4A-47E2-9956-B30DD4BCE64A}" srcId="{480A2D1C-1712-424C-93AD-F8158574B144}" destId="{EA10B84C-7D89-4A13-96A6-BCEABBC2416D}" srcOrd="5" destOrd="0" parTransId="{32F44D68-FD1F-44F8-8A0D-A610EBDDEEB4}" sibTransId="{0357DA75-A1DA-469B-AA2E-AC62EEC50893}"/>
    <dgm:cxn modelId="{E88AA680-FEFA-4763-B226-95D9EC807D50}" type="presOf" srcId="{480A2D1C-1712-424C-93AD-F8158574B144}" destId="{AB995299-0E65-4C86-86CD-E92858DE139C}" srcOrd="0" destOrd="0" presId="urn:microsoft.com/office/officeart/2016/7/layout/RepeatingBendingProcessNew"/>
    <dgm:cxn modelId="{24DD7F87-0AF6-4089-95D9-53E3C7066799}" type="presOf" srcId="{CE519A4B-7DCF-417D-BAB8-43C4FEE7CB0B}" destId="{C65B34B7-DCD5-46B8-93A2-9F61A663D678}" srcOrd="0" destOrd="0" presId="urn:microsoft.com/office/officeart/2016/7/layout/RepeatingBendingProcessNew"/>
    <dgm:cxn modelId="{072D5588-27DD-4285-AF96-B2FD706DB5DA}" type="presOf" srcId="{B1A2F6E3-3480-470B-9091-7C6B90308047}" destId="{E33513D4-7FF5-4B79-B87E-805EAD26D467}" srcOrd="0" destOrd="0" presId="urn:microsoft.com/office/officeart/2016/7/layout/RepeatingBendingProcessNew"/>
    <dgm:cxn modelId="{F7ECC98D-7B96-44BA-A471-90A51423C160}" type="presOf" srcId="{3DAF240D-BD31-44E6-B68F-E4362C8CA1AB}" destId="{0BE89204-1ED7-4776-9934-2EBD71A91DDD}" srcOrd="1" destOrd="0" presId="urn:microsoft.com/office/officeart/2016/7/layout/RepeatingBendingProcessNew"/>
    <dgm:cxn modelId="{4505DC90-B1A4-4253-8219-A747D04CAB4C}" type="presOf" srcId="{9AB32996-F06A-4818-B145-68885C43F089}" destId="{A720B60B-E52E-4795-9A75-4BBE0C6BF01E}" srcOrd="0" destOrd="0" presId="urn:microsoft.com/office/officeart/2016/7/layout/RepeatingBendingProcessNew"/>
    <dgm:cxn modelId="{DC6FA595-A4D6-40C1-BD1D-6588E083BE1C}" type="presOf" srcId="{E72604F9-9178-4E93-97F3-5B983F350E5C}" destId="{BA58843F-D648-469A-8353-967181323DE2}" srcOrd="1" destOrd="0" presId="urn:microsoft.com/office/officeart/2016/7/layout/RepeatingBendingProcessNew"/>
    <dgm:cxn modelId="{37A04D9A-4E19-4A56-90BF-6032CE3A46FE}" srcId="{480A2D1C-1712-424C-93AD-F8158574B144}" destId="{48FBB36E-C3D8-42B7-BD51-CE16B643DA7E}" srcOrd="2" destOrd="0" parTransId="{D2E06FC5-AD68-4AFE-9EE9-718660C815B9}" sibTransId="{3DAF240D-BD31-44E6-B68F-E4362C8CA1AB}"/>
    <dgm:cxn modelId="{EC921EA3-0434-44CE-8171-230ED4C456FF}" type="presOf" srcId="{B1A2F6E3-3480-470B-9091-7C6B90308047}" destId="{D1CE78BF-5618-4A29-89FF-1CA7CFE95A88}" srcOrd="1" destOrd="0" presId="urn:microsoft.com/office/officeart/2016/7/layout/RepeatingBendingProcessNew"/>
    <dgm:cxn modelId="{19D5C0A3-8FF7-4048-842B-F79CC4EE0EDA}" srcId="{480A2D1C-1712-424C-93AD-F8158574B144}" destId="{08BDDFD2-3A3A-4F02-BD44-E2C615A262A8}" srcOrd="3" destOrd="0" parTransId="{F841B790-D775-4135-A216-CA25D86EEF56}" sibTransId="{9AB32996-F06A-4818-B145-68885C43F089}"/>
    <dgm:cxn modelId="{CD81F0B2-719B-493D-B9BB-85B4AD4BC379}" type="presOf" srcId="{DF74DCB3-0977-4BAB-B5D9-ECB31B4A6B4F}" destId="{C6129223-2A11-4B75-AC5A-55E77CD18972}" srcOrd="0" destOrd="0" presId="urn:microsoft.com/office/officeart/2016/7/layout/RepeatingBendingProcessNew"/>
    <dgm:cxn modelId="{F45178B9-7DB4-4B0F-93EE-07AAF5786DCC}" type="presOf" srcId="{0357DA75-A1DA-469B-AA2E-AC62EEC50893}" destId="{ED749A5B-A395-406D-B9CA-52096CB4287A}" srcOrd="1" destOrd="0" presId="urn:microsoft.com/office/officeart/2016/7/layout/RepeatingBendingProcessNew"/>
    <dgm:cxn modelId="{043133C3-B0FD-44B5-AB4F-A4221F9B138D}" type="presOf" srcId="{08BDDFD2-3A3A-4F02-BD44-E2C615A262A8}" destId="{F8AEA5C7-EF7E-4432-A306-3205D12EB77B}" srcOrd="0" destOrd="0" presId="urn:microsoft.com/office/officeart/2016/7/layout/RepeatingBendingProcessNew"/>
    <dgm:cxn modelId="{1E9985D1-D1A3-498C-9DD9-780E8F8F590F}" type="presOf" srcId="{6136E43A-189D-47AB-8F15-1FBB2612B77A}" destId="{7A66E5B2-0D85-4D5D-A0A3-56D849DDBFDE}" srcOrd="1" destOrd="0" presId="urn:microsoft.com/office/officeart/2016/7/layout/RepeatingBendingProcessNew"/>
    <dgm:cxn modelId="{AB979BD1-733C-4A76-B282-4C137261ACA3}" srcId="{480A2D1C-1712-424C-93AD-F8158574B144}" destId="{DF74DCB3-0977-4BAB-B5D9-ECB31B4A6B4F}" srcOrd="0" destOrd="0" parTransId="{B4798C0B-9F46-4D2F-ADB2-191354967023}" sibTransId="{6136E43A-189D-47AB-8F15-1FBB2612B77A}"/>
    <dgm:cxn modelId="{BB8BCCD7-1752-4118-BEBC-0327EAA74D11}" type="presOf" srcId="{DEECD976-0806-456A-8E41-1BF737ABCC9B}" destId="{BF1B6B60-C09D-46ED-9A2D-3A5F35FEAE77}" srcOrd="0" destOrd="0" presId="urn:microsoft.com/office/officeart/2016/7/layout/RepeatingBendingProcessNew"/>
    <dgm:cxn modelId="{74781CF8-EEF3-4E32-B16D-AC05244742D8}" type="presOf" srcId="{33730E31-029F-411A-9880-EB671A1275D9}" destId="{C8A414D7-0BDB-45A6-9056-6256FA9AC7E8}" srcOrd="0" destOrd="0" presId="urn:microsoft.com/office/officeart/2016/7/layout/RepeatingBendingProcessNew"/>
    <dgm:cxn modelId="{4FFCB5FC-532F-45E4-999E-66B70820888A}" type="presOf" srcId="{48FBB36E-C3D8-42B7-BD51-CE16B643DA7E}" destId="{4B1B487D-E563-4E98-A306-1A0B8FC2F719}" srcOrd="0" destOrd="0" presId="urn:microsoft.com/office/officeart/2016/7/layout/RepeatingBendingProcessNew"/>
    <dgm:cxn modelId="{54861DDF-9FA9-4720-9A44-862BAC920A57}" type="presParOf" srcId="{AB995299-0E65-4C86-86CD-E92858DE139C}" destId="{C6129223-2A11-4B75-AC5A-55E77CD18972}" srcOrd="0" destOrd="0" presId="urn:microsoft.com/office/officeart/2016/7/layout/RepeatingBendingProcessNew"/>
    <dgm:cxn modelId="{C039706D-2845-48CC-B7D3-AA2A580339A2}" type="presParOf" srcId="{AB995299-0E65-4C86-86CD-E92858DE139C}" destId="{E7EFA5B6-ADAE-410C-890B-236071540D27}" srcOrd="1" destOrd="0" presId="urn:microsoft.com/office/officeart/2016/7/layout/RepeatingBendingProcessNew"/>
    <dgm:cxn modelId="{90C229DE-E6CB-456C-98A5-79C0DF21ECC6}" type="presParOf" srcId="{E7EFA5B6-ADAE-410C-890B-236071540D27}" destId="{7A66E5B2-0D85-4D5D-A0A3-56D849DDBFDE}" srcOrd="0" destOrd="0" presId="urn:microsoft.com/office/officeart/2016/7/layout/RepeatingBendingProcessNew"/>
    <dgm:cxn modelId="{76B7B3A4-D881-42FB-BB3E-12ED53E7EE4F}" type="presParOf" srcId="{AB995299-0E65-4C86-86CD-E92858DE139C}" destId="{9FF68F02-75DC-4C7B-B0CE-6811AE72752F}" srcOrd="2" destOrd="0" presId="urn:microsoft.com/office/officeart/2016/7/layout/RepeatingBendingProcessNew"/>
    <dgm:cxn modelId="{7D6949CF-C79F-442C-924C-E69FB575B8DD}" type="presParOf" srcId="{AB995299-0E65-4C86-86CD-E92858DE139C}" destId="{41001062-1237-41DC-8915-A87004E9517B}" srcOrd="3" destOrd="0" presId="urn:microsoft.com/office/officeart/2016/7/layout/RepeatingBendingProcessNew"/>
    <dgm:cxn modelId="{0522C64A-5A1C-45B8-AAB0-75711A19F890}" type="presParOf" srcId="{41001062-1237-41DC-8915-A87004E9517B}" destId="{BA58843F-D648-469A-8353-967181323DE2}" srcOrd="0" destOrd="0" presId="urn:microsoft.com/office/officeart/2016/7/layout/RepeatingBendingProcessNew"/>
    <dgm:cxn modelId="{83D22F90-1369-4A55-AD86-6FBE911BAD56}" type="presParOf" srcId="{AB995299-0E65-4C86-86CD-E92858DE139C}" destId="{4B1B487D-E563-4E98-A306-1A0B8FC2F719}" srcOrd="4" destOrd="0" presId="urn:microsoft.com/office/officeart/2016/7/layout/RepeatingBendingProcessNew"/>
    <dgm:cxn modelId="{84CF9BE3-2928-45DB-A070-F98868AC7950}" type="presParOf" srcId="{AB995299-0E65-4C86-86CD-E92858DE139C}" destId="{F3861EA5-76BF-43B4-B424-D785FE7FADD6}" srcOrd="5" destOrd="0" presId="urn:microsoft.com/office/officeart/2016/7/layout/RepeatingBendingProcessNew"/>
    <dgm:cxn modelId="{8E765DD8-57E8-4606-87C1-2B05F379A3D0}" type="presParOf" srcId="{F3861EA5-76BF-43B4-B424-D785FE7FADD6}" destId="{0BE89204-1ED7-4776-9934-2EBD71A91DDD}" srcOrd="0" destOrd="0" presId="urn:microsoft.com/office/officeart/2016/7/layout/RepeatingBendingProcessNew"/>
    <dgm:cxn modelId="{4AE8CA67-3EDC-41A6-8B5C-117D99A2A950}" type="presParOf" srcId="{AB995299-0E65-4C86-86CD-E92858DE139C}" destId="{F8AEA5C7-EF7E-4432-A306-3205D12EB77B}" srcOrd="6" destOrd="0" presId="urn:microsoft.com/office/officeart/2016/7/layout/RepeatingBendingProcessNew"/>
    <dgm:cxn modelId="{136BA69E-D69F-4D58-A629-4BA42A3C901A}" type="presParOf" srcId="{AB995299-0E65-4C86-86CD-E92858DE139C}" destId="{A720B60B-E52E-4795-9A75-4BBE0C6BF01E}" srcOrd="7" destOrd="0" presId="urn:microsoft.com/office/officeart/2016/7/layout/RepeatingBendingProcessNew"/>
    <dgm:cxn modelId="{33A199B2-C265-4E28-8655-C18A327B1798}" type="presParOf" srcId="{A720B60B-E52E-4795-9A75-4BBE0C6BF01E}" destId="{1C44954A-71E4-47D3-B4EA-4D1C0C18E97A}" srcOrd="0" destOrd="0" presId="urn:microsoft.com/office/officeart/2016/7/layout/RepeatingBendingProcessNew"/>
    <dgm:cxn modelId="{FF108AFB-B1D6-4621-A398-D4F272FDA5E1}" type="presParOf" srcId="{AB995299-0E65-4C86-86CD-E92858DE139C}" destId="{79FF74B1-4602-4223-90FE-FEB5F39CDE8A}" srcOrd="8" destOrd="0" presId="urn:microsoft.com/office/officeart/2016/7/layout/RepeatingBendingProcessNew"/>
    <dgm:cxn modelId="{5B4997E6-1165-4DE8-935C-C827B45BEB84}" type="presParOf" srcId="{AB995299-0E65-4C86-86CD-E92858DE139C}" destId="{E33513D4-7FF5-4B79-B87E-805EAD26D467}" srcOrd="9" destOrd="0" presId="urn:microsoft.com/office/officeart/2016/7/layout/RepeatingBendingProcessNew"/>
    <dgm:cxn modelId="{3AF0125B-119B-4F81-803E-CFB49C2FEDDB}" type="presParOf" srcId="{E33513D4-7FF5-4B79-B87E-805EAD26D467}" destId="{D1CE78BF-5618-4A29-89FF-1CA7CFE95A88}" srcOrd="0" destOrd="0" presId="urn:microsoft.com/office/officeart/2016/7/layout/RepeatingBendingProcessNew"/>
    <dgm:cxn modelId="{72307F37-6082-4742-B052-113D309F0ADF}" type="presParOf" srcId="{AB995299-0E65-4C86-86CD-E92858DE139C}" destId="{26B72ED8-F5EC-42C4-82A6-24A4D908DA1B}" srcOrd="10" destOrd="0" presId="urn:microsoft.com/office/officeart/2016/7/layout/RepeatingBendingProcessNew"/>
    <dgm:cxn modelId="{21082C2D-8119-48E0-8542-AA2E14CF2258}" type="presParOf" srcId="{AB995299-0E65-4C86-86CD-E92858DE139C}" destId="{474788E0-15B5-4873-8C19-6ABB2DD4C6EC}" srcOrd="11" destOrd="0" presId="urn:microsoft.com/office/officeart/2016/7/layout/RepeatingBendingProcessNew"/>
    <dgm:cxn modelId="{9CDBCDC6-C3BD-4803-ADAF-B470DF6AA583}" type="presParOf" srcId="{474788E0-15B5-4873-8C19-6ABB2DD4C6EC}" destId="{ED749A5B-A395-406D-B9CA-52096CB4287A}" srcOrd="0" destOrd="0" presId="urn:microsoft.com/office/officeart/2016/7/layout/RepeatingBendingProcessNew"/>
    <dgm:cxn modelId="{395D3131-07A6-4FD1-80A5-C898B3CA8DC3}" type="presParOf" srcId="{AB995299-0E65-4C86-86CD-E92858DE139C}" destId="{C8A414D7-0BDB-45A6-9056-6256FA9AC7E8}" srcOrd="12" destOrd="0" presId="urn:microsoft.com/office/officeart/2016/7/layout/RepeatingBendingProcessNew"/>
    <dgm:cxn modelId="{9DC78AE1-34CD-4ADA-9151-F268CBB7F4DC}" type="presParOf" srcId="{AB995299-0E65-4C86-86CD-E92858DE139C}" destId="{C65B34B7-DCD5-46B8-93A2-9F61A663D678}" srcOrd="13" destOrd="0" presId="urn:microsoft.com/office/officeart/2016/7/layout/RepeatingBendingProcessNew"/>
    <dgm:cxn modelId="{8D539049-25AE-4034-926E-5FAABB1D74C1}" type="presParOf" srcId="{C65B34B7-DCD5-46B8-93A2-9F61A663D678}" destId="{BF6E5364-1F21-45A2-8B63-40BE8F63AC59}" srcOrd="0" destOrd="0" presId="urn:microsoft.com/office/officeart/2016/7/layout/RepeatingBendingProcessNew"/>
    <dgm:cxn modelId="{EF709AC0-C4DE-45E4-8B84-9806AEDCC28F}" type="presParOf" srcId="{AB995299-0E65-4C86-86CD-E92858DE139C}" destId="{BF1B6B60-C09D-46ED-9A2D-3A5F35FEAE77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A3A9309-488B-4388-9113-91473EFD58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0E2988F-84F8-461E-8A5C-AD71305AC076}">
      <dgm:prSet/>
      <dgm:spPr/>
      <dgm:t>
        <a:bodyPr/>
        <a:lstStyle/>
        <a:p>
          <a:r>
            <a:rPr lang="en-GB"/>
            <a:t>They need power from somewhere. </a:t>
          </a:r>
          <a:endParaRPr lang="en-US"/>
        </a:p>
      </dgm:t>
    </dgm:pt>
    <dgm:pt modelId="{545CFE59-F8D0-4067-8F5D-DAF4AA903971}" type="parTrans" cxnId="{E43F1FC5-BEA9-4A29-8A41-5555F3017A0B}">
      <dgm:prSet/>
      <dgm:spPr/>
      <dgm:t>
        <a:bodyPr/>
        <a:lstStyle/>
        <a:p>
          <a:endParaRPr lang="en-US"/>
        </a:p>
      </dgm:t>
    </dgm:pt>
    <dgm:pt modelId="{823826C3-6364-4267-945A-D558160122A3}" type="sibTrans" cxnId="{E43F1FC5-BEA9-4A29-8A41-5555F3017A0B}">
      <dgm:prSet/>
      <dgm:spPr/>
      <dgm:t>
        <a:bodyPr/>
        <a:lstStyle/>
        <a:p>
          <a:endParaRPr lang="en-US"/>
        </a:p>
      </dgm:t>
    </dgm:pt>
    <dgm:pt modelId="{EDBFAA36-5311-47E9-BCEC-F58C7CA0B1FE}">
      <dgm:prSet/>
      <dgm:spPr/>
      <dgm:t>
        <a:bodyPr/>
        <a:lstStyle/>
        <a:p>
          <a:r>
            <a:rPr lang="en-GB"/>
            <a:t>This power will come from Parliament because parliament are the supreme law-making body. </a:t>
          </a:r>
          <a:endParaRPr lang="en-US"/>
        </a:p>
      </dgm:t>
    </dgm:pt>
    <dgm:pt modelId="{BDFB1F03-601C-4745-BB27-92A4161F956D}" type="parTrans" cxnId="{88BD2F46-B168-4387-9ED7-E40CFBACAED4}">
      <dgm:prSet/>
      <dgm:spPr/>
      <dgm:t>
        <a:bodyPr/>
        <a:lstStyle/>
        <a:p>
          <a:endParaRPr lang="en-US"/>
        </a:p>
      </dgm:t>
    </dgm:pt>
    <dgm:pt modelId="{FDB8F58C-F309-40D6-9681-4E480580CE25}" type="sibTrans" cxnId="{88BD2F46-B168-4387-9ED7-E40CFBACAED4}">
      <dgm:prSet/>
      <dgm:spPr/>
      <dgm:t>
        <a:bodyPr/>
        <a:lstStyle/>
        <a:p>
          <a:endParaRPr lang="en-US"/>
        </a:p>
      </dgm:t>
    </dgm:pt>
    <dgm:pt modelId="{1D48B3ED-5EBE-4BCA-B1BB-759BB64CA5C6}">
      <dgm:prSet/>
      <dgm:spPr/>
      <dgm:t>
        <a:bodyPr/>
        <a:lstStyle/>
        <a:p>
          <a:r>
            <a:rPr lang="en-GB"/>
            <a:t>They get their powers from the prerogative and the acts of parliament. </a:t>
          </a:r>
          <a:endParaRPr lang="en-US"/>
        </a:p>
      </dgm:t>
    </dgm:pt>
    <dgm:pt modelId="{B5447903-C468-413D-89EE-5417DB329BAD}" type="parTrans" cxnId="{0BBFFA92-0C3B-4BC5-9022-8FEE0D83141F}">
      <dgm:prSet/>
      <dgm:spPr/>
      <dgm:t>
        <a:bodyPr/>
        <a:lstStyle/>
        <a:p>
          <a:endParaRPr lang="en-US"/>
        </a:p>
      </dgm:t>
    </dgm:pt>
    <dgm:pt modelId="{80181944-2EAB-45E4-ACCA-6114195E6924}" type="sibTrans" cxnId="{0BBFFA92-0C3B-4BC5-9022-8FEE0D83141F}">
      <dgm:prSet/>
      <dgm:spPr/>
      <dgm:t>
        <a:bodyPr/>
        <a:lstStyle/>
        <a:p>
          <a:endParaRPr lang="en-US"/>
        </a:p>
      </dgm:t>
    </dgm:pt>
    <dgm:pt modelId="{32751347-3F4E-4FF0-8FA1-5038DD60D480}">
      <dgm:prSet/>
      <dgm:spPr/>
      <dgm:t>
        <a:bodyPr/>
        <a:lstStyle/>
        <a:p>
          <a:r>
            <a:rPr lang="en-GB"/>
            <a:t>Why law changes. </a:t>
          </a:r>
          <a:endParaRPr lang="en-US"/>
        </a:p>
      </dgm:t>
    </dgm:pt>
    <dgm:pt modelId="{871CEF4C-8D27-4CDE-9171-850954826A60}" type="parTrans" cxnId="{B19CC439-A257-47AF-A11F-E16E060C0B72}">
      <dgm:prSet/>
      <dgm:spPr/>
      <dgm:t>
        <a:bodyPr/>
        <a:lstStyle/>
        <a:p>
          <a:endParaRPr lang="en-US"/>
        </a:p>
      </dgm:t>
    </dgm:pt>
    <dgm:pt modelId="{CC5260D0-26AA-44FF-B21A-1600DC0C7C85}" type="sibTrans" cxnId="{B19CC439-A257-47AF-A11F-E16E060C0B72}">
      <dgm:prSet/>
      <dgm:spPr/>
      <dgm:t>
        <a:bodyPr/>
        <a:lstStyle/>
        <a:p>
          <a:endParaRPr lang="en-US"/>
        </a:p>
      </dgm:t>
    </dgm:pt>
    <dgm:pt modelId="{E9BB2698-1BBA-43C4-BF02-6D9F0A7B6ABF}" type="pres">
      <dgm:prSet presAssocID="{5A3A9309-488B-4388-9113-91473EFD5812}" presName="root" presStyleCnt="0">
        <dgm:presLayoutVars>
          <dgm:dir/>
          <dgm:resizeHandles val="exact"/>
        </dgm:presLayoutVars>
      </dgm:prSet>
      <dgm:spPr/>
    </dgm:pt>
    <dgm:pt modelId="{C5A3C32D-1476-4897-93A4-B828E25646D2}" type="pres">
      <dgm:prSet presAssocID="{80E2988F-84F8-461E-8A5C-AD71305AC076}" presName="compNode" presStyleCnt="0"/>
      <dgm:spPr/>
    </dgm:pt>
    <dgm:pt modelId="{38E65D2F-17FE-4766-AE84-E3151709BCD0}" type="pres">
      <dgm:prSet presAssocID="{80E2988F-84F8-461E-8A5C-AD71305AC076}" presName="bgRect" presStyleLbl="bgShp" presStyleIdx="0" presStyleCnt="4"/>
      <dgm:spPr/>
    </dgm:pt>
    <dgm:pt modelId="{1FD14861-2299-41F1-BC06-3126EB2045F7}" type="pres">
      <dgm:prSet presAssocID="{80E2988F-84F8-461E-8A5C-AD71305AC0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65696682-4E0C-402E-BB47-0AA556C2E415}" type="pres">
      <dgm:prSet presAssocID="{80E2988F-84F8-461E-8A5C-AD71305AC076}" presName="spaceRect" presStyleCnt="0"/>
      <dgm:spPr/>
    </dgm:pt>
    <dgm:pt modelId="{B8691A88-E4A4-45A4-ADE7-0A3ED92ECF64}" type="pres">
      <dgm:prSet presAssocID="{80E2988F-84F8-461E-8A5C-AD71305AC076}" presName="parTx" presStyleLbl="revTx" presStyleIdx="0" presStyleCnt="4">
        <dgm:presLayoutVars>
          <dgm:chMax val="0"/>
          <dgm:chPref val="0"/>
        </dgm:presLayoutVars>
      </dgm:prSet>
      <dgm:spPr/>
    </dgm:pt>
    <dgm:pt modelId="{04B51230-C4EA-4BFB-81C1-14AF222B48BA}" type="pres">
      <dgm:prSet presAssocID="{823826C3-6364-4267-945A-D558160122A3}" presName="sibTrans" presStyleCnt="0"/>
      <dgm:spPr/>
    </dgm:pt>
    <dgm:pt modelId="{6AAB8048-5B78-457A-BFD6-4C96903C2C42}" type="pres">
      <dgm:prSet presAssocID="{EDBFAA36-5311-47E9-BCEC-F58C7CA0B1FE}" presName="compNode" presStyleCnt="0"/>
      <dgm:spPr/>
    </dgm:pt>
    <dgm:pt modelId="{67FB0EF7-1607-4EF7-BB27-3619BD063C0A}" type="pres">
      <dgm:prSet presAssocID="{EDBFAA36-5311-47E9-BCEC-F58C7CA0B1FE}" presName="bgRect" presStyleLbl="bgShp" presStyleIdx="1" presStyleCnt="4"/>
      <dgm:spPr/>
    </dgm:pt>
    <dgm:pt modelId="{FF670F48-C13A-4FCE-BA8C-9FBC287AC3BD}" type="pres">
      <dgm:prSet presAssocID="{EDBFAA36-5311-47E9-BCEC-F58C7CA0B1F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02DAF26-D64E-4A33-BAA1-4231FD831FE9}" type="pres">
      <dgm:prSet presAssocID="{EDBFAA36-5311-47E9-BCEC-F58C7CA0B1FE}" presName="spaceRect" presStyleCnt="0"/>
      <dgm:spPr/>
    </dgm:pt>
    <dgm:pt modelId="{725AE440-C754-4C41-B4FA-4C4233FC8795}" type="pres">
      <dgm:prSet presAssocID="{EDBFAA36-5311-47E9-BCEC-F58C7CA0B1FE}" presName="parTx" presStyleLbl="revTx" presStyleIdx="1" presStyleCnt="4">
        <dgm:presLayoutVars>
          <dgm:chMax val="0"/>
          <dgm:chPref val="0"/>
        </dgm:presLayoutVars>
      </dgm:prSet>
      <dgm:spPr/>
    </dgm:pt>
    <dgm:pt modelId="{3529EEC0-A392-46D5-973B-B873643599E4}" type="pres">
      <dgm:prSet presAssocID="{FDB8F58C-F309-40D6-9681-4E480580CE25}" presName="sibTrans" presStyleCnt="0"/>
      <dgm:spPr/>
    </dgm:pt>
    <dgm:pt modelId="{220ED44B-76A0-41C2-95E4-1FCFDF71D679}" type="pres">
      <dgm:prSet presAssocID="{1D48B3ED-5EBE-4BCA-B1BB-759BB64CA5C6}" presName="compNode" presStyleCnt="0"/>
      <dgm:spPr/>
    </dgm:pt>
    <dgm:pt modelId="{B09D137E-C0ED-482C-B445-42C3DA1568B7}" type="pres">
      <dgm:prSet presAssocID="{1D48B3ED-5EBE-4BCA-B1BB-759BB64CA5C6}" presName="bgRect" presStyleLbl="bgShp" presStyleIdx="2" presStyleCnt="4"/>
      <dgm:spPr/>
    </dgm:pt>
    <dgm:pt modelId="{496AA8CD-021E-499F-BC34-ED157DB4BA42}" type="pres">
      <dgm:prSet presAssocID="{1D48B3ED-5EBE-4BCA-B1BB-759BB64CA5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973EDEC-8ADA-4992-B080-956AE6A2BCDD}" type="pres">
      <dgm:prSet presAssocID="{1D48B3ED-5EBE-4BCA-B1BB-759BB64CA5C6}" presName="spaceRect" presStyleCnt="0"/>
      <dgm:spPr/>
    </dgm:pt>
    <dgm:pt modelId="{BC2CC1E3-2B01-484B-A835-E8BD45EB6BDF}" type="pres">
      <dgm:prSet presAssocID="{1D48B3ED-5EBE-4BCA-B1BB-759BB64CA5C6}" presName="parTx" presStyleLbl="revTx" presStyleIdx="2" presStyleCnt="4">
        <dgm:presLayoutVars>
          <dgm:chMax val="0"/>
          <dgm:chPref val="0"/>
        </dgm:presLayoutVars>
      </dgm:prSet>
      <dgm:spPr/>
    </dgm:pt>
    <dgm:pt modelId="{B55778CE-428E-4149-BB91-EDF4EDEDCE5C}" type="pres">
      <dgm:prSet presAssocID="{80181944-2EAB-45E4-ACCA-6114195E6924}" presName="sibTrans" presStyleCnt="0"/>
      <dgm:spPr/>
    </dgm:pt>
    <dgm:pt modelId="{A2F822D7-929A-4A68-A088-7ECF38F2618D}" type="pres">
      <dgm:prSet presAssocID="{32751347-3F4E-4FF0-8FA1-5038DD60D480}" presName="compNode" presStyleCnt="0"/>
      <dgm:spPr/>
    </dgm:pt>
    <dgm:pt modelId="{A2B9D34E-9A73-4B23-9A55-9A14DAE831AA}" type="pres">
      <dgm:prSet presAssocID="{32751347-3F4E-4FF0-8FA1-5038DD60D480}" presName="bgRect" presStyleLbl="bgShp" presStyleIdx="3" presStyleCnt="4"/>
      <dgm:spPr/>
    </dgm:pt>
    <dgm:pt modelId="{94E69C47-68E0-4884-A892-EE07DB2F6444}" type="pres">
      <dgm:prSet presAssocID="{32751347-3F4E-4FF0-8FA1-5038DD60D4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63687B4-DE59-4F8B-BFF5-38AE5CA9123A}" type="pres">
      <dgm:prSet presAssocID="{32751347-3F4E-4FF0-8FA1-5038DD60D480}" presName="spaceRect" presStyleCnt="0"/>
      <dgm:spPr/>
    </dgm:pt>
    <dgm:pt modelId="{77971EAA-B509-4AB7-BED2-D39C33FB4039}" type="pres">
      <dgm:prSet presAssocID="{32751347-3F4E-4FF0-8FA1-5038DD60D48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D614B07-48CB-4DC8-BEF6-C1F95C6B318C}" type="presOf" srcId="{80E2988F-84F8-461E-8A5C-AD71305AC076}" destId="{B8691A88-E4A4-45A4-ADE7-0A3ED92ECF64}" srcOrd="0" destOrd="0" presId="urn:microsoft.com/office/officeart/2018/2/layout/IconVerticalSolidList"/>
    <dgm:cxn modelId="{9B3DF71E-B93C-4695-AF9B-D393F503456B}" type="presOf" srcId="{5A3A9309-488B-4388-9113-91473EFD5812}" destId="{E9BB2698-1BBA-43C4-BF02-6D9F0A7B6ABF}" srcOrd="0" destOrd="0" presId="urn:microsoft.com/office/officeart/2018/2/layout/IconVerticalSolidList"/>
    <dgm:cxn modelId="{B19CC439-A257-47AF-A11F-E16E060C0B72}" srcId="{5A3A9309-488B-4388-9113-91473EFD5812}" destId="{32751347-3F4E-4FF0-8FA1-5038DD60D480}" srcOrd="3" destOrd="0" parTransId="{871CEF4C-8D27-4CDE-9171-850954826A60}" sibTransId="{CC5260D0-26AA-44FF-B21A-1600DC0C7C85}"/>
    <dgm:cxn modelId="{88BD2F46-B168-4387-9ED7-E40CFBACAED4}" srcId="{5A3A9309-488B-4388-9113-91473EFD5812}" destId="{EDBFAA36-5311-47E9-BCEC-F58C7CA0B1FE}" srcOrd="1" destOrd="0" parTransId="{BDFB1F03-601C-4745-BB27-92A4161F956D}" sibTransId="{FDB8F58C-F309-40D6-9681-4E480580CE25}"/>
    <dgm:cxn modelId="{BF7E698B-C366-4213-BBE3-BE6C48BF5651}" type="presOf" srcId="{1D48B3ED-5EBE-4BCA-B1BB-759BB64CA5C6}" destId="{BC2CC1E3-2B01-484B-A835-E8BD45EB6BDF}" srcOrd="0" destOrd="0" presId="urn:microsoft.com/office/officeart/2018/2/layout/IconVerticalSolidList"/>
    <dgm:cxn modelId="{2B8A668E-1671-4275-9E02-7FE1A2041A1D}" type="presOf" srcId="{32751347-3F4E-4FF0-8FA1-5038DD60D480}" destId="{77971EAA-B509-4AB7-BED2-D39C33FB4039}" srcOrd="0" destOrd="0" presId="urn:microsoft.com/office/officeart/2018/2/layout/IconVerticalSolidList"/>
    <dgm:cxn modelId="{0BBFFA92-0C3B-4BC5-9022-8FEE0D83141F}" srcId="{5A3A9309-488B-4388-9113-91473EFD5812}" destId="{1D48B3ED-5EBE-4BCA-B1BB-759BB64CA5C6}" srcOrd="2" destOrd="0" parTransId="{B5447903-C468-413D-89EE-5417DB329BAD}" sibTransId="{80181944-2EAB-45E4-ACCA-6114195E6924}"/>
    <dgm:cxn modelId="{E43F1FC5-BEA9-4A29-8A41-5555F3017A0B}" srcId="{5A3A9309-488B-4388-9113-91473EFD5812}" destId="{80E2988F-84F8-461E-8A5C-AD71305AC076}" srcOrd="0" destOrd="0" parTransId="{545CFE59-F8D0-4067-8F5D-DAF4AA903971}" sibTransId="{823826C3-6364-4267-945A-D558160122A3}"/>
    <dgm:cxn modelId="{000F3AD8-4F0B-4C6D-9C65-8E064160F691}" type="presOf" srcId="{EDBFAA36-5311-47E9-BCEC-F58C7CA0B1FE}" destId="{725AE440-C754-4C41-B4FA-4C4233FC8795}" srcOrd="0" destOrd="0" presId="urn:microsoft.com/office/officeart/2018/2/layout/IconVerticalSolidList"/>
    <dgm:cxn modelId="{05F89DC4-2731-4655-828C-AAD30ACC8A18}" type="presParOf" srcId="{E9BB2698-1BBA-43C4-BF02-6D9F0A7B6ABF}" destId="{C5A3C32D-1476-4897-93A4-B828E25646D2}" srcOrd="0" destOrd="0" presId="urn:microsoft.com/office/officeart/2018/2/layout/IconVerticalSolidList"/>
    <dgm:cxn modelId="{DF10C831-A632-414F-84B9-13E2B00371B4}" type="presParOf" srcId="{C5A3C32D-1476-4897-93A4-B828E25646D2}" destId="{38E65D2F-17FE-4766-AE84-E3151709BCD0}" srcOrd="0" destOrd="0" presId="urn:microsoft.com/office/officeart/2018/2/layout/IconVerticalSolidList"/>
    <dgm:cxn modelId="{53480CB0-6467-462B-88B5-9BFFB650C180}" type="presParOf" srcId="{C5A3C32D-1476-4897-93A4-B828E25646D2}" destId="{1FD14861-2299-41F1-BC06-3126EB2045F7}" srcOrd="1" destOrd="0" presId="urn:microsoft.com/office/officeart/2018/2/layout/IconVerticalSolidList"/>
    <dgm:cxn modelId="{D32A447E-FFC6-4BFD-8FBE-20DBD4DF7F45}" type="presParOf" srcId="{C5A3C32D-1476-4897-93A4-B828E25646D2}" destId="{65696682-4E0C-402E-BB47-0AA556C2E415}" srcOrd="2" destOrd="0" presId="urn:microsoft.com/office/officeart/2018/2/layout/IconVerticalSolidList"/>
    <dgm:cxn modelId="{B6F8FD15-6FF0-4077-8163-8D45E50566F5}" type="presParOf" srcId="{C5A3C32D-1476-4897-93A4-B828E25646D2}" destId="{B8691A88-E4A4-45A4-ADE7-0A3ED92ECF64}" srcOrd="3" destOrd="0" presId="urn:microsoft.com/office/officeart/2018/2/layout/IconVerticalSolidList"/>
    <dgm:cxn modelId="{83D93A8D-BF6F-4863-94AA-D987DF487690}" type="presParOf" srcId="{E9BB2698-1BBA-43C4-BF02-6D9F0A7B6ABF}" destId="{04B51230-C4EA-4BFB-81C1-14AF222B48BA}" srcOrd="1" destOrd="0" presId="urn:microsoft.com/office/officeart/2018/2/layout/IconVerticalSolidList"/>
    <dgm:cxn modelId="{AC48309E-3879-4B57-B319-E1BE63396AB5}" type="presParOf" srcId="{E9BB2698-1BBA-43C4-BF02-6D9F0A7B6ABF}" destId="{6AAB8048-5B78-457A-BFD6-4C96903C2C42}" srcOrd="2" destOrd="0" presId="urn:microsoft.com/office/officeart/2018/2/layout/IconVerticalSolidList"/>
    <dgm:cxn modelId="{C3447E21-AA29-4E40-A59B-90A41B6025B8}" type="presParOf" srcId="{6AAB8048-5B78-457A-BFD6-4C96903C2C42}" destId="{67FB0EF7-1607-4EF7-BB27-3619BD063C0A}" srcOrd="0" destOrd="0" presId="urn:microsoft.com/office/officeart/2018/2/layout/IconVerticalSolidList"/>
    <dgm:cxn modelId="{7BEA410F-5AB3-4789-B815-499059E3B752}" type="presParOf" srcId="{6AAB8048-5B78-457A-BFD6-4C96903C2C42}" destId="{FF670F48-C13A-4FCE-BA8C-9FBC287AC3BD}" srcOrd="1" destOrd="0" presId="urn:microsoft.com/office/officeart/2018/2/layout/IconVerticalSolidList"/>
    <dgm:cxn modelId="{EE51A402-0145-4DD2-A2C9-E468583EDA85}" type="presParOf" srcId="{6AAB8048-5B78-457A-BFD6-4C96903C2C42}" destId="{602DAF26-D64E-4A33-BAA1-4231FD831FE9}" srcOrd="2" destOrd="0" presId="urn:microsoft.com/office/officeart/2018/2/layout/IconVerticalSolidList"/>
    <dgm:cxn modelId="{32B83EC6-BBD8-41EA-8F3D-A285F6034787}" type="presParOf" srcId="{6AAB8048-5B78-457A-BFD6-4C96903C2C42}" destId="{725AE440-C754-4C41-B4FA-4C4233FC8795}" srcOrd="3" destOrd="0" presId="urn:microsoft.com/office/officeart/2018/2/layout/IconVerticalSolidList"/>
    <dgm:cxn modelId="{4AE0E117-6630-44A0-97D5-018088A0DD66}" type="presParOf" srcId="{E9BB2698-1BBA-43C4-BF02-6D9F0A7B6ABF}" destId="{3529EEC0-A392-46D5-973B-B873643599E4}" srcOrd="3" destOrd="0" presId="urn:microsoft.com/office/officeart/2018/2/layout/IconVerticalSolidList"/>
    <dgm:cxn modelId="{09710F89-76E7-431B-BF6A-42DF9B67A036}" type="presParOf" srcId="{E9BB2698-1BBA-43C4-BF02-6D9F0A7B6ABF}" destId="{220ED44B-76A0-41C2-95E4-1FCFDF71D679}" srcOrd="4" destOrd="0" presId="urn:microsoft.com/office/officeart/2018/2/layout/IconVerticalSolidList"/>
    <dgm:cxn modelId="{676AB00C-FF54-46EA-9094-313BF6E48C3E}" type="presParOf" srcId="{220ED44B-76A0-41C2-95E4-1FCFDF71D679}" destId="{B09D137E-C0ED-482C-B445-42C3DA1568B7}" srcOrd="0" destOrd="0" presId="urn:microsoft.com/office/officeart/2018/2/layout/IconVerticalSolidList"/>
    <dgm:cxn modelId="{C4885C3F-4484-40F4-A290-917A639BBFB5}" type="presParOf" srcId="{220ED44B-76A0-41C2-95E4-1FCFDF71D679}" destId="{496AA8CD-021E-499F-BC34-ED157DB4BA42}" srcOrd="1" destOrd="0" presId="urn:microsoft.com/office/officeart/2018/2/layout/IconVerticalSolidList"/>
    <dgm:cxn modelId="{75753421-9EF6-4F58-87CC-A6D0F29B905D}" type="presParOf" srcId="{220ED44B-76A0-41C2-95E4-1FCFDF71D679}" destId="{B973EDEC-8ADA-4992-B080-956AE6A2BCDD}" srcOrd="2" destOrd="0" presId="urn:microsoft.com/office/officeart/2018/2/layout/IconVerticalSolidList"/>
    <dgm:cxn modelId="{281E2B5D-E14D-4ADA-961F-11D51D0B9152}" type="presParOf" srcId="{220ED44B-76A0-41C2-95E4-1FCFDF71D679}" destId="{BC2CC1E3-2B01-484B-A835-E8BD45EB6BDF}" srcOrd="3" destOrd="0" presId="urn:microsoft.com/office/officeart/2018/2/layout/IconVerticalSolidList"/>
    <dgm:cxn modelId="{E3789C75-ECA7-4F91-A45B-0E4D7E9F5CD4}" type="presParOf" srcId="{E9BB2698-1BBA-43C4-BF02-6D9F0A7B6ABF}" destId="{B55778CE-428E-4149-BB91-EDF4EDEDCE5C}" srcOrd="5" destOrd="0" presId="urn:microsoft.com/office/officeart/2018/2/layout/IconVerticalSolidList"/>
    <dgm:cxn modelId="{7DAFCBCD-CDC7-4C9D-81CA-A064B70C3E2A}" type="presParOf" srcId="{E9BB2698-1BBA-43C4-BF02-6D9F0A7B6ABF}" destId="{A2F822D7-929A-4A68-A088-7ECF38F2618D}" srcOrd="6" destOrd="0" presId="urn:microsoft.com/office/officeart/2018/2/layout/IconVerticalSolidList"/>
    <dgm:cxn modelId="{AC8E2B51-41F6-4C7F-8D96-BB0EE9A617A3}" type="presParOf" srcId="{A2F822D7-929A-4A68-A088-7ECF38F2618D}" destId="{A2B9D34E-9A73-4B23-9A55-9A14DAE831AA}" srcOrd="0" destOrd="0" presId="urn:microsoft.com/office/officeart/2018/2/layout/IconVerticalSolidList"/>
    <dgm:cxn modelId="{9473DECC-422C-454F-91D6-F7547EE2C9C7}" type="presParOf" srcId="{A2F822D7-929A-4A68-A088-7ECF38F2618D}" destId="{94E69C47-68E0-4884-A892-EE07DB2F6444}" srcOrd="1" destOrd="0" presId="urn:microsoft.com/office/officeart/2018/2/layout/IconVerticalSolidList"/>
    <dgm:cxn modelId="{F7DAD93F-D993-4C01-9076-B66CEA0657DA}" type="presParOf" srcId="{A2F822D7-929A-4A68-A088-7ECF38F2618D}" destId="{563687B4-DE59-4F8B-BFF5-38AE5CA9123A}" srcOrd="2" destOrd="0" presId="urn:microsoft.com/office/officeart/2018/2/layout/IconVerticalSolidList"/>
    <dgm:cxn modelId="{FAD0BA79-F338-4B8F-A5CD-ABAF79722F0A}" type="presParOf" srcId="{A2F822D7-929A-4A68-A088-7ECF38F2618D}" destId="{77971EAA-B509-4AB7-BED2-D39C33FB40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433ACA5-D97A-42AD-89B1-1AF508ADE5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F115A1-005A-4D5F-8715-D597E0B7D4CD}">
      <dgm:prSet/>
      <dgm:spPr/>
      <dgm:t>
        <a:bodyPr/>
        <a:lstStyle/>
        <a:p>
          <a:r>
            <a:rPr lang="en-GB"/>
            <a:t>Judicial review of the decisions ect. </a:t>
          </a:r>
          <a:endParaRPr lang="en-US"/>
        </a:p>
      </dgm:t>
    </dgm:pt>
    <dgm:pt modelId="{17E53600-40BD-460A-8292-E0D8E2C96995}" type="parTrans" cxnId="{3EF767A5-E9F1-4B72-AB3E-9CBE23020483}">
      <dgm:prSet/>
      <dgm:spPr/>
      <dgm:t>
        <a:bodyPr/>
        <a:lstStyle/>
        <a:p>
          <a:endParaRPr lang="en-US"/>
        </a:p>
      </dgm:t>
    </dgm:pt>
    <dgm:pt modelId="{95FDA912-C265-4033-8B18-93E79D65D99D}" type="sibTrans" cxnId="{3EF767A5-E9F1-4B72-AB3E-9CBE23020483}">
      <dgm:prSet/>
      <dgm:spPr/>
      <dgm:t>
        <a:bodyPr/>
        <a:lstStyle/>
        <a:p>
          <a:endParaRPr lang="en-US"/>
        </a:p>
      </dgm:t>
    </dgm:pt>
    <dgm:pt modelId="{35487F8E-3255-425E-9F7C-9B95BF50B615}">
      <dgm:prSet/>
      <dgm:spPr/>
      <dgm:t>
        <a:bodyPr/>
        <a:lstStyle/>
        <a:p>
          <a:r>
            <a:rPr lang="en-GB"/>
            <a:t>Judicial review is only available for secondary legislation. </a:t>
          </a:r>
          <a:endParaRPr lang="en-US"/>
        </a:p>
      </dgm:t>
    </dgm:pt>
    <dgm:pt modelId="{D5AA91BF-DB06-4A95-A944-17D48C2CCB81}" type="parTrans" cxnId="{2F8771B3-2982-40A3-9421-12667D63BEF7}">
      <dgm:prSet/>
      <dgm:spPr/>
      <dgm:t>
        <a:bodyPr/>
        <a:lstStyle/>
        <a:p>
          <a:endParaRPr lang="en-US"/>
        </a:p>
      </dgm:t>
    </dgm:pt>
    <dgm:pt modelId="{1C66E1CE-EC12-47A5-9FEC-732952D6498A}" type="sibTrans" cxnId="{2F8771B3-2982-40A3-9421-12667D63BEF7}">
      <dgm:prSet/>
      <dgm:spPr/>
      <dgm:t>
        <a:bodyPr/>
        <a:lstStyle/>
        <a:p>
          <a:endParaRPr lang="en-US"/>
        </a:p>
      </dgm:t>
    </dgm:pt>
    <dgm:pt modelId="{975B4657-7AB0-42DC-939E-9E2A5B153177}">
      <dgm:prSet/>
      <dgm:spPr/>
      <dgm:t>
        <a:bodyPr/>
        <a:lstStyle/>
        <a:p>
          <a:r>
            <a:rPr lang="en-GB"/>
            <a:t>It can be brought on three grounds; </a:t>
          </a:r>
          <a:endParaRPr lang="en-US"/>
        </a:p>
      </dgm:t>
    </dgm:pt>
    <dgm:pt modelId="{02671D7C-7E50-404C-BB84-9A7E47900B7C}" type="parTrans" cxnId="{D5656C80-DD4A-461C-AF5C-22243E0B2B31}">
      <dgm:prSet/>
      <dgm:spPr/>
      <dgm:t>
        <a:bodyPr/>
        <a:lstStyle/>
        <a:p>
          <a:endParaRPr lang="en-US"/>
        </a:p>
      </dgm:t>
    </dgm:pt>
    <dgm:pt modelId="{DBE69070-549B-4B87-8165-9D5469BF75B0}" type="sibTrans" cxnId="{D5656C80-DD4A-461C-AF5C-22243E0B2B31}">
      <dgm:prSet/>
      <dgm:spPr/>
      <dgm:t>
        <a:bodyPr/>
        <a:lstStyle/>
        <a:p>
          <a:endParaRPr lang="en-US"/>
        </a:p>
      </dgm:t>
    </dgm:pt>
    <dgm:pt modelId="{AF558167-5FED-4501-B754-2133069FF4CF}">
      <dgm:prSet/>
      <dgm:spPr/>
      <dgm:t>
        <a:bodyPr/>
        <a:lstStyle/>
        <a:p>
          <a:r>
            <a:rPr lang="en-GB"/>
            <a:t>1. Illegality. </a:t>
          </a:r>
          <a:endParaRPr lang="en-US"/>
        </a:p>
      </dgm:t>
    </dgm:pt>
    <dgm:pt modelId="{7C929DB2-D366-4AD0-86A8-2FB7E5C26C38}" type="parTrans" cxnId="{343F43E6-0F97-466F-8125-6FFD32B76B9C}">
      <dgm:prSet/>
      <dgm:spPr/>
      <dgm:t>
        <a:bodyPr/>
        <a:lstStyle/>
        <a:p>
          <a:endParaRPr lang="en-US"/>
        </a:p>
      </dgm:t>
    </dgm:pt>
    <dgm:pt modelId="{967E33B4-DD8D-4EA5-9C5D-558C36AA426B}" type="sibTrans" cxnId="{343F43E6-0F97-466F-8125-6FFD32B76B9C}">
      <dgm:prSet/>
      <dgm:spPr/>
      <dgm:t>
        <a:bodyPr/>
        <a:lstStyle/>
        <a:p>
          <a:endParaRPr lang="en-US"/>
        </a:p>
      </dgm:t>
    </dgm:pt>
    <dgm:pt modelId="{4E078855-F840-4FD2-8894-B3287ACEE17C}">
      <dgm:prSet/>
      <dgm:spPr/>
      <dgm:t>
        <a:bodyPr/>
        <a:lstStyle/>
        <a:p>
          <a:r>
            <a:rPr lang="en-GB"/>
            <a:t>2. Procedural impropritary. </a:t>
          </a:r>
          <a:endParaRPr lang="en-US"/>
        </a:p>
      </dgm:t>
    </dgm:pt>
    <dgm:pt modelId="{698E0065-5A35-4EF4-AA41-9DFEB9FFE5FE}" type="parTrans" cxnId="{55686175-7263-4B76-8D05-F2194B982DF2}">
      <dgm:prSet/>
      <dgm:spPr/>
      <dgm:t>
        <a:bodyPr/>
        <a:lstStyle/>
        <a:p>
          <a:endParaRPr lang="en-US"/>
        </a:p>
      </dgm:t>
    </dgm:pt>
    <dgm:pt modelId="{AD3CC5B4-3A86-4160-A213-1CA0C9CE38C1}" type="sibTrans" cxnId="{55686175-7263-4B76-8D05-F2194B982DF2}">
      <dgm:prSet/>
      <dgm:spPr/>
      <dgm:t>
        <a:bodyPr/>
        <a:lstStyle/>
        <a:p>
          <a:endParaRPr lang="en-US"/>
        </a:p>
      </dgm:t>
    </dgm:pt>
    <dgm:pt modelId="{FB3B0B9D-A628-422B-A7AB-34DAAA8BE8DA}">
      <dgm:prSet/>
      <dgm:spPr/>
      <dgm:t>
        <a:bodyPr/>
        <a:lstStyle/>
        <a:p>
          <a:r>
            <a:rPr lang="en-GB"/>
            <a:t>3. Irrationality. </a:t>
          </a:r>
          <a:endParaRPr lang="en-US"/>
        </a:p>
      </dgm:t>
    </dgm:pt>
    <dgm:pt modelId="{02AB3C14-9F52-451C-8E39-B647C14DE60A}" type="parTrans" cxnId="{FBB1191F-26DA-4A60-BE8D-716EFF2390A3}">
      <dgm:prSet/>
      <dgm:spPr/>
      <dgm:t>
        <a:bodyPr/>
        <a:lstStyle/>
        <a:p>
          <a:endParaRPr lang="en-US"/>
        </a:p>
      </dgm:t>
    </dgm:pt>
    <dgm:pt modelId="{2A33DF85-D44A-4FEB-8B74-C22B12902D8A}" type="sibTrans" cxnId="{FBB1191F-26DA-4A60-BE8D-716EFF2390A3}">
      <dgm:prSet/>
      <dgm:spPr/>
      <dgm:t>
        <a:bodyPr/>
        <a:lstStyle/>
        <a:p>
          <a:endParaRPr lang="en-US"/>
        </a:p>
      </dgm:t>
    </dgm:pt>
    <dgm:pt modelId="{FF5660F2-DAD9-4C16-AF35-36E368188846}">
      <dgm:prSet/>
      <dgm:spPr/>
      <dgm:t>
        <a:bodyPr/>
        <a:lstStyle/>
        <a:p>
          <a:r>
            <a:rPr lang="en-GB"/>
            <a:t>4. Human Rights.</a:t>
          </a:r>
          <a:endParaRPr lang="en-US"/>
        </a:p>
      </dgm:t>
    </dgm:pt>
    <dgm:pt modelId="{3C275074-F359-4DCB-84C8-1789B6AC9D6F}" type="parTrans" cxnId="{FCFF5D48-5EB4-4600-AA79-51A9CDB0DEFD}">
      <dgm:prSet/>
      <dgm:spPr/>
      <dgm:t>
        <a:bodyPr/>
        <a:lstStyle/>
        <a:p>
          <a:endParaRPr lang="en-US"/>
        </a:p>
      </dgm:t>
    </dgm:pt>
    <dgm:pt modelId="{635CB975-0547-4AEB-A8FC-C714890AE1D0}" type="sibTrans" cxnId="{FCFF5D48-5EB4-4600-AA79-51A9CDB0DEFD}">
      <dgm:prSet/>
      <dgm:spPr/>
      <dgm:t>
        <a:bodyPr/>
        <a:lstStyle/>
        <a:p>
          <a:endParaRPr lang="en-US"/>
        </a:p>
      </dgm:t>
    </dgm:pt>
    <dgm:pt modelId="{27193B3E-D710-4C7C-98F4-9E7E898DF3EE}" type="pres">
      <dgm:prSet presAssocID="{A433ACA5-D97A-42AD-89B1-1AF508ADE5B5}" presName="root" presStyleCnt="0">
        <dgm:presLayoutVars>
          <dgm:dir/>
          <dgm:resizeHandles val="exact"/>
        </dgm:presLayoutVars>
      </dgm:prSet>
      <dgm:spPr/>
    </dgm:pt>
    <dgm:pt modelId="{7B254A12-0ADF-435D-A346-4DEDF3A452E2}" type="pres">
      <dgm:prSet presAssocID="{85F115A1-005A-4D5F-8715-D597E0B7D4CD}" presName="compNode" presStyleCnt="0"/>
      <dgm:spPr/>
    </dgm:pt>
    <dgm:pt modelId="{DF1685B5-F303-4BB8-A1FB-9D90BBBBF799}" type="pres">
      <dgm:prSet presAssocID="{85F115A1-005A-4D5F-8715-D597E0B7D4CD}" presName="bgRect" presStyleLbl="bgShp" presStyleIdx="0" presStyleCnt="7"/>
      <dgm:spPr/>
    </dgm:pt>
    <dgm:pt modelId="{5416DFEC-B238-4FAD-AD14-25EF391E308B}" type="pres">
      <dgm:prSet presAssocID="{85F115A1-005A-4D5F-8715-D597E0B7D4C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542B2A5-0AC8-4945-B4F8-D9F0B2841B1C}" type="pres">
      <dgm:prSet presAssocID="{85F115A1-005A-4D5F-8715-D597E0B7D4CD}" presName="spaceRect" presStyleCnt="0"/>
      <dgm:spPr/>
    </dgm:pt>
    <dgm:pt modelId="{3B75ED83-DCCD-43C3-89D7-E8E7BA9D748E}" type="pres">
      <dgm:prSet presAssocID="{85F115A1-005A-4D5F-8715-D597E0B7D4CD}" presName="parTx" presStyleLbl="revTx" presStyleIdx="0" presStyleCnt="7">
        <dgm:presLayoutVars>
          <dgm:chMax val="0"/>
          <dgm:chPref val="0"/>
        </dgm:presLayoutVars>
      </dgm:prSet>
      <dgm:spPr/>
    </dgm:pt>
    <dgm:pt modelId="{4B999820-03ED-48B0-9650-B17E0E043BE1}" type="pres">
      <dgm:prSet presAssocID="{95FDA912-C265-4033-8B18-93E79D65D99D}" presName="sibTrans" presStyleCnt="0"/>
      <dgm:spPr/>
    </dgm:pt>
    <dgm:pt modelId="{0F9B78C5-FFCF-457C-9867-B29CEC30E6CF}" type="pres">
      <dgm:prSet presAssocID="{35487F8E-3255-425E-9F7C-9B95BF50B615}" presName="compNode" presStyleCnt="0"/>
      <dgm:spPr/>
    </dgm:pt>
    <dgm:pt modelId="{6DA1F4C7-9662-45F3-BFC3-F4DFB9841549}" type="pres">
      <dgm:prSet presAssocID="{35487F8E-3255-425E-9F7C-9B95BF50B615}" presName="bgRect" presStyleLbl="bgShp" presStyleIdx="1" presStyleCnt="7"/>
      <dgm:spPr/>
    </dgm:pt>
    <dgm:pt modelId="{F4DB03A8-6E88-4D24-9899-83113B378A31}" type="pres">
      <dgm:prSet presAssocID="{35487F8E-3255-425E-9F7C-9B95BF50B61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54C7F13-F813-4824-ACBE-10B499AF58D2}" type="pres">
      <dgm:prSet presAssocID="{35487F8E-3255-425E-9F7C-9B95BF50B615}" presName="spaceRect" presStyleCnt="0"/>
      <dgm:spPr/>
    </dgm:pt>
    <dgm:pt modelId="{11BB194B-4D9D-426C-BA18-E7685A36BA65}" type="pres">
      <dgm:prSet presAssocID="{35487F8E-3255-425E-9F7C-9B95BF50B615}" presName="parTx" presStyleLbl="revTx" presStyleIdx="1" presStyleCnt="7">
        <dgm:presLayoutVars>
          <dgm:chMax val="0"/>
          <dgm:chPref val="0"/>
        </dgm:presLayoutVars>
      </dgm:prSet>
      <dgm:spPr/>
    </dgm:pt>
    <dgm:pt modelId="{4B655826-C406-4A3A-8713-06D549BB79C1}" type="pres">
      <dgm:prSet presAssocID="{1C66E1CE-EC12-47A5-9FEC-732952D6498A}" presName="sibTrans" presStyleCnt="0"/>
      <dgm:spPr/>
    </dgm:pt>
    <dgm:pt modelId="{BF2AADC0-CF2E-4A67-B537-467A97204F3C}" type="pres">
      <dgm:prSet presAssocID="{975B4657-7AB0-42DC-939E-9E2A5B153177}" presName="compNode" presStyleCnt="0"/>
      <dgm:spPr/>
    </dgm:pt>
    <dgm:pt modelId="{BF1A4835-DB75-41BB-B736-6794687A55CE}" type="pres">
      <dgm:prSet presAssocID="{975B4657-7AB0-42DC-939E-9E2A5B153177}" presName="bgRect" presStyleLbl="bgShp" presStyleIdx="2" presStyleCnt="7"/>
      <dgm:spPr/>
    </dgm:pt>
    <dgm:pt modelId="{89FDCAAC-11C6-4A3E-80E4-95526F8C84DB}" type="pres">
      <dgm:prSet presAssocID="{975B4657-7AB0-42DC-939E-9E2A5B15317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D6E57A58-7DC7-4AE1-92F5-525D0F1C80C9}" type="pres">
      <dgm:prSet presAssocID="{975B4657-7AB0-42DC-939E-9E2A5B153177}" presName="spaceRect" presStyleCnt="0"/>
      <dgm:spPr/>
    </dgm:pt>
    <dgm:pt modelId="{C6BBAC4B-7ACF-41FA-8ECC-4940108E4E85}" type="pres">
      <dgm:prSet presAssocID="{975B4657-7AB0-42DC-939E-9E2A5B153177}" presName="parTx" presStyleLbl="revTx" presStyleIdx="2" presStyleCnt="7">
        <dgm:presLayoutVars>
          <dgm:chMax val="0"/>
          <dgm:chPref val="0"/>
        </dgm:presLayoutVars>
      </dgm:prSet>
      <dgm:spPr/>
    </dgm:pt>
    <dgm:pt modelId="{0A75EC80-F8E6-46AA-B4DB-449CB691FEA8}" type="pres">
      <dgm:prSet presAssocID="{DBE69070-549B-4B87-8165-9D5469BF75B0}" presName="sibTrans" presStyleCnt="0"/>
      <dgm:spPr/>
    </dgm:pt>
    <dgm:pt modelId="{94B8752D-1214-4EEE-B3FC-7AD53AAD544C}" type="pres">
      <dgm:prSet presAssocID="{AF558167-5FED-4501-B754-2133069FF4CF}" presName="compNode" presStyleCnt="0"/>
      <dgm:spPr/>
    </dgm:pt>
    <dgm:pt modelId="{34BEDDD2-1EA1-4757-914A-FC5996DC4317}" type="pres">
      <dgm:prSet presAssocID="{AF558167-5FED-4501-B754-2133069FF4CF}" presName="bgRect" presStyleLbl="bgShp" presStyleIdx="3" presStyleCnt="7"/>
      <dgm:spPr/>
    </dgm:pt>
    <dgm:pt modelId="{CBE6220F-77B2-4AE7-87BA-006884D1BFD4}" type="pres">
      <dgm:prSet presAssocID="{AF558167-5FED-4501-B754-2133069FF4C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D6DFEF3F-9095-4916-AF49-6CC285A625AC}" type="pres">
      <dgm:prSet presAssocID="{AF558167-5FED-4501-B754-2133069FF4CF}" presName="spaceRect" presStyleCnt="0"/>
      <dgm:spPr/>
    </dgm:pt>
    <dgm:pt modelId="{43410289-5E40-4D07-8D2A-DFF08D1F558D}" type="pres">
      <dgm:prSet presAssocID="{AF558167-5FED-4501-B754-2133069FF4CF}" presName="parTx" presStyleLbl="revTx" presStyleIdx="3" presStyleCnt="7">
        <dgm:presLayoutVars>
          <dgm:chMax val="0"/>
          <dgm:chPref val="0"/>
        </dgm:presLayoutVars>
      </dgm:prSet>
      <dgm:spPr/>
    </dgm:pt>
    <dgm:pt modelId="{6DA6613F-9574-4D30-B67C-ED40E9E9A0E8}" type="pres">
      <dgm:prSet presAssocID="{967E33B4-DD8D-4EA5-9C5D-558C36AA426B}" presName="sibTrans" presStyleCnt="0"/>
      <dgm:spPr/>
    </dgm:pt>
    <dgm:pt modelId="{DA75F4C1-588E-46B9-B210-51A8F53334E1}" type="pres">
      <dgm:prSet presAssocID="{4E078855-F840-4FD2-8894-B3287ACEE17C}" presName="compNode" presStyleCnt="0"/>
      <dgm:spPr/>
    </dgm:pt>
    <dgm:pt modelId="{63F1BABE-69A7-433B-B21E-B21C819426F7}" type="pres">
      <dgm:prSet presAssocID="{4E078855-F840-4FD2-8894-B3287ACEE17C}" presName="bgRect" presStyleLbl="bgShp" presStyleIdx="4" presStyleCnt="7"/>
      <dgm:spPr/>
    </dgm:pt>
    <dgm:pt modelId="{B896C19C-C8E0-42C0-8C20-B2FD1DFFACCE}" type="pres">
      <dgm:prSet presAssocID="{4E078855-F840-4FD2-8894-B3287ACEE17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C4864DEE-CB9D-4FE2-9090-0AECE3641FF3}" type="pres">
      <dgm:prSet presAssocID="{4E078855-F840-4FD2-8894-B3287ACEE17C}" presName="spaceRect" presStyleCnt="0"/>
      <dgm:spPr/>
    </dgm:pt>
    <dgm:pt modelId="{CE97E0F5-854B-4F26-9848-803B5B2C2D51}" type="pres">
      <dgm:prSet presAssocID="{4E078855-F840-4FD2-8894-B3287ACEE17C}" presName="parTx" presStyleLbl="revTx" presStyleIdx="4" presStyleCnt="7">
        <dgm:presLayoutVars>
          <dgm:chMax val="0"/>
          <dgm:chPref val="0"/>
        </dgm:presLayoutVars>
      </dgm:prSet>
      <dgm:spPr/>
    </dgm:pt>
    <dgm:pt modelId="{8602CF25-F285-4604-99A2-00D0EC99BA48}" type="pres">
      <dgm:prSet presAssocID="{AD3CC5B4-3A86-4160-A213-1CA0C9CE38C1}" presName="sibTrans" presStyleCnt="0"/>
      <dgm:spPr/>
    </dgm:pt>
    <dgm:pt modelId="{F8288041-CE7E-4508-AA53-1612BD3AF994}" type="pres">
      <dgm:prSet presAssocID="{FB3B0B9D-A628-422B-A7AB-34DAAA8BE8DA}" presName="compNode" presStyleCnt="0"/>
      <dgm:spPr/>
    </dgm:pt>
    <dgm:pt modelId="{5C8476DC-954E-42F8-8FE2-A4F0F51E00DF}" type="pres">
      <dgm:prSet presAssocID="{FB3B0B9D-A628-422B-A7AB-34DAAA8BE8DA}" presName="bgRect" presStyleLbl="bgShp" presStyleIdx="5" presStyleCnt="7"/>
      <dgm:spPr/>
    </dgm:pt>
    <dgm:pt modelId="{7EFE8A10-B0F9-4C30-ACD8-4D6F9F08AEC3}" type="pres">
      <dgm:prSet presAssocID="{FB3B0B9D-A628-422B-A7AB-34DAAA8BE8D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3FE576FA-0723-4C46-BA69-0868FD460107}" type="pres">
      <dgm:prSet presAssocID="{FB3B0B9D-A628-422B-A7AB-34DAAA8BE8DA}" presName="spaceRect" presStyleCnt="0"/>
      <dgm:spPr/>
    </dgm:pt>
    <dgm:pt modelId="{4B05DEB7-D15E-48DA-A3FA-8404CC708F70}" type="pres">
      <dgm:prSet presAssocID="{FB3B0B9D-A628-422B-A7AB-34DAAA8BE8DA}" presName="parTx" presStyleLbl="revTx" presStyleIdx="5" presStyleCnt="7">
        <dgm:presLayoutVars>
          <dgm:chMax val="0"/>
          <dgm:chPref val="0"/>
        </dgm:presLayoutVars>
      </dgm:prSet>
      <dgm:spPr/>
    </dgm:pt>
    <dgm:pt modelId="{4A732DEB-B4E4-4402-88BF-F923776EB1C0}" type="pres">
      <dgm:prSet presAssocID="{2A33DF85-D44A-4FEB-8B74-C22B12902D8A}" presName="sibTrans" presStyleCnt="0"/>
      <dgm:spPr/>
    </dgm:pt>
    <dgm:pt modelId="{8187B7F0-DF11-455D-B406-3BBC430F4292}" type="pres">
      <dgm:prSet presAssocID="{FF5660F2-DAD9-4C16-AF35-36E368188846}" presName="compNode" presStyleCnt="0"/>
      <dgm:spPr/>
    </dgm:pt>
    <dgm:pt modelId="{297C8351-09FC-4A5C-9212-3BF418E69A98}" type="pres">
      <dgm:prSet presAssocID="{FF5660F2-DAD9-4C16-AF35-36E368188846}" presName="bgRect" presStyleLbl="bgShp" presStyleIdx="6" presStyleCnt="7"/>
      <dgm:spPr/>
    </dgm:pt>
    <dgm:pt modelId="{BDEF81C4-9A0B-42F7-9E92-0F47FA341977}" type="pres">
      <dgm:prSet presAssocID="{FF5660F2-DAD9-4C16-AF35-36E36818884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89CD6AE-DE2C-4163-931B-B35BB36EAD05}" type="pres">
      <dgm:prSet presAssocID="{FF5660F2-DAD9-4C16-AF35-36E368188846}" presName="spaceRect" presStyleCnt="0"/>
      <dgm:spPr/>
    </dgm:pt>
    <dgm:pt modelId="{3F3850DA-017B-405C-988F-2319D76C19C1}" type="pres">
      <dgm:prSet presAssocID="{FF5660F2-DAD9-4C16-AF35-36E368188846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ADEC10C-FF43-401A-94A7-B76CEA1E6DF1}" type="presOf" srcId="{FF5660F2-DAD9-4C16-AF35-36E368188846}" destId="{3F3850DA-017B-405C-988F-2319D76C19C1}" srcOrd="0" destOrd="0" presId="urn:microsoft.com/office/officeart/2018/2/layout/IconVerticalSolidList"/>
    <dgm:cxn modelId="{3F85060E-CE7F-4F67-A101-B4AB04A5D64A}" type="presOf" srcId="{85F115A1-005A-4D5F-8715-D597E0B7D4CD}" destId="{3B75ED83-DCCD-43C3-89D7-E8E7BA9D748E}" srcOrd="0" destOrd="0" presId="urn:microsoft.com/office/officeart/2018/2/layout/IconVerticalSolidList"/>
    <dgm:cxn modelId="{C7BBF21B-150F-4FBB-9A8C-B76E67AD1798}" type="presOf" srcId="{35487F8E-3255-425E-9F7C-9B95BF50B615}" destId="{11BB194B-4D9D-426C-BA18-E7685A36BA65}" srcOrd="0" destOrd="0" presId="urn:microsoft.com/office/officeart/2018/2/layout/IconVerticalSolidList"/>
    <dgm:cxn modelId="{FBB1191F-26DA-4A60-BE8D-716EFF2390A3}" srcId="{A433ACA5-D97A-42AD-89B1-1AF508ADE5B5}" destId="{FB3B0B9D-A628-422B-A7AB-34DAAA8BE8DA}" srcOrd="5" destOrd="0" parTransId="{02AB3C14-9F52-451C-8E39-B647C14DE60A}" sibTransId="{2A33DF85-D44A-4FEB-8B74-C22B12902D8A}"/>
    <dgm:cxn modelId="{543F733C-ED39-4482-A136-B0C366D2EDE1}" type="presOf" srcId="{A433ACA5-D97A-42AD-89B1-1AF508ADE5B5}" destId="{27193B3E-D710-4C7C-98F4-9E7E898DF3EE}" srcOrd="0" destOrd="0" presId="urn:microsoft.com/office/officeart/2018/2/layout/IconVerticalSolidList"/>
    <dgm:cxn modelId="{FCFF5D48-5EB4-4600-AA79-51A9CDB0DEFD}" srcId="{A433ACA5-D97A-42AD-89B1-1AF508ADE5B5}" destId="{FF5660F2-DAD9-4C16-AF35-36E368188846}" srcOrd="6" destOrd="0" parTransId="{3C275074-F359-4DCB-84C8-1789B6AC9D6F}" sibTransId="{635CB975-0547-4AEB-A8FC-C714890AE1D0}"/>
    <dgm:cxn modelId="{55686175-7263-4B76-8D05-F2194B982DF2}" srcId="{A433ACA5-D97A-42AD-89B1-1AF508ADE5B5}" destId="{4E078855-F840-4FD2-8894-B3287ACEE17C}" srcOrd="4" destOrd="0" parTransId="{698E0065-5A35-4EF4-AA41-9DFEB9FFE5FE}" sibTransId="{AD3CC5B4-3A86-4160-A213-1CA0C9CE38C1}"/>
    <dgm:cxn modelId="{D5656C80-DD4A-461C-AF5C-22243E0B2B31}" srcId="{A433ACA5-D97A-42AD-89B1-1AF508ADE5B5}" destId="{975B4657-7AB0-42DC-939E-9E2A5B153177}" srcOrd="2" destOrd="0" parTransId="{02671D7C-7E50-404C-BB84-9A7E47900B7C}" sibTransId="{DBE69070-549B-4B87-8165-9D5469BF75B0}"/>
    <dgm:cxn modelId="{3EF767A5-E9F1-4B72-AB3E-9CBE23020483}" srcId="{A433ACA5-D97A-42AD-89B1-1AF508ADE5B5}" destId="{85F115A1-005A-4D5F-8715-D597E0B7D4CD}" srcOrd="0" destOrd="0" parTransId="{17E53600-40BD-460A-8292-E0D8E2C96995}" sibTransId="{95FDA912-C265-4033-8B18-93E79D65D99D}"/>
    <dgm:cxn modelId="{996827A6-E254-45EE-AB70-E46C08C82A8A}" type="presOf" srcId="{975B4657-7AB0-42DC-939E-9E2A5B153177}" destId="{C6BBAC4B-7ACF-41FA-8ECC-4940108E4E85}" srcOrd="0" destOrd="0" presId="urn:microsoft.com/office/officeart/2018/2/layout/IconVerticalSolidList"/>
    <dgm:cxn modelId="{2F8771B3-2982-40A3-9421-12667D63BEF7}" srcId="{A433ACA5-D97A-42AD-89B1-1AF508ADE5B5}" destId="{35487F8E-3255-425E-9F7C-9B95BF50B615}" srcOrd="1" destOrd="0" parTransId="{D5AA91BF-DB06-4A95-A944-17D48C2CCB81}" sibTransId="{1C66E1CE-EC12-47A5-9FEC-732952D6498A}"/>
    <dgm:cxn modelId="{F854BCB8-F3B7-4529-B9AD-542CF1879991}" type="presOf" srcId="{AF558167-5FED-4501-B754-2133069FF4CF}" destId="{43410289-5E40-4D07-8D2A-DFF08D1F558D}" srcOrd="0" destOrd="0" presId="urn:microsoft.com/office/officeart/2018/2/layout/IconVerticalSolidList"/>
    <dgm:cxn modelId="{349EEFB9-28EC-4625-8106-62FFDC1FF84E}" type="presOf" srcId="{FB3B0B9D-A628-422B-A7AB-34DAAA8BE8DA}" destId="{4B05DEB7-D15E-48DA-A3FA-8404CC708F70}" srcOrd="0" destOrd="0" presId="urn:microsoft.com/office/officeart/2018/2/layout/IconVerticalSolidList"/>
    <dgm:cxn modelId="{343F43E6-0F97-466F-8125-6FFD32B76B9C}" srcId="{A433ACA5-D97A-42AD-89B1-1AF508ADE5B5}" destId="{AF558167-5FED-4501-B754-2133069FF4CF}" srcOrd="3" destOrd="0" parTransId="{7C929DB2-D366-4AD0-86A8-2FB7E5C26C38}" sibTransId="{967E33B4-DD8D-4EA5-9C5D-558C36AA426B}"/>
    <dgm:cxn modelId="{9A6690EA-A246-42A4-A6DD-5EF768508D3F}" type="presOf" srcId="{4E078855-F840-4FD2-8894-B3287ACEE17C}" destId="{CE97E0F5-854B-4F26-9848-803B5B2C2D51}" srcOrd="0" destOrd="0" presId="urn:microsoft.com/office/officeart/2018/2/layout/IconVerticalSolidList"/>
    <dgm:cxn modelId="{B82E986B-687D-4EEF-9AF0-B061E50F3CC4}" type="presParOf" srcId="{27193B3E-D710-4C7C-98F4-9E7E898DF3EE}" destId="{7B254A12-0ADF-435D-A346-4DEDF3A452E2}" srcOrd="0" destOrd="0" presId="urn:microsoft.com/office/officeart/2018/2/layout/IconVerticalSolidList"/>
    <dgm:cxn modelId="{671AFB11-C4AD-41B8-B4BD-CBBFF8C5A50F}" type="presParOf" srcId="{7B254A12-0ADF-435D-A346-4DEDF3A452E2}" destId="{DF1685B5-F303-4BB8-A1FB-9D90BBBBF799}" srcOrd="0" destOrd="0" presId="urn:microsoft.com/office/officeart/2018/2/layout/IconVerticalSolidList"/>
    <dgm:cxn modelId="{E82B7438-6855-4EB4-8E20-8A1997B58FFE}" type="presParOf" srcId="{7B254A12-0ADF-435D-A346-4DEDF3A452E2}" destId="{5416DFEC-B238-4FAD-AD14-25EF391E308B}" srcOrd="1" destOrd="0" presId="urn:microsoft.com/office/officeart/2018/2/layout/IconVerticalSolidList"/>
    <dgm:cxn modelId="{6404D296-F1B1-46E4-B09B-A0FCE403AFF6}" type="presParOf" srcId="{7B254A12-0ADF-435D-A346-4DEDF3A452E2}" destId="{D542B2A5-0AC8-4945-B4F8-D9F0B2841B1C}" srcOrd="2" destOrd="0" presId="urn:microsoft.com/office/officeart/2018/2/layout/IconVerticalSolidList"/>
    <dgm:cxn modelId="{F2B16E59-D2F7-45F5-A932-863798671276}" type="presParOf" srcId="{7B254A12-0ADF-435D-A346-4DEDF3A452E2}" destId="{3B75ED83-DCCD-43C3-89D7-E8E7BA9D748E}" srcOrd="3" destOrd="0" presId="urn:microsoft.com/office/officeart/2018/2/layout/IconVerticalSolidList"/>
    <dgm:cxn modelId="{2501491B-43B4-44A2-A119-7FC563BD1374}" type="presParOf" srcId="{27193B3E-D710-4C7C-98F4-9E7E898DF3EE}" destId="{4B999820-03ED-48B0-9650-B17E0E043BE1}" srcOrd="1" destOrd="0" presId="urn:microsoft.com/office/officeart/2018/2/layout/IconVerticalSolidList"/>
    <dgm:cxn modelId="{85BE96A1-2E05-4A89-9356-A24EB928D7A2}" type="presParOf" srcId="{27193B3E-D710-4C7C-98F4-9E7E898DF3EE}" destId="{0F9B78C5-FFCF-457C-9867-B29CEC30E6CF}" srcOrd="2" destOrd="0" presId="urn:microsoft.com/office/officeart/2018/2/layout/IconVerticalSolidList"/>
    <dgm:cxn modelId="{3969E09E-F9E0-46C1-81B3-79BBB30C9B85}" type="presParOf" srcId="{0F9B78C5-FFCF-457C-9867-B29CEC30E6CF}" destId="{6DA1F4C7-9662-45F3-BFC3-F4DFB9841549}" srcOrd="0" destOrd="0" presId="urn:microsoft.com/office/officeart/2018/2/layout/IconVerticalSolidList"/>
    <dgm:cxn modelId="{F90026E2-7C3E-4800-8B48-DD82D8F41E75}" type="presParOf" srcId="{0F9B78C5-FFCF-457C-9867-B29CEC30E6CF}" destId="{F4DB03A8-6E88-4D24-9899-83113B378A31}" srcOrd="1" destOrd="0" presId="urn:microsoft.com/office/officeart/2018/2/layout/IconVerticalSolidList"/>
    <dgm:cxn modelId="{F9128D2B-33B6-4D01-A2E4-0C3EE09E3DBF}" type="presParOf" srcId="{0F9B78C5-FFCF-457C-9867-B29CEC30E6CF}" destId="{E54C7F13-F813-4824-ACBE-10B499AF58D2}" srcOrd="2" destOrd="0" presId="urn:microsoft.com/office/officeart/2018/2/layout/IconVerticalSolidList"/>
    <dgm:cxn modelId="{AB646023-B815-4E99-BFC2-1BF6AD32C216}" type="presParOf" srcId="{0F9B78C5-FFCF-457C-9867-B29CEC30E6CF}" destId="{11BB194B-4D9D-426C-BA18-E7685A36BA65}" srcOrd="3" destOrd="0" presId="urn:microsoft.com/office/officeart/2018/2/layout/IconVerticalSolidList"/>
    <dgm:cxn modelId="{7F118D1E-F963-46CF-9261-E72C517AFC54}" type="presParOf" srcId="{27193B3E-D710-4C7C-98F4-9E7E898DF3EE}" destId="{4B655826-C406-4A3A-8713-06D549BB79C1}" srcOrd="3" destOrd="0" presId="urn:microsoft.com/office/officeart/2018/2/layout/IconVerticalSolidList"/>
    <dgm:cxn modelId="{658F0DEC-754B-4ABE-A15C-5F5568F7C6E5}" type="presParOf" srcId="{27193B3E-D710-4C7C-98F4-9E7E898DF3EE}" destId="{BF2AADC0-CF2E-4A67-B537-467A97204F3C}" srcOrd="4" destOrd="0" presId="urn:microsoft.com/office/officeart/2018/2/layout/IconVerticalSolidList"/>
    <dgm:cxn modelId="{CEBE5C2D-4FE8-49A9-BD80-1AC9E7A2C1E0}" type="presParOf" srcId="{BF2AADC0-CF2E-4A67-B537-467A97204F3C}" destId="{BF1A4835-DB75-41BB-B736-6794687A55CE}" srcOrd="0" destOrd="0" presId="urn:microsoft.com/office/officeart/2018/2/layout/IconVerticalSolidList"/>
    <dgm:cxn modelId="{36AF48A7-B5AA-41DB-B701-093DDC95676B}" type="presParOf" srcId="{BF2AADC0-CF2E-4A67-B537-467A97204F3C}" destId="{89FDCAAC-11C6-4A3E-80E4-95526F8C84DB}" srcOrd="1" destOrd="0" presId="urn:microsoft.com/office/officeart/2018/2/layout/IconVerticalSolidList"/>
    <dgm:cxn modelId="{59146DBC-6BE2-4F91-A9A2-87B217D7C27D}" type="presParOf" srcId="{BF2AADC0-CF2E-4A67-B537-467A97204F3C}" destId="{D6E57A58-7DC7-4AE1-92F5-525D0F1C80C9}" srcOrd="2" destOrd="0" presId="urn:microsoft.com/office/officeart/2018/2/layout/IconVerticalSolidList"/>
    <dgm:cxn modelId="{0A392F2C-F9AE-42BE-A28D-DE701FF5BF50}" type="presParOf" srcId="{BF2AADC0-CF2E-4A67-B537-467A97204F3C}" destId="{C6BBAC4B-7ACF-41FA-8ECC-4940108E4E85}" srcOrd="3" destOrd="0" presId="urn:microsoft.com/office/officeart/2018/2/layout/IconVerticalSolidList"/>
    <dgm:cxn modelId="{E901540B-44EE-4A9E-AF27-DA9DBD345DCA}" type="presParOf" srcId="{27193B3E-D710-4C7C-98F4-9E7E898DF3EE}" destId="{0A75EC80-F8E6-46AA-B4DB-449CB691FEA8}" srcOrd="5" destOrd="0" presId="urn:microsoft.com/office/officeart/2018/2/layout/IconVerticalSolidList"/>
    <dgm:cxn modelId="{53516132-BE47-4C46-AFD3-ABDB06A3D782}" type="presParOf" srcId="{27193B3E-D710-4C7C-98F4-9E7E898DF3EE}" destId="{94B8752D-1214-4EEE-B3FC-7AD53AAD544C}" srcOrd="6" destOrd="0" presId="urn:microsoft.com/office/officeart/2018/2/layout/IconVerticalSolidList"/>
    <dgm:cxn modelId="{71A3AE55-8296-4BD5-8652-024A300DFEFF}" type="presParOf" srcId="{94B8752D-1214-4EEE-B3FC-7AD53AAD544C}" destId="{34BEDDD2-1EA1-4757-914A-FC5996DC4317}" srcOrd="0" destOrd="0" presId="urn:microsoft.com/office/officeart/2018/2/layout/IconVerticalSolidList"/>
    <dgm:cxn modelId="{C338F2ED-90D4-4EE5-81F9-31D6011DED2F}" type="presParOf" srcId="{94B8752D-1214-4EEE-B3FC-7AD53AAD544C}" destId="{CBE6220F-77B2-4AE7-87BA-006884D1BFD4}" srcOrd="1" destOrd="0" presId="urn:microsoft.com/office/officeart/2018/2/layout/IconVerticalSolidList"/>
    <dgm:cxn modelId="{121C93B9-F2AC-4102-9B3F-B8A5C3702305}" type="presParOf" srcId="{94B8752D-1214-4EEE-B3FC-7AD53AAD544C}" destId="{D6DFEF3F-9095-4916-AF49-6CC285A625AC}" srcOrd="2" destOrd="0" presId="urn:microsoft.com/office/officeart/2018/2/layout/IconVerticalSolidList"/>
    <dgm:cxn modelId="{127F13C0-62BF-4FF3-B999-E5607B98058D}" type="presParOf" srcId="{94B8752D-1214-4EEE-B3FC-7AD53AAD544C}" destId="{43410289-5E40-4D07-8D2A-DFF08D1F558D}" srcOrd="3" destOrd="0" presId="urn:microsoft.com/office/officeart/2018/2/layout/IconVerticalSolidList"/>
    <dgm:cxn modelId="{9790691F-8921-4772-BDD8-CB94444FCC7E}" type="presParOf" srcId="{27193B3E-D710-4C7C-98F4-9E7E898DF3EE}" destId="{6DA6613F-9574-4D30-B67C-ED40E9E9A0E8}" srcOrd="7" destOrd="0" presId="urn:microsoft.com/office/officeart/2018/2/layout/IconVerticalSolidList"/>
    <dgm:cxn modelId="{BF7EF9D1-672F-46EE-956B-EE2ED1331FFC}" type="presParOf" srcId="{27193B3E-D710-4C7C-98F4-9E7E898DF3EE}" destId="{DA75F4C1-588E-46B9-B210-51A8F53334E1}" srcOrd="8" destOrd="0" presId="urn:microsoft.com/office/officeart/2018/2/layout/IconVerticalSolidList"/>
    <dgm:cxn modelId="{AF25B8B2-E9F5-471F-B06B-4AD9AA325C7E}" type="presParOf" srcId="{DA75F4C1-588E-46B9-B210-51A8F53334E1}" destId="{63F1BABE-69A7-433B-B21E-B21C819426F7}" srcOrd="0" destOrd="0" presId="urn:microsoft.com/office/officeart/2018/2/layout/IconVerticalSolidList"/>
    <dgm:cxn modelId="{B1ACC225-58FD-4DD5-8CB5-9200BDAEBCAC}" type="presParOf" srcId="{DA75F4C1-588E-46B9-B210-51A8F53334E1}" destId="{B896C19C-C8E0-42C0-8C20-B2FD1DFFACCE}" srcOrd="1" destOrd="0" presId="urn:microsoft.com/office/officeart/2018/2/layout/IconVerticalSolidList"/>
    <dgm:cxn modelId="{85CF5C25-577D-463B-99E7-656B3420F5FD}" type="presParOf" srcId="{DA75F4C1-588E-46B9-B210-51A8F53334E1}" destId="{C4864DEE-CB9D-4FE2-9090-0AECE3641FF3}" srcOrd="2" destOrd="0" presId="urn:microsoft.com/office/officeart/2018/2/layout/IconVerticalSolidList"/>
    <dgm:cxn modelId="{08DD6C37-2DC1-49C3-B0CE-0148DE22D411}" type="presParOf" srcId="{DA75F4C1-588E-46B9-B210-51A8F53334E1}" destId="{CE97E0F5-854B-4F26-9848-803B5B2C2D51}" srcOrd="3" destOrd="0" presId="urn:microsoft.com/office/officeart/2018/2/layout/IconVerticalSolidList"/>
    <dgm:cxn modelId="{AB89383B-3C60-4A9C-8F14-AC49DE1E7609}" type="presParOf" srcId="{27193B3E-D710-4C7C-98F4-9E7E898DF3EE}" destId="{8602CF25-F285-4604-99A2-00D0EC99BA48}" srcOrd="9" destOrd="0" presId="urn:microsoft.com/office/officeart/2018/2/layout/IconVerticalSolidList"/>
    <dgm:cxn modelId="{9361F03D-B70D-4E79-B925-6109B83BE021}" type="presParOf" srcId="{27193B3E-D710-4C7C-98F4-9E7E898DF3EE}" destId="{F8288041-CE7E-4508-AA53-1612BD3AF994}" srcOrd="10" destOrd="0" presId="urn:microsoft.com/office/officeart/2018/2/layout/IconVerticalSolidList"/>
    <dgm:cxn modelId="{78BC2B18-DEC7-4F46-9FE9-B8AE020404E8}" type="presParOf" srcId="{F8288041-CE7E-4508-AA53-1612BD3AF994}" destId="{5C8476DC-954E-42F8-8FE2-A4F0F51E00DF}" srcOrd="0" destOrd="0" presId="urn:microsoft.com/office/officeart/2018/2/layout/IconVerticalSolidList"/>
    <dgm:cxn modelId="{9590C8E9-C82B-4A19-BB34-F570AEE4440A}" type="presParOf" srcId="{F8288041-CE7E-4508-AA53-1612BD3AF994}" destId="{7EFE8A10-B0F9-4C30-ACD8-4D6F9F08AEC3}" srcOrd="1" destOrd="0" presId="urn:microsoft.com/office/officeart/2018/2/layout/IconVerticalSolidList"/>
    <dgm:cxn modelId="{8AFFA440-8350-4C7D-84A5-0DDAC4865476}" type="presParOf" srcId="{F8288041-CE7E-4508-AA53-1612BD3AF994}" destId="{3FE576FA-0723-4C46-BA69-0868FD460107}" srcOrd="2" destOrd="0" presId="urn:microsoft.com/office/officeart/2018/2/layout/IconVerticalSolidList"/>
    <dgm:cxn modelId="{833EBF78-DEDB-40B6-AFAF-D50596904EA7}" type="presParOf" srcId="{F8288041-CE7E-4508-AA53-1612BD3AF994}" destId="{4B05DEB7-D15E-48DA-A3FA-8404CC708F70}" srcOrd="3" destOrd="0" presId="urn:microsoft.com/office/officeart/2018/2/layout/IconVerticalSolidList"/>
    <dgm:cxn modelId="{5CD6F71F-1AD4-46DC-A78E-A4A80C2F6753}" type="presParOf" srcId="{27193B3E-D710-4C7C-98F4-9E7E898DF3EE}" destId="{4A732DEB-B4E4-4402-88BF-F923776EB1C0}" srcOrd="11" destOrd="0" presId="urn:microsoft.com/office/officeart/2018/2/layout/IconVerticalSolidList"/>
    <dgm:cxn modelId="{01920C33-C9A1-42DD-879D-1EB1201C13E5}" type="presParOf" srcId="{27193B3E-D710-4C7C-98F4-9E7E898DF3EE}" destId="{8187B7F0-DF11-455D-B406-3BBC430F4292}" srcOrd="12" destOrd="0" presId="urn:microsoft.com/office/officeart/2018/2/layout/IconVerticalSolidList"/>
    <dgm:cxn modelId="{9EC41669-F861-4244-8913-8B638CDAA307}" type="presParOf" srcId="{8187B7F0-DF11-455D-B406-3BBC430F4292}" destId="{297C8351-09FC-4A5C-9212-3BF418E69A98}" srcOrd="0" destOrd="0" presId="urn:microsoft.com/office/officeart/2018/2/layout/IconVerticalSolidList"/>
    <dgm:cxn modelId="{B1C29189-B131-47B2-A62F-1F96E1E686B8}" type="presParOf" srcId="{8187B7F0-DF11-455D-B406-3BBC430F4292}" destId="{BDEF81C4-9A0B-42F7-9E92-0F47FA341977}" srcOrd="1" destOrd="0" presId="urn:microsoft.com/office/officeart/2018/2/layout/IconVerticalSolidList"/>
    <dgm:cxn modelId="{FAC5A31B-3205-4F44-AB4A-B011DC11C4BD}" type="presParOf" srcId="{8187B7F0-DF11-455D-B406-3BBC430F4292}" destId="{289CD6AE-DE2C-4163-931B-B35BB36EAD05}" srcOrd="2" destOrd="0" presId="urn:microsoft.com/office/officeart/2018/2/layout/IconVerticalSolidList"/>
    <dgm:cxn modelId="{804EA4A5-BE91-42F2-8825-25D251515113}" type="presParOf" srcId="{8187B7F0-DF11-455D-B406-3BBC430F4292}" destId="{3F3850DA-017B-405C-988F-2319D76C19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C6DD465-BDA6-4089-AE96-DCE25D51C4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A3AD624-5A23-4B6E-AA1A-3CE2C0053F1E}">
      <dgm:prSet/>
      <dgm:spPr/>
      <dgm:t>
        <a:bodyPr/>
        <a:lstStyle/>
        <a:p>
          <a:r>
            <a:rPr lang="en-GB"/>
            <a:t>Can be held to account by Parliament. </a:t>
          </a:r>
          <a:endParaRPr lang="en-US"/>
        </a:p>
      </dgm:t>
    </dgm:pt>
    <dgm:pt modelId="{7DAE5488-2C4D-4D52-8481-81C5C8677346}" type="parTrans" cxnId="{EEBE19D1-43D4-4EBB-A727-A65AAC00FB35}">
      <dgm:prSet/>
      <dgm:spPr/>
      <dgm:t>
        <a:bodyPr/>
        <a:lstStyle/>
        <a:p>
          <a:endParaRPr lang="en-US"/>
        </a:p>
      </dgm:t>
    </dgm:pt>
    <dgm:pt modelId="{720DB9F3-AA1F-485E-BD7B-4EE7D8085FAA}" type="sibTrans" cxnId="{EEBE19D1-43D4-4EBB-A727-A65AAC00FB35}">
      <dgm:prSet/>
      <dgm:spPr/>
      <dgm:t>
        <a:bodyPr/>
        <a:lstStyle/>
        <a:p>
          <a:endParaRPr lang="en-US"/>
        </a:p>
      </dgm:t>
    </dgm:pt>
    <dgm:pt modelId="{5834337D-2800-4CC8-A75A-E709A83FDAFC}">
      <dgm:prSet/>
      <dgm:spPr/>
      <dgm:t>
        <a:bodyPr/>
        <a:lstStyle/>
        <a:p>
          <a:r>
            <a:rPr lang="en-GB"/>
            <a:t>Through parliamentary debates and select/ standing committees and parliamentary questions. </a:t>
          </a:r>
          <a:endParaRPr lang="en-US"/>
        </a:p>
      </dgm:t>
    </dgm:pt>
    <dgm:pt modelId="{734C881A-A036-40C8-8FDB-1511694521A8}" type="parTrans" cxnId="{45D1E416-25F8-473D-ACB2-D2B0B0288FA2}">
      <dgm:prSet/>
      <dgm:spPr/>
      <dgm:t>
        <a:bodyPr/>
        <a:lstStyle/>
        <a:p>
          <a:endParaRPr lang="en-US"/>
        </a:p>
      </dgm:t>
    </dgm:pt>
    <dgm:pt modelId="{5D1EB1CE-6A89-4C09-A2DB-F1DFD00D4C6D}" type="sibTrans" cxnId="{45D1E416-25F8-473D-ACB2-D2B0B0288FA2}">
      <dgm:prSet/>
      <dgm:spPr/>
      <dgm:t>
        <a:bodyPr/>
        <a:lstStyle/>
        <a:p>
          <a:endParaRPr lang="en-US"/>
        </a:p>
      </dgm:t>
    </dgm:pt>
    <dgm:pt modelId="{37AA2D30-D1B9-4557-A873-BE31ACC74A20}">
      <dgm:prSet/>
      <dgm:spPr/>
      <dgm:t>
        <a:bodyPr/>
        <a:lstStyle/>
        <a:p>
          <a:r>
            <a:rPr lang="en-GB"/>
            <a:t>Debates can be on any issue. </a:t>
          </a:r>
          <a:endParaRPr lang="en-US"/>
        </a:p>
      </dgm:t>
    </dgm:pt>
    <dgm:pt modelId="{04554859-BEC7-4F8F-8F64-8803A930E310}" type="parTrans" cxnId="{EF9B732F-9572-4C23-AAEF-B1A5AA6F1040}">
      <dgm:prSet/>
      <dgm:spPr/>
      <dgm:t>
        <a:bodyPr/>
        <a:lstStyle/>
        <a:p>
          <a:endParaRPr lang="en-US"/>
        </a:p>
      </dgm:t>
    </dgm:pt>
    <dgm:pt modelId="{26F6E41A-48CE-466E-8CDB-932024ED5774}" type="sibTrans" cxnId="{EF9B732F-9572-4C23-AAEF-B1A5AA6F1040}">
      <dgm:prSet/>
      <dgm:spPr/>
      <dgm:t>
        <a:bodyPr/>
        <a:lstStyle/>
        <a:p>
          <a:endParaRPr lang="en-US"/>
        </a:p>
      </dgm:t>
    </dgm:pt>
    <dgm:pt modelId="{CD7A581C-B0E9-48C7-A44C-4F4D47A1F929}">
      <dgm:prSet/>
      <dgm:spPr/>
      <dgm:t>
        <a:bodyPr/>
        <a:lstStyle/>
        <a:p>
          <a:r>
            <a:rPr lang="en-GB"/>
            <a:t>There are rules attached to a debate – ‘’ Standing orders’’. </a:t>
          </a:r>
          <a:endParaRPr lang="en-US"/>
        </a:p>
      </dgm:t>
    </dgm:pt>
    <dgm:pt modelId="{757FAE87-BA92-46BB-9587-648EEDA1BA92}" type="parTrans" cxnId="{4DCA6343-197C-41EE-A6AD-8E9EC694109B}">
      <dgm:prSet/>
      <dgm:spPr/>
      <dgm:t>
        <a:bodyPr/>
        <a:lstStyle/>
        <a:p>
          <a:endParaRPr lang="en-US"/>
        </a:p>
      </dgm:t>
    </dgm:pt>
    <dgm:pt modelId="{775C5E2E-C51C-41D7-8920-31508FC2F12F}" type="sibTrans" cxnId="{4DCA6343-197C-41EE-A6AD-8E9EC694109B}">
      <dgm:prSet/>
      <dgm:spPr/>
      <dgm:t>
        <a:bodyPr/>
        <a:lstStyle/>
        <a:p>
          <a:endParaRPr lang="en-US"/>
        </a:p>
      </dgm:t>
    </dgm:pt>
    <dgm:pt modelId="{14F9E90B-8088-495A-BE17-04DEEFD1ADB4}" type="pres">
      <dgm:prSet presAssocID="{AC6DD465-BDA6-4089-AE96-DCE25D51C42C}" presName="root" presStyleCnt="0">
        <dgm:presLayoutVars>
          <dgm:dir/>
          <dgm:resizeHandles val="exact"/>
        </dgm:presLayoutVars>
      </dgm:prSet>
      <dgm:spPr/>
    </dgm:pt>
    <dgm:pt modelId="{03EAB266-11E5-4E94-97D7-EF30E48BD8A1}" type="pres">
      <dgm:prSet presAssocID="{4A3AD624-5A23-4B6E-AA1A-3CE2C0053F1E}" presName="compNode" presStyleCnt="0"/>
      <dgm:spPr/>
    </dgm:pt>
    <dgm:pt modelId="{ACFC2FA5-839F-469A-9B71-49680800D368}" type="pres">
      <dgm:prSet presAssocID="{4A3AD624-5A23-4B6E-AA1A-3CE2C0053F1E}" presName="bgRect" presStyleLbl="bgShp" presStyleIdx="0" presStyleCnt="4"/>
      <dgm:spPr/>
    </dgm:pt>
    <dgm:pt modelId="{0AD79EFA-262E-4157-AF06-6184B0FA7519}" type="pres">
      <dgm:prSet presAssocID="{4A3AD624-5A23-4B6E-AA1A-3CE2C0053F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76721F2-6395-43E0-85B6-ACC0156F64B3}" type="pres">
      <dgm:prSet presAssocID="{4A3AD624-5A23-4B6E-AA1A-3CE2C0053F1E}" presName="spaceRect" presStyleCnt="0"/>
      <dgm:spPr/>
    </dgm:pt>
    <dgm:pt modelId="{5D48D574-CDCC-4FF1-9DE0-C075F4BE61BF}" type="pres">
      <dgm:prSet presAssocID="{4A3AD624-5A23-4B6E-AA1A-3CE2C0053F1E}" presName="parTx" presStyleLbl="revTx" presStyleIdx="0" presStyleCnt="4">
        <dgm:presLayoutVars>
          <dgm:chMax val="0"/>
          <dgm:chPref val="0"/>
        </dgm:presLayoutVars>
      </dgm:prSet>
      <dgm:spPr/>
    </dgm:pt>
    <dgm:pt modelId="{185C155D-09BF-487F-BDA8-1503A60A0CAE}" type="pres">
      <dgm:prSet presAssocID="{720DB9F3-AA1F-485E-BD7B-4EE7D8085FAA}" presName="sibTrans" presStyleCnt="0"/>
      <dgm:spPr/>
    </dgm:pt>
    <dgm:pt modelId="{1E2C3262-8A85-4183-B230-C519E40B6C56}" type="pres">
      <dgm:prSet presAssocID="{5834337D-2800-4CC8-A75A-E709A83FDAFC}" presName="compNode" presStyleCnt="0"/>
      <dgm:spPr/>
    </dgm:pt>
    <dgm:pt modelId="{CC9108C1-DE8D-40F0-8339-CBBF1ADC222F}" type="pres">
      <dgm:prSet presAssocID="{5834337D-2800-4CC8-A75A-E709A83FDAFC}" presName="bgRect" presStyleLbl="bgShp" presStyleIdx="1" presStyleCnt="4"/>
      <dgm:spPr/>
    </dgm:pt>
    <dgm:pt modelId="{C7B4B68F-54E5-4581-AFA1-60D7BAAAA294}" type="pres">
      <dgm:prSet presAssocID="{5834337D-2800-4CC8-A75A-E709A83FDA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49DC60E-DE68-4B63-8B43-6FD1AE66EC06}" type="pres">
      <dgm:prSet presAssocID="{5834337D-2800-4CC8-A75A-E709A83FDAFC}" presName="spaceRect" presStyleCnt="0"/>
      <dgm:spPr/>
    </dgm:pt>
    <dgm:pt modelId="{4B92A6D6-C739-4247-AB06-711E5ACA9FBF}" type="pres">
      <dgm:prSet presAssocID="{5834337D-2800-4CC8-A75A-E709A83FDAFC}" presName="parTx" presStyleLbl="revTx" presStyleIdx="1" presStyleCnt="4">
        <dgm:presLayoutVars>
          <dgm:chMax val="0"/>
          <dgm:chPref val="0"/>
        </dgm:presLayoutVars>
      </dgm:prSet>
      <dgm:spPr/>
    </dgm:pt>
    <dgm:pt modelId="{57C16435-B204-49EC-A6A9-C0F01EF2437E}" type="pres">
      <dgm:prSet presAssocID="{5D1EB1CE-6A89-4C09-A2DB-F1DFD00D4C6D}" presName="sibTrans" presStyleCnt="0"/>
      <dgm:spPr/>
    </dgm:pt>
    <dgm:pt modelId="{A3989DB1-EF6A-4426-B3A0-EE32FF05DC89}" type="pres">
      <dgm:prSet presAssocID="{37AA2D30-D1B9-4557-A873-BE31ACC74A20}" presName="compNode" presStyleCnt="0"/>
      <dgm:spPr/>
    </dgm:pt>
    <dgm:pt modelId="{FAE6F362-C69B-4DAE-BAB5-05797D97971D}" type="pres">
      <dgm:prSet presAssocID="{37AA2D30-D1B9-4557-A873-BE31ACC74A20}" presName="bgRect" presStyleLbl="bgShp" presStyleIdx="2" presStyleCnt="4"/>
      <dgm:spPr/>
    </dgm:pt>
    <dgm:pt modelId="{4E620CAC-4CBD-4C1E-82B2-E9CABF74A7FA}" type="pres">
      <dgm:prSet presAssocID="{37AA2D30-D1B9-4557-A873-BE31ACC74A2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C8823185-C7B7-455F-B727-296FC1EE9FD9}" type="pres">
      <dgm:prSet presAssocID="{37AA2D30-D1B9-4557-A873-BE31ACC74A20}" presName="spaceRect" presStyleCnt="0"/>
      <dgm:spPr/>
    </dgm:pt>
    <dgm:pt modelId="{BB534E87-9443-4404-AA13-8562A8E9870F}" type="pres">
      <dgm:prSet presAssocID="{37AA2D30-D1B9-4557-A873-BE31ACC74A20}" presName="parTx" presStyleLbl="revTx" presStyleIdx="2" presStyleCnt="4">
        <dgm:presLayoutVars>
          <dgm:chMax val="0"/>
          <dgm:chPref val="0"/>
        </dgm:presLayoutVars>
      </dgm:prSet>
      <dgm:spPr/>
    </dgm:pt>
    <dgm:pt modelId="{44B7392B-DE71-4FAA-8DC1-10A9B45DB413}" type="pres">
      <dgm:prSet presAssocID="{26F6E41A-48CE-466E-8CDB-932024ED5774}" presName="sibTrans" presStyleCnt="0"/>
      <dgm:spPr/>
    </dgm:pt>
    <dgm:pt modelId="{513FA43A-BDAD-40E2-933E-B7676B51316B}" type="pres">
      <dgm:prSet presAssocID="{CD7A581C-B0E9-48C7-A44C-4F4D47A1F929}" presName="compNode" presStyleCnt="0"/>
      <dgm:spPr/>
    </dgm:pt>
    <dgm:pt modelId="{82F4FEDC-28A2-489B-95A3-444074881573}" type="pres">
      <dgm:prSet presAssocID="{CD7A581C-B0E9-48C7-A44C-4F4D47A1F929}" presName="bgRect" presStyleLbl="bgShp" presStyleIdx="3" presStyleCnt="4"/>
      <dgm:spPr/>
    </dgm:pt>
    <dgm:pt modelId="{20F68CE0-70DD-4961-BFEE-BD210544EB89}" type="pres">
      <dgm:prSet presAssocID="{CD7A581C-B0E9-48C7-A44C-4F4D47A1F9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6368DF2-7493-4DE0-86E2-4A4E94470AD8}" type="pres">
      <dgm:prSet presAssocID="{CD7A581C-B0E9-48C7-A44C-4F4D47A1F929}" presName="spaceRect" presStyleCnt="0"/>
      <dgm:spPr/>
    </dgm:pt>
    <dgm:pt modelId="{4024A43D-4AAA-4D6E-91B5-1CA3B7358004}" type="pres">
      <dgm:prSet presAssocID="{CD7A581C-B0E9-48C7-A44C-4F4D47A1F9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D1E416-25F8-473D-ACB2-D2B0B0288FA2}" srcId="{AC6DD465-BDA6-4089-AE96-DCE25D51C42C}" destId="{5834337D-2800-4CC8-A75A-E709A83FDAFC}" srcOrd="1" destOrd="0" parTransId="{734C881A-A036-40C8-8FDB-1511694521A8}" sibTransId="{5D1EB1CE-6A89-4C09-A2DB-F1DFD00D4C6D}"/>
    <dgm:cxn modelId="{EF9B732F-9572-4C23-AAEF-B1A5AA6F1040}" srcId="{AC6DD465-BDA6-4089-AE96-DCE25D51C42C}" destId="{37AA2D30-D1B9-4557-A873-BE31ACC74A20}" srcOrd="2" destOrd="0" parTransId="{04554859-BEC7-4F8F-8F64-8803A930E310}" sibTransId="{26F6E41A-48CE-466E-8CDB-932024ED5774}"/>
    <dgm:cxn modelId="{26E0C535-87DF-48E9-9413-0E24F0A9A2F3}" type="presOf" srcId="{AC6DD465-BDA6-4089-AE96-DCE25D51C42C}" destId="{14F9E90B-8088-495A-BE17-04DEEFD1ADB4}" srcOrd="0" destOrd="0" presId="urn:microsoft.com/office/officeart/2018/2/layout/IconVerticalSolidList"/>
    <dgm:cxn modelId="{4DCA6343-197C-41EE-A6AD-8E9EC694109B}" srcId="{AC6DD465-BDA6-4089-AE96-DCE25D51C42C}" destId="{CD7A581C-B0E9-48C7-A44C-4F4D47A1F929}" srcOrd="3" destOrd="0" parTransId="{757FAE87-BA92-46BB-9587-648EEDA1BA92}" sibTransId="{775C5E2E-C51C-41D7-8920-31508FC2F12F}"/>
    <dgm:cxn modelId="{541D4B9D-6551-4B45-B0D6-E4A87B1BB372}" type="presOf" srcId="{5834337D-2800-4CC8-A75A-E709A83FDAFC}" destId="{4B92A6D6-C739-4247-AB06-711E5ACA9FBF}" srcOrd="0" destOrd="0" presId="urn:microsoft.com/office/officeart/2018/2/layout/IconVerticalSolidList"/>
    <dgm:cxn modelId="{EEBE19D1-43D4-4EBB-A727-A65AAC00FB35}" srcId="{AC6DD465-BDA6-4089-AE96-DCE25D51C42C}" destId="{4A3AD624-5A23-4B6E-AA1A-3CE2C0053F1E}" srcOrd="0" destOrd="0" parTransId="{7DAE5488-2C4D-4D52-8481-81C5C8677346}" sibTransId="{720DB9F3-AA1F-485E-BD7B-4EE7D8085FAA}"/>
    <dgm:cxn modelId="{D9E49EEC-7F2E-499D-AB4A-BF2BCC5DE42B}" type="presOf" srcId="{CD7A581C-B0E9-48C7-A44C-4F4D47A1F929}" destId="{4024A43D-4AAA-4D6E-91B5-1CA3B7358004}" srcOrd="0" destOrd="0" presId="urn:microsoft.com/office/officeart/2018/2/layout/IconVerticalSolidList"/>
    <dgm:cxn modelId="{2BE5D9EF-6606-42AD-A8FF-542F6CC850AD}" type="presOf" srcId="{37AA2D30-D1B9-4557-A873-BE31ACC74A20}" destId="{BB534E87-9443-4404-AA13-8562A8E9870F}" srcOrd="0" destOrd="0" presId="urn:microsoft.com/office/officeart/2018/2/layout/IconVerticalSolidList"/>
    <dgm:cxn modelId="{98ABFDFC-87EE-4D2F-A00E-C68B0D309E16}" type="presOf" srcId="{4A3AD624-5A23-4B6E-AA1A-3CE2C0053F1E}" destId="{5D48D574-CDCC-4FF1-9DE0-C075F4BE61BF}" srcOrd="0" destOrd="0" presId="urn:microsoft.com/office/officeart/2018/2/layout/IconVerticalSolidList"/>
    <dgm:cxn modelId="{8A741A99-1015-4E3A-9E2D-1C2481001ADB}" type="presParOf" srcId="{14F9E90B-8088-495A-BE17-04DEEFD1ADB4}" destId="{03EAB266-11E5-4E94-97D7-EF30E48BD8A1}" srcOrd="0" destOrd="0" presId="urn:microsoft.com/office/officeart/2018/2/layout/IconVerticalSolidList"/>
    <dgm:cxn modelId="{5B164802-5522-4590-BFAA-88F28925A28F}" type="presParOf" srcId="{03EAB266-11E5-4E94-97D7-EF30E48BD8A1}" destId="{ACFC2FA5-839F-469A-9B71-49680800D368}" srcOrd="0" destOrd="0" presId="urn:microsoft.com/office/officeart/2018/2/layout/IconVerticalSolidList"/>
    <dgm:cxn modelId="{2FE43191-A050-4C07-B6AC-284BDFEB6DD5}" type="presParOf" srcId="{03EAB266-11E5-4E94-97D7-EF30E48BD8A1}" destId="{0AD79EFA-262E-4157-AF06-6184B0FA7519}" srcOrd="1" destOrd="0" presId="urn:microsoft.com/office/officeart/2018/2/layout/IconVerticalSolidList"/>
    <dgm:cxn modelId="{8CDD289A-FB34-4279-937D-33D428899C06}" type="presParOf" srcId="{03EAB266-11E5-4E94-97D7-EF30E48BD8A1}" destId="{776721F2-6395-43E0-85B6-ACC0156F64B3}" srcOrd="2" destOrd="0" presId="urn:microsoft.com/office/officeart/2018/2/layout/IconVerticalSolidList"/>
    <dgm:cxn modelId="{B1A752AE-0966-4D8D-8D53-92AB65691015}" type="presParOf" srcId="{03EAB266-11E5-4E94-97D7-EF30E48BD8A1}" destId="{5D48D574-CDCC-4FF1-9DE0-C075F4BE61BF}" srcOrd="3" destOrd="0" presId="urn:microsoft.com/office/officeart/2018/2/layout/IconVerticalSolidList"/>
    <dgm:cxn modelId="{8D4501BA-CECC-47B7-9363-E8B3045CF1FA}" type="presParOf" srcId="{14F9E90B-8088-495A-BE17-04DEEFD1ADB4}" destId="{185C155D-09BF-487F-BDA8-1503A60A0CAE}" srcOrd="1" destOrd="0" presId="urn:microsoft.com/office/officeart/2018/2/layout/IconVerticalSolidList"/>
    <dgm:cxn modelId="{0B2A7970-3FDE-414A-9BA8-6BA693E7592E}" type="presParOf" srcId="{14F9E90B-8088-495A-BE17-04DEEFD1ADB4}" destId="{1E2C3262-8A85-4183-B230-C519E40B6C56}" srcOrd="2" destOrd="0" presId="urn:microsoft.com/office/officeart/2018/2/layout/IconVerticalSolidList"/>
    <dgm:cxn modelId="{C2DA644D-B685-45DC-9BE1-0CE947734C48}" type="presParOf" srcId="{1E2C3262-8A85-4183-B230-C519E40B6C56}" destId="{CC9108C1-DE8D-40F0-8339-CBBF1ADC222F}" srcOrd="0" destOrd="0" presId="urn:microsoft.com/office/officeart/2018/2/layout/IconVerticalSolidList"/>
    <dgm:cxn modelId="{115001B8-FE2A-48CB-93F5-F3BB0DF99044}" type="presParOf" srcId="{1E2C3262-8A85-4183-B230-C519E40B6C56}" destId="{C7B4B68F-54E5-4581-AFA1-60D7BAAAA294}" srcOrd="1" destOrd="0" presId="urn:microsoft.com/office/officeart/2018/2/layout/IconVerticalSolidList"/>
    <dgm:cxn modelId="{B59BB06B-4BAB-4774-9C1D-43D10BE2234B}" type="presParOf" srcId="{1E2C3262-8A85-4183-B230-C519E40B6C56}" destId="{049DC60E-DE68-4B63-8B43-6FD1AE66EC06}" srcOrd="2" destOrd="0" presId="urn:microsoft.com/office/officeart/2018/2/layout/IconVerticalSolidList"/>
    <dgm:cxn modelId="{E07D08C0-5E30-458D-B7A3-8394C230C03A}" type="presParOf" srcId="{1E2C3262-8A85-4183-B230-C519E40B6C56}" destId="{4B92A6D6-C739-4247-AB06-711E5ACA9FBF}" srcOrd="3" destOrd="0" presId="urn:microsoft.com/office/officeart/2018/2/layout/IconVerticalSolidList"/>
    <dgm:cxn modelId="{E19C45AC-53E1-4244-90D2-478BE43160AD}" type="presParOf" srcId="{14F9E90B-8088-495A-BE17-04DEEFD1ADB4}" destId="{57C16435-B204-49EC-A6A9-C0F01EF2437E}" srcOrd="3" destOrd="0" presId="urn:microsoft.com/office/officeart/2018/2/layout/IconVerticalSolidList"/>
    <dgm:cxn modelId="{54F882DD-CB2E-4D7E-B59F-53BCF397DB9F}" type="presParOf" srcId="{14F9E90B-8088-495A-BE17-04DEEFD1ADB4}" destId="{A3989DB1-EF6A-4426-B3A0-EE32FF05DC89}" srcOrd="4" destOrd="0" presId="urn:microsoft.com/office/officeart/2018/2/layout/IconVerticalSolidList"/>
    <dgm:cxn modelId="{7B70EC6E-80BE-47CF-A80C-BE808B2B117A}" type="presParOf" srcId="{A3989DB1-EF6A-4426-B3A0-EE32FF05DC89}" destId="{FAE6F362-C69B-4DAE-BAB5-05797D97971D}" srcOrd="0" destOrd="0" presId="urn:microsoft.com/office/officeart/2018/2/layout/IconVerticalSolidList"/>
    <dgm:cxn modelId="{C7476443-CBB8-4DC3-ACE0-1E568439BF20}" type="presParOf" srcId="{A3989DB1-EF6A-4426-B3A0-EE32FF05DC89}" destId="{4E620CAC-4CBD-4C1E-82B2-E9CABF74A7FA}" srcOrd="1" destOrd="0" presId="urn:microsoft.com/office/officeart/2018/2/layout/IconVerticalSolidList"/>
    <dgm:cxn modelId="{D630B3D5-AC2D-4F66-B5F4-6469C617361B}" type="presParOf" srcId="{A3989DB1-EF6A-4426-B3A0-EE32FF05DC89}" destId="{C8823185-C7B7-455F-B727-296FC1EE9FD9}" srcOrd="2" destOrd="0" presId="urn:microsoft.com/office/officeart/2018/2/layout/IconVerticalSolidList"/>
    <dgm:cxn modelId="{65A6F9F1-9A92-449D-B83B-8309161E05C1}" type="presParOf" srcId="{A3989DB1-EF6A-4426-B3A0-EE32FF05DC89}" destId="{BB534E87-9443-4404-AA13-8562A8E9870F}" srcOrd="3" destOrd="0" presId="urn:microsoft.com/office/officeart/2018/2/layout/IconVerticalSolidList"/>
    <dgm:cxn modelId="{27971F0B-952A-49FE-98CE-E3241A955C45}" type="presParOf" srcId="{14F9E90B-8088-495A-BE17-04DEEFD1ADB4}" destId="{44B7392B-DE71-4FAA-8DC1-10A9B45DB413}" srcOrd="5" destOrd="0" presId="urn:microsoft.com/office/officeart/2018/2/layout/IconVerticalSolidList"/>
    <dgm:cxn modelId="{0DF029A2-7EEC-4987-8631-8CA1CD9512C6}" type="presParOf" srcId="{14F9E90B-8088-495A-BE17-04DEEFD1ADB4}" destId="{513FA43A-BDAD-40E2-933E-B7676B51316B}" srcOrd="6" destOrd="0" presId="urn:microsoft.com/office/officeart/2018/2/layout/IconVerticalSolidList"/>
    <dgm:cxn modelId="{D446960E-ED0C-4C18-B393-70F0232F5EFE}" type="presParOf" srcId="{513FA43A-BDAD-40E2-933E-B7676B51316B}" destId="{82F4FEDC-28A2-489B-95A3-444074881573}" srcOrd="0" destOrd="0" presId="urn:microsoft.com/office/officeart/2018/2/layout/IconVerticalSolidList"/>
    <dgm:cxn modelId="{B03A101C-44CC-48C3-BA33-5FED420E0B3D}" type="presParOf" srcId="{513FA43A-BDAD-40E2-933E-B7676B51316B}" destId="{20F68CE0-70DD-4961-BFEE-BD210544EB89}" srcOrd="1" destOrd="0" presId="urn:microsoft.com/office/officeart/2018/2/layout/IconVerticalSolidList"/>
    <dgm:cxn modelId="{0FE38042-B7B6-44F5-AEDA-92BB6A1A610C}" type="presParOf" srcId="{513FA43A-BDAD-40E2-933E-B7676B51316B}" destId="{86368DF2-7493-4DE0-86E2-4A4E94470AD8}" srcOrd="2" destOrd="0" presId="urn:microsoft.com/office/officeart/2018/2/layout/IconVerticalSolidList"/>
    <dgm:cxn modelId="{070471BF-E0B6-40F0-B71F-4197369D7EB6}" type="presParOf" srcId="{513FA43A-BDAD-40E2-933E-B7676B51316B}" destId="{4024A43D-4AAA-4D6E-91B5-1CA3B73580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CD42885-6015-4578-A03D-73B4C967DB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7D4499-00F2-47AC-A019-D41F685686EB}">
      <dgm:prSet/>
      <dgm:spPr/>
      <dgm:t>
        <a:bodyPr/>
        <a:lstStyle/>
        <a:p>
          <a:r>
            <a:rPr lang="en-GB"/>
            <a:t>A debate in the commons can be on anything as long as it is included within the King’s speech in the opening of parliament. </a:t>
          </a:r>
          <a:endParaRPr lang="en-US"/>
        </a:p>
      </dgm:t>
    </dgm:pt>
    <dgm:pt modelId="{331B7AAD-4CA9-426D-9ADD-0C87A3DF97E8}" type="parTrans" cxnId="{FCE98D07-1278-4ED4-9BA6-0D1DF93EBE8D}">
      <dgm:prSet/>
      <dgm:spPr/>
      <dgm:t>
        <a:bodyPr/>
        <a:lstStyle/>
        <a:p>
          <a:endParaRPr lang="en-US"/>
        </a:p>
      </dgm:t>
    </dgm:pt>
    <dgm:pt modelId="{CC45D14E-F214-4B78-96BE-BC7F1888EA70}" type="sibTrans" cxnId="{FCE98D07-1278-4ED4-9BA6-0D1DF93EBE8D}">
      <dgm:prSet/>
      <dgm:spPr/>
      <dgm:t>
        <a:bodyPr/>
        <a:lstStyle/>
        <a:p>
          <a:endParaRPr lang="en-US"/>
        </a:p>
      </dgm:t>
    </dgm:pt>
    <dgm:pt modelId="{B3DDACC7-F647-411D-937A-18BF35EE7B07}">
      <dgm:prSet/>
      <dgm:spPr/>
      <dgm:t>
        <a:bodyPr/>
        <a:lstStyle/>
        <a:p>
          <a:r>
            <a:rPr lang="en-GB"/>
            <a:t>3 Estimate day for debating spending. </a:t>
          </a:r>
          <a:endParaRPr lang="en-US"/>
        </a:p>
      </dgm:t>
    </dgm:pt>
    <dgm:pt modelId="{D3F49BAD-CF4C-458D-B3E5-A1AC0AD0C46D}" type="parTrans" cxnId="{0671A665-86A3-41D4-81CF-3D11E00AD159}">
      <dgm:prSet/>
      <dgm:spPr/>
      <dgm:t>
        <a:bodyPr/>
        <a:lstStyle/>
        <a:p>
          <a:endParaRPr lang="en-US"/>
        </a:p>
      </dgm:t>
    </dgm:pt>
    <dgm:pt modelId="{E93D8D39-20E0-4019-B60B-7D0EE9B71C62}" type="sibTrans" cxnId="{0671A665-86A3-41D4-81CF-3D11E00AD159}">
      <dgm:prSet/>
      <dgm:spPr/>
      <dgm:t>
        <a:bodyPr/>
        <a:lstStyle/>
        <a:p>
          <a:endParaRPr lang="en-US"/>
        </a:p>
      </dgm:t>
    </dgm:pt>
    <dgm:pt modelId="{ADD54089-4414-489B-BA2B-A16D62B11143}">
      <dgm:prSet/>
      <dgm:spPr/>
      <dgm:t>
        <a:bodyPr/>
        <a:lstStyle/>
        <a:p>
          <a:r>
            <a:rPr lang="en-GB"/>
            <a:t>20 opposition day for debates brought by the opposition. </a:t>
          </a:r>
          <a:endParaRPr lang="en-US"/>
        </a:p>
      </dgm:t>
    </dgm:pt>
    <dgm:pt modelId="{E7D30020-4604-42B3-9851-2B45465ACFCE}" type="parTrans" cxnId="{9FCA0A31-5AF5-4B97-95E0-BE1C6761182F}">
      <dgm:prSet/>
      <dgm:spPr/>
      <dgm:t>
        <a:bodyPr/>
        <a:lstStyle/>
        <a:p>
          <a:endParaRPr lang="en-US"/>
        </a:p>
      </dgm:t>
    </dgm:pt>
    <dgm:pt modelId="{C9CBCEEB-5B10-4214-B59E-C71F05A99AD4}" type="sibTrans" cxnId="{9FCA0A31-5AF5-4B97-95E0-BE1C6761182F}">
      <dgm:prSet/>
      <dgm:spPr/>
      <dgm:t>
        <a:bodyPr/>
        <a:lstStyle/>
        <a:p>
          <a:endParaRPr lang="en-US"/>
        </a:p>
      </dgm:t>
    </dgm:pt>
    <dgm:pt modelId="{479D5C90-D51C-42A4-83EB-4B059EBDB035}">
      <dgm:prSet/>
      <dgm:spPr/>
      <dgm:t>
        <a:bodyPr/>
        <a:lstStyle/>
        <a:p>
          <a:r>
            <a:rPr lang="en-GB"/>
            <a:t>Adjournment for holidays – private members can bring debates </a:t>
          </a:r>
          <a:endParaRPr lang="en-US"/>
        </a:p>
      </dgm:t>
    </dgm:pt>
    <dgm:pt modelId="{BECF2AFC-489E-4397-A230-0A9299485FE3}" type="parTrans" cxnId="{EC86248A-0E1C-48E8-A7DE-5D9D61E55FCA}">
      <dgm:prSet/>
      <dgm:spPr/>
      <dgm:t>
        <a:bodyPr/>
        <a:lstStyle/>
        <a:p>
          <a:endParaRPr lang="en-US"/>
        </a:p>
      </dgm:t>
    </dgm:pt>
    <dgm:pt modelId="{B88ECD1C-45DF-4933-AA09-CC917E6266E6}" type="sibTrans" cxnId="{EC86248A-0E1C-48E8-A7DE-5D9D61E55FCA}">
      <dgm:prSet/>
      <dgm:spPr/>
      <dgm:t>
        <a:bodyPr/>
        <a:lstStyle/>
        <a:p>
          <a:endParaRPr lang="en-US"/>
        </a:p>
      </dgm:t>
    </dgm:pt>
    <dgm:pt modelId="{4FB87545-4F6A-43C7-BEB2-44D613FCC59E}" type="pres">
      <dgm:prSet presAssocID="{5CD42885-6015-4578-A03D-73B4C967DB03}" presName="root" presStyleCnt="0">
        <dgm:presLayoutVars>
          <dgm:dir/>
          <dgm:resizeHandles val="exact"/>
        </dgm:presLayoutVars>
      </dgm:prSet>
      <dgm:spPr/>
    </dgm:pt>
    <dgm:pt modelId="{2CCF3F08-CD23-4109-9B10-7DE9BF8ECA85}" type="pres">
      <dgm:prSet presAssocID="{E07D4499-00F2-47AC-A019-D41F685686EB}" presName="compNode" presStyleCnt="0"/>
      <dgm:spPr/>
    </dgm:pt>
    <dgm:pt modelId="{12D07497-07B3-4E31-845F-49B81342B2BD}" type="pres">
      <dgm:prSet presAssocID="{E07D4499-00F2-47AC-A019-D41F685686EB}" presName="bgRect" presStyleLbl="bgShp" presStyleIdx="0" presStyleCnt="4"/>
      <dgm:spPr/>
    </dgm:pt>
    <dgm:pt modelId="{63A39A28-7CAD-4366-8374-78CE10B418B5}" type="pres">
      <dgm:prSet presAssocID="{E07D4499-00F2-47AC-A019-D41F685686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1518F58F-F37C-4559-9C57-DDBE68EEF7E6}" type="pres">
      <dgm:prSet presAssocID="{E07D4499-00F2-47AC-A019-D41F685686EB}" presName="spaceRect" presStyleCnt="0"/>
      <dgm:spPr/>
    </dgm:pt>
    <dgm:pt modelId="{3FA1DBC2-56BE-48C4-B19C-FFF568B67C99}" type="pres">
      <dgm:prSet presAssocID="{E07D4499-00F2-47AC-A019-D41F685686EB}" presName="parTx" presStyleLbl="revTx" presStyleIdx="0" presStyleCnt="4">
        <dgm:presLayoutVars>
          <dgm:chMax val="0"/>
          <dgm:chPref val="0"/>
        </dgm:presLayoutVars>
      </dgm:prSet>
      <dgm:spPr/>
    </dgm:pt>
    <dgm:pt modelId="{E87BCBCB-B70C-44B4-9EF1-2977C17AF1BC}" type="pres">
      <dgm:prSet presAssocID="{CC45D14E-F214-4B78-96BE-BC7F1888EA70}" presName="sibTrans" presStyleCnt="0"/>
      <dgm:spPr/>
    </dgm:pt>
    <dgm:pt modelId="{7123D754-ACC9-4DD7-A8F3-731A7A5CF0AB}" type="pres">
      <dgm:prSet presAssocID="{B3DDACC7-F647-411D-937A-18BF35EE7B07}" presName="compNode" presStyleCnt="0"/>
      <dgm:spPr/>
    </dgm:pt>
    <dgm:pt modelId="{EAD7187D-535A-4241-8D3B-34489A2F6F47}" type="pres">
      <dgm:prSet presAssocID="{B3DDACC7-F647-411D-937A-18BF35EE7B07}" presName="bgRect" presStyleLbl="bgShp" presStyleIdx="1" presStyleCnt="4"/>
      <dgm:spPr/>
    </dgm:pt>
    <dgm:pt modelId="{F3D1DDB8-308D-4B14-864E-5B02C8538FF9}" type="pres">
      <dgm:prSet presAssocID="{B3DDACC7-F647-411D-937A-18BF35EE7B0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083000D1-F288-40FD-8979-70B4544FCACC}" type="pres">
      <dgm:prSet presAssocID="{B3DDACC7-F647-411D-937A-18BF35EE7B07}" presName="spaceRect" presStyleCnt="0"/>
      <dgm:spPr/>
    </dgm:pt>
    <dgm:pt modelId="{FDB0A890-8366-4754-9AEB-200D2E57FD05}" type="pres">
      <dgm:prSet presAssocID="{B3DDACC7-F647-411D-937A-18BF35EE7B07}" presName="parTx" presStyleLbl="revTx" presStyleIdx="1" presStyleCnt="4">
        <dgm:presLayoutVars>
          <dgm:chMax val="0"/>
          <dgm:chPref val="0"/>
        </dgm:presLayoutVars>
      </dgm:prSet>
      <dgm:spPr/>
    </dgm:pt>
    <dgm:pt modelId="{A26F2B79-B468-4A62-9282-8F5D18C95B1D}" type="pres">
      <dgm:prSet presAssocID="{E93D8D39-20E0-4019-B60B-7D0EE9B71C62}" presName="sibTrans" presStyleCnt="0"/>
      <dgm:spPr/>
    </dgm:pt>
    <dgm:pt modelId="{3C518EB4-3028-414E-A25B-D40FBCAAF183}" type="pres">
      <dgm:prSet presAssocID="{ADD54089-4414-489B-BA2B-A16D62B11143}" presName="compNode" presStyleCnt="0"/>
      <dgm:spPr/>
    </dgm:pt>
    <dgm:pt modelId="{1F774F0D-FB6E-4C7C-B9C9-A1715903F3A3}" type="pres">
      <dgm:prSet presAssocID="{ADD54089-4414-489B-BA2B-A16D62B11143}" presName="bgRect" presStyleLbl="bgShp" presStyleIdx="2" presStyleCnt="4"/>
      <dgm:spPr/>
    </dgm:pt>
    <dgm:pt modelId="{12306954-223E-4233-9FFC-EE0C83BAF452}" type="pres">
      <dgm:prSet presAssocID="{ADD54089-4414-489B-BA2B-A16D62B111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7E1F594-72B6-4C57-9F17-376C4C3D9704}" type="pres">
      <dgm:prSet presAssocID="{ADD54089-4414-489B-BA2B-A16D62B11143}" presName="spaceRect" presStyleCnt="0"/>
      <dgm:spPr/>
    </dgm:pt>
    <dgm:pt modelId="{D81820D5-1184-4F31-BCC1-D3DD20574818}" type="pres">
      <dgm:prSet presAssocID="{ADD54089-4414-489B-BA2B-A16D62B11143}" presName="parTx" presStyleLbl="revTx" presStyleIdx="2" presStyleCnt="4">
        <dgm:presLayoutVars>
          <dgm:chMax val="0"/>
          <dgm:chPref val="0"/>
        </dgm:presLayoutVars>
      </dgm:prSet>
      <dgm:spPr/>
    </dgm:pt>
    <dgm:pt modelId="{D3010623-98A1-4003-8E22-D4D7D703DD36}" type="pres">
      <dgm:prSet presAssocID="{C9CBCEEB-5B10-4214-B59E-C71F05A99AD4}" presName="sibTrans" presStyleCnt="0"/>
      <dgm:spPr/>
    </dgm:pt>
    <dgm:pt modelId="{2F89C6AF-C400-4725-8963-8E783610A813}" type="pres">
      <dgm:prSet presAssocID="{479D5C90-D51C-42A4-83EB-4B059EBDB035}" presName="compNode" presStyleCnt="0"/>
      <dgm:spPr/>
    </dgm:pt>
    <dgm:pt modelId="{A1DA84C5-574B-4D3B-B159-4CEDA395C713}" type="pres">
      <dgm:prSet presAssocID="{479D5C90-D51C-42A4-83EB-4B059EBDB035}" presName="bgRect" presStyleLbl="bgShp" presStyleIdx="3" presStyleCnt="4"/>
      <dgm:spPr/>
    </dgm:pt>
    <dgm:pt modelId="{830B3682-3053-4707-BF04-BEDBC584AD20}" type="pres">
      <dgm:prSet presAssocID="{479D5C90-D51C-42A4-83EB-4B059EBDB0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785FD86-C0B4-4BA4-9F35-79E9345CAC84}" type="pres">
      <dgm:prSet presAssocID="{479D5C90-D51C-42A4-83EB-4B059EBDB035}" presName="spaceRect" presStyleCnt="0"/>
      <dgm:spPr/>
    </dgm:pt>
    <dgm:pt modelId="{709A9F1E-0413-48E8-BA2B-3C78B2B5FDA2}" type="pres">
      <dgm:prSet presAssocID="{479D5C90-D51C-42A4-83EB-4B059EBDB03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CE98D07-1278-4ED4-9BA6-0D1DF93EBE8D}" srcId="{5CD42885-6015-4578-A03D-73B4C967DB03}" destId="{E07D4499-00F2-47AC-A019-D41F685686EB}" srcOrd="0" destOrd="0" parTransId="{331B7AAD-4CA9-426D-9ADD-0C87A3DF97E8}" sibTransId="{CC45D14E-F214-4B78-96BE-BC7F1888EA70}"/>
    <dgm:cxn modelId="{9FCA0A31-5AF5-4B97-95E0-BE1C6761182F}" srcId="{5CD42885-6015-4578-A03D-73B4C967DB03}" destId="{ADD54089-4414-489B-BA2B-A16D62B11143}" srcOrd="2" destOrd="0" parTransId="{E7D30020-4604-42B3-9851-2B45465ACFCE}" sibTransId="{C9CBCEEB-5B10-4214-B59E-C71F05A99AD4}"/>
    <dgm:cxn modelId="{C5FA0034-7F6E-448F-9D58-4125D6C6A8E3}" type="presOf" srcId="{479D5C90-D51C-42A4-83EB-4B059EBDB035}" destId="{709A9F1E-0413-48E8-BA2B-3C78B2B5FDA2}" srcOrd="0" destOrd="0" presId="urn:microsoft.com/office/officeart/2018/2/layout/IconVerticalSolidList"/>
    <dgm:cxn modelId="{0671A665-86A3-41D4-81CF-3D11E00AD159}" srcId="{5CD42885-6015-4578-A03D-73B4C967DB03}" destId="{B3DDACC7-F647-411D-937A-18BF35EE7B07}" srcOrd="1" destOrd="0" parTransId="{D3F49BAD-CF4C-458D-B3E5-A1AC0AD0C46D}" sibTransId="{E93D8D39-20E0-4019-B60B-7D0EE9B71C62}"/>
    <dgm:cxn modelId="{CAEE5579-C270-4216-9C59-27CC35F3F58C}" type="presOf" srcId="{E07D4499-00F2-47AC-A019-D41F685686EB}" destId="{3FA1DBC2-56BE-48C4-B19C-FFF568B67C99}" srcOrd="0" destOrd="0" presId="urn:microsoft.com/office/officeart/2018/2/layout/IconVerticalSolidList"/>
    <dgm:cxn modelId="{73D8D086-FB63-4D3E-AE04-903C474369C2}" type="presOf" srcId="{B3DDACC7-F647-411D-937A-18BF35EE7B07}" destId="{FDB0A890-8366-4754-9AEB-200D2E57FD05}" srcOrd="0" destOrd="0" presId="urn:microsoft.com/office/officeart/2018/2/layout/IconVerticalSolidList"/>
    <dgm:cxn modelId="{EC86248A-0E1C-48E8-A7DE-5D9D61E55FCA}" srcId="{5CD42885-6015-4578-A03D-73B4C967DB03}" destId="{479D5C90-D51C-42A4-83EB-4B059EBDB035}" srcOrd="3" destOrd="0" parTransId="{BECF2AFC-489E-4397-A230-0A9299485FE3}" sibTransId="{B88ECD1C-45DF-4933-AA09-CC917E6266E6}"/>
    <dgm:cxn modelId="{4BBE7DA4-4CD4-46B1-9E66-C8705E794B24}" type="presOf" srcId="{ADD54089-4414-489B-BA2B-A16D62B11143}" destId="{D81820D5-1184-4F31-BCC1-D3DD20574818}" srcOrd="0" destOrd="0" presId="urn:microsoft.com/office/officeart/2018/2/layout/IconVerticalSolidList"/>
    <dgm:cxn modelId="{CDB2E9BB-A2D3-4C17-8FA7-5F601E03B192}" type="presOf" srcId="{5CD42885-6015-4578-A03D-73B4C967DB03}" destId="{4FB87545-4F6A-43C7-BEB2-44D613FCC59E}" srcOrd="0" destOrd="0" presId="urn:microsoft.com/office/officeart/2018/2/layout/IconVerticalSolidList"/>
    <dgm:cxn modelId="{0F8839FB-3018-42C5-BCD1-ABA18AB669F2}" type="presParOf" srcId="{4FB87545-4F6A-43C7-BEB2-44D613FCC59E}" destId="{2CCF3F08-CD23-4109-9B10-7DE9BF8ECA85}" srcOrd="0" destOrd="0" presId="urn:microsoft.com/office/officeart/2018/2/layout/IconVerticalSolidList"/>
    <dgm:cxn modelId="{A3172178-4A0E-4876-A8E5-86D1022771D1}" type="presParOf" srcId="{2CCF3F08-CD23-4109-9B10-7DE9BF8ECA85}" destId="{12D07497-07B3-4E31-845F-49B81342B2BD}" srcOrd="0" destOrd="0" presId="urn:microsoft.com/office/officeart/2018/2/layout/IconVerticalSolidList"/>
    <dgm:cxn modelId="{35152572-924C-4595-8AF7-4A9754263926}" type="presParOf" srcId="{2CCF3F08-CD23-4109-9B10-7DE9BF8ECA85}" destId="{63A39A28-7CAD-4366-8374-78CE10B418B5}" srcOrd="1" destOrd="0" presId="urn:microsoft.com/office/officeart/2018/2/layout/IconVerticalSolidList"/>
    <dgm:cxn modelId="{A1DCF9DE-717A-41C9-B649-ECC41413023F}" type="presParOf" srcId="{2CCF3F08-CD23-4109-9B10-7DE9BF8ECA85}" destId="{1518F58F-F37C-4559-9C57-DDBE68EEF7E6}" srcOrd="2" destOrd="0" presId="urn:microsoft.com/office/officeart/2018/2/layout/IconVerticalSolidList"/>
    <dgm:cxn modelId="{29DC6852-77BB-41C8-A6BA-8EC2F4BF39E4}" type="presParOf" srcId="{2CCF3F08-CD23-4109-9B10-7DE9BF8ECA85}" destId="{3FA1DBC2-56BE-48C4-B19C-FFF568B67C99}" srcOrd="3" destOrd="0" presId="urn:microsoft.com/office/officeart/2018/2/layout/IconVerticalSolidList"/>
    <dgm:cxn modelId="{2E0E5135-4231-47FA-ADD9-7E403B462B4D}" type="presParOf" srcId="{4FB87545-4F6A-43C7-BEB2-44D613FCC59E}" destId="{E87BCBCB-B70C-44B4-9EF1-2977C17AF1BC}" srcOrd="1" destOrd="0" presId="urn:microsoft.com/office/officeart/2018/2/layout/IconVerticalSolidList"/>
    <dgm:cxn modelId="{68214C13-E7C2-48C9-86F5-24CF74390D9B}" type="presParOf" srcId="{4FB87545-4F6A-43C7-BEB2-44D613FCC59E}" destId="{7123D754-ACC9-4DD7-A8F3-731A7A5CF0AB}" srcOrd="2" destOrd="0" presId="urn:microsoft.com/office/officeart/2018/2/layout/IconVerticalSolidList"/>
    <dgm:cxn modelId="{FE4CB1D8-476F-4838-86FD-81BF601F8087}" type="presParOf" srcId="{7123D754-ACC9-4DD7-A8F3-731A7A5CF0AB}" destId="{EAD7187D-535A-4241-8D3B-34489A2F6F47}" srcOrd="0" destOrd="0" presId="urn:microsoft.com/office/officeart/2018/2/layout/IconVerticalSolidList"/>
    <dgm:cxn modelId="{3FDCF230-42D7-468F-89A3-AADFE7B51272}" type="presParOf" srcId="{7123D754-ACC9-4DD7-A8F3-731A7A5CF0AB}" destId="{F3D1DDB8-308D-4B14-864E-5B02C8538FF9}" srcOrd="1" destOrd="0" presId="urn:microsoft.com/office/officeart/2018/2/layout/IconVerticalSolidList"/>
    <dgm:cxn modelId="{2E6CFFED-36AD-4EE2-A2F3-792C401567E7}" type="presParOf" srcId="{7123D754-ACC9-4DD7-A8F3-731A7A5CF0AB}" destId="{083000D1-F288-40FD-8979-70B4544FCACC}" srcOrd="2" destOrd="0" presId="urn:microsoft.com/office/officeart/2018/2/layout/IconVerticalSolidList"/>
    <dgm:cxn modelId="{45385B68-2CD8-442B-82BF-F398871C8B40}" type="presParOf" srcId="{7123D754-ACC9-4DD7-A8F3-731A7A5CF0AB}" destId="{FDB0A890-8366-4754-9AEB-200D2E57FD05}" srcOrd="3" destOrd="0" presId="urn:microsoft.com/office/officeart/2018/2/layout/IconVerticalSolidList"/>
    <dgm:cxn modelId="{18C52EE4-E0DB-4B40-BC8B-33504C295871}" type="presParOf" srcId="{4FB87545-4F6A-43C7-BEB2-44D613FCC59E}" destId="{A26F2B79-B468-4A62-9282-8F5D18C95B1D}" srcOrd="3" destOrd="0" presId="urn:microsoft.com/office/officeart/2018/2/layout/IconVerticalSolidList"/>
    <dgm:cxn modelId="{9D1740E1-F7F6-47DC-B15D-F362358FB9F0}" type="presParOf" srcId="{4FB87545-4F6A-43C7-BEB2-44D613FCC59E}" destId="{3C518EB4-3028-414E-A25B-D40FBCAAF183}" srcOrd="4" destOrd="0" presId="urn:microsoft.com/office/officeart/2018/2/layout/IconVerticalSolidList"/>
    <dgm:cxn modelId="{A9EC7D6C-1ADA-4268-A03A-405A45090119}" type="presParOf" srcId="{3C518EB4-3028-414E-A25B-D40FBCAAF183}" destId="{1F774F0D-FB6E-4C7C-B9C9-A1715903F3A3}" srcOrd="0" destOrd="0" presId="urn:microsoft.com/office/officeart/2018/2/layout/IconVerticalSolidList"/>
    <dgm:cxn modelId="{D6640625-E6BC-47F7-BC4A-A7174DAAF4A2}" type="presParOf" srcId="{3C518EB4-3028-414E-A25B-D40FBCAAF183}" destId="{12306954-223E-4233-9FFC-EE0C83BAF452}" srcOrd="1" destOrd="0" presId="urn:microsoft.com/office/officeart/2018/2/layout/IconVerticalSolidList"/>
    <dgm:cxn modelId="{B5B639BC-049D-402C-9951-9252A1D02D1C}" type="presParOf" srcId="{3C518EB4-3028-414E-A25B-D40FBCAAF183}" destId="{17E1F594-72B6-4C57-9F17-376C4C3D9704}" srcOrd="2" destOrd="0" presId="urn:microsoft.com/office/officeart/2018/2/layout/IconVerticalSolidList"/>
    <dgm:cxn modelId="{F47D2D28-291E-4D75-BA06-F03A876D7A9A}" type="presParOf" srcId="{3C518EB4-3028-414E-A25B-D40FBCAAF183}" destId="{D81820D5-1184-4F31-BCC1-D3DD20574818}" srcOrd="3" destOrd="0" presId="urn:microsoft.com/office/officeart/2018/2/layout/IconVerticalSolidList"/>
    <dgm:cxn modelId="{B03E78E6-E0FF-42B9-94F9-1F8D91750480}" type="presParOf" srcId="{4FB87545-4F6A-43C7-BEB2-44D613FCC59E}" destId="{D3010623-98A1-4003-8E22-D4D7D703DD36}" srcOrd="5" destOrd="0" presId="urn:microsoft.com/office/officeart/2018/2/layout/IconVerticalSolidList"/>
    <dgm:cxn modelId="{0A64F079-36A1-4FFD-9A46-21B540B8BCF7}" type="presParOf" srcId="{4FB87545-4F6A-43C7-BEB2-44D613FCC59E}" destId="{2F89C6AF-C400-4725-8963-8E783610A813}" srcOrd="6" destOrd="0" presId="urn:microsoft.com/office/officeart/2018/2/layout/IconVerticalSolidList"/>
    <dgm:cxn modelId="{047E8738-5FBD-4F67-8AF6-C38CF669D87F}" type="presParOf" srcId="{2F89C6AF-C400-4725-8963-8E783610A813}" destId="{A1DA84C5-574B-4D3B-B159-4CEDA395C713}" srcOrd="0" destOrd="0" presId="urn:microsoft.com/office/officeart/2018/2/layout/IconVerticalSolidList"/>
    <dgm:cxn modelId="{1CC9ED79-80CD-4A6A-827C-3A13144FE8C8}" type="presParOf" srcId="{2F89C6AF-C400-4725-8963-8E783610A813}" destId="{830B3682-3053-4707-BF04-BEDBC584AD20}" srcOrd="1" destOrd="0" presId="urn:microsoft.com/office/officeart/2018/2/layout/IconVerticalSolidList"/>
    <dgm:cxn modelId="{BD07473F-39D4-48B2-85E5-21EDFCCB7ED9}" type="presParOf" srcId="{2F89C6AF-C400-4725-8963-8E783610A813}" destId="{3785FD86-C0B4-4BA4-9F35-79E9345CAC84}" srcOrd="2" destOrd="0" presId="urn:microsoft.com/office/officeart/2018/2/layout/IconVerticalSolidList"/>
    <dgm:cxn modelId="{4354BD94-80B8-48C6-B331-155B26A494C2}" type="presParOf" srcId="{2F89C6AF-C400-4725-8963-8E783610A813}" destId="{709A9F1E-0413-48E8-BA2B-3C78B2B5FD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5348372-39A3-45F1-8A39-D42A0E6D8B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2060CCF-C2D1-4655-8F92-3F664703D084}">
      <dgm:prSet/>
      <dgm:spPr/>
      <dgm:t>
        <a:bodyPr/>
        <a:lstStyle/>
        <a:p>
          <a:r>
            <a:rPr lang="en-GB"/>
            <a:t>Debates can be limited at the request of an MPs. </a:t>
          </a:r>
          <a:endParaRPr lang="en-US"/>
        </a:p>
      </dgm:t>
    </dgm:pt>
    <dgm:pt modelId="{B98AE8B1-6775-4983-9EC3-CFE305F43EB3}" type="parTrans" cxnId="{1E667E46-4E3B-48F3-BF26-D3BA199F9DBC}">
      <dgm:prSet/>
      <dgm:spPr/>
      <dgm:t>
        <a:bodyPr/>
        <a:lstStyle/>
        <a:p>
          <a:endParaRPr lang="en-US"/>
        </a:p>
      </dgm:t>
    </dgm:pt>
    <dgm:pt modelId="{93518FA7-21F2-4019-A99C-DD626764C628}" type="sibTrans" cxnId="{1E667E46-4E3B-48F3-BF26-D3BA199F9DBC}">
      <dgm:prSet/>
      <dgm:spPr/>
      <dgm:t>
        <a:bodyPr/>
        <a:lstStyle/>
        <a:p>
          <a:endParaRPr lang="en-US"/>
        </a:p>
      </dgm:t>
    </dgm:pt>
    <dgm:pt modelId="{4443F334-0BE6-43EB-82FF-DA08C8279873}">
      <dgm:prSet/>
      <dgm:spPr/>
      <dgm:t>
        <a:bodyPr/>
        <a:lstStyle/>
        <a:p>
          <a:r>
            <a:rPr lang="en-GB"/>
            <a:t>Using three devices such as Closure, Guillotine and Kangaroo. </a:t>
          </a:r>
          <a:endParaRPr lang="en-US"/>
        </a:p>
      </dgm:t>
    </dgm:pt>
    <dgm:pt modelId="{625CB75D-F48E-49DF-AF82-47019582A413}" type="parTrans" cxnId="{0B3F08C3-A705-4F8E-81E0-5ACAF7E0E6E5}">
      <dgm:prSet/>
      <dgm:spPr/>
      <dgm:t>
        <a:bodyPr/>
        <a:lstStyle/>
        <a:p>
          <a:endParaRPr lang="en-US"/>
        </a:p>
      </dgm:t>
    </dgm:pt>
    <dgm:pt modelId="{E8FA3DCF-5557-4681-924B-9C35D8635EB8}" type="sibTrans" cxnId="{0B3F08C3-A705-4F8E-81E0-5ACAF7E0E6E5}">
      <dgm:prSet/>
      <dgm:spPr/>
      <dgm:t>
        <a:bodyPr/>
        <a:lstStyle/>
        <a:p>
          <a:endParaRPr lang="en-US"/>
        </a:p>
      </dgm:t>
    </dgm:pt>
    <dgm:pt modelId="{F72A4CC6-9D4C-4987-B3CF-9D99BD0DBA48}" type="pres">
      <dgm:prSet presAssocID="{F5348372-39A3-45F1-8A39-D42A0E6D8BB7}" presName="root" presStyleCnt="0">
        <dgm:presLayoutVars>
          <dgm:dir/>
          <dgm:resizeHandles val="exact"/>
        </dgm:presLayoutVars>
      </dgm:prSet>
      <dgm:spPr/>
    </dgm:pt>
    <dgm:pt modelId="{D503092B-901E-4BEB-A375-F9132968FDFB}" type="pres">
      <dgm:prSet presAssocID="{B2060CCF-C2D1-4655-8F92-3F664703D084}" presName="compNode" presStyleCnt="0"/>
      <dgm:spPr/>
    </dgm:pt>
    <dgm:pt modelId="{21936C5B-3BDC-4C56-A589-9432ED0C074A}" type="pres">
      <dgm:prSet presAssocID="{B2060CCF-C2D1-4655-8F92-3F664703D084}" presName="bgRect" presStyleLbl="bgShp" presStyleIdx="0" presStyleCnt="2"/>
      <dgm:spPr/>
    </dgm:pt>
    <dgm:pt modelId="{5E186E93-2566-431F-8B87-267774765EC3}" type="pres">
      <dgm:prSet presAssocID="{B2060CCF-C2D1-4655-8F92-3F664703D08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253ED2F-04DD-437D-BDA6-7F757692E00B}" type="pres">
      <dgm:prSet presAssocID="{B2060CCF-C2D1-4655-8F92-3F664703D084}" presName="spaceRect" presStyleCnt="0"/>
      <dgm:spPr/>
    </dgm:pt>
    <dgm:pt modelId="{9F339F94-1487-43C2-B654-7DA5940169FD}" type="pres">
      <dgm:prSet presAssocID="{B2060CCF-C2D1-4655-8F92-3F664703D084}" presName="parTx" presStyleLbl="revTx" presStyleIdx="0" presStyleCnt="2">
        <dgm:presLayoutVars>
          <dgm:chMax val="0"/>
          <dgm:chPref val="0"/>
        </dgm:presLayoutVars>
      </dgm:prSet>
      <dgm:spPr/>
    </dgm:pt>
    <dgm:pt modelId="{24F24CB9-F7EF-4770-8775-A7080857A478}" type="pres">
      <dgm:prSet presAssocID="{93518FA7-21F2-4019-A99C-DD626764C628}" presName="sibTrans" presStyleCnt="0"/>
      <dgm:spPr/>
    </dgm:pt>
    <dgm:pt modelId="{90EF445E-CD90-4401-85F5-E20F98C625AB}" type="pres">
      <dgm:prSet presAssocID="{4443F334-0BE6-43EB-82FF-DA08C8279873}" presName="compNode" presStyleCnt="0"/>
      <dgm:spPr/>
    </dgm:pt>
    <dgm:pt modelId="{441C8737-3F59-4DE2-AEE1-8FE9A7E7F42E}" type="pres">
      <dgm:prSet presAssocID="{4443F334-0BE6-43EB-82FF-DA08C8279873}" presName="bgRect" presStyleLbl="bgShp" presStyleIdx="1" presStyleCnt="2"/>
      <dgm:spPr/>
    </dgm:pt>
    <dgm:pt modelId="{86B9228F-BFBE-47A0-AC2A-3FAABA96A2A9}" type="pres">
      <dgm:prSet presAssocID="{4443F334-0BE6-43EB-82FF-DA08C82798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DBC142E6-83E0-4C79-B4AB-C8BEAE7E4CD3}" type="pres">
      <dgm:prSet presAssocID="{4443F334-0BE6-43EB-82FF-DA08C8279873}" presName="spaceRect" presStyleCnt="0"/>
      <dgm:spPr/>
    </dgm:pt>
    <dgm:pt modelId="{C65E0BE1-5EF4-4B81-B2F2-73CA3B4145C0}" type="pres">
      <dgm:prSet presAssocID="{4443F334-0BE6-43EB-82FF-DA08C827987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E667E46-4E3B-48F3-BF26-D3BA199F9DBC}" srcId="{F5348372-39A3-45F1-8A39-D42A0E6D8BB7}" destId="{B2060CCF-C2D1-4655-8F92-3F664703D084}" srcOrd="0" destOrd="0" parTransId="{B98AE8B1-6775-4983-9EC3-CFE305F43EB3}" sibTransId="{93518FA7-21F2-4019-A99C-DD626764C628}"/>
    <dgm:cxn modelId="{A3892951-3456-47E5-A1E6-F16003F5D156}" type="presOf" srcId="{B2060CCF-C2D1-4655-8F92-3F664703D084}" destId="{9F339F94-1487-43C2-B654-7DA5940169FD}" srcOrd="0" destOrd="0" presId="urn:microsoft.com/office/officeart/2018/2/layout/IconVerticalSolidList"/>
    <dgm:cxn modelId="{D5430BB8-6A5E-480B-825C-39A5C4512F8F}" type="presOf" srcId="{F5348372-39A3-45F1-8A39-D42A0E6D8BB7}" destId="{F72A4CC6-9D4C-4987-B3CF-9D99BD0DBA48}" srcOrd="0" destOrd="0" presId="urn:microsoft.com/office/officeart/2018/2/layout/IconVerticalSolidList"/>
    <dgm:cxn modelId="{0B3F08C3-A705-4F8E-81E0-5ACAF7E0E6E5}" srcId="{F5348372-39A3-45F1-8A39-D42A0E6D8BB7}" destId="{4443F334-0BE6-43EB-82FF-DA08C8279873}" srcOrd="1" destOrd="0" parTransId="{625CB75D-F48E-49DF-AF82-47019582A413}" sibTransId="{E8FA3DCF-5557-4681-924B-9C35D8635EB8}"/>
    <dgm:cxn modelId="{74ED9BE4-D7B5-4346-9754-522477CFC022}" type="presOf" srcId="{4443F334-0BE6-43EB-82FF-DA08C8279873}" destId="{C65E0BE1-5EF4-4B81-B2F2-73CA3B4145C0}" srcOrd="0" destOrd="0" presId="urn:microsoft.com/office/officeart/2018/2/layout/IconVerticalSolidList"/>
    <dgm:cxn modelId="{A88F107B-A1F2-4572-A715-78C979CDE405}" type="presParOf" srcId="{F72A4CC6-9D4C-4987-B3CF-9D99BD0DBA48}" destId="{D503092B-901E-4BEB-A375-F9132968FDFB}" srcOrd="0" destOrd="0" presId="urn:microsoft.com/office/officeart/2018/2/layout/IconVerticalSolidList"/>
    <dgm:cxn modelId="{1FFFDFF5-33A6-4EF3-8AF2-9655AFA8B1AD}" type="presParOf" srcId="{D503092B-901E-4BEB-A375-F9132968FDFB}" destId="{21936C5B-3BDC-4C56-A589-9432ED0C074A}" srcOrd="0" destOrd="0" presId="urn:microsoft.com/office/officeart/2018/2/layout/IconVerticalSolidList"/>
    <dgm:cxn modelId="{621A4EE3-774A-4174-A28D-E40E83EB04C8}" type="presParOf" srcId="{D503092B-901E-4BEB-A375-F9132968FDFB}" destId="{5E186E93-2566-431F-8B87-267774765EC3}" srcOrd="1" destOrd="0" presId="urn:microsoft.com/office/officeart/2018/2/layout/IconVerticalSolidList"/>
    <dgm:cxn modelId="{E8906C3C-17A4-42A5-95BE-D45D5B18A2AC}" type="presParOf" srcId="{D503092B-901E-4BEB-A375-F9132968FDFB}" destId="{7253ED2F-04DD-437D-BDA6-7F757692E00B}" srcOrd="2" destOrd="0" presId="urn:microsoft.com/office/officeart/2018/2/layout/IconVerticalSolidList"/>
    <dgm:cxn modelId="{FDA94EF5-314F-430E-8875-F970E2221D92}" type="presParOf" srcId="{D503092B-901E-4BEB-A375-F9132968FDFB}" destId="{9F339F94-1487-43C2-B654-7DA5940169FD}" srcOrd="3" destOrd="0" presId="urn:microsoft.com/office/officeart/2018/2/layout/IconVerticalSolidList"/>
    <dgm:cxn modelId="{77049903-F1B7-4884-AA0F-161F05C0EEE8}" type="presParOf" srcId="{F72A4CC6-9D4C-4987-B3CF-9D99BD0DBA48}" destId="{24F24CB9-F7EF-4770-8775-A7080857A478}" srcOrd="1" destOrd="0" presId="urn:microsoft.com/office/officeart/2018/2/layout/IconVerticalSolidList"/>
    <dgm:cxn modelId="{0D3CFD98-7CE1-4152-9E6E-14224B9151FA}" type="presParOf" srcId="{F72A4CC6-9D4C-4987-B3CF-9D99BD0DBA48}" destId="{90EF445E-CD90-4401-85F5-E20F98C625AB}" srcOrd="2" destOrd="0" presId="urn:microsoft.com/office/officeart/2018/2/layout/IconVerticalSolidList"/>
    <dgm:cxn modelId="{5372B0BC-6A37-4C3E-A871-68EFFE6C6975}" type="presParOf" srcId="{90EF445E-CD90-4401-85F5-E20F98C625AB}" destId="{441C8737-3F59-4DE2-AEE1-8FE9A7E7F42E}" srcOrd="0" destOrd="0" presId="urn:microsoft.com/office/officeart/2018/2/layout/IconVerticalSolidList"/>
    <dgm:cxn modelId="{F5E41CE8-22BD-4875-A357-A7EC9D0115A1}" type="presParOf" srcId="{90EF445E-CD90-4401-85F5-E20F98C625AB}" destId="{86B9228F-BFBE-47A0-AC2A-3FAABA96A2A9}" srcOrd="1" destOrd="0" presId="urn:microsoft.com/office/officeart/2018/2/layout/IconVerticalSolidList"/>
    <dgm:cxn modelId="{4C11D5AA-ED98-470B-93CA-6DABC52DC6D8}" type="presParOf" srcId="{90EF445E-CD90-4401-85F5-E20F98C625AB}" destId="{DBC142E6-83E0-4C79-B4AB-C8BEAE7E4CD3}" srcOrd="2" destOrd="0" presId="urn:microsoft.com/office/officeart/2018/2/layout/IconVerticalSolidList"/>
    <dgm:cxn modelId="{A7C08C64-498D-4BBD-BD03-F9D6DDFE5E13}" type="presParOf" srcId="{90EF445E-CD90-4401-85F5-E20F98C625AB}" destId="{C65E0BE1-5EF4-4B81-B2F2-73CA3B4145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CE12CAC-7BB9-4692-A40F-5A5EAB9D8E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9276875-45F4-4433-A082-974CE242C880}">
      <dgm:prSet/>
      <dgm:spPr/>
      <dgm:t>
        <a:bodyPr/>
        <a:lstStyle/>
        <a:p>
          <a:r>
            <a:rPr lang="en-GB"/>
            <a:t>Oral or written. </a:t>
          </a:r>
          <a:endParaRPr lang="en-US"/>
        </a:p>
      </dgm:t>
    </dgm:pt>
    <dgm:pt modelId="{D1C30976-BD5F-43BC-A669-7D00162FAB24}" type="parTrans" cxnId="{56FC0C05-7C73-45B3-9098-3B6FA3AAB7A1}">
      <dgm:prSet/>
      <dgm:spPr/>
      <dgm:t>
        <a:bodyPr/>
        <a:lstStyle/>
        <a:p>
          <a:endParaRPr lang="en-US"/>
        </a:p>
      </dgm:t>
    </dgm:pt>
    <dgm:pt modelId="{B1B1A478-5FA9-417F-AEA1-D0260210D627}" type="sibTrans" cxnId="{56FC0C05-7C73-45B3-9098-3B6FA3AAB7A1}">
      <dgm:prSet/>
      <dgm:spPr/>
      <dgm:t>
        <a:bodyPr/>
        <a:lstStyle/>
        <a:p>
          <a:endParaRPr lang="en-US"/>
        </a:p>
      </dgm:t>
    </dgm:pt>
    <dgm:pt modelId="{B7EF433A-0F0C-4450-9BEB-4A19B82203A6}">
      <dgm:prSet/>
      <dgm:spPr/>
      <dgm:t>
        <a:bodyPr/>
        <a:lstStyle/>
        <a:p>
          <a:r>
            <a:rPr lang="en-GB"/>
            <a:t>Only 2 oral questions. </a:t>
          </a:r>
          <a:endParaRPr lang="en-US"/>
        </a:p>
      </dgm:t>
    </dgm:pt>
    <dgm:pt modelId="{C1CF475E-E9A5-4B25-B286-46359790ED44}" type="parTrans" cxnId="{BF69059B-5EA9-4B2B-99FD-57082C8FF7E4}">
      <dgm:prSet/>
      <dgm:spPr/>
      <dgm:t>
        <a:bodyPr/>
        <a:lstStyle/>
        <a:p>
          <a:endParaRPr lang="en-US"/>
        </a:p>
      </dgm:t>
    </dgm:pt>
    <dgm:pt modelId="{45CE7935-FA25-4C09-BD15-2AA3E9805192}" type="sibTrans" cxnId="{BF69059B-5EA9-4B2B-99FD-57082C8FF7E4}">
      <dgm:prSet/>
      <dgm:spPr/>
      <dgm:t>
        <a:bodyPr/>
        <a:lstStyle/>
        <a:p>
          <a:endParaRPr lang="en-US"/>
        </a:p>
      </dgm:t>
    </dgm:pt>
    <dgm:pt modelId="{33021D75-F776-41EA-A67B-9132A1565B58}">
      <dgm:prSet/>
      <dgm:spPr/>
      <dgm:t>
        <a:bodyPr/>
        <a:lstStyle/>
        <a:p>
          <a:r>
            <a:rPr lang="en-GB"/>
            <a:t>Put to the minister. </a:t>
          </a:r>
          <a:endParaRPr lang="en-US"/>
        </a:p>
      </dgm:t>
    </dgm:pt>
    <dgm:pt modelId="{8F24C015-3D72-4C53-84B5-73C2A021996B}" type="parTrans" cxnId="{27003D96-B61B-4D9B-91D8-EB542F85D620}">
      <dgm:prSet/>
      <dgm:spPr/>
      <dgm:t>
        <a:bodyPr/>
        <a:lstStyle/>
        <a:p>
          <a:endParaRPr lang="en-US"/>
        </a:p>
      </dgm:t>
    </dgm:pt>
    <dgm:pt modelId="{7F36453A-3921-4340-A08D-0A852F209AFF}" type="sibTrans" cxnId="{27003D96-B61B-4D9B-91D8-EB542F85D620}">
      <dgm:prSet/>
      <dgm:spPr/>
      <dgm:t>
        <a:bodyPr/>
        <a:lstStyle/>
        <a:p>
          <a:endParaRPr lang="en-US"/>
        </a:p>
      </dgm:t>
    </dgm:pt>
    <dgm:pt modelId="{2F19379C-0A38-4F7E-B0E3-AE7E133D91FA}">
      <dgm:prSet/>
      <dgm:spPr/>
      <dgm:t>
        <a:bodyPr/>
        <a:lstStyle/>
        <a:p>
          <a:r>
            <a:rPr lang="en-GB"/>
            <a:t>Can be addressed if it; </a:t>
          </a:r>
          <a:endParaRPr lang="en-US"/>
        </a:p>
      </dgm:t>
    </dgm:pt>
    <dgm:pt modelId="{2AE98679-7C98-4069-A60B-862038E44FD4}" type="parTrans" cxnId="{30E8D7FF-2513-45DE-BD95-2A18302C12FE}">
      <dgm:prSet/>
      <dgm:spPr/>
      <dgm:t>
        <a:bodyPr/>
        <a:lstStyle/>
        <a:p>
          <a:endParaRPr lang="en-US"/>
        </a:p>
      </dgm:t>
    </dgm:pt>
    <dgm:pt modelId="{6B2A4D39-93A5-4F96-811E-FA2DC7D30079}" type="sibTrans" cxnId="{30E8D7FF-2513-45DE-BD95-2A18302C12FE}">
      <dgm:prSet/>
      <dgm:spPr/>
      <dgm:t>
        <a:bodyPr/>
        <a:lstStyle/>
        <a:p>
          <a:endParaRPr lang="en-US"/>
        </a:p>
      </dgm:t>
    </dgm:pt>
    <dgm:pt modelId="{CAD7BF84-26F8-4C54-8572-4859CBCFDA23}" type="pres">
      <dgm:prSet presAssocID="{4CE12CAC-7BB9-4692-A40F-5A5EAB9D8E97}" presName="root" presStyleCnt="0">
        <dgm:presLayoutVars>
          <dgm:dir/>
          <dgm:resizeHandles val="exact"/>
        </dgm:presLayoutVars>
      </dgm:prSet>
      <dgm:spPr/>
    </dgm:pt>
    <dgm:pt modelId="{E582F7F5-8CBB-404E-A1D2-E9071BD616BA}" type="pres">
      <dgm:prSet presAssocID="{D9276875-45F4-4433-A082-974CE242C880}" presName="compNode" presStyleCnt="0"/>
      <dgm:spPr/>
    </dgm:pt>
    <dgm:pt modelId="{24068FE8-6708-4A1A-A5B6-580B3782B8B4}" type="pres">
      <dgm:prSet presAssocID="{D9276875-45F4-4433-A082-974CE242C880}" presName="bgRect" presStyleLbl="bgShp" presStyleIdx="0" presStyleCnt="4"/>
      <dgm:spPr/>
    </dgm:pt>
    <dgm:pt modelId="{6D38E9B2-6DBE-43C8-86D9-DF4D0B96D77D}" type="pres">
      <dgm:prSet presAssocID="{D9276875-45F4-4433-A082-974CE242C8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9C41218-3B45-4A77-9BE6-623A799229E0}" type="pres">
      <dgm:prSet presAssocID="{D9276875-45F4-4433-A082-974CE242C880}" presName="spaceRect" presStyleCnt="0"/>
      <dgm:spPr/>
    </dgm:pt>
    <dgm:pt modelId="{6ADD2D93-D47C-4EAE-BEAB-3A3A623E106F}" type="pres">
      <dgm:prSet presAssocID="{D9276875-45F4-4433-A082-974CE242C880}" presName="parTx" presStyleLbl="revTx" presStyleIdx="0" presStyleCnt="4">
        <dgm:presLayoutVars>
          <dgm:chMax val="0"/>
          <dgm:chPref val="0"/>
        </dgm:presLayoutVars>
      </dgm:prSet>
      <dgm:spPr/>
    </dgm:pt>
    <dgm:pt modelId="{22251793-572E-4237-B995-D77A63F38902}" type="pres">
      <dgm:prSet presAssocID="{B1B1A478-5FA9-417F-AEA1-D0260210D627}" presName="sibTrans" presStyleCnt="0"/>
      <dgm:spPr/>
    </dgm:pt>
    <dgm:pt modelId="{F83DD68A-08AB-40A6-B4C7-241DC0AF652F}" type="pres">
      <dgm:prSet presAssocID="{B7EF433A-0F0C-4450-9BEB-4A19B82203A6}" presName="compNode" presStyleCnt="0"/>
      <dgm:spPr/>
    </dgm:pt>
    <dgm:pt modelId="{35E5D7B2-9857-4D9F-87CA-035B72B23FFD}" type="pres">
      <dgm:prSet presAssocID="{B7EF433A-0F0C-4450-9BEB-4A19B82203A6}" presName="bgRect" presStyleLbl="bgShp" presStyleIdx="1" presStyleCnt="4"/>
      <dgm:spPr/>
    </dgm:pt>
    <dgm:pt modelId="{69881F8F-15A6-41B1-AA4A-9F2BD97CE665}" type="pres">
      <dgm:prSet presAssocID="{B7EF433A-0F0C-4450-9BEB-4A19B82203A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"/>
        </a:ext>
      </dgm:extLst>
    </dgm:pt>
    <dgm:pt modelId="{62AAEE16-6D4E-4F62-B5E5-AFA9DC6051C7}" type="pres">
      <dgm:prSet presAssocID="{B7EF433A-0F0C-4450-9BEB-4A19B82203A6}" presName="spaceRect" presStyleCnt="0"/>
      <dgm:spPr/>
    </dgm:pt>
    <dgm:pt modelId="{C6242C83-D832-4E9D-97B4-96744273D3C0}" type="pres">
      <dgm:prSet presAssocID="{B7EF433A-0F0C-4450-9BEB-4A19B82203A6}" presName="parTx" presStyleLbl="revTx" presStyleIdx="1" presStyleCnt="4">
        <dgm:presLayoutVars>
          <dgm:chMax val="0"/>
          <dgm:chPref val="0"/>
        </dgm:presLayoutVars>
      </dgm:prSet>
      <dgm:spPr/>
    </dgm:pt>
    <dgm:pt modelId="{04ABA879-1776-48A9-98FE-A91AF1298D81}" type="pres">
      <dgm:prSet presAssocID="{45CE7935-FA25-4C09-BD15-2AA3E9805192}" presName="sibTrans" presStyleCnt="0"/>
      <dgm:spPr/>
    </dgm:pt>
    <dgm:pt modelId="{9BEDDAE7-5207-4F9E-B36B-3D1A98FF56A8}" type="pres">
      <dgm:prSet presAssocID="{33021D75-F776-41EA-A67B-9132A1565B58}" presName="compNode" presStyleCnt="0"/>
      <dgm:spPr/>
    </dgm:pt>
    <dgm:pt modelId="{B889C696-7EE0-419B-A018-148B2DE0E9AF}" type="pres">
      <dgm:prSet presAssocID="{33021D75-F776-41EA-A67B-9132A1565B58}" presName="bgRect" presStyleLbl="bgShp" presStyleIdx="2" presStyleCnt="4"/>
      <dgm:spPr/>
    </dgm:pt>
    <dgm:pt modelId="{D3FAC092-8F40-4168-8666-CE17503E41FC}" type="pres">
      <dgm:prSet presAssocID="{33021D75-F776-41EA-A67B-9132A1565B5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52102B0-58E4-4A31-97BA-AA0F92CC00E7}" type="pres">
      <dgm:prSet presAssocID="{33021D75-F776-41EA-A67B-9132A1565B58}" presName="spaceRect" presStyleCnt="0"/>
      <dgm:spPr/>
    </dgm:pt>
    <dgm:pt modelId="{316CA934-18B8-4D2B-8457-BBA5C7DC7055}" type="pres">
      <dgm:prSet presAssocID="{33021D75-F776-41EA-A67B-9132A1565B58}" presName="parTx" presStyleLbl="revTx" presStyleIdx="2" presStyleCnt="4">
        <dgm:presLayoutVars>
          <dgm:chMax val="0"/>
          <dgm:chPref val="0"/>
        </dgm:presLayoutVars>
      </dgm:prSet>
      <dgm:spPr/>
    </dgm:pt>
    <dgm:pt modelId="{55EFC6EB-A5C2-47F4-A975-E790C94CFA09}" type="pres">
      <dgm:prSet presAssocID="{7F36453A-3921-4340-A08D-0A852F209AFF}" presName="sibTrans" presStyleCnt="0"/>
      <dgm:spPr/>
    </dgm:pt>
    <dgm:pt modelId="{A3767088-35E6-48DB-ADED-12C04BA4FA84}" type="pres">
      <dgm:prSet presAssocID="{2F19379C-0A38-4F7E-B0E3-AE7E133D91FA}" presName="compNode" presStyleCnt="0"/>
      <dgm:spPr/>
    </dgm:pt>
    <dgm:pt modelId="{CD6E81A0-CC16-4F97-8200-A9FCFB7D33F7}" type="pres">
      <dgm:prSet presAssocID="{2F19379C-0A38-4F7E-B0E3-AE7E133D91FA}" presName="bgRect" presStyleLbl="bgShp" presStyleIdx="3" presStyleCnt="4"/>
      <dgm:spPr/>
    </dgm:pt>
    <dgm:pt modelId="{9A1529BE-1408-4C4B-A77F-42A00AAF7A2C}" type="pres">
      <dgm:prSet presAssocID="{2F19379C-0A38-4F7E-B0E3-AE7E133D91F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FC1083F5-3904-46BE-A90B-2B910C07C469}" type="pres">
      <dgm:prSet presAssocID="{2F19379C-0A38-4F7E-B0E3-AE7E133D91FA}" presName="spaceRect" presStyleCnt="0"/>
      <dgm:spPr/>
    </dgm:pt>
    <dgm:pt modelId="{44D38BAB-5C98-4177-A814-E2BCACDA93F0}" type="pres">
      <dgm:prSet presAssocID="{2F19379C-0A38-4F7E-B0E3-AE7E133D91F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6FC0C05-7C73-45B3-9098-3B6FA3AAB7A1}" srcId="{4CE12CAC-7BB9-4692-A40F-5A5EAB9D8E97}" destId="{D9276875-45F4-4433-A082-974CE242C880}" srcOrd="0" destOrd="0" parTransId="{D1C30976-BD5F-43BC-A669-7D00162FAB24}" sibTransId="{B1B1A478-5FA9-417F-AEA1-D0260210D627}"/>
    <dgm:cxn modelId="{4C121462-CBB6-4C00-BC95-FEE264B7A2F4}" type="presOf" srcId="{4CE12CAC-7BB9-4692-A40F-5A5EAB9D8E97}" destId="{CAD7BF84-26F8-4C54-8572-4859CBCFDA23}" srcOrd="0" destOrd="0" presId="urn:microsoft.com/office/officeart/2018/2/layout/IconVerticalSolidList"/>
    <dgm:cxn modelId="{32794D58-498A-442B-AC8D-93DCDA7340CA}" type="presOf" srcId="{B7EF433A-0F0C-4450-9BEB-4A19B82203A6}" destId="{C6242C83-D832-4E9D-97B4-96744273D3C0}" srcOrd="0" destOrd="0" presId="urn:microsoft.com/office/officeart/2018/2/layout/IconVerticalSolidList"/>
    <dgm:cxn modelId="{E272527C-FB1A-4852-B8EF-FDAC46BBFEC1}" type="presOf" srcId="{33021D75-F776-41EA-A67B-9132A1565B58}" destId="{316CA934-18B8-4D2B-8457-BBA5C7DC7055}" srcOrd="0" destOrd="0" presId="urn:microsoft.com/office/officeart/2018/2/layout/IconVerticalSolidList"/>
    <dgm:cxn modelId="{4A6BD38A-31BB-4D3B-8E27-B5266ADF8F1E}" type="presOf" srcId="{D9276875-45F4-4433-A082-974CE242C880}" destId="{6ADD2D93-D47C-4EAE-BEAB-3A3A623E106F}" srcOrd="0" destOrd="0" presId="urn:microsoft.com/office/officeart/2018/2/layout/IconVerticalSolidList"/>
    <dgm:cxn modelId="{27003D96-B61B-4D9B-91D8-EB542F85D620}" srcId="{4CE12CAC-7BB9-4692-A40F-5A5EAB9D8E97}" destId="{33021D75-F776-41EA-A67B-9132A1565B58}" srcOrd="2" destOrd="0" parTransId="{8F24C015-3D72-4C53-84B5-73C2A021996B}" sibTransId="{7F36453A-3921-4340-A08D-0A852F209AFF}"/>
    <dgm:cxn modelId="{BF69059B-5EA9-4B2B-99FD-57082C8FF7E4}" srcId="{4CE12CAC-7BB9-4692-A40F-5A5EAB9D8E97}" destId="{B7EF433A-0F0C-4450-9BEB-4A19B82203A6}" srcOrd="1" destOrd="0" parTransId="{C1CF475E-E9A5-4B25-B286-46359790ED44}" sibTransId="{45CE7935-FA25-4C09-BD15-2AA3E9805192}"/>
    <dgm:cxn modelId="{B78FE9E6-731C-4B58-B51F-A9E87DEC8A59}" type="presOf" srcId="{2F19379C-0A38-4F7E-B0E3-AE7E133D91FA}" destId="{44D38BAB-5C98-4177-A814-E2BCACDA93F0}" srcOrd="0" destOrd="0" presId="urn:microsoft.com/office/officeart/2018/2/layout/IconVerticalSolidList"/>
    <dgm:cxn modelId="{30E8D7FF-2513-45DE-BD95-2A18302C12FE}" srcId="{4CE12CAC-7BB9-4692-A40F-5A5EAB9D8E97}" destId="{2F19379C-0A38-4F7E-B0E3-AE7E133D91FA}" srcOrd="3" destOrd="0" parTransId="{2AE98679-7C98-4069-A60B-862038E44FD4}" sibTransId="{6B2A4D39-93A5-4F96-811E-FA2DC7D30079}"/>
    <dgm:cxn modelId="{B446FDCE-8F43-4C8D-8410-BF1AE1F5615E}" type="presParOf" srcId="{CAD7BF84-26F8-4C54-8572-4859CBCFDA23}" destId="{E582F7F5-8CBB-404E-A1D2-E9071BD616BA}" srcOrd="0" destOrd="0" presId="urn:microsoft.com/office/officeart/2018/2/layout/IconVerticalSolidList"/>
    <dgm:cxn modelId="{5B0BCB1C-E229-4459-B20B-D7794AD9EE2F}" type="presParOf" srcId="{E582F7F5-8CBB-404E-A1D2-E9071BD616BA}" destId="{24068FE8-6708-4A1A-A5B6-580B3782B8B4}" srcOrd="0" destOrd="0" presId="urn:microsoft.com/office/officeart/2018/2/layout/IconVerticalSolidList"/>
    <dgm:cxn modelId="{59274DAD-94AE-4925-8E41-8AD53919EFFA}" type="presParOf" srcId="{E582F7F5-8CBB-404E-A1D2-E9071BD616BA}" destId="{6D38E9B2-6DBE-43C8-86D9-DF4D0B96D77D}" srcOrd="1" destOrd="0" presId="urn:microsoft.com/office/officeart/2018/2/layout/IconVerticalSolidList"/>
    <dgm:cxn modelId="{DBE40E69-E5E6-40B7-84C2-6736C7565FEE}" type="presParOf" srcId="{E582F7F5-8CBB-404E-A1D2-E9071BD616BA}" destId="{E9C41218-3B45-4A77-9BE6-623A799229E0}" srcOrd="2" destOrd="0" presId="urn:microsoft.com/office/officeart/2018/2/layout/IconVerticalSolidList"/>
    <dgm:cxn modelId="{ACECD888-5D9D-491E-91DD-AB8F0CFE4A5C}" type="presParOf" srcId="{E582F7F5-8CBB-404E-A1D2-E9071BD616BA}" destId="{6ADD2D93-D47C-4EAE-BEAB-3A3A623E106F}" srcOrd="3" destOrd="0" presId="urn:microsoft.com/office/officeart/2018/2/layout/IconVerticalSolidList"/>
    <dgm:cxn modelId="{38BBA902-2F9B-4CFC-BC57-21C7227FFEE4}" type="presParOf" srcId="{CAD7BF84-26F8-4C54-8572-4859CBCFDA23}" destId="{22251793-572E-4237-B995-D77A63F38902}" srcOrd="1" destOrd="0" presId="urn:microsoft.com/office/officeart/2018/2/layout/IconVerticalSolidList"/>
    <dgm:cxn modelId="{5D914F5C-6919-439B-8F4B-5D348225B5F3}" type="presParOf" srcId="{CAD7BF84-26F8-4C54-8572-4859CBCFDA23}" destId="{F83DD68A-08AB-40A6-B4C7-241DC0AF652F}" srcOrd="2" destOrd="0" presId="urn:microsoft.com/office/officeart/2018/2/layout/IconVerticalSolidList"/>
    <dgm:cxn modelId="{EEC357DC-82DA-42B1-BEC6-B1A51DA7E919}" type="presParOf" srcId="{F83DD68A-08AB-40A6-B4C7-241DC0AF652F}" destId="{35E5D7B2-9857-4D9F-87CA-035B72B23FFD}" srcOrd="0" destOrd="0" presId="urn:microsoft.com/office/officeart/2018/2/layout/IconVerticalSolidList"/>
    <dgm:cxn modelId="{61167789-643C-4A1B-B6F2-007572E3490E}" type="presParOf" srcId="{F83DD68A-08AB-40A6-B4C7-241DC0AF652F}" destId="{69881F8F-15A6-41B1-AA4A-9F2BD97CE665}" srcOrd="1" destOrd="0" presId="urn:microsoft.com/office/officeart/2018/2/layout/IconVerticalSolidList"/>
    <dgm:cxn modelId="{F07DECC6-6E4D-4584-A9C8-FE32E6155CE1}" type="presParOf" srcId="{F83DD68A-08AB-40A6-B4C7-241DC0AF652F}" destId="{62AAEE16-6D4E-4F62-B5E5-AFA9DC6051C7}" srcOrd="2" destOrd="0" presId="urn:microsoft.com/office/officeart/2018/2/layout/IconVerticalSolidList"/>
    <dgm:cxn modelId="{35BD3E9F-A7CB-4745-8C74-B850519F24A3}" type="presParOf" srcId="{F83DD68A-08AB-40A6-B4C7-241DC0AF652F}" destId="{C6242C83-D832-4E9D-97B4-96744273D3C0}" srcOrd="3" destOrd="0" presId="urn:microsoft.com/office/officeart/2018/2/layout/IconVerticalSolidList"/>
    <dgm:cxn modelId="{DEB07382-E406-4916-99BC-C0CDB4A9E4A9}" type="presParOf" srcId="{CAD7BF84-26F8-4C54-8572-4859CBCFDA23}" destId="{04ABA879-1776-48A9-98FE-A91AF1298D81}" srcOrd="3" destOrd="0" presId="urn:microsoft.com/office/officeart/2018/2/layout/IconVerticalSolidList"/>
    <dgm:cxn modelId="{CCF3789D-CADB-4B37-8DD1-E70BAD76B87C}" type="presParOf" srcId="{CAD7BF84-26F8-4C54-8572-4859CBCFDA23}" destId="{9BEDDAE7-5207-4F9E-B36B-3D1A98FF56A8}" srcOrd="4" destOrd="0" presId="urn:microsoft.com/office/officeart/2018/2/layout/IconVerticalSolidList"/>
    <dgm:cxn modelId="{0F7CCF96-BC99-4EBE-81AA-BBA296A48754}" type="presParOf" srcId="{9BEDDAE7-5207-4F9E-B36B-3D1A98FF56A8}" destId="{B889C696-7EE0-419B-A018-148B2DE0E9AF}" srcOrd="0" destOrd="0" presId="urn:microsoft.com/office/officeart/2018/2/layout/IconVerticalSolidList"/>
    <dgm:cxn modelId="{3BBCBE27-0390-47FD-BD35-E63AC7C2C42A}" type="presParOf" srcId="{9BEDDAE7-5207-4F9E-B36B-3D1A98FF56A8}" destId="{D3FAC092-8F40-4168-8666-CE17503E41FC}" srcOrd="1" destOrd="0" presId="urn:microsoft.com/office/officeart/2018/2/layout/IconVerticalSolidList"/>
    <dgm:cxn modelId="{5A9C066B-5653-4722-A141-C8DDFFDE01A1}" type="presParOf" srcId="{9BEDDAE7-5207-4F9E-B36B-3D1A98FF56A8}" destId="{852102B0-58E4-4A31-97BA-AA0F92CC00E7}" srcOrd="2" destOrd="0" presId="urn:microsoft.com/office/officeart/2018/2/layout/IconVerticalSolidList"/>
    <dgm:cxn modelId="{B3C25FFC-F356-4DAD-8307-C7AB056D4EDF}" type="presParOf" srcId="{9BEDDAE7-5207-4F9E-B36B-3D1A98FF56A8}" destId="{316CA934-18B8-4D2B-8457-BBA5C7DC7055}" srcOrd="3" destOrd="0" presId="urn:microsoft.com/office/officeart/2018/2/layout/IconVerticalSolidList"/>
    <dgm:cxn modelId="{8711364E-5FDA-41C7-A84C-196EB64CDAF9}" type="presParOf" srcId="{CAD7BF84-26F8-4C54-8572-4859CBCFDA23}" destId="{55EFC6EB-A5C2-47F4-A975-E790C94CFA09}" srcOrd="5" destOrd="0" presId="urn:microsoft.com/office/officeart/2018/2/layout/IconVerticalSolidList"/>
    <dgm:cxn modelId="{287AC602-7E39-4BE7-83C2-E1B37BA2EA41}" type="presParOf" srcId="{CAD7BF84-26F8-4C54-8572-4859CBCFDA23}" destId="{A3767088-35E6-48DB-ADED-12C04BA4FA84}" srcOrd="6" destOrd="0" presId="urn:microsoft.com/office/officeart/2018/2/layout/IconVerticalSolidList"/>
    <dgm:cxn modelId="{70067623-D84A-4987-9422-9A0197F4FDF1}" type="presParOf" srcId="{A3767088-35E6-48DB-ADED-12C04BA4FA84}" destId="{CD6E81A0-CC16-4F97-8200-A9FCFB7D33F7}" srcOrd="0" destOrd="0" presId="urn:microsoft.com/office/officeart/2018/2/layout/IconVerticalSolidList"/>
    <dgm:cxn modelId="{932C8A3A-B9D1-4A47-B32B-517B866CA8CE}" type="presParOf" srcId="{A3767088-35E6-48DB-ADED-12C04BA4FA84}" destId="{9A1529BE-1408-4C4B-A77F-42A00AAF7A2C}" srcOrd="1" destOrd="0" presId="urn:microsoft.com/office/officeart/2018/2/layout/IconVerticalSolidList"/>
    <dgm:cxn modelId="{4110BBF3-F921-448B-8FB9-D1874CE197EC}" type="presParOf" srcId="{A3767088-35E6-48DB-ADED-12C04BA4FA84}" destId="{FC1083F5-3904-46BE-A90B-2B910C07C469}" srcOrd="2" destOrd="0" presId="urn:microsoft.com/office/officeart/2018/2/layout/IconVerticalSolidList"/>
    <dgm:cxn modelId="{4EC966B9-9419-4EEB-9808-2E9425D19EA4}" type="presParOf" srcId="{A3767088-35E6-48DB-ADED-12C04BA4FA84}" destId="{44D38BAB-5C98-4177-A814-E2BCACDA93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AFAA190-3A5F-45B7-8440-B1179292567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49EA20-6DC7-467F-8463-A6DF79FD5442}">
      <dgm:prSet/>
      <dgm:spPr/>
      <dgm:t>
        <a:bodyPr/>
        <a:lstStyle/>
        <a:p>
          <a:r>
            <a:rPr lang="en-GB"/>
            <a:t>House of commons sets up committees. </a:t>
          </a:r>
          <a:endParaRPr lang="en-US"/>
        </a:p>
      </dgm:t>
    </dgm:pt>
    <dgm:pt modelId="{0DB45424-A424-42A1-9BB7-CCD7E00E7191}" type="parTrans" cxnId="{3EC6C2BA-ADDF-4609-923B-7D524B46E8EA}">
      <dgm:prSet/>
      <dgm:spPr/>
      <dgm:t>
        <a:bodyPr/>
        <a:lstStyle/>
        <a:p>
          <a:endParaRPr lang="en-US"/>
        </a:p>
      </dgm:t>
    </dgm:pt>
    <dgm:pt modelId="{CBE5B075-F70E-48D2-A4A4-32B3988B7A40}" type="sibTrans" cxnId="{3EC6C2BA-ADDF-4609-923B-7D524B46E8EA}">
      <dgm:prSet/>
      <dgm:spPr/>
      <dgm:t>
        <a:bodyPr/>
        <a:lstStyle/>
        <a:p>
          <a:endParaRPr lang="en-US"/>
        </a:p>
      </dgm:t>
    </dgm:pt>
    <dgm:pt modelId="{EE368BA4-E91F-43F2-BB5F-B5D061D32D95}">
      <dgm:prSet/>
      <dgm:spPr/>
      <dgm:t>
        <a:bodyPr/>
        <a:lstStyle/>
        <a:p>
          <a:r>
            <a:rPr lang="en-GB"/>
            <a:t>Included members ‘’from all parties’’.</a:t>
          </a:r>
          <a:endParaRPr lang="en-US"/>
        </a:p>
      </dgm:t>
    </dgm:pt>
    <dgm:pt modelId="{AD2C3F20-92AE-41D1-B0A8-2864093F69C8}" type="parTrans" cxnId="{73A04B3B-2E4B-4980-A059-ECDBCEBCBBA6}">
      <dgm:prSet/>
      <dgm:spPr/>
      <dgm:t>
        <a:bodyPr/>
        <a:lstStyle/>
        <a:p>
          <a:endParaRPr lang="en-US"/>
        </a:p>
      </dgm:t>
    </dgm:pt>
    <dgm:pt modelId="{A7F61EC8-5A55-4990-9129-57B15C577BEF}" type="sibTrans" cxnId="{73A04B3B-2E4B-4980-A059-ECDBCEBCBBA6}">
      <dgm:prSet/>
      <dgm:spPr/>
      <dgm:t>
        <a:bodyPr/>
        <a:lstStyle/>
        <a:p>
          <a:endParaRPr lang="en-US"/>
        </a:p>
      </dgm:t>
    </dgm:pt>
    <dgm:pt modelId="{F6912A44-01E3-43E6-A899-5D28014AACC2}">
      <dgm:prSet/>
      <dgm:spPr/>
      <dgm:t>
        <a:bodyPr/>
        <a:lstStyle/>
        <a:p>
          <a:r>
            <a:rPr lang="en-GB"/>
            <a:t>Contain up to 15 people. </a:t>
          </a:r>
          <a:endParaRPr lang="en-US"/>
        </a:p>
      </dgm:t>
    </dgm:pt>
    <dgm:pt modelId="{191BC18F-B365-4D3B-953C-897158A5CA7A}" type="parTrans" cxnId="{1AFE51AA-C7D9-4B87-B2E7-37D3BE173006}">
      <dgm:prSet/>
      <dgm:spPr/>
      <dgm:t>
        <a:bodyPr/>
        <a:lstStyle/>
        <a:p>
          <a:endParaRPr lang="en-US"/>
        </a:p>
      </dgm:t>
    </dgm:pt>
    <dgm:pt modelId="{62E637D3-C572-4FB3-B165-A46F3B9247B0}" type="sibTrans" cxnId="{1AFE51AA-C7D9-4B87-B2E7-37D3BE173006}">
      <dgm:prSet/>
      <dgm:spPr/>
      <dgm:t>
        <a:bodyPr/>
        <a:lstStyle/>
        <a:p>
          <a:endParaRPr lang="en-US"/>
        </a:p>
      </dgm:t>
    </dgm:pt>
    <dgm:pt modelId="{204D2550-FF97-4BB0-98AD-40F7B9027696}">
      <dgm:prSet/>
      <dgm:spPr/>
      <dgm:t>
        <a:bodyPr/>
        <a:lstStyle/>
        <a:p>
          <a:r>
            <a:rPr lang="en-GB"/>
            <a:t>Each government department will have their own.</a:t>
          </a:r>
          <a:endParaRPr lang="en-US"/>
        </a:p>
      </dgm:t>
    </dgm:pt>
    <dgm:pt modelId="{5D074A3A-603E-4046-B24C-0D3304A6BA83}" type="parTrans" cxnId="{05CCD857-7A94-4A66-89AD-43200FF499C6}">
      <dgm:prSet/>
      <dgm:spPr/>
      <dgm:t>
        <a:bodyPr/>
        <a:lstStyle/>
        <a:p>
          <a:endParaRPr lang="en-US"/>
        </a:p>
      </dgm:t>
    </dgm:pt>
    <dgm:pt modelId="{0B61172F-8AA9-4984-BD58-9D0052234FB1}" type="sibTrans" cxnId="{05CCD857-7A94-4A66-89AD-43200FF499C6}">
      <dgm:prSet/>
      <dgm:spPr/>
      <dgm:t>
        <a:bodyPr/>
        <a:lstStyle/>
        <a:p>
          <a:endParaRPr lang="en-US"/>
        </a:p>
      </dgm:t>
    </dgm:pt>
    <dgm:pt modelId="{20ADA269-E815-462B-8CFE-16669DD3461E}">
      <dgm:prSet/>
      <dgm:spPr/>
      <dgm:t>
        <a:bodyPr/>
        <a:lstStyle/>
        <a:p>
          <a:r>
            <a:rPr lang="en-GB"/>
            <a:t>Certain committees ; Delegated Legislation, the standards and Privileges Committee.</a:t>
          </a:r>
          <a:endParaRPr lang="en-US"/>
        </a:p>
      </dgm:t>
    </dgm:pt>
    <dgm:pt modelId="{DD8444CA-F4EA-4F7C-9271-D726340B9926}" type="parTrans" cxnId="{734CC11F-8BA4-4785-BDBE-8A6A86D307FE}">
      <dgm:prSet/>
      <dgm:spPr/>
      <dgm:t>
        <a:bodyPr/>
        <a:lstStyle/>
        <a:p>
          <a:endParaRPr lang="en-US"/>
        </a:p>
      </dgm:t>
    </dgm:pt>
    <dgm:pt modelId="{680DC2C1-16B3-4422-98D8-EB24425B6D00}" type="sibTrans" cxnId="{734CC11F-8BA4-4785-BDBE-8A6A86D307FE}">
      <dgm:prSet/>
      <dgm:spPr/>
      <dgm:t>
        <a:bodyPr/>
        <a:lstStyle/>
        <a:p>
          <a:endParaRPr lang="en-US"/>
        </a:p>
      </dgm:t>
    </dgm:pt>
    <dgm:pt modelId="{12EEAC01-F9DC-45DF-8F07-495FADB01808}" type="pres">
      <dgm:prSet presAssocID="{AAFAA190-3A5F-45B7-8440-B11792925677}" presName="outerComposite" presStyleCnt="0">
        <dgm:presLayoutVars>
          <dgm:chMax val="5"/>
          <dgm:dir/>
          <dgm:resizeHandles val="exact"/>
        </dgm:presLayoutVars>
      </dgm:prSet>
      <dgm:spPr/>
    </dgm:pt>
    <dgm:pt modelId="{2481BE9A-6A00-48D0-9AFD-12A4E70563F4}" type="pres">
      <dgm:prSet presAssocID="{AAFAA190-3A5F-45B7-8440-B11792925677}" presName="dummyMaxCanvas" presStyleCnt="0">
        <dgm:presLayoutVars/>
      </dgm:prSet>
      <dgm:spPr/>
    </dgm:pt>
    <dgm:pt modelId="{4E8CDD0E-6051-433C-BEF9-D736366DC68F}" type="pres">
      <dgm:prSet presAssocID="{AAFAA190-3A5F-45B7-8440-B11792925677}" presName="FiveNodes_1" presStyleLbl="node1" presStyleIdx="0" presStyleCnt="5">
        <dgm:presLayoutVars>
          <dgm:bulletEnabled val="1"/>
        </dgm:presLayoutVars>
      </dgm:prSet>
      <dgm:spPr/>
    </dgm:pt>
    <dgm:pt modelId="{9964D209-4DA2-4558-AB62-2D63DA8004CA}" type="pres">
      <dgm:prSet presAssocID="{AAFAA190-3A5F-45B7-8440-B11792925677}" presName="FiveNodes_2" presStyleLbl="node1" presStyleIdx="1" presStyleCnt="5">
        <dgm:presLayoutVars>
          <dgm:bulletEnabled val="1"/>
        </dgm:presLayoutVars>
      </dgm:prSet>
      <dgm:spPr/>
    </dgm:pt>
    <dgm:pt modelId="{26D0B202-435E-4717-A880-468D4B5CE8C4}" type="pres">
      <dgm:prSet presAssocID="{AAFAA190-3A5F-45B7-8440-B11792925677}" presName="FiveNodes_3" presStyleLbl="node1" presStyleIdx="2" presStyleCnt="5">
        <dgm:presLayoutVars>
          <dgm:bulletEnabled val="1"/>
        </dgm:presLayoutVars>
      </dgm:prSet>
      <dgm:spPr/>
    </dgm:pt>
    <dgm:pt modelId="{DA32391A-6F90-469E-BB18-4771CA801337}" type="pres">
      <dgm:prSet presAssocID="{AAFAA190-3A5F-45B7-8440-B11792925677}" presName="FiveNodes_4" presStyleLbl="node1" presStyleIdx="3" presStyleCnt="5">
        <dgm:presLayoutVars>
          <dgm:bulletEnabled val="1"/>
        </dgm:presLayoutVars>
      </dgm:prSet>
      <dgm:spPr/>
    </dgm:pt>
    <dgm:pt modelId="{3173368F-C73F-480D-BF72-1416EFCCD6DB}" type="pres">
      <dgm:prSet presAssocID="{AAFAA190-3A5F-45B7-8440-B11792925677}" presName="FiveNodes_5" presStyleLbl="node1" presStyleIdx="4" presStyleCnt="5">
        <dgm:presLayoutVars>
          <dgm:bulletEnabled val="1"/>
        </dgm:presLayoutVars>
      </dgm:prSet>
      <dgm:spPr/>
    </dgm:pt>
    <dgm:pt modelId="{83DF2F79-E535-406F-8F06-CDFE570B0E24}" type="pres">
      <dgm:prSet presAssocID="{AAFAA190-3A5F-45B7-8440-B11792925677}" presName="FiveConn_1-2" presStyleLbl="fgAccFollowNode1" presStyleIdx="0" presStyleCnt="4">
        <dgm:presLayoutVars>
          <dgm:bulletEnabled val="1"/>
        </dgm:presLayoutVars>
      </dgm:prSet>
      <dgm:spPr/>
    </dgm:pt>
    <dgm:pt modelId="{F10CD605-C6EF-4BC7-AB70-43056EC696A7}" type="pres">
      <dgm:prSet presAssocID="{AAFAA190-3A5F-45B7-8440-B11792925677}" presName="FiveConn_2-3" presStyleLbl="fgAccFollowNode1" presStyleIdx="1" presStyleCnt="4">
        <dgm:presLayoutVars>
          <dgm:bulletEnabled val="1"/>
        </dgm:presLayoutVars>
      </dgm:prSet>
      <dgm:spPr/>
    </dgm:pt>
    <dgm:pt modelId="{347BD119-A857-4E59-8618-B167596519C2}" type="pres">
      <dgm:prSet presAssocID="{AAFAA190-3A5F-45B7-8440-B11792925677}" presName="FiveConn_3-4" presStyleLbl="fgAccFollowNode1" presStyleIdx="2" presStyleCnt="4">
        <dgm:presLayoutVars>
          <dgm:bulletEnabled val="1"/>
        </dgm:presLayoutVars>
      </dgm:prSet>
      <dgm:spPr/>
    </dgm:pt>
    <dgm:pt modelId="{77642A14-876B-4E96-8ACF-410F3651C497}" type="pres">
      <dgm:prSet presAssocID="{AAFAA190-3A5F-45B7-8440-B11792925677}" presName="FiveConn_4-5" presStyleLbl="fgAccFollowNode1" presStyleIdx="3" presStyleCnt="4">
        <dgm:presLayoutVars>
          <dgm:bulletEnabled val="1"/>
        </dgm:presLayoutVars>
      </dgm:prSet>
      <dgm:spPr/>
    </dgm:pt>
    <dgm:pt modelId="{048903A6-C382-4389-A2D1-BCC693CE3FAE}" type="pres">
      <dgm:prSet presAssocID="{AAFAA190-3A5F-45B7-8440-B11792925677}" presName="FiveNodes_1_text" presStyleLbl="node1" presStyleIdx="4" presStyleCnt="5">
        <dgm:presLayoutVars>
          <dgm:bulletEnabled val="1"/>
        </dgm:presLayoutVars>
      </dgm:prSet>
      <dgm:spPr/>
    </dgm:pt>
    <dgm:pt modelId="{8FFAB384-5352-41DA-8D96-BB5DE3556036}" type="pres">
      <dgm:prSet presAssocID="{AAFAA190-3A5F-45B7-8440-B11792925677}" presName="FiveNodes_2_text" presStyleLbl="node1" presStyleIdx="4" presStyleCnt="5">
        <dgm:presLayoutVars>
          <dgm:bulletEnabled val="1"/>
        </dgm:presLayoutVars>
      </dgm:prSet>
      <dgm:spPr/>
    </dgm:pt>
    <dgm:pt modelId="{F6ED7112-D669-47F4-BEEF-1C2663A400EC}" type="pres">
      <dgm:prSet presAssocID="{AAFAA190-3A5F-45B7-8440-B11792925677}" presName="FiveNodes_3_text" presStyleLbl="node1" presStyleIdx="4" presStyleCnt="5">
        <dgm:presLayoutVars>
          <dgm:bulletEnabled val="1"/>
        </dgm:presLayoutVars>
      </dgm:prSet>
      <dgm:spPr/>
    </dgm:pt>
    <dgm:pt modelId="{78334FF3-1B4E-4ED9-93C6-55CCEFDD4881}" type="pres">
      <dgm:prSet presAssocID="{AAFAA190-3A5F-45B7-8440-B11792925677}" presName="FiveNodes_4_text" presStyleLbl="node1" presStyleIdx="4" presStyleCnt="5">
        <dgm:presLayoutVars>
          <dgm:bulletEnabled val="1"/>
        </dgm:presLayoutVars>
      </dgm:prSet>
      <dgm:spPr/>
    </dgm:pt>
    <dgm:pt modelId="{5F0FCCAE-31F1-4C90-85CF-B8B85C2705CF}" type="pres">
      <dgm:prSet presAssocID="{AAFAA190-3A5F-45B7-8440-B1179292567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0C2451E-92DF-4A6D-B679-1512C5AE0135}" type="presOf" srcId="{62E637D3-C572-4FB3-B165-A46F3B9247B0}" destId="{347BD119-A857-4E59-8618-B167596519C2}" srcOrd="0" destOrd="0" presId="urn:microsoft.com/office/officeart/2005/8/layout/vProcess5"/>
    <dgm:cxn modelId="{734CC11F-8BA4-4785-BDBE-8A6A86D307FE}" srcId="{AAFAA190-3A5F-45B7-8440-B11792925677}" destId="{20ADA269-E815-462B-8CFE-16669DD3461E}" srcOrd="4" destOrd="0" parTransId="{DD8444CA-F4EA-4F7C-9271-D726340B9926}" sibTransId="{680DC2C1-16B3-4422-98D8-EB24425B6D00}"/>
    <dgm:cxn modelId="{E79D2A32-3C92-4867-BDDD-997534099E64}" type="presOf" srcId="{A7F61EC8-5A55-4990-9129-57B15C577BEF}" destId="{F10CD605-C6EF-4BC7-AB70-43056EC696A7}" srcOrd="0" destOrd="0" presId="urn:microsoft.com/office/officeart/2005/8/layout/vProcess5"/>
    <dgm:cxn modelId="{38069F38-EED2-4E39-827E-C0F870730ABD}" type="presOf" srcId="{204D2550-FF97-4BB0-98AD-40F7B9027696}" destId="{DA32391A-6F90-469E-BB18-4771CA801337}" srcOrd="0" destOrd="0" presId="urn:microsoft.com/office/officeart/2005/8/layout/vProcess5"/>
    <dgm:cxn modelId="{73A04B3B-2E4B-4980-A059-ECDBCEBCBBA6}" srcId="{AAFAA190-3A5F-45B7-8440-B11792925677}" destId="{EE368BA4-E91F-43F2-BB5F-B5D061D32D95}" srcOrd="1" destOrd="0" parTransId="{AD2C3F20-92AE-41D1-B0A8-2864093F69C8}" sibTransId="{A7F61EC8-5A55-4990-9129-57B15C577BEF}"/>
    <dgm:cxn modelId="{DC441A61-2F3C-451A-9BB3-408E215833E3}" type="presOf" srcId="{F6912A44-01E3-43E6-A899-5D28014AACC2}" destId="{F6ED7112-D669-47F4-BEEF-1C2663A400EC}" srcOrd="1" destOrd="0" presId="urn:microsoft.com/office/officeart/2005/8/layout/vProcess5"/>
    <dgm:cxn modelId="{2FECC766-7061-4C63-9D73-FDD1E130A618}" type="presOf" srcId="{AAFAA190-3A5F-45B7-8440-B11792925677}" destId="{12EEAC01-F9DC-45DF-8F07-495FADB01808}" srcOrd="0" destOrd="0" presId="urn:microsoft.com/office/officeart/2005/8/layout/vProcess5"/>
    <dgm:cxn modelId="{C0E5404A-776A-4A66-98CB-6258676513AF}" type="presOf" srcId="{0B61172F-8AA9-4984-BD58-9D0052234FB1}" destId="{77642A14-876B-4E96-8ACF-410F3651C497}" srcOrd="0" destOrd="0" presId="urn:microsoft.com/office/officeart/2005/8/layout/vProcess5"/>
    <dgm:cxn modelId="{3866CE6E-DD30-4F3B-BD16-8185A11F9A9F}" type="presOf" srcId="{4C49EA20-6DC7-467F-8463-A6DF79FD5442}" destId="{048903A6-C382-4389-A2D1-BCC693CE3FAE}" srcOrd="1" destOrd="0" presId="urn:microsoft.com/office/officeart/2005/8/layout/vProcess5"/>
    <dgm:cxn modelId="{05CCD857-7A94-4A66-89AD-43200FF499C6}" srcId="{AAFAA190-3A5F-45B7-8440-B11792925677}" destId="{204D2550-FF97-4BB0-98AD-40F7B9027696}" srcOrd="3" destOrd="0" parTransId="{5D074A3A-603E-4046-B24C-0D3304A6BA83}" sibTransId="{0B61172F-8AA9-4984-BD58-9D0052234FB1}"/>
    <dgm:cxn modelId="{534C7C81-C538-42AD-9E67-5CEFA70AA24F}" type="presOf" srcId="{CBE5B075-F70E-48D2-A4A4-32B3988B7A40}" destId="{83DF2F79-E535-406F-8F06-CDFE570B0E24}" srcOrd="0" destOrd="0" presId="urn:microsoft.com/office/officeart/2005/8/layout/vProcess5"/>
    <dgm:cxn modelId="{A033FB99-A1A9-4857-A0A1-4F4D76F0A474}" type="presOf" srcId="{F6912A44-01E3-43E6-A899-5D28014AACC2}" destId="{26D0B202-435E-4717-A880-468D4B5CE8C4}" srcOrd="0" destOrd="0" presId="urn:microsoft.com/office/officeart/2005/8/layout/vProcess5"/>
    <dgm:cxn modelId="{1AFE51AA-C7D9-4B87-B2E7-37D3BE173006}" srcId="{AAFAA190-3A5F-45B7-8440-B11792925677}" destId="{F6912A44-01E3-43E6-A899-5D28014AACC2}" srcOrd="2" destOrd="0" parTransId="{191BC18F-B365-4D3B-953C-897158A5CA7A}" sibTransId="{62E637D3-C572-4FB3-B165-A46F3B9247B0}"/>
    <dgm:cxn modelId="{EE034FAB-EA3D-453D-AF57-7DDBAA1AC5A2}" type="presOf" srcId="{EE368BA4-E91F-43F2-BB5F-B5D061D32D95}" destId="{8FFAB384-5352-41DA-8D96-BB5DE3556036}" srcOrd="1" destOrd="0" presId="urn:microsoft.com/office/officeart/2005/8/layout/vProcess5"/>
    <dgm:cxn modelId="{89572FAE-03D2-4FA4-A41E-3DCA4D570F4E}" type="presOf" srcId="{204D2550-FF97-4BB0-98AD-40F7B9027696}" destId="{78334FF3-1B4E-4ED9-93C6-55CCEFDD4881}" srcOrd="1" destOrd="0" presId="urn:microsoft.com/office/officeart/2005/8/layout/vProcess5"/>
    <dgm:cxn modelId="{759494B3-E486-4699-8FDD-2364A589715B}" type="presOf" srcId="{EE368BA4-E91F-43F2-BB5F-B5D061D32D95}" destId="{9964D209-4DA2-4558-AB62-2D63DA8004CA}" srcOrd="0" destOrd="0" presId="urn:microsoft.com/office/officeart/2005/8/layout/vProcess5"/>
    <dgm:cxn modelId="{3EC6C2BA-ADDF-4609-923B-7D524B46E8EA}" srcId="{AAFAA190-3A5F-45B7-8440-B11792925677}" destId="{4C49EA20-6DC7-467F-8463-A6DF79FD5442}" srcOrd="0" destOrd="0" parTransId="{0DB45424-A424-42A1-9BB7-CCD7E00E7191}" sibTransId="{CBE5B075-F70E-48D2-A4A4-32B3988B7A40}"/>
    <dgm:cxn modelId="{D97FB2CF-77EC-479F-9CF3-117195124D74}" type="presOf" srcId="{4C49EA20-6DC7-467F-8463-A6DF79FD5442}" destId="{4E8CDD0E-6051-433C-BEF9-D736366DC68F}" srcOrd="0" destOrd="0" presId="urn:microsoft.com/office/officeart/2005/8/layout/vProcess5"/>
    <dgm:cxn modelId="{FEBCD8D0-7030-4FBA-B7C8-09DC61524D1E}" type="presOf" srcId="{20ADA269-E815-462B-8CFE-16669DD3461E}" destId="{3173368F-C73F-480D-BF72-1416EFCCD6DB}" srcOrd="0" destOrd="0" presId="urn:microsoft.com/office/officeart/2005/8/layout/vProcess5"/>
    <dgm:cxn modelId="{259309EA-3A21-4A1C-9C68-032DE6B77BF7}" type="presOf" srcId="{20ADA269-E815-462B-8CFE-16669DD3461E}" destId="{5F0FCCAE-31F1-4C90-85CF-B8B85C2705CF}" srcOrd="1" destOrd="0" presId="urn:microsoft.com/office/officeart/2005/8/layout/vProcess5"/>
    <dgm:cxn modelId="{A3549A8B-3D05-49D7-B85D-37AEA0CB5263}" type="presParOf" srcId="{12EEAC01-F9DC-45DF-8F07-495FADB01808}" destId="{2481BE9A-6A00-48D0-9AFD-12A4E70563F4}" srcOrd="0" destOrd="0" presId="urn:microsoft.com/office/officeart/2005/8/layout/vProcess5"/>
    <dgm:cxn modelId="{B50277E7-3219-4322-9E6A-9D7DEBFB0E6E}" type="presParOf" srcId="{12EEAC01-F9DC-45DF-8F07-495FADB01808}" destId="{4E8CDD0E-6051-433C-BEF9-D736366DC68F}" srcOrd="1" destOrd="0" presId="urn:microsoft.com/office/officeart/2005/8/layout/vProcess5"/>
    <dgm:cxn modelId="{C8564AC1-F5D0-449A-840F-594F155A7497}" type="presParOf" srcId="{12EEAC01-F9DC-45DF-8F07-495FADB01808}" destId="{9964D209-4DA2-4558-AB62-2D63DA8004CA}" srcOrd="2" destOrd="0" presId="urn:microsoft.com/office/officeart/2005/8/layout/vProcess5"/>
    <dgm:cxn modelId="{C8ACCF6C-E740-4ABC-8C5E-353C8DDD3E6A}" type="presParOf" srcId="{12EEAC01-F9DC-45DF-8F07-495FADB01808}" destId="{26D0B202-435E-4717-A880-468D4B5CE8C4}" srcOrd="3" destOrd="0" presId="urn:microsoft.com/office/officeart/2005/8/layout/vProcess5"/>
    <dgm:cxn modelId="{150012DC-5F37-4292-B212-7E2ED41EBFC7}" type="presParOf" srcId="{12EEAC01-F9DC-45DF-8F07-495FADB01808}" destId="{DA32391A-6F90-469E-BB18-4771CA801337}" srcOrd="4" destOrd="0" presId="urn:microsoft.com/office/officeart/2005/8/layout/vProcess5"/>
    <dgm:cxn modelId="{5F36930D-6A59-441F-931E-D0B868EDF33C}" type="presParOf" srcId="{12EEAC01-F9DC-45DF-8F07-495FADB01808}" destId="{3173368F-C73F-480D-BF72-1416EFCCD6DB}" srcOrd="5" destOrd="0" presId="urn:microsoft.com/office/officeart/2005/8/layout/vProcess5"/>
    <dgm:cxn modelId="{D0872D31-ECCE-49C7-8368-731A1904FD76}" type="presParOf" srcId="{12EEAC01-F9DC-45DF-8F07-495FADB01808}" destId="{83DF2F79-E535-406F-8F06-CDFE570B0E24}" srcOrd="6" destOrd="0" presId="urn:microsoft.com/office/officeart/2005/8/layout/vProcess5"/>
    <dgm:cxn modelId="{654423C7-037C-40D4-9CE8-30A72C75278E}" type="presParOf" srcId="{12EEAC01-F9DC-45DF-8F07-495FADB01808}" destId="{F10CD605-C6EF-4BC7-AB70-43056EC696A7}" srcOrd="7" destOrd="0" presId="urn:microsoft.com/office/officeart/2005/8/layout/vProcess5"/>
    <dgm:cxn modelId="{8D213ED6-4A6E-401A-B783-C7EC5E089894}" type="presParOf" srcId="{12EEAC01-F9DC-45DF-8F07-495FADB01808}" destId="{347BD119-A857-4E59-8618-B167596519C2}" srcOrd="8" destOrd="0" presId="urn:microsoft.com/office/officeart/2005/8/layout/vProcess5"/>
    <dgm:cxn modelId="{5B12AC31-5756-47EC-98C6-0309C2CD1B14}" type="presParOf" srcId="{12EEAC01-F9DC-45DF-8F07-495FADB01808}" destId="{77642A14-876B-4E96-8ACF-410F3651C497}" srcOrd="9" destOrd="0" presId="urn:microsoft.com/office/officeart/2005/8/layout/vProcess5"/>
    <dgm:cxn modelId="{ED0978DC-C8F3-4383-98AF-2E8AAE5E9E91}" type="presParOf" srcId="{12EEAC01-F9DC-45DF-8F07-495FADB01808}" destId="{048903A6-C382-4389-A2D1-BCC693CE3FAE}" srcOrd="10" destOrd="0" presId="urn:microsoft.com/office/officeart/2005/8/layout/vProcess5"/>
    <dgm:cxn modelId="{CF4A8BDB-0447-426C-8968-A38DEDCE9B12}" type="presParOf" srcId="{12EEAC01-F9DC-45DF-8F07-495FADB01808}" destId="{8FFAB384-5352-41DA-8D96-BB5DE3556036}" srcOrd="11" destOrd="0" presId="urn:microsoft.com/office/officeart/2005/8/layout/vProcess5"/>
    <dgm:cxn modelId="{F015FC32-C67D-4C5A-AB89-009652D6DFA4}" type="presParOf" srcId="{12EEAC01-F9DC-45DF-8F07-495FADB01808}" destId="{F6ED7112-D669-47F4-BEEF-1C2663A400EC}" srcOrd="12" destOrd="0" presId="urn:microsoft.com/office/officeart/2005/8/layout/vProcess5"/>
    <dgm:cxn modelId="{B4A0E832-E3D9-4AD9-80F9-A7DBB6B802CB}" type="presParOf" srcId="{12EEAC01-F9DC-45DF-8F07-495FADB01808}" destId="{78334FF3-1B4E-4ED9-93C6-55CCEFDD4881}" srcOrd="13" destOrd="0" presId="urn:microsoft.com/office/officeart/2005/8/layout/vProcess5"/>
    <dgm:cxn modelId="{E2D7B94B-1681-4D61-9992-9E29A687B095}" type="presParOf" srcId="{12EEAC01-F9DC-45DF-8F07-495FADB01808}" destId="{5F0FCCAE-31F1-4C90-85CF-B8B85C2705C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72305BE-2F59-492A-9178-3E4934A3826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71FB46-2DBC-43E0-91E7-637A950771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Influenced by the Constitutional Reform Act 2005. </a:t>
          </a:r>
          <a:endParaRPr lang="en-US"/>
        </a:p>
      </dgm:t>
    </dgm:pt>
    <dgm:pt modelId="{820FDE45-0B74-4FD4-AEF6-C87E389A39DA}" type="parTrans" cxnId="{E2F514FF-3B3E-4D6D-807C-C712FF6D8FAE}">
      <dgm:prSet/>
      <dgm:spPr/>
      <dgm:t>
        <a:bodyPr/>
        <a:lstStyle/>
        <a:p>
          <a:endParaRPr lang="en-US"/>
        </a:p>
      </dgm:t>
    </dgm:pt>
    <dgm:pt modelId="{EC634692-C399-44C5-B2EA-485778569E84}" type="sibTrans" cxnId="{E2F514FF-3B3E-4D6D-807C-C712FF6D8FAE}">
      <dgm:prSet/>
      <dgm:spPr/>
      <dgm:t>
        <a:bodyPr/>
        <a:lstStyle/>
        <a:p>
          <a:endParaRPr lang="en-US"/>
        </a:p>
      </dgm:t>
    </dgm:pt>
    <dgm:pt modelId="{01A4A54F-A0EA-4B45-BBC2-589B3FF645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Before 2005; </a:t>
          </a:r>
          <a:endParaRPr lang="en-US"/>
        </a:p>
      </dgm:t>
    </dgm:pt>
    <dgm:pt modelId="{CAC820F6-BA39-4F06-B086-1409ED5917AC}" type="parTrans" cxnId="{42092D57-DFD7-4259-AF68-862FF41AB537}">
      <dgm:prSet/>
      <dgm:spPr/>
      <dgm:t>
        <a:bodyPr/>
        <a:lstStyle/>
        <a:p>
          <a:endParaRPr lang="en-US"/>
        </a:p>
      </dgm:t>
    </dgm:pt>
    <dgm:pt modelId="{F3C484F5-1323-40CF-8F87-FF7BB18AB389}" type="sibTrans" cxnId="{42092D57-DFD7-4259-AF68-862FF41AB537}">
      <dgm:prSet/>
      <dgm:spPr/>
      <dgm:t>
        <a:bodyPr/>
        <a:lstStyle/>
        <a:p>
          <a:endParaRPr lang="en-US"/>
        </a:p>
      </dgm:t>
    </dgm:pt>
    <dgm:pt modelId="{A8E0E1F6-8FCA-4C5C-84B9-03DC382D22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House of Lords Highest court in the Uk which was headed by professional judges who also had a position in the House of Lords. </a:t>
          </a:r>
          <a:endParaRPr lang="en-US"/>
        </a:p>
      </dgm:t>
    </dgm:pt>
    <dgm:pt modelId="{FDB6E4F7-FB28-4EC7-8906-2C5224EDFB9A}" type="parTrans" cxnId="{11A3F9DD-FC54-45B2-97ED-AF6A71F629E6}">
      <dgm:prSet/>
      <dgm:spPr/>
      <dgm:t>
        <a:bodyPr/>
        <a:lstStyle/>
        <a:p>
          <a:endParaRPr lang="en-US"/>
        </a:p>
      </dgm:t>
    </dgm:pt>
    <dgm:pt modelId="{C2B67BC7-2846-4E10-9F93-4D852D360C30}" type="sibTrans" cxnId="{11A3F9DD-FC54-45B2-97ED-AF6A71F629E6}">
      <dgm:prSet/>
      <dgm:spPr/>
      <dgm:t>
        <a:bodyPr/>
        <a:lstStyle/>
        <a:p>
          <a:endParaRPr lang="en-US"/>
        </a:p>
      </dgm:t>
    </dgm:pt>
    <dgm:pt modelId="{89B118D0-2DD2-4363-816C-31D42D0DD9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2005: Appellent committee transferred to the Supreme court, no longer headed by members of the house of lords. </a:t>
          </a:r>
          <a:endParaRPr lang="en-US"/>
        </a:p>
      </dgm:t>
    </dgm:pt>
    <dgm:pt modelId="{CEB3B334-7A36-44F4-812A-259A31C8C502}" type="parTrans" cxnId="{1B9BD20D-7394-4992-9DF2-B2C5388D453A}">
      <dgm:prSet/>
      <dgm:spPr/>
      <dgm:t>
        <a:bodyPr/>
        <a:lstStyle/>
        <a:p>
          <a:endParaRPr lang="en-US"/>
        </a:p>
      </dgm:t>
    </dgm:pt>
    <dgm:pt modelId="{AD506C6A-0990-4628-BA2B-95055B9D486E}" type="sibTrans" cxnId="{1B9BD20D-7394-4992-9DF2-B2C5388D453A}">
      <dgm:prSet/>
      <dgm:spPr/>
      <dgm:t>
        <a:bodyPr/>
        <a:lstStyle/>
        <a:p>
          <a:endParaRPr lang="en-US"/>
        </a:p>
      </dgm:t>
    </dgm:pt>
    <dgm:pt modelId="{05F39430-1368-41C8-93F3-BF4B5A24F13D}" type="pres">
      <dgm:prSet presAssocID="{B72305BE-2F59-492A-9178-3E4934A38268}" presName="root" presStyleCnt="0">
        <dgm:presLayoutVars>
          <dgm:dir/>
          <dgm:resizeHandles val="exact"/>
        </dgm:presLayoutVars>
      </dgm:prSet>
      <dgm:spPr/>
    </dgm:pt>
    <dgm:pt modelId="{AC93D233-7A4F-4157-8DE7-60DD70A677B6}" type="pres">
      <dgm:prSet presAssocID="{C771FB46-2DBC-43E0-91E7-637A950771B2}" presName="compNode" presStyleCnt="0"/>
      <dgm:spPr/>
    </dgm:pt>
    <dgm:pt modelId="{D91989A0-1FCD-42E5-A1DA-E54A720595C9}" type="pres">
      <dgm:prSet presAssocID="{C771FB46-2DBC-43E0-91E7-637A950771B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082DE86-325C-4EDA-87D7-94C2FA6D29EC}" type="pres">
      <dgm:prSet presAssocID="{C771FB46-2DBC-43E0-91E7-637A950771B2}" presName="spaceRect" presStyleCnt="0"/>
      <dgm:spPr/>
    </dgm:pt>
    <dgm:pt modelId="{E6DC5202-DF22-430E-84D2-E87ADD3E3D3F}" type="pres">
      <dgm:prSet presAssocID="{C771FB46-2DBC-43E0-91E7-637A950771B2}" presName="textRect" presStyleLbl="revTx" presStyleIdx="0" presStyleCnt="4">
        <dgm:presLayoutVars>
          <dgm:chMax val="1"/>
          <dgm:chPref val="1"/>
        </dgm:presLayoutVars>
      </dgm:prSet>
      <dgm:spPr/>
    </dgm:pt>
    <dgm:pt modelId="{1405CFA7-714B-411E-9D22-308627169E50}" type="pres">
      <dgm:prSet presAssocID="{EC634692-C399-44C5-B2EA-485778569E84}" presName="sibTrans" presStyleCnt="0"/>
      <dgm:spPr/>
    </dgm:pt>
    <dgm:pt modelId="{A2C05085-225A-4A38-8D13-7C218EDBF5F9}" type="pres">
      <dgm:prSet presAssocID="{01A4A54F-A0EA-4B45-BBC2-589B3FF6456D}" presName="compNode" presStyleCnt="0"/>
      <dgm:spPr/>
    </dgm:pt>
    <dgm:pt modelId="{782B4B35-D78C-4676-BEC0-3129F088C0FE}" type="pres">
      <dgm:prSet presAssocID="{01A4A54F-A0EA-4B45-BBC2-589B3FF645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C1292E4-E261-441D-ADB4-0921ABAC78F6}" type="pres">
      <dgm:prSet presAssocID="{01A4A54F-A0EA-4B45-BBC2-589B3FF6456D}" presName="spaceRect" presStyleCnt="0"/>
      <dgm:spPr/>
    </dgm:pt>
    <dgm:pt modelId="{2B65D4AD-5365-4B71-B7B8-9EDC4EB6B9C7}" type="pres">
      <dgm:prSet presAssocID="{01A4A54F-A0EA-4B45-BBC2-589B3FF6456D}" presName="textRect" presStyleLbl="revTx" presStyleIdx="1" presStyleCnt="4">
        <dgm:presLayoutVars>
          <dgm:chMax val="1"/>
          <dgm:chPref val="1"/>
        </dgm:presLayoutVars>
      </dgm:prSet>
      <dgm:spPr/>
    </dgm:pt>
    <dgm:pt modelId="{537A4A83-F738-48C0-883D-7915589D438C}" type="pres">
      <dgm:prSet presAssocID="{F3C484F5-1323-40CF-8F87-FF7BB18AB389}" presName="sibTrans" presStyleCnt="0"/>
      <dgm:spPr/>
    </dgm:pt>
    <dgm:pt modelId="{1B089E9A-B564-49FC-BCC9-726EAD0AD172}" type="pres">
      <dgm:prSet presAssocID="{A8E0E1F6-8FCA-4C5C-84B9-03DC382D2251}" presName="compNode" presStyleCnt="0"/>
      <dgm:spPr/>
    </dgm:pt>
    <dgm:pt modelId="{F8888A99-B737-4E6C-95CF-12AD9A6FA006}" type="pres">
      <dgm:prSet presAssocID="{A8E0E1F6-8FCA-4C5C-84B9-03DC382D225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83E0FE1-EC72-4AE4-A95D-C82F0DA103F6}" type="pres">
      <dgm:prSet presAssocID="{A8E0E1F6-8FCA-4C5C-84B9-03DC382D2251}" presName="spaceRect" presStyleCnt="0"/>
      <dgm:spPr/>
    </dgm:pt>
    <dgm:pt modelId="{552DF7DB-B9E6-47DC-A402-EEE7D1FE4707}" type="pres">
      <dgm:prSet presAssocID="{A8E0E1F6-8FCA-4C5C-84B9-03DC382D2251}" presName="textRect" presStyleLbl="revTx" presStyleIdx="2" presStyleCnt="4">
        <dgm:presLayoutVars>
          <dgm:chMax val="1"/>
          <dgm:chPref val="1"/>
        </dgm:presLayoutVars>
      </dgm:prSet>
      <dgm:spPr/>
    </dgm:pt>
    <dgm:pt modelId="{41433DC0-96C5-40DC-B861-97C27CE3A13B}" type="pres">
      <dgm:prSet presAssocID="{C2B67BC7-2846-4E10-9F93-4D852D360C30}" presName="sibTrans" presStyleCnt="0"/>
      <dgm:spPr/>
    </dgm:pt>
    <dgm:pt modelId="{E0856678-A726-43F9-9CAA-D794D62C5B54}" type="pres">
      <dgm:prSet presAssocID="{89B118D0-2DD2-4363-816C-31D42D0DD961}" presName="compNode" presStyleCnt="0"/>
      <dgm:spPr/>
    </dgm:pt>
    <dgm:pt modelId="{E0B521C3-EBA8-435A-8173-1B4A31EAF9EB}" type="pres">
      <dgm:prSet presAssocID="{89B118D0-2DD2-4363-816C-31D42D0DD96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4584C62-4F42-4876-B66A-DB232E112D34}" type="pres">
      <dgm:prSet presAssocID="{89B118D0-2DD2-4363-816C-31D42D0DD961}" presName="spaceRect" presStyleCnt="0"/>
      <dgm:spPr/>
    </dgm:pt>
    <dgm:pt modelId="{ECA3C151-A847-438D-A7DB-D9BB32718089}" type="pres">
      <dgm:prSet presAssocID="{89B118D0-2DD2-4363-816C-31D42D0DD96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FB5FC08-F073-45E1-85D5-2012D46BEB1B}" type="presOf" srcId="{C771FB46-2DBC-43E0-91E7-637A950771B2}" destId="{E6DC5202-DF22-430E-84D2-E87ADD3E3D3F}" srcOrd="0" destOrd="0" presId="urn:microsoft.com/office/officeart/2018/2/layout/IconLabelList"/>
    <dgm:cxn modelId="{1B9BD20D-7394-4992-9DF2-B2C5388D453A}" srcId="{B72305BE-2F59-492A-9178-3E4934A38268}" destId="{89B118D0-2DD2-4363-816C-31D42D0DD961}" srcOrd="3" destOrd="0" parTransId="{CEB3B334-7A36-44F4-812A-259A31C8C502}" sibTransId="{AD506C6A-0990-4628-BA2B-95055B9D486E}"/>
    <dgm:cxn modelId="{3F91106C-514C-4BB1-8B7F-92A80EDA2D5F}" type="presOf" srcId="{89B118D0-2DD2-4363-816C-31D42D0DD961}" destId="{ECA3C151-A847-438D-A7DB-D9BB32718089}" srcOrd="0" destOrd="0" presId="urn:microsoft.com/office/officeart/2018/2/layout/IconLabelList"/>
    <dgm:cxn modelId="{4046D656-3CC8-45BC-A618-33EBD3A0391E}" type="presOf" srcId="{A8E0E1F6-8FCA-4C5C-84B9-03DC382D2251}" destId="{552DF7DB-B9E6-47DC-A402-EEE7D1FE4707}" srcOrd="0" destOrd="0" presId="urn:microsoft.com/office/officeart/2018/2/layout/IconLabelList"/>
    <dgm:cxn modelId="{42092D57-DFD7-4259-AF68-862FF41AB537}" srcId="{B72305BE-2F59-492A-9178-3E4934A38268}" destId="{01A4A54F-A0EA-4B45-BBC2-589B3FF6456D}" srcOrd="1" destOrd="0" parTransId="{CAC820F6-BA39-4F06-B086-1409ED5917AC}" sibTransId="{F3C484F5-1323-40CF-8F87-FF7BB18AB389}"/>
    <dgm:cxn modelId="{11A3F9DD-FC54-45B2-97ED-AF6A71F629E6}" srcId="{B72305BE-2F59-492A-9178-3E4934A38268}" destId="{A8E0E1F6-8FCA-4C5C-84B9-03DC382D2251}" srcOrd="2" destOrd="0" parTransId="{FDB6E4F7-FB28-4EC7-8906-2C5224EDFB9A}" sibTransId="{C2B67BC7-2846-4E10-9F93-4D852D360C30}"/>
    <dgm:cxn modelId="{DEF887E0-3486-4CDD-BB79-66E114A9296E}" type="presOf" srcId="{B72305BE-2F59-492A-9178-3E4934A38268}" destId="{05F39430-1368-41C8-93F3-BF4B5A24F13D}" srcOrd="0" destOrd="0" presId="urn:microsoft.com/office/officeart/2018/2/layout/IconLabelList"/>
    <dgm:cxn modelId="{7E9609FD-9454-442A-B464-72098F2586B2}" type="presOf" srcId="{01A4A54F-A0EA-4B45-BBC2-589B3FF6456D}" destId="{2B65D4AD-5365-4B71-B7B8-9EDC4EB6B9C7}" srcOrd="0" destOrd="0" presId="urn:microsoft.com/office/officeart/2018/2/layout/IconLabelList"/>
    <dgm:cxn modelId="{E2F514FF-3B3E-4D6D-807C-C712FF6D8FAE}" srcId="{B72305BE-2F59-492A-9178-3E4934A38268}" destId="{C771FB46-2DBC-43E0-91E7-637A950771B2}" srcOrd="0" destOrd="0" parTransId="{820FDE45-0B74-4FD4-AEF6-C87E389A39DA}" sibTransId="{EC634692-C399-44C5-B2EA-485778569E84}"/>
    <dgm:cxn modelId="{668566C9-E9D6-4BEF-BC32-805CCB6192AB}" type="presParOf" srcId="{05F39430-1368-41C8-93F3-BF4B5A24F13D}" destId="{AC93D233-7A4F-4157-8DE7-60DD70A677B6}" srcOrd="0" destOrd="0" presId="urn:microsoft.com/office/officeart/2018/2/layout/IconLabelList"/>
    <dgm:cxn modelId="{A5D50A6A-35BC-460A-AB22-A98D8E660E4A}" type="presParOf" srcId="{AC93D233-7A4F-4157-8DE7-60DD70A677B6}" destId="{D91989A0-1FCD-42E5-A1DA-E54A720595C9}" srcOrd="0" destOrd="0" presId="urn:microsoft.com/office/officeart/2018/2/layout/IconLabelList"/>
    <dgm:cxn modelId="{64778CB3-491A-4577-AC63-516D5FB9C042}" type="presParOf" srcId="{AC93D233-7A4F-4157-8DE7-60DD70A677B6}" destId="{8082DE86-325C-4EDA-87D7-94C2FA6D29EC}" srcOrd="1" destOrd="0" presId="urn:microsoft.com/office/officeart/2018/2/layout/IconLabelList"/>
    <dgm:cxn modelId="{56E433C7-EE03-47DB-9821-F8A9347C92A5}" type="presParOf" srcId="{AC93D233-7A4F-4157-8DE7-60DD70A677B6}" destId="{E6DC5202-DF22-430E-84D2-E87ADD3E3D3F}" srcOrd="2" destOrd="0" presId="urn:microsoft.com/office/officeart/2018/2/layout/IconLabelList"/>
    <dgm:cxn modelId="{2B9EBC92-C191-4829-AB54-A495571DE0E5}" type="presParOf" srcId="{05F39430-1368-41C8-93F3-BF4B5A24F13D}" destId="{1405CFA7-714B-411E-9D22-308627169E50}" srcOrd="1" destOrd="0" presId="urn:microsoft.com/office/officeart/2018/2/layout/IconLabelList"/>
    <dgm:cxn modelId="{8DFB0241-FBE6-41E6-9BF9-C47A137AA164}" type="presParOf" srcId="{05F39430-1368-41C8-93F3-BF4B5A24F13D}" destId="{A2C05085-225A-4A38-8D13-7C218EDBF5F9}" srcOrd="2" destOrd="0" presId="urn:microsoft.com/office/officeart/2018/2/layout/IconLabelList"/>
    <dgm:cxn modelId="{00BA9679-414F-47C5-81F3-1ABCD0593094}" type="presParOf" srcId="{A2C05085-225A-4A38-8D13-7C218EDBF5F9}" destId="{782B4B35-D78C-4676-BEC0-3129F088C0FE}" srcOrd="0" destOrd="0" presId="urn:microsoft.com/office/officeart/2018/2/layout/IconLabelList"/>
    <dgm:cxn modelId="{5F739F63-44B6-44A7-91C9-A881430CCB5D}" type="presParOf" srcId="{A2C05085-225A-4A38-8D13-7C218EDBF5F9}" destId="{5C1292E4-E261-441D-ADB4-0921ABAC78F6}" srcOrd="1" destOrd="0" presId="urn:microsoft.com/office/officeart/2018/2/layout/IconLabelList"/>
    <dgm:cxn modelId="{0FAA704D-A724-494C-BE58-98240AFF7D66}" type="presParOf" srcId="{A2C05085-225A-4A38-8D13-7C218EDBF5F9}" destId="{2B65D4AD-5365-4B71-B7B8-9EDC4EB6B9C7}" srcOrd="2" destOrd="0" presId="urn:microsoft.com/office/officeart/2018/2/layout/IconLabelList"/>
    <dgm:cxn modelId="{2919F648-B8FD-4368-805A-F85B1398EE50}" type="presParOf" srcId="{05F39430-1368-41C8-93F3-BF4B5A24F13D}" destId="{537A4A83-F738-48C0-883D-7915589D438C}" srcOrd="3" destOrd="0" presId="urn:microsoft.com/office/officeart/2018/2/layout/IconLabelList"/>
    <dgm:cxn modelId="{AF03E8AA-AF27-4D6F-9859-4CFAFB05A989}" type="presParOf" srcId="{05F39430-1368-41C8-93F3-BF4B5A24F13D}" destId="{1B089E9A-B564-49FC-BCC9-726EAD0AD172}" srcOrd="4" destOrd="0" presId="urn:microsoft.com/office/officeart/2018/2/layout/IconLabelList"/>
    <dgm:cxn modelId="{2A1776B5-EA68-4565-9DE1-5A7EC7A5CD14}" type="presParOf" srcId="{1B089E9A-B564-49FC-BCC9-726EAD0AD172}" destId="{F8888A99-B737-4E6C-95CF-12AD9A6FA006}" srcOrd="0" destOrd="0" presId="urn:microsoft.com/office/officeart/2018/2/layout/IconLabelList"/>
    <dgm:cxn modelId="{C1B18EC5-6631-4EA4-A824-21CFA027D513}" type="presParOf" srcId="{1B089E9A-B564-49FC-BCC9-726EAD0AD172}" destId="{E83E0FE1-EC72-4AE4-A95D-C82F0DA103F6}" srcOrd="1" destOrd="0" presId="urn:microsoft.com/office/officeart/2018/2/layout/IconLabelList"/>
    <dgm:cxn modelId="{FA8810D9-F890-4F53-8B8B-125841E5B111}" type="presParOf" srcId="{1B089E9A-B564-49FC-BCC9-726EAD0AD172}" destId="{552DF7DB-B9E6-47DC-A402-EEE7D1FE4707}" srcOrd="2" destOrd="0" presId="urn:microsoft.com/office/officeart/2018/2/layout/IconLabelList"/>
    <dgm:cxn modelId="{14DFD9B4-8F9A-4352-8112-744D8CA71A81}" type="presParOf" srcId="{05F39430-1368-41C8-93F3-BF4B5A24F13D}" destId="{41433DC0-96C5-40DC-B861-97C27CE3A13B}" srcOrd="5" destOrd="0" presId="urn:microsoft.com/office/officeart/2018/2/layout/IconLabelList"/>
    <dgm:cxn modelId="{8DDC813F-868F-41F9-8348-1F5EE6238801}" type="presParOf" srcId="{05F39430-1368-41C8-93F3-BF4B5A24F13D}" destId="{E0856678-A726-43F9-9CAA-D794D62C5B54}" srcOrd="6" destOrd="0" presId="urn:microsoft.com/office/officeart/2018/2/layout/IconLabelList"/>
    <dgm:cxn modelId="{A7B94380-BE2B-448B-81DD-0D8211736E93}" type="presParOf" srcId="{E0856678-A726-43F9-9CAA-D794D62C5B54}" destId="{E0B521C3-EBA8-435A-8173-1B4A31EAF9EB}" srcOrd="0" destOrd="0" presId="urn:microsoft.com/office/officeart/2018/2/layout/IconLabelList"/>
    <dgm:cxn modelId="{C859A761-B340-4C14-8318-D55484EC4848}" type="presParOf" srcId="{E0856678-A726-43F9-9CAA-D794D62C5B54}" destId="{B4584C62-4F42-4876-B66A-DB232E112D34}" srcOrd="1" destOrd="0" presId="urn:microsoft.com/office/officeart/2018/2/layout/IconLabelList"/>
    <dgm:cxn modelId="{38C180DD-FB37-41BB-BADF-E9C967B22240}" type="presParOf" srcId="{E0856678-A726-43F9-9CAA-D794D62C5B54}" destId="{ECA3C151-A847-438D-A7DB-D9BB3271808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8928ABB-49C3-43B3-8827-3037993CA4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999CA29-053E-49BE-99E2-7F95B31F6F4B}">
      <dgm:prSet/>
      <dgm:spPr/>
      <dgm:t>
        <a:bodyPr/>
        <a:lstStyle/>
        <a:p>
          <a:r>
            <a:rPr lang="en-GB"/>
            <a:t>- Constitutional reform Act 2005 ; Part 4 – Judicial appointments commission and ombudsman (Appointments and conduct). </a:t>
          </a:r>
          <a:endParaRPr lang="en-US"/>
        </a:p>
      </dgm:t>
    </dgm:pt>
    <dgm:pt modelId="{53F5A57C-ACEE-4BC4-AB5E-37F0A10F0828}" type="parTrans" cxnId="{90886A0E-A88A-45B9-8B35-6F68A9BC0FD8}">
      <dgm:prSet/>
      <dgm:spPr/>
      <dgm:t>
        <a:bodyPr/>
        <a:lstStyle/>
        <a:p>
          <a:endParaRPr lang="en-US"/>
        </a:p>
      </dgm:t>
    </dgm:pt>
    <dgm:pt modelId="{49AC300A-BC48-4B1E-91B3-DD4E3BA8E00E}" type="sibTrans" cxnId="{90886A0E-A88A-45B9-8B35-6F68A9BC0FD8}">
      <dgm:prSet/>
      <dgm:spPr/>
      <dgm:t>
        <a:bodyPr/>
        <a:lstStyle/>
        <a:p>
          <a:endParaRPr lang="en-US"/>
        </a:p>
      </dgm:t>
    </dgm:pt>
    <dgm:pt modelId="{7E7C3CF0-5D04-407D-BFB6-B0D6ACECF14A}">
      <dgm:prSet/>
      <dgm:spPr/>
      <dgm:t>
        <a:bodyPr/>
        <a:lstStyle/>
        <a:p>
          <a:r>
            <a:rPr lang="en-GB"/>
            <a:t>- Changed the role of the lord chancellor – use to be involved in all three powers now is role is limited. </a:t>
          </a:r>
          <a:endParaRPr lang="en-US"/>
        </a:p>
      </dgm:t>
    </dgm:pt>
    <dgm:pt modelId="{C8AB8AE8-B8C5-438B-8AE6-8AC147544F7D}" type="parTrans" cxnId="{AE399D7C-1584-4C18-A8D7-3C92F62B0F42}">
      <dgm:prSet/>
      <dgm:spPr/>
      <dgm:t>
        <a:bodyPr/>
        <a:lstStyle/>
        <a:p>
          <a:endParaRPr lang="en-US"/>
        </a:p>
      </dgm:t>
    </dgm:pt>
    <dgm:pt modelId="{7FA78826-499B-451F-B31B-3213A7488D6B}" type="sibTrans" cxnId="{AE399D7C-1584-4C18-A8D7-3C92F62B0F42}">
      <dgm:prSet/>
      <dgm:spPr/>
      <dgm:t>
        <a:bodyPr/>
        <a:lstStyle/>
        <a:p>
          <a:endParaRPr lang="en-US"/>
        </a:p>
      </dgm:t>
    </dgm:pt>
    <dgm:pt modelId="{04CB83F0-4DA2-49F1-BA6F-C68EA89F6D6A}">
      <dgm:prSet/>
      <dgm:spPr/>
      <dgm:t>
        <a:bodyPr/>
        <a:lstStyle/>
        <a:p>
          <a:r>
            <a:rPr lang="en-GB"/>
            <a:t>- No longer plays a part in the judiciary (No longer the president) / does play a part in the government and parliament. </a:t>
          </a:r>
          <a:endParaRPr lang="en-US"/>
        </a:p>
      </dgm:t>
    </dgm:pt>
    <dgm:pt modelId="{DE627C1A-9E9D-4DB3-B35F-6BCB89E59C33}" type="parTrans" cxnId="{D8A51918-F8B9-44DF-9C02-5893C2785EC7}">
      <dgm:prSet/>
      <dgm:spPr/>
      <dgm:t>
        <a:bodyPr/>
        <a:lstStyle/>
        <a:p>
          <a:endParaRPr lang="en-US"/>
        </a:p>
      </dgm:t>
    </dgm:pt>
    <dgm:pt modelId="{BE52BA8D-A358-49C8-9E63-675A8BDBB9E4}" type="sibTrans" cxnId="{D8A51918-F8B9-44DF-9C02-5893C2785EC7}">
      <dgm:prSet/>
      <dgm:spPr/>
      <dgm:t>
        <a:bodyPr/>
        <a:lstStyle/>
        <a:p>
          <a:endParaRPr lang="en-US"/>
        </a:p>
      </dgm:t>
    </dgm:pt>
    <dgm:pt modelId="{3FFAFA5B-7B6D-4949-B07C-46813F98C931}" type="pres">
      <dgm:prSet presAssocID="{F8928ABB-49C3-43B3-8827-3037993CA400}" presName="root" presStyleCnt="0">
        <dgm:presLayoutVars>
          <dgm:dir/>
          <dgm:resizeHandles val="exact"/>
        </dgm:presLayoutVars>
      </dgm:prSet>
      <dgm:spPr/>
    </dgm:pt>
    <dgm:pt modelId="{5D015B3C-EFA5-4FE9-BE3A-89346E996A22}" type="pres">
      <dgm:prSet presAssocID="{C999CA29-053E-49BE-99E2-7F95B31F6F4B}" presName="compNode" presStyleCnt="0"/>
      <dgm:spPr/>
    </dgm:pt>
    <dgm:pt modelId="{DD575F7C-55BB-4180-A934-02861BDFA5CA}" type="pres">
      <dgm:prSet presAssocID="{C999CA29-053E-49BE-99E2-7F95B31F6F4B}" presName="bgRect" presStyleLbl="bgShp" presStyleIdx="0" presStyleCnt="3"/>
      <dgm:spPr/>
    </dgm:pt>
    <dgm:pt modelId="{D6137864-E15F-473D-B58E-21D1108F7EC1}" type="pres">
      <dgm:prSet presAssocID="{C999CA29-053E-49BE-99E2-7F95B31F6F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0E22E2E-9001-4DB6-8CFF-E1AEE11FD373}" type="pres">
      <dgm:prSet presAssocID="{C999CA29-053E-49BE-99E2-7F95B31F6F4B}" presName="spaceRect" presStyleCnt="0"/>
      <dgm:spPr/>
    </dgm:pt>
    <dgm:pt modelId="{B0467E83-779A-469D-A10E-9FCE41C530FC}" type="pres">
      <dgm:prSet presAssocID="{C999CA29-053E-49BE-99E2-7F95B31F6F4B}" presName="parTx" presStyleLbl="revTx" presStyleIdx="0" presStyleCnt="3">
        <dgm:presLayoutVars>
          <dgm:chMax val="0"/>
          <dgm:chPref val="0"/>
        </dgm:presLayoutVars>
      </dgm:prSet>
      <dgm:spPr/>
    </dgm:pt>
    <dgm:pt modelId="{FC9D82F1-8F20-43CF-9387-CF428ED8DC31}" type="pres">
      <dgm:prSet presAssocID="{49AC300A-BC48-4B1E-91B3-DD4E3BA8E00E}" presName="sibTrans" presStyleCnt="0"/>
      <dgm:spPr/>
    </dgm:pt>
    <dgm:pt modelId="{8F358D1A-4A90-4E4C-931C-3680AED154BE}" type="pres">
      <dgm:prSet presAssocID="{7E7C3CF0-5D04-407D-BFB6-B0D6ACECF14A}" presName="compNode" presStyleCnt="0"/>
      <dgm:spPr/>
    </dgm:pt>
    <dgm:pt modelId="{D8B479CA-0758-4CBF-AAB4-BB71ED7959CE}" type="pres">
      <dgm:prSet presAssocID="{7E7C3CF0-5D04-407D-BFB6-B0D6ACECF14A}" presName="bgRect" presStyleLbl="bgShp" presStyleIdx="1" presStyleCnt="3"/>
      <dgm:spPr/>
    </dgm:pt>
    <dgm:pt modelId="{A6A92106-9B41-4A4F-AB04-19F81A24EDF0}" type="pres">
      <dgm:prSet presAssocID="{7E7C3CF0-5D04-407D-BFB6-B0D6ACECF14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15CB3411-23F5-4D54-8B05-2F1BDC11F305}" type="pres">
      <dgm:prSet presAssocID="{7E7C3CF0-5D04-407D-BFB6-B0D6ACECF14A}" presName="spaceRect" presStyleCnt="0"/>
      <dgm:spPr/>
    </dgm:pt>
    <dgm:pt modelId="{1D802ACD-F048-45DD-9DBB-0EEA076CA92D}" type="pres">
      <dgm:prSet presAssocID="{7E7C3CF0-5D04-407D-BFB6-B0D6ACECF14A}" presName="parTx" presStyleLbl="revTx" presStyleIdx="1" presStyleCnt="3">
        <dgm:presLayoutVars>
          <dgm:chMax val="0"/>
          <dgm:chPref val="0"/>
        </dgm:presLayoutVars>
      </dgm:prSet>
      <dgm:spPr/>
    </dgm:pt>
    <dgm:pt modelId="{3B7584F9-A5B0-4BBC-B65E-220A6137A00F}" type="pres">
      <dgm:prSet presAssocID="{7FA78826-499B-451F-B31B-3213A7488D6B}" presName="sibTrans" presStyleCnt="0"/>
      <dgm:spPr/>
    </dgm:pt>
    <dgm:pt modelId="{CD8AC3FA-66D1-4E44-9317-5996EB233809}" type="pres">
      <dgm:prSet presAssocID="{04CB83F0-4DA2-49F1-BA6F-C68EA89F6D6A}" presName="compNode" presStyleCnt="0"/>
      <dgm:spPr/>
    </dgm:pt>
    <dgm:pt modelId="{F28B4452-CDF9-4FB1-9A16-2758281EF393}" type="pres">
      <dgm:prSet presAssocID="{04CB83F0-4DA2-49F1-BA6F-C68EA89F6D6A}" presName="bgRect" presStyleLbl="bgShp" presStyleIdx="2" presStyleCnt="3"/>
      <dgm:spPr/>
    </dgm:pt>
    <dgm:pt modelId="{B1B1AE8A-ABC5-467E-86BD-DBFE8AB9E8D0}" type="pres">
      <dgm:prSet presAssocID="{04CB83F0-4DA2-49F1-BA6F-C68EA89F6D6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3C8BF4B-D87A-481E-BCA9-D0D44ADE1F52}" type="pres">
      <dgm:prSet presAssocID="{04CB83F0-4DA2-49F1-BA6F-C68EA89F6D6A}" presName="spaceRect" presStyleCnt="0"/>
      <dgm:spPr/>
    </dgm:pt>
    <dgm:pt modelId="{CE41DCAA-5772-4DCB-9362-9C1747DC53BA}" type="pres">
      <dgm:prSet presAssocID="{04CB83F0-4DA2-49F1-BA6F-C68EA89F6D6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0886A0E-A88A-45B9-8B35-6F68A9BC0FD8}" srcId="{F8928ABB-49C3-43B3-8827-3037993CA400}" destId="{C999CA29-053E-49BE-99E2-7F95B31F6F4B}" srcOrd="0" destOrd="0" parTransId="{53F5A57C-ACEE-4BC4-AB5E-37F0A10F0828}" sibTransId="{49AC300A-BC48-4B1E-91B3-DD4E3BA8E00E}"/>
    <dgm:cxn modelId="{D8A51918-F8B9-44DF-9C02-5893C2785EC7}" srcId="{F8928ABB-49C3-43B3-8827-3037993CA400}" destId="{04CB83F0-4DA2-49F1-BA6F-C68EA89F6D6A}" srcOrd="2" destOrd="0" parTransId="{DE627C1A-9E9D-4DB3-B35F-6BCB89E59C33}" sibTransId="{BE52BA8D-A358-49C8-9E63-675A8BDBB9E4}"/>
    <dgm:cxn modelId="{82116F74-839A-46FD-B590-D44160ED31D9}" type="presOf" srcId="{C999CA29-053E-49BE-99E2-7F95B31F6F4B}" destId="{B0467E83-779A-469D-A10E-9FCE41C530FC}" srcOrd="0" destOrd="0" presId="urn:microsoft.com/office/officeart/2018/2/layout/IconVerticalSolidList"/>
    <dgm:cxn modelId="{01567955-DF31-4BC3-BD77-3F79951DBB23}" type="presOf" srcId="{7E7C3CF0-5D04-407D-BFB6-B0D6ACECF14A}" destId="{1D802ACD-F048-45DD-9DBB-0EEA076CA92D}" srcOrd="0" destOrd="0" presId="urn:microsoft.com/office/officeart/2018/2/layout/IconVerticalSolidList"/>
    <dgm:cxn modelId="{3B5AFB7A-5015-4EB6-BEE1-4858C339E3DF}" type="presOf" srcId="{F8928ABB-49C3-43B3-8827-3037993CA400}" destId="{3FFAFA5B-7B6D-4949-B07C-46813F98C931}" srcOrd="0" destOrd="0" presId="urn:microsoft.com/office/officeart/2018/2/layout/IconVerticalSolidList"/>
    <dgm:cxn modelId="{AE399D7C-1584-4C18-A8D7-3C92F62B0F42}" srcId="{F8928ABB-49C3-43B3-8827-3037993CA400}" destId="{7E7C3CF0-5D04-407D-BFB6-B0D6ACECF14A}" srcOrd="1" destOrd="0" parTransId="{C8AB8AE8-B8C5-438B-8AE6-8AC147544F7D}" sibTransId="{7FA78826-499B-451F-B31B-3213A7488D6B}"/>
    <dgm:cxn modelId="{9F761CDB-E306-4B6B-A58C-21822A983A20}" type="presOf" srcId="{04CB83F0-4DA2-49F1-BA6F-C68EA89F6D6A}" destId="{CE41DCAA-5772-4DCB-9362-9C1747DC53BA}" srcOrd="0" destOrd="0" presId="urn:microsoft.com/office/officeart/2018/2/layout/IconVerticalSolidList"/>
    <dgm:cxn modelId="{91E90867-6D72-4F80-9078-59CDA2344A72}" type="presParOf" srcId="{3FFAFA5B-7B6D-4949-B07C-46813F98C931}" destId="{5D015B3C-EFA5-4FE9-BE3A-89346E996A22}" srcOrd="0" destOrd="0" presId="urn:microsoft.com/office/officeart/2018/2/layout/IconVerticalSolidList"/>
    <dgm:cxn modelId="{17D73A78-48D0-4963-8937-93148A5A8BAD}" type="presParOf" srcId="{5D015B3C-EFA5-4FE9-BE3A-89346E996A22}" destId="{DD575F7C-55BB-4180-A934-02861BDFA5CA}" srcOrd="0" destOrd="0" presId="urn:microsoft.com/office/officeart/2018/2/layout/IconVerticalSolidList"/>
    <dgm:cxn modelId="{FDD6A613-104D-4891-BDC4-0B9A566839F7}" type="presParOf" srcId="{5D015B3C-EFA5-4FE9-BE3A-89346E996A22}" destId="{D6137864-E15F-473D-B58E-21D1108F7EC1}" srcOrd="1" destOrd="0" presId="urn:microsoft.com/office/officeart/2018/2/layout/IconVerticalSolidList"/>
    <dgm:cxn modelId="{A82E192B-4A41-4B67-A3AC-BDF45796705C}" type="presParOf" srcId="{5D015B3C-EFA5-4FE9-BE3A-89346E996A22}" destId="{80E22E2E-9001-4DB6-8CFF-E1AEE11FD373}" srcOrd="2" destOrd="0" presId="urn:microsoft.com/office/officeart/2018/2/layout/IconVerticalSolidList"/>
    <dgm:cxn modelId="{8C3B3137-A0CE-48C2-A4EB-3DC39759F830}" type="presParOf" srcId="{5D015B3C-EFA5-4FE9-BE3A-89346E996A22}" destId="{B0467E83-779A-469D-A10E-9FCE41C530FC}" srcOrd="3" destOrd="0" presId="urn:microsoft.com/office/officeart/2018/2/layout/IconVerticalSolidList"/>
    <dgm:cxn modelId="{7A31CA04-584A-450B-840B-57192F2DD539}" type="presParOf" srcId="{3FFAFA5B-7B6D-4949-B07C-46813F98C931}" destId="{FC9D82F1-8F20-43CF-9387-CF428ED8DC31}" srcOrd="1" destOrd="0" presId="urn:microsoft.com/office/officeart/2018/2/layout/IconVerticalSolidList"/>
    <dgm:cxn modelId="{7E943BA3-860F-4CFC-BA33-3C89D604ECF8}" type="presParOf" srcId="{3FFAFA5B-7B6D-4949-B07C-46813F98C931}" destId="{8F358D1A-4A90-4E4C-931C-3680AED154BE}" srcOrd="2" destOrd="0" presId="urn:microsoft.com/office/officeart/2018/2/layout/IconVerticalSolidList"/>
    <dgm:cxn modelId="{83EC7910-7160-4AD6-A052-E0778434D9B6}" type="presParOf" srcId="{8F358D1A-4A90-4E4C-931C-3680AED154BE}" destId="{D8B479CA-0758-4CBF-AAB4-BB71ED7959CE}" srcOrd="0" destOrd="0" presId="urn:microsoft.com/office/officeart/2018/2/layout/IconVerticalSolidList"/>
    <dgm:cxn modelId="{356B7CDB-690A-4291-896C-45770980B778}" type="presParOf" srcId="{8F358D1A-4A90-4E4C-931C-3680AED154BE}" destId="{A6A92106-9B41-4A4F-AB04-19F81A24EDF0}" srcOrd="1" destOrd="0" presId="urn:microsoft.com/office/officeart/2018/2/layout/IconVerticalSolidList"/>
    <dgm:cxn modelId="{131CAD5A-EE4D-4EE1-A76D-FB7DACE58328}" type="presParOf" srcId="{8F358D1A-4A90-4E4C-931C-3680AED154BE}" destId="{15CB3411-23F5-4D54-8B05-2F1BDC11F305}" srcOrd="2" destOrd="0" presId="urn:microsoft.com/office/officeart/2018/2/layout/IconVerticalSolidList"/>
    <dgm:cxn modelId="{43C0618C-F109-4F41-915A-6F89ABABD438}" type="presParOf" srcId="{8F358D1A-4A90-4E4C-931C-3680AED154BE}" destId="{1D802ACD-F048-45DD-9DBB-0EEA076CA92D}" srcOrd="3" destOrd="0" presId="urn:microsoft.com/office/officeart/2018/2/layout/IconVerticalSolidList"/>
    <dgm:cxn modelId="{84A29911-0643-415C-BAFB-72D6EA3B3E34}" type="presParOf" srcId="{3FFAFA5B-7B6D-4949-B07C-46813F98C931}" destId="{3B7584F9-A5B0-4BBC-B65E-220A6137A00F}" srcOrd="3" destOrd="0" presId="urn:microsoft.com/office/officeart/2018/2/layout/IconVerticalSolidList"/>
    <dgm:cxn modelId="{44B953A1-CE61-4E10-9B16-D448E8F62CCC}" type="presParOf" srcId="{3FFAFA5B-7B6D-4949-B07C-46813F98C931}" destId="{CD8AC3FA-66D1-4E44-9317-5996EB233809}" srcOrd="4" destOrd="0" presId="urn:microsoft.com/office/officeart/2018/2/layout/IconVerticalSolidList"/>
    <dgm:cxn modelId="{A35498EF-327D-40E2-9A88-5BD272C95CC3}" type="presParOf" srcId="{CD8AC3FA-66D1-4E44-9317-5996EB233809}" destId="{F28B4452-CDF9-4FB1-9A16-2758281EF393}" srcOrd="0" destOrd="0" presId="urn:microsoft.com/office/officeart/2018/2/layout/IconVerticalSolidList"/>
    <dgm:cxn modelId="{8F86FDDB-0AC5-40AC-8459-A457E230796E}" type="presParOf" srcId="{CD8AC3FA-66D1-4E44-9317-5996EB233809}" destId="{B1B1AE8A-ABC5-467E-86BD-DBFE8AB9E8D0}" srcOrd="1" destOrd="0" presId="urn:microsoft.com/office/officeart/2018/2/layout/IconVerticalSolidList"/>
    <dgm:cxn modelId="{92D2ACB1-AED9-4C8E-B6D5-77AB7665495E}" type="presParOf" srcId="{CD8AC3FA-66D1-4E44-9317-5996EB233809}" destId="{A3C8BF4B-D87A-481E-BCA9-D0D44ADE1F52}" srcOrd="2" destOrd="0" presId="urn:microsoft.com/office/officeart/2018/2/layout/IconVerticalSolidList"/>
    <dgm:cxn modelId="{1E20DA90-A530-4D82-8940-FF84B021803F}" type="presParOf" srcId="{CD8AC3FA-66D1-4E44-9317-5996EB233809}" destId="{CE41DCAA-5772-4DCB-9362-9C1747DC53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E15F531-822E-461D-B507-B535F7DD0C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CBE1DB2-C4FB-4D1E-9006-BEE6F12C1B8D}">
      <dgm:prSet/>
      <dgm:spPr/>
      <dgm:t>
        <a:bodyPr/>
        <a:lstStyle/>
        <a:p>
          <a:r>
            <a:rPr lang="en-GB"/>
            <a:t>Follow the guidance on Moodle. </a:t>
          </a:r>
          <a:endParaRPr lang="en-US"/>
        </a:p>
      </dgm:t>
    </dgm:pt>
    <dgm:pt modelId="{2B82DB49-1788-4381-AD6F-DD62CC4D75E8}" type="parTrans" cxnId="{1958AA3C-8766-4191-A076-E1F1CA2F7D68}">
      <dgm:prSet/>
      <dgm:spPr/>
      <dgm:t>
        <a:bodyPr/>
        <a:lstStyle/>
        <a:p>
          <a:endParaRPr lang="en-US"/>
        </a:p>
      </dgm:t>
    </dgm:pt>
    <dgm:pt modelId="{23D654CA-AAF7-4FF5-A279-A31CEE07E6F7}" type="sibTrans" cxnId="{1958AA3C-8766-4191-A076-E1F1CA2F7D68}">
      <dgm:prSet/>
      <dgm:spPr/>
      <dgm:t>
        <a:bodyPr/>
        <a:lstStyle/>
        <a:p>
          <a:endParaRPr lang="en-US"/>
        </a:p>
      </dgm:t>
    </dgm:pt>
    <dgm:pt modelId="{826AF8B6-AE2A-4CCF-95A9-9E361FCDA55F}">
      <dgm:prSet/>
      <dgm:spPr/>
      <dgm:t>
        <a:bodyPr/>
        <a:lstStyle/>
        <a:p>
          <a:r>
            <a:rPr lang="en-GB"/>
            <a:t>The assignment brief. </a:t>
          </a:r>
          <a:endParaRPr lang="en-US"/>
        </a:p>
      </dgm:t>
    </dgm:pt>
    <dgm:pt modelId="{A2C178A9-8CA9-473B-A54B-B8E3D0A19161}" type="parTrans" cxnId="{6D268116-3607-4DC8-87DB-B721A5A2DA93}">
      <dgm:prSet/>
      <dgm:spPr/>
      <dgm:t>
        <a:bodyPr/>
        <a:lstStyle/>
        <a:p>
          <a:endParaRPr lang="en-US"/>
        </a:p>
      </dgm:t>
    </dgm:pt>
    <dgm:pt modelId="{E937D76F-25C7-40AE-B702-78548D74E67C}" type="sibTrans" cxnId="{6D268116-3607-4DC8-87DB-B721A5A2DA93}">
      <dgm:prSet/>
      <dgm:spPr/>
      <dgm:t>
        <a:bodyPr/>
        <a:lstStyle/>
        <a:p>
          <a:endParaRPr lang="en-US"/>
        </a:p>
      </dgm:t>
    </dgm:pt>
    <dgm:pt modelId="{6BC6A020-0B5D-490C-8A14-DCBE45F438AE}">
      <dgm:prSet/>
      <dgm:spPr/>
      <dgm:t>
        <a:bodyPr/>
        <a:lstStyle/>
        <a:p>
          <a:r>
            <a:rPr lang="en-GB"/>
            <a:t>Use your discretion. </a:t>
          </a:r>
          <a:endParaRPr lang="en-US"/>
        </a:p>
      </dgm:t>
    </dgm:pt>
    <dgm:pt modelId="{04D639CC-1B13-4570-9B30-3BD7FCBA3D0A}" type="parTrans" cxnId="{AA56C210-D8A5-442C-B973-18805534542F}">
      <dgm:prSet/>
      <dgm:spPr/>
      <dgm:t>
        <a:bodyPr/>
        <a:lstStyle/>
        <a:p>
          <a:endParaRPr lang="en-US"/>
        </a:p>
      </dgm:t>
    </dgm:pt>
    <dgm:pt modelId="{94AA8E3C-0E6B-4594-BC35-EA5ACC104ABA}" type="sibTrans" cxnId="{AA56C210-D8A5-442C-B973-18805534542F}">
      <dgm:prSet/>
      <dgm:spPr/>
      <dgm:t>
        <a:bodyPr/>
        <a:lstStyle/>
        <a:p>
          <a:endParaRPr lang="en-US"/>
        </a:p>
      </dgm:t>
    </dgm:pt>
    <dgm:pt modelId="{4317E598-9717-47A7-9BDD-CA1EC1059319}">
      <dgm:prSet/>
      <dgm:spPr/>
      <dgm:t>
        <a:bodyPr/>
        <a:lstStyle/>
        <a:p>
          <a:r>
            <a:rPr lang="en-GB"/>
            <a:t>But always attend a draft session. </a:t>
          </a:r>
          <a:endParaRPr lang="en-US"/>
        </a:p>
      </dgm:t>
    </dgm:pt>
    <dgm:pt modelId="{27B86F38-48C0-4F08-8CAD-F0F78ED7364E}" type="parTrans" cxnId="{7D734775-F9F4-4413-916D-BCA2615CD0D0}">
      <dgm:prSet/>
      <dgm:spPr/>
      <dgm:t>
        <a:bodyPr/>
        <a:lstStyle/>
        <a:p>
          <a:endParaRPr lang="en-US"/>
        </a:p>
      </dgm:t>
    </dgm:pt>
    <dgm:pt modelId="{DF81B15D-8A57-43A5-838B-A12A6AFAF46C}" type="sibTrans" cxnId="{7D734775-F9F4-4413-916D-BCA2615CD0D0}">
      <dgm:prSet/>
      <dgm:spPr/>
      <dgm:t>
        <a:bodyPr/>
        <a:lstStyle/>
        <a:p>
          <a:endParaRPr lang="en-US"/>
        </a:p>
      </dgm:t>
    </dgm:pt>
    <dgm:pt modelId="{64C3C9DA-EB96-4DAE-8160-A054E9788DDE}">
      <dgm:prSet/>
      <dgm:spPr/>
      <dgm:t>
        <a:bodyPr/>
        <a:lstStyle/>
        <a:p>
          <a:r>
            <a:rPr lang="en-GB"/>
            <a:t>The room is booked for use from 9am – 1pm, so if you would like to come in and use the room to do your assignment you are welcome too. </a:t>
          </a:r>
          <a:endParaRPr lang="en-US"/>
        </a:p>
      </dgm:t>
    </dgm:pt>
    <dgm:pt modelId="{85DD62ED-2311-4A95-932A-0BD99D5E9DCF}" type="parTrans" cxnId="{6A186845-4FA8-403D-9457-E403219AFCAB}">
      <dgm:prSet/>
      <dgm:spPr/>
      <dgm:t>
        <a:bodyPr/>
        <a:lstStyle/>
        <a:p>
          <a:endParaRPr lang="en-US"/>
        </a:p>
      </dgm:t>
    </dgm:pt>
    <dgm:pt modelId="{4FEA44EC-2D0A-44F4-BABB-0B7AD73436B3}" type="sibTrans" cxnId="{6A186845-4FA8-403D-9457-E403219AFCAB}">
      <dgm:prSet/>
      <dgm:spPr/>
      <dgm:t>
        <a:bodyPr/>
        <a:lstStyle/>
        <a:p>
          <a:endParaRPr lang="en-US"/>
        </a:p>
      </dgm:t>
    </dgm:pt>
    <dgm:pt modelId="{0B85D42B-E390-4578-8539-D6F5E7BDE90D}" type="pres">
      <dgm:prSet presAssocID="{FE15F531-822E-461D-B507-B535F7DD0C2D}" presName="root" presStyleCnt="0">
        <dgm:presLayoutVars>
          <dgm:dir/>
          <dgm:resizeHandles val="exact"/>
        </dgm:presLayoutVars>
      </dgm:prSet>
      <dgm:spPr/>
    </dgm:pt>
    <dgm:pt modelId="{3779CEDB-96F5-4395-96F9-8F8F73BFB5AD}" type="pres">
      <dgm:prSet presAssocID="{0CBE1DB2-C4FB-4D1E-9006-BEE6F12C1B8D}" presName="compNode" presStyleCnt="0"/>
      <dgm:spPr/>
    </dgm:pt>
    <dgm:pt modelId="{89A06F81-27A0-4ECC-87BB-44F5512C4BAF}" type="pres">
      <dgm:prSet presAssocID="{0CBE1DB2-C4FB-4D1E-9006-BEE6F12C1B8D}" presName="bgRect" presStyleLbl="bgShp" presStyleIdx="0" presStyleCnt="5"/>
      <dgm:spPr/>
    </dgm:pt>
    <dgm:pt modelId="{17202C48-7B41-483C-841E-9AF72BDDF331}" type="pres">
      <dgm:prSet presAssocID="{0CBE1DB2-C4FB-4D1E-9006-BEE6F12C1B8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4FAB4B4-72B7-4A8E-98EA-D25B84F9AD77}" type="pres">
      <dgm:prSet presAssocID="{0CBE1DB2-C4FB-4D1E-9006-BEE6F12C1B8D}" presName="spaceRect" presStyleCnt="0"/>
      <dgm:spPr/>
    </dgm:pt>
    <dgm:pt modelId="{4168C1B2-51EB-479C-9138-4AF5C336BB01}" type="pres">
      <dgm:prSet presAssocID="{0CBE1DB2-C4FB-4D1E-9006-BEE6F12C1B8D}" presName="parTx" presStyleLbl="revTx" presStyleIdx="0" presStyleCnt="5">
        <dgm:presLayoutVars>
          <dgm:chMax val="0"/>
          <dgm:chPref val="0"/>
        </dgm:presLayoutVars>
      </dgm:prSet>
      <dgm:spPr/>
    </dgm:pt>
    <dgm:pt modelId="{4A7853DC-C2B9-42FD-81C8-9580037EF75A}" type="pres">
      <dgm:prSet presAssocID="{23D654CA-AAF7-4FF5-A279-A31CEE07E6F7}" presName="sibTrans" presStyleCnt="0"/>
      <dgm:spPr/>
    </dgm:pt>
    <dgm:pt modelId="{2267BBFC-944A-4ACC-917F-2766F9DC6503}" type="pres">
      <dgm:prSet presAssocID="{826AF8B6-AE2A-4CCF-95A9-9E361FCDA55F}" presName="compNode" presStyleCnt="0"/>
      <dgm:spPr/>
    </dgm:pt>
    <dgm:pt modelId="{1C21CA88-7CB1-43C6-AADF-5FCEE3D969C4}" type="pres">
      <dgm:prSet presAssocID="{826AF8B6-AE2A-4CCF-95A9-9E361FCDA55F}" presName="bgRect" presStyleLbl="bgShp" presStyleIdx="1" presStyleCnt="5"/>
      <dgm:spPr/>
    </dgm:pt>
    <dgm:pt modelId="{75ECF7EE-6F56-491B-A7D5-7ECC602B0873}" type="pres">
      <dgm:prSet presAssocID="{826AF8B6-AE2A-4CCF-95A9-9E361FCDA55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5960698-4B45-4196-9E2F-887EC2BB48E3}" type="pres">
      <dgm:prSet presAssocID="{826AF8B6-AE2A-4CCF-95A9-9E361FCDA55F}" presName="spaceRect" presStyleCnt="0"/>
      <dgm:spPr/>
    </dgm:pt>
    <dgm:pt modelId="{116ED752-C955-4FF5-8A9D-B18E937EEB02}" type="pres">
      <dgm:prSet presAssocID="{826AF8B6-AE2A-4CCF-95A9-9E361FCDA55F}" presName="parTx" presStyleLbl="revTx" presStyleIdx="1" presStyleCnt="5">
        <dgm:presLayoutVars>
          <dgm:chMax val="0"/>
          <dgm:chPref val="0"/>
        </dgm:presLayoutVars>
      </dgm:prSet>
      <dgm:spPr/>
    </dgm:pt>
    <dgm:pt modelId="{4AF63602-39B9-4DD1-834A-181B74368C65}" type="pres">
      <dgm:prSet presAssocID="{E937D76F-25C7-40AE-B702-78548D74E67C}" presName="sibTrans" presStyleCnt="0"/>
      <dgm:spPr/>
    </dgm:pt>
    <dgm:pt modelId="{FE72FC9B-84A5-400F-BE4B-48D85533823B}" type="pres">
      <dgm:prSet presAssocID="{6BC6A020-0B5D-490C-8A14-DCBE45F438AE}" presName="compNode" presStyleCnt="0"/>
      <dgm:spPr/>
    </dgm:pt>
    <dgm:pt modelId="{CC760216-EFEB-4B07-B23C-1B431635DFC8}" type="pres">
      <dgm:prSet presAssocID="{6BC6A020-0B5D-490C-8A14-DCBE45F438AE}" presName="bgRect" presStyleLbl="bgShp" presStyleIdx="2" presStyleCnt="5"/>
      <dgm:spPr/>
    </dgm:pt>
    <dgm:pt modelId="{B2FA8DC9-417E-405B-9A4E-12DA5E5E4233}" type="pres">
      <dgm:prSet presAssocID="{6BC6A020-0B5D-490C-8A14-DCBE45F438A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97D81AE0-1042-4C79-9948-5CFD9388A3E2}" type="pres">
      <dgm:prSet presAssocID="{6BC6A020-0B5D-490C-8A14-DCBE45F438AE}" presName="spaceRect" presStyleCnt="0"/>
      <dgm:spPr/>
    </dgm:pt>
    <dgm:pt modelId="{7D008C3A-7CF3-4765-930C-F813A4A49190}" type="pres">
      <dgm:prSet presAssocID="{6BC6A020-0B5D-490C-8A14-DCBE45F438AE}" presName="parTx" presStyleLbl="revTx" presStyleIdx="2" presStyleCnt="5">
        <dgm:presLayoutVars>
          <dgm:chMax val="0"/>
          <dgm:chPref val="0"/>
        </dgm:presLayoutVars>
      </dgm:prSet>
      <dgm:spPr/>
    </dgm:pt>
    <dgm:pt modelId="{5A606D93-D343-455A-B50F-27699F1CEC5D}" type="pres">
      <dgm:prSet presAssocID="{94AA8E3C-0E6B-4594-BC35-EA5ACC104ABA}" presName="sibTrans" presStyleCnt="0"/>
      <dgm:spPr/>
    </dgm:pt>
    <dgm:pt modelId="{E90DC249-0735-41A1-86B4-42F3DF9F2B38}" type="pres">
      <dgm:prSet presAssocID="{4317E598-9717-47A7-9BDD-CA1EC1059319}" presName="compNode" presStyleCnt="0"/>
      <dgm:spPr/>
    </dgm:pt>
    <dgm:pt modelId="{0016B236-98F5-4C31-B1B7-5FF5186B18AC}" type="pres">
      <dgm:prSet presAssocID="{4317E598-9717-47A7-9BDD-CA1EC1059319}" presName="bgRect" presStyleLbl="bgShp" presStyleIdx="3" presStyleCnt="5"/>
      <dgm:spPr/>
    </dgm:pt>
    <dgm:pt modelId="{C4B9924C-F7AB-44D9-9632-1A4C379DF895}" type="pres">
      <dgm:prSet presAssocID="{4317E598-9717-47A7-9BDD-CA1EC105931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F137C5FD-FF16-47B6-9EEB-8B3CA8C6D0C9}" type="pres">
      <dgm:prSet presAssocID="{4317E598-9717-47A7-9BDD-CA1EC1059319}" presName="spaceRect" presStyleCnt="0"/>
      <dgm:spPr/>
    </dgm:pt>
    <dgm:pt modelId="{74F203FA-557B-4021-B55C-9BDDA233FB90}" type="pres">
      <dgm:prSet presAssocID="{4317E598-9717-47A7-9BDD-CA1EC1059319}" presName="parTx" presStyleLbl="revTx" presStyleIdx="3" presStyleCnt="5">
        <dgm:presLayoutVars>
          <dgm:chMax val="0"/>
          <dgm:chPref val="0"/>
        </dgm:presLayoutVars>
      </dgm:prSet>
      <dgm:spPr/>
    </dgm:pt>
    <dgm:pt modelId="{B883E9CC-6D09-4DD4-B01C-3A283E6C6C83}" type="pres">
      <dgm:prSet presAssocID="{DF81B15D-8A57-43A5-838B-A12A6AFAF46C}" presName="sibTrans" presStyleCnt="0"/>
      <dgm:spPr/>
    </dgm:pt>
    <dgm:pt modelId="{26487F3C-C432-4D59-BDB4-E1D13B7909E3}" type="pres">
      <dgm:prSet presAssocID="{64C3C9DA-EB96-4DAE-8160-A054E9788DDE}" presName="compNode" presStyleCnt="0"/>
      <dgm:spPr/>
    </dgm:pt>
    <dgm:pt modelId="{932F3EF6-37FD-4045-BED7-A7F2948EEDCC}" type="pres">
      <dgm:prSet presAssocID="{64C3C9DA-EB96-4DAE-8160-A054E9788DDE}" presName="bgRect" presStyleLbl="bgShp" presStyleIdx="4" presStyleCnt="5"/>
      <dgm:spPr/>
    </dgm:pt>
    <dgm:pt modelId="{A5B3BB19-8D35-4F6C-AE4B-434AF48B8358}" type="pres">
      <dgm:prSet presAssocID="{64C3C9DA-EB96-4DAE-8160-A054E9788DD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C41BFFBB-2E66-4FA6-A3A5-40CCD940E901}" type="pres">
      <dgm:prSet presAssocID="{64C3C9DA-EB96-4DAE-8160-A054E9788DDE}" presName="spaceRect" presStyleCnt="0"/>
      <dgm:spPr/>
    </dgm:pt>
    <dgm:pt modelId="{6B9DCA7B-2E41-4481-BF35-79F9D5A1BDE3}" type="pres">
      <dgm:prSet presAssocID="{64C3C9DA-EB96-4DAE-8160-A054E9788DD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A56C210-D8A5-442C-B973-18805534542F}" srcId="{FE15F531-822E-461D-B507-B535F7DD0C2D}" destId="{6BC6A020-0B5D-490C-8A14-DCBE45F438AE}" srcOrd="2" destOrd="0" parTransId="{04D639CC-1B13-4570-9B30-3BD7FCBA3D0A}" sibTransId="{94AA8E3C-0E6B-4594-BC35-EA5ACC104ABA}"/>
    <dgm:cxn modelId="{6D268116-3607-4DC8-87DB-B721A5A2DA93}" srcId="{FE15F531-822E-461D-B507-B535F7DD0C2D}" destId="{826AF8B6-AE2A-4CCF-95A9-9E361FCDA55F}" srcOrd="1" destOrd="0" parTransId="{A2C178A9-8CA9-473B-A54B-B8E3D0A19161}" sibTransId="{E937D76F-25C7-40AE-B702-78548D74E67C}"/>
    <dgm:cxn modelId="{1958AA3C-8766-4191-A076-E1F1CA2F7D68}" srcId="{FE15F531-822E-461D-B507-B535F7DD0C2D}" destId="{0CBE1DB2-C4FB-4D1E-9006-BEE6F12C1B8D}" srcOrd="0" destOrd="0" parTransId="{2B82DB49-1788-4381-AD6F-DD62CC4D75E8}" sibTransId="{23D654CA-AAF7-4FF5-A279-A31CEE07E6F7}"/>
    <dgm:cxn modelId="{6A186845-4FA8-403D-9457-E403219AFCAB}" srcId="{FE15F531-822E-461D-B507-B535F7DD0C2D}" destId="{64C3C9DA-EB96-4DAE-8160-A054E9788DDE}" srcOrd="4" destOrd="0" parTransId="{85DD62ED-2311-4A95-932A-0BD99D5E9DCF}" sibTransId="{4FEA44EC-2D0A-44F4-BABB-0B7AD73436B3}"/>
    <dgm:cxn modelId="{C8E0884F-7F4C-4C3E-8A52-7BFB7CB26690}" type="presOf" srcId="{826AF8B6-AE2A-4CCF-95A9-9E361FCDA55F}" destId="{116ED752-C955-4FF5-8A9D-B18E937EEB02}" srcOrd="0" destOrd="0" presId="urn:microsoft.com/office/officeart/2018/2/layout/IconVerticalSolidList"/>
    <dgm:cxn modelId="{7D734775-F9F4-4413-916D-BCA2615CD0D0}" srcId="{FE15F531-822E-461D-B507-B535F7DD0C2D}" destId="{4317E598-9717-47A7-9BDD-CA1EC1059319}" srcOrd="3" destOrd="0" parTransId="{27B86F38-48C0-4F08-8CAD-F0F78ED7364E}" sibTransId="{DF81B15D-8A57-43A5-838B-A12A6AFAF46C}"/>
    <dgm:cxn modelId="{753F9A84-82D7-45C0-B88A-0D66BD10C13F}" type="presOf" srcId="{0CBE1DB2-C4FB-4D1E-9006-BEE6F12C1B8D}" destId="{4168C1B2-51EB-479C-9138-4AF5C336BB01}" srcOrd="0" destOrd="0" presId="urn:microsoft.com/office/officeart/2018/2/layout/IconVerticalSolidList"/>
    <dgm:cxn modelId="{2B22CDA8-8D08-413B-A6A8-EA9A60C8627D}" type="presOf" srcId="{4317E598-9717-47A7-9BDD-CA1EC1059319}" destId="{74F203FA-557B-4021-B55C-9BDDA233FB90}" srcOrd="0" destOrd="0" presId="urn:microsoft.com/office/officeart/2018/2/layout/IconVerticalSolidList"/>
    <dgm:cxn modelId="{F7BEF0B1-A164-41B8-9238-7AEBB9346649}" type="presOf" srcId="{FE15F531-822E-461D-B507-B535F7DD0C2D}" destId="{0B85D42B-E390-4578-8539-D6F5E7BDE90D}" srcOrd="0" destOrd="0" presId="urn:microsoft.com/office/officeart/2018/2/layout/IconVerticalSolidList"/>
    <dgm:cxn modelId="{2611F6CD-AE52-4BD4-AF35-4986CBF987F5}" type="presOf" srcId="{6BC6A020-0B5D-490C-8A14-DCBE45F438AE}" destId="{7D008C3A-7CF3-4765-930C-F813A4A49190}" srcOrd="0" destOrd="0" presId="urn:microsoft.com/office/officeart/2018/2/layout/IconVerticalSolidList"/>
    <dgm:cxn modelId="{8494B9EE-9864-4797-A484-9B554B0DCF9D}" type="presOf" srcId="{64C3C9DA-EB96-4DAE-8160-A054E9788DDE}" destId="{6B9DCA7B-2E41-4481-BF35-79F9D5A1BDE3}" srcOrd="0" destOrd="0" presId="urn:microsoft.com/office/officeart/2018/2/layout/IconVerticalSolidList"/>
    <dgm:cxn modelId="{4C34C82B-1381-48EE-BECB-894E0D0FC6F1}" type="presParOf" srcId="{0B85D42B-E390-4578-8539-D6F5E7BDE90D}" destId="{3779CEDB-96F5-4395-96F9-8F8F73BFB5AD}" srcOrd="0" destOrd="0" presId="urn:microsoft.com/office/officeart/2018/2/layout/IconVerticalSolidList"/>
    <dgm:cxn modelId="{77794997-CEAA-4F94-B1DB-F1C67C7D584E}" type="presParOf" srcId="{3779CEDB-96F5-4395-96F9-8F8F73BFB5AD}" destId="{89A06F81-27A0-4ECC-87BB-44F5512C4BAF}" srcOrd="0" destOrd="0" presId="urn:microsoft.com/office/officeart/2018/2/layout/IconVerticalSolidList"/>
    <dgm:cxn modelId="{89B94DE4-5E62-43D9-A242-A5EF7622818B}" type="presParOf" srcId="{3779CEDB-96F5-4395-96F9-8F8F73BFB5AD}" destId="{17202C48-7B41-483C-841E-9AF72BDDF331}" srcOrd="1" destOrd="0" presId="urn:microsoft.com/office/officeart/2018/2/layout/IconVerticalSolidList"/>
    <dgm:cxn modelId="{B726A9D4-D700-4C4D-A321-0DCC945ACE63}" type="presParOf" srcId="{3779CEDB-96F5-4395-96F9-8F8F73BFB5AD}" destId="{F4FAB4B4-72B7-4A8E-98EA-D25B84F9AD77}" srcOrd="2" destOrd="0" presId="urn:microsoft.com/office/officeart/2018/2/layout/IconVerticalSolidList"/>
    <dgm:cxn modelId="{32ED76A4-8936-41C8-B3A9-225558E26B47}" type="presParOf" srcId="{3779CEDB-96F5-4395-96F9-8F8F73BFB5AD}" destId="{4168C1B2-51EB-479C-9138-4AF5C336BB01}" srcOrd="3" destOrd="0" presId="urn:microsoft.com/office/officeart/2018/2/layout/IconVerticalSolidList"/>
    <dgm:cxn modelId="{85B2E18B-FFC1-4585-A179-2E67DBB21575}" type="presParOf" srcId="{0B85D42B-E390-4578-8539-D6F5E7BDE90D}" destId="{4A7853DC-C2B9-42FD-81C8-9580037EF75A}" srcOrd="1" destOrd="0" presId="urn:microsoft.com/office/officeart/2018/2/layout/IconVerticalSolidList"/>
    <dgm:cxn modelId="{50719DD1-D69B-40D9-AFBC-1E15CEC6978C}" type="presParOf" srcId="{0B85D42B-E390-4578-8539-D6F5E7BDE90D}" destId="{2267BBFC-944A-4ACC-917F-2766F9DC6503}" srcOrd="2" destOrd="0" presId="urn:microsoft.com/office/officeart/2018/2/layout/IconVerticalSolidList"/>
    <dgm:cxn modelId="{78EDACD2-ED66-4FA4-BB04-3347E815D259}" type="presParOf" srcId="{2267BBFC-944A-4ACC-917F-2766F9DC6503}" destId="{1C21CA88-7CB1-43C6-AADF-5FCEE3D969C4}" srcOrd="0" destOrd="0" presId="urn:microsoft.com/office/officeart/2018/2/layout/IconVerticalSolidList"/>
    <dgm:cxn modelId="{062A5D3D-CB67-4DB2-ADCC-FE0B268455CF}" type="presParOf" srcId="{2267BBFC-944A-4ACC-917F-2766F9DC6503}" destId="{75ECF7EE-6F56-491B-A7D5-7ECC602B0873}" srcOrd="1" destOrd="0" presId="urn:microsoft.com/office/officeart/2018/2/layout/IconVerticalSolidList"/>
    <dgm:cxn modelId="{F8F748F5-0F45-4D70-BCFA-E0B5C577C66F}" type="presParOf" srcId="{2267BBFC-944A-4ACC-917F-2766F9DC6503}" destId="{05960698-4B45-4196-9E2F-887EC2BB48E3}" srcOrd="2" destOrd="0" presId="urn:microsoft.com/office/officeart/2018/2/layout/IconVerticalSolidList"/>
    <dgm:cxn modelId="{05CB5A23-176C-417B-B4F5-A91289A1E585}" type="presParOf" srcId="{2267BBFC-944A-4ACC-917F-2766F9DC6503}" destId="{116ED752-C955-4FF5-8A9D-B18E937EEB02}" srcOrd="3" destOrd="0" presId="urn:microsoft.com/office/officeart/2018/2/layout/IconVerticalSolidList"/>
    <dgm:cxn modelId="{F1D92038-16DD-4774-A538-00A455EBE1A3}" type="presParOf" srcId="{0B85D42B-E390-4578-8539-D6F5E7BDE90D}" destId="{4AF63602-39B9-4DD1-834A-181B74368C65}" srcOrd="3" destOrd="0" presId="urn:microsoft.com/office/officeart/2018/2/layout/IconVerticalSolidList"/>
    <dgm:cxn modelId="{3FF75844-2BD7-4D6E-9DB3-B88871115B33}" type="presParOf" srcId="{0B85D42B-E390-4578-8539-D6F5E7BDE90D}" destId="{FE72FC9B-84A5-400F-BE4B-48D85533823B}" srcOrd="4" destOrd="0" presId="urn:microsoft.com/office/officeart/2018/2/layout/IconVerticalSolidList"/>
    <dgm:cxn modelId="{EF553D18-29DF-4E50-89CD-C026E4FB2C9D}" type="presParOf" srcId="{FE72FC9B-84A5-400F-BE4B-48D85533823B}" destId="{CC760216-EFEB-4B07-B23C-1B431635DFC8}" srcOrd="0" destOrd="0" presId="urn:microsoft.com/office/officeart/2018/2/layout/IconVerticalSolidList"/>
    <dgm:cxn modelId="{0093601D-7DDF-4F7E-A057-D9618179AABC}" type="presParOf" srcId="{FE72FC9B-84A5-400F-BE4B-48D85533823B}" destId="{B2FA8DC9-417E-405B-9A4E-12DA5E5E4233}" srcOrd="1" destOrd="0" presId="urn:microsoft.com/office/officeart/2018/2/layout/IconVerticalSolidList"/>
    <dgm:cxn modelId="{C0424E72-7B5B-437C-8EA9-E245960336D5}" type="presParOf" srcId="{FE72FC9B-84A5-400F-BE4B-48D85533823B}" destId="{97D81AE0-1042-4C79-9948-5CFD9388A3E2}" srcOrd="2" destOrd="0" presId="urn:microsoft.com/office/officeart/2018/2/layout/IconVerticalSolidList"/>
    <dgm:cxn modelId="{32D1B179-9AF5-4071-95CE-20DE48A7BD12}" type="presParOf" srcId="{FE72FC9B-84A5-400F-BE4B-48D85533823B}" destId="{7D008C3A-7CF3-4765-930C-F813A4A49190}" srcOrd="3" destOrd="0" presId="urn:microsoft.com/office/officeart/2018/2/layout/IconVerticalSolidList"/>
    <dgm:cxn modelId="{78CE03BA-02F9-4A9D-B4C4-4F957C26D0C8}" type="presParOf" srcId="{0B85D42B-E390-4578-8539-D6F5E7BDE90D}" destId="{5A606D93-D343-455A-B50F-27699F1CEC5D}" srcOrd="5" destOrd="0" presId="urn:microsoft.com/office/officeart/2018/2/layout/IconVerticalSolidList"/>
    <dgm:cxn modelId="{715688FC-2DA0-4C19-B7FD-C2B7258EE9E3}" type="presParOf" srcId="{0B85D42B-E390-4578-8539-D6F5E7BDE90D}" destId="{E90DC249-0735-41A1-86B4-42F3DF9F2B38}" srcOrd="6" destOrd="0" presId="urn:microsoft.com/office/officeart/2018/2/layout/IconVerticalSolidList"/>
    <dgm:cxn modelId="{9A893739-86C9-4C7A-875F-397F8F533DC7}" type="presParOf" srcId="{E90DC249-0735-41A1-86B4-42F3DF9F2B38}" destId="{0016B236-98F5-4C31-B1B7-5FF5186B18AC}" srcOrd="0" destOrd="0" presId="urn:microsoft.com/office/officeart/2018/2/layout/IconVerticalSolidList"/>
    <dgm:cxn modelId="{3B8E6E5C-B8C1-4F4E-8321-FC8E2BD145C8}" type="presParOf" srcId="{E90DC249-0735-41A1-86B4-42F3DF9F2B38}" destId="{C4B9924C-F7AB-44D9-9632-1A4C379DF895}" srcOrd="1" destOrd="0" presId="urn:microsoft.com/office/officeart/2018/2/layout/IconVerticalSolidList"/>
    <dgm:cxn modelId="{05F072DF-E3D1-4721-ABE0-ADE80E34B076}" type="presParOf" srcId="{E90DC249-0735-41A1-86B4-42F3DF9F2B38}" destId="{F137C5FD-FF16-47B6-9EEB-8B3CA8C6D0C9}" srcOrd="2" destOrd="0" presId="urn:microsoft.com/office/officeart/2018/2/layout/IconVerticalSolidList"/>
    <dgm:cxn modelId="{99106309-2E0A-44DF-BD84-A9D0D575BA6B}" type="presParOf" srcId="{E90DC249-0735-41A1-86B4-42F3DF9F2B38}" destId="{74F203FA-557B-4021-B55C-9BDDA233FB90}" srcOrd="3" destOrd="0" presId="urn:microsoft.com/office/officeart/2018/2/layout/IconVerticalSolidList"/>
    <dgm:cxn modelId="{6A3CEF31-B4F9-4D5A-AD9C-64830E8E59B2}" type="presParOf" srcId="{0B85D42B-E390-4578-8539-D6F5E7BDE90D}" destId="{B883E9CC-6D09-4DD4-B01C-3A283E6C6C83}" srcOrd="7" destOrd="0" presId="urn:microsoft.com/office/officeart/2018/2/layout/IconVerticalSolidList"/>
    <dgm:cxn modelId="{1B753D00-82C3-4AB0-96E4-C144CB058F5F}" type="presParOf" srcId="{0B85D42B-E390-4578-8539-D6F5E7BDE90D}" destId="{26487F3C-C432-4D59-BDB4-E1D13B7909E3}" srcOrd="8" destOrd="0" presId="urn:microsoft.com/office/officeart/2018/2/layout/IconVerticalSolidList"/>
    <dgm:cxn modelId="{CD03144F-C85B-44A3-8AA6-ED4415CF4593}" type="presParOf" srcId="{26487F3C-C432-4D59-BDB4-E1D13B7909E3}" destId="{932F3EF6-37FD-4045-BED7-A7F2948EEDCC}" srcOrd="0" destOrd="0" presId="urn:microsoft.com/office/officeart/2018/2/layout/IconVerticalSolidList"/>
    <dgm:cxn modelId="{3C2D9BA2-94BD-4765-8A95-28A881B68B2E}" type="presParOf" srcId="{26487F3C-C432-4D59-BDB4-E1D13B7909E3}" destId="{A5B3BB19-8D35-4F6C-AE4B-434AF48B8358}" srcOrd="1" destOrd="0" presId="urn:microsoft.com/office/officeart/2018/2/layout/IconVerticalSolidList"/>
    <dgm:cxn modelId="{45701728-02C4-4AA4-826C-8106BCF63DF6}" type="presParOf" srcId="{26487F3C-C432-4D59-BDB4-E1D13B7909E3}" destId="{C41BFFBB-2E66-4FA6-A3A5-40CCD940E901}" srcOrd="2" destOrd="0" presId="urn:microsoft.com/office/officeart/2018/2/layout/IconVerticalSolidList"/>
    <dgm:cxn modelId="{D6BBD5FB-EA54-4350-8519-D6D6EA9E964D}" type="presParOf" srcId="{26487F3C-C432-4D59-BDB4-E1D13B7909E3}" destId="{6B9DCA7B-2E41-4481-BF35-79F9D5A1BD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93864AD-4DF5-4637-BA79-2B069495BD3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6505EE-BD4E-4411-96EE-CB89784E44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is the link to the document that includes the quote from your assignment question ; </a:t>
          </a:r>
          <a:r>
            <a:rPr lang="en-GB">
              <a:hlinkClick xmlns:r="http://schemas.openxmlformats.org/officeDocument/2006/relationships" r:id="rId1"/>
            </a:rPr>
            <a:t>Parliamentary scrutiny briefing note final.pdf (instituteforgovernment.org.uk)</a:t>
          </a:r>
          <a:r>
            <a:rPr lang="en-GB"/>
            <a:t> </a:t>
          </a:r>
          <a:endParaRPr lang="en-US"/>
        </a:p>
      </dgm:t>
    </dgm:pt>
    <dgm:pt modelId="{828C54E9-9771-4B4C-8026-6688DA606321}" type="parTrans" cxnId="{D7CC8870-5D7C-4936-97D5-3E47D2804002}">
      <dgm:prSet/>
      <dgm:spPr/>
      <dgm:t>
        <a:bodyPr/>
        <a:lstStyle/>
        <a:p>
          <a:endParaRPr lang="en-US"/>
        </a:p>
      </dgm:t>
    </dgm:pt>
    <dgm:pt modelId="{0D4536BA-0725-4E45-AF90-1CCAFBF0EF4E}" type="sibTrans" cxnId="{D7CC8870-5D7C-4936-97D5-3E47D2804002}">
      <dgm:prSet/>
      <dgm:spPr/>
      <dgm:t>
        <a:bodyPr/>
        <a:lstStyle/>
        <a:p>
          <a:endParaRPr lang="en-US"/>
        </a:p>
      </dgm:t>
    </dgm:pt>
    <dgm:pt modelId="{FF5E54FA-7EBD-4511-A134-C510CF866F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 through the document look for any arguments. </a:t>
          </a:r>
          <a:endParaRPr lang="en-US"/>
        </a:p>
      </dgm:t>
    </dgm:pt>
    <dgm:pt modelId="{D5377CD1-5CF1-406C-85C5-8673CEFC29AB}" type="parTrans" cxnId="{7B5294D8-D888-4747-AF04-86B92BBBA55D}">
      <dgm:prSet/>
      <dgm:spPr/>
      <dgm:t>
        <a:bodyPr/>
        <a:lstStyle/>
        <a:p>
          <a:endParaRPr lang="en-US"/>
        </a:p>
      </dgm:t>
    </dgm:pt>
    <dgm:pt modelId="{0FBBFF8E-883A-45BA-8BDD-7B0C32AF5FC0}" type="sibTrans" cxnId="{7B5294D8-D888-4747-AF04-86B92BBBA55D}">
      <dgm:prSet/>
      <dgm:spPr/>
      <dgm:t>
        <a:bodyPr/>
        <a:lstStyle/>
        <a:p>
          <a:endParaRPr lang="en-US"/>
        </a:p>
      </dgm:t>
    </dgm:pt>
    <dgm:pt modelId="{78685261-F01C-4E5A-98C0-4ED66E78FA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also carry out further independent research. </a:t>
          </a:r>
          <a:endParaRPr lang="en-US"/>
        </a:p>
      </dgm:t>
    </dgm:pt>
    <dgm:pt modelId="{858EEC27-5768-4959-9D93-EBB415E6941A}" type="parTrans" cxnId="{431985F5-46DC-48C2-B20C-277F55689154}">
      <dgm:prSet/>
      <dgm:spPr/>
      <dgm:t>
        <a:bodyPr/>
        <a:lstStyle/>
        <a:p>
          <a:endParaRPr lang="en-US"/>
        </a:p>
      </dgm:t>
    </dgm:pt>
    <dgm:pt modelId="{CF06F5FC-3F55-469B-B6CD-5B73CEB792BA}" type="sibTrans" cxnId="{431985F5-46DC-48C2-B20C-277F55689154}">
      <dgm:prSet/>
      <dgm:spPr/>
      <dgm:t>
        <a:bodyPr/>
        <a:lstStyle/>
        <a:p>
          <a:endParaRPr lang="en-US"/>
        </a:p>
      </dgm:t>
    </dgm:pt>
    <dgm:pt modelId="{89FFDB09-6419-4C64-9AD2-8F59E744C2BB}" type="pres">
      <dgm:prSet presAssocID="{293864AD-4DF5-4637-BA79-2B069495BD3A}" presName="root" presStyleCnt="0">
        <dgm:presLayoutVars>
          <dgm:dir/>
          <dgm:resizeHandles val="exact"/>
        </dgm:presLayoutVars>
      </dgm:prSet>
      <dgm:spPr/>
    </dgm:pt>
    <dgm:pt modelId="{EF4DB53A-03D8-461E-8333-50A16EF5CCB9}" type="pres">
      <dgm:prSet presAssocID="{726505EE-BD4E-4411-96EE-CB89784E4477}" presName="compNode" presStyleCnt="0"/>
      <dgm:spPr/>
    </dgm:pt>
    <dgm:pt modelId="{E3DC29D1-4A6B-4637-9121-4DF4C6D93071}" type="pres">
      <dgm:prSet presAssocID="{726505EE-BD4E-4411-96EE-CB89784E4477}" presName="bgRect" presStyleLbl="bgShp" presStyleIdx="0" presStyleCnt="3"/>
      <dgm:spPr/>
    </dgm:pt>
    <dgm:pt modelId="{F1C954AE-DF6C-4473-B6E2-7685E3B04249}" type="pres">
      <dgm:prSet presAssocID="{726505EE-BD4E-4411-96EE-CB89784E4477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1D72B1DD-261C-4B6E-A910-FD6C06926E42}" type="pres">
      <dgm:prSet presAssocID="{726505EE-BD4E-4411-96EE-CB89784E4477}" presName="spaceRect" presStyleCnt="0"/>
      <dgm:spPr/>
    </dgm:pt>
    <dgm:pt modelId="{640CA152-E857-4FCB-87BD-2550C19416BD}" type="pres">
      <dgm:prSet presAssocID="{726505EE-BD4E-4411-96EE-CB89784E4477}" presName="parTx" presStyleLbl="revTx" presStyleIdx="0" presStyleCnt="3">
        <dgm:presLayoutVars>
          <dgm:chMax val="0"/>
          <dgm:chPref val="0"/>
        </dgm:presLayoutVars>
      </dgm:prSet>
      <dgm:spPr/>
    </dgm:pt>
    <dgm:pt modelId="{39D5C503-7A7F-4BAF-A61E-7B99FFF2B106}" type="pres">
      <dgm:prSet presAssocID="{0D4536BA-0725-4E45-AF90-1CCAFBF0EF4E}" presName="sibTrans" presStyleCnt="0"/>
      <dgm:spPr/>
    </dgm:pt>
    <dgm:pt modelId="{84BABD23-04B9-484C-BC62-B22B8A7B46E9}" type="pres">
      <dgm:prSet presAssocID="{FF5E54FA-7EBD-4511-A134-C510CF866F9E}" presName="compNode" presStyleCnt="0"/>
      <dgm:spPr/>
    </dgm:pt>
    <dgm:pt modelId="{EFCF58EB-51CD-4935-9149-0EBFD6C839A5}" type="pres">
      <dgm:prSet presAssocID="{FF5E54FA-7EBD-4511-A134-C510CF866F9E}" presName="bgRect" presStyleLbl="bgShp" presStyleIdx="1" presStyleCnt="3"/>
      <dgm:spPr/>
    </dgm:pt>
    <dgm:pt modelId="{F97E76EE-679D-43BF-990F-153C2B3E93CB}" type="pres">
      <dgm:prSet presAssocID="{FF5E54FA-7EBD-4511-A134-C510CF866F9E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8E20662-C6E1-4E47-8915-BDA66D5C2DC1}" type="pres">
      <dgm:prSet presAssocID="{FF5E54FA-7EBD-4511-A134-C510CF866F9E}" presName="spaceRect" presStyleCnt="0"/>
      <dgm:spPr/>
    </dgm:pt>
    <dgm:pt modelId="{C3EE04FF-8BDD-44E3-988A-22B93C655B41}" type="pres">
      <dgm:prSet presAssocID="{FF5E54FA-7EBD-4511-A134-C510CF866F9E}" presName="parTx" presStyleLbl="revTx" presStyleIdx="1" presStyleCnt="3">
        <dgm:presLayoutVars>
          <dgm:chMax val="0"/>
          <dgm:chPref val="0"/>
        </dgm:presLayoutVars>
      </dgm:prSet>
      <dgm:spPr/>
    </dgm:pt>
    <dgm:pt modelId="{189F43D7-A0B1-401B-B82D-4BF93D5155F7}" type="pres">
      <dgm:prSet presAssocID="{0FBBFF8E-883A-45BA-8BDD-7B0C32AF5FC0}" presName="sibTrans" presStyleCnt="0"/>
      <dgm:spPr/>
    </dgm:pt>
    <dgm:pt modelId="{07C678CD-0DE2-4A34-802C-0913271D15A6}" type="pres">
      <dgm:prSet presAssocID="{78685261-F01C-4E5A-98C0-4ED66E78FA1B}" presName="compNode" presStyleCnt="0"/>
      <dgm:spPr/>
    </dgm:pt>
    <dgm:pt modelId="{ED1B4CC9-5380-4357-AB26-E9AAE2376BF0}" type="pres">
      <dgm:prSet presAssocID="{78685261-F01C-4E5A-98C0-4ED66E78FA1B}" presName="bgRect" presStyleLbl="bgShp" presStyleIdx="2" presStyleCnt="3"/>
      <dgm:spPr/>
    </dgm:pt>
    <dgm:pt modelId="{409A82CF-EB34-45E6-94B7-F2C8F42B93FD}" type="pres">
      <dgm:prSet presAssocID="{78685261-F01C-4E5A-98C0-4ED66E78FA1B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A432B29E-9C63-4C80-AECB-1C89227E22FF}" type="pres">
      <dgm:prSet presAssocID="{78685261-F01C-4E5A-98C0-4ED66E78FA1B}" presName="spaceRect" presStyleCnt="0"/>
      <dgm:spPr/>
    </dgm:pt>
    <dgm:pt modelId="{E5A39545-F440-412C-B5CE-AFD8D8CBD262}" type="pres">
      <dgm:prSet presAssocID="{78685261-F01C-4E5A-98C0-4ED66E78FA1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23C0540-4BEF-4105-85FA-31B3ABF476FE}" type="presOf" srcId="{78685261-F01C-4E5A-98C0-4ED66E78FA1B}" destId="{E5A39545-F440-412C-B5CE-AFD8D8CBD262}" srcOrd="0" destOrd="0" presId="urn:microsoft.com/office/officeart/2018/2/layout/IconVerticalSolidList"/>
    <dgm:cxn modelId="{D7CC8870-5D7C-4936-97D5-3E47D2804002}" srcId="{293864AD-4DF5-4637-BA79-2B069495BD3A}" destId="{726505EE-BD4E-4411-96EE-CB89784E4477}" srcOrd="0" destOrd="0" parTransId="{828C54E9-9771-4B4C-8026-6688DA606321}" sibTransId="{0D4536BA-0725-4E45-AF90-1CCAFBF0EF4E}"/>
    <dgm:cxn modelId="{AAC42889-1552-4C4F-9344-9F2D261E5339}" type="presOf" srcId="{726505EE-BD4E-4411-96EE-CB89784E4477}" destId="{640CA152-E857-4FCB-87BD-2550C19416BD}" srcOrd="0" destOrd="0" presId="urn:microsoft.com/office/officeart/2018/2/layout/IconVerticalSolidList"/>
    <dgm:cxn modelId="{6580F6CB-B12E-4025-B025-B7F9F025E3A2}" type="presOf" srcId="{FF5E54FA-7EBD-4511-A134-C510CF866F9E}" destId="{C3EE04FF-8BDD-44E3-988A-22B93C655B41}" srcOrd="0" destOrd="0" presId="urn:microsoft.com/office/officeart/2018/2/layout/IconVerticalSolidList"/>
    <dgm:cxn modelId="{7B5294D8-D888-4747-AF04-86B92BBBA55D}" srcId="{293864AD-4DF5-4637-BA79-2B069495BD3A}" destId="{FF5E54FA-7EBD-4511-A134-C510CF866F9E}" srcOrd="1" destOrd="0" parTransId="{D5377CD1-5CF1-406C-85C5-8673CEFC29AB}" sibTransId="{0FBBFF8E-883A-45BA-8BDD-7B0C32AF5FC0}"/>
    <dgm:cxn modelId="{23393AF0-5E5C-4156-8FAB-221C3EFE221A}" type="presOf" srcId="{293864AD-4DF5-4637-BA79-2B069495BD3A}" destId="{89FFDB09-6419-4C64-9AD2-8F59E744C2BB}" srcOrd="0" destOrd="0" presId="urn:microsoft.com/office/officeart/2018/2/layout/IconVerticalSolidList"/>
    <dgm:cxn modelId="{431985F5-46DC-48C2-B20C-277F55689154}" srcId="{293864AD-4DF5-4637-BA79-2B069495BD3A}" destId="{78685261-F01C-4E5A-98C0-4ED66E78FA1B}" srcOrd="2" destOrd="0" parTransId="{858EEC27-5768-4959-9D93-EBB415E6941A}" sibTransId="{CF06F5FC-3F55-469B-B6CD-5B73CEB792BA}"/>
    <dgm:cxn modelId="{0B5B8AE7-EDA7-4B44-B97D-64CE25A0ACFF}" type="presParOf" srcId="{89FFDB09-6419-4C64-9AD2-8F59E744C2BB}" destId="{EF4DB53A-03D8-461E-8333-50A16EF5CCB9}" srcOrd="0" destOrd="0" presId="urn:microsoft.com/office/officeart/2018/2/layout/IconVerticalSolidList"/>
    <dgm:cxn modelId="{2C410765-7089-4224-A720-20F3EC413D93}" type="presParOf" srcId="{EF4DB53A-03D8-461E-8333-50A16EF5CCB9}" destId="{E3DC29D1-4A6B-4637-9121-4DF4C6D93071}" srcOrd="0" destOrd="0" presId="urn:microsoft.com/office/officeart/2018/2/layout/IconVerticalSolidList"/>
    <dgm:cxn modelId="{DF83115C-3423-4F2B-8CCF-454791A0C7DC}" type="presParOf" srcId="{EF4DB53A-03D8-461E-8333-50A16EF5CCB9}" destId="{F1C954AE-DF6C-4473-B6E2-7685E3B04249}" srcOrd="1" destOrd="0" presId="urn:microsoft.com/office/officeart/2018/2/layout/IconVerticalSolidList"/>
    <dgm:cxn modelId="{C268F087-905B-4814-8703-F797811FC5A1}" type="presParOf" srcId="{EF4DB53A-03D8-461E-8333-50A16EF5CCB9}" destId="{1D72B1DD-261C-4B6E-A910-FD6C06926E42}" srcOrd="2" destOrd="0" presId="urn:microsoft.com/office/officeart/2018/2/layout/IconVerticalSolidList"/>
    <dgm:cxn modelId="{5E0A2365-EB8C-4980-B4C7-9B5EFC450352}" type="presParOf" srcId="{EF4DB53A-03D8-461E-8333-50A16EF5CCB9}" destId="{640CA152-E857-4FCB-87BD-2550C19416BD}" srcOrd="3" destOrd="0" presId="urn:microsoft.com/office/officeart/2018/2/layout/IconVerticalSolidList"/>
    <dgm:cxn modelId="{AFD27CB9-3562-4BCE-990E-6D447452F124}" type="presParOf" srcId="{89FFDB09-6419-4C64-9AD2-8F59E744C2BB}" destId="{39D5C503-7A7F-4BAF-A61E-7B99FFF2B106}" srcOrd="1" destOrd="0" presId="urn:microsoft.com/office/officeart/2018/2/layout/IconVerticalSolidList"/>
    <dgm:cxn modelId="{9731CB6B-F1E3-4642-8B93-B27A1EBEB96A}" type="presParOf" srcId="{89FFDB09-6419-4C64-9AD2-8F59E744C2BB}" destId="{84BABD23-04B9-484C-BC62-B22B8A7B46E9}" srcOrd="2" destOrd="0" presId="urn:microsoft.com/office/officeart/2018/2/layout/IconVerticalSolidList"/>
    <dgm:cxn modelId="{0F834C0C-F7CA-4352-BAD1-7912B4534D58}" type="presParOf" srcId="{84BABD23-04B9-484C-BC62-B22B8A7B46E9}" destId="{EFCF58EB-51CD-4935-9149-0EBFD6C839A5}" srcOrd="0" destOrd="0" presId="urn:microsoft.com/office/officeart/2018/2/layout/IconVerticalSolidList"/>
    <dgm:cxn modelId="{5C41CA7B-E58B-4010-AC08-8E67CD45EA34}" type="presParOf" srcId="{84BABD23-04B9-484C-BC62-B22B8A7B46E9}" destId="{F97E76EE-679D-43BF-990F-153C2B3E93CB}" srcOrd="1" destOrd="0" presId="urn:microsoft.com/office/officeart/2018/2/layout/IconVerticalSolidList"/>
    <dgm:cxn modelId="{31550E16-3799-44F9-B690-15A93C1B36E4}" type="presParOf" srcId="{84BABD23-04B9-484C-BC62-B22B8A7B46E9}" destId="{18E20662-C6E1-4E47-8915-BDA66D5C2DC1}" srcOrd="2" destOrd="0" presId="urn:microsoft.com/office/officeart/2018/2/layout/IconVerticalSolidList"/>
    <dgm:cxn modelId="{D654595C-578D-4BDF-922F-0C092C450381}" type="presParOf" srcId="{84BABD23-04B9-484C-BC62-B22B8A7B46E9}" destId="{C3EE04FF-8BDD-44E3-988A-22B93C655B41}" srcOrd="3" destOrd="0" presId="urn:microsoft.com/office/officeart/2018/2/layout/IconVerticalSolidList"/>
    <dgm:cxn modelId="{8B5F8455-D102-466F-8750-654AC5659814}" type="presParOf" srcId="{89FFDB09-6419-4C64-9AD2-8F59E744C2BB}" destId="{189F43D7-A0B1-401B-B82D-4BF93D5155F7}" srcOrd="3" destOrd="0" presId="urn:microsoft.com/office/officeart/2018/2/layout/IconVerticalSolidList"/>
    <dgm:cxn modelId="{F745DF22-FB8B-432D-9744-3E25B1971070}" type="presParOf" srcId="{89FFDB09-6419-4C64-9AD2-8F59E744C2BB}" destId="{07C678CD-0DE2-4A34-802C-0913271D15A6}" srcOrd="4" destOrd="0" presId="urn:microsoft.com/office/officeart/2018/2/layout/IconVerticalSolidList"/>
    <dgm:cxn modelId="{A4954CF9-BD81-4926-86FD-CC47D45FF465}" type="presParOf" srcId="{07C678CD-0DE2-4A34-802C-0913271D15A6}" destId="{ED1B4CC9-5380-4357-AB26-E9AAE2376BF0}" srcOrd="0" destOrd="0" presId="urn:microsoft.com/office/officeart/2018/2/layout/IconVerticalSolidList"/>
    <dgm:cxn modelId="{D4A208AE-3870-4702-B824-2E3D59867733}" type="presParOf" srcId="{07C678CD-0DE2-4A34-802C-0913271D15A6}" destId="{409A82CF-EB34-45E6-94B7-F2C8F42B93FD}" srcOrd="1" destOrd="0" presId="urn:microsoft.com/office/officeart/2018/2/layout/IconVerticalSolidList"/>
    <dgm:cxn modelId="{B236B47C-005D-4931-AA3B-84AD2F1AF3E9}" type="presParOf" srcId="{07C678CD-0DE2-4A34-802C-0913271D15A6}" destId="{A432B29E-9C63-4C80-AECB-1C89227E22FF}" srcOrd="2" destOrd="0" presId="urn:microsoft.com/office/officeart/2018/2/layout/IconVerticalSolidList"/>
    <dgm:cxn modelId="{73625A05-5F33-4448-9A33-D909C85A4FBF}" type="presParOf" srcId="{07C678CD-0DE2-4A34-802C-0913271D15A6}" destId="{E5A39545-F440-412C-B5CE-AFD8D8CBD2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0D43815-1E71-48E8-9DF8-2DE082C6E6D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BE476D-68E6-4F33-BA2C-E41D35A0D1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body – </a:t>
          </a:r>
          <a:endParaRPr lang="en-US"/>
        </a:p>
      </dgm:t>
    </dgm:pt>
    <dgm:pt modelId="{991425CF-C47F-462F-ABAB-3AF8C715184C}" type="parTrans" cxnId="{E3E69F39-3213-4773-92DE-1E69442C6CF0}">
      <dgm:prSet/>
      <dgm:spPr/>
      <dgm:t>
        <a:bodyPr/>
        <a:lstStyle/>
        <a:p>
          <a:endParaRPr lang="en-US"/>
        </a:p>
      </dgm:t>
    </dgm:pt>
    <dgm:pt modelId="{37DAD475-C899-409A-88E7-D94B5A6CA72B}" type="sibTrans" cxnId="{E3E69F39-3213-4773-92DE-1E69442C6CF0}">
      <dgm:prSet/>
      <dgm:spPr/>
      <dgm:t>
        <a:bodyPr/>
        <a:lstStyle/>
        <a:p>
          <a:endParaRPr lang="en-US"/>
        </a:p>
      </dgm:t>
    </dgm:pt>
    <dgm:pt modelId="{9CD03861-D1B0-41A8-9D2F-3DA9E91223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Parliamentary Questions – Means that things are put on public record quicker and the use of hansard means that the public get answers. </a:t>
          </a:r>
          <a:endParaRPr lang="en-US"/>
        </a:p>
      </dgm:t>
    </dgm:pt>
    <dgm:pt modelId="{31EABF53-3B6C-4D11-9828-5BACCDCA5278}" type="parTrans" cxnId="{ADE95AD0-34D9-4048-A72C-87FD0933579F}">
      <dgm:prSet/>
      <dgm:spPr/>
      <dgm:t>
        <a:bodyPr/>
        <a:lstStyle/>
        <a:p>
          <a:endParaRPr lang="en-US"/>
        </a:p>
      </dgm:t>
    </dgm:pt>
    <dgm:pt modelId="{DBECE2D9-5374-46BE-8E17-9C5CE301A995}" type="sibTrans" cxnId="{ADE95AD0-34D9-4048-A72C-87FD0933579F}">
      <dgm:prSet/>
      <dgm:spPr/>
      <dgm:t>
        <a:bodyPr/>
        <a:lstStyle/>
        <a:p>
          <a:endParaRPr lang="en-US"/>
        </a:p>
      </dgm:t>
    </dgm:pt>
    <dgm:pt modelId="{0DB10898-C94A-4288-BB4C-8A86D5D49B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Parliamentary Questions – Government ministers can give away limited information. </a:t>
          </a:r>
          <a:endParaRPr lang="en-US"/>
        </a:p>
      </dgm:t>
    </dgm:pt>
    <dgm:pt modelId="{BBAAE5AC-0745-40C6-AD9F-F51132F05038}" type="parTrans" cxnId="{CBD6A430-4264-49E6-AC8E-853C91555FEA}">
      <dgm:prSet/>
      <dgm:spPr/>
      <dgm:t>
        <a:bodyPr/>
        <a:lstStyle/>
        <a:p>
          <a:endParaRPr lang="en-US"/>
        </a:p>
      </dgm:t>
    </dgm:pt>
    <dgm:pt modelId="{8E338669-0B90-4538-BD3B-31922F3F0CAE}" type="sibTrans" cxnId="{CBD6A430-4264-49E6-AC8E-853C91555FEA}">
      <dgm:prSet/>
      <dgm:spPr/>
      <dgm:t>
        <a:bodyPr/>
        <a:lstStyle/>
        <a:p>
          <a:endParaRPr lang="en-US"/>
        </a:p>
      </dgm:t>
    </dgm:pt>
    <dgm:pt modelId="{C898B4AE-5485-47BD-81C0-95398924A78F}" type="pres">
      <dgm:prSet presAssocID="{F0D43815-1E71-48E8-9DF8-2DE082C6E6DD}" presName="root" presStyleCnt="0">
        <dgm:presLayoutVars>
          <dgm:dir/>
          <dgm:resizeHandles val="exact"/>
        </dgm:presLayoutVars>
      </dgm:prSet>
      <dgm:spPr/>
    </dgm:pt>
    <dgm:pt modelId="{6BA5B208-3C64-49BA-A730-B60A76FD282A}" type="pres">
      <dgm:prSet presAssocID="{BABE476D-68E6-4F33-BA2C-E41D35A0D134}" presName="compNode" presStyleCnt="0"/>
      <dgm:spPr/>
    </dgm:pt>
    <dgm:pt modelId="{CF28AC6F-99A8-494D-87BF-F3370ED5A5A2}" type="pres">
      <dgm:prSet presAssocID="{BABE476D-68E6-4F33-BA2C-E41D35A0D134}" presName="bgRect" presStyleLbl="bgShp" presStyleIdx="0" presStyleCnt="3"/>
      <dgm:spPr/>
    </dgm:pt>
    <dgm:pt modelId="{12166A24-1FA2-4DCD-8AEC-E3BA633BA80C}" type="pres">
      <dgm:prSet presAssocID="{BABE476D-68E6-4F33-BA2C-E41D35A0D1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4746A68F-E8F8-413F-9CF9-79EDA15DBDB6}" type="pres">
      <dgm:prSet presAssocID="{BABE476D-68E6-4F33-BA2C-E41D35A0D134}" presName="spaceRect" presStyleCnt="0"/>
      <dgm:spPr/>
    </dgm:pt>
    <dgm:pt modelId="{E665B7B5-184E-40EF-85D1-D07EAC912908}" type="pres">
      <dgm:prSet presAssocID="{BABE476D-68E6-4F33-BA2C-E41D35A0D134}" presName="parTx" presStyleLbl="revTx" presStyleIdx="0" presStyleCnt="3">
        <dgm:presLayoutVars>
          <dgm:chMax val="0"/>
          <dgm:chPref val="0"/>
        </dgm:presLayoutVars>
      </dgm:prSet>
      <dgm:spPr/>
    </dgm:pt>
    <dgm:pt modelId="{3AAAAA8A-6205-4EE5-A23A-613B55D2C227}" type="pres">
      <dgm:prSet presAssocID="{37DAD475-C899-409A-88E7-D94B5A6CA72B}" presName="sibTrans" presStyleCnt="0"/>
      <dgm:spPr/>
    </dgm:pt>
    <dgm:pt modelId="{9F6D2D79-26FD-4BC5-8E3B-FD28345A9A93}" type="pres">
      <dgm:prSet presAssocID="{9CD03861-D1B0-41A8-9D2F-3DA9E912238E}" presName="compNode" presStyleCnt="0"/>
      <dgm:spPr/>
    </dgm:pt>
    <dgm:pt modelId="{32E4794C-3DE4-4AD9-A588-F68F9C702FCE}" type="pres">
      <dgm:prSet presAssocID="{9CD03861-D1B0-41A8-9D2F-3DA9E912238E}" presName="bgRect" presStyleLbl="bgShp" presStyleIdx="1" presStyleCnt="3"/>
      <dgm:spPr/>
    </dgm:pt>
    <dgm:pt modelId="{FC6C9531-1740-48C3-8BA1-349985C8B0B5}" type="pres">
      <dgm:prSet presAssocID="{9CD03861-D1B0-41A8-9D2F-3DA9E91223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09F0743-E29A-4B01-8038-DED213A4D643}" type="pres">
      <dgm:prSet presAssocID="{9CD03861-D1B0-41A8-9D2F-3DA9E912238E}" presName="spaceRect" presStyleCnt="0"/>
      <dgm:spPr/>
    </dgm:pt>
    <dgm:pt modelId="{E853A7AC-825C-4695-A507-28E13BCE9C0F}" type="pres">
      <dgm:prSet presAssocID="{9CD03861-D1B0-41A8-9D2F-3DA9E912238E}" presName="parTx" presStyleLbl="revTx" presStyleIdx="1" presStyleCnt="3">
        <dgm:presLayoutVars>
          <dgm:chMax val="0"/>
          <dgm:chPref val="0"/>
        </dgm:presLayoutVars>
      </dgm:prSet>
      <dgm:spPr/>
    </dgm:pt>
    <dgm:pt modelId="{891BEE94-A6CC-4368-A6C6-239F5169FC48}" type="pres">
      <dgm:prSet presAssocID="{DBECE2D9-5374-46BE-8E17-9C5CE301A995}" presName="sibTrans" presStyleCnt="0"/>
      <dgm:spPr/>
    </dgm:pt>
    <dgm:pt modelId="{5B79813F-31F3-4573-BFE5-AD2A84A8A405}" type="pres">
      <dgm:prSet presAssocID="{0DB10898-C94A-4288-BB4C-8A86D5D49BDC}" presName="compNode" presStyleCnt="0"/>
      <dgm:spPr/>
    </dgm:pt>
    <dgm:pt modelId="{16C43C07-53ED-44CD-BDA3-D240BADCCB76}" type="pres">
      <dgm:prSet presAssocID="{0DB10898-C94A-4288-BB4C-8A86D5D49BDC}" presName="bgRect" presStyleLbl="bgShp" presStyleIdx="2" presStyleCnt="3"/>
      <dgm:spPr/>
    </dgm:pt>
    <dgm:pt modelId="{8BC17307-FF04-47D6-8C45-766CCD3D56E0}" type="pres">
      <dgm:prSet presAssocID="{0DB10898-C94A-4288-BB4C-8A86D5D49BD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758FA69-4A7A-43F9-A3E6-600B4FA55FA8}" type="pres">
      <dgm:prSet presAssocID="{0DB10898-C94A-4288-BB4C-8A86D5D49BDC}" presName="spaceRect" presStyleCnt="0"/>
      <dgm:spPr/>
    </dgm:pt>
    <dgm:pt modelId="{25ADDB51-6DAE-4960-9F63-20106DCAFDB2}" type="pres">
      <dgm:prSet presAssocID="{0DB10898-C94A-4288-BB4C-8A86D5D49BD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F18C122-E097-4B90-A76E-7ECC1389ED5A}" type="presOf" srcId="{F0D43815-1E71-48E8-9DF8-2DE082C6E6DD}" destId="{C898B4AE-5485-47BD-81C0-95398924A78F}" srcOrd="0" destOrd="0" presId="urn:microsoft.com/office/officeart/2018/2/layout/IconVerticalSolidList"/>
    <dgm:cxn modelId="{CBD6A430-4264-49E6-AC8E-853C91555FEA}" srcId="{F0D43815-1E71-48E8-9DF8-2DE082C6E6DD}" destId="{0DB10898-C94A-4288-BB4C-8A86D5D49BDC}" srcOrd="2" destOrd="0" parTransId="{BBAAE5AC-0745-40C6-AD9F-F51132F05038}" sibTransId="{8E338669-0B90-4538-BD3B-31922F3F0CAE}"/>
    <dgm:cxn modelId="{E3E69F39-3213-4773-92DE-1E69442C6CF0}" srcId="{F0D43815-1E71-48E8-9DF8-2DE082C6E6DD}" destId="{BABE476D-68E6-4F33-BA2C-E41D35A0D134}" srcOrd="0" destOrd="0" parTransId="{991425CF-C47F-462F-ABAB-3AF8C715184C}" sibTransId="{37DAD475-C899-409A-88E7-D94B5A6CA72B}"/>
    <dgm:cxn modelId="{6274FA47-FBF8-4381-8A2E-CD2C47A56D82}" type="presOf" srcId="{9CD03861-D1B0-41A8-9D2F-3DA9E912238E}" destId="{E853A7AC-825C-4695-A507-28E13BCE9C0F}" srcOrd="0" destOrd="0" presId="urn:microsoft.com/office/officeart/2018/2/layout/IconVerticalSolidList"/>
    <dgm:cxn modelId="{233AF4AA-733D-46B9-A441-5D22D05C6476}" type="presOf" srcId="{0DB10898-C94A-4288-BB4C-8A86D5D49BDC}" destId="{25ADDB51-6DAE-4960-9F63-20106DCAFDB2}" srcOrd="0" destOrd="0" presId="urn:microsoft.com/office/officeart/2018/2/layout/IconVerticalSolidList"/>
    <dgm:cxn modelId="{ADE95AD0-34D9-4048-A72C-87FD0933579F}" srcId="{F0D43815-1E71-48E8-9DF8-2DE082C6E6DD}" destId="{9CD03861-D1B0-41A8-9D2F-3DA9E912238E}" srcOrd="1" destOrd="0" parTransId="{31EABF53-3B6C-4D11-9828-5BACCDCA5278}" sibTransId="{DBECE2D9-5374-46BE-8E17-9C5CE301A995}"/>
    <dgm:cxn modelId="{09AE3EFD-96B3-4DF7-BAED-46A36F22A9BE}" type="presOf" srcId="{BABE476D-68E6-4F33-BA2C-E41D35A0D134}" destId="{E665B7B5-184E-40EF-85D1-D07EAC912908}" srcOrd="0" destOrd="0" presId="urn:microsoft.com/office/officeart/2018/2/layout/IconVerticalSolidList"/>
    <dgm:cxn modelId="{1418796F-03D3-4A92-9A8E-EEF2182F98F1}" type="presParOf" srcId="{C898B4AE-5485-47BD-81C0-95398924A78F}" destId="{6BA5B208-3C64-49BA-A730-B60A76FD282A}" srcOrd="0" destOrd="0" presId="urn:microsoft.com/office/officeart/2018/2/layout/IconVerticalSolidList"/>
    <dgm:cxn modelId="{4BF2F928-C948-46DE-B63A-B1AD0F19860B}" type="presParOf" srcId="{6BA5B208-3C64-49BA-A730-B60A76FD282A}" destId="{CF28AC6F-99A8-494D-87BF-F3370ED5A5A2}" srcOrd="0" destOrd="0" presId="urn:microsoft.com/office/officeart/2018/2/layout/IconVerticalSolidList"/>
    <dgm:cxn modelId="{5A6D0041-41BE-4535-A5B2-B25291BFB06A}" type="presParOf" srcId="{6BA5B208-3C64-49BA-A730-B60A76FD282A}" destId="{12166A24-1FA2-4DCD-8AEC-E3BA633BA80C}" srcOrd="1" destOrd="0" presId="urn:microsoft.com/office/officeart/2018/2/layout/IconVerticalSolidList"/>
    <dgm:cxn modelId="{592F0F44-D95D-4F43-9200-6191415B1276}" type="presParOf" srcId="{6BA5B208-3C64-49BA-A730-B60A76FD282A}" destId="{4746A68F-E8F8-413F-9CF9-79EDA15DBDB6}" srcOrd="2" destOrd="0" presId="urn:microsoft.com/office/officeart/2018/2/layout/IconVerticalSolidList"/>
    <dgm:cxn modelId="{88C00E0E-D606-4FEF-B092-EC6775A9B97A}" type="presParOf" srcId="{6BA5B208-3C64-49BA-A730-B60A76FD282A}" destId="{E665B7B5-184E-40EF-85D1-D07EAC912908}" srcOrd="3" destOrd="0" presId="urn:microsoft.com/office/officeart/2018/2/layout/IconVerticalSolidList"/>
    <dgm:cxn modelId="{1EFF541A-F07E-4FEB-914C-452597069C1A}" type="presParOf" srcId="{C898B4AE-5485-47BD-81C0-95398924A78F}" destId="{3AAAAA8A-6205-4EE5-A23A-613B55D2C227}" srcOrd="1" destOrd="0" presId="urn:microsoft.com/office/officeart/2018/2/layout/IconVerticalSolidList"/>
    <dgm:cxn modelId="{00771D20-1712-44F8-BA28-718FAE82666F}" type="presParOf" srcId="{C898B4AE-5485-47BD-81C0-95398924A78F}" destId="{9F6D2D79-26FD-4BC5-8E3B-FD28345A9A93}" srcOrd="2" destOrd="0" presId="urn:microsoft.com/office/officeart/2018/2/layout/IconVerticalSolidList"/>
    <dgm:cxn modelId="{B96FE92C-5E08-4C08-8840-F04E028BC908}" type="presParOf" srcId="{9F6D2D79-26FD-4BC5-8E3B-FD28345A9A93}" destId="{32E4794C-3DE4-4AD9-A588-F68F9C702FCE}" srcOrd="0" destOrd="0" presId="urn:microsoft.com/office/officeart/2018/2/layout/IconVerticalSolidList"/>
    <dgm:cxn modelId="{51334DEE-EFF4-4533-9D2E-6A71A86736CF}" type="presParOf" srcId="{9F6D2D79-26FD-4BC5-8E3B-FD28345A9A93}" destId="{FC6C9531-1740-48C3-8BA1-349985C8B0B5}" srcOrd="1" destOrd="0" presId="urn:microsoft.com/office/officeart/2018/2/layout/IconVerticalSolidList"/>
    <dgm:cxn modelId="{35653DD3-37F2-4A3A-923E-3780E8141C8D}" type="presParOf" srcId="{9F6D2D79-26FD-4BC5-8E3B-FD28345A9A93}" destId="{809F0743-E29A-4B01-8038-DED213A4D643}" srcOrd="2" destOrd="0" presId="urn:microsoft.com/office/officeart/2018/2/layout/IconVerticalSolidList"/>
    <dgm:cxn modelId="{A8A9380E-BA55-4574-8CB4-A4483773C609}" type="presParOf" srcId="{9F6D2D79-26FD-4BC5-8E3B-FD28345A9A93}" destId="{E853A7AC-825C-4695-A507-28E13BCE9C0F}" srcOrd="3" destOrd="0" presId="urn:microsoft.com/office/officeart/2018/2/layout/IconVerticalSolidList"/>
    <dgm:cxn modelId="{AFE2BA30-D448-45FD-9AE6-631D0269D67E}" type="presParOf" srcId="{C898B4AE-5485-47BD-81C0-95398924A78F}" destId="{891BEE94-A6CC-4368-A6C6-239F5169FC48}" srcOrd="3" destOrd="0" presId="urn:microsoft.com/office/officeart/2018/2/layout/IconVerticalSolidList"/>
    <dgm:cxn modelId="{69FA33DE-48AC-4894-8778-C09B26E8DCE9}" type="presParOf" srcId="{C898B4AE-5485-47BD-81C0-95398924A78F}" destId="{5B79813F-31F3-4573-BFE5-AD2A84A8A405}" srcOrd="4" destOrd="0" presId="urn:microsoft.com/office/officeart/2018/2/layout/IconVerticalSolidList"/>
    <dgm:cxn modelId="{73F42340-5338-43A1-9292-8EAE9600E5D2}" type="presParOf" srcId="{5B79813F-31F3-4573-BFE5-AD2A84A8A405}" destId="{16C43C07-53ED-44CD-BDA3-D240BADCCB76}" srcOrd="0" destOrd="0" presId="urn:microsoft.com/office/officeart/2018/2/layout/IconVerticalSolidList"/>
    <dgm:cxn modelId="{2E72F79C-1EB2-44E4-AE41-4519B25C426F}" type="presParOf" srcId="{5B79813F-31F3-4573-BFE5-AD2A84A8A405}" destId="{8BC17307-FF04-47D6-8C45-766CCD3D56E0}" srcOrd="1" destOrd="0" presId="urn:microsoft.com/office/officeart/2018/2/layout/IconVerticalSolidList"/>
    <dgm:cxn modelId="{C8F4AD44-8BD7-49F4-AA25-49CE7AF4E01F}" type="presParOf" srcId="{5B79813F-31F3-4573-BFE5-AD2A84A8A405}" destId="{A758FA69-4A7A-43F9-A3E6-600B4FA55FA8}" srcOrd="2" destOrd="0" presId="urn:microsoft.com/office/officeart/2018/2/layout/IconVerticalSolidList"/>
    <dgm:cxn modelId="{BB3E8A57-2D7F-4D2E-9B37-ACAB1AB53727}" type="presParOf" srcId="{5B79813F-31F3-4573-BFE5-AD2A84A8A405}" destId="{25ADDB51-6DAE-4960-9F63-20106DCAFD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AB718C4-3101-4B5B-8C71-B915B895F1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7356C44-D7C9-49AA-B78B-A2F80AD9C9EB}">
      <dgm:prSet/>
      <dgm:spPr/>
      <dgm:t>
        <a:bodyPr/>
        <a:lstStyle/>
        <a:p>
          <a:r>
            <a:rPr lang="en-GB"/>
            <a:t>Debates – Bring issues to the public and forces the government ministers to provide reasons and evidence for decisions that they have made. </a:t>
          </a:r>
          <a:endParaRPr lang="en-US"/>
        </a:p>
      </dgm:t>
    </dgm:pt>
    <dgm:pt modelId="{0369AE16-5DDE-4D8D-B54A-1F9A15C72B07}" type="parTrans" cxnId="{C6217AAF-3D41-42CB-B35F-83CE5547FB98}">
      <dgm:prSet/>
      <dgm:spPr/>
      <dgm:t>
        <a:bodyPr/>
        <a:lstStyle/>
        <a:p>
          <a:endParaRPr lang="en-US"/>
        </a:p>
      </dgm:t>
    </dgm:pt>
    <dgm:pt modelId="{05897A8F-5ABA-4A08-B4D8-F0C418773D32}" type="sibTrans" cxnId="{C6217AAF-3D41-42CB-B35F-83CE5547FB98}">
      <dgm:prSet/>
      <dgm:spPr/>
      <dgm:t>
        <a:bodyPr/>
        <a:lstStyle/>
        <a:p>
          <a:endParaRPr lang="en-US"/>
        </a:p>
      </dgm:t>
    </dgm:pt>
    <dgm:pt modelId="{646B5BAC-657A-4F53-BFB4-221E1DBC89B5}">
      <dgm:prSet/>
      <dgm:spPr/>
      <dgm:t>
        <a:bodyPr/>
        <a:lstStyle/>
        <a:p>
          <a:r>
            <a:rPr lang="en-GB"/>
            <a:t>Debates – Lead to quick decisions being made. Idea’s not being accepted or changed. </a:t>
          </a:r>
          <a:endParaRPr lang="en-US"/>
        </a:p>
      </dgm:t>
    </dgm:pt>
    <dgm:pt modelId="{55BD23D2-C081-44F3-B2EE-4B1348B6DB56}" type="parTrans" cxnId="{532DB635-0A37-4B8A-B2E0-98B7A657CD5F}">
      <dgm:prSet/>
      <dgm:spPr/>
      <dgm:t>
        <a:bodyPr/>
        <a:lstStyle/>
        <a:p>
          <a:endParaRPr lang="en-US"/>
        </a:p>
      </dgm:t>
    </dgm:pt>
    <dgm:pt modelId="{BFBA3FDB-EF81-483D-A102-545EF22F2EC4}" type="sibTrans" cxnId="{532DB635-0A37-4B8A-B2E0-98B7A657CD5F}">
      <dgm:prSet/>
      <dgm:spPr/>
      <dgm:t>
        <a:bodyPr/>
        <a:lstStyle/>
        <a:p>
          <a:endParaRPr lang="en-US"/>
        </a:p>
      </dgm:t>
    </dgm:pt>
    <dgm:pt modelId="{A62CB617-9408-4CB2-AD57-83DCDDBB66D9}" type="pres">
      <dgm:prSet presAssocID="{9AB718C4-3101-4B5B-8C71-B915B895F12D}" presName="root" presStyleCnt="0">
        <dgm:presLayoutVars>
          <dgm:dir/>
          <dgm:resizeHandles val="exact"/>
        </dgm:presLayoutVars>
      </dgm:prSet>
      <dgm:spPr/>
    </dgm:pt>
    <dgm:pt modelId="{B616188D-19AE-49FF-9221-B6339553D9C7}" type="pres">
      <dgm:prSet presAssocID="{97356C44-D7C9-49AA-B78B-A2F80AD9C9EB}" presName="compNode" presStyleCnt="0"/>
      <dgm:spPr/>
    </dgm:pt>
    <dgm:pt modelId="{1181DE39-8627-42A9-9A79-90D4AD26868B}" type="pres">
      <dgm:prSet presAssocID="{97356C44-D7C9-49AA-B78B-A2F80AD9C9EB}" presName="bgRect" presStyleLbl="bgShp" presStyleIdx="0" presStyleCnt="2"/>
      <dgm:spPr/>
    </dgm:pt>
    <dgm:pt modelId="{695BDA57-2B77-406A-8922-161753DE2A8F}" type="pres">
      <dgm:prSet presAssocID="{97356C44-D7C9-49AA-B78B-A2F80AD9C9E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6484B05-831A-49AC-AB46-EF0CB3197676}" type="pres">
      <dgm:prSet presAssocID="{97356C44-D7C9-49AA-B78B-A2F80AD9C9EB}" presName="spaceRect" presStyleCnt="0"/>
      <dgm:spPr/>
    </dgm:pt>
    <dgm:pt modelId="{F4FBB308-DEA1-493B-91C6-D282336BCA9A}" type="pres">
      <dgm:prSet presAssocID="{97356C44-D7C9-49AA-B78B-A2F80AD9C9EB}" presName="parTx" presStyleLbl="revTx" presStyleIdx="0" presStyleCnt="2">
        <dgm:presLayoutVars>
          <dgm:chMax val="0"/>
          <dgm:chPref val="0"/>
        </dgm:presLayoutVars>
      </dgm:prSet>
      <dgm:spPr/>
    </dgm:pt>
    <dgm:pt modelId="{A898F411-32D8-4AB9-8FD2-1F2F49D0ABD0}" type="pres">
      <dgm:prSet presAssocID="{05897A8F-5ABA-4A08-B4D8-F0C418773D32}" presName="sibTrans" presStyleCnt="0"/>
      <dgm:spPr/>
    </dgm:pt>
    <dgm:pt modelId="{8D28A9ED-8D01-4C80-A6FB-A46671689713}" type="pres">
      <dgm:prSet presAssocID="{646B5BAC-657A-4F53-BFB4-221E1DBC89B5}" presName="compNode" presStyleCnt="0"/>
      <dgm:spPr/>
    </dgm:pt>
    <dgm:pt modelId="{8BBAD43C-4FDE-4A0D-B465-6048AA8D4274}" type="pres">
      <dgm:prSet presAssocID="{646B5BAC-657A-4F53-BFB4-221E1DBC89B5}" presName="bgRect" presStyleLbl="bgShp" presStyleIdx="1" presStyleCnt="2"/>
      <dgm:spPr/>
    </dgm:pt>
    <dgm:pt modelId="{E3F4FA99-DA7C-471C-BC54-79620FEAA2A6}" type="pres">
      <dgm:prSet presAssocID="{646B5BAC-657A-4F53-BFB4-221E1DBC89B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3CABA52C-E970-4C1B-8973-136743460F0D}" type="pres">
      <dgm:prSet presAssocID="{646B5BAC-657A-4F53-BFB4-221E1DBC89B5}" presName="spaceRect" presStyleCnt="0"/>
      <dgm:spPr/>
    </dgm:pt>
    <dgm:pt modelId="{285381D8-7882-420D-A8C2-F7B356A6EF55}" type="pres">
      <dgm:prSet presAssocID="{646B5BAC-657A-4F53-BFB4-221E1DBC89B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32DB635-0A37-4B8A-B2E0-98B7A657CD5F}" srcId="{9AB718C4-3101-4B5B-8C71-B915B895F12D}" destId="{646B5BAC-657A-4F53-BFB4-221E1DBC89B5}" srcOrd="1" destOrd="0" parTransId="{55BD23D2-C081-44F3-B2EE-4B1348B6DB56}" sibTransId="{BFBA3FDB-EF81-483D-A102-545EF22F2EC4}"/>
    <dgm:cxn modelId="{C6217AAF-3D41-42CB-B35F-83CE5547FB98}" srcId="{9AB718C4-3101-4B5B-8C71-B915B895F12D}" destId="{97356C44-D7C9-49AA-B78B-A2F80AD9C9EB}" srcOrd="0" destOrd="0" parTransId="{0369AE16-5DDE-4D8D-B54A-1F9A15C72B07}" sibTransId="{05897A8F-5ABA-4A08-B4D8-F0C418773D32}"/>
    <dgm:cxn modelId="{DFAD92B6-D3E9-489F-ADE3-C77593A4B84C}" type="presOf" srcId="{646B5BAC-657A-4F53-BFB4-221E1DBC89B5}" destId="{285381D8-7882-420D-A8C2-F7B356A6EF55}" srcOrd="0" destOrd="0" presId="urn:microsoft.com/office/officeart/2018/2/layout/IconVerticalSolidList"/>
    <dgm:cxn modelId="{14DFF9D5-27A3-46A3-A079-F2F16189B191}" type="presOf" srcId="{97356C44-D7C9-49AA-B78B-A2F80AD9C9EB}" destId="{F4FBB308-DEA1-493B-91C6-D282336BCA9A}" srcOrd="0" destOrd="0" presId="urn:microsoft.com/office/officeart/2018/2/layout/IconVerticalSolidList"/>
    <dgm:cxn modelId="{9D7AE6E0-F64C-4725-B0E0-C9ED1B1E2014}" type="presOf" srcId="{9AB718C4-3101-4B5B-8C71-B915B895F12D}" destId="{A62CB617-9408-4CB2-AD57-83DCDDBB66D9}" srcOrd="0" destOrd="0" presId="urn:microsoft.com/office/officeart/2018/2/layout/IconVerticalSolidList"/>
    <dgm:cxn modelId="{9DD4CDA9-7A7E-457B-B72F-2D56621874F6}" type="presParOf" srcId="{A62CB617-9408-4CB2-AD57-83DCDDBB66D9}" destId="{B616188D-19AE-49FF-9221-B6339553D9C7}" srcOrd="0" destOrd="0" presId="urn:microsoft.com/office/officeart/2018/2/layout/IconVerticalSolidList"/>
    <dgm:cxn modelId="{6720CDCB-C752-4840-86CE-B9E29482F866}" type="presParOf" srcId="{B616188D-19AE-49FF-9221-B6339553D9C7}" destId="{1181DE39-8627-42A9-9A79-90D4AD26868B}" srcOrd="0" destOrd="0" presId="urn:microsoft.com/office/officeart/2018/2/layout/IconVerticalSolidList"/>
    <dgm:cxn modelId="{E55F57FB-461A-4812-B7E7-4B0450F658D7}" type="presParOf" srcId="{B616188D-19AE-49FF-9221-B6339553D9C7}" destId="{695BDA57-2B77-406A-8922-161753DE2A8F}" srcOrd="1" destOrd="0" presId="urn:microsoft.com/office/officeart/2018/2/layout/IconVerticalSolidList"/>
    <dgm:cxn modelId="{1D6E86FA-D99F-49F7-A062-B27E984FA8A0}" type="presParOf" srcId="{B616188D-19AE-49FF-9221-B6339553D9C7}" destId="{C6484B05-831A-49AC-AB46-EF0CB3197676}" srcOrd="2" destOrd="0" presId="urn:microsoft.com/office/officeart/2018/2/layout/IconVerticalSolidList"/>
    <dgm:cxn modelId="{2372EC8B-EB33-451D-A9B6-B62D828C4A8F}" type="presParOf" srcId="{B616188D-19AE-49FF-9221-B6339553D9C7}" destId="{F4FBB308-DEA1-493B-91C6-D282336BCA9A}" srcOrd="3" destOrd="0" presId="urn:microsoft.com/office/officeart/2018/2/layout/IconVerticalSolidList"/>
    <dgm:cxn modelId="{810D1E83-05C8-447A-AED2-86343EF74394}" type="presParOf" srcId="{A62CB617-9408-4CB2-AD57-83DCDDBB66D9}" destId="{A898F411-32D8-4AB9-8FD2-1F2F49D0ABD0}" srcOrd="1" destOrd="0" presId="urn:microsoft.com/office/officeart/2018/2/layout/IconVerticalSolidList"/>
    <dgm:cxn modelId="{387599B1-3166-48E4-A10E-64C87E0F983F}" type="presParOf" srcId="{A62CB617-9408-4CB2-AD57-83DCDDBB66D9}" destId="{8D28A9ED-8D01-4C80-A6FB-A46671689713}" srcOrd="2" destOrd="0" presId="urn:microsoft.com/office/officeart/2018/2/layout/IconVerticalSolidList"/>
    <dgm:cxn modelId="{F4A9C4F5-FD37-4936-AA88-252F23D4D5B3}" type="presParOf" srcId="{8D28A9ED-8D01-4C80-A6FB-A46671689713}" destId="{8BBAD43C-4FDE-4A0D-B465-6048AA8D4274}" srcOrd="0" destOrd="0" presId="urn:microsoft.com/office/officeart/2018/2/layout/IconVerticalSolidList"/>
    <dgm:cxn modelId="{091895FF-3149-489F-991B-D257EB40217D}" type="presParOf" srcId="{8D28A9ED-8D01-4C80-A6FB-A46671689713}" destId="{E3F4FA99-DA7C-471C-BC54-79620FEAA2A6}" srcOrd="1" destOrd="0" presId="urn:microsoft.com/office/officeart/2018/2/layout/IconVerticalSolidList"/>
    <dgm:cxn modelId="{27D2E001-1DBE-4752-9A8B-1C89098EAB51}" type="presParOf" srcId="{8D28A9ED-8D01-4C80-A6FB-A46671689713}" destId="{3CABA52C-E970-4C1B-8973-136743460F0D}" srcOrd="2" destOrd="0" presId="urn:microsoft.com/office/officeart/2018/2/layout/IconVerticalSolidList"/>
    <dgm:cxn modelId="{B43B0AC1-2D77-4A3E-9E64-79095B470E02}" type="presParOf" srcId="{8D28A9ED-8D01-4C80-A6FB-A46671689713}" destId="{285381D8-7882-420D-A8C2-F7B356A6EF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D5D68F7-ACB2-4E7B-81D0-0FF7692B2E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EB6F6B-6A0B-4E73-AF24-67F82A0DDBB6}">
      <dgm:prSet/>
      <dgm:spPr/>
      <dgm:t>
        <a:bodyPr/>
        <a:lstStyle/>
        <a:p>
          <a:r>
            <a:rPr lang="en-GB"/>
            <a:t>If there are issues, how do we fix them? </a:t>
          </a:r>
          <a:endParaRPr lang="en-US"/>
        </a:p>
      </dgm:t>
    </dgm:pt>
    <dgm:pt modelId="{2C76DB10-D0BC-472F-886E-A5913CBC142B}" type="parTrans" cxnId="{8F304DFE-8C68-4788-AA63-B6D7EA52BA3E}">
      <dgm:prSet/>
      <dgm:spPr/>
      <dgm:t>
        <a:bodyPr/>
        <a:lstStyle/>
        <a:p>
          <a:endParaRPr lang="en-US"/>
        </a:p>
      </dgm:t>
    </dgm:pt>
    <dgm:pt modelId="{070F31A4-DEC0-47DA-B190-6FC0475355FF}" type="sibTrans" cxnId="{8F304DFE-8C68-4788-AA63-B6D7EA52BA3E}">
      <dgm:prSet/>
      <dgm:spPr/>
      <dgm:t>
        <a:bodyPr/>
        <a:lstStyle/>
        <a:p>
          <a:endParaRPr lang="en-US"/>
        </a:p>
      </dgm:t>
    </dgm:pt>
    <dgm:pt modelId="{BCB1AEF3-E501-4189-A59F-CAE29F3729E4}">
      <dgm:prSet/>
      <dgm:spPr/>
      <dgm:t>
        <a:bodyPr/>
        <a:lstStyle/>
        <a:p>
          <a:r>
            <a:rPr lang="en-GB"/>
            <a:t>Use the most up to date sources. </a:t>
          </a:r>
          <a:endParaRPr lang="en-US"/>
        </a:p>
      </dgm:t>
    </dgm:pt>
    <dgm:pt modelId="{F51A7427-DE9A-4876-B252-9331288B0DD2}" type="parTrans" cxnId="{59D7AC5F-DBAA-4463-8303-7CA7140921EC}">
      <dgm:prSet/>
      <dgm:spPr/>
      <dgm:t>
        <a:bodyPr/>
        <a:lstStyle/>
        <a:p>
          <a:endParaRPr lang="en-US"/>
        </a:p>
      </dgm:t>
    </dgm:pt>
    <dgm:pt modelId="{B173DC7C-2735-4123-9523-804F002E43B9}" type="sibTrans" cxnId="{59D7AC5F-DBAA-4463-8303-7CA7140921EC}">
      <dgm:prSet/>
      <dgm:spPr/>
      <dgm:t>
        <a:bodyPr/>
        <a:lstStyle/>
        <a:p>
          <a:endParaRPr lang="en-US"/>
        </a:p>
      </dgm:t>
    </dgm:pt>
    <dgm:pt modelId="{57CE2956-0E0C-4312-9CD2-802E09E24CBF}">
      <dgm:prSet/>
      <dgm:spPr/>
      <dgm:t>
        <a:bodyPr/>
        <a:lstStyle/>
        <a:p>
          <a:r>
            <a:rPr lang="en-GB"/>
            <a:t>Support everything with evidence. </a:t>
          </a:r>
          <a:endParaRPr lang="en-US"/>
        </a:p>
      </dgm:t>
    </dgm:pt>
    <dgm:pt modelId="{BF142798-AB4F-41ED-9D83-70FDA45395C0}" type="parTrans" cxnId="{4BED5F1E-28A6-4B5E-B6DE-E007EBB21F93}">
      <dgm:prSet/>
      <dgm:spPr/>
      <dgm:t>
        <a:bodyPr/>
        <a:lstStyle/>
        <a:p>
          <a:endParaRPr lang="en-US"/>
        </a:p>
      </dgm:t>
    </dgm:pt>
    <dgm:pt modelId="{932080EE-771F-4DD8-99A3-A11CF235D0E6}" type="sibTrans" cxnId="{4BED5F1E-28A6-4B5E-B6DE-E007EBB21F93}">
      <dgm:prSet/>
      <dgm:spPr/>
      <dgm:t>
        <a:bodyPr/>
        <a:lstStyle/>
        <a:p>
          <a:endParaRPr lang="en-US"/>
        </a:p>
      </dgm:t>
    </dgm:pt>
    <dgm:pt modelId="{933981AC-38E8-4E86-AD0C-DDE52E281E64}" type="pres">
      <dgm:prSet presAssocID="{6D5D68F7-ACB2-4E7B-81D0-0FF7692B2E7B}" presName="root" presStyleCnt="0">
        <dgm:presLayoutVars>
          <dgm:dir/>
          <dgm:resizeHandles val="exact"/>
        </dgm:presLayoutVars>
      </dgm:prSet>
      <dgm:spPr/>
    </dgm:pt>
    <dgm:pt modelId="{01EF276A-3A22-4BB4-A788-92D626A700C0}" type="pres">
      <dgm:prSet presAssocID="{D7EB6F6B-6A0B-4E73-AF24-67F82A0DDBB6}" presName="compNode" presStyleCnt="0"/>
      <dgm:spPr/>
    </dgm:pt>
    <dgm:pt modelId="{B7CB0C8A-C66F-4DA6-8F40-D61C7C62BB8A}" type="pres">
      <dgm:prSet presAssocID="{D7EB6F6B-6A0B-4E73-AF24-67F82A0DDBB6}" presName="bgRect" presStyleLbl="bgShp" presStyleIdx="0" presStyleCnt="3"/>
      <dgm:spPr/>
    </dgm:pt>
    <dgm:pt modelId="{9D0FAB21-C392-4F24-90B0-0F08E3908F47}" type="pres">
      <dgm:prSet presAssocID="{D7EB6F6B-6A0B-4E73-AF24-67F82A0DDB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22DFE4BA-127E-4DC3-AC4D-AE40D8BF914F}" type="pres">
      <dgm:prSet presAssocID="{D7EB6F6B-6A0B-4E73-AF24-67F82A0DDBB6}" presName="spaceRect" presStyleCnt="0"/>
      <dgm:spPr/>
    </dgm:pt>
    <dgm:pt modelId="{0F261EAB-DF41-4D23-A00F-553E312833F2}" type="pres">
      <dgm:prSet presAssocID="{D7EB6F6B-6A0B-4E73-AF24-67F82A0DDBB6}" presName="parTx" presStyleLbl="revTx" presStyleIdx="0" presStyleCnt="3">
        <dgm:presLayoutVars>
          <dgm:chMax val="0"/>
          <dgm:chPref val="0"/>
        </dgm:presLayoutVars>
      </dgm:prSet>
      <dgm:spPr/>
    </dgm:pt>
    <dgm:pt modelId="{EFB50EFC-0ED9-4F64-AA61-06B6D59FF569}" type="pres">
      <dgm:prSet presAssocID="{070F31A4-DEC0-47DA-B190-6FC0475355FF}" presName="sibTrans" presStyleCnt="0"/>
      <dgm:spPr/>
    </dgm:pt>
    <dgm:pt modelId="{52862D4E-AAEA-4288-B1AD-479075A6C128}" type="pres">
      <dgm:prSet presAssocID="{BCB1AEF3-E501-4189-A59F-CAE29F3729E4}" presName="compNode" presStyleCnt="0"/>
      <dgm:spPr/>
    </dgm:pt>
    <dgm:pt modelId="{AE29A4E1-1AA2-4CF2-A859-8E9FADE8A980}" type="pres">
      <dgm:prSet presAssocID="{BCB1AEF3-E501-4189-A59F-CAE29F3729E4}" presName="bgRect" presStyleLbl="bgShp" presStyleIdx="1" presStyleCnt="3"/>
      <dgm:spPr/>
    </dgm:pt>
    <dgm:pt modelId="{87FCB463-C1B6-4FB5-AA52-DDD6C6AFF331}" type="pres">
      <dgm:prSet presAssocID="{BCB1AEF3-E501-4189-A59F-CAE29F3729E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C1A48BE0-9F12-4533-9C98-52C9103CBC2A}" type="pres">
      <dgm:prSet presAssocID="{BCB1AEF3-E501-4189-A59F-CAE29F3729E4}" presName="spaceRect" presStyleCnt="0"/>
      <dgm:spPr/>
    </dgm:pt>
    <dgm:pt modelId="{908B3F78-2DF3-460E-84E0-4D9EDF43FC45}" type="pres">
      <dgm:prSet presAssocID="{BCB1AEF3-E501-4189-A59F-CAE29F3729E4}" presName="parTx" presStyleLbl="revTx" presStyleIdx="1" presStyleCnt="3">
        <dgm:presLayoutVars>
          <dgm:chMax val="0"/>
          <dgm:chPref val="0"/>
        </dgm:presLayoutVars>
      </dgm:prSet>
      <dgm:spPr/>
    </dgm:pt>
    <dgm:pt modelId="{B5C3387A-3A7C-4C7B-B7F2-8BB484241895}" type="pres">
      <dgm:prSet presAssocID="{B173DC7C-2735-4123-9523-804F002E43B9}" presName="sibTrans" presStyleCnt="0"/>
      <dgm:spPr/>
    </dgm:pt>
    <dgm:pt modelId="{65B8390B-CCBA-41B3-ADD1-67442A214894}" type="pres">
      <dgm:prSet presAssocID="{57CE2956-0E0C-4312-9CD2-802E09E24CBF}" presName="compNode" presStyleCnt="0"/>
      <dgm:spPr/>
    </dgm:pt>
    <dgm:pt modelId="{73F91AF2-9806-4BD3-9EEF-5F2DE52472E5}" type="pres">
      <dgm:prSet presAssocID="{57CE2956-0E0C-4312-9CD2-802E09E24CBF}" presName="bgRect" presStyleLbl="bgShp" presStyleIdx="2" presStyleCnt="3"/>
      <dgm:spPr/>
    </dgm:pt>
    <dgm:pt modelId="{014ECB15-4C9F-4D31-B0A7-1E19C0FBD133}" type="pres">
      <dgm:prSet presAssocID="{57CE2956-0E0C-4312-9CD2-802E09E24C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CB54C21-9D4C-4B58-8E7B-2C191587C3F4}" type="pres">
      <dgm:prSet presAssocID="{57CE2956-0E0C-4312-9CD2-802E09E24CBF}" presName="spaceRect" presStyleCnt="0"/>
      <dgm:spPr/>
    </dgm:pt>
    <dgm:pt modelId="{1CEBD0C7-5C5E-4274-9F96-A870643AFB2B}" type="pres">
      <dgm:prSet presAssocID="{57CE2956-0E0C-4312-9CD2-802E09E24CB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BED5F1E-28A6-4B5E-B6DE-E007EBB21F93}" srcId="{6D5D68F7-ACB2-4E7B-81D0-0FF7692B2E7B}" destId="{57CE2956-0E0C-4312-9CD2-802E09E24CBF}" srcOrd="2" destOrd="0" parTransId="{BF142798-AB4F-41ED-9D83-70FDA45395C0}" sibTransId="{932080EE-771F-4DD8-99A3-A11CF235D0E6}"/>
    <dgm:cxn modelId="{59D7AC5F-DBAA-4463-8303-7CA7140921EC}" srcId="{6D5D68F7-ACB2-4E7B-81D0-0FF7692B2E7B}" destId="{BCB1AEF3-E501-4189-A59F-CAE29F3729E4}" srcOrd="1" destOrd="0" parTransId="{F51A7427-DE9A-4876-B252-9331288B0DD2}" sibTransId="{B173DC7C-2735-4123-9523-804F002E43B9}"/>
    <dgm:cxn modelId="{84309F69-9338-453D-8D66-EF9F8E729134}" type="presOf" srcId="{BCB1AEF3-E501-4189-A59F-CAE29F3729E4}" destId="{908B3F78-2DF3-460E-84E0-4D9EDF43FC45}" srcOrd="0" destOrd="0" presId="urn:microsoft.com/office/officeart/2018/2/layout/IconVerticalSolidList"/>
    <dgm:cxn modelId="{85B0C96C-0AE8-4DD1-BDF0-E0BE6B44F1C1}" type="presOf" srcId="{D7EB6F6B-6A0B-4E73-AF24-67F82A0DDBB6}" destId="{0F261EAB-DF41-4D23-A00F-553E312833F2}" srcOrd="0" destOrd="0" presId="urn:microsoft.com/office/officeart/2018/2/layout/IconVerticalSolidList"/>
    <dgm:cxn modelId="{1C4F567E-F747-49CF-A09F-2AFDAEF61909}" type="presOf" srcId="{6D5D68F7-ACB2-4E7B-81D0-0FF7692B2E7B}" destId="{933981AC-38E8-4E86-AD0C-DDE52E281E64}" srcOrd="0" destOrd="0" presId="urn:microsoft.com/office/officeart/2018/2/layout/IconVerticalSolidList"/>
    <dgm:cxn modelId="{91068DF4-0B32-4112-9F4A-6182CF87AA84}" type="presOf" srcId="{57CE2956-0E0C-4312-9CD2-802E09E24CBF}" destId="{1CEBD0C7-5C5E-4274-9F96-A870643AFB2B}" srcOrd="0" destOrd="0" presId="urn:microsoft.com/office/officeart/2018/2/layout/IconVerticalSolidList"/>
    <dgm:cxn modelId="{8F304DFE-8C68-4788-AA63-B6D7EA52BA3E}" srcId="{6D5D68F7-ACB2-4E7B-81D0-0FF7692B2E7B}" destId="{D7EB6F6B-6A0B-4E73-AF24-67F82A0DDBB6}" srcOrd="0" destOrd="0" parTransId="{2C76DB10-D0BC-472F-886E-A5913CBC142B}" sibTransId="{070F31A4-DEC0-47DA-B190-6FC0475355FF}"/>
    <dgm:cxn modelId="{0296FE2F-A4D5-4D27-8EAF-010EDD411CC8}" type="presParOf" srcId="{933981AC-38E8-4E86-AD0C-DDE52E281E64}" destId="{01EF276A-3A22-4BB4-A788-92D626A700C0}" srcOrd="0" destOrd="0" presId="urn:microsoft.com/office/officeart/2018/2/layout/IconVerticalSolidList"/>
    <dgm:cxn modelId="{A5325902-48B7-4909-A939-838AE3C15C1E}" type="presParOf" srcId="{01EF276A-3A22-4BB4-A788-92D626A700C0}" destId="{B7CB0C8A-C66F-4DA6-8F40-D61C7C62BB8A}" srcOrd="0" destOrd="0" presId="urn:microsoft.com/office/officeart/2018/2/layout/IconVerticalSolidList"/>
    <dgm:cxn modelId="{83A3328E-D1C8-421E-B20A-39E8A6DCEB0F}" type="presParOf" srcId="{01EF276A-3A22-4BB4-A788-92D626A700C0}" destId="{9D0FAB21-C392-4F24-90B0-0F08E3908F47}" srcOrd="1" destOrd="0" presId="urn:microsoft.com/office/officeart/2018/2/layout/IconVerticalSolidList"/>
    <dgm:cxn modelId="{05DD605F-FF1F-419B-BDE1-BA225FA41EBA}" type="presParOf" srcId="{01EF276A-3A22-4BB4-A788-92D626A700C0}" destId="{22DFE4BA-127E-4DC3-AC4D-AE40D8BF914F}" srcOrd="2" destOrd="0" presId="urn:microsoft.com/office/officeart/2018/2/layout/IconVerticalSolidList"/>
    <dgm:cxn modelId="{7A7B453D-E66E-4D70-9F25-BCBC74532C70}" type="presParOf" srcId="{01EF276A-3A22-4BB4-A788-92D626A700C0}" destId="{0F261EAB-DF41-4D23-A00F-553E312833F2}" srcOrd="3" destOrd="0" presId="urn:microsoft.com/office/officeart/2018/2/layout/IconVerticalSolidList"/>
    <dgm:cxn modelId="{6B7C02B4-30A8-499D-BC59-21C78CDD22DD}" type="presParOf" srcId="{933981AC-38E8-4E86-AD0C-DDE52E281E64}" destId="{EFB50EFC-0ED9-4F64-AA61-06B6D59FF569}" srcOrd="1" destOrd="0" presId="urn:microsoft.com/office/officeart/2018/2/layout/IconVerticalSolidList"/>
    <dgm:cxn modelId="{0B7A4D51-DA64-4573-A086-800A56EE6F62}" type="presParOf" srcId="{933981AC-38E8-4E86-AD0C-DDE52E281E64}" destId="{52862D4E-AAEA-4288-B1AD-479075A6C128}" srcOrd="2" destOrd="0" presId="urn:microsoft.com/office/officeart/2018/2/layout/IconVerticalSolidList"/>
    <dgm:cxn modelId="{D084C878-7637-4182-9AC5-A04430DD8262}" type="presParOf" srcId="{52862D4E-AAEA-4288-B1AD-479075A6C128}" destId="{AE29A4E1-1AA2-4CF2-A859-8E9FADE8A980}" srcOrd="0" destOrd="0" presId="urn:microsoft.com/office/officeart/2018/2/layout/IconVerticalSolidList"/>
    <dgm:cxn modelId="{99EF185F-FACB-4AF6-8A23-11C611A2050C}" type="presParOf" srcId="{52862D4E-AAEA-4288-B1AD-479075A6C128}" destId="{87FCB463-C1B6-4FB5-AA52-DDD6C6AFF331}" srcOrd="1" destOrd="0" presId="urn:microsoft.com/office/officeart/2018/2/layout/IconVerticalSolidList"/>
    <dgm:cxn modelId="{64F954A4-5481-4326-A1A4-3459A8F720FB}" type="presParOf" srcId="{52862D4E-AAEA-4288-B1AD-479075A6C128}" destId="{C1A48BE0-9F12-4533-9C98-52C9103CBC2A}" srcOrd="2" destOrd="0" presId="urn:microsoft.com/office/officeart/2018/2/layout/IconVerticalSolidList"/>
    <dgm:cxn modelId="{BEAC9404-8F2E-4D3E-8570-59A14BA36F75}" type="presParOf" srcId="{52862D4E-AAEA-4288-B1AD-479075A6C128}" destId="{908B3F78-2DF3-460E-84E0-4D9EDF43FC45}" srcOrd="3" destOrd="0" presId="urn:microsoft.com/office/officeart/2018/2/layout/IconVerticalSolidList"/>
    <dgm:cxn modelId="{B4361F1A-84AB-4625-A025-5E7377645189}" type="presParOf" srcId="{933981AC-38E8-4E86-AD0C-DDE52E281E64}" destId="{B5C3387A-3A7C-4C7B-B7F2-8BB484241895}" srcOrd="3" destOrd="0" presId="urn:microsoft.com/office/officeart/2018/2/layout/IconVerticalSolidList"/>
    <dgm:cxn modelId="{1603D33F-C774-4CA4-8D8D-EB698A9FE292}" type="presParOf" srcId="{933981AC-38E8-4E86-AD0C-DDE52E281E64}" destId="{65B8390B-CCBA-41B3-ADD1-67442A214894}" srcOrd="4" destOrd="0" presId="urn:microsoft.com/office/officeart/2018/2/layout/IconVerticalSolidList"/>
    <dgm:cxn modelId="{071C9B91-4465-46B6-876A-2503938CDEF6}" type="presParOf" srcId="{65B8390B-CCBA-41B3-ADD1-67442A214894}" destId="{73F91AF2-9806-4BD3-9EEF-5F2DE52472E5}" srcOrd="0" destOrd="0" presId="urn:microsoft.com/office/officeart/2018/2/layout/IconVerticalSolidList"/>
    <dgm:cxn modelId="{038B2806-15AA-4C43-A428-0FD6FEC5939F}" type="presParOf" srcId="{65B8390B-CCBA-41B3-ADD1-67442A214894}" destId="{014ECB15-4C9F-4D31-B0A7-1E19C0FBD133}" srcOrd="1" destOrd="0" presId="urn:microsoft.com/office/officeart/2018/2/layout/IconVerticalSolidList"/>
    <dgm:cxn modelId="{30ED2009-0B99-43DC-A63D-D329E6D0F99B}" type="presParOf" srcId="{65B8390B-CCBA-41B3-ADD1-67442A214894}" destId="{DCB54C21-9D4C-4B58-8E7B-2C191587C3F4}" srcOrd="2" destOrd="0" presId="urn:microsoft.com/office/officeart/2018/2/layout/IconVerticalSolidList"/>
    <dgm:cxn modelId="{730CAD8E-BE70-4D6B-8F30-DFD78035A0CB}" type="presParOf" srcId="{65B8390B-CCBA-41B3-ADD1-67442A214894}" destId="{1CEBD0C7-5C5E-4274-9F96-A870643AFB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2363E6B1-3C7D-4712-8078-39E42891099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E2D587-926A-499C-B57E-4CD43E1360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Point – What is your argument? </a:t>
          </a:r>
          <a:endParaRPr lang="en-US"/>
        </a:p>
      </dgm:t>
    </dgm:pt>
    <dgm:pt modelId="{100773C0-5CC8-4F1B-A6CC-A5103A8F27CA}" type="parTrans" cxnId="{BAA86AB8-1356-42AC-AB88-8BAF875504C0}">
      <dgm:prSet/>
      <dgm:spPr/>
      <dgm:t>
        <a:bodyPr/>
        <a:lstStyle/>
        <a:p>
          <a:endParaRPr lang="en-US"/>
        </a:p>
      </dgm:t>
    </dgm:pt>
    <dgm:pt modelId="{C7E5E55F-7890-482A-986C-FCB3DEB8B261}" type="sibTrans" cxnId="{BAA86AB8-1356-42AC-AB88-8BAF875504C0}">
      <dgm:prSet/>
      <dgm:spPr/>
      <dgm:t>
        <a:bodyPr/>
        <a:lstStyle/>
        <a:p>
          <a:endParaRPr lang="en-US"/>
        </a:p>
      </dgm:t>
    </dgm:pt>
    <dgm:pt modelId="{46DA3FC3-27E2-4D42-93E9-ED1AE22345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Evidence – How are you proving it? </a:t>
          </a:r>
          <a:endParaRPr lang="en-US"/>
        </a:p>
      </dgm:t>
    </dgm:pt>
    <dgm:pt modelId="{3848A047-3C2C-4623-8383-4AC0361898C8}" type="parTrans" cxnId="{675650F5-FF31-4153-B191-03B231B0AE13}">
      <dgm:prSet/>
      <dgm:spPr/>
      <dgm:t>
        <a:bodyPr/>
        <a:lstStyle/>
        <a:p>
          <a:endParaRPr lang="en-US"/>
        </a:p>
      </dgm:t>
    </dgm:pt>
    <dgm:pt modelId="{ADBDE35C-F353-4906-B6B7-841129ACDCBB}" type="sibTrans" cxnId="{675650F5-FF31-4153-B191-03B231B0AE13}">
      <dgm:prSet/>
      <dgm:spPr/>
      <dgm:t>
        <a:bodyPr/>
        <a:lstStyle/>
        <a:p>
          <a:endParaRPr lang="en-US"/>
        </a:p>
      </dgm:t>
    </dgm:pt>
    <dgm:pt modelId="{1314C1F0-F242-430F-A7FB-FC16C479BD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Explain – How does the evidence and argument link and what do they demonstrate? </a:t>
          </a:r>
          <a:endParaRPr lang="en-US"/>
        </a:p>
      </dgm:t>
    </dgm:pt>
    <dgm:pt modelId="{ED5E257E-A1DB-411C-A134-9E37F53FB480}" type="parTrans" cxnId="{C83E9D31-4DF0-4040-813F-0824803106C7}">
      <dgm:prSet/>
      <dgm:spPr/>
      <dgm:t>
        <a:bodyPr/>
        <a:lstStyle/>
        <a:p>
          <a:endParaRPr lang="en-US"/>
        </a:p>
      </dgm:t>
    </dgm:pt>
    <dgm:pt modelId="{463DF7F4-6CE4-4451-B695-D5075CF44F35}" type="sibTrans" cxnId="{C83E9D31-4DF0-4040-813F-0824803106C7}">
      <dgm:prSet/>
      <dgm:spPr/>
      <dgm:t>
        <a:bodyPr/>
        <a:lstStyle/>
        <a:p>
          <a:endParaRPr lang="en-US"/>
        </a:p>
      </dgm:t>
    </dgm:pt>
    <dgm:pt modelId="{A249C6A4-1FCF-4C39-BC94-EDD36C0A42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Link – How does this link back to the assignment question?</a:t>
          </a:r>
          <a:endParaRPr lang="en-US"/>
        </a:p>
      </dgm:t>
    </dgm:pt>
    <dgm:pt modelId="{52F91680-7307-41CF-A4FC-858E066DD44B}" type="parTrans" cxnId="{5F8B7DAB-703D-46D0-A1F7-D008B9F97C75}">
      <dgm:prSet/>
      <dgm:spPr/>
      <dgm:t>
        <a:bodyPr/>
        <a:lstStyle/>
        <a:p>
          <a:endParaRPr lang="en-US"/>
        </a:p>
      </dgm:t>
    </dgm:pt>
    <dgm:pt modelId="{37AC8C81-B91E-441D-AF97-7FBC8A6E5A0B}" type="sibTrans" cxnId="{5F8B7DAB-703D-46D0-A1F7-D008B9F97C75}">
      <dgm:prSet/>
      <dgm:spPr/>
      <dgm:t>
        <a:bodyPr/>
        <a:lstStyle/>
        <a:p>
          <a:endParaRPr lang="en-US"/>
        </a:p>
      </dgm:t>
    </dgm:pt>
    <dgm:pt modelId="{A933E293-2C3C-47CB-8D9C-689DDCFDD4E6}" type="pres">
      <dgm:prSet presAssocID="{2363E6B1-3C7D-4712-8078-39E428910997}" presName="root" presStyleCnt="0">
        <dgm:presLayoutVars>
          <dgm:dir/>
          <dgm:resizeHandles val="exact"/>
        </dgm:presLayoutVars>
      </dgm:prSet>
      <dgm:spPr/>
    </dgm:pt>
    <dgm:pt modelId="{6CA1ED2A-861A-451C-A122-01CD96DC47A6}" type="pres">
      <dgm:prSet presAssocID="{CAE2D587-926A-499C-B57E-4CD43E136091}" presName="compNode" presStyleCnt="0"/>
      <dgm:spPr/>
    </dgm:pt>
    <dgm:pt modelId="{5CE2D4B8-8F6B-4B1D-8320-ED26B8F5EFD2}" type="pres">
      <dgm:prSet presAssocID="{CAE2D587-926A-499C-B57E-4CD43E136091}" presName="bgRect" presStyleLbl="bgShp" presStyleIdx="0" presStyleCnt="4"/>
      <dgm:spPr/>
    </dgm:pt>
    <dgm:pt modelId="{E8768F2F-059D-4092-9DF6-709705B370E9}" type="pres">
      <dgm:prSet presAssocID="{CAE2D587-926A-499C-B57E-4CD43E13609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CB493A37-ED01-42E0-B4F6-B07EC81F0727}" type="pres">
      <dgm:prSet presAssocID="{CAE2D587-926A-499C-B57E-4CD43E136091}" presName="spaceRect" presStyleCnt="0"/>
      <dgm:spPr/>
    </dgm:pt>
    <dgm:pt modelId="{1ACC1DB7-F933-461F-857E-780ED2482255}" type="pres">
      <dgm:prSet presAssocID="{CAE2D587-926A-499C-B57E-4CD43E136091}" presName="parTx" presStyleLbl="revTx" presStyleIdx="0" presStyleCnt="4">
        <dgm:presLayoutVars>
          <dgm:chMax val="0"/>
          <dgm:chPref val="0"/>
        </dgm:presLayoutVars>
      </dgm:prSet>
      <dgm:spPr/>
    </dgm:pt>
    <dgm:pt modelId="{6756457E-28F4-40FF-BFEB-3B06F8CB988A}" type="pres">
      <dgm:prSet presAssocID="{C7E5E55F-7890-482A-986C-FCB3DEB8B261}" presName="sibTrans" presStyleCnt="0"/>
      <dgm:spPr/>
    </dgm:pt>
    <dgm:pt modelId="{23DDBE7A-A6D7-4914-8AF6-EECC6B26983D}" type="pres">
      <dgm:prSet presAssocID="{46DA3FC3-27E2-4D42-93E9-ED1AE2234535}" presName="compNode" presStyleCnt="0"/>
      <dgm:spPr/>
    </dgm:pt>
    <dgm:pt modelId="{3F89CF12-3617-4B47-918D-160890DCC786}" type="pres">
      <dgm:prSet presAssocID="{46DA3FC3-27E2-4D42-93E9-ED1AE2234535}" presName="bgRect" presStyleLbl="bgShp" presStyleIdx="1" presStyleCnt="4"/>
      <dgm:spPr/>
    </dgm:pt>
    <dgm:pt modelId="{FB411A9E-24D7-4472-84D6-93CF835EC856}" type="pres">
      <dgm:prSet presAssocID="{46DA3FC3-27E2-4D42-93E9-ED1AE223453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7148BC0-3011-4059-A79D-8C36CB66E268}" type="pres">
      <dgm:prSet presAssocID="{46DA3FC3-27E2-4D42-93E9-ED1AE2234535}" presName="spaceRect" presStyleCnt="0"/>
      <dgm:spPr/>
    </dgm:pt>
    <dgm:pt modelId="{5FF7ED0A-8FEE-423E-835D-425CF1FAFD52}" type="pres">
      <dgm:prSet presAssocID="{46DA3FC3-27E2-4D42-93E9-ED1AE2234535}" presName="parTx" presStyleLbl="revTx" presStyleIdx="1" presStyleCnt="4">
        <dgm:presLayoutVars>
          <dgm:chMax val="0"/>
          <dgm:chPref val="0"/>
        </dgm:presLayoutVars>
      </dgm:prSet>
      <dgm:spPr/>
    </dgm:pt>
    <dgm:pt modelId="{CC765958-42C6-4A0D-A307-236E16A3B6E3}" type="pres">
      <dgm:prSet presAssocID="{ADBDE35C-F353-4906-B6B7-841129ACDCBB}" presName="sibTrans" presStyleCnt="0"/>
      <dgm:spPr/>
    </dgm:pt>
    <dgm:pt modelId="{6F19A422-430E-430F-9A3B-773A124AF658}" type="pres">
      <dgm:prSet presAssocID="{1314C1F0-F242-430F-A7FB-FC16C479BDD2}" presName="compNode" presStyleCnt="0"/>
      <dgm:spPr/>
    </dgm:pt>
    <dgm:pt modelId="{C45545A5-557D-47D9-A362-E2E80BF3B969}" type="pres">
      <dgm:prSet presAssocID="{1314C1F0-F242-430F-A7FB-FC16C479BDD2}" presName="bgRect" presStyleLbl="bgShp" presStyleIdx="2" presStyleCnt="4"/>
      <dgm:spPr/>
    </dgm:pt>
    <dgm:pt modelId="{248340E7-D6C5-4C9A-B580-B430D76F2BD5}" type="pres">
      <dgm:prSet presAssocID="{1314C1F0-F242-430F-A7FB-FC16C479BD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0A04E721-AC15-4947-BAFD-C01CAF630FFD}" type="pres">
      <dgm:prSet presAssocID="{1314C1F0-F242-430F-A7FB-FC16C479BDD2}" presName="spaceRect" presStyleCnt="0"/>
      <dgm:spPr/>
    </dgm:pt>
    <dgm:pt modelId="{5ED0E258-C2AC-4C8B-BAF1-3804BE3C19AF}" type="pres">
      <dgm:prSet presAssocID="{1314C1F0-F242-430F-A7FB-FC16C479BDD2}" presName="parTx" presStyleLbl="revTx" presStyleIdx="2" presStyleCnt="4">
        <dgm:presLayoutVars>
          <dgm:chMax val="0"/>
          <dgm:chPref val="0"/>
        </dgm:presLayoutVars>
      </dgm:prSet>
      <dgm:spPr/>
    </dgm:pt>
    <dgm:pt modelId="{C0687864-1BEC-4488-97B0-9A02120EA880}" type="pres">
      <dgm:prSet presAssocID="{463DF7F4-6CE4-4451-B695-D5075CF44F35}" presName="sibTrans" presStyleCnt="0"/>
      <dgm:spPr/>
    </dgm:pt>
    <dgm:pt modelId="{7EBADA60-442F-449A-93F7-89A2D31558BD}" type="pres">
      <dgm:prSet presAssocID="{A249C6A4-1FCF-4C39-BC94-EDD36C0A4236}" presName="compNode" presStyleCnt="0"/>
      <dgm:spPr/>
    </dgm:pt>
    <dgm:pt modelId="{5B62E0AB-A211-4F6A-B839-82A2B8F5E919}" type="pres">
      <dgm:prSet presAssocID="{A249C6A4-1FCF-4C39-BC94-EDD36C0A4236}" presName="bgRect" presStyleLbl="bgShp" presStyleIdx="3" presStyleCnt="4"/>
      <dgm:spPr/>
    </dgm:pt>
    <dgm:pt modelId="{0FA1C5FD-D89E-4B4D-9B26-E671812A2226}" type="pres">
      <dgm:prSet presAssocID="{A249C6A4-1FCF-4C39-BC94-EDD36C0A42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0B4E9F92-A9E7-4696-95CA-6912003BF369}" type="pres">
      <dgm:prSet presAssocID="{A249C6A4-1FCF-4C39-BC94-EDD36C0A4236}" presName="spaceRect" presStyleCnt="0"/>
      <dgm:spPr/>
    </dgm:pt>
    <dgm:pt modelId="{96A85F74-BD06-4ED0-8B8E-2004A838088C}" type="pres">
      <dgm:prSet presAssocID="{A249C6A4-1FCF-4C39-BC94-EDD36C0A423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3E9D31-4DF0-4040-813F-0824803106C7}" srcId="{2363E6B1-3C7D-4712-8078-39E428910997}" destId="{1314C1F0-F242-430F-A7FB-FC16C479BDD2}" srcOrd="2" destOrd="0" parTransId="{ED5E257E-A1DB-411C-A134-9E37F53FB480}" sibTransId="{463DF7F4-6CE4-4451-B695-D5075CF44F35}"/>
    <dgm:cxn modelId="{9C9C7532-54E6-4952-8221-D8DC630D8304}" type="presOf" srcId="{2363E6B1-3C7D-4712-8078-39E428910997}" destId="{A933E293-2C3C-47CB-8D9C-689DDCFDD4E6}" srcOrd="0" destOrd="0" presId="urn:microsoft.com/office/officeart/2018/2/layout/IconVerticalSolidList"/>
    <dgm:cxn modelId="{6E79C436-227E-471F-97E9-236B799A16A3}" type="presOf" srcId="{1314C1F0-F242-430F-A7FB-FC16C479BDD2}" destId="{5ED0E258-C2AC-4C8B-BAF1-3804BE3C19AF}" srcOrd="0" destOrd="0" presId="urn:microsoft.com/office/officeart/2018/2/layout/IconVerticalSolidList"/>
    <dgm:cxn modelId="{464B664E-B116-4C88-BAC2-6800F07B14EE}" type="presOf" srcId="{CAE2D587-926A-499C-B57E-4CD43E136091}" destId="{1ACC1DB7-F933-461F-857E-780ED2482255}" srcOrd="0" destOrd="0" presId="urn:microsoft.com/office/officeart/2018/2/layout/IconVerticalSolidList"/>
    <dgm:cxn modelId="{F38A0B87-9E56-4A00-83D6-6D234B9ECDF2}" type="presOf" srcId="{46DA3FC3-27E2-4D42-93E9-ED1AE2234535}" destId="{5FF7ED0A-8FEE-423E-835D-425CF1FAFD52}" srcOrd="0" destOrd="0" presId="urn:microsoft.com/office/officeart/2018/2/layout/IconVerticalSolidList"/>
    <dgm:cxn modelId="{333E6CA6-A25D-43CB-AA10-4AB8A5ECC378}" type="presOf" srcId="{A249C6A4-1FCF-4C39-BC94-EDD36C0A4236}" destId="{96A85F74-BD06-4ED0-8B8E-2004A838088C}" srcOrd="0" destOrd="0" presId="urn:microsoft.com/office/officeart/2018/2/layout/IconVerticalSolidList"/>
    <dgm:cxn modelId="{5F8B7DAB-703D-46D0-A1F7-D008B9F97C75}" srcId="{2363E6B1-3C7D-4712-8078-39E428910997}" destId="{A249C6A4-1FCF-4C39-BC94-EDD36C0A4236}" srcOrd="3" destOrd="0" parTransId="{52F91680-7307-41CF-A4FC-858E066DD44B}" sibTransId="{37AC8C81-B91E-441D-AF97-7FBC8A6E5A0B}"/>
    <dgm:cxn modelId="{BAA86AB8-1356-42AC-AB88-8BAF875504C0}" srcId="{2363E6B1-3C7D-4712-8078-39E428910997}" destId="{CAE2D587-926A-499C-B57E-4CD43E136091}" srcOrd="0" destOrd="0" parTransId="{100773C0-5CC8-4F1B-A6CC-A5103A8F27CA}" sibTransId="{C7E5E55F-7890-482A-986C-FCB3DEB8B261}"/>
    <dgm:cxn modelId="{675650F5-FF31-4153-B191-03B231B0AE13}" srcId="{2363E6B1-3C7D-4712-8078-39E428910997}" destId="{46DA3FC3-27E2-4D42-93E9-ED1AE2234535}" srcOrd="1" destOrd="0" parTransId="{3848A047-3C2C-4623-8383-4AC0361898C8}" sibTransId="{ADBDE35C-F353-4906-B6B7-841129ACDCBB}"/>
    <dgm:cxn modelId="{A3BA41DA-FD04-42AB-BF0E-95ABF693C509}" type="presParOf" srcId="{A933E293-2C3C-47CB-8D9C-689DDCFDD4E6}" destId="{6CA1ED2A-861A-451C-A122-01CD96DC47A6}" srcOrd="0" destOrd="0" presId="urn:microsoft.com/office/officeart/2018/2/layout/IconVerticalSolidList"/>
    <dgm:cxn modelId="{A3FD034B-E7C1-4801-BAFF-3D19103894A4}" type="presParOf" srcId="{6CA1ED2A-861A-451C-A122-01CD96DC47A6}" destId="{5CE2D4B8-8F6B-4B1D-8320-ED26B8F5EFD2}" srcOrd="0" destOrd="0" presId="urn:microsoft.com/office/officeart/2018/2/layout/IconVerticalSolidList"/>
    <dgm:cxn modelId="{ABD3EEA1-FC39-41EA-9496-ACE340DB371C}" type="presParOf" srcId="{6CA1ED2A-861A-451C-A122-01CD96DC47A6}" destId="{E8768F2F-059D-4092-9DF6-709705B370E9}" srcOrd="1" destOrd="0" presId="urn:microsoft.com/office/officeart/2018/2/layout/IconVerticalSolidList"/>
    <dgm:cxn modelId="{61586BE6-41E5-4EC6-B414-5633AEB6FE9E}" type="presParOf" srcId="{6CA1ED2A-861A-451C-A122-01CD96DC47A6}" destId="{CB493A37-ED01-42E0-B4F6-B07EC81F0727}" srcOrd="2" destOrd="0" presId="urn:microsoft.com/office/officeart/2018/2/layout/IconVerticalSolidList"/>
    <dgm:cxn modelId="{067CE714-685B-42D8-9B51-11F83CAB8D10}" type="presParOf" srcId="{6CA1ED2A-861A-451C-A122-01CD96DC47A6}" destId="{1ACC1DB7-F933-461F-857E-780ED2482255}" srcOrd="3" destOrd="0" presId="urn:microsoft.com/office/officeart/2018/2/layout/IconVerticalSolidList"/>
    <dgm:cxn modelId="{67E50427-F3FE-4D69-B3FF-78CA47A8E8C9}" type="presParOf" srcId="{A933E293-2C3C-47CB-8D9C-689DDCFDD4E6}" destId="{6756457E-28F4-40FF-BFEB-3B06F8CB988A}" srcOrd="1" destOrd="0" presId="urn:microsoft.com/office/officeart/2018/2/layout/IconVerticalSolidList"/>
    <dgm:cxn modelId="{9651AE7D-62C7-4859-85CC-9E8FA7C124DF}" type="presParOf" srcId="{A933E293-2C3C-47CB-8D9C-689DDCFDD4E6}" destId="{23DDBE7A-A6D7-4914-8AF6-EECC6B26983D}" srcOrd="2" destOrd="0" presId="urn:microsoft.com/office/officeart/2018/2/layout/IconVerticalSolidList"/>
    <dgm:cxn modelId="{57D901E0-9FBD-4D6B-8C92-77754E41F91C}" type="presParOf" srcId="{23DDBE7A-A6D7-4914-8AF6-EECC6B26983D}" destId="{3F89CF12-3617-4B47-918D-160890DCC786}" srcOrd="0" destOrd="0" presId="urn:microsoft.com/office/officeart/2018/2/layout/IconVerticalSolidList"/>
    <dgm:cxn modelId="{574FFD5C-BA09-4463-855A-EB1C831C39F2}" type="presParOf" srcId="{23DDBE7A-A6D7-4914-8AF6-EECC6B26983D}" destId="{FB411A9E-24D7-4472-84D6-93CF835EC856}" srcOrd="1" destOrd="0" presId="urn:microsoft.com/office/officeart/2018/2/layout/IconVerticalSolidList"/>
    <dgm:cxn modelId="{BE214F26-3CC1-4E7D-85D0-CEC693B89F6A}" type="presParOf" srcId="{23DDBE7A-A6D7-4914-8AF6-EECC6B26983D}" destId="{F7148BC0-3011-4059-A79D-8C36CB66E268}" srcOrd="2" destOrd="0" presId="urn:microsoft.com/office/officeart/2018/2/layout/IconVerticalSolidList"/>
    <dgm:cxn modelId="{A20BD382-D8A8-434F-9A12-5DF84259E69D}" type="presParOf" srcId="{23DDBE7A-A6D7-4914-8AF6-EECC6B26983D}" destId="{5FF7ED0A-8FEE-423E-835D-425CF1FAFD52}" srcOrd="3" destOrd="0" presId="urn:microsoft.com/office/officeart/2018/2/layout/IconVerticalSolidList"/>
    <dgm:cxn modelId="{4E13A76D-8F4A-4644-98B2-270023FE70BE}" type="presParOf" srcId="{A933E293-2C3C-47CB-8D9C-689DDCFDD4E6}" destId="{CC765958-42C6-4A0D-A307-236E16A3B6E3}" srcOrd="3" destOrd="0" presId="urn:microsoft.com/office/officeart/2018/2/layout/IconVerticalSolidList"/>
    <dgm:cxn modelId="{B1962B6F-8CD9-4CDE-A0AD-07F6830BD95F}" type="presParOf" srcId="{A933E293-2C3C-47CB-8D9C-689DDCFDD4E6}" destId="{6F19A422-430E-430F-9A3B-773A124AF658}" srcOrd="4" destOrd="0" presId="urn:microsoft.com/office/officeart/2018/2/layout/IconVerticalSolidList"/>
    <dgm:cxn modelId="{342C09AA-98B9-4377-8693-156987410CAF}" type="presParOf" srcId="{6F19A422-430E-430F-9A3B-773A124AF658}" destId="{C45545A5-557D-47D9-A362-E2E80BF3B969}" srcOrd="0" destOrd="0" presId="urn:microsoft.com/office/officeart/2018/2/layout/IconVerticalSolidList"/>
    <dgm:cxn modelId="{AF1DD979-CFBA-4D3B-A402-08DC773D6BFF}" type="presParOf" srcId="{6F19A422-430E-430F-9A3B-773A124AF658}" destId="{248340E7-D6C5-4C9A-B580-B430D76F2BD5}" srcOrd="1" destOrd="0" presId="urn:microsoft.com/office/officeart/2018/2/layout/IconVerticalSolidList"/>
    <dgm:cxn modelId="{53AC44B2-F0A4-4FCD-AB44-15F3411212B6}" type="presParOf" srcId="{6F19A422-430E-430F-9A3B-773A124AF658}" destId="{0A04E721-AC15-4947-BAFD-C01CAF630FFD}" srcOrd="2" destOrd="0" presId="urn:microsoft.com/office/officeart/2018/2/layout/IconVerticalSolidList"/>
    <dgm:cxn modelId="{5AED37FB-FBE1-4FAD-A3BE-9BC239D0CE9B}" type="presParOf" srcId="{6F19A422-430E-430F-9A3B-773A124AF658}" destId="{5ED0E258-C2AC-4C8B-BAF1-3804BE3C19AF}" srcOrd="3" destOrd="0" presId="urn:microsoft.com/office/officeart/2018/2/layout/IconVerticalSolidList"/>
    <dgm:cxn modelId="{071DC8D8-9BF6-40B1-8B56-FC0BF81E4D25}" type="presParOf" srcId="{A933E293-2C3C-47CB-8D9C-689DDCFDD4E6}" destId="{C0687864-1BEC-4488-97B0-9A02120EA880}" srcOrd="5" destOrd="0" presId="urn:microsoft.com/office/officeart/2018/2/layout/IconVerticalSolidList"/>
    <dgm:cxn modelId="{C27B5BF6-6455-4766-875E-02FEABF7D2C6}" type="presParOf" srcId="{A933E293-2C3C-47CB-8D9C-689DDCFDD4E6}" destId="{7EBADA60-442F-449A-93F7-89A2D31558BD}" srcOrd="6" destOrd="0" presId="urn:microsoft.com/office/officeart/2018/2/layout/IconVerticalSolidList"/>
    <dgm:cxn modelId="{B7CE22DC-85E8-4EC1-AC20-32125BEBAD9B}" type="presParOf" srcId="{7EBADA60-442F-449A-93F7-89A2D31558BD}" destId="{5B62E0AB-A211-4F6A-B839-82A2B8F5E919}" srcOrd="0" destOrd="0" presId="urn:microsoft.com/office/officeart/2018/2/layout/IconVerticalSolidList"/>
    <dgm:cxn modelId="{E30D6696-ED9E-4554-8BD5-BEA735A25BF6}" type="presParOf" srcId="{7EBADA60-442F-449A-93F7-89A2D31558BD}" destId="{0FA1C5FD-D89E-4B4D-9B26-E671812A2226}" srcOrd="1" destOrd="0" presId="urn:microsoft.com/office/officeart/2018/2/layout/IconVerticalSolidList"/>
    <dgm:cxn modelId="{1B6EA6BE-36E8-4B99-A058-F16A603A9244}" type="presParOf" srcId="{7EBADA60-442F-449A-93F7-89A2D31558BD}" destId="{0B4E9F92-A9E7-4696-95CA-6912003BF369}" srcOrd="2" destOrd="0" presId="urn:microsoft.com/office/officeart/2018/2/layout/IconVerticalSolidList"/>
    <dgm:cxn modelId="{99CD7235-9256-4F9D-9F57-E970ACB9E227}" type="presParOf" srcId="{7EBADA60-442F-449A-93F7-89A2D31558BD}" destId="{96A85F74-BD06-4ED0-8B8E-2004A83808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AF22CBFB-2831-455F-A005-540C6CDB54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5B9F0F7-2ED9-40EB-8BB1-941C2F3557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Due on the 15</a:t>
          </a:r>
          <a:r>
            <a:rPr lang="en-GB" baseline="30000"/>
            <a:t>th</a:t>
          </a:r>
          <a:r>
            <a:rPr lang="en-GB"/>
            <a:t> of March 2024 at 23:59pm. </a:t>
          </a:r>
          <a:endParaRPr lang="en-US"/>
        </a:p>
      </dgm:t>
    </dgm:pt>
    <dgm:pt modelId="{C5BA9081-6676-412C-A8A3-508BCF304ED8}" type="parTrans" cxnId="{3043A594-635C-4145-A417-562F148AA964}">
      <dgm:prSet/>
      <dgm:spPr/>
      <dgm:t>
        <a:bodyPr/>
        <a:lstStyle/>
        <a:p>
          <a:endParaRPr lang="en-US"/>
        </a:p>
      </dgm:t>
    </dgm:pt>
    <dgm:pt modelId="{AD6C9F79-BA27-487D-949F-8723DDDC3B37}" type="sibTrans" cxnId="{3043A594-635C-4145-A417-562F148AA964}">
      <dgm:prSet/>
      <dgm:spPr/>
      <dgm:t>
        <a:bodyPr/>
        <a:lstStyle/>
        <a:p>
          <a:endParaRPr lang="en-US"/>
        </a:p>
      </dgm:t>
    </dgm:pt>
    <dgm:pt modelId="{2C0C6FF0-021A-48E2-BE21-FCD7B314FF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1,500 words </a:t>
          </a:r>
          <a:endParaRPr lang="en-US"/>
        </a:p>
      </dgm:t>
    </dgm:pt>
    <dgm:pt modelId="{3B0525E9-1567-4437-B9EB-68BC99C29EEF}" type="parTrans" cxnId="{53606314-62AD-41D6-B9BB-90B2D01897FF}">
      <dgm:prSet/>
      <dgm:spPr/>
      <dgm:t>
        <a:bodyPr/>
        <a:lstStyle/>
        <a:p>
          <a:endParaRPr lang="en-US"/>
        </a:p>
      </dgm:t>
    </dgm:pt>
    <dgm:pt modelId="{0CF2EFB8-BD15-4729-88FF-23C55B431600}" type="sibTrans" cxnId="{53606314-62AD-41D6-B9BB-90B2D01897FF}">
      <dgm:prSet/>
      <dgm:spPr/>
      <dgm:t>
        <a:bodyPr/>
        <a:lstStyle/>
        <a:p>
          <a:endParaRPr lang="en-US"/>
        </a:p>
      </dgm:t>
    </dgm:pt>
    <dgm:pt modelId="{47530C46-1CBE-4089-8396-A949C97EBD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10% over or 10% under. </a:t>
          </a:r>
          <a:endParaRPr lang="en-US"/>
        </a:p>
      </dgm:t>
    </dgm:pt>
    <dgm:pt modelId="{6D86A661-EA9F-4635-A150-B9F1D8062AFA}" type="parTrans" cxnId="{88737C32-8D81-4727-8BDF-7E0FDAEBFBDA}">
      <dgm:prSet/>
      <dgm:spPr/>
      <dgm:t>
        <a:bodyPr/>
        <a:lstStyle/>
        <a:p>
          <a:endParaRPr lang="en-US"/>
        </a:p>
      </dgm:t>
    </dgm:pt>
    <dgm:pt modelId="{4598DA6F-DD12-4F7E-B730-DB33BB81AE0B}" type="sibTrans" cxnId="{88737C32-8D81-4727-8BDF-7E0FDAEBFBDA}">
      <dgm:prSet/>
      <dgm:spPr/>
      <dgm:t>
        <a:bodyPr/>
        <a:lstStyle/>
        <a:p>
          <a:endParaRPr lang="en-US"/>
        </a:p>
      </dgm:t>
    </dgm:pt>
    <dgm:pt modelId="{98705976-D2CA-4BA4-A1FE-BE8F059B9D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Draft session 11</a:t>
          </a:r>
          <a:r>
            <a:rPr lang="en-GB" baseline="30000"/>
            <a:t>th</a:t>
          </a:r>
          <a:r>
            <a:rPr lang="en-GB"/>
            <a:t> March 2024 at 9am – 1pm. </a:t>
          </a:r>
          <a:endParaRPr lang="en-US"/>
        </a:p>
      </dgm:t>
    </dgm:pt>
    <dgm:pt modelId="{5D6DA7F4-0C7E-4D72-B8BC-223DD6F1C633}" type="parTrans" cxnId="{38CEC4BD-5B5B-4D9F-886A-BF30EEE1A1D4}">
      <dgm:prSet/>
      <dgm:spPr/>
      <dgm:t>
        <a:bodyPr/>
        <a:lstStyle/>
        <a:p>
          <a:endParaRPr lang="en-US"/>
        </a:p>
      </dgm:t>
    </dgm:pt>
    <dgm:pt modelId="{20281784-ECF3-4D2D-BA15-20515D32EB16}" type="sibTrans" cxnId="{38CEC4BD-5B5B-4D9F-886A-BF30EEE1A1D4}">
      <dgm:prSet/>
      <dgm:spPr/>
      <dgm:t>
        <a:bodyPr/>
        <a:lstStyle/>
        <a:p>
          <a:endParaRPr lang="en-US"/>
        </a:p>
      </dgm:t>
    </dgm:pt>
    <dgm:pt modelId="{4B8B1365-62D5-4723-9C31-FE0C1E101A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you are unable to make it to the draft session you are welcome to email me a copy of the assignment. </a:t>
          </a:r>
          <a:endParaRPr lang="en-US"/>
        </a:p>
      </dgm:t>
    </dgm:pt>
    <dgm:pt modelId="{5489AF95-5BEB-400C-8487-65BE059A38C6}" type="parTrans" cxnId="{E4577048-6AEB-448A-99D6-16F18BB31F2A}">
      <dgm:prSet/>
      <dgm:spPr/>
      <dgm:t>
        <a:bodyPr/>
        <a:lstStyle/>
        <a:p>
          <a:endParaRPr lang="en-US"/>
        </a:p>
      </dgm:t>
    </dgm:pt>
    <dgm:pt modelId="{227A5A91-BDFF-4379-8ACE-D3E54FB09BEA}" type="sibTrans" cxnId="{E4577048-6AEB-448A-99D6-16F18BB31F2A}">
      <dgm:prSet/>
      <dgm:spPr/>
      <dgm:t>
        <a:bodyPr/>
        <a:lstStyle/>
        <a:p>
          <a:endParaRPr lang="en-US"/>
        </a:p>
      </dgm:t>
    </dgm:pt>
    <dgm:pt modelId="{0D78043C-5271-4AAC-BEE6-9352E1558D86}" type="pres">
      <dgm:prSet presAssocID="{AF22CBFB-2831-455F-A005-540C6CDB5433}" presName="root" presStyleCnt="0">
        <dgm:presLayoutVars>
          <dgm:dir/>
          <dgm:resizeHandles val="exact"/>
        </dgm:presLayoutVars>
      </dgm:prSet>
      <dgm:spPr/>
    </dgm:pt>
    <dgm:pt modelId="{245E7F8C-2D25-4A6E-89B2-654C147E0B91}" type="pres">
      <dgm:prSet presAssocID="{F5B9F0F7-2ED9-40EB-8BB1-941C2F355734}" presName="compNode" presStyleCnt="0"/>
      <dgm:spPr/>
    </dgm:pt>
    <dgm:pt modelId="{2B25AC5C-42D7-4DEF-892F-35F8A8B24587}" type="pres">
      <dgm:prSet presAssocID="{F5B9F0F7-2ED9-40EB-8BB1-941C2F355734}" presName="bgRect" presStyleLbl="bgShp" presStyleIdx="0" presStyleCnt="5"/>
      <dgm:spPr/>
    </dgm:pt>
    <dgm:pt modelId="{ED076592-5863-4D4B-B60D-EE7C0C830A20}" type="pres">
      <dgm:prSet presAssocID="{F5B9F0F7-2ED9-40EB-8BB1-941C2F35573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4BE565D0-62FD-41B4-B2F8-9B551E662013}" type="pres">
      <dgm:prSet presAssocID="{F5B9F0F7-2ED9-40EB-8BB1-941C2F355734}" presName="spaceRect" presStyleCnt="0"/>
      <dgm:spPr/>
    </dgm:pt>
    <dgm:pt modelId="{A64C04D2-DD7C-40DC-8F80-9CBE11921AD9}" type="pres">
      <dgm:prSet presAssocID="{F5B9F0F7-2ED9-40EB-8BB1-941C2F355734}" presName="parTx" presStyleLbl="revTx" presStyleIdx="0" presStyleCnt="5">
        <dgm:presLayoutVars>
          <dgm:chMax val="0"/>
          <dgm:chPref val="0"/>
        </dgm:presLayoutVars>
      </dgm:prSet>
      <dgm:spPr/>
    </dgm:pt>
    <dgm:pt modelId="{2B9BF2BE-DEA2-4BA4-B6F0-87F9FDDC3702}" type="pres">
      <dgm:prSet presAssocID="{AD6C9F79-BA27-487D-949F-8723DDDC3B37}" presName="sibTrans" presStyleCnt="0"/>
      <dgm:spPr/>
    </dgm:pt>
    <dgm:pt modelId="{E434A3B4-BC09-4DBA-9B17-DA71D2EBCE98}" type="pres">
      <dgm:prSet presAssocID="{2C0C6FF0-021A-48E2-BE21-FCD7B314FF73}" presName="compNode" presStyleCnt="0"/>
      <dgm:spPr/>
    </dgm:pt>
    <dgm:pt modelId="{A4B059A1-E2FC-41E8-8806-8BAEF1B1B118}" type="pres">
      <dgm:prSet presAssocID="{2C0C6FF0-021A-48E2-BE21-FCD7B314FF73}" presName="bgRect" presStyleLbl="bgShp" presStyleIdx="1" presStyleCnt="5"/>
      <dgm:spPr/>
    </dgm:pt>
    <dgm:pt modelId="{7D8FDEDF-8775-4081-8A1E-992F0C7F205E}" type="pres">
      <dgm:prSet presAssocID="{2C0C6FF0-021A-48E2-BE21-FCD7B314FF7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E699E5D3-574C-45D8-A3D7-F3B18FC88F5B}" type="pres">
      <dgm:prSet presAssocID="{2C0C6FF0-021A-48E2-BE21-FCD7B314FF73}" presName="spaceRect" presStyleCnt="0"/>
      <dgm:spPr/>
    </dgm:pt>
    <dgm:pt modelId="{DFD7E217-9D56-4F49-B119-767472C66A06}" type="pres">
      <dgm:prSet presAssocID="{2C0C6FF0-021A-48E2-BE21-FCD7B314FF73}" presName="parTx" presStyleLbl="revTx" presStyleIdx="1" presStyleCnt="5">
        <dgm:presLayoutVars>
          <dgm:chMax val="0"/>
          <dgm:chPref val="0"/>
        </dgm:presLayoutVars>
      </dgm:prSet>
      <dgm:spPr/>
    </dgm:pt>
    <dgm:pt modelId="{77EDB223-3CCF-48FC-AA92-16197B6AE568}" type="pres">
      <dgm:prSet presAssocID="{0CF2EFB8-BD15-4729-88FF-23C55B431600}" presName="sibTrans" presStyleCnt="0"/>
      <dgm:spPr/>
    </dgm:pt>
    <dgm:pt modelId="{34787DA2-C02B-4F67-A2CE-553D4D0715EE}" type="pres">
      <dgm:prSet presAssocID="{47530C46-1CBE-4089-8396-A949C97EBD3C}" presName="compNode" presStyleCnt="0"/>
      <dgm:spPr/>
    </dgm:pt>
    <dgm:pt modelId="{4E4ADF81-E5C6-4EB7-BF3F-0976AC7E074A}" type="pres">
      <dgm:prSet presAssocID="{47530C46-1CBE-4089-8396-A949C97EBD3C}" presName="bgRect" presStyleLbl="bgShp" presStyleIdx="2" presStyleCnt="5"/>
      <dgm:spPr/>
    </dgm:pt>
    <dgm:pt modelId="{7FF53FFB-234B-4D41-8BB5-8CAB0B60D843}" type="pres">
      <dgm:prSet presAssocID="{47530C46-1CBE-4089-8396-A949C97EBD3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126C9EDE-98CE-46DE-BD5F-FC48D4AF058D}" type="pres">
      <dgm:prSet presAssocID="{47530C46-1CBE-4089-8396-A949C97EBD3C}" presName="spaceRect" presStyleCnt="0"/>
      <dgm:spPr/>
    </dgm:pt>
    <dgm:pt modelId="{11EACC3B-2C5D-4E74-B546-83E049CFBB3F}" type="pres">
      <dgm:prSet presAssocID="{47530C46-1CBE-4089-8396-A949C97EBD3C}" presName="parTx" presStyleLbl="revTx" presStyleIdx="2" presStyleCnt="5">
        <dgm:presLayoutVars>
          <dgm:chMax val="0"/>
          <dgm:chPref val="0"/>
        </dgm:presLayoutVars>
      </dgm:prSet>
      <dgm:spPr/>
    </dgm:pt>
    <dgm:pt modelId="{1945A64A-C16A-4A7F-992C-0E13962CE1A6}" type="pres">
      <dgm:prSet presAssocID="{4598DA6F-DD12-4F7E-B730-DB33BB81AE0B}" presName="sibTrans" presStyleCnt="0"/>
      <dgm:spPr/>
    </dgm:pt>
    <dgm:pt modelId="{701F84DD-535B-4280-A853-4B78A3D93728}" type="pres">
      <dgm:prSet presAssocID="{98705976-D2CA-4BA4-A1FE-BE8F059B9D28}" presName="compNode" presStyleCnt="0"/>
      <dgm:spPr/>
    </dgm:pt>
    <dgm:pt modelId="{E43420BC-4E73-49D6-800D-D92DE048E8B6}" type="pres">
      <dgm:prSet presAssocID="{98705976-D2CA-4BA4-A1FE-BE8F059B9D28}" presName="bgRect" presStyleLbl="bgShp" presStyleIdx="3" presStyleCnt="5"/>
      <dgm:spPr/>
    </dgm:pt>
    <dgm:pt modelId="{1A9B5AC3-4CA1-4A8A-887C-1F8996DDEF30}" type="pres">
      <dgm:prSet presAssocID="{98705976-D2CA-4BA4-A1FE-BE8F059B9D2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0970A10-CE0F-4456-8917-7AE7F5AF07E3}" type="pres">
      <dgm:prSet presAssocID="{98705976-D2CA-4BA4-A1FE-BE8F059B9D28}" presName="spaceRect" presStyleCnt="0"/>
      <dgm:spPr/>
    </dgm:pt>
    <dgm:pt modelId="{AC0335FB-DA13-4FA3-9549-0903AA54719F}" type="pres">
      <dgm:prSet presAssocID="{98705976-D2CA-4BA4-A1FE-BE8F059B9D28}" presName="parTx" presStyleLbl="revTx" presStyleIdx="3" presStyleCnt="5">
        <dgm:presLayoutVars>
          <dgm:chMax val="0"/>
          <dgm:chPref val="0"/>
        </dgm:presLayoutVars>
      </dgm:prSet>
      <dgm:spPr/>
    </dgm:pt>
    <dgm:pt modelId="{0084FF9B-5FA4-4F7D-96DE-8B56EA373AC5}" type="pres">
      <dgm:prSet presAssocID="{20281784-ECF3-4D2D-BA15-20515D32EB16}" presName="sibTrans" presStyleCnt="0"/>
      <dgm:spPr/>
    </dgm:pt>
    <dgm:pt modelId="{E28E4124-CB99-42A7-8402-69D1F48F60DD}" type="pres">
      <dgm:prSet presAssocID="{4B8B1365-62D5-4723-9C31-FE0C1E101A1E}" presName="compNode" presStyleCnt="0"/>
      <dgm:spPr/>
    </dgm:pt>
    <dgm:pt modelId="{2E78806D-6288-42E0-B894-A23359592FF6}" type="pres">
      <dgm:prSet presAssocID="{4B8B1365-62D5-4723-9C31-FE0C1E101A1E}" presName="bgRect" presStyleLbl="bgShp" presStyleIdx="4" presStyleCnt="5"/>
      <dgm:spPr/>
    </dgm:pt>
    <dgm:pt modelId="{70C64170-0A72-4323-88BB-0BC228812B82}" type="pres">
      <dgm:prSet presAssocID="{4B8B1365-62D5-4723-9C31-FE0C1E101A1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14E83044-6D45-429F-8610-86992D6974B7}" type="pres">
      <dgm:prSet presAssocID="{4B8B1365-62D5-4723-9C31-FE0C1E101A1E}" presName="spaceRect" presStyleCnt="0"/>
      <dgm:spPr/>
    </dgm:pt>
    <dgm:pt modelId="{B1A0747D-B3C6-4752-8E1B-47D2FDE9EE85}" type="pres">
      <dgm:prSet presAssocID="{4B8B1365-62D5-4723-9C31-FE0C1E101A1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3606314-62AD-41D6-B9BB-90B2D01897FF}" srcId="{AF22CBFB-2831-455F-A005-540C6CDB5433}" destId="{2C0C6FF0-021A-48E2-BE21-FCD7B314FF73}" srcOrd="1" destOrd="0" parTransId="{3B0525E9-1567-4437-B9EB-68BC99C29EEF}" sibTransId="{0CF2EFB8-BD15-4729-88FF-23C55B431600}"/>
    <dgm:cxn modelId="{452BD122-7718-4DFB-A3E7-09BCEE94BB0F}" type="presOf" srcId="{98705976-D2CA-4BA4-A1FE-BE8F059B9D28}" destId="{AC0335FB-DA13-4FA3-9549-0903AA54719F}" srcOrd="0" destOrd="0" presId="urn:microsoft.com/office/officeart/2018/2/layout/IconVerticalSolidList"/>
    <dgm:cxn modelId="{88737C32-8D81-4727-8BDF-7E0FDAEBFBDA}" srcId="{AF22CBFB-2831-455F-A005-540C6CDB5433}" destId="{47530C46-1CBE-4089-8396-A949C97EBD3C}" srcOrd="2" destOrd="0" parTransId="{6D86A661-EA9F-4635-A150-B9F1D8062AFA}" sibTransId="{4598DA6F-DD12-4F7E-B730-DB33BB81AE0B}"/>
    <dgm:cxn modelId="{3CBF1D44-89FE-42C5-80A2-BBDD5643969F}" type="presOf" srcId="{F5B9F0F7-2ED9-40EB-8BB1-941C2F355734}" destId="{A64C04D2-DD7C-40DC-8F80-9CBE11921AD9}" srcOrd="0" destOrd="0" presId="urn:microsoft.com/office/officeart/2018/2/layout/IconVerticalSolidList"/>
    <dgm:cxn modelId="{E4577048-6AEB-448A-99D6-16F18BB31F2A}" srcId="{AF22CBFB-2831-455F-A005-540C6CDB5433}" destId="{4B8B1365-62D5-4723-9C31-FE0C1E101A1E}" srcOrd="4" destOrd="0" parTransId="{5489AF95-5BEB-400C-8487-65BE059A38C6}" sibTransId="{227A5A91-BDFF-4379-8ACE-D3E54FB09BEA}"/>
    <dgm:cxn modelId="{FDB76579-C19E-4455-953B-16273F06FDA5}" type="presOf" srcId="{47530C46-1CBE-4089-8396-A949C97EBD3C}" destId="{11EACC3B-2C5D-4E74-B546-83E049CFBB3F}" srcOrd="0" destOrd="0" presId="urn:microsoft.com/office/officeart/2018/2/layout/IconVerticalSolidList"/>
    <dgm:cxn modelId="{13D7AC80-8E2B-467B-A51B-3CBFBC01385E}" type="presOf" srcId="{AF22CBFB-2831-455F-A005-540C6CDB5433}" destId="{0D78043C-5271-4AAC-BEE6-9352E1558D86}" srcOrd="0" destOrd="0" presId="urn:microsoft.com/office/officeart/2018/2/layout/IconVerticalSolidList"/>
    <dgm:cxn modelId="{B5499691-C927-435F-9BF1-AB9DB67F9AFE}" type="presOf" srcId="{4B8B1365-62D5-4723-9C31-FE0C1E101A1E}" destId="{B1A0747D-B3C6-4752-8E1B-47D2FDE9EE85}" srcOrd="0" destOrd="0" presId="urn:microsoft.com/office/officeart/2018/2/layout/IconVerticalSolidList"/>
    <dgm:cxn modelId="{3043A594-635C-4145-A417-562F148AA964}" srcId="{AF22CBFB-2831-455F-A005-540C6CDB5433}" destId="{F5B9F0F7-2ED9-40EB-8BB1-941C2F355734}" srcOrd="0" destOrd="0" parTransId="{C5BA9081-6676-412C-A8A3-508BCF304ED8}" sibTransId="{AD6C9F79-BA27-487D-949F-8723DDDC3B37}"/>
    <dgm:cxn modelId="{38CEC4BD-5B5B-4D9F-886A-BF30EEE1A1D4}" srcId="{AF22CBFB-2831-455F-A005-540C6CDB5433}" destId="{98705976-D2CA-4BA4-A1FE-BE8F059B9D28}" srcOrd="3" destOrd="0" parTransId="{5D6DA7F4-0C7E-4D72-B8BC-223DD6F1C633}" sibTransId="{20281784-ECF3-4D2D-BA15-20515D32EB16}"/>
    <dgm:cxn modelId="{B98C02D9-C5CA-458E-8112-1625377AB559}" type="presOf" srcId="{2C0C6FF0-021A-48E2-BE21-FCD7B314FF73}" destId="{DFD7E217-9D56-4F49-B119-767472C66A06}" srcOrd="0" destOrd="0" presId="urn:microsoft.com/office/officeart/2018/2/layout/IconVerticalSolidList"/>
    <dgm:cxn modelId="{56F5A88D-78AA-49AC-9277-D87E2C469259}" type="presParOf" srcId="{0D78043C-5271-4AAC-BEE6-9352E1558D86}" destId="{245E7F8C-2D25-4A6E-89B2-654C147E0B91}" srcOrd="0" destOrd="0" presId="urn:microsoft.com/office/officeart/2018/2/layout/IconVerticalSolidList"/>
    <dgm:cxn modelId="{20A1719B-4450-4E65-8B21-C9500D5C5ACF}" type="presParOf" srcId="{245E7F8C-2D25-4A6E-89B2-654C147E0B91}" destId="{2B25AC5C-42D7-4DEF-892F-35F8A8B24587}" srcOrd="0" destOrd="0" presId="urn:microsoft.com/office/officeart/2018/2/layout/IconVerticalSolidList"/>
    <dgm:cxn modelId="{34EBD775-090C-4104-A5C4-EEA294ABB1B4}" type="presParOf" srcId="{245E7F8C-2D25-4A6E-89B2-654C147E0B91}" destId="{ED076592-5863-4D4B-B60D-EE7C0C830A20}" srcOrd="1" destOrd="0" presId="urn:microsoft.com/office/officeart/2018/2/layout/IconVerticalSolidList"/>
    <dgm:cxn modelId="{A925DC8A-5DD3-4F70-A073-9536B4C7FFF1}" type="presParOf" srcId="{245E7F8C-2D25-4A6E-89B2-654C147E0B91}" destId="{4BE565D0-62FD-41B4-B2F8-9B551E662013}" srcOrd="2" destOrd="0" presId="urn:microsoft.com/office/officeart/2018/2/layout/IconVerticalSolidList"/>
    <dgm:cxn modelId="{99E70D4B-0B55-439E-9BF7-DF6DBF6F5A15}" type="presParOf" srcId="{245E7F8C-2D25-4A6E-89B2-654C147E0B91}" destId="{A64C04D2-DD7C-40DC-8F80-9CBE11921AD9}" srcOrd="3" destOrd="0" presId="urn:microsoft.com/office/officeart/2018/2/layout/IconVerticalSolidList"/>
    <dgm:cxn modelId="{39065955-9462-4A97-B37E-59C2FB8E941D}" type="presParOf" srcId="{0D78043C-5271-4AAC-BEE6-9352E1558D86}" destId="{2B9BF2BE-DEA2-4BA4-B6F0-87F9FDDC3702}" srcOrd="1" destOrd="0" presId="urn:microsoft.com/office/officeart/2018/2/layout/IconVerticalSolidList"/>
    <dgm:cxn modelId="{0220CBBA-38DE-4029-81B1-B2366FC42D65}" type="presParOf" srcId="{0D78043C-5271-4AAC-BEE6-9352E1558D86}" destId="{E434A3B4-BC09-4DBA-9B17-DA71D2EBCE98}" srcOrd="2" destOrd="0" presId="urn:microsoft.com/office/officeart/2018/2/layout/IconVerticalSolidList"/>
    <dgm:cxn modelId="{3E3DC503-7949-4223-A357-43AF0227BA00}" type="presParOf" srcId="{E434A3B4-BC09-4DBA-9B17-DA71D2EBCE98}" destId="{A4B059A1-E2FC-41E8-8806-8BAEF1B1B118}" srcOrd="0" destOrd="0" presId="urn:microsoft.com/office/officeart/2018/2/layout/IconVerticalSolidList"/>
    <dgm:cxn modelId="{8CC6630B-7091-4E2F-9ECA-6F3A3407AE10}" type="presParOf" srcId="{E434A3B4-BC09-4DBA-9B17-DA71D2EBCE98}" destId="{7D8FDEDF-8775-4081-8A1E-992F0C7F205E}" srcOrd="1" destOrd="0" presId="urn:microsoft.com/office/officeart/2018/2/layout/IconVerticalSolidList"/>
    <dgm:cxn modelId="{EC70760B-AF2B-44F6-91E6-5B2EF5C513D7}" type="presParOf" srcId="{E434A3B4-BC09-4DBA-9B17-DA71D2EBCE98}" destId="{E699E5D3-574C-45D8-A3D7-F3B18FC88F5B}" srcOrd="2" destOrd="0" presId="urn:microsoft.com/office/officeart/2018/2/layout/IconVerticalSolidList"/>
    <dgm:cxn modelId="{2CD50D0F-4FF3-478B-AA4F-BC154EF3AB90}" type="presParOf" srcId="{E434A3B4-BC09-4DBA-9B17-DA71D2EBCE98}" destId="{DFD7E217-9D56-4F49-B119-767472C66A06}" srcOrd="3" destOrd="0" presId="urn:microsoft.com/office/officeart/2018/2/layout/IconVerticalSolidList"/>
    <dgm:cxn modelId="{6A8DDF03-BC70-4BEB-AF2F-DA90B94BB293}" type="presParOf" srcId="{0D78043C-5271-4AAC-BEE6-9352E1558D86}" destId="{77EDB223-3CCF-48FC-AA92-16197B6AE568}" srcOrd="3" destOrd="0" presId="urn:microsoft.com/office/officeart/2018/2/layout/IconVerticalSolidList"/>
    <dgm:cxn modelId="{CE6C7730-2135-4AFF-8C94-DFDFC3CCA277}" type="presParOf" srcId="{0D78043C-5271-4AAC-BEE6-9352E1558D86}" destId="{34787DA2-C02B-4F67-A2CE-553D4D0715EE}" srcOrd="4" destOrd="0" presId="urn:microsoft.com/office/officeart/2018/2/layout/IconVerticalSolidList"/>
    <dgm:cxn modelId="{1612EA9D-A1BF-493D-82EE-F11249BAB021}" type="presParOf" srcId="{34787DA2-C02B-4F67-A2CE-553D4D0715EE}" destId="{4E4ADF81-E5C6-4EB7-BF3F-0976AC7E074A}" srcOrd="0" destOrd="0" presId="urn:microsoft.com/office/officeart/2018/2/layout/IconVerticalSolidList"/>
    <dgm:cxn modelId="{6AAE450C-835B-4DA8-BA2E-1DD7CC8EB7C6}" type="presParOf" srcId="{34787DA2-C02B-4F67-A2CE-553D4D0715EE}" destId="{7FF53FFB-234B-4D41-8BB5-8CAB0B60D843}" srcOrd="1" destOrd="0" presId="urn:microsoft.com/office/officeart/2018/2/layout/IconVerticalSolidList"/>
    <dgm:cxn modelId="{7AA3731D-7E28-4585-B5D1-ED4CF2C9356D}" type="presParOf" srcId="{34787DA2-C02B-4F67-A2CE-553D4D0715EE}" destId="{126C9EDE-98CE-46DE-BD5F-FC48D4AF058D}" srcOrd="2" destOrd="0" presId="urn:microsoft.com/office/officeart/2018/2/layout/IconVerticalSolidList"/>
    <dgm:cxn modelId="{3E53F975-8757-4338-B418-59408B237D9C}" type="presParOf" srcId="{34787DA2-C02B-4F67-A2CE-553D4D0715EE}" destId="{11EACC3B-2C5D-4E74-B546-83E049CFBB3F}" srcOrd="3" destOrd="0" presId="urn:microsoft.com/office/officeart/2018/2/layout/IconVerticalSolidList"/>
    <dgm:cxn modelId="{F956754D-6C10-47F1-B2B0-FDA4C93F91F3}" type="presParOf" srcId="{0D78043C-5271-4AAC-BEE6-9352E1558D86}" destId="{1945A64A-C16A-4A7F-992C-0E13962CE1A6}" srcOrd="5" destOrd="0" presId="urn:microsoft.com/office/officeart/2018/2/layout/IconVerticalSolidList"/>
    <dgm:cxn modelId="{9D70661D-A88C-44DA-A36C-C71BD2416066}" type="presParOf" srcId="{0D78043C-5271-4AAC-BEE6-9352E1558D86}" destId="{701F84DD-535B-4280-A853-4B78A3D93728}" srcOrd="6" destOrd="0" presId="urn:microsoft.com/office/officeart/2018/2/layout/IconVerticalSolidList"/>
    <dgm:cxn modelId="{4776C011-7E25-4126-B0B2-CE9669E55D55}" type="presParOf" srcId="{701F84DD-535B-4280-A853-4B78A3D93728}" destId="{E43420BC-4E73-49D6-800D-D92DE048E8B6}" srcOrd="0" destOrd="0" presId="urn:microsoft.com/office/officeart/2018/2/layout/IconVerticalSolidList"/>
    <dgm:cxn modelId="{0A40A31A-7F2D-4737-B9E8-A1525EADF419}" type="presParOf" srcId="{701F84DD-535B-4280-A853-4B78A3D93728}" destId="{1A9B5AC3-4CA1-4A8A-887C-1F8996DDEF30}" srcOrd="1" destOrd="0" presId="urn:microsoft.com/office/officeart/2018/2/layout/IconVerticalSolidList"/>
    <dgm:cxn modelId="{DEC1BC61-0F9F-472C-948B-AEDF83A9C0F1}" type="presParOf" srcId="{701F84DD-535B-4280-A853-4B78A3D93728}" destId="{90970A10-CE0F-4456-8917-7AE7F5AF07E3}" srcOrd="2" destOrd="0" presId="urn:microsoft.com/office/officeart/2018/2/layout/IconVerticalSolidList"/>
    <dgm:cxn modelId="{D962EC5C-E41C-4FF0-8AE5-F99EDAF0999E}" type="presParOf" srcId="{701F84DD-535B-4280-A853-4B78A3D93728}" destId="{AC0335FB-DA13-4FA3-9549-0903AA54719F}" srcOrd="3" destOrd="0" presId="urn:microsoft.com/office/officeart/2018/2/layout/IconVerticalSolidList"/>
    <dgm:cxn modelId="{62540E10-0CFE-4F8B-8DAA-D3D9CBFB0477}" type="presParOf" srcId="{0D78043C-5271-4AAC-BEE6-9352E1558D86}" destId="{0084FF9B-5FA4-4F7D-96DE-8B56EA373AC5}" srcOrd="7" destOrd="0" presId="urn:microsoft.com/office/officeart/2018/2/layout/IconVerticalSolidList"/>
    <dgm:cxn modelId="{CCEFE34A-A560-44B9-ACF8-175985A6DC16}" type="presParOf" srcId="{0D78043C-5271-4AAC-BEE6-9352E1558D86}" destId="{E28E4124-CB99-42A7-8402-69D1F48F60DD}" srcOrd="8" destOrd="0" presId="urn:microsoft.com/office/officeart/2018/2/layout/IconVerticalSolidList"/>
    <dgm:cxn modelId="{DDA06249-F5B1-4FCF-AC60-FD5E4F7A3E44}" type="presParOf" srcId="{E28E4124-CB99-42A7-8402-69D1F48F60DD}" destId="{2E78806D-6288-42E0-B894-A23359592FF6}" srcOrd="0" destOrd="0" presId="urn:microsoft.com/office/officeart/2018/2/layout/IconVerticalSolidList"/>
    <dgm:cxn modelId="{D0B797F4-CDB3-4FA6-86AD-4254169EDADB}" type="presParOf" srcId="{E28E4124-CB99-42A7-8402-69D1F48F60DD}" destId="{70C64170-0A72-4323-88BB-0BC228812B82}" srcOrd="1" destOrd="0" presId="urn:microsoft.com/office/officeart/2018/2/layout/IconVerticalSolidList"/>
    <dgm:cxn modelId="{2E95BD6C-3C03-41EF-9C2B-47431C326078}" type="presParOf" srcId="{E28E4124-CB99-42A7-8402-69D1F48F60DD}" destId="{14E83044-6D45-429F-8610-86992D6974B7}" srcOrd="2" destOrd="0" presId="urn:microsoft.com/office/officeart/2018/2/layout/IconVerticalSolidList"/>
    <dgm:cxn modelId="{1900EF93-3E89-4C35-8011-E889E96CB004}" type="presParOf" srcId="{E28E4124-CB99-42A7-8402-69D1F48F60DD}" destId="{B1A0747D-B3C6-4752-8E1B-47D2FDE9EE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B5480F9B-930E-43AB-A564-8C82C91B765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43F6DE-0D7D-45F8-8FCA-B35BF9C8F49C}">
      <dgm:prSet/>
      <dgm:spPr/>
      <dgm:t>
        <a:bodyPr/>
        <a:lstStyle/>
        <a:p>
          <a:r>
            <a:rPr lang="en-GB"/>
            <a:t>Suggested textbooks – Moodle – Reading list. </a:t>
          </a:r>
          <a:endParaRPr lang="en-US"/>
        </a:p>
      </dgm:t>
    </dgm:pt>
    <dgm:pt modelId="{72C98606-E64C-4AA3-8B25-339D0D9C3A28}" type="parTrans" cxnId="{C7599510-FFA0-434C-9F9D-4CEEF3999B05}">
      <dgm:prSet/>
      <dgm:spPr/>
      <dgm:t>
        <a:bodyPr/>
        <a:lstStyle/>
        <a:p>
          <a:endParaRPr lang="en-US"/>
        </a:p>
      </dgm:t>
    </dgm:pt>
    <dgm:pt modelId="{EFE3D9BE-3E85-477F-9E0D-FBFCEAA79A71}" type="sibTrans" cxnId="{C7599510-FFA0-434C-9F9D-4CEEF3999B05}">
      <dgm:prSet/>
      <dgm:spPr/>
      <dgm:t>
        <a:bodyPr/>
        <a:lstStyle/>
        <a:p>
          <a:endParaRPr lang="en-US"/>
        </a:p>
      </dgm:t>
    </dgm:pt>
    <dgm:pt modelId="{597722D0-B6EE-4A91-81C7-C0B55A32BEA9}">
      <dgm:prSet/>
      <dgm:spPr/>
      <dgm:t>
        <a:bodyPr/>
        <a:lstStyle/>
        <a:p>
          <a:r>
            <a:rPr lang="en-GB"/>
            <a:t>Make use of the library. </a:t>
          </a:r>
          <a:endParaRPr lang="en-US"/>
        </a:p>
      </dgm:t>
    </dgm:pt>
    <dgm:pt modelId="{6D59591D-32EF-4B0D-BDB4-1B4E425FF198}" type="parTrans" cxnId="{7E1BB2D1-709B-497E-AC56-30635ED6704D}">
      <dgm:prSet/>
      <dgm:spPr/>
      <dgm:t>
        <a:bodyPr/>
        <a:lstStyle/>
        <a:p>
          <a:endParaRPr lang="en-US"/>
        </a:p>
      </dgm:t>
    </dgm:pt>
    <dgm:pt modelId="{AFCBCEA9-7E55-4D31-9714-2231DAD55B69}" type="sibTrans" cxnId="{7E1BB2D1-709B-497E-AC56-30635ED6704D}">
      <dgm:prSet/>
      <dgm:spPr/>
      <dgm:t>
        <a:bodyPr/>
        <a:lstStyle/>
        <a:p>
          <a:endParaRPr lang="en-US"/>
        </a:p>
      </dgm:t>
    </dgm:pt>
    <dgm:pt modelId="{0053DE62-CF1C-4830-836F-261C2E0443DB}">
      <dgm:prSet/>
      <dgm:spPr/>
      <dgm:t>
        <a:bodyPr/>
        <a:lstStyle/>
        <a:p>
          <a:r>
            <a:rPr lang="en-GB"/>
            <a:t>JSTOR. </a:t>
          </a:r>
          <a:endParaRPr lang="en-US"/>
        </a:p>
      </dgm:t>
    </dgm:pt>
    <dgm:pt modelId="{B758AC3C-8A60-4DDE-8217-DB9DC47A05FC}" type="parTrans" cxnId="{C7C97C3A-2DD0-45BA-BD70-58AFF0F4D82C}">
      <dgm:prSet/>
      <dgm:spPr/>
      <dgm:t>
        <a:bodyPr/>
        <a:lstStyle/>
        <a:p>
          <a:endParaRPr lang="en-US"/>
        </a:p>
      </dgm:t>
    </dgm:pt>
    <dgm:pt modelId="{063B7D99-8CA6-4ED5-8919-41470D6D6BC6}" type="sibTrans" cxnId="{C7C97C3A-2DD0-45BA-BD70-58AFF0F4D82C}">
      <dgm:prSet/>
      <dgm:spPr/>
      <dgm:t>
        <a:bodyPr/>
        <a:lstStyle/>
        <a:p>
          <a:endParaRPr lang="en-US"/>
        </a:p>
      </dgm:t>
    </dgm:pt>
    <dgm:pt modelId="{AC4DD03B-BD20-4AB6-8E4E-4CF0FBFBB319}">
      <dgm:prSet/>
      <dgm:spPr/>
      <dgm:t>
        <a:bodyPr/>
        <a:lstStyle/>
        <a:p>
          <a:r>
            <a:rPr lang="en-GB"/>
            <a:t>Research gate. </a:t>
          </a:r>
          <a:endParaRPr lang="en-US"/>
        </a:p>
      </dgm:t>
    </dgm:pt>
    <dgm:pt modelId="{1B21D84F-51BE-42F6-BD29-2EB4173887EE}" type="parTrans" cxnId="{B1FB6E7B-E09E-44AB-940A-0CE54D03DBBE}">
      <dgm:prSet/>
      <dgm:spPr/>
      <dgm:t>
        <a:bodyPr/>
        <a:lstStyle/>
        <a:p>
          <a:endParaRPr lang="en-US"/>
        </a:p>
      </dgm:t>
    </dgm:pt>
    <dgm:pt modelId="{AFAA7693-7610-4F6F-B64A-B09862BC73CB}" type="sibTrans" cxnId="{B1FB6E7B-E09E-44AB-940A-0CE54D03DBBE}">
      <dgm:prSet/>
      <dgm:spPr/>
      <dgm:t>
        <a:bodyPr/>
        <a:lstStyle/>
        <a:p>
          <a:endParaRPr lang="en-US"/>
        </a:p>
      </dgm:t>
    </dgm:pt>
    <dgm:pt modelId="{4552DD81-2779-4203-93DA-374EF1390FCA}" type="pres">
      <dgm:prSet presAssocID="{B5480F9B-930E-43AB-A564-8C82C91B7654}" presName="linear" presStyleCnt="0">
        <dgm:presLayoutVars>
          <dgm:animLvl val="lvl"/>
          <dgm:resizeHandles val="exact"/>
        </dgm:presLayoutVars>
      </dgm:prSet>
      <dgm:spPr/>
    </dgm:pt>
    <dgm:pt modelId="{2CAA2FB1-80EF-453E-8BFD-3C304E3F7C91}" type="pres">
      <dgm:prSet presAssocID="{0F43F6DE-0D7D-45F8-8FCA-B35BF9C8F4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7062D02-F830-42C5-BB93-168B59068192}" type="pres">
      <dgm:prSet presAssocID="{EFE3D9BE-3E85-477F-9E0D-FBFCEAA79A71}" presName="spacer" presStyleCnt="0"/>
      <dgm:spPr/>
    </dgm:pt>
    <dgm:pt modelId="{3146923A-E8DB-4922-9592-6C581CF7E1DB}" type="pres">
      <dgm:prSet presAssocID="{597722D0-B6EE-4A91-81C7-C0B55A32BE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0C3C89B-847F-4880-9B2E-76BC00EE5FE0}" type="pres">
      <dgm:prSet presAssocID="{AFCBCEA9-7E55-4D31-9714-2231DAD55B69}" presName="spacer" presStyleCnt="0"/>
      <dgm:spPr/>
    </dgm:pt>
    <dgm:pt modelId="{837872FB-8FE2-4DF1-9E34-10FD6F71CAA1}" type="pres">
      <dgm:prSet presAssocID="{0053DE62-CF1C-4830-836F-261C2E0443D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6F17B6C-9C51-4122-9CE3-A6E420C03247}" type="pres">
      <dgm:prSet presAssocID="{063B7D99-8CA6-4ED5-8919-41470D6D6BC6}" presName="spacer" presStyleCnt="0"/>
      <dgm:spPr/>
    </dgm:pt>
    <dgm:pt modelId="{09CC07BB-4340-4C4E-989A-1C391E178177}" type="pres">
      <dgm:prSet presAssocID="{AC4DD03B-BD20-4AB6-8E4E-4CF0FBFBB31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7599510-FFA0-434C-9F9D-4CEEF3999B05}" srcId="{B5480F9B-930E-43AB-A564-8C82C91B7654}" destId="{0F43F6DE-0D7D-45F8-8FCA-B35BF9C8F49C}" srcOrd="0" destOrd="0" parTransId="{72C98606-E64C-4AA3-8B25-339D0D9C3A28}" sibTransId="{EFE3D9BE-3E85-477F-9E0D-FBFCEAA79A71}"/>
    <dgm:cxn modelId="{34080737-FAF5-4E2C-A5E9-A8AA91C10F09}" type="presOf" srcId="{AC4DD03B-BD20-4AB6-8E4E-4CF0FBFBB319}" destId="{09CC07BB-4340-4C4E-989A-1C391E178177}" srcOrd="0" destOrd="0" presId="urn:microsoft.com/office/officeart/2005/8/layout/vList2"/>
    <dgm:cxn modelId="{C7C97C3A-2DD0-45BA-BD70-58AFF0F4D82C}" srcId="{B5480F9B-930E-43AB-A564-8C82C91B7654}" destId="{0053DE62-CF1C-4830-836F-261C2E0443DB}" srcOrd="2" destOrd="0" parTransId="{B758AC3C-8A60-4DDE-8217-DB9DC47A05FC}" sibTransId="{063B7D99-8CA6-4ED5-8919-41470D6D6BC6}"/>
    <dgm:cxn modelId="{A22D7D59-7F1D-4DD1-90DB-5F156C8C6DB7}" type="presOf" srcId="{0F43F6DE-0D7D-45F8-8FCA-B35BF9C8F49C}" destId="{2CAA2FB1-80EF-453E-8BFD-3C304E3F7C91}" srcOrd="0" destOrd="0" presId="urn:microsoft.com/office/officeart/2005/8/layout/vList2"/>
    <dgm:cxn modelId="{B1FB6E7B-E09E-44AB-940A-0CE54D03DBBE}" srcId="{B5480F9B-930E-43AB-A564-8C82C91B7654}" destId="{AC4DD03B-BD20-4AB6-8E4E-4CF0FBFBB319}" srcOrd="3" destOrd="0" parTransId="{1B21D84F-51BE-42F6-BD29-2EB4173887EE}" sibTransId="{AFAA7693-7610-4F6F-B64A-B09862BC73CB}"/>
    <dgm:cxn modelId="{2EE1AABA-0E45-455B-8AB4-B63E74B34C9F}" type="presOf" srcId="{597722D0-B6EE-4A91-81C7-C0B55A32BEA9}" destId="{3146923A-E8DB-4922-9592-6C581CF7E1DB}" srcOrd="0" destOrd="0" presId="urn:microsoft.com/office/officeart/2005/8/layout/vList2"/>
    <dgm:cxn modelId="{7E1BB2D1-709B-497E-AC56-30635ED6704D}" srcId="{B5480F9B-930E-43AB-A564-8C82C91B7654}" destId="{597722D0-B6EE-4A91-81C7-C0B55A32BEA9}" srcOrd="1" destOrd="0" parTransId="{6D59591D-32EF-4B0D-BDB4-1B4E425FF198}" sibTransId="{AFCBCEA9-7E55-4D31-9714-2231DAD55B69}"/>
    <dgm:cxn modelId="{3D3D69E6-30C5-4A07-8BD0-C859335F7C8F}" type="presOf" srcId="{0053DE62-CF1C-4830-836F-261C2E0443DB}" destId="{837872FB-8FE2-4DF1-9E34-10FD6F71CAA1}" srcOrd="0" destOrd="0" presId="urn:microsoft.com/office/officeart/2005/8/layout/vList2"/>
    <dgm:cxn modelId="{860365E8-11E2-4CBC-A827-E9E01EDD464B}" type="presOf" srcId="{B5480F9B-930E-43AB-A564-8C82C91B7654}" destId="{4552DD81-2779-4203-93DA-374EF1390FCA}" srcOrd="0" destOrd="0" presId="urn:microsoft.com/office/officeart/2005/8/layout/vList2"/>
    <dgm:cxn modelId="{02EB3225-9D38-4763-B200-EFB0EF7E745A}" type="presParOf" srcId="{4552DD81-2779-4203-93DA-374EF1390FCA}" destId="{2CAA2FB1-80EF-453E-8BFD-3C304E3F7C91}" srcOrd="0" destOrd="0" presId="urn:microsoft.com/office/officeart/2005/8/layout/vList2"/>
    <dgm:cxn modelId="{31BBB3B1-8005-4C51-B939-5DFE60069435}" type="presParOf" srcId="{4552DD81-2779-4203-93DA-374EF1390FCA}" destId="{77062D02-F830-42C5-BB93-168B59068192}" srcOrd="1" destOrd="0" presId="urn:microsoft.com/office/officeart/2005/8/layout/vList2"/>
    <dgm:cxn modelId="{DB08B84E-36EE-4EFC-8728-6B5D1C66C688}" type="presParOf" srcId="{4552DD81-2779-4203-93DA-374EF1390FCA}" destId="{3146923A-E8DB-4922-9592-6C581CF7E1DB}" srcOrd="2" destOrd="0" presId="urn:microsoft.com/office/officeart/2005/8/layout/vList2"/>
    <dgm:cxn modelId="{5AF53C04-64F2-41D4-A5D7-72BC65AFC205}" type="presParOf" srcId="{4552DD81-2779-4203-93DA-374EF1390FCA}" destId="{D0C3C89B-847F-4880-9B2E-76BC00EE5FE0}" srcOrd="3" destOrd="0" presId="urn:microsoft.com/office/officeart/2005/8/layout/vList2"/>
    <dgm:cxn modelId="{4F448474-873A-4D93-BD82-784C61B4502A}" type="presParOf" srcId="{4552DD81-2779-4203-93DA-374EF1390FCA}" destId="{837872FB-8FE2-4DF1-9E34-10FD6F71CAA1}" srcOrd="4" destOrd="0" presId="urn:microsoft.com/office/officeart/2005/8/layout/vList2"/>
    <dgm:cxn modelId="{B4D97239-08DE-4C52-81EE-BC41F67CB61C}" type="presParOf" srcId="{4552DD81-2779-4203-93DA-374EF1390FCA}" destId="{36F17B6C-9C51-4122-9CE3-A6E420C03247}" srcOrd="5" destOrd="0" presId="urn:microsoft.com/office/officeart/2005/8/layout/vList2"/>
    <dgm:cxn modelId="{110D6FE5-BFE8-41FA-825D-0D1D6D3CC1C5}" type="presParOf" srcId="{4552DD81-2779-4203-93DA-374EF1390FCA}" destId="{09CC07BB-4340-4C4E-989A-1C391E17817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4DCEBE01-6277-4886-93C2-4C7B22BA55A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A6792B-2F84-4D50-88E3-7944893134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Law teacher. </a:t>
          </a:r>
          <a:endParaRPr lang="en-US"/>
        </a:p>
      </dgm:t>
    </dgm:pt>
    <dgm:pt modelId="{34D4AB54-BB79-45FE-BC07-CB7A20A8BCDE}" type="parTrans" cxnId="{A8277CDD-88CE-47E8-BFBC-5FAD84516D47}">
      <dgm:prSet/>
      <dgm:spPr/>
      <dgm:t>
        <a:bodyPr/>
        <a:lstStyle/>
        <a:p>
          <a:endParaRPr lang="en-US"/>
        </a:p>
      </dgm:t>
    </dgm:pt>
    <dgm:pt modelId="{4B60B0E0-3B2D-4B7B-B425-5E4D8BC5966B}" type="sibTrans" cxnId="{A8277CDD-88CE-47E8-BFBC-5FAD84516D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B803DE-3CB2-4B0B-B200-3D4A394C75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 law resources. </a:t>
          </a:r>
          <a:endParaRPr lang="en-US"/>
        </a:p>
      </dgm:t>
    </dgm:pt>
    <dgm:pt modelId="{D0495852-9CD9-405B-B53F-1A018993F921}" type="parTrans" cxnId="{5D80882A-7A90-4E93-B160-639029360A0F}">
      <dgm:prSet/>
      <dgm:spPr/>
      <dgm:t>
        <a:bodyPr/>
        <a:lstStyle/>
        <a:p>
          <a:endParaRPr lang="en-US"/>
        </a:p>
      </dgm:t>
    </dgm:pt>
    <dgm:pt modelId="{9E701ADF-8FAC-4534-B086-3BA99E16B18B}" type="sibTrans" cxnId="{5D80882A-7A90-4E93-B160-639029360A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F516C3-1C7D-4969-99B0-D18A1FDF84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level websites. </a:t>
          </a:r>
          <a:endParaRPr lang="en-US"/>
        </a:p>
      </dgm:t>
    </dgm:pt>
    <dgm:pt modelId="{914FFFD2-6305-4299-BD74-BC68125F79B1}" type="parTrans" cxnId="{90C9125B-CEC6-411A-8123-14135903296C}">
      <dgm:prSet/>
      <dgm:spPr/>
      <dgm:t>
        <a:bodyPr/>
        <a:lstStyle/>
        <a:p>
          <a:endParaRPr lang="en-US"/>
        </a:p>
      </dgm:t>
    </dgm:pt>
    <dgm:pt modelId="{F735A94B-4773-4CA9-91F9-96CC51ADF4A5}" type="sibTrans" cxnId="{90C9125B-CEC6-411A-8123-14135903296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CB6AB9-19C3-41BF-A89A-B30211C0A5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Wikipedia. </a:t>
          </a:r>
          <a:endParaRPr lang="en-US"/>
        </a:p>
      </dgm:t>
    </dgm:pt>
    <dgm:pt modelId="{75E04340-AF04-4563-9D0E-DD7DAEACC379}" type="parTrans" cxnId="{D5E2EF83-4088-433F-BDC1-FECCD6CAE34C}">
      <dgm:prSet/>
      <dgm:spPr/>
      <dgm:t>
        <a:bodyPr/>
        <a:lstStyle/>
        <a:p>
          <a:endParaRPr lang="en-US"/>
        </a:p>
      </dgm:t>
    </dgm:pt>
    <dgm:pt modelId="{B4402CA2-940E-4DC6-876D-19F78CF0CAB5}" type="sibTrans" cxnId="{D5E2EF83-4088-433F-BDC1-FECCD6CAE3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D836CE-9417-4834-8A10-C7F5775A55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lawyer. </a:t>
          </a:r>
          <a:endParaRPr lang="en-US"/>
        </a:p>
      </dgm:t>
    </dgm:pt>
    <dgm:pt modelId="{C46E6C00-74AB-478B-995D-2A1318A7FB3C}" type="parTrans" cxnId="{00303930-0E1B-4D66-B009-2A7CE610A29A}">
      <dgm:prSet/>
      <dgm:spPr/>
      <dgm:t>
        <a:bodyPr/>
        <a:lstStyle/>
        <a:p>
          <a:endParaRPr lang="en-US"/>
        </a:p>
      </dgm:t>
    </dgm:pt>
    <dgm:pt modelId="{03C02C9C-0912-45CD-B2FA-AE1404B380D2}" type="sibTrans" cxnId="{00303930-0E1B-4D66-B009-2A7CE610A29A}">
      <dgm:prSet/>
      <dgm:spPr/>
      <dgm:t>
        <a:bodyPr/>
        <a:lstStyle/>
        <a:p>
          <a:endParaRPr lang="en-US"/>
        </a:p>
      </dgm:t>
    </dgm:pt>
    <dgm:pt modelId="{953DB887-F8F9-4AF4-B0F4-F00BF87FA358}" type="pres">
      <dgm:prSet presAssocID="{4DCEBE01-6277-4886-93C2-4C7B22BA55A5}" presName="root" presStyleCnt="0">
        <dgm:presLayoutVars>
          <dgm:dir/>
          <dgm:resizeHandles val="exact"/>
        </dgm:presLayoutVars>
      </dgm:prSet>
      <dgm:spPr/>
    </dgm:pt>
    <dgm:pt modelId="{7592A273-DE4B-423D-A73A-130D0E7BE90C}" type="pres">
      <dgm:prSet presAssocID="{4DCEBE01-6277-4886-93C2-4C7B22BA55A5}" presName="container" presStyleCnt="0">
        <dgm:presLayoutVars>
          <dgm:dir/>
          <dgm:resizeHandles val="exact"/>
        </dgm:presLayoutVars>
      </dgm:prSet>
      <dgm:spPr/>
    </dgm:pt>
    <dgm:pt modelId="{11E98124-D17A-43CE-9DFC-AFB372184D0E}" type="pres">
      <dgm:prSet presAssocID="{2AA6792B-2F84-4D50-88E3-7944893134C8}" presName="compNode" presStyleCnt="0"/>
      <dgm:spPr/>
    </dgm:pt>
    <dgm:pt modelId="{701322E1-978B-4686-AD9D-757876E8B70A}" type="pres">
      <dgm:prSet presAssocID="{2AA6792B-2F84-4D50-88E3-7944893134C8}" presName="iconBgRect" presStyleLbl="bgShp" presStyleIdx="0" presStyleCnt="5"/>
      <dgm:spPr/>
    </dgm:pt>
    <dgm:pt modelId="{83DCE562-EBAA-453C-A619-B62127FAC0B4}" type="pres">
      <dgm:prSet presAssocID="{2AA6792B-2F84-4D50-88E3-7944893134C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B1EF48E-B9BE-499A-91B1-840813EEFF6F}" type="pres">
      <dgm:prSet presAssocID="{2AA6792B-2F84-4D50-88E3-7944893134C8}" presName="spaceRect" presStyleCnt="0"/>
      <dgm:spPr/>
    </dgm:pt>
    <dgm:pt modelId="{3634595A-7D60-4ED9-813E-F63FFD778F74}" type="pres">
      <dgm:prSet presAssocID="{2AA6792B-2F84-4D50-88E3-7944893134C8}" presName="textRect" presStyleLbl="revTx" presStyleIdx="0" presStyleCnt="5">
        <dgm:presLayoutVars>
          <dgm:chMax val="1"/>
          <dgm:chPref val="1"/>
        </dgm:presLayoutVars>
      </dgm:prSet>
      <dgm:spPr/>
    </dgm:pt>
    <dgm:pt modelId="{5E9BB11D-23DD-4492-A45C-64BC80BF8502}" type="pres">
      <dgm:prSet presAssocID="{4B60B0E0-3B2D-4B7B-B425-5E4D8BC5966B}" presName="sibTrans" presStyleLbl="sibTrans2D1" presStyleIdx="0" presStyleCnt="0"/>
      <dgm:spPr/>
    </dgm:pt>
    <dgm:pt modelId="{39EC5EE6-309E-4532-B355-9D27DB452F7A}" type="pres">
      <dgm:prSet presAssocID="{AEB803DE-3CB2-4B0B-B200-3D4A394C7530}" presName="compNode" presStyleCnt="0"/>
      <dgm:spPr/>
    </dgm:pt>
    <dgm:pt modelId="{90FFA142-9CE4-4C7A-A53C-264CF945C662}" type="pres">
      <dgm:prSet presAssocID="{AEB803DE-3CB2-4B0B-B200-3D4A394C7530}" presName="iconBgRect" presStyleLbl="bgShp" presStyleIdx="1" presStyleCnt="5"/>
      <dgm:spPr/>
    </dgm:pt>
    <dgm:pt modelId="{E655BC46-4C37-44E0-B9FB-6BA134D4FB72}" type="pres">
      <dgm:prSet presAssocID="{AEB803DE-3CB2-4B0B-B200-3D4A394C753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265EC7D-F694-4108-AB11-2466FFADF7E9}" type="pres">
      <dgm:prSet presAssocID="{AEB803DE-3CB2-4B0B-B200-3D4A394C7530}" presName="spaceRect" presStyleCnt="0"/>
      <dgm:spPr/>
    </dgm:pt>
    <dgm:pt modelId="{03504758-ECCD-4E42-A3FF-27C607F6D739}" type="pres">
      <dgm:prSet presAssocID="{AEB803DE-3CB2-4B0B-B200-3D4A394C7530}" presName="textRect" presStyleLbl="revTx" presStyleIdx="1" presStyleCnt="5">
        <dgm:presLayoutVars>
          <dgm:chMax val="1"/>
          <dgm:chPref val="1"/>
        </dgm:presLayoutVars>
      </dgm:prSet>
      <dgm:spPr/>
    </dgm:pt>
    <dgm:pt modelId="{892E76FF-E486-49A6-9FC4-CE378E684BE8}" type="pres">
      <dgm:prSet presAssocID="{9E701ADF-8FAC-4534-B086-3BA99E16B18B}" presName="sibTrans" presStyleLbl="sibTrans2D1" presStyleIdx="0" presStyleCnt="0"/>
      <dgm:spPr/>
    </dgm:pt>
    <dgm:pt modelId="{988D1B51-3372-4D50-9AA1-D3BC4E0F8B05}" type="pres">
      <dgm:prSet presAssocID="{51F516C3-1C7D-4969-99B0-D18A1FDF8483}" presName="compNode" presStyleCnt="0"/>
      <dgm:spPr/>
    </dgm:pt>
    <dgm:pt modelId="{167F3151-E969-4C49-A547-A8E338CFC1BC}" type="pres">
      <dgm:prSet presAssocID="{51F516C3-1C7D-4969-99B0-D18A1FDF8483}" presName="iconBgRect" presStyleLbl="bgShp" presStyleIdx="2" presStyleCnt="5"/>
      <dgm:spPr/>
    </dgm:pt>
    <dgm:pt modelId="{D99CB8F7-B5B2-40AB-BB0C-5256906AE554}" type="pres">
      <dgm:prSet presAssocID="{51F516C3-1C7D-4969-99B0-D18A1FDF848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F0CDEC73-1DFA-41BD-BBBD-47CFF659A333}" type="pres">
      <dgm:prSet presAssocID="{51F516C3-1C7D-4969-99B0-D18A1FDF8483}" presName="spaceRect" presStyleCnt="0"/>
      <dgm:spPr/>
    </dgm:pt>
    <dgm:pt modelId="{3180A774-C246-4F6D-9BA4-1580EA9A9063}" type="pres">
      <dgm:prSet presAssocID="{51F516C3-1C7D-4969-99B0-D18A1FDF8483}" presName="textRect" presStyleLbl="revTx" presStyleIdx="2" presStyleCnt="5">
        <dgm:presLayoutVars>
          <dgm:chMax val="1"/>
          <dgm:chPref val="1"/>
        </dgm:presLayoutVars>
      </dgm:prSet>
      <dgm:spPr/>
    </dgm:pt>
    <dgm:pt modelId="{DC4FA5AA-C1C3-4C6B-809B-E47383265EEC}" type="pres">
      <dgm:prSet presAssocID="{F735A94B-4773-4CA9-91F9-96CC51ADF4A5}" presName="sibTrans" presStyleLbl="sibTrans2D1" presStyleIdx="0" presStyleCnt="0"/>
      <dgm:spPr/>
    </dgm:pt>
    <dgm:pt modelId="{A2E0EC7A-8997-4780-9EDC-6A1349EFE999}" type="pres">
      <dgm:prSet presAssocID="{E2CB6AB9-19C3-41BF-A89A-B30211C0A5E1}" presName="compNode" presStyleCnt="0"/>
      <dgm:spPr/>
    </dgm:pt>
    <dgm:pt modelId="{7E8BA81A-1E34-4B7F-9F0C-A80EC1F9E54D}" type="pres">
      <dgm:prSet presAssocID="{E2CB6AB9-19C3-41BF-A89A-B30211C0A5E1}" presName="iconBgRect" presStyleLbl="bgShp" presStyleIdx="3" presStyleCnt="5"/>
      <dgm:spPr/>
    </dgm:pt>
    <dgm:pt modelId="{991EACB3-F8DD-4779-A009-C21EBFF4C305}" type="pres">
      <dgm:prSet presAssocID="{E2CB6AB9-19C3-41BF-A89A-B30211C0A5E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75E742E-7410-42B5-8AB5-B5B2716ABF43}" type="pres">
      <dgm:prSet presAssocID="{E2CB6AB9-19C3-41BF-A89A-B30211C0A5E1}" presName="spaceRect" presStyleCnt="0"/>
      <dgm:spPr/>
    </dgm:pt>
    <dgm:pt modelId="{F9B6D59D-7BF9-4402-82FA-48CE71CCE92B}" type="pres">
      <dgm:prSet presAssocID="{E2CB6AB9-19C3-41BF-A89A-B30211C0A5E1}" presName="textRect" presStyleLbl="revTx" presStyleIdx="3" presStyleCnt="5">
        <dgm:presLayoutVars>
          <dgm:chMax val="1"/>
          <dgm:chPref val="1"/>
        </dgm:presLayoutVars>
      </dgm:prSet>
      <dgm:spPr/>
    </dgm:pt>
    <dgm:pt modelId="{448A4F17-4211-4F07-8820-793DC99522D2}" type="pres">
      <dgm:prSet presAssocID="{B4402CA2-940E-4DC6-876D-19F78CF0CAB5}" presName="sibTrans" presStyleLbl="sibTrans2D1" presStyleIdx="0" presStyleCnt="0"/>
      <dgm:spPr/>
    </dgm:pt>
    <dgm:pt modelId="{C0163843-1453-4DF2-9314-6792A41D5BCF}" type="pres">
      <dgm:prSet presAssocID="{75D836CE-9417-4834-8A10-C7F5775A5584}" presName="compNode" presStyleCnt="0"/>
      <dgm:spPr/>
    </dgm:pt>
    <dgm:pt modelId="{C90C30FA-9955-47E3-BB64-892CE2FD8583}" type="pres">
      <dgm:prSet presAssocID="{75D836CE-9417-4834-8A10-C7F5775A5584}" presName="iconBgRect" presStyleLbl="bgShp" presStyleIdx="4" presStyleCnt="5"/>
      <dgm:spPr/>
    </dgm:pt>
    <dgm:pt modelId="{4726134E-ED29-4EF9-A488-1BE601BFC32A}" type="pres">
      <dgm:prSet presAssocID="{75D836CE-9417-4834-8A10-C7F5775A558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2A3369E-302D-44F4-A145-849624C71F09}" type="pres">
      <dgm:prSet presAssocID="{75D836CE-9417-4834-8A10-C7F5775A5584}" presName="spaceRect" presStyleCnt="0"/>
      <dgm:spPr/>
    </dgm:pt>
    <dgm:pt modelId="{03F86A89-4C40-4FE5-8083-3DBF472C7E15}" type="pres">
      <dgm:prSet presAssocID="{75D836CE-9417-4834-8A10-C7F5775A558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43BD428-D5F2-41EA-A099-13A59A35E45B}" type="presOf" srcId="{E2CB6AB9-19C3-41BF-A89A-B30211C0A5E1}" destId="{F9B6D59D-7BF9-4402-82FA-48CE71CCE92B}" srcOrd="0" destOrd="0" presId="urn:microsoft.com/office/officeart/2018/2/layout/IconCircleList"/>
    <dgm:cxn modelId="{5D80882A-7A90-4E93-B160-639029360A0F}" srcId="{4DCEBE01-6277-4886-93C2-4C7B22BA55A5}" destId="{AEB803DE-3CB2-4B0B-B200-3D4A394C7530}" srcOrd="1" destOrd="0" parTransId="{D0495852-9CD9-405B-B53F-1A018993F921}" sibTransId="{9E701ADF-8FAC-4534-B086-3BA99E16B18B}"/>
    <dgm:cxn modelId="{00303930-0E1B-4D66-B009-2A7CE610A29A}" srcId="{4DCEBE01-6277-4886-93C2-4C7B22BA55A5}" destId="{75D836CE-9417-4834-8A10-C7F5775A5584}" srcOrd="4" destOrd="0" parTransId="{C46E6C00-74AB-478B-995D-2A1318A7FB3C}" sibTransId="{03C02C9C-0912-45CD-B2FA-AE1404B380D2}"/>
    <dgm:cxn modelId="{90C9125B-CEC6-411A-8123-14135903296C}" srcId="{4DCEBE01-6277-4886-93C2-4C7B22BA55A5}" destId="{51F516C3-1C7D-4969-99B0-D18A1FDF8483}" srcOrd="2" destOrd="0" parTransId="{914FFFD2-6305-4299-BD74-BC68125F79B1}" sibTransId="{F735A94B-4773-4CA9-91F9-96CC51ADF4A5}"/>
    <dgm:cxn modelId="{E1CE695F-6385-4DAE-BD75-C277DB4DA9A0}" type="presOf" srcId="{9E701ADF-8FAC-4534-B086-3BA99E16B18B}" destId="{892E76FF-E486-49A6-9FC4-CE378E684BE8}" srcOrd="0" destOrd="0" presId="urn:microsoft.com/office/officeart/2018/2/layout/IconCircleList"/>
    <dgm:cxn modelId="{7992016A-F04C-419E-828B-5B61F2708C6C}" type="presOf" srcId="{2AA6792B-2F84-4D50-88E3-7944893134C8}" destId="{3634595A-7D60-4ED9-813E-F63FFD778F74}" srcOrd="0" destOrd="0" presId="urn:microsoft.com/office/officeart/2018/2/layout/IconCircleList"/>
    <dgm:cxn modelId="{2A0D8980-2091-4C0C-9A5C-02DCEB865B03}" type="presOf" srcId="{75D836CE-9417-4834-8A10-C7F5775A5584}" destId="{03F86A89-4C40-4FE5-8083-3DBF472C7E15}" srcOrd="0" destOrd="0" presId="urn:microsoft.com/office/officeart/2018/2/layout/IconCircleList"/>
    <dgm:cxn modelId="{D5E2EF83-4088-433F-BDC1-FECCD6CAE34C}" srcId="{4DCEBE01-6277-4886-93C2-4C7B22BA55A5}" destId="{E2CB6AB9-19C3-41BF-A89A-B30211C0A5E1}" srcOrd="3" destOrd="0" parTransId="{75E04340-AF04-4563-9D0E-DD7DAEACC379}" sibTransId="{B4402CA2-940E-4DC6-876D-19F78CF0CAB5}"/>
    <dgm:cxn modelId="{1369D78B-0A32-4500-A685-D203ACA6DD3A}" type="presOf" srcId="{4B60B0E0-3B2D-4B7B-B425-5E4D8BC5966B}" destId="{5E9BB11D-23DD-4492-A45C-64BC80BF8502}" srcOrd="0" destOrd="0" presId="urn:microsoft.com/office/officeart/2018/2/layout/IconCircleList"/>
    <dgm:cxn modelId="{A3813D96-F373-4734-AD71-66B0AB33CA6D}" type="presOf" srcId="{51F516C3-1C7D-4969-99B0-D18A1FDF8483}" destId="{3180A774-C246-4F6D-9BA4-1580EA9A9063}" srcOrd="0" destOrd="0" presId="urn:microsoft.com/office/officeart/2018/2/layout/IconCircleList"/>
    <dgm:cxn modelId="{EC565696-6612-495A-9C31-CFE16ECB7241}" type="presOf" srcId="{AEB803DE-3CB2-4B0B-B200-3D4A394C7530}" destId="{03504758-ECCD-4E42-A3FF-27C607F6D739}" srcOrd="0" destOrd="0" presId="urn:microsoft.com/office/officeart/2018/2/layout/IconCircleList"/>
    <dgm:cxn modelId="{E8AD689F-6B1C-4A3B-B021-2204EB1C92BC}" type="presOf" srcId="{F735A94B-4773-4CA9-91F9-96CC51ADF4A5}" destId="{DC4FA5AA-C1C3-4C6B-809B-E47383265EEC}" srcOrd="0" destOrd="0" presId="urn:microsoft.com/office/officeart/2018/2/layout/IconCircleList"/>
    <dgm:cxn modelId="{90DAB1C2-AFF0-4E36-96CE-04326F6ED0DD}" type="presOf" srcId="{4DCEBE01-6277-4886-93C2-4C7B22BA55A5}" destId="{953DB887-F8F9-4AF4-B0F4-F00BF87FA358}" srcOrd="0" destOrd="0" presId="urn:microsoft.com/office/officeart/2018/2/layout/IconCircleList"/>
    <dgm:cxn modelId="{A8277CDD-88CE-47E8-BFBC-5FAD84516D47}" srcId="{4DCEBE01-6277-4886-93C2-4C7B22BA55A5}" destId="{2AA6792B-2F84-4D50-88E3-7944893134C8}" srcOrd="0" destOrd="0" parTransId="{34D4AB54-BB79-45FE-BC07-CB7A20A8BCDE}" sibTransId="{4B60B0E0-3B2D-4B7B-B425-5E4D8BC5966B}"/>
    <dgm:cxn modelId="{2D3230F7-0047-4E49-BC91-84483757CF8C}" type="presOf" srcId="{B4402CA2-940E-4DC6-876D-19F78CF0CAB5}" destId="{448A4F17-4211-4F07-8820-793DC99522D2}" srcOrd="0" destOrd="0" presId="urn:microsoft.com/office/officeart/2018/2/layout/IconCircleList"/>
    <dgm:cxn modelId="{CF579D21-5EEF-4D8A-89C3-F8C4102AD2CE}" type="presParOf" srcId="{953DB887-F8F9-4AF4-B0F4-F00BF87FA358}" destId="{7592A273-DE4B-423D-A73A-130D0E7BE90C}" srcOrd="0" destOrd="0" presId="urn:microsoft.com/office/officeart/2018/2/layout/IconCircleList"/>
    <dgm:cxn modelId="{0481604F-3E3F-45A2-95C4-4430B7AA1C9D}" type="presParOf" srcId="{7592A273-DE4B-423D-A73A-130D0E7BE90C}" destId="{11E98124-D17A-43CE-9DFC-AFB372184D0E}" srcOrd="0" destOrd="0" presId="urn:microsoft.com/office/officeart/2018/2/layout/IconCircleList"/>
    <dgm:cxn modelId="{18C9DA4A-9504-4D3C-9C3F-F05DE64CB650}" type="presParOf" srcId="{11E98124-D17A-43CE-9DFC-AFB372184D0E}" destId="{701322E1-978B-4686-AD9D-757876E8B70A}" srcOrd="0" destOrd="0" presId="urn:microsoft.com/office/officeart/2018/2/layout/IconCircleList"/>
    <dgm:cxn modelId="{DFD7CBA6-CA1E-41F0-9B62-F0C465625B5A}" type="presParOf" srcId="{11E98124-D17A-43CE-9DFC-AFB372184D0E}" destId="{83DCE562-EBAA-453C-A619-B62127FAC0B4}" srcOrd="1" destOrd="0" presId="urn:microsoft.com/office/officeart/2018/2/layout/IconCircleList"/>
    <dgm:cxn modelId="{0B1C8541-6B60-47A0-BFEA-81C70425EE7C}" type="presParOf" srcId="{11E98124-D17A-43CE-9DFC-AFB372184D0E}" destId="{BB1EF48E-B9BE-499A-91B1-840813EEFF6F}" srcOrd="2" destOrd="0" presId="urn:microsoft.com/office/officeart/2018/2/layout/IconCircleList"/>
    <dgm:cxn modelId="{2CD925A1-6521-47D3-8FCB-9C8ED3555871}" type="presParOf" srcId="{11E98124-D17A-43CE-9DFC-AFB372184D0E}" destId="{3634595A-7D60-4ED9-813E-F63FFD778F74}" srcOrd="3" destOrd="0" presId="urn:microsoft.com/office/officeart/2018/2/layout/IconCircleList"/>
    <dgm:cxn modelId="{978ED78D-3FAF-4D8E-BF4D-5B85668ACFAE}" type="presParOf" srcId="{7592A273-DE4B-423D-A73A-130D0E7BE90C}" destId="{5E9BB11D-23DD-4492-A45C-64BC80BF8502}" srcOrd="1" destOrd="0" presId="urn:microsoft.com/office/officeart/2018/2/layout/IconCircleList"/>
    <dgm:cxn modelId="{3EB502A0-6274-4BEF-B02F-D8A08B75ADC6}" type="presParOf" srcId="{7592A273-DE4B-423D-A73A-130D0E7BE90C}" destId="{39EC5EE6-309E-4532-B355-9D27DB452F7A}" srcOrd="2" destOrd="0" presId="urn:microsoft.com/office/officeart/2018/2/layout/IconCircleList"/>
    <dgm:cxn modelId="{C3D93B6D-C5AE-4260-BF24-C8627826538C}" type="presParOf" srcId="{39EC5EE6-309E-4532-B355-9D27DB452F7A}" destId="{90FFA142-9CE4-4C7A-A53C-264CF945C662}" srcOrd="0" destOrd="0" presId="urn:microsoft.com/office/officeart/2018/2/layout/IconCircleList"/>
    <dgm:cxn modelId="{F57B9B03-651E-4741-9F25-D2D75CDCE52D}" type="presParOf" srcId="{39EC5EE6-309E-4532-B355-9D27DB452F7A}" destId="{E655BC46-4C37-44E0-B9FB-6BA134D4FB72}" srcOrd="1" destOrd="0" presId="urn:microsoft.com/office/officeart/2018/2/layout/IconCircleList"/>
    <dgm:cxn modelId="{60F43DBB-4AC8-4F74-8628-2B3108B1073E}" type="presParOf" srcId="{39EC5EE6-309E-4532-B355-9D27DB452F7A}" destId="{C265EC7D-F694-4108-AB11-2466FFADF7E9}" srcOrd="2" destOrd="0" presId="urn:microsoft.com/office/officeart/2018/2/layout/IconCircleList"/>
    <dgm:cxn modelId="{7608C44B-FB49-4EA7-B8F5-E52ACD5924B7}" type="presParOf" srcId="{39EC5EE6-309E-4532-B355-9D27DB452F7A}" destId="{03504758-ECCD-4E42-A3FF-27C607F6D739}" srcOrd="3" destOrd="0" presId="urn:microsoft.com/office/officeart/2018/2/layout/IconCircleList"/>
    <dgm:cxn modelId="{90B4733A-9EEA-4122-A4F4-6122963FB043}" type="presParOf" srcId="{7592A273-DE4B-423D-A73A-130D0E7BE90C}" destId="{892E76FF-E486-49A6-9FC4-CE378E684BE8}" srcOrd="3" destOrd="0" presId="urn:microsoft.com/office/officeart/2018/2/layout/IconCircleList"/>
    <dgm:cxn modelId="{9F9590F0-02B8-4CB4-9B39-CB7FDA427FEB}" type="presParOf" srcId="{7592A273-DE4B-423D-A73A-130D0E7BE90C}" destId="{988D1B51-3372-4D50-9AA1-D3BC4E0F8B05}" srcOrd="4" destOrd="0" presId="urn:microsoft.com/office/officeart/2018/2/layout/IconCircleList"/>
    <dgm:cxn modelId="{74A1E862-6248-415B-B389-B0C704E7375B}" type="presParOf" srcId="{988D1B51-3372-4D50-9AA1-D3BC4E0F8B05}" destId="{167F3151-E969-4C49-A547-A8E338CFC1BC}" srcOrd="0" destOrd="0" presId="urn:microsoft.com/office/officeart/2018/2/layout/IconCircleList"/>
    <dgm:cxn modelId="{3E73506F-D8AE-4DAB-824A-C23CA9B9E6CB}" type="presParOf" srcId="{988D1B51-3372-4D50-9AA1-D3BC4E0F8B05}" destId="{D99CB8F7-B5B2-40AB-BB0C-5256906AE554}" srcOrd="1" destOrd="0" presId="urn:microsoft.com/office/officeart/2018/2/layout/IconCircleList"/>
    <dgm:cxn modelId="{4D5DAB2B-6831-43B2-99DA-9054BB8F0824}" type="presParOf" srcId="{988D1B51-3372-4D50-9AA1-D3BC4E0F8B05}" destId="{F0CDEC73-1DFA-41BD-BBBD-47CFF659A333}" srcOrd="2" destOrd="0" presId="urn:microsoft.com/office/officeart/2018/2/layout/IconCircleList"/>
    <dgm:cxn modelId="{4330DB56-FEE4-4360-874A-D22F74506ACC}" type="presParOf" srcId="{988D1B51-3372-4D50-9AA1-D3BC4E0F8B05}" destId="{3180A774-C246-4F6D-9BA4-1580EA9A9063}" srcOrd="3" destOrd="0" presId="urn:microsoft.com/office/officeart/2018/2/layout/IconCircleList"/>
    <dgm:cxn modelId="{A501F5C9-201D-4633-9F80-3598C18C93BA}" type="presParOf" srcId="{7592A273-DE4B-423D-A73A-130D0E7BE90C}" destId="{DC4FA5AA-C1C3-4C6B-809B-E47383265EEC}" srcOrd="5" destOrd="0" presId="urn:microsoft.com/office/officeart/2018/2/layout/IconCircleList"/>
    <dgm:cxn modelId="{4EAFF5A6-7BE8-4CAD-8765-43853E8BEF18}" type="presParOf" srcId="{7592A273-DE4B-423D-A73A-130D0E7BE90C}" destId="{A2E0EC7A-8997-4780-9EDC-6A1349EFE999}" srcOrd="6" destOrd="0" presId="urn:microsoft.com/office/officeart/2018/2/layout/IconCircleList"/>
    <dgm:cxn modelId="{94082F7B-1766-49E7-9E5F-FE8763E20D0C}" type="presParOf" srcId="{A2E0EC7A-8997-4780-9EDC-6A1349EFE999}" destId="{7E8BA81A-1E34-4B7F-9F0C-A80EC1F9E54D}" srcOrd="0" destOrd="0" presId="urn:microsoft.com/office/officeart/2018/2/layout/IconCircleList"/>
    <dgm:cxn modelId="{96CDB1D4-FBE2-49AB-B634-0F84D61A4BE0}" type="presParOf" srcId="{A2E0EC7A-8997-4780-9EDC-6A1349EFE999}" destId="{991EACB3-F8DD-4779-A009-C21EBFF4C305}" srcOrd="1" destOrd="0" presId="urn:microsoft.com/office/officeart/2018/2/layout/IconCircleList"/>
    <dgm:cxn modelId="{FBD57AB0-CA86-4385-B388-D01303460C1B}" type="presParOf" srcId="{A2E0EC7A-8997-4780-9EDC-6A1349EFE999}" destId="{C75E742E-7410-42B5-8AB5-B5B2716ABF43}" srcOrd="2" destOrd="0" presId="urn:microsoft.com/office/officeart/2018/2/layout/IconCircleList"/>
    <dgm:cxn modelId="{20373A08-450A-4919-A8E6-B236A22D9826}" type="presParOf" srcId="{A2E0EC7A-8997-4780-9EDC-6A1349EFE999}" destId="{F9B6D59D-7BF9-4402-82FA-48CE71CCE92B}" srcOrd="3" destOrd="0" presId="urn:microsoft.com/office/officeart/2018/2/layout/IconCircleList"/>
    <dgm:cxn modelId="{8063FAD2-937D-4EBF-A7FE-8177634C450A}" type="presParOf" srcId="{7592A273-DE4B-423D-A73A-130D0E7BE90C}" destId="{448A4F17-4211-4F07-8820-793DC99522D2}" srcOrd="7" destOrd="0" presId="urn:microsoft.com/office/officeart/2018/2/layout/IconCircleList"/>
    <dgm:cxn modelId="{AD928578-EFC4-45E9-AF49-5ED55C5A88D8}" type="presParOf" srcId="{7592A273-DE4B-423D-A73A-130D0E7BE90C}" destId="{C0163843-1453-4DF2-9314-6792A41D5BCF}" srcOrd="8" destOrd="0" presId="urn:microsoft.com/office/officeart/2018/2/layout/IconCircleList"/>
    <dgm:cxn modelId="{04F5182F-9660-4BB7-A00A-ACA76F51F3E3}" type="presParOf" srcId="{C0163843-1453-4DF2-9314-6792A41D5BCF}" destId="{C90C30FA-9955-47E3-BB64-892CE2FD8583}" srcOrd="0" destOrd="0" presId="urn:microsoft.com/office/officeart/2018/2/layout/IconCircleList"/>
    <dgm:cxn modelId="{C0C1B9EE-211D-4DCE-87FF-A34DD388EA44}" type="presParOf" srcId="{C0163843-1453-4DF2-9314-6792A41D5BCF}" destId="{4726134E-ED29-4EF9-A488-1BE601BFC32A}" srcOrd="1" destOrd="0" presId="urn:microsoft.com/office/officeart/2018/2/layout/IconCircleList"/>
    <dgm:cxn modelId="{C19804C4-FF88-4901-A5D7-F6AA1CB2BC4F}" type="presParOf" srcId="{C0163843-1453-4DF2-9314-6792A41D5BCF}" destId="{82A3369E-302D-44F4-A145-849624C71F09}" srcOrd="2" destOrd="0" presId="urn:microsoft.com/office/officeart/2018/2/layout/IconCircleList"/>
    <dgm:cxn modelId="{B293EEAB-6F56-4944-B248-AEE5C0D35353}" type="presParOf" srcId="{C0163843-1453-4DF2-9314-6792A41D5BCF}" destId="{03F86A89-4C40-4FE5-8083-3DBF472C7E1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41AC064D-1886-4C14-B2B2-9249C9EA6B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364E2A6-AE34-4EB0-9B1E-AD8D85F23F83}">
      <dgm:prSet/>
      <dgm:spPr/>
      <dgm:t>
        <a:bodyPr/>
        <a:lstStyle/>
        <a:p>
          <a:r>
            <a:rPr lang="en-GB"/>
            <a:t>Create a mind map regarding the government. </a:t>
          </a:r>
          <a:endParaRPr lang="en-US"/>
        </a:p>
      </dgm:t>
    </dgm:pt>
    <dgm:pt modelId="{A647B69A-07C8-4C88-8083-B75FC3CD1A64}" type="parTrans" cxnId="{30E6249C-8431-45AC-805D-172CFE091CFA}">
      <dgm:prSet/>
      <dgm:spPr/>
      <dgm:t>
        <a:bodyPr/>
        <a:lstStyle/>
        <a:p>
          <a:endParaRPr lang="en-US"/>
        </a:p>
      </dgm:t>
    </dgm:pt>
    <dgm:pt modelId="{29DA80D8-90DB-4780-AC60-AC977123D11D}" type="sibTrans" cxnId="{30E6249C-8431-45AC-805D-172CFE091CFA}">
      <dgm:prSet/>
      <dgm:spPr/>
      <dgm:t>
        <a:bodyPr/>
        <a:lstStyle/>
        <a:p>
          <a:endParaRPr lang="en-US"/>
        </a:p>
      </dgm:t>
    </dgm:pt>
    <dgm:pt modelId="{AEC235BC-62B1-4874-AD90-55CB65544A28}">
      <dgm:prSet/>
      <dgm:spPr/>
      <dgm:t>
        <a:bodyPr/>
        <a:lstStyle/>
        <a:p>
          <a:r>
            <a:rPr lang="en-GB"/>
            <a:t>Work in groups. </a:t>
          </a:r>
          <a:endParaRPr lang="en-US"/>
        </a:p>
      </dgm:t>
    </dgm:pt>
    <dgm:pt modelId="{1DA8C3B9-E38D-4A2B-B370-51EAC90B5505}" type="parTrans" cxnId="{6004B3DA-BE68-4C6A-AC41-DB34D9A3395C}">
      <dgm:prSet/>
      <dgm:spPr/>
      <dgm:t>
        <a:bodyPr/>
        <a:lstStyle/>
        <a:p>
          <a:endParaRPr lang="en-US"/>
        </a:p>
      </dgm:t>
    </dgm:pt>
    <dgm:pt modelId="{2F02533E-7960-4E86-821C-4EEDAA4BF9F9}" type="sibTrans" cxnId="{6004B3DA-BE68-4C6A-AC41-DB34D9A3395C}">
      <dgm:prSet/>
      <dgm:spPr/>
      <dgm:t>
        <a:bodyPr/>
        <a:lstStyle/>
        <a:p>
          <a:endParaRPr lang="en-US"/>
        </a:p>
      </dgm:t>
    </dgm:pt>
    <dgm:pt modelId="{4AC3D900-DB18-42B1-BD2E-1F0A351B05E5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75961474-A95B-47C1-A7FF-D3B771F034BA}" type="parTrans" cxnId="{504C3C20-BB32-4B20-BC2F-C1D78C2CD39B}">
      <dgm:prSet/>
      <dgm:spPr/>
      <dgm:t>
        <a:bodyPr/>
        <a:lstStyle/>
        <a:p>
          <a:endParaRPr lang="en-US"/>
        </a:p>
      </dgm:t>
    </dgm:pt>
    <dgm:pt modelId="{00E35358-88AB-4417-B060-D6C20315A048}" type="sibTrans" cxnId="{504C3C20-BB32-4B20-BC2F-C1D78C2CD39B}">
      <dgm:prSet/>
      <dgm:spPr/>
      <dgm:t>
        <a:bodyPr/>
        <a:lstStyle/>
        <a:p>
          <a:endParaRPr lang="en-US"/>
        </a:p>
      </dgm:t>
    </dgm:pt>
    <dgm:pt modelId="{109A06D1-94B3-4914-838B-0B8E7480DA23}" type="pres">
      <dgm:prSet presAssocID="{41AC064D-1886-4C14-B2B2-9249C9EA6B75}" presName="root" presStyleCnt="0">
        <dgm:presLayoutVars>
          <dgm:dir/>
          <dgm:resizeHandles val="exact"/>
        </dgm:presLayoutVars>
      </dgm:prSet>
      <dgm:spPr/>
    </dgm:pt>
    <dgm:pt modelId="{5CFB1600-69A8-4D58-BB29-76F15D536759}" type="pres">
      <dgm:prSet presAssocID="{5364E2A6-AE34-4EB0-9B1E-AD8D85F23F83}" presName="compNode" presStyleCnt="0"/>
      <dgm:spPr/>
    </dgm:pt>
    <dgm:pt modelId="{F72EC9B1-3B58-4FCE-ADBF-17164E697DAB}" type="pres">
      <dgm:prSet presAssocID="{5364E2A6-AE34-4EB0-9B1E-AD8D85F23F83}" presName="bgRect" presStyleLbl="bgShp" presStyleIdx="0" presStyleCnt="3"/>
      <dgm:spPr/>
    </dgm:pt>
    <dgm:pt modelId="{759C8C60-EE8F-40B0-8796-613EE55B0EA4}" type="pres">
      <dgm:prSet presAssocID="{5364E2A6-AE34-4EB0-9B1E-AD8D85F23F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964007A-1C5A-4ACF-9DFF-234E87239D71}" type="pres">
      <dgm:prSet presAssocID="{5364E2A6-AE34-4EB0-9B1E-AD8D85F23F83}" presName="spaceRect" presStyleCnt="0"/>
      <dgm:spPr/>
    </dgm:pt>
    <dgm:pt modelId="{ECC3080B-1D4F-4799-8EDF-9BF5C63A0043}" type="pres">
      <dgm:prSet presAssocID="{5364E2A6-AE34-4EB0-9B1E-AD8D85F23F83}" presName="parTx" presStyleLbl="revTx" presStyleIdx="0" presStyleCnt="3">
        <dgm:presLayoutVars>
          <dgm:chMax val="0"/>
          <dgm:chPref val="0"/>
        </dgm:presLayoutVars>
      </dgm:prSet>
      <dgm:spPr/>
    </dgm:pt>
    <dgm:pt modelId="{1A1488B7-64A9-4D70-AC88-0CD15BB93DB3}" type="pres">
      <dgm:prSet presAssocID="{29DA80D8-90DB-4780-AC60-AC977123D11D}" presName="sibTrans" presStyleCnt="0"/>
      <dgm:spPr/>
    </dgm:pt>
    <dgm:pt modelId="{8B137B37-9BBC-45AD-90DC-5A0F5674A00A}" type="pres">
      <dgm:prSet presAssocID="{AEC235BC-62B1-4874-AD90-55CB65544A28}" presName="compNode" presStyleCnt="0"/>
      <dgm:spPr/>
    </dgm:pt>
    <dgm:pt modelId="{6BF86C25-4A46-4AED-9DAB-84A61D4647B3}" type="pres">
      <dgm:prSet presAssocID="{AEC235BC-62B1-4874-AD90-55CB65544A28}" presName="bgRect" presStyleLbl="bgShp" presStyleIdx="1" presStyleCnt="3"/>
      <dgm:spPr/>
    </dgm:pt>
    <dgm:pt modelId="{B0614578-348C-4DCD-BB57-599713094A06}" type="pres">
      <dgm:prSet presAssocID="{AEC235BC-62B1-4874-AD90-55CB65544A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B8C104C-F741-45A0-A9E1-37CEFDCC21AE}" type="pres">
      <dgm:prSet presAssocID="{AEC235BC-62B1-4874-AD90-55CB65544A28}" presName="spaceRect" presStyleCnt="0"/>
      <dgm:spPr/>
    </dgm:pt>
    <dgm:pt modelId="{DC6E60AD-99A3-4AFE-86F3-5BC21314CB39}" type="pres">
      <dgm:prSet presAssocID="{AEC235BC-62B1-4874-AD90-55CB65544A28}" presName="parTx" presStyleLbl="revTx" presStyleIdx="1" presStyleCnt="3">
        <dgm:presLayoutVars>
          <dgm:chMax val="0"/>
          <dgm:chPref val="0"/>
        </dgm:presLayoutVars>
      </dgm:prSet>
      <dgm:spPr/>
    </dgm:pt>
    <dgm:pt modelId="{54ADED33-86DF-4C16-BCF7-B6E8121397FF}" type="pres">
      <dgm:prSet presAssocID="{2F02533E-7960-4E86-821C-4EEDAA4BF9F9}" presName="sibTrans" presStyleCnt="0"/>
      <dgm:spPr/>
    </dgm:pt>
    <dgm:pt modelId="{FCC3F39B-5F17-4077-91ED-450F87AFF2D4}" type="pres">
      <dgm:prSet presAssocID="{4AC3D900-DB18-42B1-BD2E-1F0A351B05E5}" presName="compNode" presStyleCnt="0"/>
      <dgm:spPr/>
    </dgm:pt>
    <dgm:pt modelId="{C82E1191-085D-469B-BCAB-A32D226A3F7E}" type="pres">
      <dgm:prSet presAssocID="{4AC3D900-DB18-42B1-BD2E-1F0A351B05E5}" presName="bgRect" presStyleLbl="bgShp" presStyleIdx="2" presStyleCnt="3"/>
      <dgm:spPr/>
    </dgm:pt>
    <dgm:pt modelId="{124AF355-0749-4C12-BA25-54C6E168BCA0}" type="pres">
      <dgm:prSet presAssocID="{4AC3D900-DB18-42B1-BD2E-1F0A351B05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0983794-012E-42D0-BDF4-A1DC4C6377ED}" type="pres">
      <dgm:prSet presAssocID="{4AC3D900-DB18-42B1-BD2E-1F0A351B05E5}" presName="spaceRect" presStyleCnt="0"/>
      <dgm:spPr/>
    </dgm:pt>
    <dgm:pt modelId="{F1BA4675-21CE-4D0F-BF59-B1C0CE07A310}" type="pres">
      <dgm:prSet presAssocID="{4AC3D900-DB18-42B1-BD2E-1F0A351B05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EDC700C-58D6-4AAA-84E6-176EE41E3544}" type="presOf" srcId="{5364E2A6-AE34-4EB0-9B1E-AD8D85F23F83}" destId="{ECC3080B-1D4F-4799-8EDF-9BF5C63A0043}" srcOrd="0" destOrd="0" presId="urn:microsoft.com/office/officeart/2018/2/layout/IconVerticalSolidList"/>
    <dgm:cxn modelId="{504C3C20-BB32-4B20-BC2F-C1D78C2CD39B}" srcId="{41AC064D-1886-4C14-B2B2-9249C9EA6B75}" destId="{4AC3D900-DB18-42B1-BD2E-1F0A351B05E5}" srcOrd="2" destOrd="0" parTransId="{75961474-A95B-47C1-A7FF-D3B771F034BA}" sibTransId="{00E35358-88AB-4417-B060-D6C20315A048}"/>
    <dgm:cxn modelId="{30E6249C-8431-45AC-805D-172CFE091CFA}" srcId="{41AC064D-1886-4C14-B2B2-9249C9EA6B75}" destId="{5364E2A6-AE34-4EB0-9B1E-AD8D85F23F83}" srcOrd="0" destOrd="0" parTransId="{A647B69A-07C8-4C88-8083-B75FC3CD1A64}" sibTransId="{29DA80D8-90DB-4780-AC60-AC977123D11D}"/>
    <dgm:cxn modelId="{E6DD8C9C-EF95-466A-AED2-321ED415CD91}" type="presOf" srcId="{AEC235BC-62B1-4874-AD90-55CB65544A28}" destId="{DC6E60AD-99A3-4AFE-86F3-5BC21314CB39}" srcOrd="0" destOrd="0" presId="urn:microsoft.com/office/officeart/2018/2/layout/IconVerticalSolidList"/>
    <dgm:cxn modelId="{82F3CBB2-706F-400A-BAF5-7DA441E2BDA8}" type="presOf" srcId="{41AC064D-1886-4C14-B2B2-9249C9EA6B75}" destId="{109A06D1-94B3-4914-838B-0B8E7480DA23}" srcOrd="0" destOrd="0" presId="urn:microsoft.com/office/officeart/2018/2/layout/IconVerticalSolidList"/>
    <dgm:cxn modelId="{391BA0D9-9284-4CBA-8F21-0C5C94CC061C}" type="presOf" srcId="{4AC3D900-DB18-42B1-BD2E-1F0A351B05E5}" destId="{F1BA4675-21CE-4D0F-BF59-B1C0CE07A310}" srcOrd="0" destOrd="0" presId="urn:microsoft.com/office/officeart/2018/2/layout/IconVerticalSolidList"/>
    <dgm:cxn modelId="{6004B3DA-BE68-4C6A-AC41-DB34D9A3395C}" srcId="{41AC064D-1886-4C14-B2B2-9249C9EA6B75}" destId="{AEC235BC-62B1-4874-AD90-55CB65544A28}" srcOrd="1" destOrd="0" parTransId="{1DA8C3B9-E38D-4A2B-B370-51EAC90B5505}" sibTransId="{2F02533E-7960-4E86-821C-4EEDAA4BF9F9}"/>
    <dgm:cxn modelId="{405F01FA-D529-485C-BF21-77D3BFFCB62A}" type="presParOf" srcId="{109A06D1-94B3-4914-838B-0B8E7480DA23}" destId="{5CFB1600-69A8-4D58-BB29-76F15D536759}" srcOrd="0" destOrd="0" presId="urn:microsoft.com/office/officeart/2018/2/layout/IconVerticalSolidList"/>
    <dgm:cxn modelId="{156EDF6A-EBB5-46C1-A106-CC9BA4A2CB3A}" type="presParOf" srcId="{5CFB1600-69A8-4D58-BB29-76F15D536759}" destId="{F72EC9B1-3B58-4FCE-ADBF-17164E697DAB}" srcOrd="0" destOrd="0" presId="urn:microsoft.com/office/officeart/2018/2/layout/IconVerticalSolidList"/>
    <dgm:cxn modelId="{021628A5-DA80-49DB-8636-D4104C271595}" type="presParOf" srcId="{5CFB1600-69A8-4D58-BB29-76F15D536759}" destId="{759C8C60-EE8F-40B0-8796-613EE55B0EA4}" srcOrd="1" destOrd="0" presId="urn:microsoft.com/office/officeart/2018/2/layout/IconVerticalSolidList"/>
    <dgm:cxn modelId="{27C3D76C-1540-4522-80F7-19412070E6AB}" type="presParOf" srcId="{5CFB1600-69A8-4D58-BB29-76F15D536759}" destId="{9964007A-1C5A-4ACF-9DFF-234E87239D71}" srcOrd="2" destOrd="0" presId="urn:microsoft.com/office/officeart/2018/2/layout/IconVerticalSolidList"/>
    <dgm:cxn modelId="{9603332A-3908-415E-A094-663FA896C26B}" type="presParOf" srcId="{5CFB1600-69A8-4D58-BB29-76F15D536759}" destId="{ECC3080B-1D4F-4799-8EDF-9BF5C63A0043}" srcOrd="3" destOrd="0" presId="urn:microsoft.com/office/officeart/2018/2/layout/IconVerticalSolidList"/>
    <dgm:cxn modelId="{A91DD56F-D3DA-46C4-96C1-0E6C3C9C5643}" type="presParOf" srcId="{109A06D1-94B3-4914-838B-0B8E7480DA23}" destId="{1A1488B7-64A9-4D70-AC88-0CD15BB93DB3}" srcOrd="1" destOrd="0" presId="urn:microsoft.com/office/officeart/2018/2/layout/IconVerticalSolidList"/>
    <dgm:cxn modelId="{7DD7FA1E-0672-4326-8E04-B05FA055BB3A}" type="presParOf" srcId="{109A06D1-94B3-4914-838B-0B8E7480DA23}" destId="{8B137B37-9BBC-45AD-90DC-5A0F5674A00A}" srcOrd="2" destOrd="0" presId="urn:microsoft.com/office/officeart/2018/2/layout/IconVerticalSolidList"/>
    <dgm:cxn modelId="{CC1C8681-6C3A-4B8D-A727-CA778D725930}" type="presParOf" srcId="{8B137B37-9BBC-45AD-90DC-5A0F5674A00A}" destId="{6BF86C25-4A46-4AED-9DAB-84A61D4647B3}" srcOrd="0" destOrd="0" presId="urn:microsoft.com/office/officeart/2018/2/layout/IconVerticalSolidList"/>
    <dgm:cxn modelId="{D3917CA7-227A-4D7C-86A3-BFC6E80332A6}" type="presParOf" srcId="{8B137B37-9BBC-45AD-90DC-5A0F5674A00A}" destId="{B0614578-348C-4DCD-BB57-599713094A06}" srcOrd="1" destOrd="0" presId="urn:microsoft.com/office/officeart/2018/2/layout/IconVerticalSolidList"/>
    <dgm:cxn modelId="{62A3D994-D803-4CBC-A70F-5F062AF74E19}" type="presParOf" srcId="{8B137B37-9BBC-45AD-90DC-5A0F5674A00A}" destId="{6B8C104C-F741-45A0-A9E1-37CEFDCC21AE}" srcOrd="2" destOrd="0" presId="urn:microsoft.com/office/officeart/2018/2/layout/IconVerticalSolidList"/>
    <dgm:cxn modelId="{73DFBB2D-2A8F-4D30-AA30-A85102320267}" type="presParOf" srcId="{8B137B37-9BBC-45AD-90DC-5A0F5674A00A}" destId="{DC6E60AD-99A3-4AFE-86F3-5BC21314CB39}" srcOrd="3" destOrd="0" presId="urn:microsoft.com/office/officeart/2018/2/layout/IconVerticalSolidList"/>
    <dgm:cxn modelId="{10683046-E8AA-4301-B66F-9D7910A8C920}" type="presParOf" srcId="{109A06D1-94B3-4914-838B-0B8E7480DA23}" destId="{54ADED33-86DF-4C16-BCF7-B6E8121397FF}" srcOrd="3" destOrd="0" presId="urn:microsoft.com/office/officeart/2018/2/layout/IconVerticalSolidList"/>
    <dgm:cxn modelId="{1F0CA2A9-34C9-40A0-8AC1-9DED467FE411}" type="presParOf" srcId="{109A06D1-94B3-4914-838B-0B8E7480DA23}" destId="{FCC3F39B-5F17-4077-91ED-450F87AFF2D4}" srcOrd="4" destOrd="0" presId="urn:microsoft.com/office/officeart/2018/2/layout/IconVerticalSolidList"/>
    <dgm:cxn modelId="{C302C86D-8D0A-4307-8DD5-B09B1A2B8719}" type="presParOf" srcId="{FCC3F39B-5F17-4077-91ED-450F87AFF2D4}" destId="{C82E1191-085D-469B-BCAB-A32D226A3F7E}" srcOrd="0" destOrd="0" presId="urn:microsoft.com/office/officeart/2018/2/layout/IconVerticalSolidList"/>
    <dgm:cxn modelId="{F4938A03-FB6E-4538-A316-F35AF7712626}" type="presParOf" srcId="{FCC3F39B-5F17-4077-91ED-450F87AFF2D4}" destId="{124AF355-0749-4C12-BA25-54C6E168BCA0}" srcOrd="1" destOrd="0" presId="urn:microsoft.com/office/officeart/2018/2/layout/IconVerticalSolidList"/>
    <dgm:cxn modelId="{6C70EFF8-5ABA-4AA2-A1BA-756F8E075A19}" type="presParOf" srcId="{FCC3F39B-5F17-4077-91ED-450F87AFF2D4}" destId="{B0983794-012E-42D0-BDF4-A1DC4C6377ED}" srcOrd="2" destOrd="0" presId="urn:microsoft.com/office/officeart/2018/2/layout/IconVerticalSolidList"/>
    <dgm:cxn modelId="{9FA774CB-D5FA-49EE-B4F3-D3AF765993A7}" type="presParOf" srcId="{FCC3F39B-5F17-4077-91ED-450F87AFF2D4}" destId="{F1BA4675-21CE-4D0F-BF59-B1C0CE07A3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3BB578C4-9D4F-4B73-B13B-9BD9E5AB6FCB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2A96C3-BDF4-4C89-AAD7-C1E1D80E3217}">
      <dgm:prSet/>
      <dgm:spPr/>
      <dgm:t>
        <a:bodyPr/>
        <a:lstStyle/>
        <a:p>
          <a:r>
            <a:rPr lang="en-GB"/>
            <a:t>Take 15 minutes and create a plan for your assignment. </a:t>
          </a:r>
          <a:endParaRPr lang="en-US"/>
        </a:p>
      </dgm:t>
    </dgm:pt>
    <dgm:pt modelId="{D07577B2-9DF8-41D6-8CF0-3ACDD007F517}" type="parTrans" cxnId="{DB491FDC-5211-4CC9-9288-1B3FF5F1C6DC}">
      <dgm:prSet/>
      <dgm:spPr/>
      <dgm:t>
        <a:bodyPr/>
        <a:lstStyle/>
        <a:p>
          <a:endParaRPr lang="en-US"/>
        </a:p>
      </dgm:t>
    </dgm:pt>
    <dgm:pt modelId="{A0FDFEE2-4BB9-42B9-8CBF-DDA556EF7D44}" type="sibTrans" cxnId="{DB491FDC-5211-4CC9-9288-1B3FF5F1C6DC}">
      <dgm:prSet/>
      <dgm:spPr/>
      <dgm:t>
        <a:bodyPr/>
        <a:lstStyle/>
        <a:p>
          <a:endParaRPr lang="en-US"/>
        </a:p>
      </dgm:t>
    </dgm:pt>
    <dgm:pt modelId="{6A4620B7-2A6B-4A05-A70E-D8E790DC6DFA}">
      <dgm:prSet/>
      <dgm:spPr/>
      <dgm:t>
        <a:bodyPr/>
        <a:lstStyle/>
        <a:p>
          <a:r>
            <a:rPr lang="en-GB"/>
            <a:t>Independent work. </a:t>
          </a:r>
          <a:endParaRPr lang="en-US"/>
        </a:p>
      </dgm:t>
    </dgm:pt>
    <dgm:pt modelId="{B4493145-559B-4A8A-AD41-C5E8FE889B01}" type="parTrans" cxnId="{986EA6FC-6DC2-4FCE-8D66-DB054D74A499}">
      <dgm:prSet/>
      <dgm:spPr/>
      <dgm:t>
        <a:bodyPr/>
        <a:lstStyle/>
        <a:p>
          <a:endParaRPr lang="en-US"/>
        </a:p>
      </dgm:t>
    </dgm:pt>
    <dgm:pt modelId="{BE63C51C-1176-49FB-9FF9-A62DDFB2663D}" type="sibTrans" cxnId="{986EA6FC-6DC2-4FCE-8D66-DB054D74A499}">
      <dgm:prSet/>
      <dgm:spPr/>
      <dgm:t>
        <a:bodyPr/>
        <a:lstStyle/>
        <a:p>
          <a:endParaRPr lang="en-US"/>
        </a:p>
      </dgm:t>
    </dgm:pt>
    <dgm:pt modelId="{9A5F2460-BC2B-47EA-B673-6BD40EE488B0}">
      <dgm:prSet/>
      <dgm:spPr/>
      <dgm:t>
        <a:bodyPr/>
        <a:lstStyle/>
        <a:p>
          <a:r>
            <a:rPr lang="en-GB"/>
            <a:t>This will help you greatly when it comes to writing your assignment. </a:t>
          </a:r>
          <a:endParaRPr lang="en-US"/>
        </a:p>
      </dgm:t>
    </dgm:pt>
    <dgm:pt modelId="{D6E7F7BE-8470-4C39-AD19-F6CB2AE01F45}" type="parTrans" cxnId="{2DC94B70-983E-45D8-AD5F-8FA2CD5739A3}">
      <dgm:prSet/>
      <dgm:spPr/>
      <dgm:t>
        <a:bodyPr/>
        <a:lstStyle/>
        <a:p>
          <a:endParaRPr lang="en-US"/>
        </a:p>
      </dgm:t>
    </dgm:pt>
    <dgm:pt modelId="{31D1C21C-6984-4286-B60E-89EAB9824F74}" type="sibTrans" cxnId="{2DC94B70-983E-45D8-AD5F-8FA2CD5739A3}">
      <dgm:prSet/>
      <dgm:spPr/>
      <dgm:t>
        <a:bodyPr/>
        <a:lstStyle/>
        <a:p>
          <a:endParaRPr lang="en-US"/>
        </a:p>
      </dgm:t>
    </dgm:pt>
    <dgm:pt modelId="{0DE079F9-7D82-41F2-994A-D2002984E1A2}" type="pres">
      <dgm:prSet presAssocID="{3BB578C4-9D4F-4B73-B13B-9BD9E5AB6FCB}" presName="vert0" presStyleCnt="0">
        <dgm:presLayoutVars>
          <dgm:dir/>
          <dgm:animOne val="branch"/>
          <dgm:animLvl val="lvl"/>
        </dgm:presLayoutVars>
      </dgm:prSet>
      <dgm:spPr/>
    </dgm:pt>
    <dgm:pt modelId="{D2B791C2-1468-41E0-96F4-A428EBD0F3A1}" type="pres">
      <dgm:prSet presAssocID="{582A96C3-BDF4-4C89-AAD7-C1E1D80E3217}" presName="thickLine" presStyleLbl="alignNode1" presStyleIdx="0" presStyleCnt="3"/>
      <dgm:spPr/>
    </dgm:pt>
    <dgm:pt modelId="{F2766D10-8ED7-4E2E-9505-ED755F1BA33D}" type="pres">
      <dgm:prSet presAssocID="{582A96C3-BDF4-4C89-AAD7-C1E1D80E3217}" presName="horz1" presStyleCnt="0"/>
      <dgm:spPr/>
    </dgm:pt>
    <dgm:pt modelId="{4FF1B2A7-0936-478D-8E3E-09A5845492B9}" type="pres">
      <dgm:prSet presAssocID="{582A96C3-BDF4-4C89-AAD7-C1E1D80E3217}" presName="tx1" presStyleLbl="revTx" presStyleIdx="0" presStyleCnt="3"/>
      <dgm:spPr/>
    </dgm:pt>
    <dgm:pt modelId="{ED120302-431F-400A-8132-65C72DE2122D}" type="pres">
      <dgm:prSet presAssocID="{582A96C3-BDF4-4C89-AAD7-C1E1D80E3217}" presName="vert1" presStyleCnt="0"/>
      <dgm:spPr/>
    </dgm:pt>
    <dgm:pt modelId="{BB170AFA-9C79-4C59-8E79-B78B15831755}" type="pres">
      <dgm:prSet presAssocID="{6A4620B7-2A6B-4A05-A70E-D8E790DC6DFA}" presName="thickLine" presStyleLbl="alignNode1" presStyleIdx="1" presStyleCnt="3"/>
      <dgm:spPr/>
    </dgm:pt>
    <dgm:pt modelId="{345C0E8D-A167-4E1E-A586-2B404AD9A475}" type="pres">
      <dgm:prSet presAssocID="{6A4620B7-2A6B-4A05-A70E-D8E790DC6DFA}" presName="horz1" presStyleCnt="0"/>
      <dgm:spPr/>
    </dgm:pt>
    <dgm:pt modelId="{76DA53D8-B4C0-4C7A-AD1A-84D7E75A220B}" type="pres">
      <dgm:prSet presAssocID="{6A4620B7-2A6B-4A05-A70E-D8E790DC6DFA}" presName="tx1" presStyleLbl="revTx" presStyleIdx="1" presStyleCnt="3"/>
      <dgm:spPr/>
    </dgm:pt>
    <dgm:pt modelId="{6E722094-7BA7-4248-A0E8-81F14BB8831F}" type="pres">
      <dgm:prSet presAssocID="{6A4620B7-2A6B-4A05-A70E-D8E790DC6DFA}" presName="vert1" presStyleCnt="0"/>
      <dgm:spPr/>
    </dgm:pt>
    <dgm:pt modelId="{46CEA2CE-57D3-4363-AA75-0BFA5A94C694}" type="pres">
      <dgm:prSet presAssocID="{9A5F2460-BC2B-47EA-B673-6BD40EE488B0}" presName="thickLine" presStyleLbl="alignNode1" presStyleIdx="2" presStyleCnt="3"/>
      <dgm:spPr/>
    </dgm:pt>
    <dgm:pt modelId="{2664C411-043F-4750-8F1C-879ADE347D7A}" type="pres">
      <dgm:prSet presAssocID="{9A5F2460-BC2B-47EA-B673-6BD40EE488B0}" presName="horz1" presStyleCnt="0"/>
      <dgm:spPr/>
    </dgm:pt>
    <dgm:pt modelId="{2E300ECC-E345-4CF1-85FF-7DBE6DD49519}" type="pres">
      <dgm:prSet presAssocID="{9A5F2460-BC2B-47EA-B673-6BD40EE488B0}" presName="tx1" presStyleLbl="revTx" presStyleIdx="2" presStyleCnt="3"/>
      <dgm:spPr/>
    </dgm:pt>
    <dgm:pt modelId="{79F4692D-A2BE-4068-B7D5-4120354AEBA5}" type="pres">
      <dgm:prSet presAssocID="{9A5F2460-BC2B-47EA-B673-6BD40EE488B0}" presName="vert1" presStyleCnt="0"/>
      <dgm:spPr/>
    </dgm:pt>
  </dgm:ptLst>
  <dgm:cxnLst>
    <dgm:cxn modelId="{2DC94B70-983E-45D8-AD5F-8FA2CD5739A3}" srcId="{3BB578C4-9D4F-4B73-B13B-9BD9E5AB6FCB}" destId="{9A5F2460-BC2B-47EA-B673-6BD40EE488B0}" srcOrd="2" destOrd="0" parTransId="{D6E7F7BE-8470-4C39-AD19-F6CB2AE01F45}" sibTransId="{31D1C21C-6984-4286-B60E-89EAB9824F74}"/>
    <dgm:cxn modelId="{F982D974-E48E-45CA-9052-CB3FCB46DF88}" type="presOf" srcId="{9A5F2460-BC2B-47EA-B673-6BD40EE488B0}" destId="{2E300ECC-E345-4CF1-85FF-7DBE6DD49519}" srcOrd="0" destOrd="0" presId="urn:microsoft.com/office/officeart/2008/layout/LinedList"/>
    <dgm:cxn modelId="{4196D47E-8DAE-4381-94A8-A79215D53FBA}" type="presOf" srcId="{582A96C3-BDF4-4C89-AAD7-C1E1D80E3217}" destId="{4FF1B2A7-0936-478D-8E3E-09A5845492B9}" srcOrd="0" destOrd="0" presId="urn:microsoft.com/office/officeart/2008/layout/LinedList"/>
    <dgm:cxn modelId="{9E188AA3-A589-48C0-BFD8-78ED1F55B866}" type="presOf" srcId="{3BB578C4-9D4F-4B73-B13B-9BD9E5AB6FCB}" destId="{0DE079F9-7D82-41F2-994A-D2002984E1A2}" srcOrd="0" destOrd="0" presId="urn:microsoft.com/office/officeart/2008/layout/LinedList"/>
    <dgm:cxn modelId="{DB491FDC-5211-4CC9-9288-1B3FF5F1C6DC}" srcId="{3BB578C4-9D4F-4B73-B13B-9BD9E5AB6FCB}" destId="{582A96C3-BDF4-4C89-AAD7-C1E1D80E3217}" srcOrd="0" destOrd="0" parTransId="{D07577B2-9DF8-41D6-8CF0-3ACDD007F517}" sibTransId="{A0FDFEE2-4BB9-42B9-8CBF-DDA556EF7D44}"/>
    <dgm:cxn modelId="{BCD61CF0-1E3F-4899-997B-40F6C8236DD5}" type="presOf" srcId="{6A4620B7-2A6B-4A05-A70E-D8E790DC6DFA}" destId="{76DA53D8-B4C0-4C7A-AD1A-84D7E75A220B}" srcOrd="0" destOrd="0" presId="urn:microsoft.com/office/officeart/2008/layout/LinedList"/>
    <dgm:cxn modelId="{986EA6FC-6DC2-4FCE-8D66-DB054D74A499}" srcId="{3BB578C4-9D4F-4B73-B13B-9BD9E5AB6FCB}" destId="{6A4620B7-2A6B-4A05-A70E-D8E790DC6DFA}" srcOrd="1" destOrd="0" parTransId="{B4493145-559B-4A8A-AD41-C5E8FE889B01}" sibTransId="{BE63C51C-1176-49FB-9FF9-A62DDFB2663D}"/>
    <dgm:cxn modelId="{FE8715B7-8CAC-4B99-B982-F8F091F3C07A}" type="presParOf" srcId="{0DE079F9-7D82-41F2-994A-D2002984E1A2}" destId="{D2B791C2-1468-41E0-96F4-A428EBD0F3A1}" srcOrd="0" destOrd="0" presId="urn:microsoft.com/office/officeart/2008/layout/LinedList"/>
    <dgm:cxn modelId="{6438282A-02D9-40C7-92B9-4C6CAB9D43DB}" type="presParOf" srcId="{0DE079F9-7D82-41F2-994A-D2002984E1A2}" destId="{F2766D10-8ED7-4E2E-9505-ED755F1BA33D}" srcOrd="1" destOrd="0" presId="urn:microsoft.com/office/officeart/2008/layout/LinedList"/>
    <dgm:cxn modelId="{29894B96-6F8D-4190-A8C7-7168052ADC3E}" type="presParOf" srcId="{F2766D10-8ED7-4E2E-9505-ED755F1BA33D}" destId="{4FF1B2A7-0936-478D-8E3E-09A5845492B9}" srcOrd="0" destOrd="0" presId="urn:microsoft.com/office/officeart/2008/layout/LinedList"/>
    <dgm:cxn modelId="{4356C2C0-EDF9-4F77-A502-02470AB2D9A0}" type="presParOf" srcId="{F2766D10-8ED7-4E2E-9505-ED755F1BA33D}" destId="{ED120302-431F-400A-8132-65C72DE2122D}" srcOrd="1" destOrd="0" presId="urn:microsoft.com/office/officeart/2008/layout/LinedList"/>
    <dgm:cxn modelId="{2676DBD7-2A96-446E-BFC6-54A533566C67}" type="presParOf" srcId="{0DE079F9-7D82-41F2-994A-D2002984E1A2}" destId="{BB170AFA-9C79-4C59-8E79-B78B15831755}" srcOrd="2" destOrd="0" presId="urn:microsoft.com/office/officeart/2008/layout/LinedList"/>
    <dgm:cxn modelId="{28942D33-13B4-44C8-B230-BA9214BB5EB6}" type="presParOf" srcId="{0DE079F9-7D82-41F2-994A-D2002984E1A2}" destId="{345C0E8D-A167-4E1E-A586-2B404AD9A475}" srcOrd="3" destOrd="0" presId="urn:microsoft.com/office/officeart/2008/layout/LinedList"/>
    <dgm:cxn modelId="{793D4465-B26F-4266-889C-130084821733}" type="presParOf" srcId="{345C0E8D-A167-4E1E-A586-2B404AD9A475}" destId="{76DA53D8-B4C0-4C7A-AD1A-84D7E75A220B}" srcOrd="0" destOrd="0" presId="urn:microsoft.com/office/officeart/2008/layout/LinedList"/>
    <dgm:cxn modelId="{43550991-9DCA-41A6-A8CD-DAAAF9BB9B0A}" type="presParOf" srcId="{345C0E8D-A167-4E1E-A586-2B404AD9A475}" destId="{6E722094-7BA7-4248-A0E8-81F14BB8831F}" srcOrd="1" destOrd="0" presId="urn:microsoft.com/office/officeart/2008/layout/LinedList"/>
    <dgm:cxn modelId="{453E6C40-7D72-4310-B25B-C9FDB7DE8FF6}" type="presParOf" srcId="{0DE079F9-7D82-41F2-994A-D2002984E1A2}" destId="{46CEA2CE-57D3-4363-AA75-0BFA5A94C694}" srcOrd="4" destOrd="0" presId="urn:microsoft.com/office/officeart/2008/layout/LinedList"/>
    <dgm:cxn modelId="{2BD9598A-8723-44FF-9F51-D325E70CAC8E}" type="presParOf" srcId="{0DE079F9-7D82-41F2-994A-D2002984E1A2}" destId="{2664C411-043F-4750-8F1C-879ADE347D7A}" srcOrd="5" destOrd="0" presId="urn:microsoft.com/office/officeart/2008/layout/LinedList"/>
    <dgm:cxn modelId="{19DB49BC-2248-4E22-9C3B-9383D357B127}" type="presParOf" srcId="{2664C411-043F-4750-8F1C-879ADE347D7A}" destId="{2E300ECC-E345-4CF1-85FF-7DBE6DD49519}" srcOrd="0" destOrd="0" presId="urn:microsoft.com/office/officeart/2008/layout/LinedList"/>
    <dgm:cxn modelId="{BD817609-C65E-48C9-AC7B-A35523E9632E}" type="presParOf" srcId="{2664C411-043F-4750-8F1C-879ADE347D7A}" destId="{79F4692D-A2BE-4068-B7D5-4120354AEB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2FCFD66C-1095-40FC-8DE7-87016222FD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C6F2AE-E5D8-431A-B3E5-628BD0F6DA0C}">
      <dgm:prSet/>
      <dgm:spPr/>
      <dgm:t>
        <a:bodyPr/>
        <a:lstStyle/>
        <a:p>
          <a:r>
            <a:rPr lang="en-GB"/>
            <a:t>The executive. </a:t>
          </a:r>
          <a:endParaRPr lang="en-US"/>
        </a:p>
      </dgm:t>
    </dgm:pt>
    <dgm:pt modelId="{5355CDDC-DB61-4A74-BF7C-745B50944952}" type="parTrans" cxnId="{810BD2CF-1E63-457B-917E-8F41E820C516}">
      <dgm:prSet/>
      <dgm:spPr/>
      <dgm:t>
        <a:bodyPr/>
        <a:lstStyle/>
        <a:p>
          <a:endParaRPr lang="en-US"/>
        </a:p>
      </dgm:t>
    </dgm:pt>
    <dgm:pt modelId="{D8F436B6-1CBE-40FF-BAD8-DF04CFC728F2}" type="sibTrans" cxnId="{810BD2CF-1E63-457B-917E-8F41E820C516}">
      <dgm:prSet/>
      <dgm:spPr/>
      <dgm:t>
        <a:bodyPr/>
        <a:lstStyle/>
        <a:p>
          <a:endParaRPr lang="en-US"/>
        </a:p>
      </dgm:t>
    </dgm:pt>
    <dgm:pt modelId="{73FEC52E-5773-4995-A09D-9E5626E1A6B4}">
      <dgm:prSet/>
      <dgm:spPr/>
      <dgm:t>
        <a:bodyPr/>
        <a:lstStyle/>
        <a:p>
          <a:r>
            <a:rPr lang="en-GB"/>
            <a:t>What do they do? </a:t>
          </a:r>
          <a:endParaRPr lang="en-US"/>
        </a:p>
      </dgm:t>
    </dgm:pt>
    <dgm:pt modelId="{E5EF7419-E9A3-4E2B-A322-AC85133DC75C}" type="parTrans" cxnId="{E713F13A-C393-4D10-9F84-4D4E2A899059}">
      <dgm:prSet/>
      <dgm:spPr/>
      <dgm:t>
        <a:bodyPr/>
        <a:lstStyle/>
        <a:p>
          <a:endParaRPr lang="en-US"/>
        </a:p>
      </dgm:t>
    </dgm:pt>
    <dgm:pt modelId="{680D2D2D-CD50-44DD-92CE-E05675972A08}" type="sibTrans" cxnId="{E713F13A-C393-4D10-9F84-4D4E2A899059}">
      <dgm:prSet/>
      <dgm:spPr/>
      <dgm:t>
        <a:bodyPr/>
        <a:lstStyle/>
        <a:p>
          <a:endParaRPr lang="en-US"/>
        </a:p>
      </dgm:t>
    </dgm:pt>
    <dgm:pt modelId="{F30D58CF-E8A2-4243-B815-54C33DC1ED3C}">
      <dgm:prSet/>
      <dgm:spPr/>
      <dgm:t>
        <a:bodyPr/>
        <a:lstStyle/>
        <a:p>
          <a:r>
            <a:rPr lang="en-GB"/>
            <a:t>How are they held to account? </a:t>
          </a:r>
          <a:endParaRPr lang="en-US"/>
        </a:p>
      </dgm:t>
    </dgm:pt>
    <dgm:pt modelId="{4E24A468-4BD6-4D57-970D-7D369B624F09}" type="parTrans" cxnId="{B8C4DB1E-3B46-4FCB-868B-B1BB4A8CAB91}">
      <dgm:prSet/>
      <dgm:spPr/>
      <dgm:t>
        <a:bodyPr/>
        <a:lstStyle/>
        <a:p>
          <a:endParaRPr lang="en-US"/>
        </a:p>
      </dgm:t>
    </dgm:pt>
    <dgm:pt modelId="{9F355487-5805-45BA-B4F2-EA25231E0B40}" type="sibTrans" cxnId="{B8C4DB1E-3B46-4FCB-868B-B1BB4A8CAB91}">
      <dgm:prSet/>
      <dgm:spPr/>
      <dgm:t>
        <a:bodyPr/>
        <a:lstStyle/>
        <a:p>
          <a:endParaRPr lang="en-US"/>
        </a:p>
      </dgm:t>
    </dgm:pt>
    <dgm:pt modelId="{26ABD2C3-880A-43D8-9094-96180C96A919}">
      <dgm:prSet/>
      <dgm:spPr/>
      <dgm:t>
        <a:bodyPr/>
        <a:lstStyle/>
        <a:p>
          <a:r>
            <a:rPr lang="en-GB"/>
            <a:t>Relation to assignment? </a:t>
          </a:r>
          <a:endParaRPr lang="en-US"/>
        </a:p>
      </dgm:t>
    </dgm:pt>
    <dgm:pt modelId="{577E9E01-6E9C-4F7A-89C4-EFEF9C202CEB}" type="parTrans" cxnId="{F6338429-9A08-46A0-B09B-94A51A175588}">
      <dgm:prSet/>
      <dgm:spPr/>
      <dgm:t>
        <a:bodyPr/>
        <a:lstStyle/>
        <a:p>
          <a:endParaRPr lang="en-US"/>
        </a:p>
      </dgm:t>
    </dgm:pt>
    <dgm:pt modelId="{470B9DD2-AD13-4FD2-8BC7-9AF4B3618A11}" type="sibTrans" cxnId="{F6338429-9A08-46A0-B09B-94A51A175588}">
      <dgm:prSet/>
      <dgm:spPr/>
      <dgm:t>
        <a:bodyPr/>
        <a:lstStyle/>
        <a:p>
          <a:endParaRPr lang="en-US"/>
        </a:p>
      </dgm:t>
    </dgm:pt>
    <dgm:pt modelId="{ADC4AE30-E24D-4436-8D06-20EE08DF4C53}" type="pres">
      <dgm:prSet presAssocID="{2FCFD66C-1095-40FC-8DE7-87016222FD69}" presName="root" presStyleCnt="0">
        <dgm:presLayoutVars>
          <dgm:dir/>
          <dgm:resizeHandles val="exact"/>
        </dgm:presLayoutVars>
      </dgm:prSet>
      <dgm:spPr/>
    </dgm:pt>
    <dgm:pt modelId="{F138302B-1688-4CD9-B2EF-809230590049}" type="pres">
      <dgm:prSet presAssocID="{61C6F2AE-E5D8-431A-B3E5-628BD0F6DA0C}" presName="compNode" presStyleCnt="0"/>
      <dgm:spPr/>
    </dgm:pt>
    <dgm:pt modelId="{783DDED3-CDC1-4E50-A0BD-8E91B4A3240F}" type="pres">
      <dgm:prSet presAssocID="{61C6F2AE-E5D8-431A-B3E5-628BD0F6DA0C}" presName="bgRect" presStyleLbl="bgShp" presStyleIdx="0" presStyleCnt="4"/>
      <dgm:spPr/>
    </dgm:pt>
    <dgm:pt modelId="{8DC72372-9793-4731-9528-C2B3DE31F5B6}" type="pres">
      <dgm:prSet presAssocID="{61C6F2AE-E5D8-431A-B3E5-628BD0F6DA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863492D-A33C-46E0-A007-532BB1835C65}" type="pres">
      <dgm:prSet presAssocID="{61C6F2AE-E5D8-431A-B3E5-628BD0F6DA0C}" presName="spaceRect" presStyleCnt="0"/>
      <dgm:spPr/>
    </dgm:pt>
    <dgm:pt modelId="{0A90374E-849F-4572-BDB0-2B0FDD68E8EC}" type="pres">
      <dgm:prSet presAssocID="{61C6F2AE-E5D8-431A-B3E5-628BD0F6DA0C}" presName="parTx" presStyleLbl="revTx" presStyleIdx="0" presStyleCnt="4">
        <dgm:presLayoutVars>
          <dgm:chMax val="0"/>
          <dgm:chPref val="0"/>
        </dgm:presLayoutVars>
      </dgm:prSet>
      <dgm:spPr/>
    </dgm:pt>
    <dgm:pt modelId="{089EAA2F-F1E2-4D0E-AEB0-1F184296A0EF}" type="pres">
      <dgm:prSet presAssocID="{D8F436B6-1CBE-40FF-BAD8-DF04CFC728F2}" presName="sibTrans" presStyleCnt="0"/>
      <dgm:spPr/>
    </dgm:pt>
    <dgm:pt modelId="{AD63A42A-0513-4652-BF58-B150D1684159}" type="pres">
      <dgm:prSet presAssocID="{73FEC52E-5773-4995-A09D-9E5626E1A6B4}" presName="compNode" presStyleCnt="0"/>
      <dgm:spPr/>
    </dgm:pt>
    <dgm:pt modelId="{7E0C09A4-DA16-43F7-A285-78876DD1A5FF}" type="pres">
      <dgm:prSet presAssocID="{73FEC52E-5773-4995-A09D-9E5626E1A6B4}" presName="bgRect" presStyleLbl="bgShp" presStyleIdx="1" presStyleCnt="4"/>
      <dgm:spPr/>
    </dgm:pt>
    <dgm:pt modelId="{36D583F3-6773-4ED5-A472-11271CB3E4E6}" type="pres">
      <dgm:prSet presAssocID="{73FEC52E-5773-4995-A09D-9E5626E1A6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2E8C3E0C-8D49-4D6F-941A-D214328D01AB}" type="pres">
      <dgm:prSet presAssocID="{73FEC52E-5773-4995-A09D-9E5626E1A6B4}" presName="spaceRect" presStyleCnt="0"/>
      <dgm:spPr/>
    </dgm:pt>
    <dgm:pt modelId="{0F63F20D-D5B4-41EF-B5F8-7BFF47FA2E56}" type="pres">
      <dgm:prSet presAssocID="{73FEC52E-5773-4995-A09D-9E5626E1A6B4}" presName="parTx" presStyleLbl="revTx" presStyleIdx="1" presStyleCnt="4">
        <dgm:presLayoutVars>
          <dgm:chMax val="0"/>
          <dgm:chPref val="0"/>
        </dgm:presLayoutVars>
      </dgm:prSet>
      <dgm:spPr/>
    </dgm:pt>
    <dgm:pt modelId="{086365FF-CE06-474D-807A-24C8EC0190BB}" type="pres">
      <dgm:prSet presAssocID="{680D2D2D-CD50-44DD-92CE-E05675972A08}" presName="sibTrans" presStyleCnt="0"/>
      <dgm:spPr/>
    </dgm:pt>
    <dgm:pt modelId="{3EE81F75-EB0E-4D64-8E25-4FAAA909D64C}" type="pres">
      <dgm:prSet presAssocID="{F30D58CF-E8A2-4243-B815-54C33DC1ED3C}" presName="compNode" presStyleCnt="0"/>
      <dgm:spPr/>
    </dgm:pt>
    <dgm:pt modelId="{667DF104-5ABC-43CF-9DEE-FCD58B01DE4B}" type="pres">
      <dgm:prSet presAssocID="{F30D58CF-E8A2-4243-B815-54C33DC1ED3C}" presName="bgRect" presStyleLbl="bgShp" presStyleIdx="2" presStyleCnt="4"/>
      <dgm:spPr/>
    </dgm:pt>
    <dgm:pt modelId="{FECBDD09-3247-4187-86D1-CDE2C8B13ECD}" type="pres">
      <dgm:prSet presAssocID="{F30D58CF-E8A2-4243-B815-54C33DC1ED3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3DFD00B4-72F6-45A6-97B9-071C4BBA023A}" type="pres">
      <dgm:prSet presAssocID="{F30D58CF-E8A2-4243-B815-54C33DC1ED3C}" presName="spaceRect" presStyleCnt="0"/>
      <dgm:spPr/>
    </dgm:pt>
    <dgm:pt modelId="{893D62AE-32C2-45EE-86BA-A75B39CC3346}" type="pres">
      <dgm:prSet presAssocID="{F30D58CF-E8A2-4243-B815-54C33DC1ED3C}" presName="parTx" presStyleLbl="revTx" presStyleIdx="2" presStyleCnt="4">
        <dgm:presLayoutVars>
          <dgm:chMax val="0"/>
          <dgm:chPref val="0"/>
        </dgm:presLayoutVars>
      </dgm:prSet>
      <dgm:spPr/>
    </dgm:pt>
    <dgm:pt modelId="{2CC4E97A-684C-4A93-A557-749983C88730}" type="pres">
      <dgm:prSet presAssocID="{9F355487-5805-45BA-B4F2-EA25231E0B40}" presName="sibTrans" presStyleCnt="0"/>
      <dgm:spPr/>
    </dgm:pt>
    <dgm:pt modelId="{59548631-E4A6-4234-9736-199F62A04733}" type="pres">
      <dgm:prSet presAssocID="{26ABD2C3-880A-43D8-9094-96180C96A919}" presName="compNode" presStyleCnt="0"/>
      <dgm:spPr/>
    </dgm:pt>
    <dgm:pt modelId="{4C4F2AF6-6FDA-4E4D-86DF-81426363A027}" type="pres">
      <dgm:prSet presAssocID="{26ABD2C3-880A-43D8-9094-96180C96A919}" presName="bgRect" presStyleLbl="bgShp" presStyleIdx="3" presStyleCnt="4"/>
      <dgm:spPr/>
    </dgm:pt>
    <dgm:pt modelId="{F8BB1A84-7BE1-4F0E-937A-B6113698EC01}" type="pres">
      <dgm:prSet presAssocID="{26ABD2C3-880A-43D8-9094-96180C96A9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F01E4AD-94F4-4107-9256-3098DCA463E3}" type="pres">
      <dgm:prSet presAssocID="{26ABD2C3-880A-43D8-9094-96180C96A919}" presName="spaceRect" presStyleCnt="0"/>
      <dgm:spPr/>
    </dgm:pt>
    <dgm:pt modelId="{56100BE4-5012-41E3-BED7-E52BD350C9E0}" type="pres">
      <dgm:prSet presAssocID="{26ABD2C3-880A-43D8-9094-96180C96A91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6B93007-9754-4913-8555-D7D3CEEB0C40}" type="presOf" srcId="{73FEC52E-5773-4995-A09D-9E5626E1A6B4}" destId="{0F63F20D-D5B4-41EF-B5F8-7BFF47FA2E56}" srcOrd="0" destOrd="0" presId="urn:microsoft.com/office/officeart/2018/2/layout/IconVerticalSolidList"/>
    <dgm:cxn modelId="{B8C4DB1E-3B46-4FCB-868B-B1BB4A8CAB91}" srcId="{2FCFD66C-1095-40FC-8DE7-87016222FD69}" destId="{F30D58CF-E8A2-4243-B815-54C33DC1ED3C}" srcOrd="2" destOrd="0" parTransId="{4E24A468-4BD6-4D57-970D-7D369B624F09}" sibTransId="{9F355487-5805-45BA-B4F2-EA25231E0B40}"/>
    <dgm:cxn modelId="{F6338429-9A08-46A0-B09B-94A51A175588}" srcId="{2FCFD66C-1095-40FC-8DE7-87016222FD69}" destId="{26ABD2C3-880A-43D8-9094-96180C96A919}" srcOrd="3" destOrd="0" parTransId="{577E9E01-6E9C-4F7A-89C4-EFEF9C202CEB}" sibTransId="{470B9DD2-AD13-4FD2-8BC7-9AF4B3618A11}"/>
    <dgm:cxn modelId="{6C64B52E-A1A9-4B61-9130-CEDAD746F280}" type="presOf" srcId="{2FCFD66C-1095-40FC-8DE7-87016222FD69}" destId="{ADC4AE30-E24D-4436-8D06-20EE08DF4C53}" srcOrd="0" destOrd="0" presId="urn:microsoft.com/office/officeart/2018/2/layout/IconVerticalSolidList"/>
    <dgm:cxn modelId="{E713F13A-C393-4D10-9F84-4D4E2A899059}" srcId="{2FCFD66C-1095-40FC-8DE7-87016222FD69}" destId="{73FEC52E-5773-4995-A09D-9E5626E1A6B4}" srcOrd="1" destOrd="0" parTransId="{E5EF7419-E9A3-4E2B-A322-AC85133DC75C}" sibTransId="{680D2D2D-CD50-44DD-92CE-E05675972A08}"/>
    <dgm:cxn modelId="{64F0F868-1725-48C8-806C-38AC73EDD15D}" type="presOf" srcId="{F30D58CF-E8A2-4243-B815-54C33DC1ED3C}" destId="{893D62AE-32C2-45EE-86BA-A75B39CC3346}" srcOrd="0" destOrd="0" presId="urn:microsoft.com/office/officeart/2018/2/layout/IconVerticalSolidList"/>
    <dgm:cxn modelId="{51A50384-69E0-4C2A-9D0F-DC09970E20D8}" type="presOf" srcId="{61C6F2AE-E5D8-431A-B3E5-628BD0F6DA0C}" destId="{0A90374E-849F-4572-BDB0-2B0FDD68E8EC}" srcOrd="0" destOrd="0" presId="urn:microsoft.com/office/officeart/2018/2/layout/IconVerticalSolidList"/>
    <dgm:cxn modelId="{810BD2CF-1E63-457B-917E-8F41E820C516}" srcId="{2FCFD66C-1095-40FC-8DE7-87016222FD69}" destId="{61C6F2AE-E5D8-431A-B3E5-628BD0F6DA0C}" srcOrd="0" destOrd="0" parTransId="{5355CDDC-DB61-4A74-BF7C-745B50944952}" sibTransId="{D8F436B6-1CBE-40FF-BAD8-DF04CFC728F2}"/>
    <dgm:cxn modelId="{C34C12E0-3344-4677-BC4A-25802F9DAFD4}" type="presOf" srcId="{26ABD2C3-880A-43D8-9094-96180C96A919}" destId="{56100BE4-5012-41E3-BED7-E52BD350C9E0}" srcOrd="0" destOrd="0" presId="urn:microsoft.com/office/officeart/2018/2/layout/IconVerticalSolidList"/>
    <dgm:cxn modelId="{C55B8BB5-2DF4-401C-ABC1-56D4CA11A696}" type="presParOf" srcId="{ADC4AE30-E24D-4436-8D06-20EE08DF4C53}" destId="{F138302B-1688-4CD9-B2EF-809230590049}" srcOrd="0" destOrd="0" presId="urn:microsoft.com/office/officeart/2018/2/layout/IconVerticalSolidList"/>
    <dgm:cxn modelId="{FF50A8FC-2634-47AF-83C0-98E2C7994FEF}" type="presParOf" srcId="{F138302B-1688-4CD9-B2EF-809230590049}" destId="{783DDED3-CDC1-4E50-A0BD-8E91B4A3240F}" srcOrd="0" destOrd="0" presId="urn:microsoft.com/office/officeart/2018/2/layout/IconVerticalSolidList"/>
    <dgm:cxn modelId="{2E439403-A8DB-4C34-8EA1-311D9CFF95B2}" type="presParOf" srcId="{F138302B-1688-4CD9-B2EF-809230590049}" destId="{8DC72372-9793-4731-9528-C2B3DE31F5B6}" srcOrd="1" destOrd="0" presId="urn:microsoft.com/office/officeart/2018/2/layout/IconVerticalSolidList"/>
    <dgm:cxn modelId="{6184933C-5688-4ACB-A203-57428F47EF1E}" type="presParOf" srcId="{F138302B-1688-4CD9-B2EF-809230590049}" destId="{E863492D-A33C-46E0-A007-532BB1835C65}" srcOrd="2" destOrd="0" presId="urn:microsoft.com/office/officeart/2018/2/layout/IconVerticalSolidList"/>
    <dgm:cxn modelId="{FF8D58E1-4539-44A9-A452-65D730058906}" type="presParOf" srcId="{F138302B-1688-4CD9-B2EF-809230590049}" destId="{0A90374E-849F-4572-BDB0-2B0FDD68E8EC}" srcOrd="3" destOrd="0" presId="urn:microsoft.com/office/officeart/2018/2/layout/IconVerticalSolidList"/>
    <dgm:cxn modelId="{1312C0E4-9455-4F05-B59C-E02B920000A8}" type="presParOf" srcId="{ADC4AE30-E24D-4436-8D06-20EE08DF4C53}" destId="{089EAA2F-F1E2-4D0E-AEB0-1F184296A0EF}" srcOrd="1" destOrd="0" presId="urn:microsoft.com/office/officeart/2018/2/layout/IconVerticalSolidList"/>
    <dgm:cxn modelId="{2ACDADFB-BDB0-4D3B-A17F-0E901E4D11B0}" type="presParOf" srcId="{ADC4AE30-E24D-4436-8D06-20EE08DF4C53}" destId="{AD63A42A-0513-4652-BF58-B150D1684159}" srcOrd="2" destOrd="0" presId="urn:microsoft.com/office/officeart/2018/2/layout/IconVerticalSolidList"/>
    <dgm:cxn modelId="{AC6C1D22-2452-448F-9C5A-79AFB58E566C}" type="presParOf" srcId="{AD63A42A-0513-4652-BF58-B150D1684159}" destId="{7E0C09A4-DA16-43F7-A285-78876DD1A5FF}" srcOrd="0" destOrd="0" presId="urn:microsoft.com/office/officeart/2018/2/layout/IconVerticalSolidList"/>
    <dgm:cxn modelId="{EB3C296A-2DEF-4155-A64E-91A9D8F1A079}" type="presParOf" srcId="{AD63A42A-0513-4652-BF58-B150D1684159}" destId="{36D583F3-6773-4ED5-A472-11271CB3E4E6}" srcOrd="1" destOrd="0" presId="urn:microsoft.com/office/officeart/2018/2/layout/IconVerticalSolidList"/>
    <dgm:cxn modelId="{EBE93828-CC06-4D74-834F-A29490C54A94}" type="presParOf" srcId="{AD63A42A-0513-4652-BF58-B150D1684159}" destId="{2E8C3E0C-8D49-4D6F-941A-D214328D01AB}" srcOrd="2" destOrd="0" presId="urn:microsoft.com/office/officeart/2018/2/layout/IconVerticalSolidList"/>
    <dgm:cxn modelId="{265ADE6F-43A5-4B36-A729-81180C438FD6}" type="presParOf" srcId="{AD63A42A-0513-4652-BF58-B150D1684159}" destId="{0F63F20D-D5B4-41EF-B5F8-7BFF47FA2E56}" srcOrd="3" destOrd="0" presId="urn:microsoft.com/office/officeart/2018/2/layout/IconVerticalSolidList"/>
    <dgm:cxn modelId="{1DF29175-3AA2-44AC-90AD-FEE26B3AC56C}" type="presParOf" srcId="{ADC4AE30-E24D-4436-8D06-20EE08DF4C53}" destId="{086365FF-CE06-474D-807A-24C8EC0190BB}" srcOrd="3" destOrd="0" presId="urn:microsoft.com/office/officeart/2018/2/layout/IconVerticalSolidList"/>
    <dgm:cxn modelId="{157C21D1-21A5-4D4F-9FF1-3A04F608A977}" type="presParOf" srcId="{ADC4AE30-E24D-4436-8D06-20EE08DF4C53}" destId="{3EE81F75-EB0E-4D64-8E25-4FAAA909D64C}" srcOrd="4" destOrd="0" presId="urn:microsoft.com/office/officeart/2018/2/layout/IconVerticalSolidList"/>
    <dgm:cxn modelId="{92CCDE22-291A-4676-88B7-E8AF29D83503}" type="presParOf" srcId="{3EE81F75-EB0E-4D64-8E25-4FAAA909D64C}" destId="{667DF104-5ABC-43CF-9DEE-FCD58B01DE4B}" srcOrd="0" destOrd="0" presId="urn:microsoft.com/office/officeart/2018/2/layout/IconVerticalSolidList"/>
    <dgm:cxn modelId="{2214F9E0-677E-408D-9282-B52A94694311}" type="presParOf" srcId="{3EE81F75-EB0E-4D64-8E25-4FAAA909D64C}" destId="{FECBDD09-3247-4187-86D1-CDE2C8B13ECD}" srcOrd="1" destOrd="0" presId="urn:microsoft.com/office/officeart/2018/2/layout/IconVerticalSolidList"/>
    <dgm:cxn modelId="{CB64588A-FDC4-479B-ADAF-8ACF8478062C}" type="presParOf" srcId="{3EE81F75-EB0E-4D64-8E25-4FAAA909D64C}" destId="{3DFD00B4-72F6-45A6-97B9-071C4BBA023A}" srcOrd="2" destOrd="0" presId="urn:microsoft.com/office/officeart/2018/2/layout/IconVerticalSolidList"/>
    <dgm:cxn modelId="{974A2B67-3A02-46BB-85FF-A3AB45CC371F}" type="presParOf" srcId="{3EE81F75-EB0E-4D64-8E25-4FAAA909D64C}" destId="{893D62AE-32C2-45EE-86BA-A75B39CC3346}" srcOrd="3" destOrd="0" presId="urn:microsoft.com/office/officeart/2018/2/layout/IconVerticalSolidList"/>
    <dgm:cxn modelId="{8BDE1FC7-8950-4877-9C20-C0A7FF66BDE8}" type="presParOf" srcId="{ADC4AE30-E24D-4436-8D06-20EE08DF4C53}" destId="{2CC4E97A-684C-4A93-A557-749983C88730}" srcOrd="5" destOrd="0" presId="urn:microsoft.com/office/officeart/2018/2/layout/IconVerticalSolidList"/>
    <dgm:cxn modelId="{ACAF50F6-4CB8-4A27-90A3-553BE0E003B8}" type="presParOf" srcId="{ADC4AE30-E24D-4436-8D06-20EE08DF4C53}" destId="{59548631-E4A6-4234-9736-199F62A04733}" srcOrd="6" destOrd="0" presId="urn:microsoft.com/office/officeart/2018/2/layout/IconVerticalSolidList"/>
    <dgm:cxn modelId="{B5B15035-025A-43CB-A15F-7B542302A83F}" type="presParOf" srcId="{59548631-E4A6-4234-9736-199F62A04733}" destId="{4C4F2AF6-6FDA-4E4D-86DF-81426363A027}" srcOrd="0" destOrd="0" presId="urn:microsoft.com/office/officeart/2018/2/layout/IconVerticalSolidList"/>
    <dgm:cxn modelId="{1A902EF1-8547-4DCC-813F-AFDBD35F308B}" type="presParOf" srcId="{59548631-E4A6-4234-9736-199F62A04733}" destId="{F8BB1A84-7BE1-4F0E-937A-B6113698EC01}" srcOrd="1" destOrd="0" presId="urn:microsoft.com/office/officeart/2018/2/layout/IconVerticalSolidList"/>
    <dgm:cxn modelId="{126D8284-60F3-45EE-BC21-4611BA02FE4A}" type="presParOf" srcId="{59548631-E4A6-4234-9736-199F62A04733}" destId="{7F01E4AD-94F4-4107-9256-3098DCA463E3}" srcOrd="2" destOrd="0" presId="urn:microsoft.com/office/officeart/2018/2/layout/IconVerticalSolidList"/>
    <dgm:cxn modelId="{5F507691-4B40-4E53-8905-49ECC92092DD}" type="presParOf" srcId="{59548631-E4A6-4234-9736-199F62A04733}" destId="{56100BE4-5012-41E3-BED7-E52BD350C9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AA78A-AB27-428B-8581-D2AA54378A8E}">
      <dsp:nvSpPr>
        <dsp:cNvPr id="0" name=""/>
        <dsp:cNvSpPr/>
      </dsp:nvSpPr>
      <dsp:spPr>
        <a:xfrm>
          <a:off x="0" y="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98C7B8-2640-48D2-ADD6-095F773DECA2}">
      <dsp:nvSpPr>
        <dsp:cNvPr id="0" name=""/>
        <dsp:cNvSpPr/>
      </dsp:nvSpPr>
      <dsp:spPr>
        <a:xfrm>
          <a:off x="0" y="0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objectives. </a:t>
          </a:r>
          <a:endParaRPr lang="en-US" sz="3100" kern="1200"/>
        </a:p>
      </dsp:txBody>
      <dsp:txXfrm>
        <a:off x="0" y="0"/>
        <a:ext cx="6290226" cy="680968"/>
      </dsp:txXfrm>
    </dsp:sp>
    <dsp:sp modelId="{5591546F-0179-404D-A545-C074B3DF9B0D}">
      <dsp:nvSpPr>
        <dsp:cNvPr id="0" name=""/>
        <dsp:cNvSpPr/>
      </dsp:nvSpPr>
      <dsp:spPr>
        <a:xfrm>
          <a:off x="0" y="68096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365563"/>
                <a:satOff val="-4121"/>
                <a:lumOff val="50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365563"/>
                <a:satOff val="-4121"/>
                <a:lumOff val="50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65563"/>
              <a:satOff val="-4121"/>
              <a:lumOff val="50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A4AF54-5599-4D9F-93F4-FEE3AB946804}">
      <dsp:nvSpPr>
        <dsp:cNvPr id="0" name=""/>
        <dsp:cNvSpPr/>
      </dsp:nvSpPr>
      <dsp:spPr>
        <a:xfrm>
          <a:off x="0" y="680968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the executive? </a:t>
          </a:r>
          <a:endParaRPr lang="en-US" sz="3100" kern="1200"/>
        </a:p>
      </dsp:txBody>
      <dsp:txXfrm>
        <a:off x="0" y="680968"/>
        <a:ext cx="6290226" cy="680968"/>
      </dsp:txXfrm>
    </dsp:sp>
    <dsp:sp modelId="{1C710956-735A-4879-B1D0-D850CD63EE4D}">
      <dsp:nvSpPr>
        <dsp:cNvPr id="0" name=""/>
        <dsp:cNvSpPr/>
      </dsp:nvSpPr>
      <dsp:spPr>
        <a:xfrm>
          <a:off x="0" y="136193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31126"/>
                <a:satOff val="-8242"/>
                <a:lumOff val="100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731126"/>
                <a:satOff val="-8242"/>
                <a:lumOff val="100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31126"/>
              <a:satOff val="-8242"/>
              <a:lumOff val="1009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9CB4C3-29BB-4522-8D18-91AC05E10481}">
      <dsp:nvSpPr>
        <dsp:cNvPr id="0" name=""/>
        <dsp:cNvSpPr/>
      </dsp:nvSpPr>
      <dsp:spPr>
        <a:xfrm>
          <a:off x="0" y="1361936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Who is included? </a:t>
          </a:r>
          <a:endParaRPr lang="en-US" sz="3100" kern="1200"/>
        </a:p>
      </dsp:txBody>
      <dsp:txXfrm>
        <a:off x="0" y="1361936"/>
        <a:ext cx="6290226" cy="680968"/>
      </dsp:txXfrm>
    </dsp:sp>
    <dsp:sp modelId="{CD904342-7A91-4ADE-814C-DE5679B6DC76}">
      <dsp:nvSpPr>
        <dsp:cNvPr id="0" name=""/>
        <dsp:cNvSpPr/>
      </dsp:nvSpPr>
      <dsp:spPr>
        <a:xfrm>
          <a:off x="0" y="2042904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096689"/>
                <a:satOff val="-12363"/>
                <a:lumOff val="151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096689"/>
                <a:satOff val="-12363"/>
                <a:lumOff val="151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096689"/>
              <a:satOff val="-12363"/>
              <a:lumOff val="151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4DA377-A754-4D9D-9FDA-7A8DA0062E5E}">
      <dsp:nvSpPr>
        <dsp:cNvPr id="0" name=""/>
        <dsp:cNvSpPr/>
      </dsp:nvSpPr>
      <dsp:spPr>
        <a:xfrm>
          <a:off x="0" y="2042904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Holding to account? </a:t>
          </a:r>
          <a:endParaRPr lang="en-US" sz="3100" kern="1200"/>
        </a:p>
      </dsp:txBody>
      <dsp:txXfrm>
        <a:off x="0" y="2042904"/>
        <a:ext cx="6290226" cy="680968"/>
      </dsp:txXfrm>
    </dsp:sp>
    <dsp:sp modelId="{3EEAFD68-9655-43CC-9989-363B0701865E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62252"/>
                <a:satOff val="-16485"/>
                <a:lumOff val="201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462252"/>
                <a:satOff val="-16485"/>
                <a:lumOff val="201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62252"/>
              <a:satOff val="-16485"/>
              <a:lumOff val="2019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315092-CB7C-440F-A692-9950E5DCAE8B}">
      <dsp:nvSpPr>
        <dsp:cNvPr id="0" name=""/>
        <dsp:cNvSpPr/>
      </dsp:nvSpPr>
      <dsp:spPr>
        <a:xfrm>
          <a:off x="0" y="2723872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0" y="2723872"/>
        <a:ext cx="6290226" cy="680968"/>
      </dsp:txXfrm>
    </dsp:sp>
    <dsp:sp modelId="{B3EB7219-7828-490D-8A50-91D528970C54}">
      <dsp:nvSpPr>
        <dsp:cNvPr id="0" name=""/>
        <dsp:cNvSpPr/>
      </dsp:nvSpPr>
      <dsp:spPr>
        <a:xfrm>
          <a:off x="0" y="340484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827815"/>
                <a:satOff val="-20606"/>
                <a:lumOff val="252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827815"/>
                <a:satOff val="-20606"/>
                <a:lumOff val="252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827815"/>
              <a:satOff val="-20606"/>
              <a:lumOff val="252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4D2430-4948-49AC-9AA4-1F66A5862510}">
      <dsp:nvSpPr>
        <dsp:cNvPr id="0" name=""/>
        <dsp:cNvSpPr/>
      </dsp:nvSpPr>
      <dsp:spPr>
        <a:xfrm>
          <a:off x="0" y="3404840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Next week. </a:t>
          </a:r>
          <a:endParaRPr lang="en-US" sz="3100" kern="1200"/>
        </a:p>
      </dsp:txBody>
      <dsp:txXfrm>
        <a:off x="0" y="3404840"/>
        <a:ext cx="6290226" cy="680968"/>
      </dsp:txXfrm>
    </dsp:sp>
    <dsp:sp modelId="{97FBA3FD-DA0C-4B27-9CAC-9F55B426F128}">
      <dsp:nvSpPr>
        <dsp:cNvPr id="0" name=""/>
        <dsp:cNvSpPr/>
      </dsp:nvSpPr>
      <dsp:spPr>
        <a:xfrm>
          <a:off x="0" y="408580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193378"/>
                <a:satOff val="-24727"/>
                <a:lumOff val="302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193378"/>
                <a:satOff val="-24727"/>
                <a:lumOff val="302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193378"/>
              <a:satOff val="-24727"/>
              <a:lumOff val="302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28BBBA-0FCE-4CD1-8D79-94BD06564860}">
      <dsp:nvSpPr>
        <dsp:cNvPr id="0" name=""/>
        <dsp:cNvSpPr/>
      </dsp:nvSpPr>
      <dsp:spPr>
        <a:xfrm>
          <a:off x="0" y="4085808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Summary. </a:t>
          </a:r>
          <a:endParaRPr lang="en-US" sz="3100" kern="1200"/>
        </a:p>
      </dsp:txBody>
      <dsp:txXfrm>
        <a:off x="0" y="4085808"/>
        <a:ext cx="6290226" cy="680968"/>
      </dsp:txXfrm>
    </dsp:sp>
    <dsp:sp modelId="{41C5C0DE-A899-42A8-8A73-2511CCED5CD3}">
      <dsp:nvSpPr>
        <dsp:cNvPr id="0" name=""/>
        <dsp:cNvSpPr/>
      </dsp:nvSpPr>
      <dsp:spPr>
        <a:xfrm>
          <a:off x="0" y="476677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7920A0-5639-4C78-8ACB-B78B5868BBB1}">
      <dsp:nvSpPr>
        <dsp:cNvPr id="0" name=""/>
        <dsp:cNvSpPr/>
      </dsp:nvSpPr>
      <dsp:spPr>
        <a:xfrm>
          <a:off x="0" y="4766776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0" y="4766776"/>
        <a:ext cx="6290226" cy="680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ED291-03A8-47FE-AF59-D9C24A9FEC9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20DE31-49A3-4933-B9BE-A89CF0BBB0BA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739CD-C088-4517-A648-E3C535DAFA5D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aim of today’s session is to discuss the executive. </a:t>
          </a:r>
          <a:endParaRPr lang="en-US" sz="1800" kern="1200"/>
        </a:p>
      </dsp:txBody>
      <dsp:txXfrm>
        <a:off x="1797316" y="665"/>
        <a:ext cx="4492909" cy="1556118"/>
      </dsp:txXfrm>
    </dsp:sp>
    <dsp:sp modelId="{1DDA79FC-FB9F-4179-8131-113922592398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EF078-F22A-4E2F-BA94-C4BDF724C5FA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937BE-C287-4D0E-A292-E84CB3A4336D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aim of today’s session is to discuss assignment 1 and any relevant content. </a:t>
          </a:r>
          <a:endParaRPr lang="en-US" sz="1800" kern="1200"/>
        </a:p>
      </dsp:txBody>
      <dsp:txXfrm>
        <a:off x="1797316" y="1945813"/>
        <a:ext cx="4492909" cy="1556118"/>
      </dsp:txXfrm>
    </dsp:sp>
    <dsp:sp modelId="{ED4CB340-A05E-408E-9089-CCDA7A0D900C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9281E7-FC29-4341-811B-C9BE44BE7B2B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C43B1-36C1-4A7E-8E43-9D0114FE0584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 the end of today’s session students should be able to demonstrate their understanding of the executive and how to format their first assignment. </a:t>
          </a:r>
          <a:endParaRPr lang="en-US" sz="1800" kern="1200"/>
        </a:p>
      </dsp:txBody>
      <dsp:txXfrm>
        <a:off x="1797316" y="3890961"/>
        <a:ext cx="4492909" cy="15561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F06BD3-79D5-4F26-B7A1-2DC9D5BDD6C5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77929D-5CF5-4FC5-968C-68DCC8F34A30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government. </a:t>
          </a:r>
          <a:endParaRPr lang="en-US" sz="2300" kern="1200"/>
        </a:p>
      </dsp:txBody>
      <dsp:txXfrm>
        <a:off x="0" y="665"/>
        <a:ext cx="6290226" cy="1089282"/>
      </dsp:txXfrm>
    </dsp:sp>
    <dsp:sp modelId="{472934AC-7B46-48CB-BADA-DB1C9858E06F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91C31D-266C-4207-9AD5-EBF829001B44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includes the wider government and the political government. </a:t>
          </a:r>
          <a:endParaRPr lang="en-US" sz="2300" kern="1200"/>
        </a:p>
      </dsp:txBody>
      <dsp:txXfrm>
        <a:off x="0" y="1089948"/>
        <a:ext cx="6290226" cy="1089282"/>
      </dsp:txXfrm>
    </dsp:sp>
    <dsp:sp modelId="{3CA7FA93-0336-4B8E-B01A-78DAB0AE4907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3BABF7-70EB-4896-9CB7-FB572AB945C7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 your assignment you only need to be concerned with the Political government. </a:t>
          </a:r>
          <a:endParaRPr lang="en-US" sz="2300" kern="1200"/>
        </a:p>
      </dsp:txBody>
      <dsp:txXfrm>
        <a:off x="0" y="2179231"/>
        <a:ext cx="6290226" cy="1089282"/>
      </dsp:txXfrm>
    </dsp:sp>
    <dsp:sp modelId="{1466DCD6-5402-4CEE-B33B-693EFBFEFCE8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CC6E44-50F6-4C3E-87AD-22188C2F004E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Political government – Prime minister and government minister. </a:t>
          </a:r>
          <a:endParaRPr lang="en-US" sz="2300" kern="1200"/>
        </a:p>
      </dsp:txBody>
      <dsp:txXfrm>
        <a:off x="0" y="3268513"/>
        <a:ext cx="6290226" cy="1089282"/>
      </dsp:txXfrm>
    </dsp:sp>
    <dsp:sp modelId="{7063B019-91B6-4E85-8252-DF312BA41E63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542081-9D7B-4640-B319-C2B4914092DA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Wider government – anyone who helps run the country. </a:t>
          </a:r>
          <a:endParaRPr lang="en-US" sz="2300" kern="1200"/>
        </a:p>
      </dsp:txBody>
      <dsp:txXfrm>
        <a:off x="0" y="4357796"/>
        <a:ext cx="6290226" cy="10892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C8EC5-9778-4BF7-B870-B3605802DABB}">
      <dsp:nvSpPr>
        <dsp:cNvPr id="0" name=""/>
        <dsp:cNvSpPr/>
      </dsp:nvSpPr>
      <dsp:spPr>
        <a:xfrm>
          <a:off x="3170" y="130347"/>
          <a:ext cx="2514897" cy="15089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Political government includes; </a:t>
          </a:r>
          <a:endParaRPr lang="en-US" sz="2300" kern="1200"/>
        </a:p>
      </dsp:txBody>
      <dsp:txXfrm>
        <a:off x="3170" y="130347"/>
        <a:ext cx="2514897" cy="1508938"/>
      </dsp:txXfrm>
    </dsp:sp>
    <dsp:sp modelId="{895FD33F-ECE3-4D1E-8C3D-B9A4749AD383}">
      <dsp:nvSpPr>
        <dsp:cNvPr id="0" name=""/>
        <dsp:cNvSpPr/>
      </dsp:nvSpPr>
      <dsp:spPr>
        <a:xfrm>
          <a:off x="2769557" y="130347"/>
          <a:ext cx="2514897" cy="15089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1. Prime minister. </a:t>
          </a:r>
          <a:endParaRPr lang="en-US" sz="2300" kern="1200"/>
        </a:p>
      </dsp:txBody>
      <dsp:txXfrm>
        <a:off x="2769557" y="130347"/>
        <a:ext cx="2514897" cy="1508938"/>
      </dsp:txXfrm>
    </dsp:sp>
    <dsp:sp modelId="{031C93DC-0397-41C7-8743-D735BA22B1A4}">
      <dsp:nvSpPr>
        <dsp:cNvPr id="0" name=""/>
        <dsp:cNvSpPr/>
      </dsp:nvSpPr>
      <dsp:spPr>
        <a:xfrm>
          <a:off x="5535944" y="130347"/>
          <a:ext cx="2514897" cy="15089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2. Cabinet – consists of 20-25 members</a:t>
          </a:r>
          <a:endParaRPr lang="en-US" sz="2300" kern="1200"/>
        </a:p>
      </dsp:txBody>
      <dsp:txXfrm>
        <a:off x="5535944" y="130347"/>
        <a:ext cx="2514897" cy="1508938"/>
      </dsp:txXfrm>
    </dsp:sp>
    <dsp:sp modelId="{7C383061-BF60-4117-9C0B-8BFABCC1B3BB}">
      <dsp:nvSpPr>
        <dsp:cNvPr id="0" name=""/>
        <dsp:cNvSpPr/>
      </dsp:nvSpPr>
      <dsp:spPr>
        <a:xfrm>
          <a:off x="8302332" y="130347"/>
          <a:ext cx="2514897" cy="150893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3. Senior ministers </a:t>
          </a:r>
          <a:endParaRPr lang="en-US" sz="2300" kern="1200"/>
        </a:p>
      </dsp:txBody>
      <dsp:txXfrm>
        <a:off x="8302332" y="130347"/>
        <a:ext cx="2514897" cy="1508938"/>
      </dsp:txXfrm>
    </dsp:sp>
    <dsp:sp modelId="{70154BED-AE3D-462F-98D2-DCC2D9C09AF6}">
      <dsp:nvSpPr>
        <dsp:cNvPr id="0" name=""/>
        <dsp:cNvSpPr/>
      </dsp:nvSpPr>
      <dsp:spPr>
        <a:xfrm>
          <a:off x="3170" y="1890775"/>
          <a:ext cx="2514897" cy="150893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4. Junior ministers. </a:t>
          </a:r>
          <a:endParaRPr lang="en-US" sz="2300" kern="1200"/>
        </a:p>
      </dsp:txBody>
      <dsp:txXfrm>
        <a:off x="3170" y="1890775"/>
        <a:ext cx="2514897" cy="1508938"/>
      </dsp:txXfrm>
    </dsp:sp>
    <dsp:sp modelId="{F0F351C2-3F32-46B3-8AC2-1C057640E087}">
      <dsp:nvSpPr>
        <dsp:cNvPr id="0" name=""/>
        <dsp:cNvSpPr/>
      </dsp:nvSpPr>
      <dsp:spPr>
        <a:xfrm>
          <a:off x="2769557" y="1890775"/>
          <a:ext cx="2514897" cy="15089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5. Ministers of state. </a:t>
          </a:r>
          <a:endParaRPr lang="en-US" sz="2300" kern="1200"/>
        </a:p>
      </dsp:txBody>
      <dsp:txXfrm>
        <a:off x="2769557" y="1890775"/>
        <a:ext cx="2514897" cy="1508938"/>
      </dsp:txXfrm>
    </dsp:sp>
    <dsp:sp modelId="{42D1D93E-C60A-4EBC-9AD9-698B0CB3990D}">
      <dsp:nvSpPr>
        <dsp:cNvPr id="0" name=""/>
        <dsp:cNvSpPr/>
      </dsp:nvSpPr>
      <dsp:spPr>
        <a:xfrm>
          <a:off x="5535944" y="1890775"/>
          <a:ext cx="2514897" cy="15089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6. Parliamentary private secretaries. </a:t>
          </a:r>
          <a:endParaRPr lang="en-US" sz="2300" kern="1200"/>
        </a:p>
      </dsp:txBody>
      <dsp:txXfrm>
        <a:off x="5535944" y="1890775"/>
        <a:ext cx="2514897" cy="1508938"/>
      </dsp:txXfrm>
    </dsp:sp>
    <dsp:sp modelId="{3B9B1F6E-169E-4E88-8A4D-7F19A9FD0819}">
      <dsp:nvSpPr>
        <dsp:cNvPr id="0" name=""/>
        <dsp:cNvSpPr/>
      </dsp:nvSpPr>
      <dsp:spPr>
        <a:xfrm>
          <a:off x="8302332" y="1890775"/>
          <a:ext cx="2514897" cy="15089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All of the above are held to account by the prime minister. </a:t>
          </a:r>
          <a:endParaRPr lang="en-US" sz="2300" kern="1200"/>
        </a:p>
      </dsp:txBody>
      <dsp:txXfrm>
        <a:off x="8302332" y="1890775"/>
        <a:ext cx="2514897" cy="15089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A72142-66E9-4BAE-9111-14B21A4B6116}">
      <dsp:nvSpPr>
        <dsp:cNvPr id="0" name=""/>
        <dsp:cNvSpPr/>
      </dsp:nvSpPr>
      <dsp:spPr>
        <a:xfrm>
          <a:off x="0" y="3829562"/>
          <a:ext cx="6403994" cy="125694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Chosen by the prime minister but constitutionally are chosen by the king. </a:t>
          </a:r>
          <a:endParaRPr lang="en-US" sz="2500" kern="1200"/>
        </a:p>
      </dsp:txBody>
      <dsp:txXfrm>
        <a:off x="0" y="3829562"/>
        <a:ext cx="6403994" cy="1256947"/>
      </dsp:txXfrm>
    </dsp:sp>
    <dsp:sp modelId="{1B97E7FA-EBC6-48C5-9DEF-110A210D7D52}">
      <dsp:nvSpPr>
        <dsp:cNvPr id="0" name=""/>
        <dsp:cNvSpPr/>
      </dsp:nvSpPr>
      <dsp:spPr>
        <a:xfrm rot="10800000">
          <a:off x="0" y="1915230"/>
          <a:ext cx="6403994" cy="1933185"/>
        </a:xfrm>
        <a:prstGeom prst="upArrowCallout">
          <a:avLst/>
        </a:prstGeom>
        <a:gradFill rotWithShape="0">
          <a:gsLst>
            <a:gs pos="0">
              <a:schemeClr val="accent5">
                <a:hueOff val="-589455"/>
                <a:satOff val="4905"/>
                <a:lumOff val="-1294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589455"/>
                <a:satOff val="4905"/>
                <a:lumOff val="-1294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Senior members. </a:t>
          </a:r>
          <a:endParaRPr lang="en-US" sz="2500" kern="1200"/>
        </a:p>
      </dsp:txBody>
      <dsp:txXfrm rot="10800000">
        <a:off x="0" y="1915230"/>
        <a:ext cx="6403994" cy="1256126"/>
      </dsp:txXfrm>
    </dsp:sp>
    <dsp:sp modelId="{A4E58687-2AC1-491E-9C00-4416F35196B2}">
      <dsp:nvSpPr>
        <dsp:cNvPr id="0" name=""/>
        <dsp:cNvSpPr/>
      </dsp:nvSpPr>
      <dsp:spPr>
        <a:xfrm rot="10800000">
          <a:off x="0" y="899"/>
          <a:ext cx="6403994" cy="1933185"/>
        </a:xfrm>
        <a:prstGeom prst="upArrowCallout">
          <a:avLst/>
        </a:prstGeom>
        <a:gradFill rotWithShape="0">
          <a:gsLst>
            <a:gs pos="0">
              <a:schemeClr val="accent5">
                <a:hueOff val="-1178911"/>
                <a:satOff val="9810"/>
                <a:lumOff val="-25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1178911"/>
                <a:satOff val="9810"/>
                <a:lumOff val="-25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cabinet – 20-25 members. </a:t>
          </a:r>
          <a:endParaRPr lang="en-US" sz="2500" kern="1200"/>
        </a:p>
      </dsp:txBody>
      <dsp:txXfrm rot="10800000">
        <a:off x="0" y="899"/>
        <a:ext cx="6403994" cy="12561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EE188-8B5F-46F2-AB4D-ED01CAA954C1}">
      <dsp:nvSpPr>
        <dsp:cNvPr id="0" name=""/>
        <dsp:cNvSpPr/>
      </dsp:nvSpPr>
      <dsp:spPr>
        <a:xfrm>
          <a:off x="264008" y="307426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5FB5C-441A-401B-B82C-EA64377249BB}">
      <dsp:nvSpPr>
        <dsp:cNvPr id="0" name=""/>
        <dsp:cNvSpPr/>
      </dsp:nvSpPr>
      <dsp:spPr>
        <a:xfrm>
          <a:off x="550151" y="593569"/>
          <a:ext cx="790299" cy="7902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5EC55-9EB7-4DE3-887E-78E8E1E9D62F}">
      <dsp:nvSpPr>
        <dsp:cNvPr id="0" name=""/>
        <dsp:cNvSpPr/>
      </dsp:nvSpPr>
      <dsp:spPr>
        <a:xfrm>
          <a:off x="1918575" y="30742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role of the government is to run the country. </a:t>
          </a:r>
          <a:endParaRPr lang="en-US" sz="2400" kern="1200"/>
        </a:p>
      </dsp:txBody>
      <dsp:txXfrm>
        <a:off x="1918575" y="307426"/>
        <a:ext cx="3211807" cy="1362585"/>
      </dsp:txXfrm>
    </dsp:sp>
    <dsp:sp modelId="{B8B6F30F-E5D5-4790-9141-4AC108B1A524}">
      <dsp:nvSpPr>
        <dsp:cNvPr id="0" name=""/>
        <dsp:cNvSpPr/>
      </dsp:nvSpPr>
      <dsp:spPr>
        <a:xfrm>
          <a:off x="5690016" y="307426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87BA8-15EE-4875-A713-051686B169BA}">
      <dsp:nvSpPr>
        <dsp:cNvPr id="0" name=""/>
        <dsp:cNvSpPr/>
      </dsp:nvSpPr>
      <dsp:spPr>
        <a:xfrm>
          <a:off x="5976159" y="593569"/>
          <a:ext cx="790299" cy="7902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FC6A3-0F65-4345-8284-A800883F0AC3}">
      <dsp:nvSpPr>
        <dsp:cNvPr id="0" name=""/>
        <dsp:cNvSpPr/>
      </dsp:nvSpPr>
      <dsp:spPr>
        <a:xfrm>
          <a:off x="7344584" y="30742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They can also propose laws. </a:t>
          </a:r>
          <a:endParaRPr lang="en-US" sz="2400" kern="1200"/>
        </a:p>
      </dsp:txBody>
      <dsp:txXfrm>
        <a:off x="7344584" y="307426"/>
        <a:ext cx="3211807" cy="1362585"/>
      </dsp:txXfrm>
    </dsp:sp>
    <dsp:sp modelId="{D1803D16-3916-49C4-93D0-DF88671CF4B4}">
      <dsp:nvSpPr>
        <dsp:cNvPr id="0" name=""/>
        <dsp:cNvSpPr/>
      </dsp:nvSpPr>
      <dsp:spPr>
        <a:xfrm>
          <a:off x="264008" y="2354113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5064F-F130-42BF-99D7-6D669D65F53A}">
      <dsp:nvSpPr>
        <dsp:cNvPr id="0" name=""/>
        <dsp:cNvSpPr/>
      </dsp:nvSpPr>
      <dsp:spPr>
        <a:xfrm>
          <a:off x="550151" y="2640255"/>
          <a:ext cx="790299" cy="7902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271FC-E4E6-4DA8-A27C-FF2ABBD1A70A}">
      <dsp:nvSpPr>
        <dsp:cNvPr id="0" name=""/>
        <dsp:cNvSpPr/>
      </dsp:nvSpPr>
      <dsp:spPr>
        <a:xfrm>
          <a:off x="1918575" y="2354113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They hold the majority in the house of commons. </a:t>
          </a:r>
          <a:endParaRPr lang="en-US" sz="2400" kern="1200"/>
        </a:p>
      </dsp:txBody>
      <dsp:txXfrm>
        <a:off x="1918575" y="2354113"/>
        <a:ext cx="3211807" cy="1362585"/>
      </dsp:txXfrm>
    </dsp:sp>
    <dsp:sp modelId="{301C18C2-8380-4D12-AA4C-3C5DA6EF66E1}">
      <dsp:nvSpPr>
        <dsp:cNvPr id="0" name=""/>
        <dsp:cNvSpPr/>
      </dsp:nvSpPr>
      <dsp:spPr>
        <a:xfrm>
          <a:off x="5690016" y="2354113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35DCF5-6581-4D48-9A53-DEF41924FD43}">
      <dsp:nvSpPr>
        <dsp:cNvPr id="0" name=""/>
        <dsp:cNvSpPr/>
      </dsp:nvSpPr>
      <dsp:spPr>
        <a:xfrm>
          <a:off x="5976159" y="2640255"/>
          <a:ext cx="790299" cy="7902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529C7-719C-4A52-83CD-A2E3A74E7A07}">
      <dsp:nvSpPr>
        <dsp:cNvPr id="0" name=""/>
        <dsp:cNvSpPr/>
      </dsp:nvSpPr>
      <dsp:spPr>
        <a:xfrm>
          <a:off x="7344584" y="2354113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Need to be held accountable. </a:t>
          </a:r>
          <a:endParaRPr lang="en-US" sz="2400" kern="1200"/>
        </a:p>
      </dsp:txBody>
      <dsp:txXfrm>
        <a:off x="7344584" y="2354113"/>
        <a:ext cx="3211807" cy="13625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FA5B6-ADAE-410C-890B-236071540D27}">
      <dsp:nvSpPr>
        <dsp:cNvPr id="0" name=""/>
        <dsp:cNvSpPr/>
      </dsp:nvSpPr>
      <dsp:spPr>
        <a:xfrm>
          <a:off x="2306556" y="1009268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3209" y="1052335"/>
        <a:ext cx="26521" cy="5304"/>
      </dsp:txXfrm>
    </dsp:sp>
    <dsp:sp modelId="{C6129223-2A11-4B75-AC5A-55E77CD18972}">
      <dsp:nvSpPr>
        <dsp:cNvPr id="0" name=""/>
        <dsp:cNvSpPr/>
      </dsp:nvSpPr>
      <dsp:spPr>
        <a:xfrm>
          <a:off x="2152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is the role of the prime minister? </a:t>
          </a:r>
          <a:endParaRPr lang="en-US" sz="1700" kern="1200"/>
        </a:p>
      </dsp:txBody>
      <dsp:txXfrm>
        <a:off x="2152" y="363127"/>
        <a:ext cx="2306203" cy="1383722"/>
      </dsp:txXfrm>
    </dsp:sp>
    <dsp:sp modelId="{41001062-1237-41DC-8915-A87004E9517B}">
      <dsp:nvSpPr>
        <dsp:cNvPr id="0" name=""/>
        <dsp:cNvSpPr/>
      </dsp:nvSpPr>
      <dsp:spPr>
        <a:xfrm>
          <a:off x="5143186" y="1009268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9839" y="1052335"/>
        <a:ext cx="26521" cy="5304"/>
      </dsp:txXfrm>
    </dsp:sp>
    <dsp:sp modelId="{9FF68F02-75DC-4C7B-B0CE-6811AE72752F}">
      <dsp:nvSpPr>
        <dsp:cNvPr id="0" name=""/>
        <dsp:cNvSpPr/>
      </dsp:nvSpPr>
      <dsp:spPr>
        <a:xfrm>
          <a:off x="2838783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Leader of the party and constitutionally elected by the monarch. </a:t>
          </a:r>
          <a:endParaRPr lang="en-US" sz="1700" kern="1200"/>
        </a:p>
      </dsp:txBody>
      <dsp:txXfrm>
        <a:off x="2838783" y="363127"/>
        <a:ext cx="2306203" cy="1383722"/>
      </dsp:txXfrm>
    </dsp:sp>
    <dsp:sp modelId="{F3861EA5-76BF-43B4-B424-D785FE7FADD6}">
      <dsp:nvSpPr>
        <dsp:cNvPr id="0" name=""/>
        <dsp:cNvSpPr/>
      </dsp:nvSpPr>
      <dsp:spPr>
        <a:xfrm>
          <a:off x="7979816" y="1009268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16469" y="1052335"/>
        <a:ext cx="26521" cy="5304"/>
      </dsp:txXfrm>
    </dsp:sp>
    <dsp:sp modelId="{4B1B487D-E563-4E98-A306-1A0B8FC2F719}">
      <dsp:nvSpPr>
        <dsp:cNvPr id="0" name=""/>
        <dsp:cNvSpPr/>
      </dsp:nvSpPr>
      <dsp:spPr>
        <a:xfrm>
          <a:off x="5675413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Win seats in the house of commons. </a:t>
          </a:r>
          <a:endParaRPr lang="en-US" sz="1700" kern="1200"/>
        </a:p>
      </dsp:txBody>
      <dsp:txXfrm>
        <a:off x="5675413" y="363127"/>
        <a:ext cx="2306203" cy="1383722"/>
      </dsp:txXfrm>
    </dsp:sp>
    <dsp:sp modelId="{A720B60B-E52E-4795-9A75-4BBE0C6BF01E}">
      <dsp:nvSpPr>
        <dsp:cNvPr id="0" name=""/>
        <dsp:cNvSpPr/>
      </dsp:nvSpPr>
      <dsp:spPr>
        <a:xfrm>
          <a:off x="1155254" y="1745049"/>
          <a:ext cx="8509890" cy="499826"/>
        </a:xfrm>
        <a:custGeom>
          <a:avLst/>
          <a:gdLst/>
          <a:ahLst/>
          <a:cxnLst/>
          <a:rect l="0" t="0" r="0" b="0"/>
          <a:pathLst>
            <a:path>
              <a:moveTo>
                <a:pt x="8509890" y="0"/>
              </a:moveTo>
              <a:lnTo>
                <a:pt x="8509890" y="267013"/>
              </a:lnTo>
              <a:lnTo>
                <a:pt x="0" y="267013"/>
              </a:lnTo>
              <a:lnTo>
                <a:pt x="0" y="49982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97039" y="1992310"/>
        <a:ext cx="426320" cy="5304"/>
      </dsp:txXfrm>
    </dsp:sp>
    <dsp:sp modelId="{F8AEA5C7-EF7E-4432-A306-3205D12EB77B}">
      <dsp:nvSpPr>
        <dsp:cNvPr id="0" name=""/>
        <dsp:cNvSpPr/>
      </dsp:nvSpPr>
      <dsp:spPr>
        <a:xfrm>
          <a:off x="8512043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Privy council – Middle ages. </a:t>
          </a:r>
          <a:endParaRPr lang="en-US" sz="1700" kern="1200"/>
        </a:p>
      </dsp:txBody>
      <dsp:txXfrm>
        <a:off x="8512043" y="363127"/>
        <a:ext cx="2306203" cy="1383722"/>
      </dsp:txXfrm>
    </dsp:sp>
    <dsp:sp modelId="{E33513D4-7FF5-4B79-B87E-805EAD26D467}">
      <dsp:nvSpPr>
        <dsp:cNvPr id="0" name=""/>
        <dsp:cNvSpPr/>
      </dsp:nvSpPr>
      <dsp:spPr>
        <a:xfrm>
          <a:off x="2306556" y="2923416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3209" y="2966484"/>
        <a:ext cx="26521" cy="5304"/>
      </dsp:txXfrm>
    </dsp:sp>
    <dsp:sp modelId="{79FF74B1-4602-4223-90FE-FEB5F39CDE8A}">
      <dsp:nvSpPr>
        <dsp:cNvPr id="0" name=""/>
        <dsp:cNvSpPr/>
      </dsp:nvSpPr>
      <dsp:spPr>
        <a:xfrm>
          <a:off x="2152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Appointed by the monarch. </a:t>
          </a:r>
          <a:endParaRPr lang="en-US" sz="1700" kern="1200"/>
        </a:p>
      </dsp:txBody>
      <dsp:txXfrm>
        <a:off x="2152" y="2277275"/>
        <a:ext cx="2306203" cy="1383722"/>
      </dsp:txXfrm>
    </dsp:sp>
    <dsp:sp modelId="{474788E0-15B5-4873-8C19-6ABB2DD4C6EC}">
      <dsp:nvSpPr>
        <dsp:cNvPr id="0" name=""/>
        <dsp:cNvSpPr/>
      </dsp:nvSpPr>
      <dsp:spPr>
        <a:xfrm>
          <a:off x="5143186" y="2923416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9839" y="2966484"/>
        <a:ext cx="26521" cy="5304"/>
      </dsp:txXfrm>
    </dsp:sp>
    <dsp:sp modelId="{26B72ED8-F5EC-42C4-82A6-24A4D908DA1B}">
      <dsp:nvSpPr>
        <dsp:cNvPr id="0" name=""/>
        <dsp:cNvSpPr/>
      </dsp:nvSpPr>
      <dsp:spPr>
        <a:xfrm>
          <a:off x="2838783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Hold their position for life. </a:t>
          </a:r>
          <a:endParaRPr lang="en-US" sz="1700" kern="1200"/>
        </a:p>
      </dsp:txBody>
      <dsp:txXfrm>
        <a:off x="2838783" y="2277275"/>
        <a:ext cx="2306203" cy="1383722"/>
      </dsp:txXfrm>
    </dsp:sp>
    <dsp:sp modelId="{C65B34B7-DCD5-46B8-93A2-9F61A663D678}">
      <dsp:nvSpPr>
        <dsp:cNvPr id="0" name=""/>
        <dsp:cNvSpPr/>
      </dsp:nvSpPr>
      <dsp:spPr>
        <a:xfrm>
          <a:off x="7979816" y="2923416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16469" y="2966484"/>
        <a:ext cx="26521" cy="5304"/>
      </dsp:txXfrm>
    </dsp:sp>
    <dsp:sp modelId="{C8A414D7-0BDB-45A6-9056-6256FA9AC7E8}">
      <dsp:nvSpPr>
        <dsp:cNvPr id="0" name=""/>
        <dsp:cNvSpPr/>
      </dsp:nvSpPr>
      <dsp:spPr>
        <a:xfrm>
          <a:off x="5675413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be given powers to them by parliament to make laws. </a:t>
          </a:r>
          <a:endParaRPr lang="en-US" sz="1700" kern="1200"/>
        </a:p>
      </dsp:txBody>
      <dsp:txXfrm>
        <a:off x="5675413" y="2277275"/>
        <a:ext cx="2306203" cy="1383722"/>
      </dsp:txXfrm>
    </dsp:sp>
    <dsp:sp modelId="{BF1B6B60-C09D-46ED-9A2D-3A5F35FEAE77}">
      <dsp:nvSpPr>
        <dsp:cNvPr id="0" name=""/>
        <dsp:cNvSpPr/>
      </dsp:nvSpPr>
      <dsp:spPr>
        <a:xfrm>
          <a:off x="8512043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Governed by law. </a:t>
          </a:r>
          <a:endParaRPr lang="en-US" sz="1700" kern="1200"/>
        </a:p>
      </dsp:txBody>
      <dsp:txXfrm>
        <a:off x="8512043" y="2277275"/>
        <a:ext cx="2306203" cy="138372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E65D2F-17FE-4766-AE84-E3151709BCD0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14861-2299-41F1-BC06-3126EB2045F7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91A88-E4A4-45A4-ADE7-0A3ED92ECF64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need power from somewhere. </a:t>
          </a:r>
          <a:endParaRPr lang="en-US" sz="2100" kern="1200"/>
        </a:p>
      </dsp:txBody>
      <dsp:txXfrm>
        <a:off x="1323562" y="2261"/>
        <a:ext cx="4966663" cy="1145941"/>
      </dsp:txXfrm>
    </dsp:sp>
    <dsp:sp modelId="{67FB0EF7-1607-4EF7-BB27-3619BD063C0A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670F48-C13A-4FCE-BA8C-9FBC287AC3BD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AE440-C754-4C41-B4FA-4C4233FC8795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power will come from Parliament because parliament are the supreme law-making body. </a:t>
          </a:r>
          <a:endParaRPr lang="en-US" sz="2100" kern="1200"/>
        </a:p>
      </dsp:txBody>
      <dsp:txXfrm>
        <a:off x="1323562" y="1434688"/>
        <a:ext cx="4966663" cy="1145941"/>
      </dsp:txXfrm>
    </dsp:sp>
    <dsp:sp modelId="{B09D137E-C0ED-482C-B445-42C3DA1568B7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6AA8CD-021E-499F-BC34-ED157DB4BA42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2CC1E3-2B01-484B-A835-E8BD45EB6BDF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get their powers from the prerogative and the acts of parliament. </a:t>
          </a:r>
          <a:endParaRPr lang="en-US" sz="2100" kern="1200"/>
        </a:p>
      </dsp:txBody>
      <dsp:txXfrm>
        <a:off x="1323562" y="2867115"/>
        <a:ext cx="4966663" cy="1145941"/>
      </dsp:txXfrm>
    </dsp:sp>
    <dsp:sp modelId="{A2B9D34E-9A73-4B23-9A55-9A14DAE831AA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E69C47-68E0-4884-A892-EE07DB2F6444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71EAA-B509-4AB7-BED2-D39C33FB4039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Why law changes. </a:t>
          </a:r>
          <a:endParaRPr lang="en-US" sz="2100" kern="1200"/>
        </a:p>
      </dsp:txBody>
      <dsp:txXfrm>
        <a:off x="1323562" y="4299542"/>
        <a:ext cx="4966663" cy="114594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1685B5-F303-4BB8-A1FB-9D90BBBBF799}">
      <dsp:nvSpPr>
        <dsp:cNvPr id="0" name=""/>
        <dsp:cNvSpPr/>
      </dsp:nvSpPr>
      <dsp:spPr>
        <a:xfrm>
          <a:off x="0" y="465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6DFEC-B238-4FAD-AD14-25EF391E308B}">
      <dsp:nvSpPr>
        <dsp:cNvPr id="0" name=""/>
        <dsp:cNvSpPr/>
      </dsp:nvSpPr>
      <dsp:spPr>
        <a:xfrm>
          <a:off x="193842" y="144645"/>
          <a:ext cx="352440" cy="3524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5ED83-DCCD-43C3-89D7-E8E7BA9D748E}">
      <dsp:nvSpPr>
        <dsp:cNvPr id="0" name=""/>
        <dsp:cNvSpPr/>
      </dsp:nvSpPr>
      <dsp:spPr>
        <a:xfrm>
          <a:off x="740125" y="465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Judicial review of the decisions ect. </a:t>
          </a:r>
          <a:endParaRPr lang="en-US" sz="1600" kern="1200"/>
        </a:p>
      </dsp:txBody>
      <dsp:txXfrm>
        <a:off x="740125" y="465"/>
        <a:ext cx="5550100" cy="640801"/>
      </dsp:txXfrm>
    </dsp:sp>
    <dsp:sp modelId="{6DA1F4C7-9662-45F3-BFC3-F4DFB9841549}">
      <dsp:nvSpPr>
        <dsp:cNvPr id="0" name=""/>
        <dsp:cNvSpPr/>
      </dsp:nvSpPr>
      <dsp:spPr>
        <a:xfrm>
          <a:off x="0" y="801467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DB03A8-6E88-4D24-9899-83113B378A31}">
      <dsp:nvSpPr>
        <dsp:cNvPr id="0" name=""/>
        <dsp:cNvSpPr/>
      </dsp:nvSpPr>
      <dsp:spPr>
        <a:xfrm>
          <a:off x="193842" y="945647"/>
          <a:ext cx="352440" cy="3524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B194B-4D9D-426C-BA18-E7685A36BA65}">
      <dsp:nvSpPr>
        <dsp:cNvPr id="0" name=""/>
        <dsp:cNvSpPr/>
      </dsp:nvSpPr>
      <dsp:spPr>
        <a:xfrm>
          <a:off x="740125" y="801467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Judicial review is only available for secondary legislation. </a:t>
          </a:r>
          <a:endParaRPr lang="en-US" sz="1600" kern="1200"/>
        </a:p>
      </dsp:txBody>
      <dsp:txXfrm>
        <a:off x="740125" y="801467"/>
        <a:ext cx="5550100" cy="640801"/>
      </dsp:txXfrm>
    </dsp:sp>
    <dsp:sp modelId="{BF1A4835-DB75-41BB-B736-6794687A55CE}">
      <dsp:nvSpPr>
        <dsp:cNvPr id="0" name=""/>
        <dsp:cNvSpPr/>
      </dsp:nvSpPr>
      <dsp:spPr>
        <a:xfrm>
          <a:off x="0" y="1602469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FDCAAC-11C6-4A3E-80E4-95526F8C84DB}">
      <dsp:nvSpPr>
        <dsp:cNvPr id="0" name=""/>
        <dsp:cNvSpPr/>
      </dsp:nvSpPr>
      <dsp:spPr>
        <a:xfrm>
          <a:off x="193842" y="1746649"/>
          <a:ext cx="352440" cy="3524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BBAC4B-7ACF-41FA-8ECC-4940108E4E85}">
      <dsp:nvSpPr>
        <dsp:cNvPr id="0" name=""/>
        <dsp:cNvSpPr/>
      </dsp:nvSpPr>
      <dsp:spPr>
        <a:xfrm>
          <a:off x="740125" y="1602469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can be brought on three grounds; </a:t>
          </a:r>
          <a:endParaRPr lang="en-US" sz="1600" kern="1200"/>
        </a:p>
      </dsp:txBody>
      <dsp:txXfrm>
        <a:off x="740125" y="1602469"/>
        <a:ext cx="5550100" cy="640801"/>
      </dsp:txXfrm>
    </dsp:sp>
    <dsp:sp modelId="{34BEDDD2-1EA1-4757-914A-FC5996DC4317}">
      <dsp:nvSpPr>
        <dsp:cNvPr id="0" name=""/>
        <dsp:cNvSpPr/>
      </dsp:nvSpPr>
      <dsp:spPr>
        <a:xfrm>
          <a:off x="0" y="2403471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E6220F-77B2-4AE7-87BA-006884D1BFD4}">
      <dsp:nvSpPr>
        <dsp:cNvPr id="0" name=""/>
        <dsp:cNvSpPr/>
      </dsp:nvSpPr>
      <dsp:spPr>
        <a:xfrm>
          <a:off x="193842" y="2547652"/>
          <a:ext cx="352440" cy="3524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10289-5E40-4D07-8D2A-DFF08D1F558D}">
      <dsp:nvSpPr>
        <dsp:cNvPr id="0" name=""/>
        <dsp:cNvSpPr/>
      </dsp:nvSpPr>
      <dsp:spPr>
        <a:xfrm>
          <a:off x="740125" y="2403471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1. Illegality. </a:t>
          </a:r>
          <a:endParaRPr lang="en-US" sz="1600" kern="1200"/>
        </a:p>
      </dsp:txBody>
      <dsp:txXfrm>
        <a:off x="740125" y="2403471"/>
        <a:ext cx="5550100" cy="640801"/>
      </dsp:txXfrm>
    </dsp:sp>
    <dsp:sp modelId="{63F1BABE-69A7-433B-B21E-B21C819426F7}">
      <dsp:nvSpPr>
        <dsp:cNvPr id="0" name=""/>
        <dsp:cNvSpPr/>
      </dsp:nvSpPr>
      <dsp:spPr>
        <a:xfrm>
          <a:off x="0" y="3204473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6C19C-C8E0-42C0-8C20-B2FD1DFFACCE}">
      <dsp:nvSpPr>
        <dsp:cNvPr id="0" name=""/>
        <dsp:cNvSpPr/>
      </dsp:nvSpPr>
      <dsp:spPr>
        <a:xfrm>
          <a:off x="193842" y="3348654"/>
          <a:ext cx="352440" cy="3524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7E0F5-854B-4F26-9848-803B5B2C2D51}">
      <dsp:nvSpPr>
        <dsp:cNvPr id="0" name=""/>
        <dsp:cNvSpPr/>
      </dsp:nvSpPr>
      <dsp:spPr>
        <a:xfrm>
          <a:off x="740125" y="3204473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2. Procedural impropritary. </a:t>
          </a:r>
          <a:endParaRPr lang="en-US" sz="1600" kern="1200"/>
        </a:p>
      </dsp:txBody>
      <dsp:txXfrm>
        <a:off x="740125" y="3204473"/>
        <a:ext cx="5550100" cy="640801"/>
      </dsp:txXfrm>
    </dsp:sp>
    <dsp:sp modelId="{5C8476DC-954E-42F8-8FE2-A4F0F51E00DF}">
      <dsp:nvSpPr>
        <dsp:cNvPr id="0" name=""/>
        <dsp:cNvSpPr/>
      </dsp:nvSpPr>
      <dsp:spPr>
        <a:xfrm>
          <a:off x="0" y="4005475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FE8A10-B0F9-4C30-ACD8-4D6F9F08AEC3}">
      <dsp:nvSpPr>
        <dsp:cNvPr id="0" name=""/>
        <dsp:cNvSpPr/>
      </dsp:nvSpPr>
      <dsp:spPr>
        <a:xfrm>
          <a:off x="193842" y="4149656"/>
          <a:ext cx="352440" cy="35244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5DEB7-D15E-48DA-A3FA-8404CC708F70}">
      <dsp:nvSpPr>
        <dsp:cNvPr id="0" name=""/>
        <dsp:cNvSpPr/>
      </dsp:nvSpPr>
      <dsp:spPr>
        <a:xfrm>
          <a:off x="740125" y="4005475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3. Irrationality. </a:t>
          </a:r>
          <a:endParaRPr lang="en-US" sz="1600" kern="1200"/>
        </a:p>
      </dsp:txBody>
      <dsp:txXfrm>
        <a:off x="740125" y="4005475"/>
        <a:ext cx="5550100" cy="640801"/>
      </dsp:txXfrm>
    </dsp:sp>
    <dsp:sp modelId="{297C8351-09FC-4A5C-9212-3BF418E69A98}">
      <dsp:nvSpPr>
        <dsp:cNvPr id="0" name=""/>
        <dsp:cNvSpPr/>
      </dsp:nvSpPr>
      <dsp:spPr>
        <a:xfrm>
          <a:off x="0" y="4806477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EF81C4-9A0B-42F7-9E92-0F47FA341977}">
      <dsp:nvSpPr>
        <dsp:cNvPr id="0" name=""/>
        <dsp:cNvSpPr/>
      </dsp:nvSpPr>
      <dsp:spPr>
        <a:xfrm>
          <a:off x="193842" y="4950658"/>
          <a:ext cx="352440" cy="35244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850DA-017B-405C-988F-2319D76C19C1}">
      <dsp:nvSpPr>
        <dsp:cNvPr id="0" name=""/>
        <dsp:cNvSpPr/>
      </dsp:nvSpPr>
      <dsp:spPr>
        <a:xfrm>
          <a:off x="740125" y="4806477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4. Human Rights.</a:t>
          </a:r>
          <a:endParaRPr lang="en-US" sz="1600" kern="1200"/>
        </a:p>
      </dsp:txBody>
      <dsp:txXfrm>
        <a:off x="740125" y="4806477"/>
        <a:ext cx="5550100" cy="6408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C2FA5-839F-469A-9B71-49680800D368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D79EFA-262E-4157-AF06-6184B0FA7519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8D574-CDCC-4FF1-9DE0-C075F4BE61BF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be held to account by Parliament. </a:t>
          </a:r>
          <a:endParaRPr lang="en-US" sz="2100" kern="1200"/>
        </a:p>
      </dsp:txBody>
      <dsp:txXfrm>
        <a:off x="1323562" y="2261"/>
        <a:ext cx="4966663" cy="1145941"/>
      </dsp:txXfrm>
    </dsp:sp>
    <dsp:sp modelId="{CC9108C1-DE8D-40F0-8339-CBBF1ADC222F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4B68F-54E5-4581-AFA1-60D7BAAAA294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2A6D6-C739-4247-AB06-711E5ACA9FBF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Through parliamentary debates and select/ standing committees and parliamentary questions. </a:t>
          </a:r>
          <a:endParaRPr lang="en-US" sz="2100" kern="1200"/>
        </a:p>
      </dsp:txBody>
      <dsp:txXfrm>
        <a:off x="1323562" y="1434688"/>
        <a:ext cx="4966663" cy="1145941"/>
      </dsp:txXfrm>
    </dsp:sp>
    <dsp:sp modelId="{FAE6F362-C69B-4DAE-BAB5-05797D97971D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20CAC-4CBD-4C1E-82B2-E9CABF74A7FA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34E87-9443-4404-AA13-8562A8E9870F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Debates can be on any issue. </a:t>
          </a:r>
          <a:endParaRPr lang="en-US" sz="2100" kern="1200"/>
        </a:p>
      </dsp:txBody>
      <dsp:txXfrm>
        <a:off x="1323562" y="2867115"/>
        <a:ext cx="4966663" cy="1145941"/>
      </dsp:txXfrm>
    </dsp:sp>
    <dsp:sp modelId="{82F4FEDC-28A2-489B-95A3-444074881573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F68CE0-70DD-4961-BFEE-BD210544EB89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4A43D-4AAA-4D6E-91B5-1CA3B7358004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There are rules attached to a debate – ‘’ Standing orders’’. </a:t>
          </a:r>
          <a:endParaRPr lang="en-US" sz="2100" kern="1200"/>
        </a:p>
      </dsp:txBody>
      <dsp:txXfrm>
        <a:off x="1323562" y="4299542"/>
        <a:ext cx="4966663" cy="114594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D07497-07B3-4E31-845F-49B81342B2BD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39A28-7CAD-4366-8374-78CE10B418B5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1DBC2-56BE-48C4-B19C-FFF568B67C99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debate in the commons can be on anything as long as it is included within the King’s speech in the opening of parliament. </a:t>
          </a:r>
          <a:endParaRPr lang="en-US" sz="1700" kern="1200"/>
        </a:p>
      </dsp:txBody>
      <dsp:txXfrm>
        <a:off x="1323562" y="2261"/>
        <a:ext cx="4966663" cy="1145941"/>
      </dsp:txXfrm>
    </dsp:sp>
    <dsp:sp modelId="{EAD7187D-535A-4241-8D3B-34489A2F6F47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1DDB8-308D-4B14-864E-5B02C8538FF9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0A890-8366-4754-9AEB-200D2E57FD05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 Estimate day for debating spending. </a:t>
          </a:r>
          <a:endParaRPr lang="en-US" sz="1700" kern="1200"/>
        </a:p>
      </dsp:txBody>
      <dsp:txXfrm>
        <a:off x="1323562" y="1434688"/>
        <a:ext cx="4966663" cy="1145941"/>
      </dsp:txXfrm>
    </dsp:sp>
    <dsp:sp modelId="{1F774F0D-FB6E-4C7C-B9C9-A1715903F3A3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06954-223E-4233-9FFC-EE0C83BAF452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1820D5-1184-4F31-BCC1-D3DD20574818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20 opposition day for debates brought by the opposition. </a:t>
          </a:r>
          <a:endParaRPr lang="en-US" sz="1700" kern="1200"/>
        </a:p>
      </dsp:txBody>
      <dsp:txXfrm>
        <a:off x="1323562" y="2867115"/>
        <a:ext cx="4966663" cy="1145941"/>
      </dsp:txXfrm>
    </dsp:sp>
    <dsp:sp modelId="{A1DA84C5-574B-4D3B-B159-4CEDA395C713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B3682-3053-4707-BF04-BEDBC584AD20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A9F1E-0413-48E8-BA2B-3C78B2B5FDA2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Adjournment for holidays – private members can bring debates </a:t>
          </a:r>
          <a:endParaRPr lang="en-US" sz="1700" kern="1200"/>
        </a:p>
      </dsp:txBody>
      <dsp:txXfrm>
        <a:off x="1323562" y="4299542"/>
        <a:ext cx="4966663" cy="114594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36C5B-3BDC-4C56-A589-9432ED0C074A}">
      <dsp:nvSpPr>
        <dsp:cNvPr id="0" name=""/>
        <dsp:cNvSpPr/>
      </dsp:nvSpPr>
      <dsp:spPr>
        <a:xfrm>
          <a:off x="0" y="885258"/>
          <a:ext cx="6290226" cy="16343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86E93-2566-431F-8B87-267774765EC3}">
      <dsp:nvSpPr>
        <dsp:cNvPr id="0" name=""/>
        <dsp:cNvSpPr/>
      </dsp:nvSpPr>
      <dsp:spPr>
        <a:xfrm>
          <a:off x="494382" y="1252981"/>
          <a:ext cx="898877" cy="898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39F94-1487-43C2-B654-7DA5940169FD}">
      <dsp:nvSpPr>
        <dsp:cNvPr id="0" name=""/>
        <dsp:cNvSpPr/>
      </dsp:nvSpPr>
      <dsp:spPr>
        <a:xfrm>
          <a:off x="1887643" y="885258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Debates can be limited at the request of an MPs. </a:t>
          </a:r>
          <a:endParaRPr lang="en-US" sz="2500" kern="1200"/>
        </a:p>
      </dsp:txBody>
      <dsp:txXfrm>
        <a:off x="1887643" y="885258"/>
        <a:ext cx="4402582" cy="1634323"/>
      </dsp:txXfrm>
    </dsp:sp>
    <dsp:sp modelId="{441C8737-3F59-4DE2-AEE1-8FE9A7E7F42E}">
      <dsp:nvSpPr>
        <dsp:cNvPr id="0" name=""/>
        <dsp:cNvSpPr/>
      </dsp:nvSpPr>
      <dsp:spPr>
        <a:xfrm>
          <a:off x="0" y="2928162"/>
          <a:ext cx="6290226" cy="16343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9228F-BFBE-47A0-AC2A-3FAABA96A2A9}">
      <dsp:nvSpPr>
        <dsp:cNvPr id="0" name=""/>
        <dsp:cNvSpPr/>
      </dsp:nvSpPr>
      <dsp:spPr>
        <a:xfrm>
          <a:off x="494382" y="3295885"/>
          <a:ext cx="898877" cy="898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E0BE1-5EF4-4B81-B2F2-73CA3B4145C0}">
      <dsp:nvSpPr>
        <dsp:cNvPr id="0" name=""/>
        <dsp:cNvSpPr/>
      </dsp:nvSpPr>
      <dsp:spPr>
        <a:xfrm>
          <a:off x="1887643" y="2928162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Using three devices such as Closure, Guillotine and Kangaroo. </a:t>
          </a:r>
          <a:endParaRPr lang="en-US" sz="2500" kern="1200"/>
        </a:p>
      </dsp:txBody>
      <dsp:txXfrm>
        <a:off x="1887643" y="2928162"/>
        <a:ext cx="4402582" cy="163432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068FE8-6708-4A1A-A5B6-580B3782B8B4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38E9B2-6DBE-43C8-86D9-DF4D0B96D77D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D2D93-D47C-4EAE-BEAB-3A3A623E106F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Oral or written. </a:t>
          </a:r>
          <a:endParaRPr lang="en-US" sz="2200" kern="1200"/>
        </a:p>
      </dsp:txBody>
      <dsp:txXfrm>
        <a:off x="1323562" y="2261"/>
        <a:ext cx="4966663" cy="1145941"/>
      </dsp:txXfrm>
    </dsp:sp>
    <dsp:sp modelId="{35E5D7B2-9857-4D9F-87CA-035B72B23FFD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81F8F-15A6-41B1-AA4A-9F2BD97CE665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42C83-D832-4E9D-97B4-96744273D3C0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Only 2 oral questions. </a:t>
          </a:r>
          <a:endParaRPr lang="en-US" sz="2200" kern="1200"/>
        </a:p>
      </dsp:txBody>
      <dsp:txXfrm>
        <a:off x="1323562" y="1434688"/>
        <a:ext cx="4966663" cy="1145941"/>
      </dsp:txXfrm>
    </dsp:sp>
    <dsp:sp modelId="{B889C696-7EE0-419B-A018-148B2DE0E9AF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AC092-8F40-4168-8666-CE17503E41FC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CA934-18B8-4D2B-8457-BBA5C7DC7055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Put to the minister. </a:t>
          </a:r>
          <a:endParaRPr lang="en-US" sz="2200" kern="1200"/>
        </a:p>
      </dsp:txBody>
      <dsp:txXfrm>
        <a:off x="1323562" y="2867115"/>
        <a:ext cx="4966663" cy="1145941"/>
      </dsp:txXfrm>
    </dsp:sp>
    <dsp:sp modelId="{CD6E81A0-CC16-4F97-8200-A9FCFB7D33F7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529BE-1408-4C4B-A77F-42A00AAF7A2C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38BAB-5C98-4177-A814-E2BCACDA93F0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be addressed if it; </a:t>
          </a:r>
          <a:endParaRPr lang="en-US" sz="2200" kern="1200"/>
        </a:p>
      </dsp:txBody>
      <dsp:txXfrm>
        <a:off x="1323562" y="4299542"/>
        <a:ext cx="4966663" cy="114594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8CDD0E-6051-433C-BEF9-D736366DC68F}">
      <dsp:nvSpPr>
        <dsp:cNvPr id="0" name=""/>
        <dsp:cNvSpPr/>
      </dsp:nvSpPr>
      <dsp:spPr>
        <a:xfrm>
          <a:off x="0" y="0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House of commons sets up committees. </a:t>
          </a:r>
          <a:endParaRPr lang="en-US" sz="1900" kern="1200"/>
        </a:p>
      </dsp:txBody>
      <dsp:txXfrm>
        <a:off x="21215" y="21215"/>
        <a:ext cx="7465338" cy="681912"/>
      </dsp:txXfrm>
    </dsp:sp>
    <dsp:sp modelId="{9964D209-4DA2-4558-AB62-2D63DA8004CA}">
      <dsp:nvSpPr>
        <dsp:cNvPr id="0" name=""/>
        <dsp:cNvSpPr/>
      </dsp:nvSpPr>
      <dsp:spPr>
        <a:xfrm>
          <a:off x="622173" y="824945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Included members ‘’from all parties’’.</a:t>
          </a:r>
          <a:endParaRPr lang="en-US" sz="1900" kern="1200"/>
        </a:p>
      </dsp:txBody>
      <dsp:txXfrm>
        <a:off x="643388" y="846160"/>
        <a:ext cx="7196282" cy="681912"/>
      </dsp:txXfrm>
    </dsp:sp>
    <dsp:sp modelId="{26D0B202-435E-4717-A880-468D4B5CE8C4}">
      <dsp:nvSpPr>
        <dsp:cNvPr id="0" name=""/>
        <dsp:cNvSpPr/>
      </dsp:nvSpPr>
      <dsp:spPr>
        <a:xfrm>
          <a:off x="1244346" y="1649891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Contain up to 15 people. </a:t>
          </a:r>
          <a:endParaRPr lang="en-US" sz="1900" kern="1200"/>
        </a:p>
      </dsp:txBody>
      <dsp:txXfrm>
        <a:off x="1265561" y="1671106"/>
        <a:ext cx="7196282" cy="681912"/>
      </dsp:txXfrm>
    </dsp:sp>
    <dsp:sp modelId="{DA32391A-6F90-469E-BB18-4771CA801337}">
      <dsp:nvSpPr>
        <dsp:cNvPr id="0" name=""/>
        <dsp:cNvSpPr/>
      </dsp:nvSpPr>
      <dsp:spPr>
        <a:xfrm>
          <a:off x="1866518" y="2474836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government department will have their own.</a:t>
          </a:r>
          <a:endParaRPr lang="en-US" sz="1900" kern="1200"/>
        </a:p>
      </dsp:txBody>
      <dsp:txXfrm>
        <a:off x="1887733" y="2496051"/>
        <a:ext cx="7196282" cy="681912"/>
      </dsp:txXfrm>
    </dsp:sp>
    <dsp:sp modelId="{3173368F-C73F-480D-BF72-1416EFCCD6DB}">
      <dsp:nvSpPr>
        <dsp:cNvPr id="0" name=""/>
        <dsp:cNvSpPr/>
      </dsp:nvSpPr>
      <dsp:spPr>
        <a:xfrm>
          <a:off x="2488692" y="3299782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Certain committees ; Delegated Legislation, the standards and Privileges Committee.</a:t>
          </a:r>
          <a:endParaRPr lang="en-US" sz="1900" kern="1200"/>
        </a:p>
      </dsp:txBody>
      <dsp:txXfrm>
        <a:off x="2509907" y="3320997"/>
        <a:ext cx="7196282" cy="681912"/>
      </dsp:txXfrm>
    </dsp:sp>
    <dsp:sp modelId="{83DF2F79-E535-406F-8F06-CDFE570B0E24}">
      <dsp:nvSpPr>
        <dsp:cNvPr id="0" name=""/>
        <dsp:cNvSpPr/>
      </dsp:nvSpPr>
      <dsp:spPr>
        <a:xfrm>
          <a:off x="7860885" y="529172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66820" y="529172"/>
        <a:ext cx="258952" cy="354294"/>
      </dsp:txXfrm>
    </dsp:sp>
    <dsp:sp modelId="{F10CD605-C6EF-4BC7-AB70-43056EC696A7}">
      <dsp:nvSpPr>
        <dsp:cNvPr id="0" name=""/>
        <dsp:cNvSpPr/>
      </dsp:nvSpPr>
      <dsp:spPr>
        <a:xfrm>
          <a:off x="8483058" y="1354118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588993" y="1354118"/>
        <a:ext cx="258952" cy="354294"/>
      </dsp:txXfrm>
    </dsp:sp>
    <dsp:sp modelId="{347BD119-A857-4E59-8618-B167596519C2}">
      <dsp:nvSpPr>
        <dsp:cNvPr id="0" name=""/>
        <dsp:cNvSpPr/>
      </dsp:nvSpPr>
      <dsp:spPr>
        <a:xfrm>
          <a:off x="9105231" y="2166991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211166" y="2166991"/>
        <a:ext cx="258952" cy="354294"/>
      </dsp:txXfrm>
    </dsp:sp>
    <dsp:sp modelId="{77642A14-876B-4E96-8ACF-410F3651C497}">
      <dsp:nvSpPr>
        <dsp:cNvPr id="0" name=""/>
        <dsp:cNvSpPr/>
      </dsp:nvSpPr>
      <dsp:spPr>
        <a:xfrm>
          <a:off x="9727404" y="2999985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833339" y="2999985"/>
        <a:ext cx="258952" cy="35429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1989A0-1FCD-42E5-A1DA-E54A720595C9}">
      <dsp:nvSpPr>
        <dsp:cNvPr id="0" name=""/>
        <dsp:cNvSpPr/>
      </dsp:nvSpPr>
      <dsp:spPr>
        <a:xfrm>
          <a:off x="712197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C5202-DF22-430E-84D2-E87ADD3E3D3F}">
      <dsp:nvSpPr>
        <dsp:cNvPr id="0" name=""/>
        <dsp:cNvSpPr/>
      </dsp:nvSpPr>
      <dsp:spPr>
        <a:xfrm>
          <a:off x="62159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Influenced by the Constitutional Reform Act 2005. </a:t>
          </a:r>
          <a:endParaRPr lang="en-US" sz="1100" kern="1200"/>
        </a:p>
      </dsp:txBody>
      <dsp:txXfrm>
        <a:off x="62159" y="2341300"/>
        <a:ext cx="2363775" cy="720000"/>
      </dsp:txXfrm>
    </dsp:sp>
    <dsp:sp modelId="{782B4B35-D78C-4676-BEC0-3129F088C0FE}">
      <dsp:nvSpPr>
        <dsp:cNvPr id="0" name=""/>
        <dsp:cNvSpPr/>
      </dsp:nvSpPr>
      <dsp:spPr>
        <a:xfrm>
          <a:off x="3489632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5D4AD-5365-4B71-B7B8-9EDC4EB6B9C7}">
      <dsp:nvSpPr>
        <dsp:cNvPr id="0" name=""/>
        <dsp:cNvSpPr/>
      </dsp:nvSpPr>
      <dsp:spPr>
        <a:xfrm>
          <a:off x="2839594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Before 2005; </a:t>
          </a:r>
          <a:endParaRPr lang="en-US" sz="1100" kern="1200"/>
        </a:p>
      </dsp:txBody>
      <dsp:txXfrm>
        <a:off x="2839594" y="2341300"/>
        <a:ext cx="2363775" cy="720000"/>
      </dsp:txXfrm>
    </dsp:sp>
    <dsp:sp modelId="{F8888A99-B737-4E6C-95CF-12AD9A6FA006}">
      <dsp:nvSpPr>
        <dsp:cNvPr id="0" name=""/>
        <dsp:cNvSpPr/>
      </dsp:nvSpPr>
      <dsp:spPr>
        <a:xfrm>
          <a:off x="6267068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DF7DB-B9E6-47DC-A402-EEE7D1FE4707}">
      <dsp:nvSpPr>
        <dsp:cNvPr id="0" name=""/>
        <dsp:cNvSpPr/>
      </dsp:nvSpPr>
      <dsp:spPr>
        <a:xfrm>
          <a:off x="5617030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House of Lords Highest court in the Uk which was headed by professional judges who also had a position in the House of Lords. </a:t>
          </a:r>
          <a:endParaRPr lang="en-US" sz="1100" kern="1200"/>
        </a:p>
      </dsp:txBody>
      <dsp:txXfrm>
        <a:off x="5617030" y="2341300"/>
        <a:ext cx="2363775" cy="720000"/>
      </dsp:txXfrm>
    </dsp:sp>
    <dsp:sp modelId="{E0B521C3-EBA8-435A-8173-1B4A31EAF9EB}">
      <dsp:nvSpPr>
        <dsp:cNvPr id="0" name=""/>
        <dsp:cNvSpPr/>
      </dsp:nvSpPr>
      <dsp:spPr>
        <a:xfrm>
          <a:off x="9044504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3C151-A847-438D-A7DB-D9BB32718089}">
      <dsp:nvSpPr>
        <dsp:cNvPr id="0" name=""/>
        <dsp:cNvSpPr/>
      </dsp:nvSpPr>
      <dsp:spPr>
        <a:xfrm>
          <a:off x="8394465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After 2005: Appellent committee transferred to the Supreme court, no longer headed by members of the house of lords. </a:t>
          </a:r>
          <a:endParaRPr lang="en-US" sz="1100" kern="1200"/>
        </a:p>
      </dsp:txBody>
      <dsp:txXfrm>
        <a:off x="8394465" y="2341300"/>
        <a:ext cx="2363775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75F7C-55BB-4180-A934-02861BDFA5C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37864-E15F-473D-B58E-21D1108F7EC1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67E83-779A-469D-A10E-9FCE41C530FC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 Constitutional reform Act 2005 ; Part 4 – Judicial appointments commission and ombudsman (Appointments and conduct). </a:t>
          </a:r>
          <a:endParaRPr lang="en-US" sz="2000" kern="1200"/>
        </a:p>
      </dsp:txBody>
      <dsp:txXfrm>
        <a:off x="1797316" y="665"/>
        <a:ext cx="4492909" cy="1556118"/>
      </dsp:txXfrm>
    </dsp:sp>
    <dsp:sp modelId="{D8B479CA-0758-4CBF-AAB4-BB71ED7959CE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A92106-9B41-4A4F-AB04-19F81A24EDF0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02ACD-F048-45DD-9DBB-0EEA076CA92D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 Changed the role of the lord chancellor – use to be involved in all three powers now is role is limited. </a:t>
          </a:r>
          <a:endParaRPr lang="en-US" sz="2000" kern="1200"/>
        </a:p>
      </dsp:txBody>
      <dsp:txXfrm>
        <a:off x="1797316" y="1945813"/>
        <a:ext cx="4492909" cy="1556118"/>
      </dsp:txXfrm>
    </dsp:sp>
    <dsp:sp modelId="{F28B4452-CDF9-4FB1-9A16-2758281EF393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1AE8A-ABC5-467E-86BD-DBFE8AB9E8D0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1DCAA-5772-4DCB-9362-9C1747DC53BA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 No longer plays a part in the judiciary (No longer the president) / does play a part in the government and parliament. </a:t>
          </a:r>
          <a:endParaRPr lang="en-US" sz="2000" kern="1200"/>
        </a:p>
      </dsp:txBody>
      <dsp:txXfrm>
        <a:off x="1797316" y="3890961"/>
        <a:ext cx="4492909" cy="155611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A06F81-27A0-4ECC-87BB-44F5512C4BAF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02C48-7B41-483C-841E-9AF72BDDF331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8C1B2-51EB-479C-9138-4AF5C336BB01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Follow the guidance on Moodle. </a:t>
          </a:r>
          <a:endParaRPr lang="en-US" sz="1600" kern="1200"/>
        </a:p>
      </dsp:txBody>
      <dsp:txXfrm>
        <a:off x="1047052" y="4256"/>
        <a:ext cx="5243173" cy="906538"/>
      </dsp:txXfrm>
    </dsp:sp>
    <dsp:sp modelId="{1C21CA88-7CB1-43C6-AADF-5FCEE3D969C4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ECF7EE-6F56-491B-A7D5-7ECC602B0873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ED752-C955-4FF5-8A9D-B18E937EEB02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assignment brief. </a:t>
          </a:r>
          <a:endParaRPr lang="en-US" sz="1600" kern="1200"/>
        </a:p>
      </dsp:txBody>
      <dsp:txXfrm>
        <a:off x="1047052" y="1137429"/>
        <a:ext cx="5243173" cy="906538"/>
      </dsp:txXfrm>
    </dsp:sp>
    <dsp:sp modelId="{CC760216-EFEB-4B07-B23C-1B431635DFC8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A8DC9-417E-405B-9A4E-12DA5E5E4233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08C3A-7CF3-4765-930C-F813A4A49190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your discretion. </a:t>
          </a:r>
          <a:endParaRPr lang="en-US" sz="1600" kern="1200"/>
        </a:p>
      </dsp:txBody>
      <dsp:txXfrm>
        <a:off x="1047052" y="2270603"/>
        <a:ext cx="5243173" cy="906538"/>
      </dsp:txXfrm>
    </dsp:sp>
    <dsp:sp modelId="{0016B236-98F5-4C31-B1B7-5FF5186B18AC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9924C-F7AB-44D9-9632-1A4C379DF895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203FA-557B-4021-B55C-9BDDA233FB90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But always attend a draft session. </a:t>
          </a:r>
          <a:endParaRPr lang="en-US" sz="1600" kern="1200"/>
        </a:p>
      </dsp:txBody>
      <dsp:txXfrm>
        <a:off x="1047052" y="3403776"/>
        <a:ext cx="5243173" cy="906538"/>
      </dsp:txXfrm>
    </dsp:sp>
    <dsp:sp modelId="{932F3EF6-37FD-4045-BED7-A7F2948EEDCC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3BB19-8D35-4F6C-AE4B-434AF48B8358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9DCA7B-2E41-4481-BF35-79F9D5A1BDE3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room is booked for use from 9am – 1pm, so if you would like to come in and use the room to do your assignment you are welcome too. </a:t>
          </a:r>
          <a:endParaRPr lang="en-US" sz="1600" kern="1200"/>
        </a:p>
      </dsp:txBody>
      <dsp:txXfrm>
        <a:off x="1047052" y="4536950"/>
        <a:ext cx="5243173" cy="90653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DC29D1-4A6B-4637-9121-4DF4C6D93071}">
      <dsp:nvSpPr>
        <dsp:cNvPr id="0" name=""/>
        <dsp:cNvSpPr/>
      </dsp:nvSpPr>
      <dsp:spPr>
        <a:xfrm>
          <a:off x="0" y="491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954AE-DF6C-4473-B6E2-7685E3B04249}">
      <dsp:nvSpPr>
        <dsp:cNvPr id="0" name=""/>
        <dsp:cNvSpPr/>
      </dsp:nvSpPr>
      <dsp:spPr>
        <a:xfrm>
          <a:off x="347714" y="259121"/>
          <a:ext cx="632208" cy="6322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CA152-E857-4FCB-87BD-2550C19416BD}">
      <dsp:nvSpPr>
        <dsp:cNvPr id="0" name=""/>
        <dsp:cNvSpPr/>
      </dsp:nvSpPr>
      <dsp:spPr>
        <a:xfrm>
          <a:off x="1327637" y="491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is the link to the document that includes the quote from your assignment question ; </a:t>
          </a:r>
          <a:r>
            <a:rPr lang="en-GB" sz="1900" kern="1200">
              <a:hlinkClick xmlns:r="http://schemas.openxmlformats.org/officeDocument/2006/relationships" r:id="rId3"/>
            </a:rPr>
            <a:t>Parliamentary scrutiny briefing note final.pdf (instituteforgovernment.org.uk)</a:t>
          </a:r>
          <a:r>
            <a:rPr lang="en-GB" sz="1900" kern="1200"/>
            <a:t> </a:t>
          </a:r>
          <a:endParaRPr lang="en-US" sz="1900" kern="1200"/>
        </a:p>
      </dsp:txBody>
      <dsp:txXfrm>
        <a:off x="1327637" y="491"/>
        <a:ext cx="9492762" cy="1149469"/>
      </dsp:txXfrm>
    </dsp:sp>
    <dsp:sp modelId="{EFCF58EB-51CD-4935-9149-0EBFD6C839A5}">
      <dsp:nvSpPr>
        <dsp:cNvPr id="0" name=""/>
        <dsp:cNvSpPr/>
      </dsp:nvSpPr>
      <dsp:spPr>
        <a:xfrm>
          <a:off x="0" y="1437327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7E76EE-679D-43BF-990F-153C2B3E93CB}">
      <dsp:nvSpPr>
        <dsp:cNvPr id="0" name=""/>
        <dsp:cNvSpPr/>
      </dsp:nvSpPr>
      <dsp:spPr>
        <a:xfrm>
          <a:off x="347714" y="1695958"/>
          <a:ext cx="632208" cy="63220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E04FF-8BDD-44E3-988A-22B93C655B41}">
      <dsp:nvSpPr>
        <dsp:cNvPr id="0" name=""/>
        <dsp:cNvSpPr/>
      </dsp:nvSpPr>
      <dsp:spPr>
        <a:xfrm>
          <a:off x="1327637" y="1437327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 through the document look for any arguments. </a:t>
          </a:r>
          <a:endParaRPr lang="en-US" sz="1900" kern="1200"/>
        </a:p>
      </dsp:txBody>
      <dsp:txXfrm>
        <a:off x="1327637" y="1437327"/>
        <a:ext cx="9492762" cy="1149469"/>
      </dsp:txXfrm>
    </dsp:sp>
    <dsp:sp modelId="{ED1B4CC9-5380-4357-AB26-E9AAE2376BF0}">
      <dsp:nvSpPr>
        <dsp:cNvPr id="0" name=""/>
        <dsp:cNvSpPr/>
      </dsp:nvSpPr>
      <dsp:spPr>
        <a:xfrm>
          <a:off x="0" y="2874164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A82CF-EB34-45E6-94B7-F2C8F42B93FD}">
      <dsp:nvSpPr>
        <dsp:cNvPr id="0" name=""/>
        <dsp:cNvSpPr/>
      </dsp:nvSpPr>
      <dsp:spPr>
        <a:xfrm>
          <a:off x="347714" y="3132795"/>
          <a:ext cx="632208" cy="632208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39545-F440-412C-B5CE-AFD8D8CBD262}">
      <dsp:nvSpPr>
        <dsp:cNvPr id="0" name=""/>
        <dsp:cNvSpPr/>
      </dsp:nvSpPr>
      <dsp:spPr>
        <a:xfrm>
          <a:off x="1327637" y="2874164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But also carry out further independent research. </a:t>
          </a:r>
          <a:endParaRPr lang="en-US" sz="1900" kern="1200"/>
        </a:p>
      </dsp:txBody>
      <dsp:txXfrm>
        <a:off x="1327637" y="2874164"/>
        <a:ext cx="9492762" cy="114946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8AC6F-99A8-494D-87BF-F3370ED5A5A2}">
      <dsp:nvSpPr>
        <dsp:cNvPr id="0" name=""/>
        <dsp:cNvSpPr/>
      </dsp:nvSpPr>
      <dsp:spPr>
        <a:xfrm>
          <a:off x="0" y="491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166A24-1FA2-4DCD-8AEC-E3BA633BA80C}">
      <dsp:nvSpPr>
        <dsp:cNvPr id="0" name=""/>
        <dsp:cNvSpPr/>
      </dsp:nvSpPr>
      <dsp:spPr>
        <a:xfrm>
          <a:off x="347714" y="259121"/>
          <a:ext cx="632208" cy="6322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5B7B5-184E-40EF-85D1-D07EAC912908}">
      <dsp:nvSpPr>
        <dsp:cNvPr id="0" name=""/>
        <dsp:cNvSpPr/>
      </dsp:nvSpPr>
      <dsp:spPr>
        <a:xfrm>
          <a:off x="1327637" y="491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 body – </a:t>
          </a:r>
          <a:endParaRPr lang="en-US" sz="2100" kern="1200"/>
        </a:p>
      </dsp:txBody>
      <dsp:txXfrm>
        <a:off x="1327637" y="491"/>
        <a:ext cx="9492762" cy="1149469"/>
      </dsp:txXfrm>
    </dsp:sp>
    <dsp:sp modelId="{32E4794C-3DE4-4AD9-A588-F68F9C702FCE}">
      <dsp:nvSpPr>
        <dsp:cNvPr id="0" name=""/>
        <dsp:cNvSpPr/>
      </dsp:nvSpPr>
      <dsp:spPr>
        <a:xfrm>
          <a:off x="0" y="1437327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6C9531-1740-48C3-8BA1-349985C8B0B5}">
      <dsp:nvSpPr>
        <dsp:cNvPr id="0" name=""/>
        <dsp:cNvSpPr/>
      </dsp:nvSpPr>
      <dsp:spPr>
        <a:xfrm>
          <a:off x="347714" y="1695958"/>
          <a:ext cx="632208" cy="6322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53A7AC-825C-4695-A507-28E13BCE9C0F}">
      <dsp:nvSpPr>
        <dsp:cNvPr id="0" name=""/>
        <dsp:cNvSpPr/>
      </dsp:nvSpPr>
      <dsp:spPr>
        <a:xfrm>
          <a:off x="1327637" y="1437327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Parliamentary Questions – Means that things are put on public record quicker and the use of hansard means that the public get answers. </a:t>
          </a:r>
          <a:endParaRPr lang="en-US" sz="2100" kern="1200"/>
        </a:p>
      </dsp:txBody>
      <dsp:txXfrm>
        <a:off x="1327637" y="1437327"/>
        <a:ext cx="9492762" cy="1149469"/>
      </dsp:txXfrm>
    </dsp:sp>
    <dsp:sp modelId="{16C43C07-53ED-44CD-BDA3-D240BADCCB76}">
      <dsp:nvSpPr>
        <dsp:cNvPr id="0" name=""/>
        <dsp:cNvSpPr/>
      </dsp:nvSpPr>
      <dsp:spPr>
        <a:xfrm>
          <a:off x="0" y="2874164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17307-FF04-47D6-8C45-766CCD3D56E0}">
      <dsp:nvSpPr>
        <dsp:cNvPr id="0" name=""/>
        <dsp:cNvSpPr/>
      </dsp:nvSpPr>
      <dsp:spPr>
        <a:xfrm>
          <a:off x="347714" y="3132795"/>
          <a:ext cx="632208" cy="6322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DDB51-6DAE-4960-9F63-20106DCAFDB2}">
      <dsp:nvSpPr>
        <dsp:cNvPr id="0" name=""/>
        <dsp:cNvSpPr/>
      </dsp:nvSpPr>
      <dsp:spPr>
        <a:xfrm>
          <a:off x="1327637" y="2874164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Parliamentary Questions – Government ministers can give away limited information. </a:t>
          </a:r>
          <a:endParaRPr lang="en-US" sz="2100" kern="1200"/>
        </a:p>
      </dsp:txBody>
      <dsp:txXfrm>
        <a:off x="1327637" y="2874164"/>
        <a:ext cx="9492762" cy="114946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1DE39-8627-42A9-9A79-90D4AD26868B}">
      <dsp:nvSpPr>
        <dsp:cNvPr id="0" name=""/>
        <dsp:cNvSpPr/>
      </dsp:nvSpPr>
      <dsp:spPr>
        <a:xfrm>
          <a:off x="0" y="885258"/>
          <a:ext cx="6290226" cy="16343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BDA57-2B77-406A-8922-161753DE2A8F}">
      <dsp:nvSpPr>
        <dsp:cNvPr id="0" name=""/>
        <dsp:cNvSpPr/>
      </dsp:nvSpPr>
      <dsp:spPr>
        <a:xfrm>
          <a:off x="494382" y="1252981"/>
          <a:ext cx="898877" cy="898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BB308-DEA1-493B-91C6-D282336BCA9A}">
      <dsp:nvSpPr>
        <dsp:cNvPr id="0" name=""/>
        <dsp:cNvSpPr/>
      </dsp:nvSpPr>
      <dsp:spPr>
        <a:xfrm>
          <a:off x="1887643" y="885258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Debates – Bring issues to the public and forces the government ministers to provide reasons and evidence for decisions that they have made. </a:t>
          </a:r>
          <a:endParaRPr lang="en-US" sz="1800" kern="1200"/>
        </a:p>
      </dsp:txBody>
      <dsp:txXfrm>
        <a:off x="1887643" y="885258"/>
        <a:ext cx="4402582" cy="1634323"/>
      </dsp:txXfrm>
    </dsp:sp>
    <dsp:sp modelId="{8BBAD43C-4FDE-4A0D-B465-6048AA8D4274}">
      <dsp:nvSpPr>
        <dsp:cNvPr id="0" name=""/>
        <dsp:cNvSpPr/>
      </dsp:nvSpPr>
      <dsp:spPr>
        <a:xfrm>
          <a:off x="0" y="2928162"/>
          <a:ext cx="6290226" cy="16343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4FA99-DA7C-471C-BC54-79620FEAA2A6}">
      <dsp:nvSpPr>
        <dsp:cNvPr id="0" name=""/>
        <dsp:cNvSpPr/>
      </dsp:nvSpPr>
      <dsp:spPr>
        <a:xfrm>
          <a:off x="494382" y="3295885"/>
          <a:ext cx="898877" cy="898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381D8-7882-420D-A8C2-F7B356A6EF55}">
      <dsp:nvSpPr>
        <dsp:cNvPr id="0" name=""/>
        <dsp:cNvSpPr/>
      </dsp:nvSpPr>
      <dsp:spPr>
        <a:xfrm>
          <a:off x="1887643" y="2928162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Debates – Lead to quick decisions being made. Idea’s not being accepted or changed. </a:t>
          </a:r>
          <a:endParaRPr lang="en-US" sz="1800" kern="1200"/>
        </a:p>
      </dsp:txBody>
      <dsp:txXfrm>
        <a:off x="1887643" y="2928162"/>
        <a:ext cx="4402582" cy="1634323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B0C8A-C66F-4DA6-8F40-D61C7C62BB8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AB21-C392-4F24-90B0-0F08E3908F47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61EAB-DF41-4D23-A00F-553E312833F2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there are issues, how do we fix them? </a:t>
          </a:r>
          <a:endParaRPr lang="en-US" sz="2500" kern="1200"/>
        </a:p>
      </dsp:txBody>
      <dsp:txXfrm>
        <a:off x="1797316" y="665"/>
        <a:ext cx="4492909" cy="1556118"/>
      </dsp:txXfrm>
    </dsp:sp>
    <dsp:sp modelId="{AE29A4E1-1AA2-4CF2-A859-8E9FADE8A980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CB463-C1B6-4FB5-AA52-DDD6C6AFF331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B3F78-2DF3-460E-84E0-4D9EDF43FC45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 the most up to date sources.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73F91AF2-9806-4BD3-9EEF-5F2DE52472E5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4ECB15-4C9F-4D31-B0A7-1E19C0FBD133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BD0C7-5C5E-4274-9F96-A870643AFB2B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 everything with evidence.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2D4B8-8F6B-4B1D-8320-ED26B8F5EFD2}">
      <dsp:nvSpPr>
        <dsp:cNvPr id="0" name=""/>
        <dsp:cNvSpPr/>
      </dsp:nvSpPr>
      <dsp:spPr>
        <a:xfrm>
          <a:off x="0" y="1670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68F2F-059D-4092-9DF6-709705B370E9}">
      <dsp:nvSpPr>
        <dsp:cNvPr id="0" name=""/>
        <dsp:cNvSpPr/>
      </dsp:nvSpPr>
      <dsp:spPr>
        <a:xfrm>
          <a:off x="256060" y="192128"/>
          <a:ext cx="465564" cy="4655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C1DB7-F933-461F-857E-780ED2482255}">
      <dsp:nvSpPr>
        <dsp:cNvPr id="0" name=""/>
        <dsp:cNvSpPr/>
      </dsp:nvSpPr>
      <dsp:spPr>
        <a:xfrm>
          <a:off x="977685" y="1670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Point – What is your argument? </a:t>
          </a:r>
          <a:endParaRPr lang="en-US" sz="2100" kern="1200"/>
        </a:p>
      </dsp:txBody>
      <dsp:txXfrm>
        <a:off x="977685" y="1670"/>
        <a:ext cx="9842714" cy="846480"/>
      </dsp:txXfrm>
    </dsp:sp>
    <dsp:sp modelId="{3F89CF12-3617-4B47-918D-160890DCC786}">
      <dsp:nvSpPr>
        <dsp:cNvPr id="0" name=""/>
        <dsp:cNvSpPr/>
      </dsp:nvSpPr>
      <dsp:spPr>
        <a:xfrm>
          <a:off x="0" y="1059771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411A9E-24D7-4472-84D6-93CF835EC856}">
      <dsp:nvSpPr>
        <dsp:cNvPr id="0" name=""/>
        <dsp:cNvSpPr/>
      </dsp:nvSpPr>
      <dsp:spPr>
        <a:xfrm>
          <a:off x="256060" y="1250229"/>
          <a:ext cx="465564" cy="4655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7ED0A-8FEE-423E-835D-425CF1FAFD52}">
      <dsp:nvSpPr>
        <dsp:cNvPr id="0" name=""/>
        <dsp:cNvSpPr/>
      </dsp:nvSpPr>
      <dsp:spPr>
        <a:xfrm>
          <a:off x="977685" y="1059771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Evidence – How are you proving it? </a:t>
          </a:r>
          <a:endParaRPr lang="en-US" sz="2100" kern="1200"/>
        </a:p>
      </dsp:txBody>
      <dsp:txXfrm>
        <a:off x="977685" y="1059771"/>
        <a:ext cx="9842714" cy="846480"/>
      </dsp:txXfrm>
    </dsp:sp>
    <dsp:sp modelId="{C45545A5-557D-47D9-A362-E2E80BF3B969}">
      <dsp:nvSpPr>
        <dsp:cNvPr id="0" name=""/>
        <dsp:cNvSpPr/>
      </dsp:nvSpPr>
      <dsp:spPr>
        <a:xfrm>
          <a:off x="0" y="2117872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8340E7-D6C5-4C9A-B580-B430D76F2BD5}">
      <dsp:nvSpPr>
        <dsp:cNvPr id="0" name=""/>
        <dsp:cNvSpPr/>
      </dsp:nvSpPr>
      <dsp:spPr>
        <a:xfrm>
          <a:off x="256060" y="2308330"/>
          <a:ext cx="465564" cy="4655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0E258-C2AC-4C8B-BAF1-3804BE3C19AF}">
      <dsp:nvSpPr>
        <dsp:cNvPr id="0" name=""/>
        <dsp:cNvSpPr/>
      </dsp:nvSpPr>
      <dsp:spPr>
        <a:xfrm>
          <a:off x="977685" y="2117872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Explain – How does the evidence and argument link and what do they demonstrate? </a:t>
          </a:r>
          <a:endParaRPr lang="en-US" sz="2100" kern="1200"/>
        </a:p>
      </dsp:txBody>
      <dsp:txXfrm>
        <a:off x="977685" y="2117872"/>
        <a:ext cx="9842714" cy="846480"/>
      </dsp:txXfrm>
    </dsp:sp>
    <dsp:sp modelId="{5B62E0AB-A211-4F6A-B839-82A2B8F5E919}">
      <dsp:nvSpPr>
        <dsp:cNvPr id="0" name=""/>
        <dsp:cNvSpPr/>
      </dsp:nvSpPr>
      <dsp:spPr>
        <a:xfrm>
          <a:off x="0" y="3175973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1C5FD-D89E-4B4D-9B26-E671812A2226}">
      <dsp:nvSpPr>
        <dsp:cNvPr id="0" name=""/>
        <dsp:cNvSpPr/>
      </dsp:nvSpPr>
      <dsp:spPr>
        <a:xfrm>
          <a:off x="256060" y="3366432"/>
          <a:ext cx="465564" cy="4655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A85F74-BD06-4ED0-8B8E-2004A838088C}">
      <dsp:nvSpPr>
        <dsp:cNvPr id="0" name=""/>
        <dsp:cNvSpPr/>
      </dsp:nvSpPr>
      <dsp:spPr>
        <a:xfrm>
          <a:off x="977685" y="3175973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Link – How does this link back to the assignment question?</a:t>
          </a:r>
          <a:endParaRPr lang="en-US" sz="2100" kern="1200"/>
        </a:p>
      </dsp:txBody>
      <dsp:txXfrm>
        <a:off x="977685" y="3175973"/>
        <a:ext cx="9842714" cy="84648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25AC5C-42D7-4DEF-892F-35F8A8B24587}">
      <dsp:nvSpPr>
        <dsp:cNvPr id="0" name=""/>
        <dsp:cNvSpPr/>
      </dsp:nvSpPr>
      <dsp:spPr>
        <a:xfrm>
          <a:off x="0" y="3143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76592-5863-4D4B-B60D-EE7C0C830A20}">
      <dsp:nvSpPr>
        <dsp:cNvPr id="0" name=""/>
        <dsp:cNvSpPr/>
      </dsp:nvSpPr>
      <dsp:spPr>
        <a:xfrm>
          <a:off x="202565" y="153812"/>
          <a:ext cx="368301" cy="3683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C04D2-DD7C-40DC-8F80-9CBE11921AD9}">
      <dsp:nvSpPr>
        <dsp:cNvPr id="0" name=""/>
        <dsp:cNvSpPr/>
      </dsp:nvSpPr>
      <dsp:spPr>
        <a:xfrm>
          <a:off x="773433" y="3143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Due on the 15</a:t>
          </a:r>
          <a:r>
            <a:rPr lang="en-GB" sz="1600" kern="1200" baseline="30000"/>
            <a:t>th</a:t>
          </a:r>
          <a:r>
            <a:rPr lang="en-GB" sz="1600" kern="1200"/>
            <a:t> of March 2024 at 23:59pm. </a:t>
          </a:r>
          <a:endParaRPr lang="en-US" sz="1600" kern="1200"/>
        </a:p>
      </dsp:txBody>
      <dsp:txXfrm>
        <a:off x="773433" y="3143"/>
        <a:ext cx="10046966" cy="669639"/>
      </dsp:txXfrm>
    </dsp:sp>
    <dsp:sp modelId="{A4B059A1-E2FC-41E8-8806-8BAEF1B1B118}">
      <dsp:nvSpPr>
        <dsp:cNvPr id="0" name=""/>
        <dsp:cNvSpPr/>
      </dsp:nvSpPr>
      <dsp:spPr>
        <a:xfrm>
          <a:off x="0" y="840193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FDEDF-8775-4081-8A1E-992F0C7F205E}">
      <dsp:nvSpPr>
        <dsp:cNvPr id="0" name=""/>
        <dsp:cNvSpPr/>
      </dsp:nvSpPr>
      <dsp:spPr>
        <a:xfrm>
          <a:off x="202565" y="990862"/>
          <a:ext cx="368301" cy="3683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7E217-9D56-4F49-B119-767472C66A06}">
      <dsp:nvSpPr>
        <dsp:cNvPr id="0" name=""/>
        <dsp:cNvSpPr/>
      </dsp:nvSpPr>
      <dsp:spPr>
        <a:xfrm>
          <a:off x="773433" y="840193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1,500 words </a:t>
          </a:r>
          <a:endParaRPr lang="en-US" sz="1600" kern="1200"/>
        </a:p>
      </dsp:txBody>
      <dsp:txXfrm>
        <a:off x="773433" y="840193"/>
        <a:ext cx="10046966" cy="669639"/>
      </dsp:txXfrm>
    </dsp:sp>
    <dsp:sp modelId="{4E4ADF81-E5C6-4EB7-BF3F-0976AC7E074A}">
      <dsp:nvSpPr>
        <dsp:cNvPr id="0" name=""/>
        <dsp:cNvSpPr/>
      </dsp:nvSpPr>
      <dsp:spPr>
        <a:xfrm>
          <a:off x="0" y="1677242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53FFB-234B-4D41-8BB5-8CAB0B60D843}">
      <dsp:nvSpPr>
        <dsp:cNvPr id="0" name=""/>
        <dsp:cNvSpPr/>
      </dsp:nvSpPr>
      <dsp:spPr>
        <a:xfrm>
          <a:off x="202565" y="1827911"/>
          <a:ext cx="368301" cy="3683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EACC3B-2C5D-4E74-B546-83E049CFBB3F}">
      <dsp:nvSpPr>
        <dsp:cNvPr id="0" name=""/>
        <dsp:cNvSpPr/>
      </dsp:nvSpPr>
      <dsp:spPr>
        <a:xfrm>
          <a:off x="773433" y="1677242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10% over or 10% under. </a:t>
          </a:r>
          <a:endParaRPr lang="en-US" sz="1600" kern="1200"/>
        </a:p>
      </dsp:txBody>
      <dsp:txXfrm>
        <a:off x="773433" y="1677242"/>
        <a:ext cx="10046966" cy="669639"/>
      </dsp:txXfrm>
    </dsp:sp>
    <dsp:sp modelId="{E43420BC-4E73-49D6-800D-D92DE048E8B6}">
      <dsp:nvSpPr>
        <dsp:cNvPr id="0" name=""/>
        <dsp:cNvSpPr/>
      </dsp:nvSpPr>
      <dsp:spPr>
        <a:xfrm>
          <a:off x="0" y="2514292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B5AC3-4CA1-4A8A-887C-1F8996DDEF30}">
      <dsp:nvSpPr>
        <dsp:cNvPr id="0" name=""/>
        <dsp:cNvSpPr/>
      </dsp:nvSpPr>
      <dsp:spPr>
        <a:xfrm>
          <a:off x="202565" y="2664961"/>
          <a:ext cx="368301" cy="3683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335FB-DA13-4FA3-9549-0903AA54719F}">
      <dsp:nvSpPr>
        <dsp:cNvPr id="0" name=""/>
        <dsp:cNvSpPr/>
      </dsp:nvSpPr>
      <dsp:spPr>
        <a:xfrm>
          <a:off x="773433" y="2514292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Draft session 11</a:t>
          </a:r>
          <a:r>
            <a:rPr lang="en-GB" sz="1600" kern="1200" baseline="30000"/>
            <a:t>th</a:t>
          </a:r>
          <a:r>
            <a:rPr lang="en-GB" sz="1600" kern="1200"/>
            <a:t> March 2024 at 9am – 1pm. </a:t>
          </a:r>
          <a:endParaRPr lang="en-US" sz="1600" kern="1200"/>
        </a:p>
      </dsp:txBody>
      <dsp:txXfrm>
        <a:off x="773433" y="2514292"/>
        <a:ext cx="10046966" cy="669639"/>
      </dsp:txXfrm>
    </dsp:sp>
    <dsp:sp modelId="{2E78806D-6288-42E0-B894-A23359592FF6}">
      <dsp:nvSpPr>
        <dsp:cNvPr id="0" name=""/>
        <dsp:cNvSpPr/>
      </dsp:nvSpPr>
      <dsp:spPr>
        <a:xfrm>
          <a:off x="0" y="3351341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64170-0A72-4323-88BB-0BC228812B82}">
      <dsp:nvSpPr>
        <dsp:cNvPr id="0" name=""/>
        <dsp:cNvSpPr/>
      </dsp:nvSpPr>
      <dsp:spPr>
        <a:xfrm>
          <a:off x="202565" y="3502010"/>
          <a:ext cx="368301" cy="3683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0747D-B3C6-4752-8E1B-47D2FDE9EE85}">
      <dsp:nvSpPr>
        <dsp:cNvPr id="0" name=""/>
        <dsp:cNvSpPr/>
      </dsp:nvSpPr>
      <dsp:spPr>
        <a:xfrm>
          <a:off x="773433" y="3351341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you are unable to make it to the draft session you are welcome to email me a copy of the assignment. </a:t>
          </a:r>
          <a:endParaRPr lang="en-US" sz="1600" kern="1200"/>
        </a:p>
      </dsp:txBody>
      <dsp:txXfrm>
        <a:off x="773433" y="3351341"/>
        <a:ext cx="10046966" cy="669639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A2FB1-80EF-453E-8BFD-3C304E3F7C91}">
      <dsp:nvSpPr>
        <dsp:cNvPr id="0" name=""/>
        <dsp:cNvSpPr/>
      </dsp:nvSpPr>
      <dsp:spPr>
        <a:xfrm>
          <a:off x="0" y="77332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Suggested textbooks – Moodle – Reading list. </a:t>
          </a:r>
          <a:endParaRPr lang="en-US" sz="3700" kern="1200"/>
        </a:p>
      </dsp:txBody>
      <dsp:txXfrm>
        <a:off x="43321" y="120653"/>
        <a:ext cx="10733758" cy="800803"/>
      </dsp:txXfrm>
    </dsp:sp>
    <dsp:sp modelId="{3146923A-E8DB-4922-9592-6C581CF7E1DB}">
      <dsp:nvSpPr>
        <dsp:cNvPr id="0" name=""/>
        <dsp:cNvSpPr/>
      </dsp:nvSpPr>
      <dsp:spPr>
        <a:xfrm>
          <a:off x="0" y="1071337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Make use of the library. </a:t>
          </a:r>
          <a:endParaRPr lang="en-US" sz="3700" kern="1200"/>
        </a:p>
      </dsp:txBody>
      <dsp:txXfrm>
        <a:off x="43321" y="1114658"/>
        <a:ext cx="10733758" cy="800803"/>
      </dsp:txXfrm>
    </dsp:sp>
    <dsp:sp modelId="{837872FB-8FE2-4DF1-9E34-10FD6F71CAA1}">
      <dsp:nvSpPr>
        <dsp:cNvPr id="0" name=""/>
        <dsp:cNvSpPr/>
      </dsp:nvSpPr>
      <dsp:spPr>
        <a:xfrm>
          <a:off x="0" y="2065342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JSTOR. </a:t>
          </a:r>
          <a:endParaRPr lang="en-US" sz="3700" kern="1200"/>
        </a:p>
      </dsp:txBody>
      <dsp:txXfrm>
        <a:off x="43321" y="2108663"/>
        <a:ext cx="10733758" cy="800803"/>
      </dsp:txXfrm>
    </dsp:sp>
    <dsp:sp modelId="{09CC07BB-4340-4C4E-989A-1C391E178177}">
      <dsp:nvSpPr>
        <dsp:cNvPr id="0" name=""/>
        <dsp:cNvSpPr/>
      </dsp:nvSpPr>
      <dsp:spPr>
        <a:xfrm>
          <a:off x="0" y="3059347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Research gate. </a:t>
          </a:r>
          <a:endParaRPr lang="en-US" sz="3700" kern="1200"/>
        </a:p>
      </dsp:txBody>
      <dsp:txXfrm>
        <a:off x="43321" y="3102668"/>
        <a:ext cx="10733758" cy="800803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322E1-978B-4686-AD9D-757876E8B70A}">
      <dsp:nvSpPr>
        <dsp:cNvPr id="0" name=""/>
        <dsp:cNvSpPr/>
      </dsp:nvSpPr>
      <dsp:spPr>
        <a:xfrm>
          <a:off x="173481" y="762097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CE562-EBAA-453C-A619-B62127FAC0B4}">
      <dsp:nvSpPr>
        <dsp:cNvPr id="0" name=""/>
        <dsp:cNvSpPr/>
      </dsp:nvSpPr>
      <dsp:spPr>
        <a:xfrm>
          <a:off x="364143" y="952759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4595A-7D60-4ED9-813E-F63FFD778F74}">
      <dsp:nvSpPr>
        <dsp:cNvPr id="0" name=""/>
        <dsp:cNvSpPr/>
      </dsp:nvSpPr>
      <dsp:spPr>
        <a:xfrm>
          <a:off x="1275948" y="762097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Law teacher. </a:t>
          </a:r>
          <a:endParaRPr lang="en-US" sz="2400" kern="1200"/>
        </a:p>
      </dsp:txBody>
      <dsp:txXfrm>
        <a:off x="1275948" y="762097"/>
        <a:ext cx="2140082" cy="907914"/>
      </dsp:txXfrm>
    </dsp:sp>
    <dsp:sp modelId="{90FFA142-9CE4-4C7A-A53C-264CF945C662}">
      <dsp:nvSpPr>
        <dsp:cNvPr id="0" name=""/>
        <dsp:cNvSpPr/>
      </dsp:nvSpPr>
      <dsp:spPr>
        <a:xfrm>
          <a:off x="3788925" y="762097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5BC46-4C37-44E0-B9FB-6BA134D4FB72}">
      <dsp:nvSpPr>
        <dsp:cNvPr id="0" name=""/>
        <dsp:cNvSpPr/>
      </dsp:nvSpPr>
      <dsp:spPr>
        <a:xfrm>
          <a:off x="3979586" y="952759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04758-ECCD-4E42-A3FF-27C607F6D739}">
      <dsp:nvSpPr>
        <dsp:cNvPr id="0" name=""/>
        <dsp:cNvSpPr/>
      </dsp:nvSpPr>
      <dsp:spPr>
        <a:xfrm>
          <a:off x="4891392" y="762097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 law resources. </a:t>
          </a:r>
          <a:endParaRPr lang="en-US" sz="2400" kern="1200"/>
        </a:p>
      </dsp:txBody>
      <dsp:txXfrm>
        <a:off x="4891392" y="762097"/>
        <a:ext cx="2140082" cy="907914"/>
      </dsp:txXfrm>
    </dsp:sp>
    <dsp:sp modelId="{167F3151-E969-4C49-A547-A8E338CFC1BC}">
      <dsp:nvSpPr>
        <dsp:cNvPr id="0" name=""/>
        <dsp:cNvSpPr/>
      </dsp:nvSpPr>
      <dsp:spPr>
        <a:xfrm>
          <a:off x="7404368" y="762097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CB8F7-B5B2-40AB-BB0C-5256906AE554}">
      <dsp:nvSpPr>
        <dsp:cNvPr id="0" name=""/>
        <dsp:cNvSpPr/>
      </dsp:nvSpPr>
      <dsp:spPr>
        <a:xfrm>
          <a:off x="7595030" y="952759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0A774-C246-4F6D-9BA4-1580EA9A9063}">
      <dsp:nvSpPr>
        <dsp:cNvPr id="0" name=""/>
        <dsp:cNvSpPr/>
      </dsp:nvSpPr>
      <dsp:spPr>
        <a:xfrm>
          <a:off x="8506835" y="762097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level websites. </a:t>
          </a:r>
          <a:endParaRPr lang="en-US" sz="2400" kern="1200"/>
        </a:p>
      </dsp:txBody>
      <dsp:txXfrm>
        <a:off x="8506835" y="762097"/>
        <a:ext cx="2140082" cy="907914"/>
      </dsp:txXfrm>
    </dsp:sp>
    <dsp:sp modelId="{7E8BA81A-1E34-4B7F-9F0C-A80EC1F9E54D}">
      <dsp:nvSpPr>
        <dsp:cNvPr id="0" name=""/>
        <dsp:cNvSpPr/>
      </dsp:nvSpPr>
      <dsp:spPr>
        <a:xfrm>
          <a:off x="173481" y="2354113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1EACB3-F8DD-4779-A009-C21EBFF4C305}">
      <dsp:nvSpPr>
        <dsp:cNvPr id="0" name=""/>
        <dsp:cNvSpPr/>
      </dsp:nvSpPr>
      <dsp:spPr>
        <a:xfrm>
          <a:off x="364143" y="2544775"/>
          <a:ext cx="526590" cy="5265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6D59D-7BF9-4402-82FA-48CE71CCE92B}">
      <dsp:nvSpPr>
        <dsp:cNvPr id="0" name=""/>
        <dsp:cNvSpPr/>
      </dsp:nvSpPr>
      <dsp:spPr>
        <a:xfrm>
          <a:off x="1275948" y="2354113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Wikipedia. </a:t>
          </a:r>
          <a:endParaRPr lang="en-US" sz="2400" kern="1200"/>
        </a:p>
      </dsp:txBody>
      <dsp:txXfrm>
        <a:off x="1275948" y="2354113"/>
        <a:ext cx="2140082" cy="907914"/>
      </dsp:txXfrm>
    </dsp:sp>
    <dsp:sp modelId="{C90C30FA-9955-47E3-BB64-892CE2FD8583}">
      <dsp:nvSpPr>
        <dsp:cNvPr id="0" name=""/>
        <dsp:cNvSpPr/>
      </dsp:nvSpPr>
      <dsp:spPr>
        <a:xfrm>
          <a:off x="3788925" y="2354113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6134E-ED29-4EF9-A488-1BE601BFC32A}">
      <dsp:nvSpPr>
        <dsp:cNvPr id="0" name=""/>
        <dsp:cNvSpPr/>
      </dsp:nvSpPr>
      <dsp:spPr>
        <a:xfrm>
          <a:off x="3979586" y="2544775"/>
          <a:ext cx="526590" cy="5265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86A89-4C40-4FE5-8083-3DBF472C7E15}">
      <dsp:nvSpPr>
        <dsp:cNvPr id="0" name=""/>
        <dsp:cNvSpPr/>
      </dsp:nvSpPr>
      <dsp:spPr>
        <a:xfrm>
          <a:off x="4891392" y="2354113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Student lawyer. </a:t>
          </a:r>
          <a:endParaRPr lang="en-US" sz="2400" kern="1200"/>
        </a:p>
      </dsp:txBody>
      <dsp:txXfrm>
        <a:off x="4891392" y="2354113"/>
        <a:ext cx="2140082" cy="90791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EC9B1-3B58-4FCE-ADBF-17164E697DAB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C8C60-EE8F-40B0-8796-613EE55B0EA4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3080B-1D4F-4799-8EDF-9BF5C63A0043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Create a mind map regarding the government. </a:t>
          </a:r>
          <a:endParaRPr lang="en-US" sz="2500" kern="1200"/>
        </a:p>
      </dsp:txBody>
      <dsp:txXfrm>
        <a:off x="1797316" y="665"/>
        <a:ext cx="4492909" cy="1556118"/>
      </dsp:txXfrm>
    </dsp:sp>
    <dsp:sp modelId="{6BF86C25-4A46-4AED-9DAB-84A61D4647B3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14578-348C-4DCD-BB57-599713094A06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E60AD-99A3-4AFE-86F3-5BC21314CB39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Work in groups.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C82E1191-085D-469B-BCAB-A32D226A3F7E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AF355-0749-4C12-BA25-54C6E168BCA0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A4675-21CE-4D0F-BF59-B1C0CE07A310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 to the class.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791C2-1468-41E0-96F4-A428EBD0F3A1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F1B2A7-0936-478D-8E3E-09A5845492B9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Take 15 minutes and create a plan for your assignment. </a:t>
          </a:r>
          <a:endParaRPr lang="en-US" sz="3600" kern="1200"/>
        </a:p>
      </dsp:txBody>
      <dsp:txXfrm>
        <a:off x="0" y="2660"/>
        <a:ext cx="6290226" cy="1814141"/>
      </dsp:txXfrm>
    </dsp:sp>
    <dsp:sp modelId="{BB170AFA-9C79-4C59-8E79-B78B15831755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DA53D8-B4C0-4C7A-AD1A-84D7E75A220B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Independent work. </a:t>
          </a:r>
          <a:endParaRPr lang="en-US" sz="3600" kern="1200"/>
        </a:p>
      </dsp:txBody>
      <dsp:txXfrm>
        <a:off x="0" y="1816801"/>
        <a:ext cx="6290226" cy="1814141"/>
      </dsp:txXfrm>
    </dsp:sp>
    <dsp:sp modelId="{46CEA2CE-57D3-4363-AA75-0BFA5A94C694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300ECC-E345-4CF1-85FF-7DBE6DD49519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This will help you greatly when it comes to writing your assignment. </a:t>
          </a:r>
          <a:endParaRPr lang="en-US" sz="3600" kern="1200"/>
        </a:p>
      </dsp:txBody>
      <dsp:txXfrm>
        <a:off x="0" y="3630943"/>
        <a:ext cx="6290226" cy="1814141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DDED3-CDC1-4E50-A0BD-8E91B4A3240F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C72372-9793-4731-9528-C2B3DE31F5B6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0374E-849F-4572-BDB0-2B0FDD68E8EC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executive. </a:t>
          </a:r>
          <a:endParaRPr lang="en-US" sz="2200" kern="1200"/>
        </a:p>
      </dsp:txBody>
      <dsp:txXfrm>
        <a:off x="1323562" y="2261"/>
        <a:ext cx="4966663" cy="1145941"/>
      </dsp:txXfrm>
    </dsp:sp>
    <dsp:sp modelId="{7E0C09A4-DA16-43F7-A285-78876DD1A5FF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583F3-6773-4ED5-A472-11271CB3E4E6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3F20D-D5B4-41EF-B5F8-7BFF47FA2E56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do they do? </a:t>
          </a:r>
          <a:endParaRPr lang="en-US" sz="2200" kern="1200"/>
        </a:p>
      </dsp:txBody>
      <dsp:txXfrm>
        <a:off x="1323562" y="1434688"/>
        <a:ext cx="4966663" cy="1145941"/>
      </dsp:txXfrm>
    </dsp:sp>
    <dsp:sp modelId="{667DF104-5ABC-43CF-9DEE-FCD58B01DE4B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BDD09-3247-4187-86D1-CDE2C8B13ECD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D62AE-32C2-45EE-86BA-A75B39CC3346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are they held to account? </a:t>
          </a:r>
          <a:endParaRPr lang="en-US" sz="2200" kern="1200"/>
        </a:p>
      </dsp:txBody>
      <dsp:txXfrm>
        <a:off x="1323562" y="2867115"/>
        <a:ext cx="4966663" cy="1145941"/>
      </dsp:txXfrm>
    </dsp:sp>
    <dsp:sp modelId="{4C4F2AF6-6FDA-4E4D-86DF-81426363A027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B1A84-7BE1-4F0E-937A-B6113698EC01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00BE4-5012-41E3-BED7-E52BD350C9E0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Relation to assignment? </a:t>
          </a:r>
          <a:endParaRPr lang="en-US" sz="2200" kern="1200"/>
        </a:p>
      </dsp:txBody>
      <dsp:txXfrm>
        <a:off x="1323562" y="4299542"/>
        <a:ext cx="4966663" cy="11459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D5A5C-39B2-46F6-BF34-F1D810E3F55B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800F23-C004-43FD-B8FB-F8F83E1F5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76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Civil servants – work alongside the government – politically neutral. </a:t>
            </a:r>
          </a:p>
          <a:p>
            <a:r>
              <a:rPr lang="en-GB" dirty="0"/>
              <a:t>Use special advisors who act between the civil servant and the government minister. </a:t>
            </a:r>
          </a:p>
          <a:p>
            <a:r>
              <a:rPr lang="en-GB" dirty="0"/>
              <a:t>Constitutional Reform and government act 2010 – law that includes elements which govern civil servants.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911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Everyone in the government will have a parliamentary role and a government role. </a:t>
            </a:r>
          </a:p>
          <a:p>
            <a:endParaRPr lang="en-GB" dirty="0"/>
          </a:p>
          <a:p>
            <a:r>
              <a:rPr lang="en-GB" dirty="0"/>
              <a:t>Usually drawn from the commons because if they are called from the lords, they cannot be held to account by MPS.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254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367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government are held to account by elements such as Judicial review, Crown Proceedings Act 1947 – Civil and criminal accountability. </a:t>
            </a:r>
          </a:p>
          <a:p>
            <a:r>
              <a:rPr lang="en-GB" dirty="0"/>
              <a:t>Politically – Parliamentary questions, debates, select and standing committees.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6613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new prerogative powers – now need to be legislation. </a:t>
            </a:r>
          </a:p>
          <a:p>
            <a:endParaRPr lang="en-GB" dirty="0"/>
          </a:p>
          <a:p>
            <a:r>
              <a:rPr lang="en-GB" dirty="0"/>
              <a:t>They are held to account by parliament because parliament are the ones that give them the power. </a:t>
            </a:r>
          </a:p>
          <a:p>
            <a:endParaRPr lang="en-GB" dirty="0"/>
          </a:p>
          <a:p>
            <a:r>
              <a:rPr lang="en-GB" dirty="0"/>
              <a:t>They are held to account so that parliament can at times take responsibility.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104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Only held to account government public bodies and public authorities. </a:t>
            </a:r>
          </a:p>
          <a:p>
            <a:endParaRPr lang="en-GB" dirty="0"/>
          </a:p>
          <a:p>
            <a:r>
              <a:rPr lang="en-GB" dirty="0"/>
              <a:t>Outcome for Judicial review can be quashing a decision, requiring action</a:t>
            </a:r>
          </a:p>
          <a:p>
            <a:endParaRPr lang="en-GB" dirty="0"/>
          </a:p>
          <a:p>
            <a:r>
              <a:rPr lang="en-GB" dirty="0"/>
              <a:t>Her majesties courts and tribunal service 2011 – governs the ability of tribunals. </a:t>
            </a:r>
          </a:p>
          <a:p>
            <a:endParaRPr lang="en-GB" dirty="0"/>
          </a:p>
          <a:p>
            <a:r>
              <a:rPr lang="en-GB" dirty="0"/>
              <a:t>We as the general public hold the government to account because of the general election. </a:t>
            </a:r>
          </a:p>
          <a:p>
            <a:endParaRPr lang="en-GB" dirty="0"/>
          </a:p>
          <a:p>
            <a:r>
              <a:rPr lang="en-GB" dirty="0"/>
              <a:t>Cannot bring judicial review for Treaties. </a:t>
            </a:r>
          </a:p>
          <a:p>
            <a:endParaRPr lang="en-GB" dirty="0"/>
          </a:p>
          <a:p>
            <a:r>
              <a:rPr lang="en-GB" dirty="0"/>
              <a:t>It is the judge's discretion as to what they can scrutinise in judicial review.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873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Parliament also scrutinises bill proposed by the executive. </a:t>
            </a:r>
          </a:p>
          <a:p>
            <a:endParaRPr lang="en-GB" dirty="0"/>
          </a:p>
          <a:p>
            <a:r>
              <a:rPr lang="en-GB" dirty="0"/>
              <a:t>House of commons and house of lords.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Someone asks for a debate – it is debated and then a decision is voted on by the house. </a:t>
            </a:r>
          </a:p>
          <a:p>
            <a:endParaRPr lang="en-GB" dirty="0"/>
          </a:p>
          <a:p>
            <a:r>
              <a:rPr lang="en-GB" dirty="0"/>
              <a:t>Different type of debate – no vote – adjournment debate. </a:t>
            </a:r>
          </a:p>
          <a:p>
            <a:endParaRPr lang="en-GB" dirty="0"/>
          </a:p>
          <a:p>
            <a:r>
              <a:rPr lang="en-GB" dirty="0"/>
              <a:t>Westminster hall debates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0093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Adjournment debate – last 30 mins.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74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9777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Deals with public affairs. </a:t>
            </a:r>
          </a:p>
          <a:p>
            <a:pPr marL="228600" indent="-228600">
              <a:buAutoNum type="arabicPeriod"/>
            </a:pPr>
            <a:r>
              <a:rPr lang="en-GB" dirty="0"/>
              <a:t>Concerns proceedings pending in parliament. </a:t>
            </a:r>
          </a:p>
          <a:p>
            <a:pPr marL="228600" indent="-228600">
              <a:buAutoNum type="arabicPeriod"/>
            </a:pPr>
            <a:r>
              <a:rPr lang="en-GB" dirty="0"/>
              <a:t>Concerns the administration of that minister’s department. 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Should ask for action or further information.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2107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Their job is to scrutinise and keep an eye and report. </a:t>
            </a:r>
          </a:p>
          <a:p>
            <a:endParaRPr lang="en-GB" dirty="0"/>
          </a:p>
          <a:p>
            <a:r>
              <a:rPr lang="en-GB" dirty="0"/>
              <a:t>House of commons - They collect evidence and question the government. Then produce a report to the house. </a:t>
            </a:r>
          </a:p>
          <a:p>
            <a:endParaRPr lang="en-GB" dirty="0"/>
          </a:p>
          <a:p>
            <a:r>
              <a:rPr lang="en-GB" dirty="0"/>
              <a:t>Cannot force. </a:t>
            </a:r>
          </a:p>
          <a:p>
            <a:endParaRPr lang="en-GB" dirty="0"/>
          </a:p>
          <a:p>
            <a:r>
              <a:rPr lang="en-GB" dirty="0"/>
              <a:t>Can force members of the public to bring evidence and records otherwise they are classed as contempt of house. </a:t>
            </a:r>
          </a:p>
          <a:p>
            <a:endParaRPr lang="en-GB" dirty="0"/>
          </a:p>
          <a:p>
            <a:r>
              <a:rPr lang="en-GB" dirty="0"/>
              <a:t>House of lords – Select committees. </a:t>
            </a:r>
          </a:p>
          <a:p>
            <a:endParaRPr lang="en-GB" dirty="0"/>
          </a:p>
          <a:p>
            <a:r>
              <a:rPr lang="en-GB" dirty="0"/>
              <a:t>There can also be joint committees – including both houses.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368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6024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Speaker of the house of lords</a:t>
            </a:r>
          </a:p>
          <a:p>
            <a:r>
              <a:rPr lang="en-GB" dirty="0"/>
              <a:t>Member of the cabinet. </a:t>
            </a:r>
          </a:p>
          <a:p>
            <a:r>
              <a:rPr lang="en-GB" dirty="0"/>
              <a:t>President of the courts.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331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Register to vote in preparation for the 2024 general election.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77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763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283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5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623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064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16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91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794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940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92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5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6851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728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424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174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9058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08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811C3-0690-448A-86FC-A9DE2BACA76C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05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image" Target="../media/image2.png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2.png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0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2.png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4" Type="http://schemas.openxmlformats.org/officeDocument/2006/relationships/image" Target="../media/image2.png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4" Type="http://schemas.openxmlformats.org/officeDocument/2006/relationships/image" Target="../media/image2.png"/><Relationship Id="rId9" Type="http://schemas.microsoft.com/office/2007/relationships/diagramDrawing" Target="../diagrams/drawing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4" Type="http://schemas.openxmlformats.org/officeDocument/2006/relationships/image" Target="../media/image2.png"/><Relationship Id="rId9" Type="http://schemas.microsoft.com/office/2007/relationships/diagramDrawing" Target="../diagrams/drawing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HIagVW0iP8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vsv32GhQ2s?feature=oembed" TargetMode="External"/><Relationship Id="rId4" Type="http://schemas.openxmlformats.org/officeDocument/2006/relationships/image" Target="../media/image6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GPvkRbIJRo?feature=oembed" TargetMode="External"/><Relationship Id="rId4" Type="http://schemas.openxmlformats.org/officeDocument/2006/relationships/image" Target="../media/image6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4" Type="http://schemas.openxmlformats.org/officeDocument/2006/relationships/image" Target="../media/image2.png"/><Relationship Id="rId9" Type="http://schemas.microsoft.com/office/2007/relationships/diagramDrawing" Target="../diagrams/drawing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7.xml"/><Relationship Id="rId5" Type="http://schemas.openxmlformats.org/officeDocument/2006/relationships/diagramLayout" Target="../diagrams/layout27.xml"/><Relationship Id="rId4" Type="http://schemas.openxmlformats.org/officeDocument/2006/relationships/diagramData" Target="../diagrams/data27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8.xml"/><Relationship Id="rId5" Type="http://schemas.openxmlformats.org/officeDocument/2006/relationships/diagramLayout" Target="../diagrams/layout28.xml"/><Relationship Id="rId4" Type="http://schemas.openxmlformats.org/officeDocument/2006/relationships/diagramData" Target="../diagrams/data2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2DF67-B5A8-B0D9-B227-91F54D7113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The executive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DDD478-6FAA-2C48-7157-A054BB3578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101388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4AE65A-2538-DF92-2B1F-C2C2FF78A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02" y="602294"/>
            <a:ext cx="3306744" cy="5148371"/>
          </a:xfrm>
        </p:spPr>
        <p:txBody>
          <a:bodyPr>
            <a:normAutofit/>
          </a:bodyPr>
          <a:lstStyle/>
          <a:p>
            <a:r>
              <a:rPr lang="en-GB" sz="4800" b="1" i="1" u="sng" dirty="0">
                <a:solidFill>
                  <a:schemeClr val="bg1"/>
                </a:solidFill>
              </a:rPr>
              <a:t>Content</a:t>
            </a:r>
            <a:r>
              <a:rPr lang="en-GB" b="1" i="1" u="sng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4A9B2-026E-8C17-5A9B-19080DF9BB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41284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6722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8F3266-EAC9-9F62-0551-9F8009E4D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192D5B-CA89-1795-7472-50C9BDF1CD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09028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5071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582285-73B6-C27D-0103-AC43FB777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What is the Executive?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0F4770-EEEE-A631-B0A5-4E3AE514A1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938137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78725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62116-69C8-3B83-ECF5-DFB6923B6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F83151-9C35-F4F7-7C8E-875DBE677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543212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5542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FF51E2-169D-4F85-A842-E8413F664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E2A6FF-057A-4920-923D-05A12E99E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EC88F3-2286-15F1-1646-3B2843E9A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84BC8B-AB13-619A-EAC4-4EDCC5112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6778483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5889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5C965-1FF5-FA20-BEA8-63B0E11B7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829837-CBD7-3894-C33F-98E9A0D425D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1635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86CF1-C437-2AA2-AD54-563F717FB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5213BA-4EE1-5697-50FE-8EE6ACB3B9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0812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64320E-25BA-4EE6-0779-2C5B06F39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950208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The government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2A86AD-D9D1-645E-02ED-110849AA0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29901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374833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77DA17-17CE-BBF6-503E-61AADD7D4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3400" b="1" i="1" u="sng" dirty="0">
                <a:solidFill>
                  <a:schemeClr val="bg1"/>
                </a:solidFill>
              </a:rPr>
              <a:t>The government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1E6D2A-7E9B-8A46-842F-60DA8C5E3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3817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593298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3063C8-B8DF-B26E-D72D-F20014147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3400" b="1" i="1" u="sng" dirty="0">
                <a:solidFill>
                  <a:schemeClr val="bg1"/>
                </a:solidFill>
              </a:rPr>
              <a:t>The government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6A16B6-5D83-A27C-656F-349C5DBA5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731045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81628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C2513B-085A-C40B-1534-E2A7F5FC6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Debates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ACD020-6668-6C68-A655-A58F292C71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31751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16257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DD0798-6CA4-B3F9-E814-0CB462F5A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58F9AE-9B75-4926-B28E-34B8254E4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075143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6460247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BAD86C-983F-AAAE-08C1-F80099619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100" b="1" i="1" u="sng">
                <a:solidFill>
                  <a:schemeClr val="bg1"/>
                </a:solidFill>
              </a:rPr>
              <a:t>Parliamentary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E6B3B9-7E88-22BE-F58F-E61A416DCE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81427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74724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AC38F-795D-FC39-A7D1-FC23CF06D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Select committees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55DC92-173C-8C33-88D1-DB09B0EB6A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120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49247-488A-73BA-AC17-124D0407C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Some examples</a:t>
            </a:r>
          </a:p>
        </p:txBody>
      </p:sp>
      <p:pic>
        <p:nvPicPr>
          <p:cNvPr id="4" name="Online Media 3" title="Prime Minister's Questions (PMQs) - 17 January 2024">
            <a:hlinkClick r:id="" action="ppaction://media"/>
            <a:extLst>
              <a:ext uri="{FF2B5EF4-FFF2-40B4-BE49-F238E27FC236}">
                <a16:creationId xmlns:a16="http://schemas.microsoft.com/office/drawing/2014/main" id="{2223857A-E62E-71AC-B30A-DBBA9C7D163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08672" y="1892880"/>
            <a:ext cx="7795404" cy="4404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52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5DD5BC2-A8E7-4CAD-955A-3807355E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40B49E-0AAE-4F83-8B0A-EB7C41036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53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1">
            <a:extLst>
              <a:ext uri="{FF2B5EF4-FFF2-40B4-BE49-F238E27FC236}">
                <a16:creationId xmlns:a16="http://schemas.microsoft.com/office/drawing/2014/main" id="{52009DA8-640E-4004-AA63-72884752D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Debating in Parliament">
            <a:hlinkClick r:id="" action="ppaction://media"/>
            <a:extLst>
              <a:ext uri="{FF2B5EF4-FFF2-40B4-BE49-F238E27FC236}">
                <a16:creationId xmlns:a16="http://schemas.microsoft.com/office/drawing/2014/main" id="{91DC1903-B738-9008-B6BA-A83790C7CF2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72552" y="873252"/>
            <a:ext cx="9046895" cy="5111496"/>
          </a:xfrm>
          <a:prstGeom prst="rect">
            <a:avLst/>
          </a:prstGeom>
          <a:ln w="31750" cap="sq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05919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5DD5BC2-A8E7-4CAD-955A-3807355E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D993AC9-3A4A-4CF2-9BEF-8002E58F6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1">
            <a:extLst>
              <a:ext uri="{FF2B5EF4-FFF2-40B4-BE49-F238E27FC236}">
                <a16:creationId xmlns:a16="http://schemas.microsoft.com/office/drawing/2014/main" id="{DE4144AD-8278-4A35-8DF4-1629E2896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 w="31750">
            <a:solidFill>
              <a:srgbClr val="F2A732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Rishi Sunak faces off with Keir Starmer | FULL DEBATE">
            <a:hlinkClick r:id="" action="ppaction://media"/>
            <a:extLst>
              <a:ext uri="{FF2B5EF4-FFF2-40B4-BE49-F238E27FC236}">
                <a16:creationId xmlns:a16="http://schemas.microsoft.com/office/drawing/2014/main" id="{272FAF14-58DB-4B05-659A-5DAEC4512F8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72552" y="873252"/>
            <a:ext cx="9046895" cy="5111496"/>
          </a:xfrm>
          <a:prstGeom prst="rect">
            <a:avLst/>
          </a:prstGeom>
          <a:ln w="31750" cap="sq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375093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214CA-4214-C15D-2450-60A19293F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Separation of powers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CE87BE-E825-EC75-9091-07B3DAE9B62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75721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61F7CD-F9DB-6E33-87EC-2DA0A85E3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21675-1A58-7B58-19D4-2A1668C5CD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82313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58343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22FC90-E4F8-2337-FF79-CF27BE080C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Activity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891B398-5AB2-2C65-35AA-D968ECD095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b="1" i="1" u="sng" dirty="0"/>
              <a:t>Answer the questions on the sheet on your desk!</a:t>
            </a:r>
          </a:p>
        </p:txBody>
      </p:sp>
    </p:spTree>
    <p:extLst>
      <p:ext uri="{BB962C8B-B14F-4D97-AF65-F5344CB8AC3E}">
        <p14:creationId xmlns:p14="http://schemas.microsoft.com/office/powerpoint/2010/main" val="23692812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11CC30-84BC-7515-1E62-8BC9C68E62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Your chance to make a difference</a:t>
            </a:r>
          </a:p>
        </p:txBody>
      </p:sp>
    </p:spTree>
    <p:extLst>
      <p:ext uri="{BB962C8B-B14F-4D97-AF65-F5344CB8AC3E}">
        <p14:creationId xmlns:p14="http://schemas.microsoft.com/office/powerpoint/2010/main" val="7012374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CC275B-7B3F-FB4B-312F-F48010A8D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700" b="1" i="1" u="sng">
                <a:solidFill>
                  <a:schemeClr val="bg1"/>
                </a:solidFill>
              </a:rPr>
              <a:t>Within your assignment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C7F6C4-1E66-318F-2C9F-F6B1FDEDB3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125747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747083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D2893-EB78-ADC4-2B14-18A0C23D2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Link to your assignment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C142FE-DA8A-B017-9D14-51D4CD4A9D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81178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E3264-B5DF-2E66-DC5F-21F81562C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How to answer the assignment question?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8B73A4-C188-52EE-D7C8-83721795D1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3659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404B0D-7010-8847-4469-BBAB16B55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BCBFA-6FF5-24BD-B820-A076F260EC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013095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001844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86AECC-D133-9EAF-83BD-1B0CED0E1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400" b="1" i="1" u="sng">
                <a:solidFill>
                  <a:schemeClr val="bg1"/>
                </a:solidFill>
              </a:rPr>
              <a:t>What do we mean by reform suggestions?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83279C-A63F-95B7-B6B3-D56354B1CF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57823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960417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C2BC-90EF-F4C3-1739-7EDEC66A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Assignment 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531CA7-D961-6692-F53C-9F54B75EB9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79607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C3D70-E12E-AD58-85D3-99703D69F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Assignment guidance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2B7887-4187-E6A9-90CB-B28D2595D6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6255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BD500-0302-21A3-D57B-29573837F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Assignment guidance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12E4C8-FBEC-5458-182F-103E618CE0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02041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2EBE3-775F-2CCA-1F29-5C922DC0A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Sources to avoid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613A2-8B53-6BB3-B25A-BFCAA01924B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39085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9696C4-04E7-F458-AD4C-7B1ED242D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A8820F-215A-20FB-703B-27CE18024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26816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320279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778787-BCA9-21B7-AE35-A6907CB68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E4CB49-2DB7-C3FA-9C3A-902F5695B8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902010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112469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E04395-DC1C-AC5F-C1E4-3DB401305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B447A-0138-954F-7E17-190C4DCA22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99357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782664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4C7B90-ED86-99E5-03C1-F55B69C4F6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91AC26D-9DFB-8980-83D9-472987D2A5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039859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1594</Words>
  <Application>Microsoft Office PowerPoint</Application>
  <PresentationFormat>Widescreen</PresentationFormat>
  <Paragraphs>225</Paragraphs>
  <Slides>35</Slides>
  <Notes>14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Century Gothic</vt:lpstr>
      <vt:lpstr>Vapor Trail</vt:lpstr>
      <vt:lpstr>The executive</vt:lpstr>
      <vt:lpstr>Content </vt:lpstr>
      <vt:lpstr>Aims and learning objectives </vt:lpstr>
      <vt:lpstr>What is the Executive?</vt:lpstr>
      <vt:lpstr>Continued</vt:lpstr>
      <vt:lpstr>Continued</vt:lpstr>
      <vt:lpstr>Continued</vt:lpstr>
      <vt:lpstr>Continued</vt:lpstr>
      <vt:lpstr>The government </vt:lpstr>
      <vt:lpstr>The government</vt:lpstr>
      <vt:lpstr>The government</vt:lpstr>
      <vt:lpstr>Debates</vt:lpstr>
      <vt:lpstr>Continued</vt:lpstr>
      <vt:lpstr>Parliamentary Questions</vt:lpstr>
      <vt:lpstr>Select committees</vt:lpstr>
      <vt:lpstr>Some examples</vt:lpstr>
      <vt:lpstr>PowerPoint Presentation</vt:lpstr>
      <vt:lpstr>PowerPoint Presentation</vt:lpstr>
      <vt:lpstr>Separation of powers</vt:lpstr>
      <vt:lpstr>Continued</vt:lpstr>
      <vt:lpstr>Activity</vt:lpstr>
      <vt:lpstr>Your chance to make a difference</vt:lpstr>
      <vt:lpstr>Within your assignment </vt:lpstr>
      <vt:lpstr>Link to your assignment </vt:lpstr>
      <vt:lpstr>How to answer the assignment question?</vt:lpstr>
      <vt:lpstr>Continued</vt:lpstr>
      <vt:lpstr>What do we mean by reform suggestions?</vt:lpstr>
      <vt:lpstr>Assignment guidance</vt:lpstr>
      <vt:lpstr>Assignment guidance</vt:lpstr>
      <vt:lpstr>Assignment guidance</vt:lpstr>
      <vt:lpstr>Sources to avoid</vt:lpstr>
      <vt:lpstr>Activity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executive</dc:title>
  <dc:creator>Zita Draper</dc:creator>
  <cp:lastModifiedBy>Zita Draper</cp:lastModifiedBy>
  <cp:revision>1</cp:revision>
  <dcterms:created xsi:type="dcterms:W3CDTF">2024-02-10T13:15:24Z</dcterms:created>
  <dcterms:modified xsi:type="dcterms:W3CDTF">2024-02-19T08:51:27Z</dcterms:modified>
</cp:coreProperties>
</file>