
<file path=[Content_Types].xml><?xml version="1.0" encoding="utf-8"?>
<Types xmlns="http://schemas.openxmlformats.org/package/2006/content-types">
  <Default Extension="png" ContentType="image/png"/>
  <Default Extension="tmp"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7" r:id="rId1"/>
  </p:sldMasterIdLst>
  <p:notesMasterIdLst>
    <p:notesMasterId r:id="rId54"/>
  </p:notesMasterIdLst>
  <p:sldIdLst>
    <p:sldId id="306" r:id="rId2"/>
    <p:sldId id="312" r:id="rId3"/>
    <p:sldId id="384" r:id="rId4"/>
    <p:sldId id="318" r:id="rId5"/>
    <p:sldId id="558" r:id="rId6"/>
    <p:sldId id="559" r:id="rId7"/>
    <p:sldId id="560" r:id="rId8"/>
    <p:sldId id="566" r:id="rId9"/>
    <p:sldId id="561" r:id="rId10"/>
    <p:sldId id="567" r:id="rId11"/>
    <p:sldId id="562" r:id="rId12"/>
    <p:sldId id="587" r:id="rId13"/>
    <p:sldId id="563" r:id="rId14"/>
    <p:sldId id="564" r:id="rId15"/>
    <p:sldId id="569" r:id="rId16"/>
    <p:sldId id="398" r:id="rId17"/>
    <p:sldId id="538" r:id="rId18"/>
    <p:sldId id="322" r:id="rId19"/>
    <p:sldId id="495" r:id="rId20"/>
    <p:sldId id="565" r:id="rId21"/>
    <p:sldId id="386" r:id="rId22"/>
    <p:sldId id="403" r:id="rId23"/>
    <p:sldId id="329" r:id="rId24"/>
    <p:sldId id="548" r:id="rId25"/>
    <p:sldId id="588" r:id="rId26"/>
    <p:sldId id="387" r:id="rId27"/>
    <p:sldId id="409" r:id="rId28"/>
    <p:sldId id="573" r:id="rId29"/>
    <p:sldId id="550" r:id="rId30"/>
    <p:sldId id="574" r:id="rId31"/>
    <p:sldId id="576" r:id="rId32"/>
    <p:sldId id="577" r:id="rId33"/>
    <p:sldId id="578" r:id="rId34"/>
    <p:sldId id="579" r:id="rId35"/>
    <p:sldId id="580" r:id="rId36"/>
    <p:sldId id="575" r:id="rId37"/>
    <p:sldId id="506" r:id="rId38"/>
    <p:sldId id="505" r:id="rId39"/>
    <p:sldId id="581" r:id="rId40"/>
    <p:sldId id="589" r:id="rId41"/>
    <p:sldId id="508" r:id="rId42"/>
    <p:sldId id="582" r:id="rId43"/>
    <p:sldId id="583" r:id="rId44"/>
    <p:sldId id="509" r:id="rId45"/>
    <p:sldId id="510" r:id="rId46"/>
    <p:sldId id="584" r:id="rId47"/>
    <p:sldId id="585" r:id="rId48"/>
    <p:sldId id="511" r:id="rId49"/>
    <p:sldId id="512" r:id="rId50"/>
    <p:sldId id="554" r:id="rId51"/>
    <p:sldId id="504" r:id="rId52"/>
    <p:sldId id="303" r:id="rId53"/>
  </p:sldIdLst>
  <p:sldSz cx="9144000" cy="6858000" type="screen4x3"/>
  <p:notesSz cx="68580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5153"/>
    <a:srgbClr val="8A8A8A"/>
    <a:srgbClr val="6B6B6B"/>
    <a:srgbClr val="264DAE"/>
    <a:srgbClr val="4ADAD7"/>
    <a:srgbClr val="90A3A6"/>
    <a:srgbClr val="EDDFF5"/>
    <a:srgbClr val="493B93"/>
    <a:srgbClr val="808080"/>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80" autoAdjust="0"/>
    <p:restoredTop sz="65939" autoAdjust="0"/>
  </p:normalViewPr>
  <p:slideViewPr>
    <p:cSldViewPr snapToGrid="0">
      <p:cViewPr varScale="1">
        <p:scale>
          <a:sx n="58" d="100"/>
          <a:sy n="58" d="100"/>
        </p:scale>
        <p:origin x="2414"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65138"/>
          </a:xfrm>
          <a:prstGeom prst="rect">
            <a:avLst/>
          </a:prstGeom>
        </p:spPr>
        <p:txBody>
          <a:bodyPr vert="horz" lIns="91440" tIns="45720" rIns="91440" bIns="45720" rtlCol="0"/>
          <a:lstStyle>
            <a:lvl1pPr algn="r">
              <a:defRPr sz="1200"/>
            </a:lvl1pPr>
          </a:lstStyle>
          <a:p>
            <a:fld id="{0AD33006-993C-46CE-BE81-A42F2D8A6269}" type="datetimeFigureOut">
              <a:rPr lang="en-US" smtClean="0"/>
              <a:t>10/3/2016</a:t>
            </a:fld>
            <a:endParaRPr lang="en-US"/>
          </a:p>
        </p:txBody>
      </p:sp>
      <p:sp>
        <p:nvSpPr>
          <p:cNvPr id="4" name="Slide Image Placeholder 3"/>
          <p:cNvSpPr>
            <a:spLocks noGrp="1" noRot="1" noChangeAspect="1"/>
          </p:cNvSpPr>
          <p:nvPr>
            <p:ph type="sldImg" idx="2"/>
          </p:nvPr>
        </p:nvSpPr>
        <p:spPr>
          <a:xfrm>
            <a:off x="1104900" y="696913"/>
            <a:ext cx="4648200" cy="34861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16425"/>
            <a:ext cx="5486400" cy="4183063"/>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675"/>
            <a:ext cx="2971800" cy="46513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829675"/>
            <a:ext cx="2971800" cy="465138"/>
          </a:xfrm>
          <a:prstGeom prst="rect">
            <a:avLst/>
          </a:prstGeom>
        </p:spPr>
        <p:txBody>
          <a:bodyPr vert="horz" lIns="91440" tIns="45720" rIns="91440" bIns="45720" rtlCol="0" anchor="b"/>
          <a:lstStyle>
            <a:lvl1pPr algn="r">
              <a:defRPr sz="1200"/>
            </a:lvl1pPr>
          </a:lstStyle>
          <a:p>
            <a:fld id="{AC72CD79-D36A-4E01-AE1C-064887FE954D}" type="slidenum">
              <a:rPr lang="en-US" smtClean="0"/>
              <a:t>‹#›</a:t>
            </a:fld>
            <a:endParaRPr lang="en-US"/>
          </a:p>
        </p:txBody>
      </p:sp>
    </p:spTree>
    <p:extLst>
      <p:ext uri="{BB962C8B-B14F-4D97-AF65-F5344CB8AC3E}">
        <p14:creationId xmlns:p14="http://schemas.microsoft.com/office/powerpoint/2010/main" val="2104272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1</a:t>
            </a:fld>
            <a:endParaRPr lang="en-US"/>
          </a:p>
        </p:txBody>
      </p:sp>
    </p:spTree>
    <p:extLst>
      <p:ext uri="{BB962C8B-B14F-4D97-AF65-F5344CB8AC3E}">
        <p14:creationId xmlns:p14="http://schemas.microsoft.com/office/powerpoint/2010/main" val="1739920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2</a:t>
            </a:fld>
            <a:endParaRPr lang="en-US"/>
          </a:p>
        </p:txBody>
      </p:sp>
    </p:spTree>
    <p:extLst>
      <p:ext uri="{BB962C8B-B14F-4D97-AF65-F5344CB8AC3E}">
        <p14:creationId xmlns:p14="http://schemas.microsoft.com/office/powerpoint/2010/main" val="3413155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3</a:t>
            </a:fld>
            <a:endParaRPr lang="en-US"/>
          </a:p>
        </p:txBody>
      </p:sp>
    </p:spTree>
    <p:extLst>
      <p:ext uri="{BB962C8B-B14F-4D97-AF65-F5344CB8AC3E}">
        <p14:creationId xmlns:p14="http://schemas.microsoft.com/office/powerpoint/2010/main" val="667854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3.1.1.1 </a:t>
            </a:r>
            <a:r>
              <a:rPr lang="en-US" sz="1200" dirty="0"/>
              <a:t>Communication Fundamentals</a:t>
            </a:r>
          </a:p>
          <a:p>
            <a:r>
              <a:rPr lang="en-US" dirty="0"/>
              <a:t>So in human comm. Message is transmitted using some signal (i.e. sound or hand gestures) and it is then received and perceived by the other person.</a:t>
            </a:r>
          </a:p>
          <a:p>
            <a:r>
              <a:rPr lang="en-US" dirty="0"/>
              <a:t>Before they start to communicate, they must agree on how they are going to communicate. If by voice, then they must agree with the language. Then they must make sure they abide by the right formatting for sentences (i.e. grammer).</a:t>
            </a:r>
          </a:p>
          <a:p>
            <a:r>
              <a:rPr lang="en-US" dirty="0"/>
              <a:t>These tasks essentially describe how a protocol works in communication.</a:t>
            </a:r>
          </a:p>
        </p:txBody>
      </p:sp>
      <p:sp>
        <p:nvSpPr>
          <p:cNvPr id="4" name="Slide Number Placeholder 3"/>
          <p:cNvSpPr>
            <a:spLocks noGrp="1"/>
          </p:cNvSpPr>
          <p:nvPr>
            <p:ph type="sldNum" sz="quarter" idx="10"/>
          </p:nvPr>
        </p:nvSpPr>
        <p:spPr/>
        <p:txBody>
          <a:bodyPr/>
          <a:lstStyle/>
          <a:p>
            <a:fld id="{AC72CD79-D36A-4E01-AE1C-064887FE954D}" type="slidenum">
              <a:rPr lang="en-US" smtClean="0"/>
              <a:t>4</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3.1.1.1 </a:t>
            </a:r>
            <a:r>
              <a:rPr lang="en-US" sz="1200" dirty="0"/>
              <a:t>Communication Fundamentals (Cont.)</a:t>
            </a:r>
          </a:p>
          <a:p>
            <a:r>
              <a:rPr lang="en-US" dirty="0"/>
              <a:t>The same applies to computer communication. </a:t>
            </a:r>
          </a:p>
          <a:p>
            <a:r>
              <a:rPr lang="en-US" dirty="0"/>
              <a:t>We have our message SOURCE and DESTINATION.</a:t>
            </a:r>
          </a:p>
          <a:p>
            <a:r>
              <a:rPr lang="en-US" dirty="0"/>
              <a:t>The channel or TRANSMISSION MEDIUM is there.</a:t>
            </a:r>
          </a:p>
          <a:p>
            <a:r>
              <a:rPr lang="en-US" dirty="0">
                <a:latin typeface="Calibri"/>
              </a:rPr>
              <a:t>And of course, sender and receiver must agree on the same SET OR RULES (PROTOCOLs) before they can communicate.</a:t>
            </a:r>
          </a:p>
        </p:txBody>
      </p:sp>
      <p:sp>
        <p:nvSpPr>
          <p:cNvPr id="4" name="Slide Number Placeholder 3"/>
          <p:cNvSpPr>
            <a:spLocks noGrp="1"/>
          </p:cNvSpPr>
          <p:nvPr>
            <p:ph type="sldNum" sz="quarter" idx="10"/>
          </p:nvPr>
        </p:nvSpPr>
        <p:spPr/>
        <p:txBody>
          <a:bodyPr/>
          <a:lstStyle/>
          <a:p>
            <a:fld id="{AC72CD79-D36A-4E01-AE1C-064887FE954D}" type="slidenum">
              <a:rPr lang="en-US" smtClean="0"/>
              <a:t>5</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3.1.1.2</a:t>
            </a:r>
            <a:r>
              <a:rPr lang="en-US" baseline="0" dirty="0"/>
              <a:t> </a:t>
            </a:r>
            <a:r>
              <a:rPr lang="en-US" sz="1200" baseline="0" dirty="0"/>
              <a:t>Rule Establishment (Cont.)</a:t>
            </a:r>
          </a:p>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6</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3.1.1.3</a:t>
            </a:r>
            <a:r>
              <a:rPr lang="en-US" baseline="0" dirty="0"/>
              <a:t> Message Encoding</a:t>
            </a:r>
          </a:p>
          <a:p>
            <a:r>
              <a:rPr lang="en-US" baseline="0" dirty="0"/>
              <a:t>In order to be able to send the message, we need to encode it.</a:t>
            </a:r>
          </a:p>
          <a:p>
            <a:r>
              <a:rPr lang="en-US" dirty="0"/>
              <a:t>Encoding is basically the process of converting information to another acceptable form for transmission.</a:t>
            </a:r>
          </a:p>
          <a:p>
            <a:r>
              <a:rPr lang="en-US" dirty="0"/>
              <a:t>And of course Decoding is the reverse of this process. (Interpreting the information).</a:t>
            </a:r>
          </a:p>
        </p:txBody>
      </p:sp>
      <p:sp>
        <p:nvSpPr>
          <p:cNvPr id="4" name="Slide Number Placeholder 3"/>
          <p:cNvSpPr>
            <a:spLocks noGrp="1"/>
          </p:cNvSpPr>
          <p:nvPr>
            <p:ph type="sldNum" sz="quarter" idx="10"/>
          </p:nvPr>
        </p:nvSpPr>
        <p:spPr/>
        <p:txBody>
          <a:bodyPr/>
          <a:lstStyle/>
          <a:p>
            <a:fld id="{AC72CD79-D36A-4E01-AE1C-064887FE954D}" type="slidenum">
              <a:rPr lang="en-US" smtClean="0"/>
              <a:t>7</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3.1.1.3</a:t>
            </a:r>
            <a:r>
              <a:rPr lang="en-US" baseline="0" dirty="0"/>
              <a:t> Message Encoding (Cont.)</a:t>
            </a:r>
          </a:p>
          <a:p>
            <a:r>
              <a:rPr lang="en-US" dirty="0"/>
              <a:t>A similar process occurs in computer networks. The encoding that takes place between a source and destination must be appropriate for the MEDIUM or the CHANNEL between them.</a:t>
            </a:r>
          </a:p>
        </p:txBody>
      </p:sp>
      <p:sp>
        <p:nvSpPr>
          <p:cNvPr id="4" name="Slide Number Placeholder 3"/>
          <p:cNvSpPr>
            <a:spLocks noGrp="1"/>
          </p:cNvSpPr>
          <p:nvPr>
            <p:ph type="sldNum" sz="quarter" idx="10"/>
          </p:nvPr>
        </p:nvSpPr>
        <p:spPr/>
        <p:txBody>
          <a:bodyPr/>
          <a:lstStyle/>
          <a:p>
            <a:fld id="{AC72CD79-D36A-4E01-AE1C-064887FE954D}" type="slidenum">
              <a:rPr lang="en-US" smtClean="0"/>
              <a:t>8</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3.1.1.4</a:t>
            </a:r>
            <a:r>
              <a:rPr lang="en-US" baseline="0" dirty="0"/>
              <a:t> Message Formatting and Encapsulation</a:t>
            </a:r>
          </a:p>
          <a:p>
            <a:r>
              <a:rPr lang="en-US" baseline="0" dirty="0">
                <a:latin typeface="Calibri"/>
              </a:rPr>
              <a:t/>
            </a:r>
            <a:br>
              <a:rPr lang="en-US" baseline="0" dirty="0">
                <a:latin typeface="Calibri"/>
              </a:rPr>
            </a:br>
            <a:endParaRPr lang="en-US" baseline="0" dirty="0">
              <a:latin typeface="Calibri"/>
            </a:endParaRPr>
          </a:p>
          <a:p>
            <a:r>
              <a:rPr lang="en-US" dirty="0"/>
              <a:t>Again this is something which is medium dependant. Depending on the communication channel, we use different structures of formatting and encapsulation.</a:t>
            </a:r>
          </a:p>
          <a:p>
            <a:r>
              <a:rPr lang="en-US" dirty="0"/>
              <a:t>A real-world example would be sending a letter through post.</a:t>
            </a:r>
          </a:p>
        </p:txBody>
      </p:sp>
      <p:sp>
        <p:nvSpPr>
          <p:cNvPr id="4" name="Slide Number Placeholder 3"/>
          <p:cNvSpPr>
            <a:spLocks noGrp="1"/>
          </p:cNvSpPr>
          <p:nvPr>
            <p:ph type="sldNum" sz="quarter" idx="10"/>
          </p:nvPr>
        </p:nvSpPr>
        <p:spPr/>
        <p:txBody>
          <a:bodyPr/>
          <a:lstStyle/>
          <a:p>
            <a:fld id="{AC72CD79-D36A-4E01-AE1C-064887FE954D}" type="slidenum">
              <a:rPr lang="en-US" smtClean="0"/>
              <a:t>9</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3.1.1.4</a:t>
            </a:r>
            <a:r>
              <a:rPr lang="en-US" baseline="0" dirty="0" smtClean="0"/>
              <a:t> Message Formatting and Encapsulation (Cont.)</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10</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3.1.1.5</a:t>
            </a:r>
            <a:r>
              <a:rPr lang="en-US" baseline="0" dirty="0"/>
              <a:t> Message Size</a:t>
            </a:r>
          </a:p>
          <a:p>
            <a:r>
              <a:rPr lang="en-US" dirty="0"/>
              <a:t>Generally, when we communicate we break down our messages in small parts (SENTENCES) so it is more understandable. </a:t>
            </a:r>
          </a:p>
          <a:p>
            <a:r>
              <a:rPr lang="en-US" dirty="0"/>
              <a:t>So the SIZE of the message holds importance in our communication.</a:t>
            </a:r>
          </a:p>
        </p:txBody>
      </p:sp>
      <p:sp>
        <p:nvSpPr>
          <p:cNvPr id="4" name="Slide Number Placeholder 3"/>
          <p:cNvSpPr>
            <a:spLocks noGrp="1"/>
          </p:cNvSpPr>
          <p:nvPr>
            <p:ph type="sldNum" sz="quarter" idx="10"/>
          </p:nvPr>
        </p:nvSpPr>
        <p:spPr/>
        <p:txBody>
          <a:bodyPr/>
          <a:lstStyle/>
          <a:p>
            <a:fld id="{AC72CD79-D36A-4E01-AE1C-064887FE954D}" type="slidenum">
              <a:rPr lang="en-US" smtClean="0"/>
              <a:t>11</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3.1.1.5</a:t>
            </a:r>
            <a:r>
              <a:rPr lang="en-US" baseline="0" dirty="0" smtClean="0"/>
              <a:t> Message Size (Cont.)</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12</a:t>
            </a:fld>
            <a:endParaRPr lang="en-US"/>
          </a:p>
        </p:txBody>
      </p:sp>
    </p:spTree>
    <p:extLst>
      <p:ext uri="{BB962C8B-B14F-4D97-AF65-F5344CB8AC3E}">
        <p14:creationId xmlns:p14="http://schemas.microsoft.com/office/powerpoint/2010/main" val="39662856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3.1.1.6</a:t>
            </a:r>
            <a:r>
              <a:rPr lang="en-US" baseline="0" dirty="0" smtClean="0"/>
              <a:t> Message Timing</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13</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3.1.1.7</a:t>
            </a:r>
            <a:r>
              <a:rPr lang="en-US" baseline="0" dirty="0" smtClean="0"/>
              <a:t> Message Delivery Options</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14</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3.1.1.7</a:t>
            </a:r>
            <a:r>
              <a:rPr lang="en-US" baseline="0" dirty="0" smtClean="0"/>
              <a:t> Message Delivery Options (Cont.)</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15</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16</a:t>
            </a:fld>
            <a:endParaRPr lang="en-US"/>
          </a:p>
        </p:txBody>
      </p:sp>
    </p:spTree>
    <p:extLst>
      <p:ext uri="{BB962C8B-B14F-4D97-AF65-F5344CB8AC3E}">
        <p14:creationId xmlns:p14="http://schemas.microsoft.com/office/powerpoint/2010/main" val="25139852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17</a:t>
            </a:fld>
            <a:endParaRPr lang="en-US"/>
          </a:p>
        </p:txBody>
      </p:sp>
    </p:spTree>
    <p:extLst>
      <p:ext uri="{BB962C8B-B14F-4D97-AF65-F5344CB8AC3E}">
        <p14:creationId xmlns:p14="http://schemas.microsoft.com/office/powerpoint/2010/main" val="34666305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3.2.1.1 </a:t>
            </a:r>
            <a:r>
              <a:rPr lang="en-US" sz="1200" dirty="0" smtClean="0"/>
              <a:t>Rules that Govern Communications</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18</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3.2.1.2 </a:t>
            </a:r>
            <a:r>
              <a:rPr lang="en-US" sz="1200" dirty="0"/>
              <a:t>Network</a:t>
            </a:r>
            <a:r>
              <a:rPr lang="en-US" sz="1200" baseline="0" dirty="0"/>
              <a:t> Protocols</a:t>
            </a:r>
          </a:p>
          <a:p>
            <a:r>
              <a:rPr lang="en-US" sz="1200" baseline="0" dirty="0">
                <a:solidFill>
                  <a:srgbClr val="333333"/>
                </a:solidFill>
                <a:latin typeface="CiscoSansTTLight"/>
              </a:rPr>
              <a:t>For devices to successfully communicate, a network protocol suite must describe precise requirements and interactions.</a:t>
            </a:r>
          </a:p>
          <a:p>
            <a:r>
              <a:rPr lang="en-US" dirty="0">
                <a:solidFill>
                  <a:srgbClr val="333333"/>
                </a:solidFill>
                <a:latin typeface="CiscoSansTTLight"/>
              </a:rPr>
              <a:t/>
            </a:r>
            <a:br>
              <a:rPr lang="en-US" dirty="0">
                <a:solidFill>
                  <a:srgbClr val="333333"/>
                </a:solidFill>
                <a:latin typeface="CiscoSansTTLight"/>
              </a:rPr>
            </a:br>
            <a:endParaRPr lang="en-US" dirty="0">
              <a:solidFill>
                <a:srgbClr val="333333"/>
              </a:solidFill>
              <a:latin typeface="CiscoSansTTLight"/>
            </a:endParaRPr>
          </a:p>
        </p:txBody>
      </p:sp>
      <p:sp>
        <p:nvSpPr>
          <p:cNvPr id="4" name="Slide Number Placeholder 3"/>
          <p:cNvSpPr>
            <a:spLocks noGrp="1"/>
          </p:cNvSpPr>
          <p:nvPr>
            <p:ph type="sldNum" sz="quarter" idx="10"/>
          </p:nvPr>
        </p:nvSpPr>
        <p:spPr/>
        <p:txBody>
          <a:bodyPr/>
          <a:lstStyle/>
          <a:p>
            <a:fld id="{AC72CD79-D36A-4E01-AE1C-064887FE954D}" type="slidenum">
              <a:rPr lang="en-US" smtClean="0"/>
              <a:t>19</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3.2.1.3 </a:t>
            </a:r>
            <a:r>
              <a:rPr lang="en-US" sz="1200" dirty="0" smtClean="0"/>
              <a:t>Protocol</a:t>
            </a:r>
            <a:r>
              <a:rPr lang="en-US" sz="1200" baseline="0" dirty="0" smtClean="0"/>
              <a:t> Interaction</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20</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21</a:t>
            </a:fld>
            <a:endParaRPr lang="en-US"/>
          </a:p>
        </p:txBody>
      </p:sp>
    </p:spTree>
    <p:extLst>
      <p:ext uri="{BB962C8B-B14F-4D97-AF65-F5344CB8AC3E}">
        <p14:creationId xmlns:p14="http://schemas.microsoft.com/office/powerpoint/2010/main" val="18341766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3.2.2.1</a:t>
            </a:r>
            <a:r>
              <a:rPr lang="en-US" sz="1200" baseline="0" dirty="0"/>
              <a:t> Protocol Suites and Industry Standards</a:t>
            </a:r>
          </a:p>
          <a:p>
            <a:r>
              <a:rPr lang="en-US" dirty="0"/>
              <a:t>Protocol Suit: set of protocols that work together to provide network communication.</a:t>
            </a:r>
          </a:p>
          <a:p>
            <a:r>
              <a:rPr lang="en-US" dirty="0"/>
              <a:t/>
            </a:r>
            <a:br>
              <a:rPr lang="en-US" dirty="0"/>
            </a:br>
            <a:endParaRPr lang="en-US" dirty="0"/>
          </a:p>
          <a:p>
            <a:r>
              <a:rPr lang="en-US" dirty="0"/>
              <a:t>When we look at the whole diagram here, it could be overwhelming. In this course we focus on the TCP/IP suite.</a:t>
            </a:r>
          </a:p>
        </p:txBody>
      </p:sp>
      <p:sp>
        <p:nvSpPr>
          <p:cNvPr id="4" name="Slide Number Placeholder 3"/>
          <p:cNvSpPr>
            <a:spLocks noGrp="1"/>
          </p:cNvSpPr>
          <p:nvPr>
            <p:ph type="sldNum" sz="quarter" idx="10"/>
          </p:nvPr>
        </p:nvSpPr>
        <p:spPr/>
        <p:txBody>
          <a:bodyPr/>
          <a:lstStyle/>
          <a:p>
            <a:fld id="{AC72CD79-D36A-4E01-AE1C-064887FE954D}" type="slidenum">
              <a:rPr lang="en-US" smtClean="0"/>
              <a:t>22</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3.2.2.3</a:t>
            </a:r>
            <a:r>
              <a:rPr lang="en-US" baseline="0" dirty="0"/>
              <a:t> TCP/IP Protocol Suite</a:t>
            </a:r>
          </a:p>
          <a:p>
            <a:r>
              <a:rPr lang="en-US" dirty="0"/>
              <a:t>As you can see, we have lots of protocols in each layer of our TCP/IP suite. So for example we have FTP and TFTP which are protocols we use for file transfer. </a:t>
            </a:r>
          </a:p>
          <a:p>
            <a:r>
              <a:rPr lang="en-US" dirty="0"/>
              <a:t>And according to their functionalities and area of operation, these protocols are organized in a layered model. (Application, Transport, Internet and Network Access)</a:t>
            </a:r>
          </a:p>
        </p:txBody>
      </p:sp>
      <p:sp>
        <p:nvSpPr>
          <p:cNvPr id="4" name="Slide Number Placeholder 3"/>
          <p:cNvSpPr>
            <a:spLocks noGrp="1"/>
          </p:cNvSpPr>
          <p:nvPr>
            <p:ph type="sldNum" sz="quarter" idx="10"/>
          </p:nvPr>
        </p:nvSpPr>
        <p:spPr/>
        <p:txBody>
          <a:bodyPr/>
          <a:lstStyle/>
          <a:p>
            <a:fld id="{AC72CD79-D36A-4E01-AE1C-064887FE954D}" type="slidenum">
              <a:rPr lang="en-US" smtClean="0"/>
              <a:t>23</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3.2.2.4</a:t>
            </a:r>
            <a:r>
              <a:rPr lang="en-US" baseline="0" dirty="0" smtClean="0"/>
              <a:t> TCP/IP Communication Process</a:t>
            </a:r>
          </a:p>
        </p:txBody>
      </p:sp>
      <p:sp>
        <p:nvSpPr>
          <p:cNvPr id="4" name="Slide Number Placeholder 3"/>
          <p:cNvSpPr>
            <a:spLocks noGrp="1"/>
          </p:cNvSpPr>
          <p:nvPr>
            <p:ph type="sldNum" sz="quarter" idx="10"/>
          </p:nvPr>
        </p:nvSpPr>
        <p:spPr/>
        <p:txBody>
          <a:bodyPr/>
          <a:lstStyle/>
          <a:p>
            <a:fld id="{AC72CD79-D36A-4E01-AE1C-064887FE954D}" type="slidenum">
              <a:rPr lang="en-US" smtClean="0"/>
              <a:t>24</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3.2.2.4</a:t>
            </a:r>
            <a:r>
              <a:rPr lang="en-US" baseline="0" dirty="0" smtClean="0"/>
              <a:t> TCP/IP Communication Process (Cont.)</a:t>
            </a:r>
          </a:p>
          <a:p>
            <a:r>
              <a:rPr lang="en-US" baseline="0" dirty="0" smtClean="0"/>
              <a:t>3.2.2.5 Activity – Mapping the Protocols of the TCP/IP Site</a:t>
            </a:r>
            <a:endParaRPr lang="en-US" dirty="0" smtClean="0"/>
          </a:p>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25</a:t>
            </a:fld>
            <a:endParaRPr lang="en-US"/>
          </a:p>
        </p:txBody>
      </p:sp>
    </p:spTree>
    <p:extLst>
      <p:ext uri="{BB962C8B-B14F-4D97-AF65-F5344CB8AC3E}">
        <p14:creationId xmlns:p14="http://schemas.microsoft.com/office/powerpoint/2010/main" val="33149743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26</a:t>
            </a:fld>
            <a:endParaRPr lang="en-US"/>
          </a:p>
        </p:txBody>
      </p:sp>
    </p:spTree>
    <p:extLst>
      <p:ext uri="{BB962C8B-B14F-4D97-AF65-F5344CB8AC3E}">
        <p14:creationId xmlns:p14="http://schemas.microsoft.com/office/powerpoint/2010/main" val="22967741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3.2.3.1</a:t>
            </a:r>
            <a:r>
              <a:rPr lang="en-US" baseline="0" dirty="0"/>
              <a:t> Open Standards</a:t>
            </a:r>
          </a:p>
          <a:p>
            <a:r>
              <a:rPr lang="en-US" baseline="0" dirty="0" smtClean="0"/>
              <a:t>EIA</a:t>
            </a:r>
            <a:r>
              <a:rPr lang="en-US" baseline="0" dirty="0"/>
              <a:t>: Electronic Industries Alliance Standards</a:t>
            </a:r>
          </a:p>
          <a:p>
            <a:r>
              <a:rPr lang="en-US" dirty="0"/>
              <a:t>IETF: Internet Engineering Task Force</a:t>
            </a:r>
          </a:p>
          <a:p>
            <a:r>
              <a:rPr lang="en-US" dirty="0"/>
              <a:t>IANA: Internet Assigned Numbers Authority</a:t>
            </a:r>
          </a:p>
          <a:p>
            <a:r>
              <a:rPr lang="en-US" dirty="0"/>
              <a:t>ICANN: Internet Corporation for Assigned Names and Numbers</a:t>
            </a:r>
          </a:p>
          <a:p>
            <a:r>
              <a:rPr lang="en-US" dirty="0"/>
              <a:t>ITU: International Telecommunication Union</a:t>
            </a:r>
          </a:p>
          <a:p>
            <a:r>
              <a:rPr lang="en-US" dirty="0"/>
              <a:t>IEEE: Institute of Electrical and Electronic Engineers</a:t>
            </a:r>
          </a:p>
          <a:p>
            <a:r>
              <a:rPr lang="en-US" dirty="0"/>
              <a:t>TIA: Telecommunication Industry Association</a:t>
            </a:r>
          </a:p>
        </p:txBody>
      </p:sp>
      <p:sp>
        <p:nvSpPr>
          <p:cNvPr id="4" name="Slide Number Placeholder 3"/>
          <p:cNvSpPr>
            <a:spLocks noGrp="1"/>
          </p:cNvSpPr>
          <p:nvPr>
            <p:ph type="sldNum" sz="quarter" idx="10"/>
          </p:nvPr>
        </p:nvSpPr>
        <p:spPr/>
        <p:txBody>
          <a:bodyPr/>
          <a:lstStyle/>
          <a:p>
            <a:fld id="{AC72CD79-D36A-4E01-AE1C-064887FE954D}" type="slidenum">
              <a:rPr lang="en-US" smtClean="0"/>
              <a:t>27</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3.2.3.2 Internet Standards (Cont.)</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28</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3.2.3.3</a:t>
            </a:r>
            <a:r>
              <a:rPr lang="en-US" baseline="0" dirty="0" smtClean="0"/>
              <a:t> Electronics and Communications Standard Organizations</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29</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3.2.3.3</a:t>
            </a:r>
            <a:r>
              <a:rPr lang="en-US" baseline="0" dirty="0"/>
              <a:t> Electronics and Communications Standard Organizations (Cont.)</a:t>
            </a:r>
          </a:p>
          <a:p>
            <a:r>
              <a:rPr lang="en-US" baseline="0" dirty="0"/>
              <a:t>3.2.3.4 Lab- Researching Networking Standards</a:t>
            </a:r>
          </a:p>
          <a:p>
            <a:r>
              <a:rPr lang="en-US" baseline="0" dirty="0">
                <a:latin typeface="Calibri"/>
              </a:rPr>
              <a:t/>
            </a:r>
            <a:br>
              <a:rPr lang="en-US" baseline="0" dirty="0">
                <a:latin typeface="Calibri"/>
              </a:rPr>
            </a:br>
            <a:endParaRPr lang="en-US" baseline="0" dirty="0">
              <a:latin typeface="Calibri"/>
            </a:endParaRPr>
          </a:p>
          <a:p>
            <a:r>
              <a:rPr lang="en-US" b="1" baseline="0" dirty="0">
                <a:solidFill>
                  <a:srgbClr val="333333"/>
                </a:solidFill>
                <a:latin typeface="CiscoSansTTLight"/>
              </a:rPr>
              <a:t>Electronic Industries Alliance (EIA) </a:t>
            </a:r>
            <a:r>
              <a:rPr lang="en-US" baseline="0" dirty="0">
                <a:solidFill>
                  <a:srgbClr val="333333"/>
                </a:solidFill>
                <a:latin typeface="CiscoSansTTLight"/>
              </a:rPr>
              <a:t>- Best known for its standards related to electrical wiring, connectors, and the 19-inch racks used to mount networking equipment.</a:t>
            </a:r>
          </a:p>
          <a:p>
            <a:endParaRPr lang="en-US" baseline="0" dirty="0">
              <a:solidFill>
                <a:srgbClr val="333333"/>
              </a:solidFill>
              <a:latin typeface="CiscoSansTTLight"/>
            </a:endParaRPr>
          </a:p>
          <a:p>
            <a:r>
              <a:rPr lang="en-US" b="1" dirty="0">
                <a:solidFill>
                  <a:srgbClr val="333333"/>
                </a:solidFill>
                <a:latin typeface="CiscoSansTTLight"/>
              </a:rPr>
              <a:t>Telecommunications Industry Association (TIA) </a:t>
            </a:r>
            <a:r>
              <a:rPr lang="en-US" dirty="0">
                <a:solidFill>
                  <a:srgbClr val="333333"/>
                </a:solidFill>
                <a:latin typeface="CiscoSansTTLight"/>
              </a:rPr>
              <a:t>- Responsible for developing communication standards in a variety of areas including radio equipment, cellular towers, Voice over IP (VoIP) devices, satellite communications, and more. Figure shows an example of an Ethernet cable meeting TIA/EIA standards.</a:t>
            </a:r>
          </a:p>
        </p:txBody>
      </p:sp>
      <p:sp>
        <p:nvSpPr>
          <p:cNvPr id="4" name="Slide Number Placeholder 3"/>
          <p:cNvSpPr>
            <a:spLocks noGrp="1"/>
          </p:cNvSpPr>
          <p:nvPr>
            <p:ph type="sldNum" sz="quarter" idx="10"/>
          </p:nvPr>
        </p:nvSpPr>
        <p:spPr/>
        <p:txBody>
          <a:bodyPr/>
          <a:lstStyle/>
          <a:p>
            <a:fld id="{AC72CD79-D36A-4E01-AE1C-064887FE954D}" type="slidenum">
              <a:rPr lang="en-US" smtClean="0"/>
              <a:t>30</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31</a:t>
            </a:fld>
            <a:endParaRPr lang="en-US"/>
          </a:p>
        </p:txBody>
      </p:sp>
    </p:spTree>
    <p:extLst>
      <p:ext uri="{BB962C8B-B14F-4D97-AF65-F5344CB8AC3E}">
        <p14:creationId xmlns:p14="http://schemas.microsoft.com/office/powerpoint/2010/main" val="39600001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3.2.4.1</a:t>
            </a:r>
            <a:r>
              <a:rPr lang="en-US" baseline="0" dirty="0"/>
              <a:t> The Benefits of Using a Layered Model</a:t>
            </a:r>
          </a:p>
          <a:p>
            <a:r>
              <a:rPr lang="en-US" baseline="0" dirty="0">
                <a:latin typeface="Calibri"/>
              </a:rPr>
              <a:t/>
            </a:r>
            <a:br>
              <a:rPr lang="en-US" baseline="0" dirty="0">
                <a:latin typeface="Calibri"/>
              </a:rPr>
            </a:br>
            <a:endParaRPr lang="en-US" baseline="0" dirty="0">
              <a:latin typeface="Calibri"/>
            </a:endParaRPr>
          </a:p>
          <a:p>
            <a:r>
              <a:rPr lang="en-US" baseline="0" dirty="0">
                <a:solidFill>
                  <a:srgbClr val="333333"/>
                </a:solidFill>
                <a:latin typeface="CiscoSansTTLight"/>
              </a:rPr>
              <a:t>As shown in the figure, the </a:t>
            </a:r>
            <a:r>
              <a:rPr lang="en-US" b="1" baseline="0" dirty="0">
                <a:solidFill>
                  <a:srgbClr val="333333"/>
                </a:solidFill>
                <a:latin typeface="CiscoSansTTLight"/>
              </a:rPr>
              <a:t>TCP/IP model</a:t>
            </a:r>
            <a:r>
              <a:rPr lang="en-US" baseline="0" dirty="0">
                <a:solidFill>
                  <a:srgbClr val="333333"/>
                </a:solidFill>
                <a:latin typeface="CiscoSansTTLight"/>
              </a:rPr>
              <a:t> and the </a:t>
            </a:r>
            <a:r>
              <a:rPr lang="en-US" b="1" baseline="0" dirty="0">
                <a:solidFill>
                  <a:srgbClr val="333333"/>
                </a:solidFill>
                <a:latin typeface="CiscoSansTTLight"/>
              </a:rPr>
              <a:t>Open Systems Interconnection (OSI) model</a:t>
            </a:r>
            <a:r>
              <a:rPr lang="en-US" baseline="0" dirty="0">
                <a:solidFill>
                  <a:srgbClr val="333333"/>
                </a:solidFill>
                <a:latin typeface="CiscoSansTTLight"/>
              </a:rPr>
              <a:t> are the primary models used when di</a:t>
            </a:r>
            <a:r>
              <a:rPr lang="en-US" b="1" baseline="0" dirty="0">
                <a:solidFill>
                  <a:srgbClr val="333333"/>
                </a:solidFill>
                <a:latin typeface="CiscoSansTTLight"/>
              </a:rPr>
              <a:t>scussing network functionality</a:t>
            </a:r>
            <a:r>
              <a:rPr lang="en-US" baseline="0" dirty="0">
                <a:solidFill>
                  <a:srgbClr val="333333"/>
                </a:solidFill>
                <a:latin typeface="CiscoSansTTLight"/>
              </a:rPr>
              <a:t>. They each </a:t>
            </a:r>
            <a:r>
              <a:rPr lang="en-US" b="1" baseline="0" dirty="0">
                <a:solidFill>
                  <a:srgbClr val="333333"/>
                </a:solidFill>
                <a:latin typeface="CiscoSansTTLight"/>
              </a:rPr>
              <a:t>represent a basic type of layered networking model</a:t>
            </a:r>
            <a:r>
              <a:rPr lang="en-US" baseline="0" dirty="0">
                <a:solidFill>
                  <a:srgbClr val="333333"/>
                </a:solidFill>
                <a:latin typeface="CiscoSansTTLight"/>
              </a:rPr>
              <a:t>s:</a:t>
            </a:r>
          </a:p>
          <a:p>
            <a:pPr marL="171450" indent="-171450">
              <a:buFont typeface="Arial" panose="020B0604020202020204" pitchFamily="34" charset="0"/>
              <a:buChar char="•"/>
            </a:pPr>
            <a:r>
              <a:rPr lang="en-US" b="1" baseline="0" dirty="0">
                <a:solidFill>
                  <a:srgbClr val="333333"/>
                </a:solidFill>
                <a:latin typeface="CiscoSansTTLight"/>
              </a:rPr>
              <a:t>Assisting in protocol design</a:t>
            </a:r>
            <a:r>
              <a:rPr lang="en-US" baseline="0" dirty="0">
                <a:solidFill>
                  <a:srgbClr val="333333"/>
                </a:solidFill>
                <a:latin typeface="CiscoSansTTLight"/>
              </a:rPr>
              <a:t> because protocols that operate at a </a:t>
            </a:r>
            <a:r>
              <a:rPr lang="en-US" b="1" baseline="0" dirty="0">
                <a:solidFill>
                  <a:srgbClr val="333333"/>
                </a:solidFill>
                <a:latin typeface="CiscoSansTTLight"/>
              </a:rPr>
              <a:t>specific layer</a:t>
            </a:r>
            <a:r>
              <a:rPr lang="en-US" baseline="0" dirty="0">
                <a:solidFill>
                  <a:srgbClr val="333333"/>
                </a:solidFill>
                <a:latin typeface="CiscoSansTTLight"/>
              </a:rPr>
              <a:t> have defined information that they act upon and a defined interface to the layers above and below.</a:t>
            </a:r>
          </a:p>
          <a:p>
            <a:pPr marL="171450" indent="-171450">
              <a:buFont typeface="Arial" panose="020B0604020202020204" pitchFamily="34" charset="0"/>
              <a:buChar char="•"/>
            </a:pPr>
            <a:r>
              <a:rPr lang="en-US" b="1" baseline="0" dirty="0">
                <a:solidFill>
                  <a:srgbClr val="333333"/>
                </a:solidFill>
                <a:latin typeface="CiscoSansTTLight"/>
              </a:rPr>
              <a:t>Fostering competition</a:t>
            </a:r>
            <a:r>
              <a:rPr lang="en-US" baseline="0" dirty="0">
                <a:solidFill>
                  <a:srgbClr val="333333"/>
                </a:solidFill>
                <a:latin typeface="CiscoSansTTLight"/>
              </a:rPr>
              <a:t> because products from different vendors can work together. ONE COMPANY CANNOT MONOPOLISE THE TELECOMMUNICATION INDUSTRY.</a:t>
            </a:r>
          </a:p>
          <a:p>
            <a:pPr marL="171450" indent="-171450">
              <a:buFont typeface="Arial" panose="020B0604020202020204" pitchFamily="34" charset="0"/>
              <a:buChar char="•"/>
            </a:pPr>
            <a:r>
              <a:rPr lang="en-US" baseline="0" dirty="0">
                <a:solidFill>
                  <a:srgbClr val="333333"/>
                </a:solidFill>
                <a:latin typeface="CiscoSansTTLight"/>
              </a:rPr>
              <a:t>Preventing technology or capability </a:t>
            </a:r>
            <a:r>
              <a:rPr lang="en-US" b="1" baseline="0" dirty="0">
                <a:solidFill>
                  <a:srgbClr val="333333"/>
                </a:solidFill>
                <a:latin typeface="CiscoSansTTLight"/>
              </a:rPr>
              <a:t>changes</a:t>
            </a:r>
            <a:r>
              <a:rPr lang="en-US" baseline="0" dirty="0">
                <a:solidFill>
                  <a:srgbClr val="333333"/>
                </a:solidFill>
                <a:latin typeface="CiscoSansTTLight"/>
              </a:rPr>
              <a:t> in one layer from </a:t>
            </a:r>
            <a:r>
              <a:rPr lang="en-US" b="1" baseline="0" dirty="0">
                <a:solidFill>
                  <a:srgbClr val="333333"/>
                </a:solidFill>
                <a:latin typeface="CiscoSansTTLight"/>
              </a:rPr>
              <a:t>affecting</a:t>
            </a:r>
            <a:r>
              <a:rPr lang="en-US" baseline="0" dirty="0">
                <a:solidFill>
                  <a:srgbClr val="333333"/>
                </a:solidFill>
                <a:latin typeface="CiscoSansTTLight"/>
              </a:rPr>
              <a:t> </a:t>
            </a:r>
            <a:r>
              <a:rPr lang="en-US" b="1" baseline="0" dirty="0">
                <a:solidFill>
                  <a:srgbClr val="333333"/>
                </a:solidFill>
                <a:latin typeface="CiscoSansTTLight"/>
              </a:rPr>
              <a:t>other layers</a:t>
            </a:r>
            <a:r>
              <a:rPr lang="en-US" baseline="0" dirty="0">
                <a:solidFill>
                  <a:srgbClr val="333333"/>
                </a:solidFill>
                <a:latin typeface="CiscoSansTTLight"/>
              </a:rPr>
              <a:t> above and below.</a:t>
            </a:r>
          </a:p>
          <a:p>
            <a:pPr marL="171450" indent="-171450">
              <a:buFont typeface="Arial" panose="020B0604020202020204" pitchFamily="34" charset="0"/>
              <a:buChar char="•"/>
            </a:pPr>
            <a:r>
              <a:rPr lang="en-US" baseline="0" dirty="0">
                <a:solidFill>
                  <a:srgbClr val="333333"/>
                </a:solidFill>
                <a:latin typeface="CiscoSansTTLight"/>
              </a:rPr>
              <a:t>Providing a </a:t>
            </a:r>
            <a:r>
              <a:rPr lang="en-US" b="1" baseline="0" dirty="0">
                <a:solidFill>
                  <a:srgbClr val="333333"/>
                </a:solidFill>
                <a:latin typeface="CiscoSansTTLight"/>
              </a:rPr>
              <a:t>common language</a:t>
            </a:r>
            <a:r>
              <a:rPr lang="en-US" baseline="0" dirty="0">
                <a:solidFill>
                  <a:srgbClr val="333333"/>
                </a:solidFill>
                <a:latin typeface="CiscoSansTTLight"/>
              </a:rPr>
              <a:t> to </a:t>
            </a:r>
            <a:r>
              <a:rPr lang="en-US" b="1" baseline="0" dirty="0">
                <a:solidFill>
                  <a:srgbClr val="333333"/>
                </a:solidFill>
                <a:latin typeface="CiscoSansTTLight"/>
              </a:rPr>
              <a:t>describe networking functions and capabilities</a:t>
            </a:r>
            <a:r>
              <a:rPr lang="en-US" baseline="0" dirty="0">
                <a:solidFill>
                  <a:srgbClr val="333333"/>
                </a:solidFill>
                <a:latin typeface="CiscoSansTTLight"/>
              </a:rPr>
              <a:t>.</a:t>
            </a:r>
          </a:p>
        </p:txBody>
      </p:sp>
      <p:sp>
        <p:nvSpPr>
          <p:cNvPr id="4" name="Slide Number Placeholder 3"/>
          <p:cNvSpPr>
            <a:spLocks noGrp="1"/>
          </p:cNvSpPr>
          <p:nvPr>
            <p:ph type="sldNum" sz="quarter" idx="10"/>
          </p:nvPr>
        </p:nvSpPr>
        <p:spPr/>
        <p:txBody>
          <a:bodyPr/>
          <a:lstStyle/>
          <a:p>
            <a:fld id="{AC72CD79-D36A-4E01-AE1C-064887FE954D}" type="slidenum">
              <a:rPr lang="en-US" smtClean="0"/>
              <a:t>32</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3.2.4.2</a:t>
            </a:r>
            <a:r>
              <a:rPr lang="en-US" baseline="0" dirty="0"/>
              <a:t> The OSI Reference Model</a:t>
            </a:r>
          </a:p>
          <a:p>
            <a:r>
              <a:rPr lang="en-US" baseline="0" dirty="0">
                <a:latin typeface="Calibri"/>
              </a:rPr>
              <a:t/>
            </a:r>
            <a:br>
              <a:rPr lang="en-US" baseline="0" dirty="0">
                <a:latin typeface="Calibri"/>
              </a:rPr>
            </a:br>
            <a:endParaRPr lang="en-US" baseline="0" dirty="0">
              <a:latin typeface="Calibri"/>
            </a:endParaRPr>
          </a:p>
          <a:p>
            <a:r>
              <a:rPr lang="en-US" baseline="0" dirty="0"/>
              <a:t>APPLICATION: The application layer contains protocols used for process-to-process communications.</a:t>
            </a:r>
          </a:p>
          <a:p>
            <a:r>
              <a:rPr lang="en-US" baseline="0" dirty="0"/>
              <a:t>PRESENTATION: The presentation layer provides for common representation of the data transferred between application layer services.</a:t>
            </a:r>
          </a:p>
          <a:p>
            <a:r>
              <a:rPr lang="en-US" baseline="0" dirty="0"/>
              <a:t>SESSION: The session layer provides services to the presentation layer to organize its dialogue and to manage data exchange.</a:t>
            </a:r>
          </a:p>
          <a:p>
            <a:r>
              <a:rPr lang="en-US" baseline="0" dirty="0"/>
              <a:t>TRANSPORT: The transport layer defines services to</a:t>
            </a:r>
            <a:r>
              <a:rPr lang="en-US" b="1" baseline="0" dirty="0"/>
              <a:t> segment, transfer, and reassemble</a:t>
            </a:r>
            <a:r>
              <a:rPr lang="en-US" baseline="0" dirty="0"/>
              <a:t> the data for individual communications between the end devices.</a:t>
            </a:r>
          </a:p>
          <a:p>
            <a:r>
              <a:rPr lang="en-US" baseline="0" dirty="0"/>
              <a:t>NETWORK: The network layer provides services to exchange the individual pieces of data over the network between identified end devices.</a:t>
            </a:r>
          </a:p>
          <a:p>
            <a:r>
              <a:rPr lang="en-US" baseline="0" dirty="0"/>
              <a:t>DATA LINK: The data link layer protocols describe methods for exchanging data frames between devices over a common media.</a:t>
            </a:r>
          </a:p>
          <a:p>
            <a:r>
              <a:rPr lang="en-US" baseline="0" dirty="0"/>
              <a:t>PHYSICAL: The physical layer protocols describe the mechanical, electrical, functional, and procedural means to activate, maintain, and de-activate physical connections for bit transmission to and from a network device.</a:t>
            </a:r>
          </a:p>
        </p:txBody>
      </p:sp>
      <p:sp>
        <p:nvSpPr>
          <p:cNvPr id="4" name="Slide Number Placeholder 3"/>
          <p:cNvSpPr>
            <a:spLocks noGrp="1"/>
          </p:cNvSpPr>
          <p:nvPr>
            <p:ph type="sldNum" sz="quarter" idx="10"/>
          </p:nvPr>
        </p:nvSpPr>
        <p:spPr/>
        <p:txBody>
          <a:bodyPr/>
          <a:lstStyle/>
          <a:p>
            <a:fld id="{AC72CD79-D36A-4E01-AE1C-064887FE954D}" type="slidenum">
              <a:rPr lang="en-US" smtClean="0"/>
              <a:t>33</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3.2.4.3 The TCP/IP Protocol Model</a:t>
            </a:r>
          </a:p>
          <a:p>
            <a:r>
              <a:rPr lang="en-US" dirty="0">
                <a:latin typeface="Calibri"/>
              </a:rPr>
              <a:t/>
            </a:r>
            <a:br>
              <a:rPr lang="en-US" dirty="0">
                <a:latin typeface="Calibri"/>
              </a:rPr>
            </a:br>
            <a:endParaRPr lang="en-US" dirty="0">
              <a:latin typeface="Calibri"/>
            </a:endParaRPr>
          </a:p>
          <a:p>
            <a:r>
              <a:rPr lang="en-US" baseline="0" dirty="0"/>
              <a:t>So the TCP/IP model was created in early 1970s and is otherwise known as the Internet model.</a:t>
            </a:r>
          </a:p>
          <a:p>
            <a:r>
              <a:rPr lang="en-US" baseline="0" dirty="0"/>
              <a:t>It basically defines four categories of functions which are necessary for communications to be successful.</a:t>
            </a:r>
          </a:p>
          <a:p>
            <a:r>
              <a:rPr lang="en-US" baseline="0" dirty="0"/>
              <a:t/>
            </a:r>
            <a:br>
              <a:rPr lang="en-US" baseline="0" dirty="0"/>
            </a:br>
            <a:endParaRPr lang="en-US" baseline="0" dirty="0"/>
          </a:p>
          <a:p>
            <a:r>
              <a:rPr lang="en-US" baseline="0" dirty="0"/>
              <a:t/>
            </a:r>
            <a:br>
              <a:rPr lang="en-US" baseline="0" dirty="0"/>
            </a:br>
            <a:endParaRPr lang="en-US" baseline="0" dirty="0"/>
          </a:p>
        </p:txBody>
      </p:sp>
      <p:sp>
        <p:nvSpPr>
          <p:cNvPr id="4" name="Slide Number Placeholder 3"/>
          <p:cNvSpPr>
            <a:spLocks noGrp="1"/>
          </p:cNvSpPr>
          <p:nvPr>
            <p:ph type="sldNum" sz="quarter" idx="10"/>
          </p:nvPr>
        </p:nvSpPr>
        <p:spPr/>
        <p:txBody>
          <a:bodyPr/>
          <a:lstStyle/>
          <a:p>
            <a:fld id="{AC72CD79-D36A-4E01-AE1C-064887FE954D}" type="slidenum">
              <a:rPr lang="en-US" smtClean="0"/>
              <a:t>34</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3.2.4.4</a:t>
            </a:r>
            <a:r>
              <a:rPr lang="en-US" baseline="0" dirty="0"/>
              <a:t> OSI Model and TCP/IP Model Comparison</a:t>
            </a:r>
          </a:p>
          <a:p>
            <a:r>
              <a:rPr lang="en-US" baseline="0" dirty="0"/>
              <a:t>3.2.4.5 Activity – Identify Layers and Functions</a:t>
            </a:r>
          </a:p>
          <a:p>
            <a:r>
              <a:rPr lang="en-US" baseline="0" dirty="0"/>
              <a:t>3.2.4.6 Packet Tracer – Investigating the TCP/IP and OSI Models in Action</a:t>
            </a:r>
          </a:p>
          <a:p>
            <a:r>
              <a:rPr lang="en-US" baseline="0" dirty="0">
                <a:latin typeface="Calibri"/>
              </a:rPr>
              <a:t/>
            </a:r>
            <a:br>
              <a:rPr lang="en-US" baseline="0" dirty="0">
                <a:latin typeface="Calibri"/>
              </a:rPr>
            </a:br>
            <a:endParaRPr lang="en-US" baseline="0" dirty="0">
              <a:latin typeface="Calibri"/>
            </a:endParaRPr>
          </a:p>
          <a:p>
            <a:r>
              <a:rPr lang="en-US" baseline="0" dirty="0">
                <a:latin typeface="Calibri"/>
              </a:rPr>
              <a:t>Essentially, the protocols that make up the TCP/IP suite can also be described in terms of the OSI reference model. </a:t>
            </a:r>
          </a:p>
          <a:p>
            <a:r>
              <a:rPr lang="en-US" baseline="0" dirty="0">
                <a:latin typeface="Calibri"/>
              </a:rPr>
              <a:t>In a way OSI is more explanatory. So for example the TCP/IP only describes the hand-off from the internet layer to the physical network protocols. But OSI layers 1 and 2 divide and discuss the necessary procedures to access the media and the physical means of transferring data.</a:t>
            </a:r>
          </a:p>
          <a:p>
            <a:r>
              <a:rPr lang="en-US" baseline="0" dirty="0">
                <a:latin typeface="Calibri"/>
              </a:rPr>
              <a:t/>
            </a:r>
            <a:br>
              <a:rPr lang="en-US" baseline="0" dirty="0">
                <a:latin typeface="Calibri"/>
              </a:rPr>
            </a:br>
            <a:endParaRPr lang="en-US" baseline="0" dirty="0">
              <a:latin typeface="Calibri"/>
            </a:endParaRPr>
          </a:p>
          <a:p>
            <a:r>
              <a:rPr lang="en-US" baseline="0" dirty="0">
                <a:latin typeface="Calibri"/>
              </a:rPr>
              <a:t/>
            </a:r>
            <a:br>
              <a:rPr lang="en-US" baseline="0" dirty="0">
                <a:latin typeface="Calibri"/>
              </a:rPr>
            </a:br>
            <a:endParaRPr lang="en-US" baseline="0" dirty="0">
              <a:latin typeface="Calibri"/>
            </a:endParaRPr>
          </a:p>
          <a:p>
            <a:r>
              <a:rPr lang="en-US" baseline="0" dirty="0">
                <a:latin typeface="Calibri"/>
              </a:rPr>
              <a:t/>
            </a:r>
            <a:br>
              <a:rPr lang="en-US" baseline="0" dirty="0">
                <a:latin typeface="Calibri"/>
              </a:rPr>
            </a:br>
            <a:endParaRPr lang="en-US" baseline="0" dirty="0">
              <a:latin typeface="Calibri"/>
            </a:endParaRPr>
          </a:p>
        </p:txBody>
      </p:sp>
      <p:sp>
        <p:nvSpPr>
          <p:cNvPr id="4" name="Slide Number Placeholder 3"/>
          <p:cNvSpPr>
            <a:spLocks noGrp="1"/>
          </p:cNvSpPr>
          <p:nvPr>
            <p:ph type="sldNum" sz="quarter" idx="10"/>
          </p:nvPr>
        </p:nvSpPr>
        <p:spPr/>
        <p:txBody>
          <a:bodyPr/>
          <a:lstStyle/>
          <a:p>
            <a:fld id="{AC72CD79-D36A-4E01-AE1C-064887FE954D}" type="slidenum">
              <a:rPr lang="en-US" smtClean="0"/>
              <a:t>35</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36</a:t>
            </a:fld>
            <a:endParaRPr lang="en-US"/>
          </a:p>
        </p:txBody>
      </p:sp>
    </p:spTree>
    <p:extLst>
      <p:ext uri="{BB962C8B-B14F-4D97-AF65-F5344CB8AC3E}">
        <p14:creationId xmlns:p14="http://schemas.microsoft.com/office/powerpoint/2010/main" val="21189181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37</a:t>
            </a:fld>
            <a:endParaRPr lang="en-US"/>
          </a:p>
        </p:txBody>
      </p:sp>
    </p:spTree>
    <p:extLst>
      <p:ext uri="{BB962C8B-B14F-4D97-AF65-F5344CB8AC3E}">
        <p14:creationId xmlns:p14="http://schemas.microsoft.com/office/powerpoint/2010/main" val="34773739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3.3.1.1 </a:t>
            </a:r>
            <a:r>
              <a:rPr lang="en-US" sz="1200" dirty="0" smtClean="0"/>
              <a:t>Message Segmentation</a:t>
            </a: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38</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3.3.1.1 </a:t>
            </a:r>
            <a:r>
              <a:rPr lang="en-US" sz="1200" dirty="0" smtClean="0"/>
              <a:t>Message Segmentation (Cont.)</a:t>
            </a: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39</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3.3.1.1 Communicating the Message</a:t>
            </a:r>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40</a:t>
            </a:fld>
            <a:endParaRPr lang="en-US"/>
          </a:p>
        </p:txBody>
      </p:sp>
    </p:spTree>
    <p:extLst>
      <p:ext uri="{BB962C8B-B14F-4D97-AF65-F5344CB8AC3E}">
        <p14:creationId xmlns:p14="http://schemas.microsoft.com/office/powerpoint/2010/main" val="28521752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3.3.1.2</a:t>
            </a:r>
            <a:r>
              <a:rPr lang="en-US" baseline="0" dirty="0" smtClean="0"/>
              <a:t> Protocol Data Units</a:t>
            </a: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41</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3.3.1.3 Encapsulation</a:t>
            </a:r>
            <a:r>
              <a:rPr lang="en-US" baseline="0" dirty="0" smtClean="0"/>
              <a:t> Example</a:t>
            </a: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42</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3.3.1.4 </a:t>
            </a:r>
            <a:r>
              <a:rPr lang="en-US" baseline="0" dirty="0" smtClean="0"/>
              <a:t> De-Encapsulation</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3.3.1.5 </a:t>
            </a:r>
            <a:r>
              <a:rPr lang="en-US" baseline="0" dirty="0" smtClean="0"/>
              <a:t> Activity – Identify the PDU Layer</a:t>
            </a:r>
            <a:endParaRPr lang="en-US" dirty="0" smtClean="0"/>
          </a:p>
          <a:p>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43</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44</a:t>
            </a:fld>
            <a:endParaRPr lang="en-US"/>
          </a:p>
        </p:txBody>
      </p:sp>
    </p:spTree>
    <p:extLst>
      <p:ext uri="{BB962C8B-B14F-4D97-AF65-F5344CB8AC3E}">
        <p14:creationId xmlns:p14="http://schemas.microsoft.com/office/powerpoint/2010/main" val="408371517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3.3.2.1</a:t>
            </a:r>
            <a:r>
              <a:rPr lang="en-US" baseline="0" dirty="0"/>
              <a:t> Network Addresses</a:t>
            </a:r>
          </a:p>
          <a:p>
            <a:r>
              <a:rPr lang="en-US" baseline="0" dirty="0">
                <a:latin typeface="Calibri"/>
              </a:rPr>
              <a:t/>
            </a:r>
            <a:br>
              <a:rPr lang="en-US" baseline="0" dirty="0">
                <a:latin typeface="Calibri"/>
              </a:rPr>
            </a:br>
            <a:endParaRPr lang="en-US" baseline="0" dirty="0">
              <a:latin typeface="Calibri"/>
            </a:endParaRPr>
          </a:p>
          <a:p>
            <a:r>
              <a:rPr lang="en-US" dirty="0">
                <a:solidFill>
                  <a:srgbClr val="333333"/>
                </a:solidFill>
                <a:latin typeface="CiscoSansTTLight"/>
              </a:rPr>
              <a:t>The NETWORK and DATA LINK layers are responsible for DELIVERING the data from the SOURCE device to the DESTINATION device.</a:t>
            </a:r>
          </a:p>
          <a:p>
            <a:r>
              <a:rPr lang="en-US" dirty="0">
                <a:solidFill>
                  <a:srgbClr val="333333"/>
                </a:solidFill>
                <a:latin typeface="CiscoSansTTLight"/>
              </a:rPr>
              <a:t>At both layers, protocols have a SRC and DST address but they have different purposes.</a:t>
            </a:r>
          </a:p>
        </p:txBody>
      </p:sp>
      <p:sp>
        <p:nvSpPr>
          <p:cNvPr id="4" name="Slide Number Placeholder 3"/>
          <p:cNvSpPr>
            <a:spLocks noGrp="1"/>
          </p:cNvSpPr>
          <p:nvPr>
            <p:ph type="sldNum" sz="quarter" idx="10"/>
          </p:nvPr>
        </p:nvSpPr>
        <p:spPr/>
        <p:txBody>
          <a:bodyPr/>
          <a:lstStyle/>
          <a:p>
            <a:fld id="{AC72CD79-D36A-4E01-AE1C-064887FE954D}" type="slidenum">
              <a:rPr lang="en-US" smtClean="0"/>
              <a:t>45</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3.3.2.1</a:t>
            </a:r>
            <a:r>
              <a:rPr lang="en-US" baseline="0" dirty="0"/>
              <a:t> Network Addresses (Cont.)</a:t>
            </a:r>
          </a:p>
          <a:p>
            <a:endParaRPr lang="en-US" baseline="0" dirty="0"/>
          </a:p>
          <a:p>
            <a:pPr marL="171450" indent="-171450">
              <a:buFont typeface="Arial" panose="020B0604020202020204" pitchFamily="34" charset="0"/>
              <a:buChar char="•"/>
            </a:pPr>
            <a:r>
              <a:rPr lang="en-US" b="1" baseline="0" dirty="0">
                <a:solidFill>
                  <a:srgbClr val="333333"/>
                </a:solidFill>
                <a:latin typeface="CiscoSansTTLight"/>
              </a:rPr>
              <a:t>Network layer source and destination addresses</a:t>
            </a:r>
            <a:r>
              <a:rPr lang="en-US" baseline="0" dirty="0">
                <a:solidFill>
                  <a:srgbClr val="333333"/>
                </a:solidFill>
                <a:latin typeface="CiscoSansTTLight"/>
              </a:rPr>
              <a:t> - Responsible for delivering the IP packet from the original source to the final destination, either on the same network or to a remote network.</a:t>
            </a:r>
          </a:p>
          <a:p>
            <a:endParaRPr lang="en-US" baseline="0" dirty="0">
              <a:solidFill>
                <a:srgbClr val="333333"/>
              </a:solidFill>
              <a:latin typeface="CiscoSansTTLight"/>
            </a:endParaRPr>
          </a:p>
          <a:p>
            <a:endParaRPr lang="en-US" baseline="0" dirty="0">
              <a:solidFill>
                <a:srgbClr val="333333"/>
              </a:solidFill>
              <a:latin typeface="CiscoSansTTLight"/>
            </a:endParaRPr>
          </a:p>
          <a:p>
            <a:pPr marL="171450" indent="-171450">
              <a:buFont typeface="Arial" panose="020B0604020202020204" pitchFamily="34" charset="0"/>
              <a:buChar char="•"/>
            </a:pPr>
            <a:r>
              <a:rPr lang="en-US" b="1" dirty="0">
                <a:solidFill>
                  <a:srgbClr val="333333"/>
                </a:solidFill>
                <a:latin typeface="CiscoSansTTLight"/>
              </a:rPr>
              <a:t>Data link layer source and destination addresses</a:t>
            </a:r>
            <a:r>
              <a:rPr lang="en-US" dirty="0">
                <a:solidFill>
                  <a:srgbClr val="333333"/>
                </a:solidFill>
                <a:latin typeface="CiscoSansTTLight"/>
              </a:rPr>
              <a:t> – Responsible for delivering the data link frame from one network interface card (NIC) to another NIC on the same network.</a:t>
            </a:r>
          </a:p>
        </p:txBody>
      </p:sp>
      <p:sp>
        <p:nvSpPr>
          <p:cNvPr id="4" name="Slide Number Placeholder 3"/>
          <p:cNvSpPr>
            <a:spLocks noGrp="1"/>
          </p:cNvSpPr>
          <p:nvPr>
            <p:ph type="sldNum" sz="quarter" idx="10"/>
          </p:nvPr>
        </p:nvSpPr>
        <p:spPr/>
        <p:txBody>
          <a:bodyPr/>
          <a:lstStyle/>
          <a:p>
            <a:fld id="{AC72CD79-D36A-4E01-AE1C-064887FE954D}" type="slidenum">
              <a:rPr lang="en-US" smtClean="0"/>
              <a:t>46</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3.3.2.2</a:t>
            </a:r>
            <a:r>
              <a:rPr lang="en-US" baseline="0" dirty="0" smtClean="0"/>
              <a:t> Data Link Address (Cont.)</a:t>
            </a: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47</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3.3.2.2</a:t>
            </a:r>
            <a:r>
              <a:rPr lang="en-US" baseline="0" dirty="0" smtClean="0"/>
              <a:t> Data Link Address (Cont.)</a:t>
            </a:r>
            <a:endParaRPr lang="en-US" dirty="0" smtClean="0"/>
          </a:p>
        </p:txBody>
      </p:sp>
      <p:sp>
        <p:nvSpPr>
          <p:cNvPr id="4" name="Slide Number Placeholder 3"/>
          <p:cNvSpPr>
            <a:spLocks noGrp="1"/>
          </p:cNvSpPr>
          <p:nvPr>
            <p:ph type="sldNum" sz="quarter" idx="10"/>
          </p:nvPr>
        </p:nvSpPr>
        <p:spPr/>
        <p:txBody>
          <a:bodyPr/>
          <a:lstStyle/>
          <a:p>
            <a:fld id="{AC72CD79-D36A-4E01-AE1C-064887FE954D}" type="slidenum">
              <a:rPr lang="en-US" smtClean="0"/>
              <a:t>48</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3.3.2.3</a:t>
            </a:r>
            <a:r>
              <a:rPr lang="en-US" baseline="0" dirty="0"/>
              <a:t> Devices on the Same Network</a:t>
            </a:r>
          </a:p>
          <a:p>
            <a:r>
              <a:rPr lang="en-US" baseline="0" dirty="0">
                <a:latin typeface="Calibri"/>
              </a:rPr>
              <a:t/>
            </a:r>
            <a:br>
              <a:rPr lang="en-US" baseline="0" dirty="0">
                <a:latin typeface="Calibri"/>
              </a:rPr>
            </a:br>
            <a:endParaRPr lang="en-US" baseline="0" dirty="0">
              <a:latin typeface="Calibri"/>
            </a:endParaRPr>
          </a:p>
          <a:p>
            <a:r>
              <a:rPr lang="en-US" dirty="0"/>
              <a:t>So network addresses identify the original source and the final destination of a communication.</a:t>
            </a:r>
          </a:p>
          <a:p>
            <a:r>
              <a:rPr lang="en-US" dirty="0"/>
              <a:t>Network address = Network Portion + Host Portion</a:t>
            </a:r>
          </a:p>
          <a:p>
            <a:r>
              <a:rPr lang="en-US" dirty="0"/>
              <a:t>Net portion: which network IP address is a member of. All devices in same network will have same network portion.</a:t>
            </a:r>
          </a:p>
          <a:p>
            <a:r>
              <a:rPr lang="en-US" dirty="0"/>
              <a:t>Host portion: remaining part of address identifies a specific device on the network. (Unique for each device on the network)</a:t>
            </a:r>
          </a:p>
          <a:p>
            <a:r>
              <a:rPr lang="en-US" dirty="0">
                <a:latin typeface="Calibri"/>
              </a:rPr>
              <a:t/>
            </a:r>
            <a:br>
              <a:rPr lang="en-US" dirty="0">
                <a:latin typeface="Calibri"/>
              </a:rPr>
            </a:br>
            <a:endParaRPr lang="en-US" dirty="0">
              <a:latin typeface="Calibri"/>
            </a:endParaRPr>
          </a:p>
          <a:p>
            <a:r>
              <a:rPr lang="en-US" dirty="0">
                <a:latin typeface="Calibri"/>
              </a:rPr>
              <a:t/>
            </a:r>
            <a:br>
              <a:rPr lang="en-US" dirty="0">
                <a:latin typeface="Calibri"/>
              </a:rPr>
            </a:br>
            <a:endParaRPr lang="en-US" dirty="0">
              <a:latin typeface="Calibri"/>
            </a:endParaRPr>
          </a:p>
        </p:txBody>
      </p:sp>
      <p:sp>
        <p:nvSpPr>
          <p:cNvPr id="4" name="Slide Number Placeholder 3"/>
          <p:cNvSpPr>
            <a:spLocks noGrp="1"/>
          </p:cNvSpPr>
          <p:nvPr>
            <p:ph type="sldNum" sz="quarter" idx="10"/>
          </p:nvPr>
        </p:nvSpPr>
        <p:spPr/>
        <p:txBody>
          <a:bodyPr/>
          <a:lstStyle/>
          <a:p>
            <a:fld id="{AC72CD79-D36A-4E01-AE1C-064887FE954D}" type="slidenum">
              <a:rPr lang="en-US" smtClean="0"/>
              <a:t>49</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3.3.2.4</a:t>
            </a:r>
            <a:r>
              <a:rPr lang="en-US" baseline="0" dirty="0" smtClean="0"/>
              <a:t> Devices on a Remote Network</a:t>
            </a:r>
          </a:p>
        </p:txBody>
      </p:sp>
      <p:sp>
        <p:nvSpPr>
          <p:cNvPr id="4" name="Slide Number Placeholder 3"/>
          <p:cNvSpPr>
            <a:spLocks noGrp="1"/>
          </p:cNvSpPr>
          <p:nvPr>
            <p:ph type="sldNum" sz="quarter" idx="10"/>
          </p:nvPr>
        </p:nvSpPr>
        <p:spPr/>
        <p:txBody>
          <a:bodyPr/>
          <a:lstStyle/>
          <a:p>
            <a:fld id="{AC72CD79-D36A-4E01-AE1C-064887FE954D}" type="slidenum">
              <a:rPr lang="en-US" smtClean="0"/>
              <a:t>50</a:t>
            </a:fld>
            <a:endParaRPr lang="en-US"/>
          </a:p>
        </p:txBody>
      </p:sp>
    </p:spTree>
    <p:extLst>
      <p:ext uri="{BB962C8B-B14F-4D97-AF65-F5344CB8AC3E}">
        <p14:creationId xmlns:p14="http://schemas.microsoft.com/office/powerpoint/2010/main" val="373414524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3.4.1.1 Lab - Installing Wireshark</a:t>
            </a:r>
          </a:p>
          <a:p>
            <a:r>
              <a:rPr lang="en-US" baseline="0" dirty="0" smtClean="0"/>
              <a:t>3.4.1.2 Lab - Using Wireshark to View Network Traffic</a:t>
            </a:r>
          </a:p>
          <a:p>
            <a:r>
              <a:rPr lang="en-US" baseline="0" dirty="0" smtClean="0"/>
              <a:t>3.4.1.3 Class </a:t>
            </a:r>
            <a:r>
              <a:rPr lang="en-US" baseline="0" smtClean="0"/>
              <a:t>Activity – Guaranteed to Work!</a:t>
            </a:r>
            <a:endParaRPr lang="en-US" baseline="0" dirty="0" smtClean="0"/>
          </a:p>
          <a:p>
            <a:r>
              <a:rPr lang="en-US" baseline="0" dirty="0" smtClean="0"/>
              <a:t>3.4.1.4 Chapter 3: Network Protocols and Communications</a:t>
            </a:r>
          </a:p>
        </p:txBody>
      </p:sp>
      <p:sp>
        <p:nvSpPr>
          <p:cNvPr id="4" name="Slide Number Placeholder 3"/>
          <p:cNvSpPr>
            <a:spLocks noGrp="1"/>
          </p:cNvSpPr>
          <p:nvPr>
            <p:ph type="sldNum" sz="quarter" idx="10"/>
          </p:nvPr>
        </p:nvSpPr>
        <p:spPr/>
        <p:txBody>
          <a:bodyPr/>
          <a:lstStyle/>
          <a:p>
            <a:fld id="{AC72CD79-D36A-4E01-AE1C-064887FE954D}" type="slidenum">
              <a:rPr lang="en-US" smtClean="0"/>
              <a:t>51</a:t>
            </a:fld>
            <a:endParaRPr lang="en-US"/>
          </a:p>
        </p:txBody>
      </p:sp>
    </p:spTree>
    <p:extLst>
      <p:ext uri="{BB962C8B-B14F-4D97-AF65-F5344CB8AC3E}">
        <p14:creationId xmlns:p14="http://schemas.microsoft.com/office/powerpoint/2010/main" val="211891819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72CD79-D36A-4E01-AE1C-064887FE954D}" type="slidenum">
              <a:rPr lang="en-US" smtClean="0"/>
              <a:t>52</a:t>
            </a:fld>
            <a:endParaRPr lang="en-US"/>
          </a:p>
        </p:txBody>
      </p:sp>
    </p:spTree>
    <p:extLst>
      <p:ext uri="{BB962C8B-B14F-4D97-AF65-F5344CB8AC3E}">
        <p14:creationId xmlns:p14="http://schemas.microsoft.com/office/powerpoint/2010/main" val="38839042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43" name="Picture 42"/>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8" name="Subtitle 2"/>
          <p:cNvSpPr>
            <a:spLocks noGrp="1"/>
          </p:cNvSpPr>
          <p:nvPr>
            <p:ph type="subTitle" idx="1" hasCustomPrompt="1"/>
          </p:nvPr>
        </p:nvSpPr>
        <p:spPr>
          <a:xfrm>
            <a:off x="236383" y="4464066"/>
            <a:ext cx="3657600" cy="384721"/>
          </a:xfrm>
        </p:spPr>
        <p:txBody>
          <a:bodyPr wrap="square">
            <a:spAutoFit/>
          </a:bodyPr>
          <a:lstStyle>
            <a:lvl1pPr marL="0" marR="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lang="en-US" sz="2000" kern="1200" dirty="0">
                <a:solidFill>
                  <a:schemeClr val="bg1"/>
                </a:solidFill>
                <a:latin typeface="+mj-lt"/>
                <a:ea typeface="+mn-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a:pPr>
            <a:r>
              <a:rPr lang="en-US" dirty="0" smtClean="0"/>
              <a:t>Speaker Name</a:t>
            </a:r>
          </a:p>
        </p:txBody>
      </p:sp>
      <p:sp>
        <p:nvSpPr>
          <p:cNvPr id="50" name="Title 1"/>
          <p:cNvSpPr>
            <a:spLocks noGrp="1"/>
          </p:cNvSpPr>
          <p:nvPr>
            <p:ph type="ctrTitle" hasCustomPrompt="1"/>
          </p:nvPr>
        </p:nvSpPr>
        <p:spPr>
          <a:xfrm>
            <a:off x="221393" y="1248229"/>
            <a:ext cx="8112125" cy="2907239"/>
          </a:xfrm>
        </p:spPr>
        <p:txBody>
          <a:bodyPr/>
          <a:lstStyle>
            <a:lvl1pPr algn="l" defTabSz="914400" rtl="0" eaLnBrk="1" latinLnBrk="0" hangingPunct="1">
              <a:lnSpc>
                <a:spcPts val="6200"/>
              </a:lnSpc>
              <a:spcBef>
                <a:spcPct val="0"/>
              </a:spcBef>
              <a:buNone/>
              <a:defRPr lang="en-US" sz="5400" b="0" kern="1200" dirty="0">
                <a:solidFill>
                  <a:schemeClr val="bg1"/>
                </a:solidFill>
                <a:latin typeface="+mj-lt"/>
                <a:ea typeface="+mj-ea"/>
                <a:cs typeface="Arial" pitchFamily="34" charset="0"/>
              </a:defRPr>
            </a:lvl1pPr>
          </a:lstStyle>
          <a:p>
            <a:r>
              <a:rPr lang="en-US" dirty="0" smtClean="0"/>
              <a:t>Presentation Title Goes Here</a:t>
            </a:r>
            <a:endParaRPr lang="en-US" dirty="0"/>
          </a:p>
        </p:txBody>
      </p:sp>
      <p:pic>
        <p:nvPicPr>
          <p:cNvPr id="44"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5912068" y="330200"/>
            <a:ext cx="2889136" cy="480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 Placeholder 3"/>
          <p:cNvSpPr>
            <a:spLocks noGrp="1"/>
          </p:cNvSpPr>
          <p:nvPr>
            <p:ph type="body" sz="quarter" idx="10" hasCustomPrompt="1"/>
          </p:nvPr>
        </p:nvSpPr>
        <p:spPr>
          <a:xfrm>
            <a:off x="236383" y="4862154"/>
            <a:ext cx="3657600" cy="355482"/>
          </a:xfrm>
        </p:spPr>
        <p:txBody>
          <a:bodyPr wrap="square">
            <a:spAutoFit/>
          </a:bodyPr>
          <a:lstStyle>
            <a:lvl1pPr marL="0" indent="0">
              <a:buFontTx/>
              <a:buNone/>
              <a:defRPr sz="1800">
                <a:solidFill>
                  <a:schemeClr val="bg1"/>
                </a:solidFill>
              </a:defRPr>
            </a:lvl1pPr>
          </a:lstStyle>
          <a:p>
            <a:pPr lvl="0"/>
            <a:r>
              <a:rPr lang="en-US" dirty="0" smtClean="0"/>
              <a:t>Speaker Title</a:t>
            </a:r>
            <a:endParaRPr lang="en-US" dirty="0"/>
          </a:p>
        </p:txBody>
      </p:sp>
      <p:sp>
        <p:nvSpPr>
          <p:cNvPr id="6" name="Text Placeholder 5"/>
          <p:cNvSpPr>
            <a:spLocks noGrp="1"/>
          </p:cNvSpPr>
          <p:nvPr>
            <p:ph type="body" sz="quarter" idx="11" hasCustomPrompt="1"/>
          </p:nvPr>
        </p:nvSpPr>
        <p:spPr>
          <a:xfrm>
            <a:off x="236382" y="5231003"/>
            <a:ext cx="3657600" cy="297004"/>
          </a:xfrm>
        </p:spPr>
        <p:txBody>
          <a:bodyPr>
            <a:spAutoFit/>
          </a:bodyPr>
          <a:lstStyle>
            <a:lvl1pPr marL="0" indent="0">
              <a:buFontTx/>
              <a:buNone/>
              <a:defRPr sz="1400">
                <a:solidFill>
                  <a:schemeClr val="bg1"/>
                </a:solidFill>
              </a:defRPr>
            </a:lvl1pPr>
          </a:lstStyle>
          <a:p>
            <a:pPr lvl="0"/>
            <a:r>
              <a:rPr lang="en-US" dirty="0" smtClean="0"/>
              <a:t>Date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2">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8" name="Subtitle 2"/>
          <p:cNvSpPr>
            <a:spLocks noGrp="1"/>
          </p:cNvSpPr>
          <p:nvPr>
            <p:ph type="subTitle" idx="1" hasCustomPrompt="1"/>
          </p:nvPr>
        </p:nvSpPr>
        <p:spPr>
          <a:xfrm>
            <a:off x="236382" y="4464066"/>
            <a:ext cx="3657600" cy="384721"/>
          </a:xfrm>
        </p:spPr>
        <p:txBody>
          <a:bodyPr>
            <a:spAutoFit/>
          </a:bodyPr>
          <a:lstStyle>
            <a:lvl1pPr marL="0" marR="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lang="en-US" sz="2000" kern="1200" dirty="0">
                <a:solidFill>
                  <a:schemeClr val="bg1"/>
                </a:solidFill>
                <a:latin typeface="+mj-lt"/>
                <a:ea typeface="+mn-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95000"/>
              </a:lnSpc>
              <a:spcBef>
                <a:spcPct val="20000"/>
              </a:spcBef>
              <a:spcAft>
                <a:spcPts val="0"/>
              </a:spcAft>
              <a:buClr>
                <a:srgbClr val="92D050"/>
              </a:buClr>
              <a:buSzPct val="90000"/>
              <a:buFont typeface="Arial" pitchFamily="34" charset="0"/>
              <a:buNone/>
              <a:tabLst/>
              <a:defRPr/>
            </a:pPr>
            <a:r>
              <a:rPr lang="en-US" dirty="0" smtClean="0"/>
              <a:t>Speaker Name</a:t>
            </a:r>
          </a:p>
        </p:txBody>
      </p:sp>
      <p:sp>
        <p:nvSpPr>
          <p:cNvPr id="50" name="Title 1"/>
          <p:cNvSpPr>
            <a:spLocks noGrp="1"/>
          </p:cNvSpPr>
          <p:nvPr>
            <p:ph type="ctrTitle" hasCustomPrompt="1"/>
          </p:nvPr>
        </p:nvSpPr>
        <p:spPr>
          <a:xfrm>
            <a:off x="221393" y="1248229"/>
            <a:ext cx="8112125" cy="2907239"/>
          </a:xfrm>
        </p:spPr>
        <p:txBody>
          <a:bodyPr/>
          <a:lstStyle>
            <a:lvl1pPr algn="l" defTabSz="914400" rtl="0" eaLnBrk="1" latinLnBrk="0" hangingPunct="1">
              <a:lnSpc>
                <a:spcPts val="6200"/>
              </a:lnSpc>
              <a:spcBef>
                <a:spcPct val="0"/>
              </a:spcBef>
              <a:buNone/>
              <a:defRPr lang="en-US" sz="5400" b="0" kern="1200" dirty="0">
                <a:solidFill>
                  <a:schemeClr val="bg1"/>
                </a:solidFill>
                <a:latin typeface="+mj-lt"/>
                <a:ea typeface="+mj-ea"/>
                <a:cs typeface="Arial" pitchFamily="34" charset="0"/>
              </a:defRPr>
            </a:lvl1pPr>
          </a:lstStyle>
          <a:p>
            <a:r>
              <a:rPr lang="en-US" dirty="0" smtClean="0"/>
              <a:t>Presentation Title Goes Here</a:t>
            </a:r>
            <a:endParaRPr lang="en-US" dirty="0"/>
          </a:p>
        </p:txBody>
      </p:sp>
      <p:pic>
        <p:nvPicPr>
          <p:cNvPr id="44"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5912068" y="330200"/>
            <a:ext cx="2889136" cy="480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Placeholder 3"/>
          <p:cNvSpPr>
            <a:spLocks noGrp="1"/>
          </p:cNvSpPr>
          <p:nvPr>
            <p:ph type="body" sz="quarter" idx="10" hasCustomPrompt="1"/>
          </p:nvPr>
        </p:nvSpPr>
        <p:spPr>
          <a:xfrm>
            <a:off x="236383" y="4862154"/>
            <a:ext cx="3657600" cy="355482"/>
          </a:xfrm>
        </p:spPr>
        <p:txBody>
          <a:bodyPr wrap="square">
            <a:spAutoFit/>
          </a:bodyPr>
          <a:lstStyle>
            <a:lvl1pPr marL="0" indent="0">
              <a:buFontTx/>
              <a:buNone/>
              <a:defRPr sz="1800">
                <a:solidFill>
                  <a:schemeClr val="bg1"/>
                </a:solidFill>
              </a:defRPr>
            </a:lvl1pPr>
          </a:lstStyle>
          <a:p>
            <a:pPr lvl="0"/>
            <a:r>
              <a:rPr lang="en-US" dirty="0" smtClean="0"/>
              <a:t>Speaker Title</a:t>
            </a:r>
            <a:endParaRPr lang="en-US" dirty="0"/>
          </a:p>
        </p:txBody>
      </p:sp>
      <p:sp>
        <p:nvSpPr>
          <p:cNvPr id="8" name="Text Placeholder 5"/>
          <p:cNvSpPr>
            <a:spLocks noGrp="1"/>
          </p:cNvSpPr>
          <p:nvPr>
            <p:ph type="body" sz="quarter" idx="11" hasCustomPrompt="1"/>
          </p:nvPr>
        </p:nvSpPr>
        <p:spPr>
          <a:xfrm>
            <a:off x="236382" y="5231003"/>
            <a:ext cx="3657600" cy="297004"/>
          </a:xfrm>
        </p:spPr>
        <p:txBody>
          <a:bodyPr>
            <a:spAutoFit/>
          </a:bodyPr>
          <a:lstStyle>
            <a:lvl1pPr marL="0" indent="0">
              <a:buFontTx/>
              <a:buNone/>
              <a:defRPr sz="1400">
                <a:solidFill>
                  <a:schemeClr val="bg1"/>
                </a:solidFill>
              </a:defRPr>
            </a:lvl1pPr>
          </a:lstStyle>
          <a:p>
            <a:pPr lvl="0"/>
            <a:r>
              <a:rPr lang="en-US" dirty="0" smtClean="0"/>
              <a:t>Date</a:t>
            </a:r>
            <a:endParaRPr lang="en-US" dirty="0"/>
          </a:p>
        </p:txBody>
      </p:sp>
    </p:spTree>
    <p:extLst>
      <p:ext uri="{BB962C8B-B14F-4D97-AF65-F5344CB8AC3E}">
        <p14:creationId xmlns:p14="http://schemas.microsoft.com/office/powerpoint/2010/main" val="1570477232"/>
      </p:ext>
    </p:extLst>
  </p:cSld>
  <p:clrMapOvr>
    <a:masterClrMapping/>
  </p:clrMapOvr>
  <p:transition>
    <p:wipe dir="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8" name="Subtitle 2"/>
          <p:cNvSpPr>
            <a:spLocks noGrp="1"/>
          </p:cNvSpPr>
          <p:nvPr>
            <p:ph type="subTitle" idx="1" hasCustomPrompt="1"/>
          </p:nvPr>
        </p:nvSpPr>
        <p:spPr>
          <a:xfrm>
            <a:off x="236383" y="4464066"/>
            <a:ext cx="8110728" cy="384175"/>
          </a:xfrm>
          <a:noFill/>
          <a:ln w="9525">
            <a:noFill/>
            <a:miter lim="800000"/>
            <a:headEnd/>
            <a:tailEnd/>
          </a:ln>
          <a:effectLst/>
          <a:extLst>
            <a:ext uri="{909E8E84-426E-40DD-AFC4-6F175D3DCCD1}">
              <a14:hiddenFill xmlns:a14="http://schemas.microsoft.com/office/drawing/2010/main">
                <a:solidFill>
                  <a:schemeClr val="accent1"/>
                </a:solidFill>
              </a14:hiddenFill>
            </a:ext>
          </a:extLst>
        </p:spPr>
        <p:txBody>
          <a:bodyPr>
            <a:normAutofit/>
          </a:bodyPr>
          <a:lstStyle>
            <a:lvl1pPr marL="0" indent="0" algn="l">
              <a:buNone/>
              <a:defRPr lang="en-US" sz="2000" kern="1200" dirty="0">
                <a:solidFill>
                  <a:srgbClr val="493B93"/>
                </a:solidFill>
                <a:latin typeface="+mj-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l" defTabSz="914400" rtl="0" eaLnBrk="1" latinLnBrk="0" hangingPunct="1">
              <a:lnSpc>
                <a:spcPct val="95000"/>
              </a:lnSpc>
              <a:spcBef>
                <a:spcPts val="1440"/>
              </a:spcBef>
              <a:buClr>
                <a:srgbClr val="92D050"/>
              </a:buClr>
              <a:buSzPct val="90000"/>
              <a:buFont typeface="Arial" pitchFamily="34" charset="0"/>
              <a:buNone/>
              <a:tabLst/>
            </a:pPr>
            <a:r>
              <a:rPr lang="en-US" dirty="0" smtClean="0"/>
              <a:t>Presenter Name</a:t>
            </a:r>
            <a:endParaRPr lang="en-US" dirty="0"/>
          </a:p>
        </p:txBody>
      </p:sp>
      <p:sp>
        <p:nvSpPr>
          <p:cNvPr id="50" name="Title 1"/>
          <p:cNvSpPr>
            <a:spLocks noGrp="1"/>
          </p:cNvSpPr>
          <p:nvPr>
            <p:ph type="ctrTitle" hasCustomPrompt="1"/>
          </p:nvPr>
        </p:nvSpPr>
        <p:spPr>
          <a:xfrm>
            <a:off x="221393" y="1248229"/>
            <a:ext cx="8112125" cy="2907239"/>
          </a:xfrm>
        </p:spPr>
        <p:txBody>
          <a:bodyPr/>
          <a:lstStyle>
            <a:lvl1pPr marL="0" indent="0" algn="l" defTabSz="914400" rtl="0" eaLnBrk="1" latinLnBrk="0" hangingPunct="1">
              <a:lnSpc>
                <a:spcPct val="85000"/>
              </a:lnSpc>
              <a:spcBef>
                <a:spcPct val="0"/>
              </a:spcBef>
              <a:buClr>
                <a:schemeClr val="tx1"/>
              </a:buClr>
              <a:buFont typeface="Ciscolight" pitchFamily="2" charset="0"/>
              <a:buNone/>
              <a:defRPr lang="en-US" sz="60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r>
              <a:rPr lang="en-US" dirty="0" smtClean="0"/>
              <a:t>Presentation </a:t>
            </a:r>
            <a:br>
              <a:rPr lang="en-US" dirty="0" smtClean="0"/>
            </a:br>
            <a:r>
              <a:rPr lang="en-US" dirty="0" smtClean="0"/>
              <a:t>Title Goes Here</a:t>
            </a:r>
            <a:endParaRPr lang="en-US" dirty="0"/>
          </a:p>
        </p:txBody>
      </p:sp>
      <p:pic>
        <p:nvPicPr>
          <p:cNvPr id="51" name="Picture 4"/>
          <p:cNvPicPr>
            <a:picLocks noChangeAspect="1" noChangeArrowheads="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303053" y="325971"/>
            <a:ext cx="2920207" cy="485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Placeholder 3"/>
          <p:cNvSpPr>
            <a:spLocks noGrp="1"/>
          </p:cNvSpPr>
          <p:nvPr>
            <p:ph type="body" sz="quarter" idx="10" hasCustomPrompt="1"/>
          </p:nvPr>
        </p:nvSpPr>
        <p:spPr>
          <a:xfrm>
            <a:off x="236382" y="4862154"/>
            <a:ext cx="8110728" cy="355482"/>
          </a:xfrm>
        </p:spPr>
        <p:txBody>
          <a:bodyPr wrap="square">
            <a:spAutoFit/>
          </a:bodyPr>
          <a:lstStyle>
            <a:lvl1pPr marL="0" indent="0">
              <a:buFontTx/>
              <a:buNone/>
              <a:defRPr sz="1800">
                <a:solidFill>
                  <a:srgbClr val="493B93"/>
                </a:solidFill>
              </a:defRPr>
            </a:lvl1pPr>
          </a:lstStyle>
          <a:p>
            <a:pPr lvl="0"/>
            <a:r>
              <a:rPr lang="en-US" dirty="0" smtClean="0"/>
              <a:t>Speaker Title</a:t>
            </a:r>
            <a:endParaRPr lang="en-US" dirty="0"/>
          </a:p>
        </p:txBody>
      </p:sp>
      <p:sp>
        <p:nvSpPr>
          <p:cNvPr id="6" name="Text Placeholder 5"/>
          <p:cNvSpPr>
            <a:spLocks noGrp="1"/>
          </p:cNvSpPr>
          <p:nvPr>
            <p:ph type="body" sz="quarter" idx="11" hasCustomPrompt="1"/>
          </p:nvPr>
        </p:nvSpPr>
        <p:spPr>
          <a:xfrm>
            <a:off x="236381" y="5231003"/>
            <a:ext cx="8110728" cy="297004"/>
          </a:xfrm>
        </p:spPr>
        <p:txBody>
          <a:bodyPr wrap="square">
            <a:spAutoFit/>
          </a:bodyPr>
          <a:lstStyle>
            <a:lvl1pPr marL="0" indent="0">
              <a:buFontTx/>
              <a:buNone/>
              <a:defRPr sz="1400">
                <a:solidFill>
                  <a:srgbClr val="493B93"/>
                </a:solidFill>
              </a:defRPr>
            </a:lvl1pPr>
          </a:lstStyle>
          <a:p>
            <a:pPr lvl="0"/>
            <a:r>
              <a:rPr lang="en-US" dirty="0" smtClean="0"/>
              <a:t>Date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lternate Title Slide">
    <p:spTree>
      <p:nvGrpSpPr>
        <p:cNvPr id="1" name=""/>
        <p:cNvGrpSpPr/>
        <p:nvPr/>
      </p:nvGrpSpPr>
      <p:grpSpPr>
        <a:xfrm>
          <a:off x="0" y="0"/>
          <a:ext cx="0" cy="0"/>
          <a:chOff x="0" y="0"/>
          <a:chExt cx="0" cy="0"/>
        </a:xfrm>
      </p:grpSpPr>
      <p:sp>
        <p:nvSpPr>
          <p:cNvPr id="50" name="Title 1"/>
          <p:cNvSpPr>
            <a:spLocks noGrp="1"/>
          </p:cNvSpPr>
          <p:nvPr>
            <p:ph type="ctrTitle" hasCustomPrompt="1"/>
          </p:nvPr>
        </p:nvSpPr>
        <p:spPr>
          <a:xfrm>
            <a:off x="221393" y="1248229"/>
            <a:ext cx="8112125" cy="2907239"/>
          </a:xfrm>
        </p:spPr>
        <p:txBody>
          <a:bodyPr/>
          <a:lstStyle>
            <a:lvl1pPr marL="0" indent="0" algn="l" defTabSz="914400" rtl="0" eaLnBrk="1" latinLnBrk="0" hangingPunct="1">
              <a:lnSpc>
                <a:spcPct val="85000"/>
              </a:lnSpc>
              <a:spcBef>
                <a:spcPct val="0"/>
              </a:spcBef>
              <a:buClr>
                <a:schemeClr val="tx1"/>
              </a:buClr>
              <a:buFont typeface="Ciscolight" pitchFamily="2" charset="0"/>
              <a:buNone/>
              <a:defRPr lang="en-US" sz="60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r>
              <a:rPr lang="en-US" dirty="0" smtClean="0"/>
              <a:t>Presentation </a:t>
            </a:r>
            <a:br>
              <a:rPr lang="en-US" dirty="0" smtClean="0"/>
            </a:br>
            <a:r>
              <a:rPr lang="en-US" dirty="0" smtClean="0"/>
              <a:t>Title Goes Here</a:t>
            </a:r>
            <a:endParaRPr lang="en-US" dirty="0"/>
          </a:p>
        </p:txBody>
      </p:sp>
    </p:spTree>
    <p:extLst>
      <p:ext uri="{BB962C8B-B14F-4D97-AF65-F5344CB8AC3E}">
        <p14:creationId xmlns:p14="http://schemas.microsoft.com/office/powerpoint/2010/main" val="477931373"/>
      </p:ext>
    </p:extLst>
  </p:cSld>
  <p:clrMapOvr>
    <a:masterClrMapping/>
  </p:clrMapOvr>
  <p:transition>
    <p:wipe dir="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gu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33376" y="4712451"/>
            <a:ext cx="8477250" cy="1828800"/>
          </a:xfrm>
          <a:prstGeom prst="rect">
            <a:avLst/>
          </a:prstGeom>
        </p:spPr>
      </p:pic>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21393" y="399142"/>
            <a:ext cx="8548802" cy="4134758"/>
          </a:xfrm>
        </p:spPr>
        <p:txBody>
          <a:bodyPr/>
          <a:lstStyle>
            <a:lvl1pPr algn="l" defTabSz="914400" rtl="0" eaLnBrk="1" latinLnBrk="0" hangingPunct="1">
              <a:lnSpc>
                <a:spcPct val="85000"/>
              </a:lnSpc>
              <a:spcBef>
                <a:spcPct val="0"/>
              </a:spcBef>
              <a:buNone/>
              <a:defRPr lang="en-US" sz="54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Segue Title Here</a:t>
            </a:r>
            <a:endParaRPr lang="en-US" dirty="0"/>
          </a:p>
        </p:txBody>
      </p:sp>
      <p:sp>
        <p:nvSpPr>
          <p:cNvPr id="47"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24" name="Rectangle 5"/>
          <p:cNvSpPr>
            <a:spLocks noChangeArrowheads="1"/>
          </p:cNvSpPr>
          <p:nvPr userDrawn="1"/>
        </p:nvSpPr>
        <p:spPr bwMode="ltGray">
          <a:xfrm>
            <a:off x="7763787" y="6584512"/>
            <a:ext cx="592251" cy="175257"/>
          </a:xfrm>
          <a:prstGeom prst="rect">
            <a:avLst/>
          </a:prstGeom>
          <a:noFill/>
          <a:ln w="9525">
            <a:noFill/>
            <a:miter lim="800000"/>
            <a:headEnd/>
            <a:tailEnd/>
          </a:ln>
          <a:effectLst/>
        </p:spPr>
        <p:txBody>
          <a:bodyPr wrap="none" lIns="82124" tIns="41061" rIns="82124" bIns="41061" anchor="b">
            <a:spAutoFit/>
          </a:bodyPr>
          <a:lstStyle/>
          <a:p>
            <a:pPr marL="0" algn="l"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marL="0" algn="l" defTabSz="814388" rtl="0" eaLnBrk="1" latinLnBrk="0" hangingPunct="1">
              <a:lnSpc>
                <a:spcPct val="100000"/>
              </a:lnSpc>
            </a:pPr>
            <a:r>
              <a:rPr lang="en-US" sz="600" kern="1200" dirty="0" smtClean="0">
                <a:solidFill>
                  <a:srgbClr val="808080"/>
                </a:solidFill>
                <a:latin typeface="+mj-lt"/>
                <a:ea typeface="+mn-ea"/>
                <a:cs typeface="+mn-cs"/>
              </a:rPr>
              <a:t>© 2013 Cisco and/or its affiliates. All rights reserved.</a:t>
            </a:r>
            <a:endParaRPr lang="en-US" sz="600" kern="1200" dirty="0">
              <a:solidFill>
                <a:srgbClr val="808080"/>
              </a:solidFill>
              <a:latin typeface="+mj-lt"/>
              <a:ea typeface="+mn-ea"/>
              <a:cs typeface="+mn-cs"/>
            </a:endParaRPr>
          </a:p>
        </p:txBody>
      </p:sp>
      <p:sp>
        <p:nvSpPr>
          <p:cNvPr id="9"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egue 2">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33376" y="4696378"/>
            <a:ext cx="8477250" cy="1844873"/>
          </a:xfrm>
          <a:prstGeom prst="rect">
            <a:avLst/>
          </a:prstGeom>
        </p:spPr>
      </p:pic>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21393" y="399142"/>
            <a:ext cx="8548802" cy="4134758"/>
          </a:xfrm>
        </p:spPr>
        <p:txBody>
          <a:bodyPr/>
          <a:lstStyle>
            <a:lvl1pPr algn="l" defTabSz="914400" rtl="0" eaLnBrk="1" latinLnBrk="0" hangingPunct="1">
              <a:lnSpc>
                <a:spcPct val="85000"/>
              </a:lnSpc>
              <a:spcBef>
                <a:spcPct val="0"/>
              </a:spcBef>
              <a:buNone/>
              <a:defRPr lang="en-US" sz="54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Segue Title Here</a:t>
            </a:r>
            <a:endParaRPr lang="en-US" dirty="0"/>
          </a:p>
        </p:txBody>
      </p:sp>
      <p:sp>
        <p:nvSpPr>
          <p:cNvPr id="47"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24" name="Rectangle 5"/>
          <p:cNvSpPr>
            <a:spLocks noChangeArrowheads="1"/>
          </p:cNvSpPr>
          <p:nvPr userDrawn="1"/>
        </p:nvSpPr>
        <p:spPr bwMode="ltGray">
          <a:xfrm>
            <a:off x="7763787" y="6584512"/>
            <a:ext cx="592251" cy="175257"/>
          </a:xfrm>
          <a:prstGeom prst="rect">
            <a:avLst/>
          </a:prstGeom>
        </p:spPr>
        <p:txBody>
          <a:bodyPr wrap="none" lIns="82124" tIns="41061" rIns="82124" bIns="41061" anchor="b">
            <a:spAutoFit/>
          </a:bodyPr>
          <a:lstStyle/>
          <a:p>
            <a:pPr marL="0" algn="l"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10" name="Rectangle 4"/>
          <p:cNvSpPr>
            <a:spLocks noChangeArrowheads="1"/>
          </p:cNvSpPr>
          <p:nvPr userDrawn="1"/>
        </p:nvSpPr>
        <p:spPr bwMode="ltGray">
          <a:xfrm>
            <a:off x="251373" y="6586246"/>
            <a:ext cx="3420515" cy="175257"/>
          </a:xfrm>
          <a:prstGeom prst="rect">
            <a:avLst/>
          </a:prstGeom>
        </p:spPr>
        <p:txBody>
          <a:bodyPr wrap="square" lIns="82124" tIns="41061" rIns="82124" bIns="41061" anchor="b" anchorCtr="0">
            <a:spAutoFit/>
          </a:bodyPr>
          <a:lstStyle/>
          <a:p>
            <a:pPr marL="0" algn="l" defTabSz="814388" rtl="0" eaLnBrk="1" latinLnBrk="0" hangingPunct="1">
              <a:lnSpc>
                <a:spcPct val="100000"/>
              </a:lnSpc>
            </a:pPr>
            <a:r>
              <a:rPr lang="en-US" sz="600" kern="1200" dirty="0" smtClean="0">
                <a:solidFill>
                  <a:srgbClr val="808080"/>
                </a:solidFill>
                <a:latin typeface="+mj-lt"/>
                <a:ea typeface="+mn-ea"/>
                <a:cs typeface="+mn-cs"/>
              </a:rPr>
              <a:t>© 2013 Cisco and/or its affiliates. All rights reserved.</a:t>
            </a:r>
            <a:endParaRPr lang="en-US" sz="600" kern="1200" dirty="0">
              <a:solidFill>
                <a:srgbClr val="808080"/>
              </a:solidFill>
              <a:latin typeface="+mj-lt"/>
              <a:ea typeface="+mn-ea"/>
              <a:cs typeface="+mn-cs"/>
            </a:endParaRPr>
          </a:p>
        </p:txBody>
      </p:sp>
      <p:sp>
        <p:nvSpPr>
          <p:cNvPr id="12"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extLst>
      <p:ext uri="{BB962C8B-B14F-4D97-AF65-F5344CB8AC3E}">
        <p14:creationId xmlns:p14="http://schemas.microsoft.com/office/powerpoint/2010/main" val="1665715276"/>
      </p:ext>
    </p:extLst>
  </p:cSld>
  <p:clrMapOvr>
    <a:masterClrMapping/>
  </p:clrMapOvr>
  <p:transition>
    <p:wipe dir="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 Segue 3">
    <p:spTree>
      <p:nvGrpSpPr>
        <p:cNvPr id="1" name=""/>
        <p:cNvGrpSpPr/>
        <p:nvPr/>
      </p:nvGrpSpPr>
      <p:grpSpPr>
        <a:xfrm>
          <a:off x="0" y="0"/>
          <a:ext cx="0" cy="0"/>
          <a:chOff x="0" y="0"/>
          <a:chExt cx="0" cy="0"/>
        </a:xfrm>
      </p:grpSpPr>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21393" y="399142"/>
            <a:ext cx="8548802" cy="4134758"/>
          </a:xfrm>
        </p:spPr>
        <p:txBody>
          <a:bodyPr/>
          <a:lstStyle>
            <a:lvl1pPr algn="l" defTabSz="914400" rtl="0" eaLnBrk="1" latinLnBrk="0" hangingPunct="1">
              <a:lnSpc>
                <a:spcPct val="85000"/>
              </a:lnSpc>
              <a:spcBef>
                <a:spcPct val="0"/>
              </a:spcBef>
              <a:buNone/>
              <a:defRPr lang="en-US" sz="54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Segue Title Here</a:t>
            </a:r>
            <a:endParaRPr lang="en-US" dirty="0"/>
          </a:p>
        </p:txBody>
      </p:sp>
      <p:sp>
        <p:nvSpPr>
          <p:cNvPr id="47"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24" name="Rectangle 5"/>
          <p:cNvSpPr>
            <a:spLocks noChangeArrowheads="1"/>
          </p:cNvSpPr>
          <p:nvPr userDrawn="1"/>
        </p:nvSpPr>
        <p:spPr bwMode="ltGray">
          <a:xfrm>
            <a:off x="7763787" y="6584512"/>
            <a:ext cx="592251" cy="175257"/>
          </a:xfrm>
          <a:prstGeom prst="rect">
            <a:avLst/>
          </a:prstGeom>
          <a:noFill/>
          <a:ln w="9525">
            <a:noFill/>
            <a:miter lim="800000"/>
            <a:headEnd/>
            <a:tailEnd/>
          </a:ln>
          <a:effectLst/>
        </p:spPr>
        <p:txBody>
          <a:bodyPr wrap="none" lIns="82124" tIns="41061" rIns="82124" bIns="41061" anchor="b">
            <a:spAutoFit/>
          </a:bodyPr>
          <a:lstStyle/>
          <a:p>
            <a:pPr marL="0" algn="l"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marL="0" algn="l" defTabSz="814388" rtl="0" eaLnBrk="1" latinLnBrk="0" hangingPunct="1">
              <a:lnSpc>
                <a:spcPct val="100000"/>
              </a:lnSpc>
            </a:pPr>
            <a:r>
              <a:rPr lang="en-US" sz="600" kern="1200" dirty="0" smtClean="0">
                <a:solidFill>
                  <a:srgbClr val="808080"/>
                </a:solidFill>
                <a:latin typeface="+mj-lt"/>
                <a:ea typeface="+mn-ea"/>
                <a:cs typeface="+mn-cs"/>
              </a:rPr>
              <a:t>© 2013 Cisco and/or its affiliates. All rights reserved.</a:t>
            </a:r>
            <a:endParaRPr lang="en-US" sz="600" kern="1200" dirty="0">
              <a:solidFill>
                <a:srgbClr val="808080"/>
              </a:solidFill>
              <a:latin typeface="+mj-lt"/>
              <a:ea typeface="+mn-ea"/>
              <a:cs typeface="+mn-cs"/>
            </a:endParaRPr>
          </a:p>
        </p:txBody>
      </p:sp>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33375" y="6380780"/>
            <a:ext cx="8477250" cy="160471"/>
          </a:xfrm>
          <a:prstGeom prst="rect">
            <a:avLst/>
          </a:prstGeom>
          <a:noFill/>
        </p:spPr>
      </p:pic>
      <p:sp>
        <p:nvSpPr>
          <p:cNvPr id="9"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extLst>
      <p:ext uri="{BB962C8B-B14F-4D97-AF65-F5344CB8AC3E}">
        <p14:creationId xmlns:p14="http://schemas.microsoft.com/office/powerpoint/2010/main" val="2987243975"/>
      </p:ext>
    </p:extLst>
  </p:cSld>
  <p:clrMapOvr>
    <a:masterClrMapping/>
  </p:clrMapOvr>
  <p:transition>
    <p:wipe dir="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llet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432215"/>
            <a:ext cx="8588861" cy="838200"/>
          </a:xfrm>
        </p:spPr>
        <p:txBody>
          <a:bodyPr/>
          <a:lstStyle>
            <a:lvl1pPr>
              <a:defRPr/>
            </a:lvl1pPr>
          </a:lstStyle>
          <a:p>
            <a:r>
              <a:rPr lang="en-US" dirty="0" smtClean="0"/>
              <a:t>Slide Title Goes Here</a:t>
            </a:r>
            <a:endParaRPr lang="en-US" dirty="0"/>
          </a:p>
        </p:txBody>
      </p:sp>
      <p:sp>
        <p:nvSpPr>
          <p:cNvPr id="4" name="Text Placeholder 3"/>
          <p:cNvSpPr>
            <a:spLocks noGrp="1"/>
          </p:cNvSpPr>
          <p:nvPr>
            <p:ph type="body" sz="quarter" idx="10" hasCustomPrompt="1"/>
          </p:nvPr>
        </p:nvSpPr>
        <p:spPr>
          <a:xfrm>
            <a:off x="228600" y="1344168"/>
            <a:ext cx="8577072" cy="4965192"/>
          </a:xfrm>
        </p:spPr>
        <p:txBody>
          <a:bodyPr vert="horz"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dirty="0" smtClean="0"/>
              <a:t>Body text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65548096"/>
      </p:ext>
    </p:extLst>
  </p:cSld>
  <p:clrMapOvr>
    <a:masterClrMapping/>
  </p:clrMapOvr>
  <p:transition>
    <p:wipe dir="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ullet_Heavy Text">
    <p:spTree>
      <p:nvGrpSpPr>
        <p:cNvPr id="1" name=""/>
        <p:cNvGrpSpPr/>
        <p:nvPr/>
      </p:nvGrpSpPr>
      <p:grpSpPr>
        <a:xfrm>
          <a:off x="0" y="0"/>
          <a:ext cx="0" cy="0"/>
          <a:chOff x="0" y="0"/>
          <a:chExt cx="0" cy="0"/>
        </a:xfrm>
      </p:grpSpPr>
      <p:sp>
        <p:nvSpPr>
          <p:cNvPr id="5" name="Text Placeholder 3"/>
          <p:cNvSpPr>
            <a:spLocks noGrp="1"/>
          </p:cNvSpPr>
          <p:nvPr>
            <p:ph type="body" sz="quarter" idx="11"/>
          </p:nvPr>
        </p:nvSpPr>
        <p:spPr>
          <a:xfrm>
            <a:off x="4706781" y="1339745"/>
            <a:ext cx="4122425" cy="4965700"/>
          </a:xfrm>
        </p:spPr>
        <p:txBody>
          <a:bodyPr>
            <a:normAutofit/>
          </a:bodyPr>
          <a:lstStyle>
            <a:lvl1pPr algn="l" defTabSz="914400" rtl="0" eaLnBrk="1" latinLnBrk="0" hangingPunct="1">
              <a:lnSpc>
                <a:spcPct val="95000"/>
              </a:lnSpc>
              <a:spcBef>
                <a:spcPts val="1480"/>
              </a:spcBef>
              <a:defRPr lang="en-US" sz="1800" kern="1200" dirty="0" smtClean="0">
                <a:solidFill>
                  <a:srgbClr val="435153"/>
                </a:solidFill>
                <a:latin typeface="+mj-lt"/>
                <a:ea typeface="+mn-ea"/>
                <a:cs typeface="+mn-cs"/>
              </a:defRPr>
            </a:lvl1pPr>
            <a:lvl2pPr algn="l" defTabSz="914400" rtl="0" eaLnBrk="1" latinLnBrk="0" hangingPunct="1">
              <a:lnSpc>
                <a:spcPct val="95000"/>
              </a:lnSpc>
              <a:spcBef>
                <a:spcPts val="600"/>
              </a:spcBef>
              <a:defRPr lang="en-US" sz="1400" kern="1200" dirty="0" smtClean="0">
                <a:solidFill>
                  <a:srgbClr val="435153"/>
                </a:solidFill>
                <a:latin typeface="+mj-lt"/>
                <a:ea typeface="+mn-ea"/>
                <a:cs typeface="+mn-cs"/>
              </a:defRPr>
            </a:lvl2pPr>
            <a:lvl3pPr marL="569912" indent="0" algn="l" defTabSz="914400" rtl="0" eaLnBrk="1" latinLnBrk="0" hangingPunct="1">
              <a:lnSpc>
                <a:spcPct val="95000"/>
              </a:lnSpc>
              <a:defRPr lang="en-US" sz="1400" kern="1200" dirty="0" smtClean="0">
                <a:solidFill>
                  <a:srgbClr val="435153"/>
                </a:solidFill>
                <a:latin typeface="+mj-lt"/>
                <a:ea typeface="+mn-ea"/>
                <a:cs typeface="+mn-cs"/>
              </a:defRPr>
            </a:lvl3pPr>
            <a:lvl4pPr algn="l" defTabSz="914400" rtl="0" eaLnBrk="1" latinLnBrk="0" hangingPunct="1">
              <a:lnSpc>
                <a:spcPct val="95000"/>
              </a:lnSpc>
              <a:defRPr lang="en-US" sz="1400" kern="1200" dirty="0" smtClean="0">
                <a:solidFill>
                  <a:srgbClr val="435153"/>
                </a:solidFill>
                <a:latin typeface="+mj-lt"/>
                <a:ea typeface="+mn-ea"/>
                <a:cs typeface="+mn-cs"/>
              </a:defRPr>
            </a:lvl4pPr>
            <a:lvl5pPr algn="l" defTabSz="914400" rtl="0" eaLnBrk="1" latinLnBrk="0" hangingPunct="1">
              <a:lnSpc>
                <a:spcPct val="95000"/>
              </a:lnSpc>
              <a:defRPr lang="en-US" sz="1400" kern="1200" dirty="0">
                <a:solidFill>
                  <a:srgbClr val="435153"/>
                </a:solidFill>
                <a:latin typeface="+mj-lt"/>
                <a:ea typeface="+mn-ea"/>
                <a:cs typeface="+mn-cs"/>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Title Placeholder 1"/>
          <p:cNvSpPr>
            <a:spLocks noGrp="1"/>
          </p:cNvSpPr>
          <p:nvPr>
            <p:ph type="title"/>
          </p:nvPr>
        </p:nvSpPr>
        <p:spPr>
          <a:xfrm>
            <a:off x="229702" y="432215"/>
            <a:ext cx="8588861" cy="838200"/>
          </a:xfrm>
          <a:prstGeom prst="rect">
            <a:avLst/>
          </a:prstGeom>
        </p:spPr>
        <p:txBody>
          <a:bodyPr vert="horz" lIns="82296" tIns="45720" rIns="82296" bIns="45720" rtlCol="0" anchor="b" anchorCtr="0">
            <a:noAutofit/>
          </a:bodyPr>
          <a:lstStyle/>
          <a:p>
            <a:pPr lvl="0" algn="l" defTabSz="914400" rtl="0" eaLnBrk="1" latinLnBrk="0" hangingPunct="1">
              <a:lnSpc>
                <a:spcPct val="80000"/>
              </a:lnSpc>
              <a:spcBef>
                <a:spcPct val="0"/>
              </a:spcBef>
              <a:buNone/>
            </a:pPr>
            <a:r>
              <a:rPr lang="en-US" dirty="0" smtClean="0"/>
              <a:t>Click to edit Master title style</a:t>
            </a:r>
            <a:endParaRPr lang="en-US" dirty="0"/>
          </a:p>
        </p:txBody>
      </p:sp>
      <p:sp>
        <p:nvSpPr>
          <p:cNvPr id="8" name="Text Placeholder 3"/>
          <p:cNvSpPr>
            <a:spLocks noGrp="1"/>
          </p:cNvSpPr>
          <p:nvPr>
            <p:ph type="body" sz="quarter" idx="12"/>
          </p:nvPr>
        </p:nvSpPr>
        <p:spPr>
          <a:xfrm>
            <a:off x="229702" y="1339745"/>
            <a:ext cx="4122425" cy="4965700"/>
          </a:xfrm>
        </p:spPr>
        <p:txBody>
          <a:bodyPr>
            <a:normAutofit/>
          </a:bodyPr>
          <a:lstStyle>
            <a:lvl1pPr algn="l" defTabSz="914400" rtl="0" eaLnBrk="1" latinLnBrk="0" hangingPunct="1">
              <a:lnSpc>
                <a:spcPct val="95000"/>
              </a:lnSpc>
              <a:spcBef>
                <a:spcPts val="1480"/>
              </a:spcBef>
              <a:defRPr lang="en-US" sz="1800" kern="1200" dirty="0" smtClean="0">
                <a:solidFill>
                  <a:srgbClr val="435153"/>
                </a:solidFill>
                <a:latin typeface="+mj-lt"/>
                <a:ea typeface="+mn-ea"/>
                <a:cs typeface="+mn-cs"/>
              </a:defRPr>
            </a:lvl1pPr>
            <a:lvl2pPr algn="l" defTabSz="914400" rtl="0" eaLnBrk="1" latinLnBrk="0" hangingPunct="1">
              <a:lnSpc>
                <a:spcPct val="95000"/>
              </a:lnSpc>
              <a:spcBef>
                <a:spcPts val="600"/>
              </a:spcBef>
              <a:defRPr lang="en-US" sz="1400" kern="1200" dirty="0" smtClean="0">
                <a:solidFill>
                  <a:srgbClr val="435153"/>
                </a:solidFill>
                <a:latin typeface="+mj-lt"/>
                <a:ea typeface="+mn-ea"/>
                <a:cs typeface="+mn-cs"/>
              </a:defRPr>
            </a:lvl2pPr>
            <a:lvl3pPr marL="569912" indent="0" algn="l" defTabSz="914400" rtl="0" eaLnBrk="1" latinLnBrk="0" hangingPunct="1">
              <a:lnSpc>
                <a:spcPct val="95000"/>
              </a:lnSpc>
              <a:defRPr lang="en-US" sz="1400" kern="1200" dirty="0" smtClean="0">
                <a:solidFill>
                  <a:srgbClr val="435153"/>
                </a:solidFill>
                <a:latin typeface="+mj-lt"/>
                <a:ea typeface="+mn-ea"/>
                <a:cs typeface="+mn-cs"/>
              </a:defRPr>
            </a:lvl3pPr>
            <a:lvl4pPr algn="l" defTabSz="914400" rtl="0" eaLnBrk="1" latinLnBrk="0" hangingPunct="1">
              <a:lnSpc>
                <a:spcPct val="95000"/>
              </a:lnSpc>
              <a:defRPr lang="en-US" sz="1400" kern="1200" dirty="0" smtClean="0">
                <a:solidFill>
                  <a:srgbClr val="435153"/>
                </a:solidFill>
                <a:latin typeface="+mj-lt"/>
                <a:ea typeface="+mn-ea"/>
                <a:cs typeface="+mn-cs"/>
              </a:defRPr>
            </a:lvl4pPr>
            <a:lvl5pPr algn="l" defTabSz="914400" rtl="0" eaLnBrk="1" latinLnBrk="0" hangingPunct="1">
              <a:lnSpc>
                <a:spcPct val="95000"/>
              </a:lnSpc>
              <a:defRPr lang="en-US" sz="1400" kern="1200" dirty="0">
                <a:solidFill>
                  <a:srgbClr val="435153"/>
                </a:solidFill>
                <a:latin typeface="+mj-lt"/>
                <a:ea typeface="+mn-ea"/>
                <a:cs typeface="+mn-cs"/>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ullet with pull quote">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1339745"/>
            <a:ext cx="4103687" cy="4965700"/>
          </a:xfrm>
        </p:spPr>
        <p:txBody>
          <a:bodyPr/>
          <a:lstStyle>
            <a:lvl1pPr>
              <a:lnSpc>
                <a:spcPct val="95000"/>
              </a:lnSpc>
              <a:spcBef>
                <a:spcPts val="1480"/>
              </a:spcBef>
              <a:defRPr sz="2200">
                <a:solidFill>
                  <a:srgbClr val="435153"/>
                </a:solidFill>
                <a:latin typeface="+mj-lt"/>
              </a:defRPr>
            </a:lvl1pPr>
            <a:lvl2pPr>
              <a:lnSpc>
                <a:spcPct val="95000"/>
              </a:lnSpc>
              <a:spcBef>
                <a:spcPts val="600"/>
              </a:spcBef>
              <a:defRPr>
                <a:solidFill>
                  <a:srgbClr val="435153"/>
                </a:solidFill>
                <a:latin typeface="+mj-lt"/>
              </a:defRPr>
            </a:lvl2pPr>
            <a:lvl3pPr>
              <a:defRPr>
                <a:solidFill>
                  <a:srgbClr val="435153"/>
                </a:solidFill>
                <a:latin typeface="+mj-lt"/>
              </a:defRPr>
            </a:lvl3pPr>
            <a:lvl4pPr>
              <a:defRPr>
                <a:solidFill>
                  <a:srgbClr val="435153"/>
                </a:solidFill>
                <a:latin typeface="+mj-lt"/>
              </a:defRPr>
            </a:lvl4pPr>
            <a:lvl5pPr>
              <a:defRPr>
                <a:solidFill>
                  <a:srgbClr val="435153"/>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Title 15"/>
          <p:cNvSpPr>
            <a:spLocks noGrp="1"/>
          </p:cNvSpPr>
          <p:nvPr>
            <p:ph type="title"/>
          </p:nvPr>
        </p:nvSpPr>
        <p:spPr>
          <a:xfrm>
            <a:off x="229702" y="432215"/>
            <a:ext cx="8588861" cy="838200"/>
          </a:xfrm>
        </p:spPr>
        <p:txBody>
          <a:bodyPr/>
          <a:lstStyle/>
          <a:p>
            <a:r>
              <a:rPr lang="en-US" dirty="0" smtClean="0"/>
              <a:t>Click to edit Master title style</a:t>
            </a:r>
            <a:endParaRPr lang="en-US" dirty="0"/>
          </a:p>
        </p:txBody>
      </p:sp>
      <p:sp>
        <p:nvSpPr>
          <p:cNvPr id="10" name="Rounded Rectangle 9"/>
          <p:cNvSpPr/>
          <p:nvPr userDrawn="1"/>
        </p:nvSpPr>
        <p:spPr>
          <a:xfrm>
            <a:off x="4984231" y="1416140"/>
            <a:ext cx="3759720" cy="4599033"/>
          </a:xfrm>
          <a:prstGeom prst="roundRect">
            <a:avLst>
              <a:gd name="adj" fmla="val 0"/>
            </a:avLst>
          </a:prstGeom>
          <a:gradFill flip="none" rotWithShape="1">
            <a:gsLst>
              <a:gs pos="0">
                <a:schemeClr val="tx1">
                  <a:lumMod val="20000"/>
                  <a:lumOff val="80000"/>
                </a:schemeClr>
              </a:gs>
              <a:gs pos="47000">
                <a:schemeClr val="bg1"/>
              </a:gs>
              <a:gs pos="100000">
                <a:srgbClr val="EDDFF5"/>
              </a:gs>
            </a:gsLst>
            <a:lin ang="2700000" scaled="1"/>
            <a:tileRect/>
          </a:gradFill>
          <a:ln>
            <a:noFill/>
          </a:ln>
          <a:effectLst>
            <a:outerShdw blurRad="1143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j-lt"/>
            </a:endParaRPr>
          </a:p>
        </p:txBody>
      </p:sp>
      <p:sp>
        <p:nvSpPr>
          <p:cNvPr id="15" name="Text Placeholder 3"/>
          <p:cNvSpPr>
            <a:spLocks noGrp="1"/>
          </p:cNvSpPr>
          <p:nvPr>
            <p:ph type="body" sz="quarter" idx="15"/>
          </p:nvPr>
        </p:nvSpPr>
        <p:spPr>
          <a:xfrm>
            <a:off x="5221224" y="1747683"/>
            <a:ext cx="3236976" cy="1900292"/>
          </a:xfrm>
        </p:spPr>
        <p:txBody>
          <a:bodyPr/>
          <a:lstStyle>
            <a:lvl1pPr marL="114300" indent="-114300">
              <a:buFontTx/>
              <a:buNone/>
              <a:defRPr sz="2000"/>
            </a:lvl1pPr>
          </a:lstStyle>
          <a:p>
            <a:pPr lvl="0"/>
            <a:r>
              <a:rPr lang="en-US" dirty="0" smtClean="0"/>
              <a:t>Click to edit Master text styles</a:t>
            </a:r>
          </a:p>
        </p:txBody>
      </p:sp>
      <p:sp>
        <p:nvSpPr>
          <p:cNvPr id="17" name="Text Placeholder 21"/>
          <p:cNvSpPr>
            <a:spLocks noGrp="1"/>
          </p:cNvSpPr>
          <p:nvPr>
            <p:ph type="body" sz="quarter" idx="16"/>
          </p:nvPr>
        </p:nvSpPr>
        <p:spPr>
          <a:xfrm>
            <a:off x="5310124" y="4876800"/>
            <a:ext cx="3044497" cy="326243"/>
          </a:xfrm>
        </p:spPr>
        <p:txBody>
          <a:bodyPr wrap="square">
            <a:spAutoFit/>
          </a:bodyPr>
          <a:lstStyle>
            <a:lvl1pPr marL="0" indent="0">
              <a:buFontTx/>
              <a:buNone/>
              <a:defRPr sz="1600"/>
            </a:lvl1pPr>
          </a:lstStyle>
          <a:p>
            <a:pPr lvl="0"/>
            <a:r>
              <a:rPr lang="en-US" smtClean="0"/>
              <a:t>Click to edit Master text styles</a:t>
            </a:r>
          </a:p>
        </p:txBody>
      </p:sp>
      <p:cxnSp>
        <p:nvCxnSpPr>
          <p:cNvPr id="19" name="Straight Connector 18"/>
          <p:cNvCxnSpPr/>
          <p:nvPr userDrawn="1"/>
        </p:nvCxnSpPr>
        <p:spPr>
          <a:xfrm flipH="1">
            <a:off x="4990141" y="1335313"/>
            <a:ext cx="1" cy="4760687"/>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Tree>
    <p:extLst>
      <p:ext uri="{BB962C8B-B14F-4D97-AF65-F5344CB8AC3E}">
        <p14:creationId xmlns:p14="http://schemas.microsoft.com/office/powerpoint/2010/main" val="287332592"/>
      </p:ext>
    </p:extLst>
  </p:cSld>
  <p:clrMapOvr>
    <a:masterClrMapping/>
  </p:clrMapOvr>
  <p:transition>
    <p:wipe dir="r"/>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ullet_2-Column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301752"/>
            <a:ext cx="4123944" cy="838200"/>
          </a:xfrm>
        </p:spPr>
        <p:txBody>
          <a:bodyPr vert="horz" lIns="82296" tIns="45720" rIns="82296" bIns="45720" rtlCol="0" anchor="t"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Two Column</a:t>
            </a:r>
            <a:br>
              <a:rPr lang="en-US" dirty="0" smtClean="0"/>
            </a:br>
            <a:r>
              <a:rPr lang="en-US" dirty="0" smtClean="0"/>
              <a:t>Title Left</a:t>
            </a:r>
            <a:endParaRPr lang="en-US" dirty="0"/>
          </a:p>
        </p:txBody>
      </p:sp>
      <p:sp>
        <p:nvSpPr>
          <p:cNvPr id="9" name="Text Placeholder 8"/>
          <p:cNvSpPr>
            <a:spLocks noGrp="1"/>
          </p:cNvSpPr>
          <p:nvPr>
            <p:ph type="body" sz="quarter" idx="11" hasCustomPrompt="1"/>
          </p:nvPr>
        </p:nvSpPr>
        <p:spPr>
          <a:xfrm>
            <a:off x="219455" y="1600200"/>
            <a:ext cx="4142232" cy="4526280"/>
          </a:xfrm>
        </p:spPr>
        <p:txBody>
          <a:bodyPr/>
          <a:lstStyle>
            <a:lvl1pPr marL="0" indent="0">
              <a:buNone/>
              <a:defRPr>
                <a:solidFill>
                  <a:schemeClr val="tx2"/>
                </a:solidFill>
                <a:latin typeface="+mj-lt"/>
              </a:defRPr>
            </a:lvl1pPr>
            <a:lvl2pPr marL="406400" indent="0">
              <a:buClr>
                <a:schemeClr val="accent5"/>
              </a:buClr>
              <a:buFontTx/>
              <a:buNone/>
              <a:tabLst/>
              <a:defRPr>
                <a:solidFill>
                  <a:schemeClr val="tx2"/>
                </a:solidFill>
                <a:latin typeface="+mj-lt"/>
              </a:defRPr>
            </a:lvl2pPr>
          </a:lstStyle>
          <a:p>
            <a:pPr lvl="0"/>
            <a:r>
              <a:rPr lang="en-US" dirty="0" smtClean="0"/>
              <a:t>Body copy uses sentence capital letters only, size 20, left aligned</a:t>
            </a:r>
          </a:p>
          <a:p>
            <a:pPr lvl="1"/>
            <a:r>
              <a:rPr lang="en-US" dirty="0" smtClean="0"/>
              <a:t>Sub-bullets are size 18 </a:t>
            </a:r>
            <a:br>
              <a:rPr lang="en-US" dirty="0" smtClean="0"/>
            </a:br>
            <a:r>
              <a:rPr lang="en-US" dirty="0" smtClean="0"/>
              <a:t>and indented</a:t>
            </a:r>
          </a:p>
          <a:p>
            <a:pPr lvl="1"/>
            <a:r>
              <a:rPr lang="en-US" dirty="0" smtClean="0"/>
              <a:t>Hyperlink: www.cisco.com </a:t>
            </a:r>
          </a:p>
          <a:p>
            <a:pPr lvl="0"/>
            <a:r>
              <a:rPr lang="en-US" dirty="0" smtClean="0"/>
              <a:t>Use Cisco highlight color, bold, or both when emphasizing words, </a:t>
            </a:r>
            <a:br>
              <a:rPr lang="en-US" dirty="0" smtClean="0"/>
            </a:br>
            <a:r>
              <a:rPr lang="en-US" dirty="0" smtClean="0"/>
              <a:t>do not italicize; use yellow on the </a:t>
            </a:r>
            <a:br>
              <a:rPr lang="en-US" dirty="0" smtClean="0"/>
            </a:br>
            <a:r>
              <a:rPr lang="en-US" dirty="0" smtClean="0"/>
              <a:t>black template and red for the white template</a:t>
            </a:r>
          </a:p>
        </p:txBody>
      </p:sp>
      <p:sp>
        <p:nvSpPr>
          <p:cNvPr id="12" name="Text Placeholder 11"/>
          <p:cNvSpPr>
            <a:spLocks noGrp="1"/>
          </p:cNvSpPr>
          <p:nvPr>
            <p:ph type="body" sz="quarter" idx="12" hasCustomPrompt="1"/>
          </p:nvPr>
        </p:nvSpPr>
        <p:spPr>
          <a:xfrm>
            <a:off x="4818888" y="1600200"/>
            <a:ext cx="4005072" cy="4526280"/>
          </a:xfrm>
        </p:spPr>
        <p:txBody>
          <a:bodyPr/>
          <a:lstStyle>
            <a:lvl1pPr marL="0" indent="0">
              <a:buFontTx/>
              <a:buNone/>
              <a:defRPr>
                <a:solidFill>
                  <a:schemeClr val="tx1"/>
                </a:solidFill>
                <a:latin typeface="+mj-lt"/>
              </a:defRPr>
            </a:lvl1pPr>
            <a:lvl2pPr marL="406400" indent="0">
              <a:buClr>
                <a:schemeClr val="accent1">
                  <a:lumMod val="40000"/>
                  <a:lumOff val="60000"/>
                </a:schemeClr>
              </a:buClr>
              <a:buFont typeface="Arial" pitchFamily="34" charset="0"/>
              <a:buNone/>
              <a:defRPr>
                <a:solidFill>
                  <a:schemeClr val="tx1"/>
                </a:solidFill>
                <a:latin typeface="+mj-lt"/>
              </a:defRPr>
            </a:lvl2pPr>
          </a:lstStyle>
          <a:p>
            <a:pPr lvl="0"/>
            <a:r>
              <a:rPr lang="en-US" dirty="0" smtClean="0"/>
              <a:t>Body copy uses sentence capital letters only, size 20, left aligned</a:t>
            </a:r>
          </a:p>
          <a:p>
            <a:pPr lvl="1"/>
            <a:r>
              <a:rPr lang="en-US" dirty="0" smtClean="0"/>
              <a:t>Sub-bullets are size 18 </a:t>
            </a:r>
            <a:br>
              <a:rPr lang="en-US" dirty="0" smtClean="0"/>
            </a:br>
            <a:r>
              <a:rPr lang="en-US" dirty="0" smtClean="0"/>
              <a:t>and indented</a:t>
            </a:r>
          </a:p>
          <a:p>
            <a:pPr lvl="1"/>
            <a:r>
              <a:rPr lang="en-US" dirty="0" smtClean="0"/>
              <a:t>Hyperlink: www.cisco.com </a:t>
            </a:r>
          </a:p>
          <a:p>
            <a:pPr lvl="0"/>
            <a:r>
              <a:rPr lang="en-US" dirty="0" smtClean="0"/>
              <a:t>Use Cisco highlight color, bold, or both when emphasizing words, do not italicize; use yellow on the black template and red for the white template</a:t>
            </a:r>
          </a:p>
        </p:txBody>
      </p:sp>
      <p:sp>
        <p:nvSpPr>
          <p:cNvPr id="4" name="Text Placeholder 3"/>
          <p:cNvSpPr>
            <a:spLocks noGrp="1"/>
          </p:cNvSpPr>
          <p:nvPr>
            <p:ph type="body" sz="quarter" idx="13" hasCustomPrompt="1"/>
          </p:nvPr>
        </p:nvSpPr>
        <p:spPr>
          <a:xfrm>
            <a:off x="4818887" y="301752"/>
            <a:ext cx="3951308" cy="838200"/>
          </a:xfrm>
        </p:spPr>
        <p:txBody>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600" b="0" i="0" u="none" strike="noStrike" kern="1200" cap="none" spc="0" normalizeH="0" baseline="0" noProof="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US" sz="3600" b="0" i="0" u="none" strike="noStrike" kern="1200" cap="none" spc="0" normalizeH="0" baseline="0" noProof="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rPr>
              <a:t>Two Column</a:t>
            </a:r>
            <a:br>
              <a:rPr kumimoji="0" lang="en-US" sz="3600" b="0" i="0" u="none" strike="noStrike" kern="1200" cap="none" spc="0" normalizeH="0" baseline="0" noProof="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rPr>
            </a:br>
            <a:r>
              <a:rPr kumimoji="0" lang="en-US" sz="3600" b="0" i="0" u="none" strike="noStrike" kern="1200" cap="none" spc="0" normalizeH="0" baseline="0" noProof="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rPr>
              <a:t>Title Right</a:t>
            </a:r>
            <a:endParaRPr kumimoji="0" lang="en-US" sz="3600" b="0" i="0" u="none" strike="noStrike" kern="1200" cap="none" spc="0" normalizeH="0" baseline="0" noProof="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endParaRPr>
          </a:p>
        </p:txBody>
      </p:sp>
      <p:cxnSp>
        <p:nvCxnSpPr>
          <p:cNvPr id="14" name="Straight Connector 13"/>
          <p:cNvCxnSpPr/>
          <p:nvPr userDrawn="1"/>
        </p:nvCxnSpPr>
        <p:spPr>
          <a:xfrm>
            <a:off x="4486587" y="777667"/>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par>
    </p:tnLst>
  </p:timing>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ullet_3-Column Layout No Bottom Bar">
    <p:spTree>
      <p:nvGrpSpPr>
        <p:cNvPr id="1" name=""/>
        <p:cNvGrpSpPr/>
        <p:nvPr/>
      </p:nvGrpSpPr>
      <p:grpSpPr>
        <a:xfrm>
          <a:off x="0" y="0"/>
          <a:ext cx="0" cy="0"/>
          <a:chOff x="0" y="0"/>
          <a:chExt cx="0" cy="0"/>
        </a:xfrm>
      </p:grpSpPr>
      <p:sp>
        <p:nvSpPr>
          <p:cNvPr id="13" name="Text Placeholder 12"/>
          <p:cNvSpPr>
            <a:spLocks noGrp="1"/>
          </p:cNvSpPr>
          <p:nvPr>
            <p:ph type="body" sz="quarter" idx="14"/>
          </p:nvPr>
        </p:nvSpPr>
        <p:spPr>
          <a:xfrm>
            <a:off x="244475" y="1866900"/>
            <a:ext cx="2622550" cy="4391025"/>
          </a:xfrm>
        </p:spPr>
        <p:txBody>
          <a:bodyPr/>
          <a:lstStyle>
            <a:lvl1pPr algn="l" defTabSz="914400" rtl="0" eaLnBrk="1" latinLnBrk="0" hangingPunct="1">
              <a:lnSpc>
                <a:spcPct val="95000"/>
              </a:lnSpc>
              <a:defRPr lang="en-US" sz="2000" kern="1200" dirty="0" smtClean="0">
                <a:solidFill>
                  <a:srgbClr val="435153"/>
                </a:solidFill>
                <a:latin typeface="+mj-lt"/>
                <a:ea typeface="+mn-ea"/>
                <a:cs typeface="+mn-cs"/>
              </a:defRPr>
            </a:lvl1pPr>
            <a:lvl2pPr algn="l" defTabSz="914400" rtl="0" eaLnBrk="1" latinLnBrk="0" hangingPunct="1">
              <a:lnSpc>
                <a:spcPct val="95000"/>
              </a:lnSpc>
              <a:defRPr lang="en-US" sz="1600" kern="1200" dirty="0" smtClean="0">
                <a:solidFill>
                  <a:srgbClr val="435153"/>
                </a:solidFill>
                <a:latin typeface="+mj-lt"/>
                <a:ea typeface="+mn-ea"/>
                <a:cs typeface="Arial" pitchFamily="34" charset="0"/>
              </a:defRPr>
            </a:lvl2pPr>
            <a:lvl3pPr marL="569912" indent="0" algn="l" defTabSz="914400" rtl="0" eaLnBrk="1" latinLnBrk="0" hangingPunct="1">
              <a:lnSpc>
                <a:spcPct val="95000"/>
              </a:lnSpc>
              <a:defRPr lang="en-US" sz="1400" kern="1200" dirty="0" smtClean="0">
                <a:solidFill>
                  <a:srgbClr val="435153"/>
                </a:solidFill>
                <a:latin typeface="+mj-lt"/>
                <a:ea typeface="+mn-ea"/>
                <a:cs typeface="Arial" pitchFamily="34" charset="0"/>
              </a:defRPr>
            </a:lvl3pPr>
            <a:lvl4pPr algn="l" defTabSz="914400" rtl="0" eaLnBrk="1" latinLnBrk="0" hangingPunct="1">
              <a:lnSpc>
                <a:spcPct val="95000"/>
              </a:lnSpc>
              <a:defRPr lang="en-US" sz="1200" kern="1200" dirty="0" smtClean="0">
                <a:solidFill>
                  <a:srgbClr val="435153"/>
                </a:solidFill>
                <a:latin typeface="+mj-lt"/>
                <a:ea typeface="+mn-ea"/>
                <a:cs typeface="Arial" pitchFamily="34" charset="0"/>
              </a:defRPr>
            </a:lvl4pPr>
            <a:lvl5pPr algn="l" defTabSz="914400" rtl="0" eaLnBrk="1" latinLnBrk="0" hangingPunct="1">
              <a:lnSpc>
                <a:spcPct val="95000"/>
              </a:lnSpc>
              <a:defRPr lang="en-US" sz="1200" kern="1200" dirty="0">
                <a:solidFill>
                  <a:srgbClr val="435153"/>
                </a:solidFill>
                <a:latin typeface="+mj-lt"/>
                <a:ea typeface="+mn-ea"/>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4" name="Text Placeholder 12"/>
          <p:cNvSpPr>
            <a:spLocks noGrp="1"/>
          </p:cNvSpPr>
          <p:nvPr>
            <p:ph type="body" sz="quarter" idx="15"/>
          </p:nvPr>
        </p:nvSpPr>
        <p:spPr>
          <a:xfrm>
            <a:off x="3292474" y="1866900"/>
            <a:ext cx="2593975" cy="4362450"/>
          </a:xfrm>
        </p:spPr>
        <p:txBody>
          <a:bodyPr/>
          <a:lstStyle>
            <a:lvl1pPr algn="l" defTabSz="914400" rtl="0" eaLnBrk="1" latinLnBrk="0" hangingPunct="1">
              <a:lnSpc>
                <a:spcPct val="95000"/>
              </a:lnSpc>
              <a:defRPr lang="en-US" sz="2000" kern="1200" dirty="0" smtClean="0">
                <a:solidFill>
                  <a:srgbClr val="435153"/>
                </a:solidFill>
                <a:latin typeface="+mj-lt"/>
                <a:ea typeface="+mn-ea"/>
                <a:cs typeface="+mn-cs"/>
              </a:defRPr>
            </a:lvl1pPr>
            <a:lvl2pPr algn="l" defTabSz="914400" rtl="0" eaLnBrk="1" latinLnBrk="0" hangingPunct="1">
              <a:lnSpc>
                <a:spcPct val="95000"/>
              </a:lnSpc>
              <a:defRPr lang="en-US" sz="1600" kern="1200" dirty="0" smtClean="0">
                <a:solidFill>
                  <a:srgbClr val="435153"/>
                </a:solidFill>
                <a:latin typeface="+mj-lt"/>
                <a:ea typeface="+mn-ea"/>
                <a:cs typeface="Arial" pitchFamily="34" charset="0"/>
              </a:defRPr>
            </a:lvl2pPr>
            <a:lvl3pPr marL="569912" indent="0" algn="l" defTabSz="914400" rtl="0" eaLnBrk="1" latinLnBrk="0" hangingPunct="1">
              <a:lnSpc>
                <a:spcPct val="95000"/>
              </a:lnSpc>
              <a:defRPr lang="en-US" sz="1400" kern="1200" dirty="0" smtClean="0">
                <a:solidFill>
                  <a:srgbClr val="435153"/>
                </a:solidFill>
                <a:latin typeface="+mj-lt"/>
                <a:ea typeface="+mn-ea"/>
                <a:cs typeface="Arial" pitchFamily="34" charset="0"/>
              </a:defRPr>
            </a:lvl3pPr>
            <a:lvl4pPr algn="l" defTabSz="914400" rtl="0" eaLnBrk="1" latinLnBrk="0" hangingPunct="1">
              <a:lnSpc>
                <a:spcPct val="95000"/>
              </a:lnSpc>
              <a:defRPr lang="en-US" sz="1200" kern="1200" dirty="0" smtClean="0">
                <a:solidFill>
                  <a:srgbClr val="435153"/>
                </a:solidFill>
                <a:latin typeface="+mj-lt"/>
                <a:ea typeface="+mn-ea"/>
                <a:cs typeface="Arial" pitchFamily="34" charset="0"/>
              </a:defRPr>
            </a:lvl4pPr>
            <a:lvl5pPr algn="l" defTabSz="914400" rtl="0" eaLnBrk="1" latinLnBrk="0" hangingPunct="1">
              <a:lnSpc>
                <a:spcPct val="95000"/>
              </a:lnSpc>
              <a:defRPr lang="en-US" sz="1200" kern="1200" dirty="0">
                <a:solidFill>
                  <a:srgbClr val="435153"/>
                </a:solidFill>
                <a:latin typeface="+mj-lt"/>
                <a:ea typeface="+mn-ea"/>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Text Placeholder 12"/>
          <p:cNvSpPr>
            <a:spLocks noGrp="1"/>
          </p:cNvSpPr>
          <p:nvPr>
            <p:ph type="body" sz="quarter" idx="16"/>
          </p:nvPr>
        </p:nvSpPr>
        <p:spPr>
          <a:xfrm>
            <a:off x="6275388" y="1866900"/>
            <a:ext cx="2633662" cy="4333875"/>
          </a:xfrm>
        </p:spPr>
        <p:txBody>
          <a:bodyPr/>
          <a:lstStyle>
            <a:lvl1pPr algn="l" defTabSz="914400" rtl="0" eaLnBrk="1" latinLnBrk="0" hangingPunct="1">
              <a:lnSpc>
                <a:spcPct val="95000"/>
              </a:lnSpc>
              <a:defRPr lang="en-US" sz="2000" kern="1200" dirty="0" smtClean="0">
                <a:solidFill>
                  <a:srgbClr val="435153"/>
                </a:solidFill>
                <a:latin typeface="+mj-lt"/>
                <a:ea typeface="+mn-ea"/>
                <a:cs typeface="+mn-cs"/>
              </a:defRPr>
            </a:lvl1pPr>
            <a:lvl2pPr algn="l" defTabSz="914400" rtl="0" eaLnBrk="1" latinLnBrk="0" hangingPunct="1">
              <a:lnSpc>
                <a:spcPct val="95000"/>
              </a:lnSpc>
              <a:defRPr lang="en-US" sz="1600" kern="1200" dirty="0" smtClean="0">
                <a:solidFill>
                  <a:srgbClr val="435153"/>
                </a:solidFill>
                <a:latin typeface="+mj-lt"/>
                <a:ea typeface="+mn-ea"/>
                <a:cs typeface="Arial" pitchFamily="34" charset="0"/>
              </a:defRPr>
            </a:lvl2pPr>
            <a:lvl3pPr marL="569912" indent="0" algn="l" defTabSz="914400" rtl="0" eaLnBrk="1" latinLnBrk="0" hangingPunct="1">
              <a:lnSpc>
                <a:spcPct val="95000"/>
              </a:lnSpc>
              <a:defRPr lang="en-US" sz="1400" kern="1200" dirty="0" smtClean="0">
                <a:solidFill>
                  <a:srgbClr val="435153"/>
                </a:solidFill>
                <a:latin typeface="+mj-lt"/>
                <a:ea typeface="+mn-ea"/>
                <a:cs typeface="Arial" pitchFamily="34" charset="0"/>
              </a:defRPr>
            </a:lvl3pPr>
            <a:lvl4pPr algn="l" defTabSz="914400" rtl="0" eaLnBrk="1" latinLnBrk="0" hangingPunct="1">
              <a:lnSpc>
                <a:spcPct val="95000"/>
              </a:lnSpc>
              <a:defRPr lang="en-US" sz="1200" kern="1200" dirty="0" smtClean="0">
                <a:solidFill>
                  <a:srgbClr val="435153"/>
                </a:solidFill>
                <a:latin typeface="+mj-lt"/>
                <a:ea typeface="+mn-ea"/>
                <a:cs typeface="Arial" pitchFamily="34" charset="0"/>
              </a:defRPr>
            </a:lvl4pPr>
            <a:lvl5pPr algn="l" defTabSz="914400" rtl="0" eaLnBrk="1" latinLnBrk="0" hangingPunct="1">
              <a:lnSpc>
                <a:spcPct val="95000"/>
              </a:lnSpc>
              <a:defRPr lang="en-US" sz="1200" kern="1200" dirty="0">
                <a:solidFill>
                  <a:srgbClr val="435153"/>
                </a:solidFill>
                <a:latin typeface="+mj-lt"/>
                <a:ea typeface="+mn-ea"/>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Text Placeholder 20"/>
          <p:cNvSpPr>
            <a:spLocks noGrp="1" noChangeAspect="1"/>
          </p:cNvSpPr>
          <p:nvPr>
            <p:ph type="body" sz="quarter" idx="17"/>
          </p:nvPr>
        </p:nvSpPr>
        <p:spPr>
          <a:xfrm>
            <a:off x="219456" y="319099"/>
            <a:ext cx="2670048" cy="1200329"/>
          </a:xfrm>
        </p:spPr>
        <p:txBody>
          <a:bodyPr anchor="b"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000" b="0" i="0" u="none" strike="noStrike" kern="1200" cap="none" spc="0" normalizeH="0" baseline="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lang="en-US" smtClean="0"/>
              <a:t>Click to edit Master text styles</a:t>
            </a:r>
          </a:p>
        </p:txBody>
      </p:sp>
      <p:sp>
        <p:nvSpPr>
          <p:cNvPr id="22" name="Text Placeholder 20"/>
          <p:cNvSpPr>
            <a:spLocks noGrp="1"/>
          </p:cNvSpPr>
          <p:nvPr>
            <p:ph type="body" sz="quarter" idx="18"/>
          </p:nvPr>
        </p:nvSpPr>
        <p:spPr>
          <a:xfrm>
            <a:off x="3255264" y="319099"/>
            <a:ext cx="2670048" cy="1200329"/>
          </a:xfrm>
        </p:spPr>
        <p:txBody>
          <a:bodyPr anchor="b"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000" b="0" i="0" u="none" strike="noStrike" kern="1200" cap="none" spc="0" normalizeH="0" baseline="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lang="en-US" dirty="0" smtClean="0"/>
              <a:t>Click to edit Master text styles</a:t>
            </a:r>
          </a:p>
        </p:txBody>
      </p:sp>
      <p:sp>
        <p:nvSpPr>
          <p:cNvPr id="24" name="Text Placeholder 20"/>
          <p:cNvSpPr>
            <a:spLocks noGrp="1" noChangeAspect="1"/>
          </p:cNvSpPr>
          <p:nvPr>
            <p:ph type="body" sz="quarter" idx="19"/>
          </p:nvPr>
        </p:nvSpPr>
        <p:spPr>
          <a:xfrm>
            <a:off x="6247902" y="319099"/>
            <a:ext cx="2670048" cy="1200329"/>
          </a:xfrm>
        </p:spPr>
        <p:txBody>
          <a:bodyPr anchor="b" anchorCtr="0">
            <a:spAutoFit/>
          </a:bodyPr>
          <a:lstStyle>
            <a:lvl1pPr marL="0" marR="0" indent="0" algn="l" defTabSz="914400" rtl="0" eaLnBrk="1" fontAlgn="auto" latinLnBrk="0" hangingPunct="1">
              <a:lnSpc>
                <a:spcPct val="80000"/>
              </a:lnSpc>
              <a:spcBef>
                <a:spcPct val="0"/>
              </a:spcBef>
              <a:spcAft>
                <a:spcPts val="0"/>
              </a:spcAft>
              <a:buClrTx/>
              <a:buSzTx/>
              <a:buFontTx/>
              <a:buNone/>
              <a:tabLst/>
              <a:defRPr kumimoji="0" lang="en-US" sz="3000" b="0" i="0" u="none" strike="noStrike" kern="1200" cap="none" spc="0" normalizeH="0" baseline="0" dirty="0" smtClean="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lang="en-US" dirty="0" smtClean="0"/>
              <a:t>Click to edit Master text styles</a:t>
            </a:r>
          </a:p>
        </p:txBody>
      </p:sp>
      <p:cxnSp>
        <p:nvCxnSpPr>
          <p:cNvPr id="11" name="Straight Connector 10"/>
          <p:cNvCxnSpPr/>
          <p:nvPr userDrawn="1"/>
        </p:nvCxnSpPr>
        <p:spPr>
          <a:xfrm>
            <a:off x="3082817" y="869003"/>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a:off x="6083084" y="869003"/>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hart">
    <p:spTree>
      <p:nvGrpSpPr>
        <p:cNvPr id="1" name=""/>
        <p:cNvGrpSpPr/>
        <p:nvPr/>
      </p:nvGrpSpPr>
      <p:grpSpPr>
        <a:xfrm>
          <a:off x="0" y="0"/>
          <a:ext cx="0" cy="0"/>
          <a:chOff x="0" y="0"/>
          <a:chExt cx="0" cy="0"/>
        </a:xfrm>
      </p:grpSpPr>
      <p:sp>
        <p:nvSpPr>
          <p:cNvPr id="39" name="Title 1"/>
          <p:cNvSpPr>
            <a:spLocks noGrp="1"/>
          </p:cNvSpPr>
          <p:nvPr>
            <p:ph type="title" hasCustomPrompt="1"/>
          </p:nvPr>
        </p:nvSpPr>
        <p:spPr>
          <a:xfrm>
            <a:off x="246972" y="439710"/>
            <a:ext cx="8567244" cy="838200"/>
          </a:xfrm>
        </p:spPr>
        <p:txBody>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Slide Title Goes Here</a:t>
            </a:r>
            <a:endParaRPr lang="en-US" dirty="0"/>
          </a:p>
        </p:txBody>
      </p:sp>
      <p:sp>
        <p:nvSpPr>
          <p:cNvPr id="36" name="Chart Placeholder 35"/>
          <p:cNvSpPr>
            <a:spLocks noGrp="1"/>
          </p:cNvSpPr>
          <p:nvPr>
            <p:ph type="chart" sz="quarter" idx="10"/>
          </p:nvPr>
        </p:nvSpPr>
        <p:spPr>
          <a:xfrm>
            <a:off x="359764" y="1476375"/>
            <a:ext cx="8439461" cy="4305300"/>
          </a:xfrm>
        </p:spPr>
        <p:txBody>
          <a:bodyPr anchor="ctr" anchorCtr="1"/>
          <a:lstStyle>
            <a:lvl1pPr>
              <a:buNone/>
              <a:defRPr>
                <a:latin typeface="+mj-lt"/>
              </a:defRPr>
            </a:lvl1pPr>
          </a:lstStyle>
          <a:p>
            <a:r>
              <a:rPr lang="en-US" dirty="0" smtClean="0"/>
              <a:t>Click icon to add chart</a:t>
            </a:r>
            <a:endParaRPr lang="en-US" dirty="0"/>
          </a:p>
        </p:txBody>
      </p:sp>
      <p:sp>
        <p:nvSpPr>
          <p:cNvPr id="4" name="Text Placeholder 9"/>
          <p:cNvSpPr>
            <a:spLocks noGrp="1"/>
          </p:cNvSpPr>
          <p:nvPr>
            <p:ph type="body" sz="quarter" idx="11" hasCustomPrompt="1"/>
          </p:nvPr>
        </p:nvSpPr>
        <p:spPr>
          <a:xfrm>
            <a:off x="249466" y="6062114"/>
            <a:ext cx="7461250" cy="276999"/>
          </a:xfrm>
        </p:spPr>
        <p:txBody>
          <a:bodyPr wrap="square" anchor="b" anchorCtr="0">
            <a:spAutoFit/>
          </a:bodyPr>
          <a:lstStyle>
            <a:lvl1pPr algn="l" defTabSz="804863">
              <a:lnSpc>
                <a:spcPct val="100000"/>
              </a:lnSpc>
              <a:spcBef>
                <a:spcPct val="50000"/>
              </a:spcBef>
              <a:buNone/>
              <a:defRPr sz="1200">
                <a:solidFill>
                  <a:srgbClr val="435153"/>
                </a:solidFill>
                <a:latin typeface="+mj-lt"/>
              </a:defRPr>
            </a:lvl1pPr>
            <a:lvl2pPr>
              <a:buFont typeface="Arial" pitchFamily="34" charset="0"/>
              <a:buNone/>
              <a:defRPr sz="1400"/>
            </a:lvl2pPr>
            <a:lvl3pPr>
              <a:buFont typeface="Arial" pitchFamily="34" charset="0"/>
              <a:buNone/>
              <a:defRPr sz="1400"/>
            </a:lvl3pPr>
            <a:lvl4pPr>
              <a:buFont typeface="Arial" pitchFamily="34" charset="0"/>
              <a:buNone/>
              <a:defRPr sz="1400"/>
            </a:lvl4pPr>
            <a:lvl5pPr>
              <a:buFont typeface="Arial" pitchFamily="34" charset="0"/>
              <a:buNone/>
              <a:defRPr sz="1400"/>
            </a:lvl5pPr>
          </a:lstStyle>
          <a:p>
            <a:pPr lvl="0"/>
            <a:r>
              <a:rPr lang="en-US" dirty="0" smtClean="0"/>
              <a:t>Source: Placeholder for Notes Is 12 Points</a:t>
            </a:r>
          </a:p>
        </p:txBody>
      </p:sp>
    </p:spTree>
  </p:cSld>
  <p:clrMapOvr>
    <a:masterClrMapping/>
  </p:clrMapOvr>
  <p:transition>
    <p:wipe dir="r"/>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Bottom title_photo and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5430244"/>
            <a:ext cx="8558698" cy="838200"/>
          </a:xfrm>
        </p:spPr>
        <p:txBody>
          <a:bodyPr vert="horz" lIns="82296" tIns="45720" rIns="82296" bIns="45720" rtlCol="0" anchor="b"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Slide Title Goes Here</a:t>
            </a:r>
            <a:endParaRPr lang="en-US" dirty="0"/>
          </a:p>
        </p:txBody>
      </p:sp>
      <p:sp>
        <p:nvSpPr>
          <p:cNvPr id="4" name="Text Placeholder 3"/>
          <p:cNvSpPr>
            <a:spLocks noGrp="1"/>
          </p:cNvSpPr>
          <p:nvPr>
            <p:ph type="body" sz="quarter" idx="10" hasCustomPrompt="1"/>
          </p:nvPr>
        </p:nvSpPr>
        <p:spPr>
          <a:xfrm>
            <a:off x="246888" y="1600200"/>
            <a:ext cx="4005072" cy="3749040"/>
          </a:xfrm>
        </p:spPr>
        <p:txBody>
          <a:bodyPr anchor="ctr" anchorCtr="0">
            <a:normAutofit/>
          </a:bodyPr>
          <a:lstStyle>
            <a:lvl1pPr marL="0" indent="0">
              <a:buFontTx/>
              <a:buNone/>
              <a:defRPr sz="2400" baseline="0">
                <a:solidFill>
                  <a:schemeClr val="tx1">
                    <a:lumMod val="75000"/>
                  </a:schemeClr>
                </a:solidFill>
                <a:latin typeface="+mj-lt"/>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Simple text goes here and can wrap to accommodate more lines of information</a:t>
            </a:r>
          </a:p>
        </p:txBody>
      </p:sp>
      <p:sp>
        <p:nvSpPr>
          <p:cNvPr id="6" name="Picture Placeholder 5"/>
          <p:cNvSpPr>
            <a:spLocks noGrp="1"/>
          </p:cNvSpPr>
          <p:nvPr>
            <p:ph type="pic" sz="quarter" idx="11" hasCustomPrompt="1"/>
          </p:nvPr>
        </p:nvSpPr>
        <p:spPr>
          <a:xfrm>
            <a:off x="4873752" y="1947672"/>
            <a:ext cx="3429000" cy="2990088"/>
          </a:xfrm>
        </p:spPr>
        <p:txBody>
          <a:bodyPr anchor="ctr" anchorCtr="1"/>
          <a:lstStyle>
            <a:lvl1pPr algn="ctr">
              <a:buFontTx/>
              <a:buNone/>
              <a:defRPr>
                <a:latin typeface="+mj-lt"/>
              </a:defRPr>
            </a:lvl1pPr>
          </a:lstStyle>
          <a:p>
            <a:r>
              <a:rPr lang="en-US" dirty="0" smtClean="0"/>
              <a:t>Insert photo here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Bottom 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5430244"/>
            <a:ext cx="8558698" cy="838200"/>
          </a:xfrm>
        </p:spPr>
        <p:txBody>
          <a:bodyPr vert="horz" lIns="82296" tIns="45720" rIns="82296" bIns="45720" rtlCol="0" anchor="b" anchorCtr="0">
            <a:noAutofit/>
          </a:bodyPr>
          <a:lst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a:lstStyle>
          <a:p>
            <a:r>
              <a:rPr lang="en-US" dirty="0" smtClean="0"/>
              <a:t>Slide Title Goes Here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Quot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93776" y="5852160"/>
            <a:ext cx="8112126" cy="384175"/>
          </a:xfrm>
        </p:spPr>
        <p:txBody>
          <a:bodyPr>
            <a:normAutofit/>
          </a:bodyPr>
          <a:lstStyle>
            <a:lvl1pPr marL="0" indent="0" algn="l"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rgbClr val="493B93"/>
                </a:solidFill>
                <a:latin typeface="+mj-lt"/>
                <a:ea typeface="+mn-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l" defTabSz="914400" rtl="0" eaLnBrk="1" latinLnBrk="0" hangingPunct="1">
              <a:spcBef>
                <a:spcPct val="20000"/>
              </a:spcBef>
              <a:buFont typeface="Arial" pitchFamily="34" charset="0"/>
              <a:buNone/>
            </a:pPr>
            <a:r>
              <a:rPr lang="en-US" dirty="0" smtClean="0"/>
              <a:t>Presenter Name and Title Go Here</a:t>
            </a:r>
            <a:endParaRPr lang="en-US" dirty="0"/>
          </a:p>
        </p:txBody>
      </p:sp>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19456" y="649224"/>
            <a:ext cx="8112125" cy="4480560"/>
          </a:xfrm>
        </p:spPr>
        <p:txBody>
          <a:bodyPr/>
          <a:lstStyle>
            <a:lvl1pPr marL="236538" indent="-236538" algn="l" defTabSz="914400" rtl="0" eaLnBrk="1" latinLnBrk="0" hangingPunct="1">
              <a:lnSpc>
                <a:spcPts val="5200"/>
              </a:lnSpc>
              <a:spcBef>
                <a:spcPct val="20000"/>
              </a:spcBef>
              <a:buClr>
                <a:schemeClr val="tx1"/>
              </a:buClr>
              <a:buFont typeface="Arial" pitchFamily="34" charset="0"/>
              <a:buNone/>
              <a:defRPr kumimoji="0" lang="en-US" sz="5400" b="0" i="0" u="none" strike="noStrike" kern="1200" cap="none" spc="0" normalizeH="0" baseline="0" dirty="0">
                <a:ln>
                  <a:noFill/>
                </a:ln>
                <a:gradFill flip="none" rotWithShape="1">
                  <a:gsLst>
                    <a:gs pos="16000">
                      <a:srgbClr val="6B308D">
                        <a:lumMod val="80000"/>
                        <a:lumOff val="20000"/>
                      </a:srgbClr>
                    </a:gs>
                    <a:gs pos="100000">
                      <a:srgbClr val="28A7DF"/>
                    </a:gs>
                  </a:gsLst>
                  <a:lin ang="1800000" scaled="0"/>
                  <a:tileRect/>
                </a:gradFill>
                <a:effectLst/>
                <a:uLnTx/>
                <a:uFillTx/>
                <a:latin typeface="+mj-lt"/>
                <a:ea typeface="+mj-ea"/>
                <a:cs typeface="Arial" pitchFamily="34" charset="0"/>
              </a:defRPr>
            </a:lvl1pPr>
          </a:lstStyle>
          <a:p>
            <a:r>
              <a:rPr lang="en-US" dirty="0" smtClean="0"/>
              <a:t>“Format large quotes using this slide layout. Be sure to cite your source below.”</a:t>
            </a:r>
            <a:endParaRPr lang="en-US" dirty="0"/>
          </a:p>
        </p:txBody>
      </p:sp>
      <p:sp>
        <p:nvSpPr>
          <p:cNvPr id="49"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Tree>
  </p:cSld>
  <p:clrMapOvr>
    <a:masterClrMapping/>
  </p:clrMapOvr>
  <p:transition>
    <p:wipe dir="r"/>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Big Statement">
    <p:spTree>
      <p:nvGrpSpPr>
        <p:cNvPr id="1" name=""/>
        <p:cNvGrpSpPr/>
        <p:nvPr/>
      </p:nvGrpSpPr>
      <p:grpSpPr>
        <a:xfrm>
          <a:off x="0" y="0"/>
          <a:ext cx="0" cy="0"/>
          <a:chOff x="0" y="0"/>
          <a:chExt cx="0" cy="0"/>
        </a:xfrm>
      </p:grpSpPr>
      <p:pic>
        <p:nvPicPr>
          <p:cNvPr id="16" name="Picture 1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 name="Title 1"/>
          <p:cNvSpPr>
            <a:spLocks noGrp="1"/>
          </p:cNvSpPr>
          <p:nvPr>
            <p:ph type="title" hasCustomPrompt="1"/>
          </p:nvPr>
        </p:nvSpPr>
        <p:spPr>
          <a:xfrm>
            <a:off x="237744" y="484632"/>
            <a:ext cx="8755128" cy="4372131"/>
          </a:xfrm>
        </p:spPr>
        <p:txBody>
          <a:bodyPr anchor="b" anchorCtr="0"/>
          <a:lstStyle>
            <a:lvl1pPr marL="228600" indent="-228600">
              <a:buFont typeface="Arial" pitchFamily="34" charset="0"/>
              <a:buChar char="“"/>
              <a:defRPr sz="6000" spc="-200" baseline="0">
                <a:solidFill>
                  <a:schemeClr val="bg1"/>
                </a:solidFill>
                <a:latin typeface="+mj-lt"/>
              </a:defRPr>
            </a:lvl1pPr>
          </a:lstStyle>
          <a:p>
            <a:r>
              <a:rPr lang="en-US" dirty="0" smtClean="0"/>
              <a:t>Format large quotes using this slide layout. Be sure to cite your source below.”</a:t>
            </a:r>
            <a:endParaRPr lang="en-US" dirty="0"/>
          </a:p>
        </p:txBody>
      </p:sp>
      <p:sp>
        <p:nvSpPr>
          <p:cNvPr id="28" name="Rectangle 5"/>
          <p:cNvSpPr>
            <a:spLocks noChangeArrowheads="1"/>
          </p:cNvSpPr>
          <p:nvPr/>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7" name="Text Placeholder 4"/>
          <p:cNvSpPr>
            <a:spLocks noGrp="1"/>
          </p:cNvSpPr>
          <p:nvPr>
            <p:ph type="body" sz="quarter" idx="11" hasCustomPrompt="1"/>
          </p:nvPr>
        </p:nvSpPr>
        <p:spPr>
          <a:xfrm>
            <a:off x="460248" y="5358903"/>
            <a:ext cx="8574685" cy="614362"/>
          </a:xfrm>
        </p:spPr>
        <p:txBody>
          <a:bodyPr vert="horz" lIns="91440" tIns="45720" rIns="91440" bIns="45720" rtlCol="0">
            <a:normAutofit/>
          </a:bodyPr>
          <a:lstStyle>
            <a:lvl1pPr marL="0" indent="0">
              <a:buNone/>
              <a:defRPr lang="en-US" sz="2400" kern="1200" dirty="0" smtClean="0">
                <a:solidFill>
                  <a:schemeClr val="bg1"/>
                </a:solidFill>
                <a:latin typeface="+mj-lt"/>
                <a:ea typeface="+mn-ea"/>
                <a:cs typeface="+mn-cs"/>
              </a:defRPr>
            </a:lvl1pPr>
          </a:lstStyle>
          <a:p>
            <a:pPr marL="0" lvl="0" indent="0" algn="l" defTabSz="914400" rtl="0" eaLnBrk="1" latinLnBrk="0" hangingPunct="1">
              <a:lnSpc>
                <a:spcPct val="95000"/>
              </a:lnSpc>
              <a:spcBef>
                <a:spcPts val="1440"/>
              </a:spcBef>
              <a:buClr>
                <a:srgbClr val="92D050"/>
              </a:buClr>
              <a:buSzPct val="90000"/>
              <a:buFont typeface="Arial" pitchFamily="34" charset="0"/>
              <a:buNone/>
              <a:tabLst/>
            </a:pPr>
            <a:r>
              <a:rPr lang="en-US" dirty="0" smtClean="0"/>
              <a:t>Source</a:t>
            </a:r>
            <a:endParaRPr lang="en-US" dirty="0"/>
          </a:p>
        </p:txBody>
      </p:sp>
      <p:sp>
        <p:nvSpPr>
          <p:cNvPr id="21"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22"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torytelling">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229702" y="1918741"/>
            <a:ext cx="4117446" cy="3020518"/>
          </a:xfrm>
        </p:spPr>
        <p:txBody>
          <a:bodyPr vert="horz" lIns="82296" tIns="45720" rIns="82296" bIns="45720" rtlCol="0" anchor="ctr" anchorCtr="0">
            <a:noAutofit/>
          </a:bodyPr>
          <a:lstStyle>
            <a:lvl1pPr marL="0" indent="0" algn="l" defTabSz="914400" rtl="0" eaLnBrk="1" latinLnBrk="0" hangingPunct="1">
              <a:lnSpc>
                <a:spcPct val="80000"/>
              </a:lnSpc>
              <a:spcBef>
                <a:spcPct val="0"/>
              </a:spcBef>
              <a:buClr>
                <a:schemeClr val="tx1"/>
              </a:buClr>
              <a:buFont typeface="Ciscolight" pitchFamily="2" charset="0"/>
              <a:buNone/>
              <a:defRPr kumimoji="0" lang="en-US" sz="5400" b="0" i="0" u="none" strike="noStrike" kern="1200" cap="none" spc="0" normalizeH="0" baseline="0" dirty="0">
                <a:ln>
                  <a:noFill/>
                </a:ln>
                <a:gradFill flip="none" rotWithShape="1">
                  <a:gsLst>
                    <a:gs pos="16000">
                      <a:srgbClr val="6B308D">
                        <a:lumMod val="80000"/>
                        <a:lumOff val="20000"/>
                      </a:srgbClr>
                    </a:gs>
                    <a:gs pos="100000">
                      <a:srgbClr val="28A7DF"/>
                    </a:gs>
                  </a:gsLst>
                  <a:lin ang="1800000" scaled="0"/>
                  <a:tileRect/>
                </a:gradFill>
                <a:effectLst/>
                <a:uLnTx/>
                <a:uFillTx/>
                <a:latin typeface="+mj-lt"/>
                <a:ea typeface="+mj-ea"/>
                <a:cs typeface="Arial" pitchFamily="34" charset="0"/>
              </a:defRPr>
            </a:lvl1pPr>
          </a:lstStyle>
          <a:p>
            <a:r>
              <a:rPr lang="en-US" dirty="0" smtClean="0"/>
              <a:t>Telling Shared Experiences</a:t>
            </a:r>
            <a:endParaRPr lang="en-US" dirty="0"/>
          </a:p>
        </p:txBody>
      </p:sp>
      <p:sp>
        <p:nvSpPr>
          <p:cNvPr id="9" name="Text Placeholder 3"/>
          <p:cNvSpPr>
            <a:spLocks noGrp="1"/>
          </p:cNvSpPr>
          <p:nvPr>
            <p:ph type="body" sz="quarter" idx="11" hasCustomPrompt="1"/>
          </p:nvPr>
        </p:nvSpPr>
        <p:spPr>
          <a:xfrm>
            <a:off x="4922519" y="777667"/>
            <a:ext cx="3895344" cy="5287676"/>
          </a:xfrm>
        </p:spPr>
        <p:txBody>
          <a:bodyPr anchor="ctr" anchorCtr="0">
            <a:normAutofit/>
          </a:bodyPr>
          <a:lstStyle>
            <a:lvl1pPr marL="0" indent="0">
              <a:buFontTx/>
              <a:buNone/>
              <a:defRPr lang="en-US" sz="2000" kern="1200" dirty="0">
                <a:solidFill>
                  <a:srgbClr val="493B93"/>
                </a:solidFill>
                <a:latin typeface="+mj-lt"/>
                <a:ea typeface="+mn-ea"/>
                <a:cs typeface="+mn-cs"/>
              </a:defRPr>
            </a:lvl1pPr>
            <a:lvl2pPr>
              <a:defRPr sz="2000"/>
            </a:lvl2pPr>
            <a:lvl3pPr>
              <a:defRPr sz="2000"/>
            </a:lvl3pPr>
            <a:lvl4pPr>
              <a:defRPr sz="2000"/>
            </a:lvl4pPr>
            <a:lvl5pPr>
              <a:defRPr sz="2000"/>
            </a:lvl5pPr>
          </a:lstStyle>
          <a:p>
            <a:pPr marL="0" lvl="0" indent="0" algn="l" defTabSz="914400" rtl="0" eaLnBrk="1" latinLnBrk="0" hangingPunct="1">
              <a:lnSpc>
                <a:spcPts val="2400"/>
              </a:lnSpc>
              <a:spcBef>
                <a:spcPts val="0"/>
              </a:spcBef>
              <a:buClr>
                <a:srgbClr val="435153"/>
              </a:buClr>
              <a:buFont typeface="Arial" pitchFamily="34" charset="0"/>
              <a:buNone/>
            </a:pPr>
            <a:r>
              <a:rPr lang="en-US" dirty="0" smtClean="0"/>
              <a:t>Tell your story here</a:t>
            </a:r>
            <a:endParaRPr lang="en-US" dirty="0"/>
          </a:p>
        </p:txBody>
      </p:sp>
      <p:cxnSp>
        <p:nvCxnSpPr>
          <p:cNvPr id="5" name="Straight Connector 4"/>
          <p:cNvCxnSpPr/>
          <p:nvPr userDrawn="1"/>
        </p:nvCxnSpPr>
        <p:spPr>
          <a:xfrm>
            <a:off x="4486587" y="777667"/>
            <a:ext cx="0" cy="5287676"/>
          </a:xfrm>
          <a:prstGeom prst="line">
            <a:avLst/>
          </a:prstGeom>
          <a:ln w="76200" cap="rnd">
            <a:gradFill>
              <a:gsLst>
                <a:gs pos="0">
                  <a:schemeClr val="tx1"/>
                </a:gs>
                <a:gs pos="50000">
                  <a:schemeClr val="accent4"/>
                </a:gs>
                <a:gs pos="100000">
                  <a:schemeClr val="tx2"/>
                </a:gs>
              </a:gsLst>
              <a:lin ang="1200000" scaled="0"/>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20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700"/>
                                        <p:tgtEl>
                                          <p:spTgt spid="4"/>
                                        </p:tgtEl>
                                      </p:cBhvr>
                                    </p:animEffect>
                                  </p:childTnLst>
                                </p:cTn>
                              </p:par>
                              <p:par>
                                <p:cTn id="8" presetID="10" presetClass="entr" presetSubtype="0" fill="hold" grpId="0" nodeType="withEffect">
                                  <p:stCondLst>
                                    <p:cond delay="400"/>
                                  </p:stCondLst>
                                  <p:childTnLst>
                                    <p:set>
                                      <p:cBhvr>
                                        <p:cTn id="9" dur="1" fill="hold">
                                          <p:stCondLst>
                                            <p:cond delay="0"/>
                                          </p:stCondLst>
                                        </p:cTn>
                                        <p:tgtEl>
                                          <p:spTgt spid="9">
                                            <p:txEl>
                                              <p:pRg st="0" end="0"/>
                                            </p:txEl>
                                          </p:spTgt>
                                        </p:tgtEl>
                                        <p:attrNameLst>
                                          <p:attrName>style.visibility</p:attrName>
                                        </p:attrNameLst>
                                      </p:cBhvr>
                                      <p:to>
                                        <p:strVal val="visible"/>
                                      </p:to>
                                    </p:set>
                                    <p:animEffect transition="in" filter="fade">
                                      <p:cBhvr>
                                        <p:cTn id="10" dur="11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uild="p">
        <p:tmplLst>
          <p:tmpl lvl="1">
            <p:tnLst>
              <p:par>
                <p:cTn presetID="10" presetClass="entr" presetSubtype="0" fill="hold" nodeType="withEffect">
                  <p:stCondLst>
                    <p:cond delay="400"/>
                  </p:stCondLst>
                  <p:childTnLst>
                    <p:set>
                      <p:cBhvr>
                        <p:cTn dur="1" fill="hold">
                          <p:stCondLst>
                            <p:cond delay="0"/>
                          </p:stCondLst>
                        </p:cTn>
                        <p:tgtEl>
                          <p:spTgt spid="9"/>
                        </p:tgtEl>
                        <p:attrNameLst>
                          <p:attrName>style.visibility</p:attrName>
                        </p:attrNameLst>
                      </p:cBhvr>
                      <p:to>
                        <p:strVal val="visible"/>
                      </p:to>
                    </p:set>
                    <p:animEffect transition="in" filter="fade">
                      <p:cBhvr>
                        <p:cTn dur="1100"/>
                        <p:tgtEl>
                          <p:spTgt spid="9"/>
                        </p:tgtEl>
                      </p:cBhvr>
                    </p:animEffect>
                  </p:childTnLst>
                </p:cTn>
              </p:par>
            </p:tnLst>
          </p:tmpl>
        </p:tmplLst>
      </p:bldP>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Demo">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236383" y="4279392"/>
            <a:ext cx="4684867" cy="384175"/>
          </a:xfrm>
        </p:spPr>
        <p:txBody>
          <a:bodyPr vert="horz" lIns="91440" tIns="45720" rIns="91440" bIns="45720" rtlCol="0">
            <a:normAutofit/>
          </a:bodyPr>
          <a:lstStyle>
            <a:lvl1pPr marL="0" indent="0" algn="l" defTabSz="914400" rtl="0" eaLnBrk="1" latinLnBrk="0" hangingPunct="1">
              <a:lnSpc>
                <a:spcPct val="95000"/>
              </a:lnSpc>
              <a:spcBef>
                <a:spcPct val="20000"/>
              </a:spcBef>
              <a:buClr>
                <a:srgbClr val="92D050"/>
              </a:buClr>
              <a:buSzPct val="90000"/>
              <a:buFont typeface="Arial" pitchFamily="34" charset="0"/>
              <a:buNone/>
              <a:tabLst/>
              <a:defRPr kumimoji="0" lang="en-US" sz="2000" b="0" i="0" u="none" strike="noStrike" kern="1200" cap="none" spc="0" normalizeH="0" baseline="0" dirty="0">
                <a:ln>
                  <a:noFill/>
                </a:ln>
                <a:solidFill>
                  <a:srgbClr val="493B93"/>
                </a:solidFill>
                <a:effectLst/>
                <a:uLnTx/>
                <a:uFillTx/>
                <a:latin typeface="+mj-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lvl="0" indent="0" algn="l" defTabSz="914400" rtl="0" eaLnBrk="1" latinLnBrk="0" hangingPunct="1">
              <a:lnSpc>
                <a:spcPct val="95000"/>
              </a:lnSpc>
              <a:spcBef>
                <a:spcPts val="1440"/>
              </a:spcBef>
              <a:buClr>
                <a:srgbClr val="92D050"/>
              </a:buClr>
              <a:buSzPct val="90000"/>
              <a:buFont typeface="Arial" pitchFamily="34" charset="0"/>
              <a:buNone/>
              <a:tabLst/>
            </a:pPr>
            <a:r>
              <a:rPr lang="en-US" dirty="0" smtClean="0"/>
              <a:t>Presenter Name and Title Go Here</a:t>
            </a:r>
            <a:endParaRPr lang="en-US" dirty="0"/>
          </a:p>
        </p:txBody>
      </p:sp>
      <p:sp>
        <p:nvSpPr>
          <p:cNvPr id="27" name="Rectangle 3"/>
          <p:cNvSpPr>
            <a:spLocks noChangeArrowheads="1"/>
          </p:cNvSpPr>
          <p:nvPr/>
        </p:nvSpPr>
        <p:spPr bwMode="white">
          <a:xfrm>
            <a:off x="0" y="0"/>
            <a:ext cx="9144000" cy="177800"/>
          </a:xfrm>
          <a:prstGeom prst="rect">
            <a:avLst/>
          </a:prstGeom>
          <a:solidFill>
            <a:schemeClr val="bg2"/>
          </a:solidFill>
          <a:ln w="25400" algn="ctr">
            <a:noFill/>
            <a:miter lim="800000"/>
            <a:headEnd/>
            <a:tailEnd/>
          </a:ln>
          <a:effectLst/>
        </p:spPr>
        <p:txBody>
          <a:bodyPr wrap="none" anchor="ctr"/>
          <a:lstStyle/>
          <a:p>
            <a:endParaRPr lang="en-US">
              <a:latin typeface="+mj-lt"/>
            </a:endParaRPr>
          </a:p>
        </p:txBody>
      </p:sp>
      <p:sp>
        <p:nvSpPr>
          <p:cNvPr id="2" name="Title 1"/>
          <p:cNvSpPr>
            <a:spLocks noGrp="1"/>
          </p:cNvSpPr>
          <p:nvPr>
            <p:ph type="ctrTitle" hasCustomPrompt="1"/>
          </p:nvPr>
        </p:nvSpPr>
        <p:spPr>
          <a:xfrm>
            <a:off x="208693" y="3282696"/>
            <a:ext cx="4712557" cy="1022350"/>
          </a:xfrm>
        </p:spPr>
        <p:txBody>
          <a:bodyPr vert="horz" lIns="82296" tIns="45720" rIns="82296" bIns="45720" rtlCol="0" anchor="b" anchorCtr="0">
            <a:noAutofit/>
          </a:bodyPr>
          <a:lstStyle>
            <a:lvl1pPr marL="0" indent="0" algn="l" defTabSz="914400" rtl="0" eaLnBrk="1" latinLnBrk="0" hangingPunct="1">
              <a:lnSpc>
                <a:spcPct val="80000"/>
              </a:lnSpc>
              <a:spcBef>
                <a:spcPct val="0"/>
              </a:spcBef>
              <a:buClr>
                <a:schemeClr val="tx1"/>
              </a:buClr>
              <a:buFont typeface="Ciscolight" pitchFamily="2" charset="0"/>
              <a:buNone/>
              <a:defRPr lang="en-US" sz="6000" b="0" kern="1200" spc="0" dirty="0">
                <a:gradFill flip="none" rotWithShape="1">
                  <a:gsLst>
                    <a:gs pos="16000">
                      <a:srgbClr val="6B308D">
                        <a:lumMod val="80000"/>
                        <a:lumOff val="20000"/>
                      </a:srgbClr>
                    </a:gs>
                    <a:gs pos="100000">
                      <a:srgbClr val="28A7DF"/>
                    </a:gs>
                  </a:gsLst>
                  <a:lin ang="1800000" scaled="0"/>
                  <a:tileRect/>
                </a:gradFill>
                <a:latin typeface="+mj-lt"/>
                <a:ea typeface="+mj-ea"/>
                <a:cs typeface="Arial" pitchFamily="34" charset="0"/>
              </a:defRPr>
            </a:lvl1pPr>
          </a:lstStyle>
          <a:p>
            <a:pPr marL="0" lvl="0" indent="0" algn="l" defTabSz="914400" rtl="0" eaLnBrk="1" latinLnBrk="0" hangingPunct="1">
              <a:lnSpc>
                <a:spcPct val="85000"/>
              </a:lnSpc>
              <a:spcBef>
                <a:spcPct val="0"/>
              </a:spcBef>
              <a:buClr>
                <a:schemeClr val="tx1"/>
              </a:buClr>
              <a:buFont typeface="Ciscolight" pitchFamily="2" charset="0"/>
              <a:buNone/>
            </a:pPr>
            <a:r>
              <a:rPr lang="en-US" dirty="0" smtClean="0"/>
              <a:t>Demo Title</a:t>
            </a:r>
            <a:endParaRPr lang="en-US" dirty="0"/>
          </a:p>
        </p:txBody>
      </p:sp>
      <p:sp>
        <p:nvSpPr>
          <p:cNvPr id="49" name="Rectangle 3"/>
          <p:cNvSpPr>
            <a:spLocks noChangeArrowheads="1"/>
          </p:cNvSpPr>
          <p:nvPr/>
        </p:nvSpPr>
        <p:spPr bwMode="hidden">
          <a:xfrm>
            <a:off x="0" y="0"/>
            <a:ext cx="9144000" cy="177800"/>
          </a:xfrm>
          <a:prstGeom prst="rect">
            <a:avLst/>
          </a:prstGeom>
          <a:solidFill>
            <a:srgbClr val="FFFFFF"/>
          </a:solidFill>
          <a:ln w="25400" algn="ctr">
            <a:noFill/>
            <a:miter lim="800000"/>
            <a:headEnd/>
            <a:tailEnd/>
          </a:ln>
          <a:effectLst/>
        </p:spPr>
        <p:txBody>
          <a:bodyPr wrap="none" anchor="ctr"/>
          <a:lstStyle/>
          <a:p>
            <a:endParaRPr lang="en-US">
              <a:latin typeface="+mj-lt"/>
            </a:endParaRPr>
          </a:p>
        </p:txBody>
      </p:sp>
      <p:sp>
        <p:nvSpPr>
          <p:cNvPr id="31" name="Picture Placeholder 30"/>
          <p:cNvSpPr>
            <a:spLocks noGrp="1"/>
          </p:cNvSpPr>
          <p:nvPr>
            <p:ph type="pic" sz="quarter" idx="10" hasCustomPrompt="1"/>
          </p:nvPr>
        </p:nvSpPr>
        <p:spPr>
          <a:xfrm>
            <a:off x="5540375" y="1917700"/>
            <a:ext cx="2676525" cy="2889250"/>
          </a:xfrm>
        </p:spPr>
        <p:txBody>
          <a:bodyPr anchor="ctr" anchorCtr="1"/>
          <a:lstStyle>
            <a:lvl1pPr algn="ctr">
              <a:buFontTx/>
              <a:buNone/>
              <a:defRPr>
                <a:latin typeface="+mj-lt"/>
              </a:defRPr>
            </a:lvl1pPr>
          </a:lstStyle>
          <a:p>
            <a:r>
              <a:rPr lang="en-US" dirty="0" smtClean="0"/>
              <a:t>Insert photo here</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single photo with caption">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9" name="Rectangle 28"/>
          <p:cNvSpPr/>
          <p:nvPr/>
        </p:nvSpPr>
        <p:spPr>
          <a:xfrm>
            <a:off x="1891875" y="795528"/>
            <a:ext cx="5349240" cy="400507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3" name="Rectangle 22"/>
          <p:cNvSpPr/>
          <p:nvPr userDrawn="1"/>
        </p:nvSpPr>
        <p:spPr>
          <a:xfrm>
            <a:off x="1891874" y="4794352"/>
            <a:ext cx="5347552" cy="996372"/>
          </a:xfrm>
          <a:prstGeom prst="rect">
            <a:avLst/>
          </a:prstGeom>
          <a:solidFill>
            <a:schemeClr val="bg1"/>
          </a:solidFill>
          <a:ln>
            <a:noFill/>
          </a:ln>
          <a:effectLst>
            <a:outerShdw blurRad="1143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1900238" y="795528"/>
            <a:ext cx="5329238" cy="4005072"/>
          </a:xfrm>
          <a:solidFill>
            <a:schemeClr val="bg1">
              <a:alpha val="30000"/>
            </a:schemeClr>
          </a:solidFill>
          <a:ln>
            <a:solidFill>
              <a:srgbClr val="FFFFFF"/>
            </a:solidFill>
          </a:ln>
        </p:spPr>
        <p:txBody>
          <a:bodyPr anchor="ctr" anchorCtr="0"/>
          <a:lstStyle>
            <a:lvl1pPr algn="ctr">
              <a:buFontTx/>
              <a:buNone/>
              <a:defRPr>
                <a:solidFill>
                  <a:schemeClr val="bg1"/>
                </a:solidFill>
                <a:latin typeface="+mj-lt"/>
              </a:defRPr>
            </a:lvl1pPr>
          </a:lstStyle>
          <a:p>
            <a:r>
              <a:rPr lang="en-US" dirty="0" smtClean="0"/>
              <a:t>Insert photo here</a:t>
            </a:r>
            <a:endParaRPr lang="en-US" dirty="0"/>
          </a:p>
        </p:txBody>
      </p:sp>
      <p:sp>
        <p:nvSpPr>
          <p:cNvPr id="11" name="Title 10"/>
          <p:cNvSpPr>
            <a:spLocks noGrp="1"/>
          </p:cNvSpPr>
          <p:nvPr>
            <p:ph type="title"/>
          </p:nvPr>
        </p:nvSpPr>
        <p:spPr>
          <a:xfrm>
            <a:off x="2065871" y="4873438"/>
            <a:ext cx="5074070" cy="838200"/>
          </a:xfrm>
        </p:spPr>
        <p:txBody>
          <a:bodyPr anchor="ctr"/>
          <a:lstStyle>
            <a:lvl1pPr>
              <a:defRPr sz="2600">
                <a:latin typeface="+mj-lt"/>
              </a:defRPr>
            </a:lvl1pPr>
          </a:lstStyle>
          <a:p>
            <a:r>
              <a:rPr lang="en-US" smtClean="0"/>
              <a:t>Click to edit Master title style</a:t>
            </a:r>
            <a:endParaRPr lang="en-US" dirty="0"/>
          </a:p>
        </p:txBody>
      </p:sp>
      <p:sp>
        <p:nvSpPr>
          <p:cNvPr id="8"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12"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Small photo_top lef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32" name="Rectangle 31"/>
          <p:cNvSpPr/>
          <p:nvPr/>
        </p:nvSpPr>
        <p:spPr>
          <a:xfrm>
            <a:off x="338328" y="310896"/>
            <a:ext cx="3273552" cy="2459736"/>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338328" y="310896"/>
            <a:ext cx="3273552" cy="2459736"/>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9" name="Title 8"/>
          <p:cNvSpPr>
            <a:spLocks noGrp="1"/>
          </p:cNvSpPr>
          <p:nvPr>
            <p:ph type="title" hasCustomPrompt="1"/>
          </p:nvPr>
        </p:nvSpPr>
        <p:spPr>
          <a:xfrm>
            <a:off x="229703" y="3429000"/>
            <a:ext cx="7009298" cy="1421928"/>
          </a:xfrm>
        </p:spPr>
        <p:txBody>
          <a:bodyPr anchor="t">
            <a:spAutoFit/>
          </a:bodyPr>
          <a:lstStyle>
            <a:lvl1pPr marL="0" marR="0" indent="0" algn="l" defTabSz="914400" rtl="0" eaLnBrk="1" fontAlgn="auto" latinLnBrk="0" hangingPunct="1">
              <a:lnSpc>
                <a:spcPct val="80000"/>
              </a:lnSpc>
              <a:spcBef>
                <a:spcPct val="0"/>
              </a:spcBef>
              <a:spcAft>
                <a:spcPts val="0"/>
              </a:spcAft>
              <a:buClrTx/>
              <a:buSzTx/>
              <a:buFontTx/>
              <a:buNone/>
              <a:tabLst/>
              <a:defRPr sz="5400">
                <a:solidFill>
                  <a:schemeClr val="bg1"/>
                </a:solidFill>
                <a:latin typeface="+mj-lt"/>
              </a:defRPr>
            </a:lvl1pPr>
          </a:lstStyle>
          <a:p>
            <a:r>
              <a:rPr lang="en-US" dirty="0" smtClean="0"/>
              <a:t>Large photo </a:t>
            </a:r>
            <a:br>
              <a:rPr lang="en-US" dirty="0" smtClean="0"/>
            </a:br>
            <a:r>
              <a:rPr lang="en-US" dirty="0" smtClean="0"/>
              <a:t>caption here.</a:t>
            </a:r>
          </a:p>
        </p:txBody>
      </p:sp>
      <p:sp>
        <p:nvSpPr>
          <p:cNvPr id="7"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11"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Portrait photo_right side">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0" name="Rectangle 39"/>
          <p:cNvSpPr/>
          <p:nvPr/>
        </p:nvSpPr>
        <p:spPr>
          <a:xfrm>
            <a:off x="4992624" y="859536"/>
            <a:ext cx="3630168" cy="50292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4992624" y="859536"/>
            <a:ext cx="3630168" cy="5029200"/>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anchor="ctr" anchorCtr="0"/>
          <a:lstStyle>
            <a:lvl1pPr algn="ctr">
              <a:buFontTx/>
              <a:buNone/>
              <a:defRPr>
                <a:solidFill>
                  <a:schemeClr val="bg1"/>
                </a:solidFill>
                <a:latin typeface="+mj-lt"/>
              </a:defRPr>
            </a:lvl1pPr>
          </a:lstStyle>
          <a:p>
            <a:r>
              <a:rPr lang="en-US" dirty="0" smtClean="0"/>
              <a:t>Insert photo here</a:t>
            </a:r>
            <a:endParaRPr lang="en-US" dirty="0"/>
          </a:p>
        </p:txBody>
      </p:sp>
      <p:sp>
        <p:nvSpPr>
          <p:cNvPr id="9" name="Title 8"/>
          <p:cNvSpPr>
            <a:spLocks noGrp="1"/>
          </p:cNvSpPr>
          <p:nvPr>
            <p:ph type="title"/>
          </p:nvPr>
        </p:nvSpPr>
        <p:spPr>
          <a:xfrm>
            <a:off x="229703" y="728972"/>
            <a:ext cx="4349918" cy="1089529"/>
          </a:xfrm>
        </p:spPr>
        <p:txBody>
          <a:bodyPr anchor="t">
            <a:spAutoFit/>
          </a:bodyPr>
          <a:lstStyle>
            <a:lvl1pPr>
              <a:lnSpc>
                <a:spcPct val="90000"/>
              </a:lnSpc>
              <a:defRPr>
                <a:solidFill>
                  <a:schemeClr val="bg1"/>
                </a:solidFill>
                <a:latin typeface="+mj-lt"/>
              </a:defRPr>
            </a:lvl1pPr>
          </a:lstStyle>
          <a:p>
            <a:r>
              <a:rPr lang="en-US" smtClean="0"/>
              <a:t>Click to edit Master title style</a:t>
            </a:r>
            <a:endParaRPr lang="en-US" dirty="0"/>
          </a:p>
        </p:txBody>
      </p:sp>
      <p:sp>
        <p:nvSpPr>
          <p:cNvPr id="7"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1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11"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Multiple photo">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8" name="Rectangle 47"/>
          <p:cNvSpPr/>
          <p:nvPr/>
        </p:nvSpPr>
        <p:spPr>
          <a:xfrm>
            <a:off x="3668713" y="311149"/>
            <a:ext cx="3268136" cy="266065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49" name="Picture Placeholder 25"/>
          <p:cNvSpPr>
            <a:spLocks noGrp="1"/>
          </p:cNvSpPr>
          <p:nvPr>
            <p:ph type="pic" sz="quarter" idx="11" hasCustomPrompt="1"/>
          </p:nvPr>
        </p:nvSpPr>
        <p:spPr>
          <a:xfrm>
            <a:off x="3668989" y="311149"/>
            <a:ext cx="3267861" cy="2660652"/>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29" name="Rectangle 28"/>
          <p:cNvSpPr/>
          <p:nvPr/>
        </p:nvSpPr>
        <p:spPr>
          <a:xfrm>
            <a:off x="334963" y="311149"/>
            <a:ext cx="3258612" cy="2660652"/>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26" name="Picture Placeholder 25"/>
          <p:cNvSpPr>
            <a:spLocks noGrp="1"/>
          </p:cNvSpPr>
          <p:nvPr>
            <p:ph type="pic" sz="quarter" idx="10" hasCustomPrompt="1"/>
          </p:nvPr>
        </p:nvSpPr>
        <p:spPr>
          <a:xfrm>
            <a:off x="320824" y="311149"/>
            <a:ext cx="3272751" cy="2660652"/>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0" name="Rectangle 49"/>
          <p:cNvSpPr/>
          <p:nvPr/>
        </p:nvSpPr>
        <p:spPr>
          <a:xfrm>
            <a:off x="7011988" y="311149"/>
            <a:ext cx="1806574" cy="1308101"/>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1" name="Picture Placeholder 25"/>
          <p:cNvSpPr>
            <a:spLocks noGrp="1"/>
          </p:cNvSpPr>
          <p:nvPr>
            <p:ph type="pic" sz="quarter" idx="12" hasCustomPrompt="1"/>
          </p:nvPr>
        </p:nvSpPr>
        <p:spPr>
          <a:xfrm>
            <a:off x="7011988" y="311149"/>
            <a:ext cx="1806573" cy="1308101"/>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2" name="Rectangle 51"/>
          <p:cNvSpPr/>
          <p:nvPr/>
        </p:nvSpPr>
        <p:spPr>
          <a:xfrm>
            <a:off x="334963" y="3028951"/>
            <a:ext cx="2501965" cy="345893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3" name="Picture Placeholder 25"/>
          <p:cNvSpPr>
            <a:spLocks noGrp="1"/>
          </p:cNvSpPr>
          <p:nvPr>
            <p:ph type="pic" sz="quarter" idx="13" hasCustomPrompt="1"/>
          </p:nvPr>
        </p:nvSpPr>
        <p:spPr>
          <a:xfrm>
            <a:off x="320824" y="3028951"/>
            <a:ext cx="2516104" cy="3458934"/>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4" name="Rectangle 53"/>
          <p:cNvSpPr/>
          <p:nvPr/>
        </p:nvSpPr>
        <p:spPr>
          <a:xfrm>
            <a:off x="2911476" y="3028951"/>
            <a:ext cx="4025374" cy="345893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5" name="Picture Placeholder 25"/>
          <p:cNvSpPr>
            <a:spLocks noGrp="1"/>
          </p:cNvSpPr>
          <p:nvPr>
            <p:ph type="pic" sz="quarter" idx="14" hasCustomPrompt="1"/>
          </p:nvPr>
        </p:nvSpPr>
        <p:spPr>
          <a:xfrm>
            <a:off x="2908334" y="3028951"/>
            <a:ext cx="4028516" cy="3458934"/>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6" name="Rectangle 55"/>
          <p:cNvSpPr/>
          <p:nvPr/>
        </p:nvSpPr>
        <p:spPr>
          <a:xfrm>
            <a:off x="7011988" y="1683657"/>
            <a:ext cx="1806574" cy="3442153"/>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7" name="Picture Placeholder 25"/>
          <p:cNvSpPr>
            <a:spLocks noGrp="1"/>
          </p:cNvSpPr>
          <p:nvPr>
            <p:ph type="pic" sz="quarter" idx="15" hasCustomPrompt="1"/>
          </p:nvPr>
        </p:nvSpPr>
        <p:spPr>
          <a:xfrm>
            <a:off x="7011988" y="1676400"/>
            <a:ext cx="1806573" cy="3449410"/>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58" name="Rectangle 57"/>
          <p:cNvSpPr/>
          <p:nvPr/>
        </p:nvSpPr>
        <p:spPr>
          <a:xfrm>
            <a:off x="7011988" y="5182960"/>
            <a:ext cx="1806574" cy="1304925"/>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59" name="Picture Placeholder 25"/>
          <p:cNvSpPr>
            <a:spLocks noGrp="1"/>
          </p:cNvSpPr>
          <p:nvPr>
            <p:ph type="pic" sz="quarter" idx="16" hasCustomPrompt="1"/>
          </p:nvPr>
        </p:nvSpPr>
        <p:spPr>
          <a:xfrm>
            <a:off x="7011988" y="5182960"/>
            <a:ext cx="1806573" cy="1304925"/>
          </a:xfrm>
          <a:solidFill>
            <a:schemeClr val="bg1">
              <a:alpha val="30000"/>
            </a:schemeClr>
          </a:solidFill>
          <a:ln>
            <a:solidFill>
              <a:srgbClr val="FFFFFF"/>
            </a:solidFill>
          </a:ln>
          <a:effectLst>
            <a:outerShdw blurRad="114300" dist="38100" dir="5400000" algn="ctr" rotWithShape="0">
              <a:srgbClr val="000000">
                <a:alpha val="80000"/>
              </a:srgbClr>
            </a:outerShdw>
          </a:effectLst>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bg1"/>
                </a:solidFill>
                <a:latin typeface="+mj-lt"/>
                <a:ea typeface="+mn-ea"/>
                <a:cs typeface="+mn-cs"/>
              </a:defRPr>
            </a:lvl1pPr>
          </a:lstStyle>
          <a:p>
            <a:r>
              <a:rPr lang="en-US" dirty="0" smtClean="0"/>
              <a:t>Insert photo here</a:t>
            </a:r>
            <a:endParaRPr lang="en-US" dirty="0"/>
          </a:p>
        </p:txBody>
      </p:sp>
      <p:sp>
        <p:nvSpPr>
          <p:cNvPr id="18" name="Rectangle 5"/>
          <p:cNvSpPr>
            <a:spLocks noChangeArrowheads="1"/>
          </p:cNvSpPr>
          <p:nvPr userDrawn="1"/>
        </p:nvSpPr>
        <p:spPr bwMode="ltGray">
          <a:xfrm>
            <a:off x="7762659" y="6584513"/>
            <a:ext cx="812991" cy="175257"/>
          </a:xfrm>
          <a:prstGeom prst="rect">
            <a:avLst/>
          </a:prstGeom>
          <a:noFill/>
          <a:ln w="9525">
            <a:noFill/>
            <a:miter lim="800000"/>
            <a:headEnd/>
            <a:tailEnd/>
          </a:ln>
          <a:effectLst/>
        </p:spPr>
        <p:txBody>
          <a:bodyPr wrap="square" lIns="82124" tIns="41061" rIns="82124" bIns="41061" anchor="b">
            <a:spAutoFit/>
          </a:bodyPr>
          <a:lstStyle/>
          <a:p>
            <a:pPr algn="r" defTabSz="814388">
              <a:lnSpc>
                <a:spcPct val="100000"/>
              </a:lnSpc>
            </a:pPr>
            <a:r>
              <a:rPr lang="en-US" sz="600" dirty="0">
                <a:solidFill>
                  <a:schemeClr val="bg1"/>
                </a:solidFill>
                <a:latin typeface="+mj-lt"/>
              </a:rPr>
              <a:t>Cisco </a:t>
            </a:r>
            <a:r>
              <a:rPr lang="en-US" sz="600" dirty="0" smtClean="0">
                <a:solidFill>
                  <a:schemeClr val="bg1"/>
                </a:solidFill>
                <a:latin typeface="+mj-lt"/>
              </a:rPr>
              <a:t>Public</a:t>
            </a:r>
            <a:endParaRPr lang="en-US" sz="600" dirty="0">
              <a:solidFill>
                <a:schemeClr val="bg1"/>
              </a:solidFill>
              <a:latin typeface="+mj-lt"/>
            </a:endParaRPr>
          </a:p>
        </p:txBody>
      </p:sp>
      <p:sp>
        <p:nvSpPr>
          <p:cNvPr id="20"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FFFFFF"/>
                </a:solidFill>
                <a:latin typeface="+mj-lt"/>
              </a:rPr>
              <a:t>© 2013 Cisco and/or its affiliates. All rights reserved.</a:t>
            </a:r>
            <a:endParaRPr lang="en-US" sz="600" dirty="0">
              <a:solidFill>
                <a:srgbClr val="FFFFFF"/>
              </a:solidFill>
              <a:latin typeface="+mj-lt"/>
            </a:endParaRPr>
          </a:p>
        </p:txBody>
      </p:sp>
      <p:sp>
        <p:nvSpPr>
          <p:cNvPr id="21"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chemeClr val="bg1"/>
                </a:solidFill>
                <a:latin typeface="+mj-lt"/>
              </a:rPr>
              <a:pPr algn="r" defTabSz="814388">
                <a:lnSpc>
                  <a:spcPct val="100000"/>
                </a:lnSpc>
              </a:pPr>
              <a:t>‹#›</a:t>
            </a:fld>
            <a:endParaRPr lang="en-US" sz="600" dirty="0">
              <a:solidFill>
                <a:schemeClr val="bg1"/>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Large photo with bottom bar">
    <p:spTree>
      <p:nvGrpSpPr>
        <p:cNvPr id="1" name=""/>
        <p:cNvGrpSpPr/>
        <p:nvPr/>
      </p:nvGrpSpPr>
      <p:grpSpPr>
        <a:xfrm>
          <a:off x="0" y="0"/>
          <a:ext cx="0" cy="0"/>
          <a:chOff x="0" y="0"/>
          <a:chExt cx="0" cy="0"/>
        </a:xfrm>
      </p:grpSpPr>
      <p:sp>
        <p:nvSpPr>
          <p:cNvPr id="7" name="Rectangle 6"/>
          <p:cNvSpPr/>
          <p:nvPr/>
        </p:nvSpPr>
        <p:spPr>
          <a:xfrm>
            <a:off x="338328" y="310896"/>
            <a:ext cx="8476488" cy="6075390"/>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
        <p:nvSpPr>
          <p:cNvPr id="5" name="Picture Placeholder 4"/>
          <p:cNvSpPr>
            <a:spLocks noGrp="1"/>
          </p:cNvSpPr>
          <p:nvPr>
            <p:ph type="pic" sz="quarter" idx="10" hasCustomPrompt="1"/>
          </p:nvPr>
        </p:nvSpPr>
        <p:spPr>
          <a:xfrm>
            <a:off x="333375" y="339924"/>
            <a:ext cx="8474869" cy="6054185"/>
          </a:xfrm>
          <a:ln>
            <a:solidFill>
              <a:srgbClr val="FFFFFF"/>
            </a:solidFill>
          </a:ln>
        </p:spPr>
        <p:txBody>
          <a:bodyPr vert="horz" lIns="91440" tIns="45720" rIns="91440" bIns="45720" rtlCol="0" anchor="ctr" anchorCtr="0">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2000" kern="1200" baseline="0" dirty="0">
                <a:solidFill>
                  <a:srgbClr val="546568"/>
                </a:solidFill>
                <a:latin typeface="+mn-lt"/>
                <a:ea typeface="+mn-ea"/>
                <a:cs typeface="+mn-cs"/>
              </a:defRPr>
            </a:lvl1pPr>
          </a:lstStyle>
          <a:p>
            <a:r>
              <a:rPr lang="en-US" dirty="0" smtClean="0"/>
              <a:t>Photo placeholder</a:t>
            </a:r>
            <a:endParaRPr lang="en-US" dirty="0"/>
          </a:p>
        </p:txBody>
      </p:sp>
      <p:sp>
        <p:nvSpPr>
          <p:cNvPr id="11" name="Rectangle 5"/>
          <p:cNvSpPr>
            <a:spLocks noChangeArrowheads="1"/>
          </p:cNvSpPr>
          <p:nvPr userDrawn="1"/>
        </p:nvSpPr>
        <p:spPr bwMode="ltGray">
          <a:xfrm>
            <a:off x="7983399" y="6584512"/>
            <a:ext cx="592251" cy="175257"/>
          </a:xfrm>
          <a:prstGeom prst="rect">
            <a:avLst/>
          </a:prstGeom>
          <a:noFill/>
          <a:ln w="9525">
            <a:noFill/>
            <a:miter lim="800000"/>
            <a:headEnd/>
            <a:tailEnd/>
          </a:ln>
          <a:effectLst/>
        </p:spPr>
        <p:txBody>
          <a:bodyPr wrap="none" lIns="82124" tIns="41061" rIns="82124" bIns="41061" anchor="b">
            <a:spAutoFit/>
          </a:bodyPr>
          <a:lstStyle/>
          <a:p>
            <a:pPr marL="0" algn="r"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8"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808080"/>
                </a:solidFill>
                <a:latin typeface="+mj-lt"/>
              </a:rPr>
              <a:t>© 2013 Cisco and/or its affiliates. All rights reserved.</a:t>
            </a:r>
            <a:endParaRPr lang="en-US" sz="600" dirty="0">
              <a:solidFill>
                <a:srgbClr val="808080"/>
              </a:solidFill>
              <a:latin typeface="+mj-lt"/>
            </a:endParaRPr>
          </a:p>
        </p:txBody>
      </p:sp>
      <p:sp>
        <p:nvSpPr>
          <p:cNvPr id="10"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pic>
        <p:nvPicPr>
          <p:cNvPr id="9" name="Picture 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33375" y="6380780"/>
            <a:ext cx="8477250" cy="160471"/>
          </a:xfrm>
          <a:prstGeom prst="rect">
            <a:avLst/>
          </a:prstGeom>
          <a:noFill/>
        </p:spPr>
      </p:pic>
    </p:spTree>
  </p:cSld>
  <p:clrMapOvr>
    <a:masterClrMapping/>
  </p:clrMapOvr>
  <p:transition>
    <p:wipe dir="r"/>
  </p:transition>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Full bleed photo">
    <p:spTree>
      <p:nvGrpSpPr>
        <p:cNvPr id="1" name=""/>
        <p:cNvGrpSpPr/>
        <p:nvPr/>
      </p:nvGrpSpPr>
      <p:grpSpPr>
        <a:xfrm>
          <a:off x="0" y="0"/>
          <a:ext cx="0" cy="0"/>
          <a:chOff x="0" y="0"/>
          <a:chExt cx="0" cy="0"/>
        </a:xfrm>
      </p:grpSpPr>
      <p:sp>
        <p:nvSpPr>
          <p:cNvPr id="3" name="Picture Placeholder 2"/>
          <p:cNvSpPr>
            <a:spLocks noGrp="1"/>
          </p:cNvSpPr>
          <p:nvPr>
            <p:ph type="pic" sz="quarter" idx="10" hasCustomPrompt="1"/>
          </p:nvPr>
        </p:nvSpPr>
        <p:spPr>
          <a:xfrm>
            <a:off x="-91440" y="-91440"/>
            <a:ext cx="9326880" cy="7040880"/>
          </a:xfrm>
        </p:spPr>
        <p:txBody>
          <a:bodyPr anchor="ctr" anchorCtr="1">
            <a:noAutofit/>
          </a:bodyPr>
          <a:lstStyle>
            <a:lvl1pPr algn="ctr">
              <a:buNone/>
              <a:defRPr>
                <a:latin typeface="+mj-lt"/>
              </a:defRPr>
            </a:lvl1pPr>
          </a:lstStyle>
          <a:p>
            <a:r>
              <a:rPr lang="en-US" dirty="0" smtClean="0"/>
              <a:t>Full bleed image placeholder</a:t>
            </a:r>
            <a:endParaRPr lang="en-US" dirty="0"/>
          </a:p>
        </p:txBody>
      </p:sp>
    </p:spTree>
  </p:cSld>
  <p:clrMapOvr>
    <a:masterClrMapping/>
  </p:clrMapOvr>
  <p:transition>
    <p:wipe dir="r"/>
  </p:transition>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Standard video">
    <p:spTree>
      <p:nvGrpSpPr>
        <p:cNvPr id="1" name=""/>
        <p:cNvGrpSpPr/>
        <p:nvPr/>
      </p:nvGrpSpPr>
      <p:grpSpPr>
        <a:xfrm>
          <a:off x="0" y="0"/>
          <a:ext cx="0" cy="0"/>
          <a:chOff x="0" y="0"/>
          <a:chExt cx="0" cy="0"/>
        </a:xfrm>
      </p:grpSpPr>
      <p:pic>
        <p:nvPicPr>
          <p:cNvPr id="20" name="Picture 19"/>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21" name="Media Placeholder 20"/>
          <p:cNvSpPr>
            <a:spLocks noGrp="1"/>
          </p:cNvSpPr>
          <p:nvPr>
            <p:ph type="media" sz="quarter" idx="10" hasCustomPrompt="1"/>
          </p:nvPr>
        </p:nvSpPr>
        <p:spPr>
          <a:xfrm>
            <a:off x="2642616" y="777240"/>
            <a:ext cx="5897880" cy="4425696"/>
          </a:xfrm>
          <a:solidFill>
            <a:srgbClr val="000000"/>
          </a:solidFill>
          <a:ln>
            <a:noFill/>
          </a:ln>
          <a:effectLst>
            <a:innerShdw blurRad="419100">
              <a:prstClr val="black">
                <a:alpha val="47000"/>
              </a:prstClr>
            </a:innerShdw>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0" indent="0" algn="ctr" defTabSz="914400" rtl="0" eaLnBrk="1" latinLnBrk="0" hangingPunct="1">
              <a:lnSpc>
                <a:spcPct val="95000"/>
              </a:lnSpc>
              <a:spcBef>
                <a:spcPts val="1440"/>
              </a:spcBef>
              <a:buClr>
                <a:srgbClr val="92D050"/>
              </a:buClr>
              <a:buSzPct val="90000"/>
              <a:buFont typeface="Arial" pitchFamily="34" charset="0"/>
              <a:buNone/>
              <a:tabLst/>
              <a:defRPr lang="en-US" sz="1800" kern="1200">
                <a:solidFill>
                  <a:schemeClr val="lt1"/>
                </a:solidFill>
                <a:latin typeface="+mj-lt"/>
                <a:ea typeface="+mn-ea"/>
                <a:cs typeface="+mn-cs"/>
              </a:defRPr>
            </a:lvl1pPr>
          </a:lstStyle>
          <a:p>
            <a:r>
              <a:rPr lang="en-US" dirty="0" smtClean="0"/>
              <a:t>Click icon to add video</a:t>
            </a:r>
            <a:endParaRPr lang="en-US" dirty="0"/>
          </a:p>
        </p:txBody>
      </p:sp>
      <p:pic>
        <p:nvPicPr>
          <p:cNvPr id="23"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326148" y="6042098"/>
            <a:ext cx="2889136" cy="480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Blank_gradient only">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87" y="-1587"/>
            <a:ext cx="9144000" cy="6858000"/>
          </a:xfrm>
          <a:prstGeom prst="rect">
            <a:avLst/>
          </a:prstGeom>
        </p:spPr>
      </p:pic>
    </p:spTree>
  </p:cSld>
  <p:clrMapOvr>
    <a:masterClrMapping/>
  </p:clrMapOvr>
  <p:transition>
    <p:wipe dir="r"/>
  </p:transition>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022361"/>
      </p:ext>
    </p:extLst>
  </p:cSld>
  <p:clrMapOvr>
    <a:masterClrMapping/>
  </p:clrMapOvr>
  <p:transition>
    <p:wipe dir="r"/>
  </p:transition>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
        <p:cNvGrpSpPr/>
        <p:nvPr/>
      </p:nvGrpSpPr>
      <p:grpSpPr>
        <a:xfrm>
          <a:off x="0" y="0"/>
          <a:ext cx="0" cy="0"/>
          <a:chOff x="0" y="0"/>
          <a:chExt cx="0" cy="0"/>
        </a:xfrm>
      </p:grpSpPr>
      <p:sp>
        <p:nvSpPr>
          <p:cNvPr id="3" name="Rectangle 5"/>
          <p:cNvSpPr>
            <a:spLocks noChangeArrowheads="1"/>
          </p:cNvSpPr>
          <p:nvPr userDrawn="1"/>
        </p:nvSpPr>
        <p:spPr bwMode="ltGray">
          <a:xfrm>
            <a:off x="7983399" y="6584512"/>
            <a:ext cx="592251" cy="175257"/>
          </a:xfrm>
          <a:prstGeom prst="rect">
            <a:avLst/>
          </a:prstGeom>
          <a:noFill/>
          <a:ln w="9525">
            <a:noFill/>
            <a:miter lim="800000"/>
            <a:headEnd/>
            <a:tailEnd/>
          </a:ln>
          <a:effectLst/>
        </p:spPr>
        <p:txBody>
          <a:bodyPr wrap="none" lIns="82124" tIns="41061" rIns="82124" bIns="41061" anchor="b">
            <a:spAutoFit/>
          </a:bodyPr>
          <a:lstStyle/>
          <a:p>
            <a:pPr marL="0" algn="r" defTabSz="814388" rtl="0" eaLnBrk="1" latinLnBrk="0" hangingPunct="1">
              <a:lnSpc>
                <a:spcPct val="100000"/>
              </a:lnSpc>
            </a:pPr>
            <a:r>
              <a:rPr lang="en-US" sz="600" kern="1200" dirty="0">
                <a:solidFill>
                  <a:srgbClr val="808080"/>
                </a:solidFill>
                <a:latin typeface="+mj-lt"/>
                <a:ea typeface="+mn-ea"/>
                <a:cs typeface="+mn-cs"/>
              </a:rPr>
              <a:t>Cisco </a:t>
            </a:r>
            <a:r>
              <a:rPr lang="en-US" sz="600" kern="1200" dirty="0" smtClean="0">
                <a:solidFill>
                  <a:srgbClr val="808080"/>
                </a:solidFill>
                <a:latin typeface="+mj-lt"/>
                <a:ea typeface="+mn-ea"/>
                <a:cs typeface="+mn-cs"/>
              </a:rPr>
              <a:t>Public</a:t>
            </a:r>
            <a:endParaRPr lang="en-US" sz="600" kern="1200" dirty="0">
              <a:solidFill>
                <a:srgbClr val="808080"/>
              </a:solidFill>
              <a:latin typeface="+mj-lt"/>
              <a:ea typeface="+mn-ea"/>
              <a:cs typeface="+mn-cs"/>
            </a:endParaRPr>
          </a:p>
        </p:txBody>
      </p:sp>
      <p:sp>
        <p:nvSpPr>
          <p:cNvPr id="5" name="Rectangle 4"/>
          <p:cNvSpPr>
            <a:spLocks noChangeArrowheads="1"/>
          </p:cNvSpPr>
          <p:nvPr userDrawn="1"/>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808080"/>
                </a:solidFill>
                <a:latin typeface="+mj-lt"/>
              </a:rPr>
              <a:t>© 2013 Cisco and/or its affiliates. All rights reserved.</a:t>
            </a:r>
            <a:endParaRPr lang="en-US" sz="600" dirty="0">
              <a:solidFill>
                <a:srgbClr val="808080"/>
              </a:solidFill>
              <a:latin typeface="+mj-lt"/>
            </a:endParaRPr>
          </a:p>
        </p:txBody>
      </p:sp>
      <p:sp>
        <p:nvSpPr>
          <p:cNvPr id="6" name="Rectangle 7"/>
          <p:cNvSpPr>
            <a:spLocks noChangeArrowheads="1"/>
          </p:cNvSpPr>
          <p:nvPr userDrawn="1"/>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cSld>
  <p:clrMapOvr>
    <a:masterClrMapping/>
  </p:clrMapOvr>
  <p:transition>
    <p:wipe dir="r"/>
  </p:transition>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losing Slide_blue">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87" y="-1587"/>
            <a:ext cx="9144000" cy="6858000"/>
          </a:xfrm>
          <a:prstGeom prst="rect">
            <a:avLst/>
          </a:prstGeom>
        </p:spPr>
      </p:pic>
      <p:sp>
        <p:nvSpPr>
          <p:cNvPr id="20" name="Rectangle 19"/>
          <p:cNvSpPr>
            <a:spLocks noChangeArrowheads="1"/>
          </p:cNvSpPr>
          <p:nvPr/>
        </p:nvSpPr>
        <p:spPr bwMode="black">
          <a:xfrm>
            <a:off x="4373702" y="5844550"/>
            <a:ext cx="41443" cy="157016"/>
          </a:xfrm>
          <a:prstGeom prst="rect">
            <a:avLst/>
          </a:prstGeom>
          <a:solidFill>
            <a:schemeClr val="bg1"/>
          </a:solidFill>
          <a:ln w="9525">
            <a:noFill/>
            <a:miter lim="800000"/>
            <a:headEnd/>
            <a:tailEnd/>
          </a:ln>
        </p:spPr>
        <p:txBody>
          <a:bodyPr/>
          <a:lstStyle/>
          <a:p>
            <a:endParaRPr lang="en-US">
              <a:solidFill>
                <a:srgbClr val="0096D6"/>
              </a:solidFill>
              <a:latin typeface="+mj-lt"/>
            </a:endParaRPr>
          </a:p>
        </p:txBody>
      </p:sp>
      <p:sp>
        <p:nvSpPr>
          <p:cNvPr id="21" name="Freeform 20"/>
          <p:cNvSpPr>
            <a:spLocks/>
          </p:cNvSpPr>
          <p:nvPr/>
        </p:nvSpPr>
        <p:spPr bwMode="black">
          <a:xfrm>
            <a:off x="4615130" y="5840202"/>
            <a:ext cx="119991" cy="165712"/>
          </a:xfrm>
          <a:custGeom>
            <a:avLst/>
            <a:gdLst/>
            <a:ahLst/>
            <a:cxnLst>
              <a:cxn ang="0">
                <a:pos x="58" y="24"/>
              </a:cxn>
              <a:cxn ang="0">
                <a:pos x="42" y="20"/>
              </a:cxn>
              <a:cxn ang="0">
                <a:pos x="21" y="40"/>
              </a:cxn>
              <a:cxn ang="0">
                <a:pos x="42" y="60"/>
              </a:cxn>
              <a:cxn ang="0">
                <a:pos x="58" y="56"/>
              </a:cxn>
              <a:cxn ang="0">
                <a:pos x="58" y="77"/>
              </a:cxn>
              <a:cxn ang="0">
                <a:pos x="41" y="80"/>
              </a:cxn>
              <a:cxn ang="0">
                <a:pos x="0" y="40"/>
              </a:cxn>
              <a:cxn ang="0">
                <a:pos x="41" y="0"/>
              </a:cxn>
              <a:cxn ang="0">
                <a:pos x="58" y="3"/>
              </a:cxn>
              <a:cxn ang="0">
                <a:pos x="58" y="24"/>
              </a:cxn>
            </a:cxnLst>
            <a:rect l="0" t="0" r="r" b="b"/>
            <a:pathLst>
              <a:path w="58" h="80">
                <a:moveTo>
                  <a:pt x="58" y="24"/>
                </a:moveTo>
                <a:cubicBezTo>
                  <a:pt x="58" y="23"/>
                  <a:pt x="51" y="20"/>
                  <a:pt x="42" y="20"/>
                </a:cubicBezTo>
                <a:cubicBezTo>
                  <a:pt x="30" y="20"/>
                  <a:pt x="21" y="28"/>
                  <a:pt x="21" y="40"/>
                </a:cubicBezTo>
                <a:cubicBezTo>
                  <a:pt x="21" y="51"/>
                  <a:pt x="29" y="60"/>
                  <a:pt x="42" y="60"/>
                </a:cubicBezTo>
                <a:cubicBezTo>
                  <a:pt x="51" y="60"/>
                  <a:pt x="57" y="57"/>
                  <a:pt x="58" y="56"/>
                </a:cubicBezTo>
                <a:cubicBezTo>
                  <a:pt x="58" y="77"/>
                  <a:pt x="58" y="77"/>
                  <a:pt x="58" y="77"/>
                </a:cubicBezTo>
                <a:cubicBezTo>
                  <a:pt x="56" y="78"/>
                  <a:pt x="49" y="80"/>
                  <a:pt x="41" y="80"/>
                </a:cubicBezTo>
                <a:cubicBezTo>
                  <a:pt x="19" y="80"/>
                  <a:pt x="0" y="65"/>
                  <a:pt x="0" y="40"/>
                </a:cubicBezTo>
                <a:cubicBezTo>
                  <a:pt x="0" y="17"/>
                  <a:pt x="17" y="0"/>
                  <a:pt x="41" y="0"/>
                </a:cubicBezTo>
                <a:cubicBezTo>
                  <a:pt x="50"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2" name="Freeform 21"/>
          <p:cNvSpPr>
            <a:spLocks/>
          </p:cNvSpPr>
          <p:nvPr/>
        </p:nvSpPr>
        <p:spPr bwMode="black">
          <a:xfrm>
            <a:off x="4200221" y="5840202"/>
            <a:ext cx="119991" cy="165712"/>
          </a:xfrm>
          <a:custGeom>
            <a:avLst/>
            <a:gdLst/>
            <a:ahLst/>
            <a:cxnLst>
              <a:cxn ang="0">
                <a:pos x="58" y="24"/>
              </a:cxn>
              <a:cxn ang="0">
                <a:pos x="42" y="20"/>
              </a:cxn>
              <a:cxn ang="0">
                <a:pos x="21" y="40"/>
              </a:cxn>
              <a:cxn ang="0">
                <a:pos x="42" y="60"/>
              </a:cxn>
              <a:cxn ang="0">
                <a:pos x="58" y="56"/>
              </a:cxn>
              <a:cxn ang="0">
                <a:pos x="58" y="77"/>
              </a:cxn>
              <a:cxn ang="0">
                <a:pos x="40" y="80"/>
              </a:cxn>
              <a:cxn ang="0">
                <a:pos x="0" y="40"/>
              </a:cxn>
              <a:cxn ang="0">
                <a:pos x="40" y="0"/>
              </a:cxn>
              <a:cxn ang="0">
                <a:pos x="58" y="3"/>
              </a:cxn>
              <a:cxn ang="0">
                <a:pos x="58" y="24"/>
              </a:cxn>
            </a:cxnLst>
            <a:rect l="0" t="0" r="r" b="b"/>
            <a:pathLst>
              <a:path w="58" h="80">
                <a:moveTo>
                  <a:pt x="58" y="24"/>
                </a:moveTo>
                <a:cubicBezTo>
                  <a:pt x="57" y="23"/>
                  <a:pt x="51" y="20"/>
                  <a:pt x="42" y="20"/>
                </a:cubicBezTo>
                <a:cubicBezTo>
                  <a:pt x="29" y="20"/>
                  <a:pt x="21" y="28"/>
                  <a:pt x="21" y="40"/>
                </a:cubicBezTo>
                <a:cubicBezTo>
                  <a:pt x="21" y="51"/>
                  <a:pt x="29" y="60"/>
                  <a:pt x="42" y="60"/>
                </a:cubicBezTo>
                <a:cubicBezTo>
                  <a:pt x="51" y="60"/>
                  <a:pt x="57" y="57"/>
                  <a:pt x="58" y="56"/>
                </a:cubicBezTo>
                <a:cubicBezTo>
                  <a:pt x="58" y="77"/>
                  <a:pt x="58" y="77"/>
                  <a:pt x="58" y="77"/>
                </a:cubicBezTo>
                <a:cubicBezTo>
                  <a:pt x="56" y="78"/>
                  <a:pt x="49" y="80"/>
                  <a:pt x="40" y="80"/>
                </a:cubicBezTo>
                <a:cubicBezTo>
                  <a:pt x="19" y="80"/>
                  <a:pt x="0" y="65"/>
                  <a:pt x="0" y="40"/>
                </a:cubicBezTo>
                <a:cubicBezTo>
                  <a:pt x="0" y="17"/>
                  <a:pt x="17" y="0"/>
                  <a:pt x="40" y="0"/>
                </a:cubicBezTo>
                <a:cubicBezTo>
                  <a:pt x="49"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3" name="Freeform 22"/>
          <p:cNvSpPr>
            <a:spLocks noEditPoints="1"/>
          </p:cNvSpPr>
          <p:nvPr userDrawn="1"/>
        </p:nvSpPr>
        <p:spPr bwMode="black">
          <a:xfrm>
            <a:off x="4778491" y="5840202"/>
            <a:ext cx="164807" cy="165712"/>
          </a:xfrm>
          <a:custGeom>
            <a:avLst/>
            <a:gdLst/>
            <a:ahLst/>
            <a:cxnLst>
              <a:cxn ang="0">
                <a:pos x="80" y="40"/>
              </a:cxn>
              <a:cxn ang="0">
                <a:pos x="40" y="80"/>
              </a:cxn>
              <a:cxn ang="0">
                <a:pos x="0" y="40"/>
              </a:cxn>
              <a:cxn ang="0">
                <a:pos x="40" y="0"/>
              </a:cxn>
              <a:cxn ang="0">
                <a:pos x="80" y="40"/>
              </a:cxn>
              <a:cxn ang="0">
                <a:pos x="40" y="20"/>
              </a:cxn>
              <a:cxn ang="0">
                <a:pos x="20" y="40"/>
              </a:cxn>
              <a:cxn ang="0">
                <a:pos x="40" y="60"/>
              </a:cxn>
              <a:cxn ang="0">
                <a:pos x="60" y="40"/>
              </a:cxn>
              <a:cxn ang="0">
                <a:pos x="40" y="20"/>
              </a:cxn>
            </a:cxnLst>
            <a:rect l="0" t="0" r="r" b="b"/>
            <a:pathLst>
              <a:path w="80" h="80">
                <a:moveTo>
                  <a:pt x="80" y="40"/>
                </a:moveTo>
                <a:cubicBezTo>
                  <a:pt x="80" y="62"/>
                  <a:pt x="64" y="80"/>
                  <a:pt x="40" y="80"/>
                </a:cubicBezTo>
                <a:cubicBezTo>
                  <a:pt x="16" y="80"/>
                  <a:pt x="0" y="62"/>
                  <a:pt x="0" y="40"/>
                </a:cubicBezTo>
                <a:cubicBezTo>
                  <a:pt x="0" y="18"/>
                  <a:pt x="16" y="0"/>
                  <a:pt x="40" y="0"/>
                </a:cubicBezTo>
                <a:cubicBezTo>
                  <a:pt x="64" y="0"/>
                  <a:pt x="80" y="18"/>
                  <a:pt x="80" y="40"/>
                </a:cubicBezTo>
                <a:moveTo>
                  <a:pt x="40" y="20"/>
                </a:moveTo>
                <a:cubicBezTo>
                  <a:pt x="29" y="20"/>
                  <a:pt x="20" y="29"/>
                  <a:pt x="20" y="40"/>
                </a:cubicBezTo>
                <a:cubicBezTo>
                  <a:pt x="20" y="51"/>
                  <a:pt x="29" y="60"/>
                  <a:pt x="40" y="60"/>
                </a:cubicBezTo>
                <a:cubicBezTo>
                  <a:pt x="51" y="60"/>
                  <a:pt x="60" y="51"/>
                  <a:pt x="60" y="40"/>
                </a:cubicBezTo>
                <a:cubicBezTo>
                  <a:pt x="60" y="29"/>
                  <a:pt x="51" y="20"/>
                  <a:pt x="40" y="20"/>
                </a:cubicBezTo>
              </a:path>
            </a:pathLst>
          </a:custGeom>
          <a:solidFill>
            <a:schemeClr val="bg1"/>
          </a:solidFill>
          <a:ln w="9525">
            <a:noFill/>
            <a:round/>
            <a:headEnd/>
            <a:tailEnd/>
          </a:ln>
        </p:spPr>
        <p:txBody>
          <a:bodyPr/>
          <a:lstStyle/>
          <a:p>
            <a:endParaRPr lang="en-US">
              <a:solidFill>
                <a:srgbClr val="0096D6"/>
              </a:solidFill>
              <a:latin typeface="+mj-lt"/>
            </a:endParaRPr>
          </a:p>
        </p:txBody>
      </p:sp>
      <p:sp>
        <p:nvSpPr>
          <p:cNvPr id="24" name="Freeform 23"/>
          <p:cNvSpPr>
            <a:spLocks/>
          </p:cNvSpPr>
          <p:nvPr/>
        </p:nvSpPr>
        <p:spPr bwMode="black">
          <a:xfrm>
            <a:off x="4468634" y="5840202"/>
            <a:ext cx="107462" cy="165712"/>
          </a:xfrm>
          <a:custGeom>
            <a:avLst/>
            <a:gdLst/>
            <a:ahLst/>
            <a:cxnLst>
              <a:cxn ang="0">
                <a:pos x="47" y="19"/>
              </a:cxn>
              <a:cxn ang="0">
                <a:pos x="32" y="17"/>
              </a:cxn>
              <a:cxn ang="0">
                <a:pos x="20" y="23"/>
              </a:cxn>
              <a:cxn ang="0">
                <a:pos x="29" y="30"/>
              </a:cxn>
              <a:cxn ang="0">
                <a:pos x="34" y="32"/>
              </a:cxn>
              <a:cxn ang="0">
                <a:pos x="52" y="54"/>
              </a:cxn>
              <a:cxn ang="0">
                <a:pos x="21" y="80"/>
              </a:cxn>
              <a:cxn ang="0">
                <a:pos x="0" y="77"/>
              </a:cxn>
              <a:cxn ang="0">
                <a:pos x="0" y="60"/>
              </a:cxn>
              <a:cxn ang="0">
                <a:pos x="18" y="63"/>
              </a:cxn>
              <a:cxn ang="0">
                <a:pos x="32" y="56"/>
              </a:cxn>
              <a:cxn ang="0">
                <a:pos x="23" y="48"/>
              </a:cxn>
              <a:cxn ang="0">
                <a:pos x="19" y="47"/>
              </a:cxn>
              <a:cxn ang="0">
                <a:pos x="0" y="24"/>
              </a:cxn>
              <a:cxn ang="0">
                <a:pos x="28" y="0"/>
              </a:cxn>
              <a:cxn ang="0">
                <a:pos x="47" y="3"/>
              </a:cxn>
              <a:cxn ang="0">
                <a:pos x="47" y="19"/>
              </a:cxn>
            </a:cxnLst>
            <a:rect l="0" t="0" r="r" b="b"/>
            <a:pathLst>
              <a:path w="52" h="80">
                <a:moveTo>
                  <a:pt x="47" y="19"/>
                </a:moveTo>
                <a:cubicBezTo>
                  <a:pt x="47" y="19"/>
                  <a:pt x="38" y="17"/>
                  <a:pt x="32" y="17"/>
                </a:cubicBezTo>
                <a:cubicBezTo>
                  <a:pt x="24" y="17"/>
                  <a:pt x="20" y="19"/>
                  <a:pt x="20" y="23"/>
                </a:cubicBezTo>
                <a:cubicBezTo>
                  <a:pt x="20" y="28"/>
                  <a:pt x="26" y="29"/>
                  <a:pt x="29" y="30"/>
                </a:cubicBezTo>
                <a:cubicBezTo>
                  <a:pt x="34" y="32"/>
                  <a:pt x="34" y="32"/>
                  <a:pt x="34" y="32"/>
                </a:cubicBezTo>
                <a:cubicBezTo>
                  <a:pt x="47" y="36"/>
                  <a:pt x="52" y="45"/>
                  <a:pt x="52" y="54"/>
                </a:cubicBezTo>
                <a:cubicBezTo>
                  <a:pt x="52" y="73"/>
                  <a:pt x="35" y="80"/>
                  <a:pt x="21" y="80"/>
                </a:cubicBezTo>
                <a:cubicBezTo>
                  <a:pt x="10" y="80"/>
                  <a:pt x="1" y="78"/>
                  <a:pt x="0" y="77"/>
                </a:cubicBezTo>
                <a:cubicBezTo>
                  <a:pt x="0" y="60"/>
                  <a:pt x="0" y="60"/>
                  <a:pt x="0" y="60"/>
                </a:cubicBezTo>
                <a:cubicBezTo>
                  <a:pt x="2" y="60"/>
                  <a:pt x="10" y="63"/>
                  <a:pt x="18" y="63"/>
                </a:cubicBezTo>
                <a:cubicBezTo>
                  <a:pt x="28" y="63"/>
                  <a:pt x="32" y="60"/>
                  <a:pt x="32" y="56"/>
                </a:cubicBezTo>
                <a:cubicBezTo>
                  <a:pt x="32" y="52"/>
                  <a:pt x="28" y="49"/>
                  <a:pt x="23" y="48"/>
                </a:cubicBezTo>
                <a:cubicBezTo>
                  <a:pt x="22" y="48"/>
                  <a:pt x="21" y="47"/>
                  <a:pt x="19" y="47"/>
                </a:cubicBezTo>
                <a:cubicBezTo>
                  <a:pt x="9" y="43"/>
                  <a:pt x="0" y="37"/>
                  <a:pt x="0" y="24"/>
                </a:cubicBezTo>
                <a:cubicBezTo>
                  <a:pt x="0" y="10"/>
                  <a:pt x="10" y="0"/>
                  <a:pt x="28" y="0"/>
                </a:cubicBezTo>
                <a:cubicBezTo>
                  <a:pt x="37" y="0"/>
                  <a:pt x="46" y="3"/>
                  <a:pt x="47" y="3"/>
                </a:cubicBezTo>
                <a:lnTo>
                  <a:pt x="47" y="1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5" name="Freeform 24"/>
          <p:cNvSpPr>
            <a:spLocks/>
          </p:cNvSpPr>
          <p:nvPr/>
        </p:nvSpPr>
        <p:spPr bwMode="black">
          <a:xfrm>
            <a:off x="4117817" y="5654198"/>
            <a:ext cx="39033" cy="80682"/>
          </a:xfrm>
          <a:custGeom>
            <a:avLst/>
            <a:gdLst/>
            <a:ahLst/>
            <a:cxnLst>
              <a:cxn ang="0">
                <a:pos x="19" y="10"/>
              </a:cxn>
              <a:cxn ang="0">
                <a:pos x="10" y="0"/>
              </a:cxn>
              <a:cxn ang="0">
                <a:pos x="0" y="10"/>
              </a:cxn>
              <a:cxn ang="0">
                <a:pos x="0" y="30"/>
              </a:cxn>
              <a:cxn ang="0">
                <a:pos x="10" y="39"/>
              </a:cxn>
              <a:cxn ang="0">
                <a:pos x="19" y="30"/>
              </a:cxn>
              <a:cxn ang="0">
                <a:pos x="19" y="10"/>
              </a:cxn>
            </a:cxnLst>
            <a:rect l="0" t="0" r="r" b="b"/>
            <a:pathLst>
              <a:path w="19" h="39">
                <a:moveTo>
                  <a:pt x="19" y="10"/>
                </a:moveTo>
                <a:cubicBezTo>
                  <a:pt x="19" y="4"/>
                  <a:pt x="15" y="0"/>
                  <a:pt x="10" y="0"/>
                </a:cubicBezTo>
                <a:cubicBezTo>
                  <a:pt x="4" y="0"/>
                  <a:pt x="0" y="4"/>
                  <a:pt x="0" y="10"/>
                </a:cubicBezTo>
                <a:cubicBezTo>
                  <a:pt x="0" y="30"/>
                  <a:pt x="0" y="30"/>
                  <a:pt x="0" y="30"/>
                </a:cubicBezTo>
                <a:cubicBezTo>
                  <a:pt x="0" y="35"/>
                  <a:pt x="4" y="39"/>
                  <a:pt x="10"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6" name="Freeform 25"/>
          <p:cNvSpPr>
            <a:spLocks/>
          </p:cNvSpPr>
          <p:nvPr/>
        </p:nvSpPr>
        <p:spPr bwMode="black">
          <a:xfrm>
            <a:off x="4227206"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4" y="0"/>
                  <a:pt x="9" y="0"/>
                </a:cubicBezTo>
                <a:cubicBezTo>
                  <a:pt x="4" y="0"/>
                  <a:pt x="0" y="4"/>
                  <a:pt x="0" y="9"/>
                </a:cubicBezTo>
                <a:cubicBezTo>
                  <a:pt x="0" y="56"/>
                  <a:pt x="0" y="56"/>
                  <a:pt x="0" y="56"/>
                </a:cubicBezTo>
                <a:cubicBezTo>
                  <a:pt x="0" y="61"/>
                  <a:pt x="4" y="65"/>
                  <a:pt x="9" y="65"/>
                </a:cubicBezTo>
                <a:cubicBezTo>
                  <a:pt x="14"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7" name="Freeform 26"/>
          <p:cNvSpPr>
            <a:spLocks/>
          </p:cNvSpPr>
          <p:nvPr/>
        </p:nvSpPr>
        <p:spPr bwMode="black">
          <a:xfrm>
            <a:off x="4334669" y="5525687"/>
            <a:ext cx="39033" cy="248327"/>
          </a:xfrm>
          <a:custGeom>
            <a:avLst/>
            <a:gdLst/>
            <a:ahLst/>
            <a:cxnLst>
              <a:cxn ang="0">
                <a:pos x="19" y="9"/>
              </a:cxn>
              <a:cxn ang="0">
                <a:pos x="10" y="0"/>
              </a:cxn>
              <a:cxn ang="0">
                <a:pos x="0" y="9"/>
              </a:cxn>
              <a:cxn ang="0">
                <a:pos x="0" y="111"/>
              </a:cxn>
              <a:cxn ang="0">
                <a:pos x="10" y="120"/>
              </a:cxn>
              <a:cxn ang="0">
                <a:pos x="19" y="111"/>
              </a:cxn>
              <a:cxn ang="0">
                <a:pos x="19" y="9"/>
              </a:cxn>
            </a:cxnLst>
            <a:rect l="0" t="0" r="r" b="b"/>
            <a:pathLst>
              <a:path w="19" h="120">
                <a:moveTo>
                  <a:pt x="19" y="9"/>
                </a:moveTo>
                <a:cubicBezTo>
                  <a:pt x="19" y="4"/>
                  <a:pt x="15" y="0"/>
                  <a:pt x="10" y="0"/>
                </a:cubicBezTo>
                <a:cubicBezTo>
                  <a:pt x="5" y="0"/>
                  <a:pt x="0" y="4"/>
                  <a:pt x="0" y="9"/>
                </a:cubicBezTo>
                <a:cubicBezTo>
                  <a:pt x="0" y="111"/>
                  <a:pt x="0" y="111"/>
                  <a:pt x="0" y="111"/>
                </a:cubicBezTo>
                <a:cubicBezTo>
                  <a:pt x="0" y="116"/>
                  <a:pt x="5" y="120"/>
                  <a:pt x="10"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8" name="Freeform 27"/>
          <p:cNvSpPr>
            <a:spLocks/>
          </p:cNvSpPr>
          <p:nvPr/>
        </p:nvSpPr>
        <p:spPr bwMode="black">
          <a:xfrm>
            <a:off x="4444058"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5" y="0"/>
                  <a:pt x="9" y="0"/>
                </a:cubicBezTo>
                <a:cubicBezTo>
                  <a:pt x="4" y="0"/>
                  <a:pt x="0" y="4"/>
                  <a:pt x="0" y="9"/>
                </a:cubicBezTo>
                <a:cubicBezTo>
                  <a:pt x="0" y="56"/>
                  <a:pt x="0" y="56"/>
                  <a:pt x="0" y="56"/>
                </a:cubicBezTo>
                <a:cubicBezTo>
                  <a:pt x="0" y="61"/>
                  <a:pt x="4" y="65"/>
                  <a:pt x="9"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29" name="Freeform 28"/>
          <p:cNvSpPr>
            <a:spLocks/>
          </p:cNvSpPr>
          <p:nvPr/>
        </p:nvSpPr>
        <p:spPr bwMode="black">
          <a:xfrm>
            <a:off x="4551038" y="5654198"/>
            <a:ext cx="41443" cy="80682"/>
          </a:xfrm>
          <a:custGeom>
            <a:avLst/>
            <a:gdLst/>
            <a:ahLst/>
            <a:cxnLst>
              <a:cxn ang="0">
                <a:pos x="20" y="10"/>
              </a:cxn>
              <a:cxn ang="0">
                <a:pos x="10" y="0"/>
              </a:cxn>
              <a:cxn ang="0">
                <a:pos x="0" y="10"/>
              </a:cxn>
              <a:cxn ang="0">
                <a:pos x="0" y="30"/>
              </a:cxn>
              <a:cxn ang="0">
                <a:pos x="10" y="39"/>
              </a:cxn>
              <a:cxn ang="0">
                <a:pos x="20" y="30"/>
              </a:cxn>
              <a:cxn ang="0">
                <a:pos x="20" y="10"/>
              </a:cxn>
            </a:cxnLst>
            <a:rect l="0" t="0" r="r" b="b"/>
            <a:pathLst>
              <a:path w="20" h="39">
                <a:moveTo>
                  <a:pt x="20" y="10"/>
                </a:moveTo>
                <a:cubicBezTo>
                  <a:pt x="20" y="4"/>
                  <a:pt x="15" y="0"/>
                  <a:pt x="10" y="0"/>
                </a:cubicBezTo>
                <a:cubicBezTo>
                  <a:pt x="5" y="0"/>
                  <a:pt x="0" y="4"/>
                  <a:pt x="0" y="10"/>
                </a:cubicBezTo>
                <a:cubicBezTo>
                  <a:pt x="0" y="30"/>
                  <a:pt x="0" y="30"/>
                  <a:pt x="0" y="30"/>
                </a:cubicBezTo>
                <a:cubicBezTo>
                  <a:pt x="0" y="35"/>
                  <a:pt x="5" y="39"/>
                  <a:pt x="10" y="39"/>
                </a:cubicBezTo>
                <a:cubicBezTo>
                  <a:pt x="15" y="39"/>
                  <a:pt x="20" y="35"/>
                  <a:pt x="20" y="30"/>
                </a:cubicBezTo>
                <a:lnTo>
                  <a:pt x="20"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0" name="Freeform 29"/>
          <p:cNvSpPr>
            <a:spLocks/>
          </p:cNvSpPr>
          <p:nvPr/>
        </p:nvSpPr>
        <p:spPr bwMode="black">
          <a:xfrm>
            <a:off x="4660428"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4" y="0"/>
                  <a:pt x="0" y="4"/>
                  <a:pt x="0" y="9"/>
                </a:cubicBezTo>
                <a:cubicBezTo>
                  <a:pt x="0" y="56"/>
                  <a:pt x="0" y="56"/>
                  <a:pt x="0" y="56"/>
                </a:cubicBezTo>
                <a:cubicBezTo>
                  <a:pt x="0" y="61"/>
                  <a:pt x="4"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1" name="Freeform 30"/>
          <p:cNvSpPr>
            <a:spLocks/>
          </p:cNvSpPr>
          <p:nvPr/>
        </p:nvSpPr>
        <p:spPr bwMode="black">
          <a:xfrm>
            <a:off x="4769818" y="5525687"/>
            <a:ext cx="39515" cy="248327"/>
          </a:xfrm>
          <a:custGeom>
            <a:avLst/>
            <a:gdLst/>
            <a:ahLst/>
            <a:cxnLst>
              <a:cxn ang="0">
                <a:pos x="19" y="9"/>
              </a:cxn>
              <a:cxn ang="0">
                <a:pos x="9" y="0"/>
              </a:cxn>
              <a:cxn ang="0">
                <a:pos x="0" y="9"/>
              </a:cxn>
              <a:cxn ang="0">
                <a:pos x="0" y="111"/>
              </a:cxn>
              <a:cxn ang="0">
                <a:pos x="9" y="120"/>
              </a:cxn>
              <a:cxn ang="0">
                <a:pos x="19" y="111"/>
              </a:cxn>
              <a:cxn ang="0">
                <a:pos x="19" y="9"/>
              </a:cxn>
            </a:cxnLst>
            <a:rect l="0" t="0" r="r" b="b"/>
            <a:pathLst>
              <a:path w="19" h="120">
                <a:moveTo>
                  <a:pt x="19" y="9"/>
                </a:moveTo>
                <a:cubicBezTo>
                  <a:pt x="19" y="4"/>
                  <a:pt x="15" y="0"/>
                  <a:pt x="9" y="0"/>
                </a:cubicBezTo>
                <a:cubicBezTo>
                  <a:pt x="4" y="0"/>
                  <a:pt x="0" y="4"/>
                  <a:pt x="0" y="9"/>
                </a:cubicBezTo>
                <a:cubicBezTo>
                  <a:pt x="0" y="111"/>
                  <a:pt x="0" y="111"/>
                  <a:pt x="0" y="111"/>
                </a:cubicBezTo>
                <a:cubicBezTo>
                  <a:pt x="0" y="116"/>
                  <a:pt x="4" y="120"/>
                  <a:pt x="9"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2" name="Freeform 31"/>
          <p:cNvSpPr>
            <a:spLocks/>
          </p:cNvSpPr>
          <p:nvPr/>
        </p:nvSpPr>
        <p:spPr bwMode="black">
          <a:xfrm>
            <a:off x="4877279"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5" y="0"/>
                  <a:pt x="0" y="4"/>
                  <a:pt x="0" y="9"/>
                </a:cubicBezTo>
                <a:cubicBezTo>
                  <a:pt x="0" y="56"/>
                  <a:pt x="0" y="56"/>
                  <a:pt x="0" y="56"/>
                </a:cubicBezTo>
                <a:cubicBezTo>
                  <a:pt x="0" y="61"/>
                  <a:pt x="5"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33" name="Freeform 32"/>
          <p:cNvSpPr>
            <a:spLocks/>
          </p:cNvSpPr>
          <p:nvPr/>
        </p:nvSpPr>
        <p:spPr bwMode="black">
          <a:xfrm>
            <a:off x="4986669" y="5654198"/>
            <a:ext cx="39515" cy="80682"/>
          </a:xfrm>
          <a:custGeom>
            <a:avLst/>
            <a:gdLst/>
            <a:ahLst/>
            <a:cxnLst>
              <a:cxn ang="0">
                <a:pos x="19" y="10"/>
              </a:cxn>
              <a:cxn ang="0">
                <a:pos x="9" y="0"/>
              </a:cxn>
              <a:cxn ang="0">
                <a:pos x="0" y="10"/>
              </a:cxn>
              <a:cxn ang="0">
                <a:pos x="0" y="30"/>
              </a:cxn>
              <a:cxn ang="0">
                <a:pos x="9" y="39"/>
              </a:cxn>
              <a:cxn ang="0">
                <a:pos x="19" y="30"/>
              </a:cxn>
              <a:cxn ang="0">
                <a:pos x="19" y="10"/>
              </a:cxn>
            </a:cxnLst>
            <a:rect l="0" t="0" r="r" b="b"/>
            <a:pathLst>
              <a:path w="19" h="39">
                <a:moveTo>
                  <a:pt x="19" y="10"/>
                </a:moveTo>
                <a:cubicBezTo>
                  <a:pt x="19" y="4"/>
                  <a:pt x="15" y="0"/>
                  <a:pt x="9" y="0"/>
                </a:cubicBezTo>
                <a:cubicBezTo>
                  <a:pt x="4" y="0"/>
                  <a:pt x="0" y="4"/>
                  <a:pt x="0" y="10"/>
                </a:cubicBezTo>
                <a:cubicBezTo>
                  <a:pt x="0" y="30"/>
                  <a:pt x="0" y="30"/>
                  <a:pt x="0" y="30"/>
                </a:cubicBezTo>
                <a:cubicBezTo>
                  <a:pt x="0" y="35"/>
                  <a:pt x="4" y="39"/>
                  <a:pt x="9"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700"/>
                                        <p:tgtEl>
                                          <p:spTgt spid="25"/>
                                        </p:tgtEl>
                                      </p:cBhvr>
                                    </p:animEffect>
                                  </p:childTnLst>
                                </p:cTn>
                              </p:par>
                              <p:par>
                                <p:cTn id="8" presetID="10" presetClass="entr" presetSubtype="0" fill="hold" grpId="1"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700"/>
                                        <p:tgtEl>
                                          <p:spTgt spid="27"/>
                                        </p:tgtEl>
                                      </p:cBhvr>
                                    </p:animEffect>
                                  </p:childTnLst>
                                </p:cTn>
                              </p:par>
                              <p:par>
                                <p:cTn id="11" presetID="10" presetClass="entr" presetSubtype="0" fill="hold" grpId="1"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700"/>
                                        <p:tgtEl>
                                          <p:spTgt spid="29"/>
                                        </p:tgtEl>
                                      </p:cBhvr>
                                    </p:animEffect>
                                  </p:childTnLst>
                                </p:cTn>
                              </p:par>
                              <p:par>
                                <p:cTn id="14" presetID="10" presetClass="entr" presetSubtype="0" fill="hold" grpId="1"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700"/>
                                        <p:tgtEl>
                                          <p:spTgt spid="31"/>
                                        </p:tgtEl>
                                      </p:cBhvr>
                                    </p:animEffect>
                                  </p:childTnLst>
                                </p:cTn>
                              </p:par>
                              <p:par>
                                <p:cTn id="17" presetID="10" presetClass="entr" presetSubtype="0" fill="hold" grpId="1" nodeType="with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fade">
                                      <p:cBhvr>
                                        <p:cTn id="19" dur="700"/>
                                        <p:tgtEl>
                                          <p:spTgt spid="33"/>
                                        </p:tgtEl>
                                      </p:cBhvr>
                                    </p:animEffect>
                                  </p:childTnLst>
                                </p:cTn>
                              </p:par>
                              <p:par>
                                <p:cTn id="20" presetID="10" presetClass="entr" presetSubtype="0" fill="hold" grpId="1" nodeType="with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700"/>
                                        <p:tgtEl>
                                          <p:spTgt spid="26"/>
                                        </p:tgtEl>
                                      </p:cBhvr>
                                    </p:animEffect>
                                  </p:childTnLst>
                                </p:cTn>
                              </p:par>
                              <p:par>
                                <p:cTn id="23" presetID="10" presetClass="entr" presetSubtype="0" fill="hold" grpId="1"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700"/>
                                        <p:tgtEl>
                                          <p:spTgt spid="28"/>
                                        </p:tgtEl>
                                      </p:cBhvr>
                                    </p:animEffect>
                                  </p:childTnLst>
                                </p:cTn>
                              </p:par>
                              <p:par>
                                <p:cTn id="26" presetID="10" presetClass="entr" presetSubtype="0" fill="hold" grpId="1"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700"/>
                                        <p:tgtEl>
                                          <p:spTgt spid="30"/>
                                        </p:tgtEl>
                                      </p:cBhvr>
                                    </p:animEffect>
                                  </p:childTnLst>
                                </p:cTn>
                              </p:par>
                              <p:par>
                                <p:cTn id="29" presetID="10" presetClass="entr" presetSubtype="0" fill="hold" grpId="1" nodeType="with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fade">
                                      <p:cBhvr>
                                        <p:cTn id="31" dur="700"/>
                                        <p:tgtEl>
                                          <p:spTgt spid="32"/>
                                        </p:tgtEl>
                                      </p:cBhvr>
                                    </p:animEffect>
                                  </p:childTnLst>
                                </p:cTn>
                              </p:par>
                              <p:par>
                                <p:cTn id="32" presetID="42" presetClass="path" presetSubtype="0" accel="50000" decel="50000" fill="hold" grpId="0" nodeType="withEffect">
                                  <p:stCondLst>
                                    <p:cond delay="0"/>
                                  </p:stCondLst>
                                  <p:childTnLst>
                                    <p:animMotion origin="layout" path="M -5.55556E-7 -1.91391E-6 L -5.55556E-7 0.02314 " pathEditMode="relative" rAng="0" ptsTypes="AA">
                                      <p:cBhvr>
                                        <p:cTn id="33" dur="700" spd="-100000" fill="hold"/>
                                        <p:tgtEl>
                                          <p:spTgt spid="25"/>
                                        </p:tgtEl>
                                        <p:attrNameLst>
                                          <p:attrName>ppt_x</p:attrName>
                                          <p:attrName>ppt_y</p:attrName>
                                        </p:attrNameLst>
                                      </p:cBhvr>
                                      <p:rCtr x="0" y="12"/>
                                    </p:animMotion>
                                  </p:childTnLst>
                                </p:cTn>
                              </p:par>
                              <p:par>
                                <p:cTn id="34" presetID="42" presetClass="path" presetSubtype="0" accel="50000" decel="50000" fill="hold" grpId="0" nodeType="withEffect">
                                  <p:stCondLst>
                                    <p:cond delay="0"/>
                                  </p:stCondLst>
                                  <p:childTnLst>
                                    <p:animMotion origin="layout" path="M 4.72222E-6 -1.93242E-6 L 4.72222E-6 0.02962 " pathEditMode="relative" rAng="0" ptsTypes="AA">
                                      <p:cBhvr>
                                        <p:cTn id="35" dur="700" spd="-100000" fill="hold"/>
                                        <p:tgtEl>
                                          <p:spTgt spid="27"/>
                                        </p:tgtEl>
                                        <p:attrNameLst>
                                          <p:attrName>ppt_x</p:attrName>
                                          <p:attrName>ppt_y</p:attrName>
                                        </p:attrNameLst>
                                      </p:cBhvr>
                                      <p:rCtr x="0" y="15"/>
                                    </p:animMotion>
                                  </p:childTnLst>
                                </p:cTn>
                              </p:par>
                              <p:par>
                                <p:cTn id="36" presetID="42" presetClass="path" presetSubtype="0" accel="50000" decel="50000" fill="hold" grpId="0" nodeType="withEffect">
                                  <p:stCondLst>
                                    <p:cond delay="0"/>
                                  </p:stCondLst>
                                  <p:childTnLst>
                                    <p:animMotion origin="layout" path="M 0 -1.91391E-6 L 0 0.02314 " pathEditMode="relative" rAng="0" ptsTypes="AA">
                                      <p:cBhvr>
                                        <p:cTn id="37" dur="700" spd="-100000" fill="hold"/>
                                        <p:tgtEl>
                                          <p:spTgt spid="29"/>
                                        </p:tgtEl>
                                        <p:attrNameLst>
                                          <p:attrName>ppt_x</p:attrName>
                                          <p:attrName>ppt_y</p:attrName>
                                        </p:attrNameLst>
                                      </p:cBhvr>
                                      <p:rCtr x="0" y="12"/>
                                    </p:animMotion>
                                  </p:childTnLst>
                                </p:cTn>
                              </p:par>
                              <p:par>
                                <p:cTn id="38" presetID="42" presetClass="path" presetSubtype="0" accel="50000" decel="50000" fill="hold" grpId="0" nodeType="withEffect">
                                  <p:stCondLst>
                                    <p:cond delay="0"/>
                                  </p:stCondLst>
                                  <p:childTnLst>
                                    <p:animMotion origin="layout" path="M -4.72222E-6 -1.93242E-6 L -4.72222E-6 0.02962 " pathEditMode="relative" rAng="0" ptsTypes="AA">
                                      <p:cBhvr>
                                        <p:cTn id="39" dur="700" spd="-100000" fill="hold"/>
                                        <p:tgtEl>
                                          <p:spTgt spid="31"/>
                                        </p:tgtEl>
                                        <p:attrNameLst>
                                          <p:attrName>ppt_x</p:attrName>
                                          <p:attrName>ppt_y</p:attrName>
                                        </p:attrNameLst>
                                      </p:cBhvr>
                                      <p:rCtr x="0" y="15"/>
                                    </p:animMotion>
                                  </p:childTnLst>
                                </p:cTn>
                              </p:par>
                              <p:par>
                                <p:cTn id="40" presetID="42" presetClass="path" presetSubtype="0" accel="50000" decel="50000" fill="hold" grpId="0" nodeType="withEffect">
                                  <p:stCondLst>
                                    <p:cond delay="0"/>
                                  </p:stCondLst>
                                  <p:childTnLst>
                                    <p:animMotion origin="layout" path="M 4.16667E-6 -1.91391E-6 L 4.16667E-6 0.02314 " pathEditMode="relative" rAng="0" ptsTypes="AA">
                                      <p:cBhvr>
                                        <p:cTn id="41" dur="700" spd="-100000" fill="hold"/>
                                        <p:tgtEl>
                                          <p:spTgt spid="33"/>
                                        </p:tgtEl>
                                        <p:attrNameLst>
                                          <p:attrName>ppt_x</p:attrName>
                                          <p:attrName>ppt_y</p:attrName>
                                        </p:attrNameLst>
                                      </p:cBhvr>
                                      <p:rCtr x="0" y="12"/>
                                    </p:animMotion>
                                  </p:childTnLst>
                                </p:cTn>
                              </p:par>
                              <p:par>
                                <p:cTn id="42" presetID="64" presetClass="path" presetSubtype="0" accel="50000" decel="50000" fill="hold" grpId="0" nodeType="withEffect">
                                  <p:stCondLst>
                                    <p:cond delay="0"/>
                                  </p:stCondLst>
                                  <p:childTnLst>
                                    <p:animMotion origin="layout" path="M 2.77778E-7 2.36056E-6 L 2.77778E-7 -0.02338 " pathEditMode="relative" rAng="0" ptsTypes="AA">
                                      <p:cBhvr>
                                        <p:cTn id="43" dur="700" spd="-100000" fill="hold"/>
                                        <p:tgtEl>
                                          <p:spTgt spid="26"/>
                                        </p:tgtEl>
                                        <p:attrNameLst>
                                          <p:attrName>ppt_x</p:attrName>
                                          <p:attrName>ppt_y</p:attrName>
                                        </p:attrNameLst>
                                      </p:cBhvr>
                                      <p:rCtr x="0" y="-12"/>
                                    </p:animMotion>
                                  </p:childTnLst>
                                </p:cTn>
                              </p:par>
                              <p:par>
                                <p:cTn id="44" presetID="64" presetClass="path" presetSubtype="0" accel="50000" decel="50000" fill="hold" grpId="0" nodeType="withEffect">
                                  <p:stCondLst>
                                    <p:cond delay="0"/>
                                  </p:stCondLst>
                                  <p:childTnLst>
                                    <p:animMotion origin="layout" path="M -8.33333E-7 2.36056E-6 L -8.33333E-7 -0.02338 " pathEditMode="relative" rAng="0" ptsTypes="AA">
                                      <p:cBhvr>
                                        <p:cTn id="45" dur="700" spd="-100000" fill="hold"/>
                                        <p:tgtEl>
                                          <p:spTgt spid="28"/>
                                        </p:tgtEl>
                                        <p:attrNameLst>
                                          <p:attrName>ppt_x</p:attrName>
                                          <p:attrName>ppt_y</p:attrName>
                                        </p:attrNameLst>
                                      </p:cBhvr>
                                      <p:rCtr x="0" y="-12"/>
                                    </p:animMotion>
                                  </p:childTnLst>
                                </p:cTn>
                              </p:par>
                              <p:par>
                                <p:cTn id="46" presetID="64" presetClass="path" presetSubtype="0" accel="50000" decel="50000" fill="hold" grpId="0" nodeType="withEffect">
                                  <p:stCondLst>
                                    <p:cond delay="0"/>
                                  </p:stCondLst>
                                  <p:childTnLst>
                                    <p:animMotion origin="layout" path="M 4.44444E-6 2.36056E-6 L 4.44444E-6 -0.02338 " pathEditMode="relative" rAng="0" ptsTypes="AA">
                                      <p:cBhvr>
                                        <p:cTn id="47" dur="700" spd="-100000" fill="hold"/>
                                        <p:tgtEl>
                                          <p:spTgt spid="30"/>
                                        </p:tgtEl>
                                        <p:attrNameLst>
                                          <p:attrName>ppt_x</p:attrName>
                                          <p:attrName>ppt_y</p:attrName>
                                        </p:attrNameLst>
                                      </p:cBhvr>
                                      <p:rCtr x="0" y="-12"/>
                                    </p:animMotion>
                                  </p:childTnLst>
                                </p:cTn>
                              </p:par>
                              <p:par>
                                <p:cTn id="48" presetID="64" presetClass="path" presetSubtype="0" accel="50000" decel="50000" fill="hold" grpId="0" nodeType="withEffect">
                                  <p:stCondLst>
                                    <p:cond delay="0"/>
                                  </p:stCondLst>
                                  <p:childTnLst>
                                    <p:animMotion origin="layout" path="M 3.33333E-6 2.36056E-6 L 3.33333E-6 -0.02338 " pathEditMode="relative" rAng="0" ptsTypes="AA">
                                      <p:cBhvr>
                                        <p:cTn id="49" dur="700" spd="-100000" fill="hold"/>
                                        <p:tgtEl>
                                          <p:spTgt spid="32"/>
                                        </p:tgtEl>
                                        <p:attrNameLst>
                                          <p:attrName>ppt_x</p:attrName>
                                          <p:attrName>ppt_y</p:attrName>
                                        </p:attrNameLst>
                                      </p:cBhvr>
                                      <p:rCtr x="0" y="-12"/>
                                    </p:animMotion>
                                  </p:childTnLst>
                                </p:cTn>
                              </p:par>
                            </p:childTnLst>
                          </p:cTn>
                        </p:par>
                        <p:par>
                          <p:cTn id="50" fill="hold">
                            <p:stCondLst>
                              <p:cond delay="700"/>
                            </p:stCondLst>
                            <p:childTnLst>
                              <p:par>
                                <p:cTn id="51" presetID="10" presetClass="entr" presetSubtype="0" fill="hold" grpId="0"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fade">
                                      <p:cBhvr>
                                        <p:cTn id="53" dur="700"/>
                                        <p:tgtEl>
                                          <p:spTgt spid="22"/>
                                        </p:tgtEl>
                                      </p:cBhvr>
                                    </p:animEffect>
                                  </p:childTnLst>
                                </p:cTn>
                              </p:par>
                              <p:par>
                                <p:cTn id="54" presetID="10" presetClass="entr" presetSubtype="0" fill="hold" grpId="0" nodeType="withEffect">
                                  <p:stCondLst>
                                    <p:cond delay="10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700"/>
                                        <p:tgtEl>
                                          <p:spTgt spid="20"/>
                                        </p:tgtEl>
                                      </p:cBhvr>
                                    </p:animEffect>
                                  </p:childTnLst>
                                </p:cTn>
                              </p:par>
                              <p:par>
                                <p:cTn id="57" presetID="10" presetClass="entr" presetSubtype="0" fill="hold" grpId="0" nodeType="withEffect">
                                  <p:stCondLst>
                                    <p:cond delay="200"/>
                                  </p:stCondLst>
                                  <p:childTnLst>
                                    <p:set>
                                      <p:cBhvr>
                                        <p:cTn id="58" dur="1" fill="hold">
                                          <p:stCondLst>
                                            <p:cond delay="0"/>
                                          </p:stCondLst>
                                        </p:cTn>
                                        <p:tgtEl>
                                          <p:spTgt spid="24"/>
                                        </p:tgtEl>
                                        <p:attrNameLst>
                                          <p:attrName>style.visibility</p:attrName>
                                        </p:attrNameLst>
                                      </p:cBhvr>
                                      <p:to>
                                        <p:strVal val="visible"/>
                                      </p:to>
                                    </p:set>
                                    <p:animEffect transition="in" filter="fade">
                                      <p:cBhvr>
                                        <p:cTn id="59" dur="700"/>
                                        <p:tgtEl>
                                          <p:spTgt spid="24"/>
                                        </p:tgtEl>
                                      </p:cBhvr>
                                    </p:animEffect>
                                  </p:childTnLst>
                                </p:cTn>
                              </p:par>
                              <p:par>
                                <p:cTn id="60" presetID="10" presetClass="entr" presetSubtype="0" fill="hold" grpId="0" nodeType="withEffect">
                                  <p:stCondLst>
                                    <p:cond delay="30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700"/>
                                        <p:tgtEl>
                                          <p:spTgt spid="21"/>
                                        </p:tgtEl>
                                      </p:cBhvr>
                                    </p:animEffect>
                                  </p:childTnLst>
                                </p:cTn>
                              </p:par>
                              <p:par>
                                <p:cTn id="63" presetID="10" presetClass="entr" presetSubtype="0" fill="hold" grpId="0" nodeType="withEffect">
                                  <p:stCondLst>
                                    <p:cond delay="400"/>
                                  </p:stCondLst>
                                  <p:childTnLst>
                                    <p:set>
                                      <p:cBhvr>
                                        <p:cTn id="64" dur="1" fill="hold">
                                          <p:stCondLst>
                                            <p:cond delay="0"/>
                                          </p:stCondLst>
                                        </p:cTn>
                                        <p:tgtEl>
                                          <p:spTgt spid="23"/>
                                        </p:tgtEl>
                                        <p:attrNameLst>
                                          <p:attrName>style.visibility</p:attrName>
                                        </p:attrNameLst>
                                      </p:cBhvr>
                                      <p:to>
                                        <p:strVal val="visible"/>
                                      </p:to>
                                    </p:set>
                                    <p:animEffect transition="in" filter="fade">
                                      <p:cBhvr>
                                        <p:cTn id="65" dur="7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5" grpId="1" animBg="1"/>
      <p:bldP spid="26" grpId="0" animBg="1"/>
      <p:bldP spid="26" grpId="1" animBg="1"/>
      <p:bldP spid="27" grpId="0" animBg="1"/>
      <p:bldP spid="27" grpId="1" animBg="1"/>
      <p:bldP spid="28" grpId="0" animBg="1"/>
      <p:bldP spid="28" grpId="1" animBg="1"/>
      <p:bldP spid="29" grpId="0" animBg="1"/>
      <p:bldP spid="29" grpId="1" animBg="1"/>
      <p:bldP spid="30" grpId="0" animBg="1"/>
      <p:bldP spid="30" grpId="1" animBg="1"/>
      <p:bldP spid="31" grpId="0" animBg="1"/>
      <p:bldP spid="31" grpId="1" animBg="1"/>
      <p:bldP spid="32" grpId="0" animBg="1"/>
      <p:bldP spid="32" grpId="1" animBg="1"/>
      <p:bldP spid="33" grpId="0" animBg="1"/>
      <p:bldP spid="33" grpId="1"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losing Slide-blue thank you">
    <p:spTree>
      <p:nvGrpSpPr>
        <p:cNvPr id="1" name=""/>
        <p:cNvGrpSpPr/>
        <p:nvPr/>
      </p:nvGrpSpPr>
      <p:grpSpPr>
        <a:xfrm>
          <a:off x="0" y="0"/>
          <a:ext cx="0" cy="0"/>
          <a:chOff x="0" y="0"/>
          <a:chExt cx="0" cy="0"/>
        </a:xfrm>
      </p:grpSpPr>
      <p:pic>
        <p:nvPicPr>
          <p:cNvPr id="35" name="Picture 34"/>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587" y="-1587"/>
            <a:ext cx="9144000" cy="6858000"/>
          </a:xfrm>
          <a:prstGeom prst="rect">
            <a:avLst/>
          </a:prstGeom>
        </p:spPr>
      </p:pic>
      <p:sp>
        <p:nvSpPr>
          <p:cNvPr id="34" name="TextBox 33"/>
          <p:cNvSpPr txBox="1"/>
          <p:nvPr userDrawn="1"/>
        </p:nvSpPr>
        <p:spPr>
          <a:xfrm>
            <a:off x="644691" y="3060488"/>
            <a:ext cx="2437270" cy="646331"/>
          </a:xfrm>
          <a:prstGeom prst="rect">
            <a:avLst/>
          </a:prstGeom>
          <a:noFill/>
        </p:spPr>
        <p:txBody>
          <a:bodyPr wrap="none" rtlCol="0">
            <a:spAutoFit/>
          </a:bodyPr>
          <a:lstStyle/>
          <a:p>
            <a:r>
              <a:rPr lang="en-US" sz="3600" dirty="0" smtClean="0">
                <a:solidFill>
                  <a:srgbClr val="FFFFFF"/>
                </a:solidFill>
                <a:latin typeface="+mj-lt"/>
              </a:rPr>
              <a:t>Thank you.</a:t>
            </a:r>
            <a:endParaRPr lang="en-US" sz="3600" dirty="0">
              <a:solidFill>
                <a:srgbClr val="FFFFFF"/>
              </a:solidFill>
              <a:latin typeface="+mj-lt"/>
            </a:endParaRPr>
          </a:p>
        </p:txBody>
      </p:sp>
      <p:pic>
        <p:nvPicPr>
          <p:cNvPr id="18"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4669746" y="3078070"/>
            <a:ext cx="3669899" cy="610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6250"/>
                                  </p:iterate>
                                  <p:childTnLst>
                                    <p:set>
                                      <p:cBhvr>
                                        <p:cTn id="6" dur="1" fill="hold">
                                          <p:stCondLst>
                                            <p:cond delay="0"/>
                                          </p:stCondLst>
                                        </p:cTn>
                                        <p:tgtEl>
                                          <p:spTgt spid="34"/>
                                        </p:tgtEl>
                                        <p:attrNameLst>
                                          <p:attrName>style.visibility</p:attrName>
                                        </p:attrNameLst>
                                      </p:cBhvr>
                                      <p:to>
                                        <p:strVal val="visible"/>
                                      </p:to>
                                    </p:set>
                                    <p:animEffect transition="in" filter="fade">
                                      <p:cBhvr>
                                        <p:cTn id="7" dur="1000"/>
                                        <p:tgtEl>
                                          <p:spTgt spid="34"/>
                                        </p:tgtEl>
                                      </p:cBhvr>
                                    </p:animEffect>
                                  </p:childTnLst>
                                </p:cTn>
                              </p:par>
                              <p:par>
                                <p:cTn id="8" presetID="10" presetClass="entr" presetSubtype="0" fill="hold" nodeType="withEffect">
                                  <p:stCondLst>
                                    <p:cond delay="7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losing Slide-red">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4" name="Rectangle 3"/>
          <p:cNvSpPr>
            <a:spLocks noChangeArrowheads="1"/>
          </p:cNvSpPr>
          <p:nvPr/>
        </p:nvSpPr>
        <p:spPr bwMode="black">
          <a:xfrm>
            <a:off x="4373702" y="5844550"/>
            <a:ext cx="41443" cy="157016"/>
          </a:xfrm>
          <a:prstGeom prst="rect">
            <a:avLst/>
          </a:prstGeom>
          <a:solidFill>
            <a:schemeClr val="bg1"/>
          </a:solidFill>
          <a:ln w="9525">
            <a:noFill/>
            <a:miter lim="800000"/>
            <a:headEnd/>
            <a:tailEnd/>
          </a:ln>
        </p:spPr>
        <p:txBody>
          <a:bodyPr/>
          <a:lstStyle/>
          <a:p>
            <a:endParaRPr lang="en-US">
              <a:solidFill>
                <a:srgbClr val="0096D6"/>
              </a:solidFill>
              <a:latin typeface="+mj-lt"/>
            </a:endParaRPr>
          </a:p>
        </p:txBody>
      </p:sp>
      <p:sp>
        <p:nvSpPr>
          <p:cNvPr id="5" name="Freeform 4"/>
          <p:cNvSpPr>
            <a:spLocks/>
          </p:cNvSpPr>
          <p:nvPr/>
        </p:nvSpPr>
        <p:spPr bwMode="black">
          <a:xfrm>
            <a:off x="4615130" y="5840202"/>
            <a:ext cx="119991" cy="165712"/>
          </a:xfrm>
          <a:custGeom>
            <a:avLst/>
            <a:gdLst/>
            <a:ahLst/>
            <a:cxnLst>
              <a:cxn ang="0">
                <a:pos x="58" y="24"/>
              </a:cxn>
              <a:cxn ang="0">
                <a:pos x="42" y="20"/>
              </a:cxn>
              <a:cxn ang="0">
                <a:pos x="21" y="40"/>
              </a:cxn>
              <a:cxn ang="0">
                <a:pos x="42" y="60"/>
              </a:cxn>
              <a:cxn ang="0">
                <a:pos x="58" y="56"/>
              </a:cxn>
              <a:cxn ang="0">
                <a:pos x="58" y="77"/>
              </a:cxn>
              <a:cxn ang="0">
                <a:pos x="41" y="80"/>
              </a:cxn>
              <a:cxn ang="0">
                <a:pos x="0" y="40"/>
              </a:cxn>
              <a:cxn ang="0">
                <a:pos x="41" y="0"/>
              </a:cxn>
              <a:cxn ang="0">
                <a:pos x="58" y="3"/>
              </a:cxn>
              <a:cxn ang="0">
                <a:pos x="58" y="24"/>
              </a:cxn>
            </a:cxnLst>
            <a:rect l="0" t="0" r="r" b="b"/>
            <a:pathLst>
              <a:path w="58" h="80">
                <a:moveTo>
                  <a:pt x="58" y="24"/>
                </a:moveTo>
                <a:cubicBezTo>
                  <a:pt x="58" y="23"/>
                  <a:pt x="51" y="20"/>
                  <a:pt x="42" y="20"/>
                </a:cubicBezTo>
                <a:cubicBezTo>
                  <a:pt x="30" y="20"/>
                  <a:pt x="21" y="28"/>
                  <a:pt x="21" y="40"/>
                </a:cubicBezTo>
                <a:cubicBezTo>
                  <a:pt x="21" y="51"/>
                  <a:pt x="29" y="60"/>
                  <a:pt x="42" y="60"/>
                </a:cubicBezTo>
                <a:cubicBezTo>
                  <a:pt x="51" y="60"/>
                  <a:pt x="57" y="57"/>
                  <a:pt x="58" y="56"/>
                </a:cubicBezTo>
                <a:cubicBezTo>
                  <a:pt x="58" y="77"/>
                  <a:pt x="58" y="77"/>
                  <a:pt x="58" y="77"/>
                </a:cubicBezTo>
                <a:cubicBezTo>
                  <a:pt x="56" y="78"/>
                  <a:pt x="49" y="80"/>
                  <a:pt x="41" y="80"/>
                </a:cubicBezTo>
                <a:cubicBezTo>
                  <a:pt x="19" y="80"/>
                  <a:pt x="0" y="65"/>
                  <a:pt x="0" y="40"/>
                </a:cubicBezTo>
                <a:cubicBezTo>
                  <a:pt x="0" y="17"/>
                  <a:pt x="17" y="0"/>
                  <a:pt x="41" y="0"/>
                </a:cubicBezTo>
                <a:cubicBezTo>
                  <a:pt x="50"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6" name="Freeform 5"/>
          <p:cNvSpPr>
            <a:spLocks/>
          </p:cNvSpPr>
          <p:nvPr/>
        </p:nvSpPr>
        <p:spPr bwMode="black">
          <a:xfrm>
            <a:off x="4200221" y="5840202"/>
            <a:ext cx="119991" cy="165712"/>
          </a:xfrm>
          <a:custGeom>
            <a:avLst/>
            <a:gdLst/>
            <a:ahLst/>
            <a:cxnLst>
              <a:cxn ang="0">
                <a:pos x="58" y="24"/>
              </a:cxn>
              <a:cxn ang="0">
                <a:pos x="42" y="20"/>
              </a:cxn>
              <a:cxn ang="0">
                <a:pos x="21" y="40"/>
              </a:cxn>
              <a:cxn ang="0">
                <a:pos x="42" y="60"/>
              </a:cxn>
              <a:cxn ang="0">
                <a:pos x="58" y="56"/>
              </a:cxn>
              <a:cxn ang="0">
                <a:pos x="58" y="77"/>
              </a:cxn>
              <a:cxn ang="0">
                <a:pos x="40" y="80"/>
              </a:cxn>
              <a:cxn ang="0">
                <a:pos x="0" y="40"/>
              </a:cxn>
              <a:cxn ang="0">
                <a:pos x="40" y="0"/>
              </a:cxn>
              <a:cxn ang="0">
                <a:pos x="58" y="3"/>
              </a:cxn>
              <a:cxn ang="0">
                <a:pos x="58" y="24"/>
              </a:cxn>
            </a:cxnLst>
            <a:rect l="0" t="0" r="r" b="b"/>
            <a:pathLst>
              <a:path w="58" h="80">
                <a:moveTo>
                  <a:pt x="58" y="24"/>
                </a:moveTo>
                <a:cubicBezTo>
                  <a:pt x="57" y="23"/>
                  <a:pt x="51" y="20"/>
                  <a:pt x="42" y="20"/>
                </a:cubicBezTo>
                <a:cubicBezTo>
                  <a:pt x="29" y="20"/>
                  <a:pt x="21" y="28"/>
                  <a:pt x="21" y="40"/>
                </a:cubicBezTo>
                <a:cubicBezTo>
                  <a:pt x="21" y="51"/>
                  <a:pt x="29" y="60"/>
                  <a:pt x="42" y="60"/>
                </a:cubicBezTo>
                <a:cubicBezTo>
                  <a:pt x="51" y="60"/>
                  <a:pt x="57" y="57"/>
                  <a:pt x="58" y="56"/>
                </a:cubicBezTo>
                <a:cubicBezTo>
                  <a:pt x="58" y="77"/>
                  <a:pt x="58" y="77"/>
                  <a:pt x="58" y="77"/>
                </a:cubicBezTo>
                <a:cubicBezTo>
                  <a:pt x="56" y="78"/>
                  <a:pt x="49" y="80"/>
                  <a:pt x="40" y="80"/>
                </a:cubicBezTo>
                <a:cubicBezTo>
                  <a:pt x="19" y="80"/>
                  <a:pt x="0" y="65"/>
                  <a:pt x="0" y="40"/>
                </a:cubicBezTo>
                <a:cubicBezTo>
                  <a:pt x="0" y="17"/>
                  <a:pt x="17" y="0"/>
                  <a:pt x="40" y="0"/>
                </a:cubicBezTo>
                <a:cubicBezTo>
                  <a:pt x="49" y="0"/>
                  <a:pt x="56" y="3"/>
                  <a:pt x="58" y="3"/>
                </a:cubicBezTo>
                <a:lnTo>
                  <a:pt x="58" y="24"/>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7" name="Freeform 6"/>
          <p:cNvSpPr>
            <a:spLocks noEditPoints="1"/>
          </p:cNvSpPr>
          <p:nvPr userDrawn="1"/>
        </p:nvSpPr>
        <p:spPr bwMode="black">
          <a:xfrm>
            <a:off x="4778491" y="5840202"/>
            <a:ext cx="164807" cy="165712"/>
          </a:xfrm>
          <a:custGeom>
            <a:avLst/>
            <a:gdLst/>
            <a:ahLst/>
            <a:cxnLst>
              <a:cxn ang="0">
                <a:pos x="80" y="40"/>
              </a:cxn>
              <a:cxn ang="0">
                <a:pos x="40" y="80"/>
              </a:cxn>
              <a:cxn ang="0">
                <a:pos x="0" y="40"/>
              </a:cxn>
              <a:cxn ang="0">
                <a:pos x="40" y="0"/>
              </a:cxn>
              <a:cxn ang="0">
                <a:pos x="80" y="40"/>
              </a:cxn>
              <a:cxn ang="0">
                <a:pos x="40" y="20"/>
              </a:cxn>
              <a:cxn ang="0">
                <a:pos x="20" y="40"/>
              </a:cxn>
              <a:cxn ang="0">
                <a:pos x="40" y="60"/>
              </a:cxn>
              <a:cxn ang="0">
                <a:pos x="60" y="40"/>
              </a:cxn>
              <a:cxn ang="0">
                <a:pos x="40" y="20"/>
              </a:cxn>
            </a:cxnLst>
            <a:rect l="0" t="0" r="r" b="b"/>
            <a:pathLst>
              <a:path w="80" h="80">
                <a:moveTo>
                  <a:pt x="80" y="40"/>
                </a:moveTo>
                <a:cubicBezTo>
                  <a:pt x="80" y="62"/>
                  <a:pt x="64" y="80"/>
                  <a:pt x="40" y="80"/>
                </a:cubicBezTo>
                <a:cubicBezTo>
                  <a:pt x="16" y="80"/>
                  <a:pt x="0" y="62"/>
                  <a:pt x="0" y="40"/>
                </a:cubicBezTo>
                <a:cubicBezTo>
                  <a:pt x="0" y="18"/>
                  <a:pt x="16" y="0"/>
                  <a:pt x="40" y="0"/>
                </a:cubicBezTo>
                <a:cubicBezTo>
                  <a:pt x="64" y="0"/>
                  <a:pt x="80" y="18"/>
                  <a:pt x="80" y="40"/>
                </a:cubicBezTo>
                <a:moveTo>
                  <a:pt x="40" y="20"/>
                </a:moveTo>
                <a:cubicBezTo>
                  <a:pt x="29" y="20"/>
                  <a:pt x="20" y="29"/>
                  <a:pt x="20" y="40"/>
                </a:cubicBezTo>
                <a:cubicBezTo>
                  <a:pt x="20" y="51"/>
                  <a:pt x="29" y="60"/>
                  <a:pt x="40" y="60"/>
                </a:cubicBezTo>
                <a:cubicBezTo>
                  <a:pt x="51" y="60"/>
                  <a:pt x="60" y="51"/>
                  <a:pt x="60" y="40"/>
                </a:cubicBezTo>
                <a:cubicBezTo>
                  <a:pt x="60" y="29"/>
                  <a:pt x="51" y="20"/>
                  <a:pt x="40" y="20"/>
                </a:cubicBezTo>
              </a:path>
            </a:pathLst>
          </a:custGeom>
          <a:solidFill>
            <a:schemeClr val="bg1"/>
          </a:solidFill>
          <a:ln w="9525">
            <a:noFill/>
            <a:round/>
            <a:headEnd/>
            <a:tailEnd/>
          </a:ln>
        </p:spPr>
        <p:txBody>
          <a:bodyPr/>
          <a:lstStyle/>
          <a:p>
            <a:endParaRPr lang="en-US">
              <a:solidFill>
                <a:srgbClr val="0096D6"/>
              </a:solidFill>
              <a:latin typeface="+mj-lt"/>
            </a:endParaRPr>
          </a:p>
        </p:txBody>
      </p:sp>
      <p:sp>
        <p:nvSpPr>
          <p:cNvPr id="8" name="Freeform 7"/>
          <p:cNvSpPr>
            <a:spLocks/>
          </p:cNvSpPr>
          <p:nvPr/>
        </p:nvSpPr>
        <p:spPr bwMode="black">
          <a:xfrm>
            <a:off x="4468634" y="5840202"/>
            <a:ext cx="107462" cy="165712"/>
          </a:xfrm>
          <a:custGeom>
            <a:avLst/>
            <a:gdLst/>
            <a:ahLst/>
            <a:cxnLst>
              <a:cxn ang="0">
                <a:pos x="47" y="19"/>
              </a:cxn>
              <a:cxn ang="0">
                <a:pos x="32" y="17"/>
              </a:cxn>
              <a:cxn ang="0">
                <a:pos x="20" y="23"/>
              </a:cxn>
              <a:cxn ang="0">
                <a:pos x="29" y="30"/>
              </a:cxn>
              <a:cxn ang="0">
                <a:pos x="34" y="32"/>
              </a:cxn>
              <a:cxn ang="0">
                <a:pos x="52" y="54"/>
              </a:cxn>
              <a:cxn ang="0">
                <a:pos x="21" y="80"/>
              </a:cxn>
              <a:cxn ang="0">
                <a:pos x="0" y="77"/>
              </a:cxn>
              <a:cxn ang="0">
                <a:pos x="0" y="60"/>
              </a:cxn>
              <a:cxn ang="0">
                <a:pos x="18" y="63"/>
              </a:cxn>
              <a:cxn ang="0">
                <a:pos x="32" y="56"/>
              </a:cxn>
              <a:cxn ang="0">
                <a:pos x="23" y="48"/>
              </a:cxn>
              <a:cxn ang="0">
                <a:pos x="19" y="47"/>
              </a:cxn>
              <a:cxn ang="0">
                <a:pos x="0" y="24"/>
              </a:cxn>
              <a:cxn ang="0">
                <a:pos x="28" y="0"/>
              </a:cxn>
              <a:cxn ang="0">
                <a:pos x="47" y="3"/>
              </a:cxn>
              <a:cxn ang="0">
                <a:pos x="47" y="19"/>
              </a:cxn>
            </a:cxnLst>
            <a:rect l="0" t="0" r="r" b="b"/>
            <a:pathLst>
              <a:path w="52" h="80">
                <a:moveTo>
                  <a:pt x="47" y="19"/>
                </a:moveTo>
                <a:cubicBezTo>
                  <a:pt x="47" y="19"/>
                  <a:pt x="38" y="17"/>
                  <a:pt x="32" y="17"/>
                </a:cubicBezTo>
                <a:cubicBezTo>
                  <a:pt x="24" y="17"/>
                  <a:pt x="20" y="19"/>
                  <a:pt x="20" y="23"/>
                </a:cubicBezTo>
                <a:cubicBezTo>
                  <a:pt x="20" y="28"/>
                  <a:pt x="26" y="29"/>
                  <a:pt x="29" y="30"/>
                </a:cubicBezTo>
                <a:cubicBezTo>
                  <a:pt x="34" y="32"/>
                  <a:pt x="34" y="32"/>
                  <a:pt x="34" y="32"/>
                </a:cubicBezTo>
                <a:cubicBezTo>
                  <a:pt x="47" y="36"/>
                  <a:pt x="52" y="45"/>
                  <a:pt x="52" y="54"/>
                </a:cubicBezTo>
                <a:cubicBezTo>
                  <a:pt x="52" y="73"/>
                  <a:pt x="35" y="80"/>
                  <a:pt x="21" y="80"/>
                </a:cubicBezTo>
                <a:cubicBezTo>
                  <a:pt x="10" y="80"/>
                  <a:pt x="1" y="78"/>
                  <a:pt x="0" y="77"/>
                </a:cubicBezTo>
                <a:cubicBezTo>
                  <a:pt x="0" y="60"/>
                  <a:pt x="0" y="60"/>
                  <a:pt x="0" y="60"/>
                </a:cubicBezTo>
                <a:cubicBezTo>
                  <a:pt x="2" y="60"/>
                  <a:pt x="10" y="63"/>
                  <a:pt x="18" y="63"/>
                </a:cubicBezTo>
                <a:cubicBezTo>
                  <a:pt x="28" y="63"/>
                  <a:pt x="32" y="60"/>
                  <a:pt x="32" y="56"/>
                </a:cubicBezTo>
                <a:cubicBezTo>
                  <a:pt x="32" y="52"/>
                  <a:pt x="28" y="49"/>
                  <a:pt x="23" y="48"/>
                </a:cubicBezTo>
                <a:cubicBezTo>
                  <a:pt x="22" y="48"/>
                  <a:pt x="21" y="47"/>
                  <a:pt x="19" y="47"/>
                </a:cubicBezTo>
                <a:cubicBezTo>
                  <a:pt x="9" y="43"/>
                  <a:pt x="0" y="37"/>
                  <a:pt x="0" y="24"/>
                </a:cubicBezTo>
                <a:cubicBezTo>
                  <a:pt x="0" y="10"/>
                  <a:pt x="10" y="0"/>
                  <a:pt x="28" y="0"/>
                </a:cubicBezTo>
                <a:cubicBezTo>
                  <a:pt x="37" y="0"/>
                  <a:pt x="46" y="3"/>
                  <a:pt x="47" y="3"/>
                </a:cubicBezTo>
                <a:lnTo>
                  <a:pt x="47" y="1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9" name="Freeform 8"/>
          <p:cNvSpPr>
            <a:spLocks/>
          </p:cNvSpPr>
          <p:nvPr/>
        </p:nvSpPr>
        <p:spPr bwMode="black">
          <a:xfrm>
            <a:off x="4117817" y="5654198"/>
            <a:ext cx="39033" cy="80682"/>
          </a:xfrm>
          <a:custGeom>
            <a:avLst/>
            <a:gdLst/>
            <a:ahLst/>
            <a:cxnLst>
              <a:cxn ang="0">
                <a:pos x="19" y="10"/>
              </a:cxn>
              <a:cxn ang="0">
                <a:pos x="10" y="0"/>
              </a:cxn>
              <a:cxn ang="0">
                <a:pos x="0" y="10"/>
              </a:cxn>
              <a:cxn ang="0">
                <a:pos x="0" y="30"/>
              </a:cxn>
              <a:cxn ang="0">
                <a:pos x="10" y="39"/>
              </a:cxn>
              <a:cxn ang="0">
                <a:pos x="19" y="30"/>
              </a:cxn>
              <a:cxn ang="0">
                <a:pos x="19" y="10"/>
              </a:cxn>
            </a:cxnLst>
            <a:rect l="0" t="0" r="r" b="b"/>
            <a:pathLst>
              <a:path w="19" h="39">
                <a:moveTo>
                  <a:pt x="19" y="10"/>
                </a:moveTo>
                <a:cubicBezTo>
                  <a:pt x="19" y="4"/>
                  <a:pt x="15" y="0"/>
                  <a:pt x="10" y="0"/>
                </a:cubicBezTo>
                <a:cubicBezTo>
                  <a:pt x="4" y="0"/>
                  <a:pt x="0" y="4"/>
                  <a:pt x="0" y="10"/>
                </a:cubicBezTo>
                <a:cubicBezTo>
                  <a:pt x="0" y="30"/>
                  <a:pt x="0" y="30"/>
                  <a:pt x="0" y="30"/>
                </a:cubicBezTo>
                <a:cubicBezTo>
                  <a:pt x="0" y="35"/>
                  <a:pt x="4" y="39"/>
                  <a:pt x="10"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0" name="Freeform 9"/>
          <p:cNvSpPr>
            <a:spLocks/>
          </p:cNvSpPr>
          <p:nvPr/>
        </p:nvSpPr>
        <p:spPr bwMode="black">
          <a:xfrm>
            <a:off x="4227206"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4" y="0"/>
                  <a:pt x="9" y="0"/>
                </a:cubicBezTo>
                <a:cubicBezTo>
                  <a:pt x="4" y="0"/>
                  <a:pt x="0" y="4"/>
                  <a:pt x="0" y="9"/>
                </a:cubicBezTo>
                <a:cubicBezTo>
                  <a:pt x="0" y="56"/>
                  <a:pt x="0" y="56"/>
                  <a:pt x="0" y="56"/>
                </a:cubicBezTo>
                <a:cubicBezTo>
                  <a:pt x="0" y="61"/>
                  <a:pt x="4" y="65"/>
                  <a:pt x="9" y="65"/>
                </a:cubicBezTo>
                <a:cubicBezTo>
                  <a:pt x="14"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1" name="Freeform 10"/>
          <p:cNvSpPr>
            <a:spLocks/>
          </p:cNvSpPr>
          <p:nvPr/>
        </p:nvSpPr>
        <p:spPr bwMode="black">
          <a:xfrm>
            <a:off x="4334669" y="5525687"/>
            <a:ext cx="39033" cy="248327"/>
          </a:xfrm>
          <a:custGeom>
            <a:avLst/>
            <a:gdLst/>
            <a:ahLst/>
            <a:cxnLst>
              <a:cxn ang="0">
                <a:pos x="19" y="9"/>
              </a:cxn>
              <a:cxn ang="0">
                <a:pos x="10" y="0"/>
              </a:cxn>
              <a:cxn ang="0">
                <a:pos x="0" y="9"/>
              </a:cxn>
              <a:cxn ang="0">
                <a:pos x="0" y="111"/>
              </a:cxn>
              <a:cxn ang="0">
                <a:pos x="10" y="120"/>
              </a:cxn>
              <a:cxn ang="0">
                <a:pos x="19" y="111"/>
              </a:cxn>
              <a:cxn ang="0">
                <a:pos x="19" y="9"/>
              </a:cxn>
            </a:cxnLst>
            <a:rect l="0" t="0" r="r" b="b"/>
            <a:pathLst>
              <a:path w="19" h="120">
                <a:moveTo>
                  <a:pt x="19" y="9"/>
                </a:moveTo>
                <a:cubicBezTo>
                  <a:pt x="19" y="4"/>
                  <a:pt x="15" y="0"/>
                  <a:pt x="10" y="0"/>
                </a:cubicBezTo>
                <a:cubicBezTo>
                  <a:pt x="5" y="0"/>
                  <a:pt x="0" y="4"/>
                  <a:pt x="0" y="9"/>
                </a:cubicBezTo>
                <a:cubicBezTo>
                  <a:pt x="0" y="111"/>
                  <a:pt x="0" y="111"/>
                  <a:pt x="0" y="111"/>
                </a:cubicBezTo>
                <a:cubicBezTo>
                  <a:pt x="0" y="116"/>
                  <a:pt x="5" y="120"/>
                  <a:pt x="10"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2" name="Freeform 11"/>
          <p:cNvSpPr>
            <a:spLocks/>
          </p:cNvSpPr>
          <p:nvPr/>
        </p:nvSpPr>
        <p:spPr bwMode="black">
          <a:xfrm>
            <a:off x="4444058" y="5600088"/>
            <a:ext cx="39033" cy="134792"/>
          </a:xfrm>
          <a:custGeom>
            <a:avLst/>
            <a:gdLst/>
            <a:ahLst/>
            <a:cxnLst>
              <a:cxn ang="0">
                <a:pos x="19" y="9"/>
              </a:cxn>
              <a:cxn ang="0">
                <a:pos x="9" y="0"/>
              </a:cxn>
              <a:cxn ang="0">
                <a:pos x="0" y="9"/>
              </a:cxn>
              <a:cxn ang="0">
                <a:pos x="0" y="56"/>
              </a:cxn>
              <a:cxn ang="0">
                <a:pos x="9" y="65"/>
              </a:cxn>
              <a:cxn ang="0">
                <a:pos x="19" y="56"/>
              </a:cxn>
              <a:cxn ang="0">
                <a:pos x="19" y="9"/>
              </a:cxn>
            </a:cxnLst>
            <a:rect l="0" t="0" r="r" b="b"/>
            <a:pathLst>
              <a:path w="19" h="65">
                <a:moveTo>
                  <a:pt x="19" y="9"/>
                </a:moveTo>
                <a:cubicBezTo>
                  <a:pt x="19" y="4"/>
                  <a:pt x="15" y="0"/>
                  <a:pt x="9" y="0"/>
                </a:cubicBezTo>
                <a:cubicBezTo>
                  <a:pt x="4" y="0"/>
                  <a:pt x="0" y="4"/>
                  <a:pt x="0" y="9"/>
                </a:cubicBezTo>
                <a:cubicBezTo>
                  <a:pt x="0" y="56"/>
                  <a:pt x="0" y="56"/>
                  <a:pt x="0" y="56"/>
                </a:cubicBezTo>
                <a:cubicBezTo>
                  <a:pt x="0" y="61"/>
                  <a:pt x="4" y="65"/>
                  <a:pt x="9"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4" name="Freeform 13"/>
          <p:cNvSpPr>
            <a:spLocks/>
          </p:cNvSpPr>
          <p:nvPr/>
        </p:nvSpPr>
        <p:spPr bwMode="black">
          <a:xfrm>
            <a:off x="4551038" y="5654198"/>
            <a:ext cx="41443" cy="80682"/>
          </a:xfrm>
          <a:custGeom>
            <a:avLst/>
            <a:gdLst/>
            <a:ahLst/>
            <a:cxnLst>
              <a:cxn ang="0">
                <a:pos x="20" y="10"/>
              </a:cxn>
              <a:cxn ang="0">
                <a:pos x="10" y="0"/>
              </a:cxn>
              <a:cxn ang="0">
                <a:pos x="0" y="10"/>
              </a:cxn>
              <a:cxn ang="0">
                <a:pos x="0" y="30"/>
              </a:cxn>
              <a:cxn ang="0">
                <a:pos x="10" y="39"/>
              </a:cxn>
              <a:cxn ang="0">
                <a:pos x="20" y="30"/>
              </a:cxn>
              <a:cxn ang="0">
                <a:pos x="20" y="10"/>
              </a:cxn>
            </a:cxnLst>
            <a:rect l="0" t="0" r="r" b="b"/>
            <a:pathLst>
              <a:path w="20" h="39">
                <a:moveTo>
                  <a:pt x="20" y="10"/>
                </a:moveTo>
                <a:cubicBezTo>
                  <a:pt x="20" y="4"/>
                  <a:pt x="15" y="0"/>
                  <a:pt x="10" y="0"/>
                </a:cubicBezTo>
                <a:cubicBezTo>
                  <a:pt x="5" y="0"/>
                  <a:pt x="0" y="4"/>
                  <a:pt x="0" y="10"/>
                </a:cubicBezTo>
                <a:cubicBezTo>
                  <a:pt x="0" y="30"/>
                  <a:pt x="0" y="30"/>
                  <a:pt x="0" y="30"/>
                </a:cubicBezTo>
                <a:cubicBezTo>
                  <a:pt x="0" y="35"/>
                  <a:pt x="5" y="39"/>
                  <a:pt x="10" y="39"/>
                </a:cubicBezTo>
                <a:cubicBezTo>
                  <a:pt x="15" y="39"/>
                  <a:pt x="20" y="35"/>
                  <a:pt x="20" y="30"/>
                </a:cubicBezTo>
                <a:lnTo>
                  <a:pt x="20" y="10"/>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5" name="Freeform 14"/>
          <p:cNvSpPr>
            <a:spLocks/>
          </p:cNvSpPr>
          <p:nvPr/>
        </p:nvSpPr>
        <p:spPr bwMode="black">
          <a:xfrm>
            <a:off x="4660428"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4" y="0"/>
                  <a:pt x="0" y="4"/>
                  <a:pt x="0" y="9"/>
                </a:cubicBezTo>
                <a:cubicBezTo>
                  <a:pt x="0" y="56"/>
                  <a:pt x="0" y="56"/>
                  <a:pt x="0" y="56"/>
                </a:cubicBezTo>
                <a:cubicBezTo>
                  <a:pt x="0" y="61"/>
                  <a:pt x="4"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6" name="Freeform 15"/>
          <p:cNvSpPr>
            <a:spLocks/>
          </p:cNvSpPr>
          <p:nvPr/>
        </p:nvSpPr>
        <p:spPr bwMode="black">
          <a:xfrm>
            <a:off x="4769818" y="5525687"/>
            <a:ext cx="39515" cy="248327"/>
          </a:xfrm>
          <a:custGeom>
            <a:avLst/>
            <a:gdLst/>
            <a:ahLst/>
            <a:cxnLst>
              <a:cxn ang="0">
                <a:pos x="19" y="9"/>
              </a:cxn>
              <a:cxn ang="0">
                <a:pos x="9" y="0"/>
              </a:cxn>
              <a:cxn ang="0">
                <a:pos x="0" y="9"/>
              </a:cxn>
              <a:cxn ang="0">
                <a:pos x="0" y="111"/>
              </a:cxn>
              <a:cxn ang="0">
                <a:pos x="9" y="120"/>
              </a:cxn>
              <a:cxn ang="0">
                <a:pos x="19" y="111"/>
              </a:cxn>
              <a:cxn ang="0">
                <a:pos x="19" y="9"/>
              </a:cxn>
            </a:cxnLst>
            <a:rect l="0" t="0" r="r" b="b"/>
            <a:pathLst>
              <a:path w="19" h="120">
                <a:moveTo>
                  <a:pt x="19" y="9"/>
                </a:moveTo>
                <a:cubicBezTo>
                  <a:pt x="19" y="4"/>
                  <a:pt x="15" y="0"/>
                  <a:pt x="9" y="0"/>
                </a:cubicBezTo>
                <a:cubicBezTo>
                  <a:pt x="4" y="0"/>
                  <a:pt x="0" y="4"/>
                  <a:pt x="0" y="9"/>
                </a:cubicBezTo>
                <a:cubicBezTo>
                  <a:pt x="0" y="111"/>
                  <a:pt x="0" y="111"/>
                  <a:pt x="0" y="111"/>
                </a:cubicBezTo>
                <a:cubicBezTo>
                  <a:pt x="0" y="116"/>
                  <a:pt x="4" y="120"/>
                  <a:pt x="9" y="120"/>
                </a:cubicBezTo>
                <a:cubicBezTo>
                  <a:pt x="15" y="120"/>
                  <a:pt x="19" y="116"/>
                  <a:pt x="19" y="111"/>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7" name="Freeform 16"/>
          <p:cNvSpPr>
            <a:spLocks/>
          </p:cNvSpPr>
          <p:nvPr/>
        </p:nvSpPr>
        <p:spPr bwMode="black">
          <a:xfrm>
            <a:off x="4877279" y="5600088"/>
            <a:ext cx="39515" cy="134792"/>
          </a:xfrm>
          <a:custGeom>
            <a:avLst/>
            <a:gdLst/>
            <a:ahLst/>
            <a:cxnLst>
              <a:cxn ang="0">
                <a:pos x="19" y="9"/>
              </a:cxn>
              <a:cxn ang="0">
                <a:pos x="10" y="0"/>
              </a:cxn>
              <a:cxn ang="0">
                <a:pos x="0" y="9"/>
              </a:cxn>
              <a:cxn ang="0">
                <a:pos x="0" y="56"/>
              </a:cxn>
              <a:cxn ang="0">
                <a:pos x="10" y="65"/>
              </a:cxn>
              <a:cxn ang="0">
                <a:pos x="19" y="56"/>
              </a:cxn>
              <a:cxn ang="0">
                <a:pos x="19" y="9"/>
              </a:cxn>
            </a:cxnLst>
            <a:rect l="0" t="0" r="r" b="b"/>
            <a:pathLst>
              <a:path w="19" h="65">
                <a:moveTo>
                  <a:pt x="19" y="9"/>
                </a:moveTo>
                <a:cubicBezTo>
                  <a:pt x="19" y="4"/>
                  <a:pt x="15" y="0"/>
                  <a:pt x="10" y="0"/>
                </a:cubicBezTo>
                <a:cubicBezTo>
                  <a:pt x="5" y="0"/>
                  <a:pt x="0" y="4"/>
                  <a:pt x="0" y="9"/>
                </a:cubicBezTo>
                <a:cubicBezTo>
                  <a:pt x="0" y="56"/>
                  <a:pt x="0" y="56"/>
                  <a:pt x="0" y="56"/>
                </a:cubicBezTo>
                <a:cubicBezTo>
                  <a:pt x="0" y="61"/>
                  <a:pt x="5" y="65"/>
                  <a:pt x="10" y="65"/>
                </a:cubicBezTo>
                <a:cubicBezTo>
                  <a:pt x="15" y="65"/>
                  <a:pt x="19" y="61"/>
                  <a:pt x="19" y="56"/>
                </a:cubicBezTo>
                <a:lnTo>
                  <a:pt x="19" y="9"/>
                </a:lnTo>
                <a:close/>
              </a:path>
            </a:pathLst>
          </a:custGeom>
          <a:solidFill>
            <a:schemeClr val="bg1"/>
          </a:solidFill>
          <a:ln w="9525">
            <a:noFill/>
            <a:round/>
            <a:headEnd/>
            <a:tailEnd/>
          </a:ln>
        </p:spPr>
        <p:txBody>
          <a:bodyPr/>
          <a:lstStyle/>
          <a:p>
            <a:endParaRPr lang="en-US">
              <a:solidFill>
                <a:srgbClr val="0096D6"/>
              </a:solidFill>
              <a:latin typeface="+mj-lt"/>
            </a:endParaRPr>
          </a:p>
        </p:txBody>
      </p:sp>
      <p:sp>
        <p:nvSpPr>
          <p:cNvPr id="18" name="Freeform 17"/>
          <p:cNvSpPr>
            <a:spLocks/>
          </p:cNvSpPr>
          <p:nvPr/>
        </p:nvSpPr>
        <p:spPr bwMode="black">
          <a:xfrm>
            <a:off x="4986669" y="5654198"/>
            <a:ext cx="39515" cy="80682"/>
          </a:xfrm>
          <a:custGeom>
            <a:avLst/>
            <a:gdLst/>
            <a:ahLst/>
            <a:cxnLst>
              <a:cxn ang="0">
                <a:pos x="19" y="10"/>
              </a:cxn>
              <a:cxn ang="0">
                <a:pos x="9" y="0"/>
              </a:cxn>
              <a:cxn ang="0">
                <a:pos x="0" y="10"/>
              </a:cxn>
              <a:cxn ang="0">
                <a:pos x="0" y="30"/>
              </a:cxn>
              <a:cxn ang="0">
                <a:pos x="9" y="39"/>
              </a:cxn>
              <a:cxn ang="0">
                <a:pos x="19" y="30"/>
              </a:cxn>
              <a:cxn ang="0">
                <a:pos x="19" y="10"/>
              </a:cxn>
            </a:cxnLst>
            <a:rect l="0" t="0" r="r" b="b"/>
            <a:pathLst>
              <a:path w="19" h="39">
                <a:moveTo>
                  <a:pt x="19" y="10"/>
                </a:moveTo>
                <a:cubicBezTo>
                  <a:pt x="19" y="4"/>
                  <a:pt x="15" y="0"/>
                  <a:pt x="9" y="0"/>
                </a:cubicBezTo>
                <a:cubicBezTo>
                  <a:pt x="4" y="0"/>
                  <a:pt x="0" y="4"/>
                  <a:pt x="0" y="10"/>
                </a:cubicBezTo>
                <a:cubicBezTo>
                  <a:pt x="0" y="30"/>
                  <a:pt x="0" y="30"/>
                  <a:pt x="0" y="30"/>
                </a:cubicBezTo>
                <a:cubicBezTo>
                  <a:pt x="0" y="35"/>
                  <a:pt x="4" y="39"/>
                  <a:pt x="9" y="39"/>
                </a:cubicBezTo>
                <a:cubicBezTo>
                  <a:pt x="15" y="39"/>
                  <a:pt x="19" y="35"/>
                  <a:pt x="19" y="30"/>
                </a:cubicBezTo>
                <a:lnTo>
                  <a:pt x="19" y="10"/>
                </a:lnTo>
                <a:close/>
              </a:path>
            </a:pathLst>
          </a:custGeom>
          <a:solidFill>
            <a:schemeClr val="bg1"/>
          </a:solidFill>
          <a:ln w="9525">
            <a:noFill/>
            <a:round/>
            <a:headEnd/>
            <a:tailEnd/>
          </a:ln>
        </p:spPr>
        <p:txBody>
          <a:bodyPr/>
          <a:lstStyle/>
          <a:p>
            <a:endParaRPr lang="en-US">
              <a:solidFill>
                <a:srgbClr val="0096D6"/>
              </a:solidFill>
              <a:latin typeface="+mj-lt"/>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1"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700"/>
                                        <p:tgtEl>
                                          <p:spTgt spid="11"/>
                                        </p:tgtEl>
                                      </p:cBhvr>
                                    </p:animEffect>
                                  </p:childTnLst>
                                </p:cTn>
                              </p:par>
                              <p:par>
                                <p:cTn id="11" presetID="10" presetClass="entr" presetSubtype="0" fill="hold" grpId="1"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700"/>
                                        <p:tgtEl>
                                          <p:spTgt spid="14"/>
                                        </p:tgtEl>
                                      </p:cBhvr>
                                    </p:animEffect>
                                  </p:childTnLst>
                                </p:cTn>
                              </p:par>
                              <p:par>
                                <p:cTn id="14" presetID="10" presetClass="entr" presetSubtype="0" fill="hold" grpId="1"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700"/>
                                        <p:tgtEl>
                                          <p:spTgt spid="16"/>
                                        </p:tgtEl>
                                      </p:cBhvr>
                                    </p:animEffect>
                                  </p:childTnLst>
                                </p:cTn>
                              </p:par>
                              <p:par>
                                <p:cTn id="17" presetID="10" presetClass="entr" presetSubtype="0" fill="hold" grpId="1"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700"/>
                                        <p:tgtEl>
                                          <p:spTgt spid="18"/>
                                        </p:tgtEl>
                                      </p:cBhvr>
                                    </p:animEffect>
                                  </p:childTnLst>
                                </p:cTn>
                              </p:par>
                              <p:par>
                                <p:cTn id="20" presetID="10" presetClass="entr" presetSubtype="0" fill="hold" grpId="1"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700"/>
                                        <p:tgtEl>
                                          <p:spTgt spid="10"/>
                                        </p:tgtEl>
                                      </p:cBhvr>
                                    </p:animEffect>
                                  </p:childTnLst>
                                </p:cTn>
                              </p:par>
                              <p:par>
                                <p:cTn id="23" presetID="10" presetClass="entr" presetSubtype="0" fill="hold" grpId="1"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700"/>
                                        <p:tgtEl>
                                          <p:spTgt spid="12"/>
                                        </p:tgtEl>
                                      </p:cBhvr>
                                    </p:animEffect>
                                  </p:childTnLst>
                                </p:cTn>
                              </p:par>
                              <p:par>
                                <p:cTn id="26" presetID="10" presetClass="entr" presetSubtype="0" fill="hold" grpId="1"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700"/>
                                        <p:tgtEl>
                                          <p:spTgt spid="15"/>
                                        </p:tgtEl>
                                      </p:cBhvr>
                                    </p:animEffect>
                                  </p:childTnLst>
                                </p:cTn>
                              </p:par>
                              <p:par>
                                <p:cTn id="29" presetID="10" presetClass="entr" presetSubtype="0" fill="hold" grpId="1"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700"/>
                                        <p:tgtEl>
                                          <p:spTgt spid="17"/>
                                        </p:tgtEl>
                                      </p:cBhvr>
                                    </p:animEffect>
                                  </p:childTnLst>
                                </p:cTn>
                              </p:par>
                              <p:par>
                                <p:cTn id="32" presetID="42" presetClass="path" presetSubtype="0" accel="50000" decel="50000" fill="hold" grpId="0" nodeType="withEffect">
                                  <p:stCondLst>
                                    <p:cond delay="0"/>
                                  </p:stCondLst>
                                  <p:childTnLst>
                                    <p:animMotion origin="layout" path="M -5.55556E-7 -1.91391E-6 L -5.55556E-7 0.02314 " pathEditMode="relative" rAng="0" ptsTypes="AA">
                                      <p:cBhvr>
                                        <p:cTn id="33" dur="700" spd="-100000" fill="hold"/>
                                        <p:tgtEl>
                                          <p:spTgt spid="9"/>
                                        </p:tgtEl>
                                        <p:attrNameLst>
                                          <p:attrName>ppt_x</p:attrName>
                                          <p:attrName>ppt_y</p:attrName>
                                        </p:attrNameLst>
                                      </p:cBhvr>
                                      <p:rCtr x="0" y="12"/>
                                    </p:animMotion>
                                  </p:childTnLst>
                                </p:cTn>
                              </p:par>
                              <p:par>
                                <p:cTn id="34" presetID="42" presetClass="path" presetSubtype="0" accel="50000" decel="50000" fill="hold" grpId="0" nodeType="withEffect">
                                  <p:stCondLst>
                                    <p:cond delay="0"/>
                                  </p:stCondLst>
                                  <p:childTnLst>
                                    <p:animMotion origin="layout" path="M 4.72222E-6 -1.93242E-6 L 4.72222E-6 0.02962 " pathEditMode="relative" rAng="0" ptsTypes="AA">
                                      <p:cBhvr>
                                        <p:cTn id="35" dur="700" spd="-100000" fill="hold"/>
                                        <p:tgtEl>
                                          <p:spTgt spid="11"/>
                                        </p:tgtEl>
                                        <p:attrNameLst>
                                          <p:attrName>ppt_x</p:attrName>
                                          <p:attrName>ppt_y</p:attrName>
                                        </p:attrNameLst>
                                      </p:cBhvr>
                                      <p:rCtr x="0" y="15"/>
                                    </p:animMotion>
                                  </p:childTnLst>
                                </p:cTn>
                              </p:par>
                              <p:par>
                                <p:cTn id="36" presetID="42" presetClass="path" presetSubtype="0" accel="50000" decel="50000" fill="hold" grpId="0" nodeType="withEffect">
                                  <p:stCondLst>
                                    <p:cond delay="0"/>
                                  </p:stCondLst>
                                  <p:childTnLst>
                                    <p:animMotion origin="layout" path="M 0 -1.91391E-6 L 0 0.02314 " pathEditMode="relative" rAng="0" ptsTypes="AA">
                                      <p:cBhvr>
                                        <p:cTn id="37" dur="700" spd="-100000" fill="hold"/>
                                        <p:tgtEl>
                                          <p:spTgt spid="14"/>
                                        </p:tgtEl>
                                        <p:attrNameLst>
                                          <p:attrName>ppt_x</p:attrName>
                                          <p:attrName>ppt_y</p:attrName>
                                        </p:attrNameLst>
                                      </p:cBhvr>
                                      <p:rCtr x="0" y="12"/>
                                    </p:animMotion>
                                  </p:childTnLst>
                                </p:cTn>
                              </p:par>
                              <p:par>
                                <p:cTn id="38" presetID="42" presetClass="path" presetSubtype="0" accel="50000" decel="50000" fill="hold" grpId="0" nodeType="withEffect">
                                  <p:stCondLst>
                                    <p:cond delay="0"/>
                                  </p:stCondLst>
                                  <p:childTnLst>
                                    <p:animMotion origin="layout" path="M -4.72222E-6 -1.93242E-6 L -4.72222E-6 0.02962 " pathEditMode="relative" rAng="0" ptsTypes="AA">
                                      <p:cBhvr>
                                        <p:cTn id="39" dur="700" spd="-100000" fill="hold"/>
                                        <p:tgtEl>
                                          <p:spTgt spid="16"/>
                                        </p:tgtEl>
                                        <p:attrNameLst>
                                          <p:attrName>ppt_x</p:attrName>
                                          <p:attrName>ppt_y</p:attrName>
                                        </p:attrNameLst>
                                      </p:cBhvr>
                                      <p:rCtr x="0" y="15"/>
                                    </p:animMotion>
                                  </p:childTnLst>
                                </p:cTn>
                              </p:par>
                              <p:par>
                                <p:cTn id="40" presetID="42" presetClass="path" presetSubtype="0" accel="50000" decel="50000" fill="hold" grpId="0" nodeType="withEffect">
                                  <p:stCondLst>
                                    <p:cond delay="0"/>
                                  </p:stCondLst>
                                  <p:childTnLst>
                                    <p:animMotion origin="layout" path="M 4.16667E-6 -1.91391E-6 L 4.16667E-6 0.02314 " pathEditMode="relative" rAng="0" ptsTypes="AA">
                                      <p:cBhvr>
                                        <p:cTn id="41" dur="700" spd="-100000" fill="hold"/>
                                        <p:tgtEl>
                                          <p:spTgt spid="18"/>
                                        </p:tgtEl>
                                        <p:attrNameLst>
                                          <p:attrName>ppt_x</p:attrName>
                                          <p:attrName>ppt_y</p:attrName>
                                        </p:attrNameLst>
                                      </p:cBhvr>
                                      <p:rCtr x="0" y="12"/>
                                    </p:animMotion>
                                  </p:childTnLst>
                                </p:cTn>
                              </p:par>
                              <p:par>
                                <p:cTn id="42" presetID="64" presetClass="path" presetSubtype="0" accel="50000" decel="50000" fill="hold" grpId="0" nodeType="withEffect">
                                  <p:stCondLst>
                                    <p:cond delay="0"/>
                                  </p:stCondLst>
                                  <p:childTnLst>
                                    <p:animMotion origin="layout" path="M 2.77778E-7 2.36056E-6 L 2.77778E-7 -0.02338 " pathEditMode="relative" rAng="0" ptsTypes="AA">
                                      <p:cBhvr>
                                        <p:cTn id="43" dur="700" spd="-100000" fill="hold"/>
                                        <p:tgtEl>
                                          <p:spTgt spid="10"/>
                                        </p:tgtEl>
                                        <p:attrNameLst>
                                          <p:attrName>ppt_x</p:attrName>
                                          <p:attrName>ppt_y</p:attrName>
                                        </p:attrNameLst>
                                      </p:cBhvr>
                                      <p:rCtr x="0" y="-12"/>
                                    </p:animMotion>
                                  </p:childTnLst>
                                </p:cTn>
                              </p:par>
                              <p:par>
                                <p:cTn id="44" presetID="64" presetClass="path" presetSubtype="0" accel="50000" decel="50000" fill="hold" grpId="0" nodeType="withEffect">
                                  <p:stCondLst>
                                    <p:cond delay="0"/>
                                  </p:stCondLst>
                                  <p:childTnLst>
                                    <p:animMotion origin="layout" path="M -8.33333E-7 2.36056E-6 L -8.33333E-7 -0.02338 " pathEditMode="relative" rAng="0" ptsTypes="AA">
                                      <p:cBhvr>
                                        <p:cTn id="45" dur="700" spd="-100000" fill="hold"/>
                                        <p:tgtEl>
                                          <p:spTgt spid="12"/>
                                        </p:tgtEl>
                                        <p:attrNameLst>
                                          <p:attrName>ppt_x</p:attrName>
                                          <p:attrName>ppt_y</p:attrName>
                                        </p:attrNameLst>
                                      </p:cBhvr>
                                      <p:rCtr x="0" y="-12"/>
                                    </p:animMotion>
                                  </p:childTnLst>
                                </p:cTn>
                              </p:par>
                              <p:par>
                                <p:cTn id="46" presetID="64" presetClass="path" presetSubtype="0" accel="50000" decel="50000" fill="hold" grpId="0" nodeType="withEffect">
                                  <p:stCondLst>
                                    <p:cond delay="0"/>
                                  </p:stCondLst>
                                  <p:childTnLst>
                                    <p:animMotion origin="layout" path="M 4.44444E-6 2.36056E-6 L 4.44444E-6 -0.02338 " pathEditMode="relative" rAng="0" ptsTypes="AA">
                                      <p:cBhvr>
                                        <p:cTn id="47" dur="700" spd="-100000" fill="hold"/>
                                        <p:tgtEl>
                                          <p:spTgt spid="15"/>
                                        </p:tgtEl>
                                        <p:attrNameLst>
                                          <p:attrName>ppt_x</p:attrName>
                                          <p:attrName>ppt_y</p:attrName>
                                        </p:attrNameLst>
                                      </p:cBhvr>
                                      <p:rCtr x="0" y="-12"/>
                                    </p:animMotion>
                                  </p:childTnLst>
                                </p:cTn>
                              </p:par>
                              <p:par>
                                <p:cTn id="48" presetID="64" presetClass="path" presetSubtype="0" accel="50000" decel="50000" fill="hold" grpId="0" nodeType="withEffect">
                                  <p:stCondLst>
                                    <p:cond delay="0"/>
                                  </p:stCondLst>
                                  <p:childTnLst>
                                    <p:animMotion origin="layout" path="M 3.33333E-6 2.36056E-6 L 3.33333E-6 -0.02338 " pathEditMode="relative" rAng="0" ptsTypes="AA">
                                      <p:cBhvr>
                                        <p:cTn id="49" dur="700" spd="-100000" fill="hold"/>
                                        <p:tgtEl>
                                          <p:spTgt spid="17"/>
                                        </p:tgtEl>
                                        <p:attrNameLst>
                                          <p:attrName>ppt_x</p:attrName>
                                          <p:attrName>ppt_y</p:attrName>
                                        </p:attrNameLst>
                                      </p:cBhvr>
                                      <p:rCtr x="0" y="-12"/>
                                    </p:animMotion>
                                  </p:childTnLst>
                                </p:cTn>
                              </p:par>
                            </p:childTnLst>
                          </p:cTn>
                        </p:par>
                        <p:par>
                          <p:cTn id="50" fill="hold">
                            <p:stCondLst>
                              <p:cond delay="700"/>
                            </p:stCondLst>
                            <p:childTnLst>
                              <p:par>
                                <p:cTn id="51" presetID="10" presetClass="entr" presetSubtype="0" fill="hold" grpId="0" nodeType="after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700"/>
                                        <p:tgtEl>
                                          <p:spTgt spid="6"/>
                                        </p:tgtEl>
                                      </p:cBhvr>
                                    </p:animEffect>
                                  </p:childTnLst>
                                </p:cTn>
                              </p:par>
                              <p:par>
                                <p:cTn id="54" presetID="10" presetClass="entr" presetSubtype="0" fill="hold" grpId="0" nodeType="withEffect">
                                  <p:stCondLst>
                                    <p:cond delay="100"/>
                                  </p:stCondLst>
                                  <p:childTnLst>
                                    <p:set>
                                      <p:cBhvr>
                                        <p:cTn id="55" dur="1" fill="hold">
                                          <p:stCondLst>
                                            <p:cond delay="0"/>
                                          </p:stCondLst>
                                        </p:cTn>
                                        <p:tgtEl>
                                          <p:spTgt spid="4"/>
                                        </p:tgtEl>
                                        <p:attrNameLst>
                                          <p:attrName>style.visibility</p:attrName>
                                        </p:attrNameLst>
                                      </p:cBhvr>
                                      <p:to>
                                        <p:strVal val="visible"/>
                                      </p:to>
                                    </p:set>
                                    <p:animEffect transition="in" filter="fade">
                                      <p:cBhvr>
                                        <p:cTn id="56" dur="700"/>
                                        <p:tgtEl>
                                          <p:spTgt spid="4"/>
                                        </p:tgtEl>
                                      </p:cBhvr>
                                    </p:animEffect>
                                  </p:childTnLst>
                                </p:cTn>
                              </p:par>
                              <p:par>
                                <p:cTn id="57" presetID="10" presetClass="entr" presetSubtype="0" fill="hold" grpId="0" nodeType="withEffect">
                                  <p:stCondLst>
                                    <p:cond delay="200"/>
                                  </p:stCondLst>
                                  <p:childTnLst>
                                    <p:set>
                                      <p:cBhvr>
                                        <p:cTn id="58" dur="1" fill="hold">
                                          <p:stCondLst>
                                            <p:cond delay="0"/>
                                          </p:stCondLst>
                                        </p:cTn>
                                        <p:tgtEl>
                                          <p:spTgt spid="8"/>
                                        </p:tgtEl>
                                        <p:attrNameLst>
                                          <p:attrName>style.visibility</p:attrName>
                                        </p:attrNameLst>
                                      </p:cBhvr>
                                      <p:to>
                                        <p:strVal val="visible"/>
                                      </p:to>
                                    </p:set>
                                    <p:animEffect transition="in" filter="fade">
                                      <p:cBhvr>
                                        <p:cTn id="59" dur="700"/>
                                        <p:tgtEl>
                                          <p:spTgt spid="8"/>
                                        </p:tgtEl>
                                      </p:cBhvr>
                                    </p:animEffect>
                                  </p:childTnLst>
                                </p:cTn>
                              </p:par>
                              <p:par>
                                <p:cTn id="60" presetID="10" presetClass="entr" presetSubtype="0" fill="hold" grpId="0" nodeType="withEffect">
                                  <p:stCondLst>
                                    <p:cond delay="300"/>
                                  </p:stCondLst>
                                  <p:childTnLst>
                                    <p:set>
                                      <p:cBhvr>
                                        <p:cTn id="61" dur="1" fill="hold">
                                          <p:stCondLst>
                                            <p:cond delay="0"/>
                                          </p:stCondLst>
                                        </p:cTn>
                                        <p:tgtEl>
                                          <p:spTgt spid="5"/>
                                        </p:tgtEl>
                                        <p:attrNameLst>
                                          <p:attrName>style.visibility</p:attrName>
                                        </p:attrNameLst>
                                      </p:cBhvr>
                                      <p:to>
                                        <p:strVal val="visible"/>
                                      </p:to>
                                    </p:set>
                                    <p:animEffect transition="in" filter="fade">
                                      <p:cBhvr>
                                        <p:cTn id="62" dur="700"/>
                                        <p:tgtEl>
                                          <p:spTgt spid="5"/>
                                        </p:tgtEl>
                                      </p:cBhvr>
                                    </p:animEffect>
                                  </p:childTnLst>
                                </p:cTn>
                              </p:par>
                              <p:par>
                                <p:cTn id="63" presetID="10" presetClass="entr" presetSubtype="0" fill="hold" grpId="0" nodeType="withEffect">
                                  <p:stCondLst>
                                    <p:cond delay="400"/>
                                  </p:stCondLst>
                                  <p:childTnLst>
                                    <p:set>
                                      <p:cBhvr>
                                        <p:cTn id="64" dur="1" fill="hold">
                                          <p:stCondLst>
                                            <p:cond delay="0"/>
                                          </p:stCondLst>
                                        </p:cTn>
                                        <p:tgtEl>
                                          <p:spTgt spid="7"/>
                                        </p:tgtEl>
                                        <p:attrNameLst>
                                          <p:attrName>style.visibility</p:attrName>
                                        </p:attrNameLst>
                                      </p:cBhvr>
                                      <p:to>
                                        <p:strVal val="visible"/>
                                      </p:to>
                                    </p:set>
                                    <p:animEffect transition="in" filter="fade">
                                      <p:cBhvr>
                                        <p:cTn id="65"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9" grpId="1" animBg="1"/>
      <p:bldP spid="10" grpId="0" animBg="1"/>
      <p:bldP spid="10" grpId="1" animBg="1"/>
      <p:bldP spid="11" grpId="0" animBg="1"/>
      <p:bldP spid="11" grpId="1" animBg="1"/>
      <p:bldP spid="12" grpId="0" animBg="1"/>
      <p:bldP spid="12" grpId="1" animBg="1"/>
      <p:bldP spid="14" grpId="0" animBg="1"/>
      <p:bldP spid="14" grpId="1" animBg="1"/>
      <p:bldP spid="15" grpId="0" animBg="1"/>
      <p:bldP spid="15" grpId="1" animBg="1"/>
      <p:bldP spid="16" grpId="0" animBg="1"/>
      <p:bldP spid="16" grpId="1" animBg="1"/>
      <p:bldP spid="17" grpId="0" animBg="1"/>
      <p:bldP spid="17" grpId="1" animBg="1"/>
      <p:bldP spid="18" grpId="0" animBg="1"/>
      <p:bldP spid="18" grpId="1" animBg="1"/>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losing Slide-red thank you">
    <p:spTree>
      <p:nvGrpSpPr>
        <p:cNvPr id="1" name=""/>
        <p:cNvGrpSpPr/>
        <p:nvPr/>
      </p:nvGrpSpPr>
      <p:grpSpPr>
        <a:xfrm>
          <a:off x="0" y="0"/>
          <a:ext cx="0" cy="0"/>
          <a:chOff x="0" y="0"/>
          <a:chExt cx="0" cy="0"/>
        </a:xfrm>
      </p:grpSpPr>
      <p:pic>
        <p:nvPicPr>
          <p:cNvPr id="20" name="Picture 19"/>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34" name="TextBox 33"/>
          <p:cNvSpPr txBox="1"/>
          <p:nvPr userDrawn="1"/>
        </p:nvSpPr>
        <p:spPr>
          <a:xfrm>
            <a:off x="644691" y="3060488"/>
            <a:ext cx="2437270" cy="646331"/>
          </a:xfrm>
          <a:prstGeom prst="rect">
            <a:avLst/>
          </a:prstGeom>
          <a:noFill/>
        </p:spPr>
        <p:txBody>
          <a:bodyPr wrap="none" rtlCol="0">
            <a:spAutoFit/>
          </a:bodyPr>
          <a:lstStyle/>
          <a:p>
            <a:r>
              <a:rPr lang="en-US" sz="3600" dirty="0" smtClean="0">
                <a:solidFill>
                  <a:srgbClr val="FFFFFF"/>
                </a:solidFill>
                <a:latin typeface="+mj-lt"/>
              </a:rPr>
              <a:t>Thank you.</a:t>
            </a:r>
            <a:endParaRPr lang="en-US" sz="3600" dirty="0">
              <a:solidFill>
                <a:srgbClr val="FFFFFF"/>
              </a:solidFill>
              <a:latin typeface="+mj-lt"/>
            </a:endParaRPr>
          </a:p>
        </p:txBody>
      </p:sp>
      <p:pic>
        <p:nvPicPr>
          <p:cNvPr id="21" name="Picture 2"/>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4669746" y="3078070"/>
            <a:ext cx="3669899" cy="610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6250"/>
                                  </p:iterate>
                                  <p:childTnLst>
                                    <p:set>
                                      <p:cBhvr>
                                        <p:cTn id="6" dur="1" fill="hold">
                                          <p:stCondLst>
                                            <p:cond delay="0"/>
                                          </p:stCondLst>
                                        </p:cTn>
                                        <p:tgtEl>
                                          <p:spTgt spid="34"/>
                                        </p:tgtEl>
                                        <p:attrNameLst>
                                          <p:attrName>style.visibility</p:attrName>
                                        </p:attrNameLst>
                                      </p:cBhvr>
                                      <p:to>
                                        <p:strVal val="visible"/>
                                      </p:to>
                                    </p:set>
                                    <p:animEffect transition="in" filter="fade">
                                      <p:cBhvr>
                                        <p:cTn id="7" dur="1000"/>
                                        <p:tgtEl>
                                          <p:spTgt spid="34"/>
                                        </p:tgtEl>
                                      </p:cBhvr>
                                    </p:animEffect>
                                  </p:childTnLst>
                                </p:cTn>
                              </p:par>
                              <p:par>
                                <p:cTn id="8" presetID="10" presetClass="entr" presetSubtype="0" fill="hold" nodeType="withEffect">
                                  <p:stCondLst>
                                    <p:cond delay="75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Lst>
  </p:timing>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6" cstate="screen">
            <a:extLst>
              <a:ext uri="{28A0092B-C50C-407E-A947-70E740481C1C}">
                <a14:useLocalDpi xmlns:a14="http://schemas.microsoft.com/office/drawing/2010/main"/>
              </a:ext>
            </a:extLst>
          </a:blip>
          <a:srcRect/>
          <a:stretch/>
        </p:blipFill>
        <p:spPr>
          <a:xfrm>
            <a:off x="333375" y="6380780"/>
            <a:ext cx="8477250" cy="160471"/>
          </a:xfrm>
          <a:prstGeom prst="rect">
            <a:avLst/>
          </a:prstGeom>
          <a:noFill/>
        </p:spPr>
      </p:pic>
      <p:sp>
        <p:nvSpPr>
          <p:cNvPr id="2" name="Title Placeholder 1"/>
          <p:cNvSpPr>
            <a:spLocks noGrp="1"/>
          </p:cNvSpPr>
          <p:nvPr>
            <p:ph type="title"/>
          </p:nvPr>
        </p:nvSpPr>
        <p:spPr>
          <a:xfrm>
            <a:off x="229702" y="432215"/>
            <a:ext cx="8588861" cy="838200"/>
          </a:xfrm>
          <a:prstGeom prst="rect">
            <a:avLst/>
          </a:prstGeom>
        </p:spPr>
        <p:txBody>
          <a:bodyPr vert="horz" lIns="82296" tIns="45720" rIns="82296" bIns="45720" rtlCol="0" anchor="b" anchorCtr="0">
            <a:noAutofit/>
          </a:bodyPr>
          <a:lstStyle/>
          <a:p>
            <a:pPr lvl="0" algn="l" defTabSz="914400" rtl="0" eaLnBrk="1" latinLnBrk="0" hangingPunct="1">
              <a:lnSpc>
                <a:spcPct val="80000"/>
              </a:lnSpc>
              <a:spcBef>
                <a:spcPct val="0"/>
              </a:spcBef>
              <a:buNone/>
            </a:pPr>
            <a:r>
              <a:rPr lang="en-US" dirty="0" smtClean="0"/>
              <a:t>Slide Title Goes Here</a:t>
            </a:r>
            <a:endParaRPr lang="en-US" dirty="0"/>
          </a:p>
        </p:txBody>
      </p:sp>
      <p:sp>
        <p:nvSpPr>
          <p:cNvPr id="3" name="Text Placeholder 2"/>
          <p:cNvSpPr>
            <a:spLocks noGrp="1"/>
          </p:cNvSpPr>
          <p:nvPr>
            <p:ph type="body" idx="1"/>
          </p:nvPr>
        </p:nvSpPr>
        <p:spPr>
          <a:xfrm>
            <a:off x="229702" y="1339745"/>
            <a:ext cx="8577072" cy="4965699"/>
          </a:xfrm>
          <a:prstGeom prst="rect">
            <a:avLst/>
          </a:prstGeom>
        </p:spPr>
        <p:txBody>
          <a:bodyPr vert="horz" lIns="91440" tIns="45720" rIns="91440" bIns="45720" rtlCol="0">
            <a:noAutofit/>
          </a:bodyPr>
          <a:lstStyle/>
          <a:p>
            <a:pPr lvl="0"/>
            <a:r>
              <a:rPr lang="en-US" dirty="0" smtClean="0"/>
              <a:t>Body text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0" name="Rectangle 4"/>
          <p:cNvSpPr>
            <a:spLocks noChangeArrowheads="1"/>
          </p:cNvSpPr>
          <p:nvPr/>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808080"/>
                </a:solidFill>
                <a:latin typeface="+mj-lt"/>
              </a:rPr>
              <a:t>© 2013 Cisco and/or its affiliates. All rights reserved.</a:t>
            </a:r>
            <a:endParaRPr lang="en-US" sz="600" dirty="0">
              <a:solidFill>
                <a:srgbClr val="808080"/>
              </a:solidFill>
              <a:latin typeface="+mj-lt"/>
            </a:endParaRPr>
          </a:p>
        </p:txBody>
      </p:sp>
      <p:sp>
        <p:nvSpPr>
          <p:cNvPr id="11" name="Rectangle 5"/>
          <p:cNvSpPr>
            <a:spLocks noChangeArrowheads="1"/>
          </p:cNvSpPr>
          <p:nvPr/>
        </p:nvSpPr>
        <p:spPr bwMode="ltGray">
          <a:xfrm>
            <a:off x="7983399" y="6584512"/>
            <a:ext cx="592251" cy="175257"/>
          </a:xfrm>
          <a:prstGeom prst="rect">
            <a:avLst/>
          </a:prstGeom>
          <a:noFill/>
          <a:ln w="9525">
            <a:noFill/>
            <a:miter lim="800000"/>
            <a:headEnd/>
            <a:tailEnd/>
          </a:ln>
          <a:effectLst/>
        </p:spPr>
        <p:txBody>
          <a:bodyPr wrap="none" lIns="82124" tIns="41061" rIns="82124" bIns="41061" anchor="b">
            <a:spAutoFit/>
          </a:bodyPr>
          <a:lstStyle/>
          <a:p>
            <a:pPr algn="r" defTabSz="814388">
              <a:lnSpc>
                <a:spcPct val="100000"/>
              </a:lnSpc>
            </a:pPr>
            <a:r>
              <a:rPr lang="en-US" sz="600" dirty="0">
                <a:solidFill>
                  <a:srgbClr val="808080"/>
                </a:solidFill>
                <a:latin typeface="+mj-lt"/>
              </a:rPr>
              <a:t>Cisco </a:t>
            </a:r>
            <a:r>
              <a:rPr lang="en-US" sz="600" dirty="0" smtClean="0">
                <a:solidFill>
                  <a:srgbClr val="808080"/>
                </a:solidFill>
                <a:latin typeface="+mj-lt"/>
              </a:rPr>
              <a:t>Public</a:t>
            </a:r>
            <a:endParaRPr lang="en-US" sz="600" dirty="0">
              <a:solidFill>
                <a:srgbClr val="808080"/>
              </a:solidFill>
              <a:latin typeface="+mj-lt"/>
            </a:endParaRPr>
          </a:p>
        </p:txBody>
      </p:sp>
      <p:sp>
        <p:nvSpPr>
          <p:cNvPr id="9" name="Rectangle 7"/>
          <p:cNvSpPr>
            <a:spLocks noChangeArrowheads="1"/>
          </p:cNvSpPr>
          <p:nvPr/>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808080"/>
                </a:solidFill>
                <a:latin typeface="+mj-lt"/>
              </a:rPr>
              <a:pPr algn="r" defTabSz="814388">
                <a:lnSpc>
                  <a:spcPct val="100000"/>
                </a:lnSpc>
              </a:pPr>
              <a:t>‹#›</a:t>
            </a:fld>
            <a:endParaRPr lang="en-US" sz="600" dirty="0">
              <a:solidFill>
                <a:srgbClr val="808080"/>
              </a:solidFill>
              <a:latin typeface="+mj-lt"/>
            </a:endParaRPr>
          </a:p>
        </p:txBody>
      </p:sp>
    </p:spTree>
  </p:cSld>
  <p:clrMap bg1="lt1" tx1="dk1" bg2="lt2" tx2="dk2" accent1="accent1" accent2="accent2" accent3="accent3" accent4="accent4" accent5="accent5" accent6="accent6" hlink="hlink" folHlink="folHlink"/>
  <p:sldLayoutIdLst>
    <p:sldLayoutId id="2147483898" r:id="rId1"/>
    <p:sldLayoutId id="2147483930" r:id="rId2"/>
    <p:sldLayoutId id="2147483929" r:id="rId3"/>
    <p:sldLayoutId id="2147483937" r:id="rId4"/>
    <p:sldLayoutId id="2147483900" r:id="rId5"/>
    <p:sldLayoutId id="2147483931" r:id="rId6"/>
    <p:sldLayoutId id="2147483932" r:id="rId7"/>
    <p:sldLayoutId id="2147483933" r:id="rId8"/>
    <p:sldLayoutId id="2147483902" r:id="rId9"/>
    <p:sldLayoutId id="2147483903" r:id="rId10"/>
    <p:sldLayoutId id="2147483935" r:id="rId11"/>
    <p:sldLayoutId id="2147483905" r:id="rId12"/>
    <p:sldLayoutId id="2147483906" r:id="rId13"/>
    <p:sldLayoutId id="2147483907" r:id="rId14"/>
    <p:sldLayoutId id="2147483908" r:id="rId15"/>
    <p:sldLayoutId id="2147483909" r:id="rId16"/>
    <p:sldLayoutId id="2147483910" r:id="rId17"/>
    <p:sldLayoutId id="2147483913" r:id="rId18"/>
    <p:sldLayoutId id="2147483911" r:id="rId19"/>
    <p:sldLayoutId id="2147483912" r:id="rId20"/>
    <p:sldLayoutId id="2147483914" r:id="rId21"/>
    <p:sldLayoutId id="2147483915" r:id="rId22"/>
    <p:sldLayoutId id="2147483916" r:id="rId23"/>
    <p:sldLayoutId id="2147483917" r:id="rId24"/>
    <p:sldLayoutId id="2147483918" r:id="rId25"/>
    <p:sldLayoutId id="2147483919" r:id="rId26"/>
    <p:sldLayoutId id="2147483921" r:id="rId27"/>
    <p:sldLayoutId id="2147483922" r:id="rId28"/>
    <p:sldLayoutId id="2147483936" r:id="rId29"/>
    <p:sldLayoutId id="2147483923" r:id="rId30"/>
    <p:sldLayoutId id="2147483924" r:id="rId31"/>
    <p:sldLayoutId id="2147483925" r:id="rId32"/>
    <p:sldLayoutId id="2147483926" r:id="rId33"/>
    <p:sldLayoutId id="2147483927" r:id="rId34"/>
  </p:sldLayoutIdLst>
  <p:transition>
    <p:wipe dir="r"/>
  </p:transition>
  <p:timing>
    <p:tnLst>
      <p:par>
        <p:cTn id="1" dur="indefinite" restart="never" nodeType="tmRoot"/>
      </p:par>
    </p:tnLst>
  </p:timing>
  <p:txStyles>
    <p:titleStyle>
      <a:lvl1pPr algn="l" defTabSz="914400" rtl="0" eaLnBrk="1" latinLnBrk="0" hangingPunct="1">
        <a:lnSpc>
          <a:spcPct val="80000"/>
        </a:lnSpc>
        <a:spcBef>
          <a:spcPct val="0"/>
        </a:spcBef>
        <a:buNone/>
        <a:defRPr kumimoji="0" lang="en-US" sz="3600" b="0" i="0" u="none" strike="noStrike" kern="1200" cap="none" spc="0" normalizeH="0" baseline="0" dirty="0">
          <a:ln>
            <a:noFill/>
          </a:ln>
          <a:gradFill flip="none" rotWithShape="1">
            <a:gsLst>
              <a:gs pos="16000">
                <a:schemeClr val="tx2"/>
              </a:gs>
              <a:gs pos="100000">
                <a:srgbClr val="28A7DF"/>
              </a:gs>
            </a:gsLst>
            <a:lin ang="1800000" scaled="0"/>
            <a:tileRect/>
          </a:gradFill>
          <a:effectLst/>
          <a:uLnTx/>
          <a:uFillTx/>
          <a:latin typeface="+mj-lt"/>
          <a:ea typeface="+mj-ea"/>
          <a:cs typeface="Arial" pitchFamily="34" charset="0"/>
        </a:defRPr>
      </a:lvl1pPr>
    </p:titleStyle>
    <p:body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1.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1.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4.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11.xml"/><Relationship Id="rId4" Type="http://schemas.openxmlformats.org/officeDocument/2006/relationships/image" Target="../media/image40.png"/></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2.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3.xml"/><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5.xml"/><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6.xml"/><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7.xml"/><Relationship Id="rId1" Type="http://schemas.openxmlformats.org/officeDocument/2006/relationships/slideLayout" Target="../slideLayouts/slideLayout11.xml"/><Relationship Id="rId4" Type="http://schemas.openxmlformats.org/officeDocument/2006/relationships/image" Target="../media/image48.png"/></Relationships>
</file>

<file path=ppt/slides/_rels/slide4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8.xml"/><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9.xml"/><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0.xml"/><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6381" y="4462818"/>
            <a:ext cx="3803355" cy="384721"/>
          </a:xfrm>
        </p:spPr>
        <p:txBody>
          <a:bodyPr/>
          <a:lstStyle/>
          <a:p>
            <a:r>
              <a:rPr lang="en-US" dirty="0" smtClean="0"/>
              <a:t>Introduction to Networks v5.1</a:t>
            </a:r>
            <a:endParaRPr lang="en-US" dirty="0"/>
          </a:p>
        </p:txBody>
      </p:sp>
      <p:sp>
        <p:nvSpPr>
          <p:cNvPr id="2" name="Title 1"/>
          <p:cNvSpPr>
            <a:spLocks noGrp="1"/>
          </p:cNvSpPr>
          <p:nvPr>
            <p:ph type="ctrTitle"/>
          </p:nvPr>
        </p:nvSpPr>
        <p:spPr>
          <a:xfrm>
            <a:off x="221393" y="722449"/>
            <a:ext cx="8112125" cy="2907239"/>
          </a:xfrm>
        </p:spPr>
        <p:txBody>
          <a:bodyPr/>
          <a:lstStyle/>
          <a:p>
            <a:pPr>
              <a:lnSpc>
                <a:spcPct val="100000"/>
              </a:lnSpc>
            </a:pPr>
            <a:r>
              <a:rPr lang="en-US" sz="4000" dirty="0" smtClean="0"/>
              <a:t>Chapter 3:</a:t>
            </a:r>
            <a:br>
              <a:rPr lang="en-US" sz="4000" dirty="0" smtClean="0"/>
            </a:br>
            <a:r>
              <a:rPr lang="en-US" sz="4000" dirty="0" smtClean="0"/>
              <a:t>Network Protocols and Communications</a:t>
            </a:r>
            <a:endParaRPr lang="en-US" sz="4000" dirty="0"/>
          </a:p>
        </p:txBody>
      </p:sp>
      <p:sp>
        <p:nvSpPr>
          <p:cNvPr id="4" name="Text Placeholder 3"/>
          <p:cNvSpPr>
            <a:spLocks noGrp="1"/>
          </p:cNvSpPr>
          <p:nvPr>
            <p:ph type="body" sz="quarter" idx="10"/>
          </p:nvPr>
        </p:nvSpPr>
        <p:spPr/>
        <p:txBody>
          <a:bodyPr vert="horz" wrap="square" lIns="91440" tIns="45720" rIns="91440" bIns="45720" rtlCol="0" anchor="t">
            <a:spAutoFit/>
          </a:bodyPr>
          <a:lstStyle/>
          <a:p>
            <a:r>
              <a:rPr lang="en-US"/>
              <a:t>Arya Sedigh</a:t>
            </a:r>
            <a:endParaRPr lang="en-US" dirty="0"/>
          </a:p>
        </p:txBody>
      </p:sp>
      <p:sp>
        <p:nvSpPr>
          <p:cNvPr id="5" name="Text Placeholder 4"/>
          <p:cNvSpPr>
            <a:spLocks noGrp="1"/>
          </p:cNvSpPr>
          <p:nvPr>
            <p:ph type="body" sz="quarter" idx="11"/>
          </p:nvPr>
        </p:nvSpPr>
        <p:spPr/>
        <p:txBody>
          <a:bodyPr vert="horz" lIns="91440" tIns="45720" rIns="91440" bIns="45720" rtlCol="0" anchor="t">
            <a:spAutoFit/>
          </a:bodyPr>
          <a:lstStyle/>
          <a:p>
            <a:r>
              <a:rPr lang="en-US" dirty="0" smtClean="0"/>
              <a:t>03/10/2015</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21393" y="2174124"/>
            <a:ext cx="8112125" cy="696192"/>
          </a:xfrm>
        </p:spPr>
        <p:txBody>
          <a:bodyPr/>
          <a:lstStyle/>
          <a:p>
            <a:r>
              <a:rPr lang="en-US" sz="4000" dirty="0" smtClean="0"/>
              <a:t>Section 3.1:</a:t>
            </a:r>
            <a:br>
              <a:rPr lang="en-US" sz="4000" dirty="0" smtClean="0"/>
            </a:br>
            <a:r>
              <a:rPr lang="en-US" sz="4000" dirty="0" smtClean="0"/>
              <a:t>Rules of Communication</a:t>
            </a:r>
            <a:endParaRPr lang="en-US" sz="4000" dirty="0"/>
          </a:p>
        </p:txBody>
      </p:sp>
      <p:sp>
        <p:nvSpPr>
          <p:cNvPr id="5" name="Text Placeholder 6"/>
          <p:cNvSpPr txBox="1">
            <a:spLocks/>
          </p:cNvSpPr>
          <p:nvPr/>
        </p:nvSpPr>
        <p:spPr>
          <a:xfrm>
            <a:off x="419100" y="3119628"/>
            <a:ext cx="8577072" cy="202387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800" dirty="0" smtClean="0"/>
              <a:t>Upon completion of this section, you should be able to:</a:t>
            </a:r>
          </a:p>
          <a:p>
            <a:r>
              <a:rPr lang="en-US" sz="1800" dirty="0"/>
              <a:t>Describe the types of rules that are necessary to successfully communicate</a:t>
            </a:r>
            <a:r>
              <a:rPr lang="en-US" sz="1800" dirty="0" smtClean="0"/>
              <a:t>.</a:t>
            </a:r>
          </a:p>
        </p:txBody>
      </p:sp>
    </p:spTree>
    <p:extLst>
      <p:ext uri="{BB962C8B-B14F-4D97-AF65-F5344CB8AC3E}">
        <p14:creationId xmlns:p14="http://schemas.microsoft.com/office/powerpoint/2010/main" val="3076075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3.1.1:</a:t>
            </a:r>
            <a:br>
              <a:rPr lang="en-US" sz="2800" dirty="0" smtClean="0"/>
            </a:br>
            <a:r>
              <a:rPr lang="en-US" sz="2800" dirty="0" smtClean="0"/>
              <a:t>The Rules</a:t>
            </a:r>
            <a:endParaRPr lang="en-US" sz="2800" dirty="0"/>
          </a:p>
        </p:txBody>
      </p:sp>
    </p:spTree>
    <p:extLst>
      <p:ext uri="{BB962C8B-B14F-4D97-AF65-F5344CB8AC3E}">
        <p14:creationId xmlns:p14="http://schemas.microsoft.com/office/powerpoint/2010/main" val="2560295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Communication Fundamentals</a:t>
            </a:r>
          </a:p>
        </p:txBody>
      </p:sp>
      <p:sp>
        <p:nvSpPr>
          <p:cNvPr id="5" name="Text Placeholder 6"/>
          <p:cNvSpPr txBox="1">
            <a:spLocks/>
          </p:cNvSpPr>
          <p:nvPr/>
        </p:nvSpPr>
        <p:spPr>
          <a:xfrm>
            <a:off x="520632" y="1226742"/>
            <a:ext cx="3641793"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Human Communication</a:t>
            </a: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0595" y="1811969"/>
            <a:ext cx="5943600" cy="40944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5658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Communication </a:t>
            </a:r>
            <a:r>
              <a:rPr lang="en-US" dirty="0" smtClean="0"/>
              <a:t>Fundamentals (Cont.)</a:t>
            </a:r>
            <a:endParaRPr lang="en-US" dirty="0"/>
          </a:p>
        </p:txBody>
      </p:sp>
      <p:sp>
        <p:nvSpPr>
          <p:cNvPr id="5" name="Text Placeholder 6"/>
          <p:cNvSpPr txBox="1">
            <a:spLocks/>
          </p:cNvSpPr>
          <p:nvPr/>
        </p:nvSpPr>
        <p:spPr>
          <a:xfrm>
            <a:off x="368232" y="1196262"/>
            <a:ext cx="3641793"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Computer Communication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3836" y="1764688"/>
            <a:ext cx="6858000" cy="4346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0551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Rule </a:t>
            </a:r>
            <a:r>
              <a:rPr lang="en-US" dirty="0" smtClean="0"/>
              <a:t>Establishment (cont.)</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387" y="1652588"/>
            <a:ext cx="7707226" cy="3881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810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Message </a:t>
            </a:r>
            <a:r>
              <a:rPr lang="en-US" dirty="0">
                <a:solidFill>
                  <a:srgbClr val="ED2D28"/>
                </a:solidFill>
              </a:rPr>
              <a:t>Encoding</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0159" y="1365204"/>
            <a:ext cx="6828361" cy="4951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8664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Message </a:t>
            </a:r>
            <a:r>
              <a:rPr lang="en-US" dirty="0" smtClean="0"/>
              <a:t>Encoding (cont.)</a:t>
            </a:r>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844" y="1543049"/>
            <a:ext cx="7580313" cy="4589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5059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Message </a:t>
            </a:r>
            <a:r>
              <a:rPr lang="en-US" dirty="0" smtClean="0">
                <a:solidFill>
                  <a:srgbClr val="FF0000"/>
                </a:solidFill>
              </a:rPr>
              <a:t>Formatting </a:t>
            </a:r>
            <a:r>
              <a:rPr lang="en-US" dirty="0" smtClean="0"/>
              <a:t>and </a:t>
            </a:r>
            <a:r>
              <a:rPr lang="en-US" dirty="0" smtClean="0">
                <a:solidFill>
                  <a:srgbClr val="FF0000"/>
                </a:solidFill>
              </a:rPr>
              <a:t>Encapsulation</a:t>
            </a:r>
            <a:endParaRPr lang="en-US" dirty="0">
              <a:solidFill>
                <a:srgbClr val="FF00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4480" y="1326607"/>
            <a:ext cx="6333158" cy="49122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1652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29702" y="432215"/>
            <a:ext cx="8807618" cy="838200"/>
          </a:xfrm>
        </p:spPr>
        <p:txBody>
          <a:bodyPr/>
          <a:lstStyle/>
          <a:p>
            <a:r>
              <a:rPr lang="en-US" dirty="0"/>
              <a:t>Message </a:t>
            </a:r>
            <a:r>
              <a:rPr lang="en-US" dirty="0" smtClean="0"/>
              <a:t>Formatting and Encapsulation (cont.)</a:t>
            </a:r>
            <a:endParaRPr lang="en-US"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702" y="2347398"/>
            <a:ext cx="8697568" cy="1357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8167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Message </a:t>
            </a:r>
            <a:r>
              <a:rPr lang="en-US" dirty="0" smtClean="0"/>
              <a:t>Size</a:t>
            </a:r>
            <a:endParaRPr lang="en-US" dirty="0"/>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5518" y="942755"/>
            <a:ext cx="4441152" cy="5088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Placeholder 6"/>
          <p:cNvSpPr txBox="1">
            <a:spLocks/>
          </p:cNvSpPr>
          <p:nvPr/>
        </p:nvSpPr>
        <p:spPr>
          <a:xfrm>
            <a:off x="368232" y="1257222"/>
            <a:ext cx="3641793"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Human Communication</a:t>
            </a:r>
          </a:p>
        </p:txBody>
      </p:sp>
      <p:sp>
        <p:nvSpPr>
          <p:cNvPr id="2" name="Rectangle 1"/>
          <p:cNvSpPr/>
          <p:nvPr/>
        </p:nvSpPr>
        <p:spPr>
          <a:xfrm>
            <a:off x="368231" y="2476954"/>
            <a:ext cx="2625339" cy="923330"/>
          </a:xfrm>
          <a:prstGeom prst="rect">
            <a:avLst/>
          </a:prstGeom>
        </p:spPr>
        <p:txBody>
          <a:bodyPr wrap="square">
            <a:spAutoFit/>
          </a:bodyPr>
          <a:lstStyle/>
          <a:p>
            <a:r>
              <a:rPr lang="en-GB" dirty="0" smtClean="0"/>
              <a:t>Breaking the message down into smaller sentences (pieces).</a:t>
            </a:r>
            <a:endParaRPr lang="en-GB" dirty="0"/>
          </a:p>
        </p:txBody>
      </p:sp>
    </p:spTree>
    <p:extLst>
      <p:ext uri="{BB962C8B-B14F-4D97-AF65-F5344CB8AC3E}">
        <p14:creationId xmlns:p14="http://schemas.microsoft.com/office/powerpoint/2010/main" val="2611597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Message Size</a:t>
            </a:r>
            <a:endParaRPr lang="en-US" dirty="0"/>
          </a:p>
        </p:txBody>
      </p:sp>
      <p:sp>
        <p:nvSpPr>
          <p:cNvPr id="3" name="Text Placeholder 2"/>
          <p:cNvSpPr>
            <a:spLocks noGrp="1"/>
          </p:cNvSpPr>
          <p:nvPr>
            <p:ph type="body" sz="quarter" idx="10"/>
          </p:nvPr>
        </p:nvSpPr>
        <p:spPr/>
        <p:txBody>
          <a:bodyPr vert="horz" lIns="91440" tIns="45720" rIns="91440" bIns="45720" rtlCol="0" anchor="t">
            <a:noAutofit/>
          </a:bodyPr>
          <a:lstStyle/>
          <a:p>
            <a:pPr marL="0" indent="0">
              <a:buNone/>
            </a:pPr>
            <a:r>
              <a:rPr lang="en-US" sz="2000" dirty="0">
                <a:solidFill>
                  <a:srgbClr val="FF0000"/>
                </a:solidFill>
              </a:rPr>
              <a:t>Computer </a:t>
            </a:r>
            <a:r>
              <a:rPr lang="en-US" sz="2000" dirty="0" smtClean="0">
                <a:solidFill>
                  <a:srgbClr val="FF0000"/>
                </a:solidFill>
              </a:rPr>
              <a:t>Communication</a:t>
            </a:r>
          </a:p>
          <a:p>
            <a:r>
              <a:rPr lang="en-US" sz="2000" dirty="0"/>
              <a:t>The source host </a:t>
            </a:r>
            <a:r>
              <a:rPr lang="en-US" sz="2000" dirty="0" smtClean="0"/>
              <a:t>breaks </a:t>
            </a:r>
            <a:r>
              <a:rPr lang="en-US" sz="2000" dirty="0"/>
              <a:t>a long message into individual pieces or </a:t>
            </a:r>
            <a:r>
              <a:rPr lang="en-US" sz="2000" dirty="0">
                <a:solidFill>
                  <a:srgbClr val="FF0000"/>
                </a:solidFill>
              </a:rPr>
              <a:t>frames </a:t>
            </a:r>
            <a:r>
              <a:rPr lang="en-US" sz="2000" dirty="0"/>
              <a:t>that meet both the minimum and maximum </a:t>
            </a:r>
            <a:r>
              <a:rPr lang="en-US" sz="2000" dirty="0">
                <a:solidFill>
                  <a:srgbClr val="FF0000"/>
                </a:solidFill>
              </a:rPr>
              <a:t>size requirements</a:t>
            </a:r>
            <a:r>
              <a:rPr lang="en-US" sz="2000" dirty="0"/>
              <a:t>. </a:t>
            </a:r>
          </a:p>
          <a:p>
            <a:r>
              <a:rPr lang="en-US" sz="2000" dirty="0"/>
              <a:t>Each frame will also have its own </a:t>
            </a:r>
            <a:r>
              <a:rPr lang="en-US" sz="2000" dirty="0">
                <a:solidFill>
                  <a:srgbClr val="FF0000"/>
                </a:solidFill>
              </a:rPr>
              <a:t>addressing </a:t>
            </a:r>
            <a:r>
              <a:rPr lang="en-US" sz="2000" dirty="0"/>
              <a:t>information.</a:t>
            </a:r>
          </a:p>
          <a:p>
            <a:r>
              <a:rPr lang="en-US" sz="2000" dirty="0"/>
              <a:t>At the </a:t>
            </a:r>
            <a:r>
              <a:rPr lang="en-US" sz="2000" dirty="0">
                <a:solidFill>
                  <a:srgbClr val="FF0000"/>
                </a:solidFill>
              </a:rPr>
              <a:t>receiving host</a:t>
            </a:r>
            <a:r>
              <a:rPr lang="en-US" sz="2000" dirty="0"/>
              <a:t>, the pieces are </a:t>
            </a:r>
            <a:r>
              <a:rPr lang="en-US" sz="2000" dirty="0">
                <a:solidFill>
                  <a:srgbClr val="FF0000"/>
                </a:solidFill>
              </a:rPr>
              <a:t>reconstructed </a:t>
            </a:r>
            <a:r>
              <a:rPr lang="en-US" sz="2000" dirty="0"/>
              <a:t>to be processed and interpreted.</a:t>
            </a:r>
          </a:p>
          <a:p>
            <a:pPr marL="0" indent="0">
              <a:buNone/>
            </a:pPr>
            <a:endParaRPr lang="en-US" sz="2000" dirty="0"/>
          </a:p>
          <a:p>
            <a:endParaRPr lang="en-US" sz="2000" dirty="0"/>
          </a:p>
        </p:txBody>
      </p:sp>
    </p:spTree>
    <p:extLst>
      <p:ext uri="{BB962C8B-B14F-4D97-AF65-F5344CB8AC3E}">
        <p14:creationId xmlns:p14="http://schemas.microsoft.com/office/powerpoint/2010/main" val="169853059"/>
      </p:ext>
    </p:extLst>
  </p:cSld>
  <p:clrMapOvr>
    <a:masterClrMapping/>
  </p:clrMapOvr>
  <p:transition>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750" y="2373242"/>
            <a:ext cx="5329238" cy="37560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itle 11"/>
          <p:cNvSpPr>
            <a:spLocks noGrp="1"/>
          </p:cNvSpPr>
          <p:nvPr>
            <p:ph type="title"/>
          </p:nvPr>
        </p:nvSpPr>
        <p:spPr/>
        <p:txBody>
          <a:bodyPr/>
          <a:lstStyle/>
          <a:p>
            <a:r>
              <a:rPr lang="en-US" dirty="0"/>
              <a:t>Message </a:t>
            </a:r>
            <a:r>
              <a:rPr lang="en-US" dirty="0" smtClean="0">
                <a:solidFill>
                  <a:srgbClr val="FF0000"/>
                </a:solidFill>
              </a:rPr>
              <a:t>Timing</a:t>
            </a:r>
            <a:endParaRPr lang="en-US" dirty="0">
              <a:solidFill>
                <a:srgbClr val="FF0000"/>
              </a:solidFill>
            </a:endParaRPr>
          </a:p>
        </p:txBody>
      </p:sp>
      <p:sp>
        <p:nvSpPr>
          <p:cNvPr id="2" name="Text Placeholder 1"/>
          <p:cNvSpPr>
            <a:spLocks noGrp="1"/>
          </p:cNvSpPr>
          <p:nvPr>
            <p:ph type="body" sz="quarter" idx="10"/>
          </p:nvPr>
        </p:nvSpPr>
        <p:spPr/>
        <p:txBody>
          <a:bodyPr vert="horz" lIns="91440" tIns="45720" rIns="91440" bIns="45720" rtlCol="0" anchor="t">
            <a:noAutofit/>
          </a:bodyPr>
          <a:lstStyle/>
          <a:p>
            <a:pPr marL="0" indent="0">
              <a:buNone/>
            </a:pPr>
            <a:r>
              <a:rPr lang="en-US" sz="2000" dirty="0"/>
              <a:t>Rules of engagement:</a:t>
            </a:r>
          </a:p>
          <a:p>
            <a:r>
              <a:rPr lang="en-US" sz="2000" dirty="0"/>
              <a:t>Access Method: Determine when someone is able to send a message.</a:t>
            </a:r>
          </a:p>
          <a:p>
            <a:r>
              <a:rPr lang="en-US" sz="2000" dirty="0"/>
              <a:t>Flow Control: How much information should be sent.</a:t>
            </a:r>
          </a:p>
          <a:p>
            <a:r>
              <a:rPr lang="en-US" sz="2000" dirty="0"/>
              <a:t>Response Timeout: </a:t>
            </a:r>
          </a:p>
          <a:p>
            <a:pPr marL="0" indent="0">
              <a:buNone/>
            </a:pPr>
            <a:r>
              <a:rPr lang="en-US" sz="2000" dirty="0"/>
              <a:t>Perhaps messages need to be</a:t>
            </a:r>
          </a:p>
          <a:p>
            <a:pPr marL="0" indent="0">
              <a:buNone/>
            </a:pPr>
            <a:r>
              <a:rPr lang="en-US" sz="2000" dirty="0"/>
              <a:t>redelivered.</a:t>
            </a:r>
          </a:p>
          <a:p>
            <a:endParaRPr lang="en-US" sz="2000" dirty="0"/>
          </a:p>
        </p:txBody>
      </p:sp>
    </p:spTree>
    <p:extLst>
      <p:ext uri="{BB962C8B-B14F-4D97-AF65-F5344CB8AC3E}">
        <p14:creationId xmlns:p14="http://schemas.microsoft.com/office/powerpoint/2010/main" val="3772750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Message Delivery Options</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9280" y="3758950"/>
            <a:ext cx="3048000" cy="23675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4174" y="2455533"/>
            <a:ext cx="3190875" cy="2374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 y="1328751"/>
            <a:ext cx="3333119" cy="23650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495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651" y="3871976"/>
            <a:ext cx="3599260" cy="2432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6789" y="1305941"/>
            <a:ext cx="3714244" cy="2466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itle 11"/>
          <p:cNvSpPr>
            <a:spLocks noGrp="1"/>
          </p:cNvSpPr>
          <p:nvPr>
            <p:ph type="title"/>
          </p:nvPr>
        </p:nvSpPr>
        <p:spPr/>
        <p:txBody>
          <a:bodyPr/>
          <a:lstStyle/>
          <a:p>
            <a:r>
              <a:rPr lang="en-US" dirty="0"/>
              <a:t>Message Delivery Options </a:t>
            </a:r>
            <a:r>
              <a:rPr lang="en-US" dirty="0" smtClean="0"/>
              <a:t>(cont.)</a:t>
            </a:r>
            <a:endParaRPr lang="en-US" dirty="0"/>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2433" y="1481971"/>
            <a:ext cx="3412807" cy="2252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1822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21393" y="2174124"/>
            <a:ext cx="8112125" cy="696192"/>
          </a:xfrm>
        </p:spPr>
        <p:txBody>
          <a:bodyPr/>
          <a:lstStyle/>
          <a:p>
            <a:r>
              <a:rPr lang="en-US" sz="4000" dirty="0" smtClean="0"/>
              <a:t>Section 3.2:</a:t>
            </a:r>
            <a:br>
              <a:rPr lang="en-US" sz="4000" dirty="0" smtClean="0"/>
            </a:br>
            <a:r>
              <a:rPr lang="en-US" sz="4000" dirty="0" smtClean="0"/>
              <a:t>Network Protocols and Standards</a:t>
            </a:r>
            <a:endParaRPr lang="en-US" sz="4000" dirty="0"/>
          </a:p>
        </p:txBody>
      </p:sp>
      <p:sp>
        <p:nvSpPr>
          <p:cNvPr id="5" name="Text Placeholder 6"/>
          <p:cNvSpPr txBox="1">
            <a:spLocks/>
          </p:cNvSpPr>
          <p:nvPr/>
        </p:nvSpPr>
        <p:spPr>
          <a:xfrm>
            <a:off x="419100" y="3119628"/>
            <a:ext cx="8577072" cy="202387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800" dirty="0" smtClean="0"/>
              <a:t>Upon completion of this section, you should be able to:</a:t>
            </a:r>
          </a:p>
          <a:p>
            <a:r>
              <a:rPr lang="en-US" sz="1800" dirty="0"/>
              <a:t>Explain why protocols are necessary in communication. </a:t>
            </a:r>
            <a:endParaRPr lang="en-US" sz="1800" dirty="0" smtClean="0"/>
          </a:p>
          <a:p>
            <a:r>
              <a:rPr lang="en-US" sz="1800" dirty="0"/>
              <a:t>Explain the purpose of adhering to a protocol suite</a:t>
            </a:r>
            <a:r>
              <a:rPr lang="en-US" sz="1800" dirty="0" smtClean="0"/>
              <a:t>.</a:t>
            </a:r>
          </a:p>
          <a:p>
            <a:r>
              <a:rPr lang="en-US" sz="1800" dirty="0"/>
              <a:t>Explain the role of standards organizations in establishing protocols for network interoperability</a:t>
            </a:r>
            <a:r>
              <a:rPr lang="en-US" sz="1800" dirty="0" smtClean="0"/>
              <a:t>.</a:t>
            </a:r>
          </a:p>
          <a:p>
            <a:r>
              <a:rPr lang="en-US" sz="1800" dirty="0"/>
              <a:t>Explain how the TCP/IP model and the OSI model are used to facilitate standardization in the communication process.</a:t>
            </a:r>
            <a:endParaRPr lang="en-US" sz="1800" dirty="0" smtClean="0"/>
          </a:p>
        </p:txBody>
      </p:sp>
    </p:spTree>
    <p:extLst>
      <p:ext uri="{BB962C8B-B14F-4D97-AF65-F5344CB8AC3E}">
        <p14:creationId xmlns:p14="http://schemas.microsoft.com/office/powerpoint/2010/main" val="3504652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3.2.1:</a:t>
            </a:r>
            <a:br>
              <a:rPr lang="en-US" sz="2800" dirty="0" smtClean="0"/>
            </a:br>
            <a:r>
              <a:rPr lang="en-US" sz="2800" dirty="0" smtClean="0"/>
              <a:t>Protocols</a:t>
            </a:r>
            <a:endParaRPr lang="en-US" sz="2800" dirty="0"/>
          </a:p>
        </p:txBody>
      </p:sp>
    </p:spTree>
    <p:extLst>
      <p:ext uri="{BB962C8B-B14F-4D97-AF65-F5344CB8AC3E}">
        <p14:creationId xmlns:p14="http://schemas.microsoft.com/office/powerpoint/2010/main" val="3187272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smtClean="0"/>
              <a:t>Rules that Govern Communications</a:t>
            </a:r>
            <a:endParaRPr lang="en-US" dirty="0"/>
          </a:p>
        </p:txBody>
      </p:sp>
      <p:sp>
        <p:nvSpPr>
          <p:cNvPr id="4" name="Text Placeholder 6"/>
          <p:cNvSpPr txBox="1">
            <a:spLocks/>
          </p:cNvSpPr>
          <p:nvPr/>
        </p:nvSpPr>
        <p:spPr>
          <a:xfrm>
            <a:off x="327460" y="1267759"/>
            <a:ext cx="6359089"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US" sz="20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7887" y="1409109"/>
            <a:ext cx="4848225"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2735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smtClean="0"/>
              <a:t>Network Protocols</a:t>
            </a:r>
            <a:endParaRPr lang="en-US" dirty="0"/>
          </a:p>
        </p:txBody>
      </p:sp>
      <p:sp>
        <p:nvSpPr>
          <p:cNvPr id="3" name="Text Placeholder 2"/>
          <p:cNvSpPr>
            <a:spLocks noGrp="1"/>
          </p:cNvSpPr>
          <p:nvPr>
            <p:ph type="body" sz="quarter" idx="10"/>
          </p:nvPr>
        </p:nvSpPr>
        <p:spPr/>
        <p:txBody>
          <a:bodyPr/>
          <a:lstStyle/>
          <a:p>
            <a:pPr marL="342900" indent="-342900"/>
            <a:r>
              <a:rPr lang="en-US" sz="2000" dirty="0" smtClean="0"/>
              <a:t>How </a:t>
            </a:r>
            <a:r>
              <a:rPr lang="en-US" sz="2000" dirty="0"/>
              <a:t>the message is </a:t>
            </a:r>
            <a:r>
              <a:rPr lang="en-US" sz="2000" dirty="0">
                <a:solidFill>
                  <a:srgbClr val="FF0000"/>
                </a:solidFill>
              </a:rPr>
              <a:t>format</a:t>
            </a:r>
            <a:r>
              <a:rPr lang="en-US" sz="2000" dirty="0"/>
              <a:t>ted or structured</a:t>
            </a:r>
          </a:p>
          <a:p>
            <a:pPr marL="342900" indent="-342900"/>
            <a:r>
              <a:rPr lang="en-US" sz="2000" dirty="0"/>
              <a:t>The process by which networking devices </a:t>
            </a:r>
            <a:r>
              <a:rPr lang="en-US" sz="2000" dirty="0">
                <a:solidFill>
                  <a:srgbClr val="FF0000"/>
                </a:solidFill>
              </a:rPr>
              <a:t>share information about pathways</a:t>
            </a:r>
            <a:r>
              <a:rPr lang="en-US" sz="2000" dirty="0"/>
              <a:t> with other networks</a:t>
            </a:r>
          </a:p>
          <a:p>
            <a:pPr marL="342900" indent="-342900"/>
            <a:r>
              <a:rPr lang="en-US" sz="2000" dirty="0"/>
              <a:t>How and when </a:t>
            </a:r>
            <a:r>
              <a:rPr lang="en-US" sz="2000" dirty="0">
                <a:solidFill>
                  <a:srgbClr val="FF0000"/>
                </a:solidFill>
              </a:rPr>
              <a:t>error and system messages </a:t>
            </a:r>
            <a:r>
              <a:rPr lang="en-US" sz="2000" dirty="0"/>
              <a:t>are passed between devices</a:t>
            </a:r>
          </a:p>
          <a:p>
            <a:pPr marL="342900" indent="-342900"/>
            <a:r>
              <a:rPr lang="en-US" sz="2000" dirty="0"/>
              <a:t>The </a:t>
            </a:r>
            <a:r>
              <a:rPr lang="en-US" sz="2000" dirty="0">
                <a:solidFill>
                  <a:srgbClr val="FF0000"/>
                </a:solidFill>
              </a:rPr>
              <a:t>setup and termination </a:t>
            </a:r>
            <a:r>
              <a:rPr lang="en-US" sz="2000" dirty="0"/>
              <a:t>of data transfer sessions</a:t>
            </a:r>
          </a:p>
          <a:p>
            <a:endParaRPr lang="en-US" dirty="0"/>
          </a:p>
        </p:txBody>
      </p:sp>
    </p:spTree>
    <p:extLst>
      <p:ext uri="{BB962C8B-B14F-4D97-AF65-F5344CB8AC3E}">
        <p14:creationId xmlns:p14="http://schemas.microsoft.com/office/powerpoint/2010/main" val="941497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Protocol Interaction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321" y="1582618"/>
            <a:ext cx="7104063" cy="4719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29701" y="1256961"/>
            <a:ext cx="8303741" cy="369332"/>
          </a:xfrm>
          <a:prstGeom prst="rect">
            <a:avLst/>
          </a:prstGeom>
          <a:noFill/>
        </p:spPr>
        <p:txBody>
          <a:bodyPr wrap="square" rtlCol="0">
            <a:spAutoFit/>
          </a:bodyPr>
          <a:lstStyle/>
          <a:p>
            <a:r>
              <a:rPr lang="en-US" dirty="0" smtClean="0">
                <a:solidFill>
                  <a:srgbClr val="435153"/>
                </a:solidFill>
              </a:rPr>
              <a:t>Interaction of protocols in communication between a web server and web client.</a:t>
            </a:r>
            <a:endParaRPr lang="en-US" dirty="0">
              <a:solidFill>
                <a:srgbClr val="435153"/>
              </a:solidFill>
            </a:endParaRPr>
          </a:p>
        </p:txBody>
      </p:sp>
    </p:spTree>
    <p:extLst>
      <p:ext uri="{BB962C8B-B14F-4D97-AF65-F5344CB8AC3E}">
        <p14:creationId xmlns:p14="http://schemas.microsoft.com/office/powerpoint/2010/main" val="268794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3.2.2:</a:t>
            </a:r>
            <a:br>
              <a:rPr lang="en-US" sz="2800" dirty="0" smtClean="0"/>
            </a:br>
            <a:r>
              <a:rPr lang="en-US" sz="2800" dirty="0" smtClean="0"/>
              <a:t>Protocol Suites</a:t>
            </a:r>
            <a:endParaRPr lang="en-US" sz="2800" dirty="0"/>
          </a:p>
        </p:txBody>
      </p:sp>
    </p:spTree>
    <p:extLst>
      <p:ext uri="{BB962C8B-B14F-4D97-AF65-F5344CB8AC3E}">
        <p14:creationId xmlns:p14="http://schemas.microsoft.com/office/powerpoint/2010/main" val="1355478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Protocol Suites and Industry Standards</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730" y="1476375"/>
            <a:ext cx="7770541"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766457" y="1992086"/>
            <a:ext cx="4604657" cy="3058885"/>
          </a:xfrm>
          <a:prstGeom prst="rect">
            <a:avLst/>
          </a:prstGeom>
          <a:solidFill>
            <a:srgbClr val="C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p:txBody>
      </p:sp>
    </p:spTree>
    <p:extLst>
      <p:ext uri="{BB962C8B-B14F-4D97-AF65-F5344CB8AC3E}">
        <p14:creationId xmlns:p14="http://schemas.microsoft.com/office/powerpoint/2010/main" val="1936894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TCP/IP Protocol Suite</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040" y="1426499"/>
            <a:ext cx="7509510" cy="4721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735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TCP/IP Communication Process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4460" y="1731368"/>
            <a:ext cx="6508466" cy="4583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6"/>
          <p:cNvSpPr txBox="1">
            <a:spLocks/>
          </p:cNvSpPr>
          <p:nvPr/>
        </p:nvSpPr>
        <p:spPr>
          <a:xfrm>
            <a:off x="327460" y="1262044"/>
            <a:ext cx="730206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Protocol Operation - Sending a Message</a:t>
            </a:r>
          </a:p>
        </p:txBody>
      </p:sp>
    </p:spTree>
    <p:extLst>
      <p:ext uri="{BB962C8B-B14F-4D97-AF65-F5344CB8AC3E}">
        <p14:creationId xmlns:p14="http://schemas.microsoft.com/office/powerpoint/2010/main" val="1216727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Communication Process</a:t>
            </a:r>
          </a:p>
        </p:txBody>
      </p:sp>
      <p:sp>
        <p:nvSpPr>
          <p:cNvPr id="3" name="Text Placeholder 2"/>
          <p:cNvSpPr>
            <a:spLocks noGrp="1"/>
          </p:cNvSpPr>
          <p:nvPr>
            <p:ph type="body" sz="quarter" idx="4294967295"/>
          </p:nvPr>
        </p:nvSpPr>
        <p:spPr>
          <a:xfrm>
            <a:off x="403860" y="1298575"/>
            <a:ext cx="5395913" cy="447675"/>
          </a:xfrm>
        </p:spPr>
        <p:txBody>
          <a:bodyPr/>
          <a:lstStyle/>
          <a:p>
            <a:pPr marL="0" indent="0">
              <a:buNone/>
            </a:pPr>
            <a:r>
              <a:rPr lang="en-US" sz="2000" dirty="0" smtClean="0"/>
              <a:t>Protocol Operation – Receiving a Message</a:t>
            </a:r>
            <a:endParaRPr lang="en-US" sz="2000" dirty="0"/>
          </a:p>
        </p:txBody>
      </p:sp>
      <p:pic>
        <p:nvPicPr>
          <p:cNvPr id="4" name="Picture 3" descr="Introduction to Networks - Google Chrome"/>
          <p:cNvPicPr>
            <a:picLocks noChangeAspect="1"/>
          </p:cNvPicPr>
          <p:nvPr/>
        </p:nvPicPr>
        <p:blipFill rotWithShape="1">
          <a:blip r:embed="rId3">
            <a:extLst>
              <a:ext uri="{28A0092B-C50C-407E-A947-70E740481C1C}">
                <a14:useLocalDpi xmlns:a14="http://schemas.microsoft.com/office/drawing/2010/main" val="0"/>
              </a:ext>
            </a:extLst>
          </a:blip>
          <a:srcRect l="10135" t="27640" r="40000" b="25178"/>
          <a:stretch/>
        </p:blipFill>
        <p:spPr>
          <a:xfrm>
            <a:off x="1408670" y="1964142"/>
            <a:ext cx="6524368" cy="4383786"/>
          </a:xfrm>
          <a:prstGeom prst="rect">
            <a:avLst/>
          </a:prstGeom>
        </p:spPr>
      </p:pic>
    </p:spTree>
    <p:extLst>
      <p:ext uri="{BB962C8B-B14F-4D97-AF65-F5344CB8AC3E}">
        <p14:creationId xmlns:p14="http://schemas.microsoft.com/office/powerpoint/2010/main" val="1902283465"/>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3.2.3:</a:t>
            </a:r>
            <a:br>
              <a:rPr lang="en-US" sz="2800" dirty="0" smtClean="0"/>
            </a:br>
            <a:r>
              <a:rPr lang="en-US" sz="2800" dirty="0" smtClean="0"/>
              <a:t>Standard Organizations</a:t>
            </a:r>
            <a:endParaRPr lang="en-US" sz="2800" dirty="0"/>
          </a:p>
        </p:txBody>
      </p:sp>
    </p:spTree>
    <p:extLst>
      <p:ext uri="{BB962C8B-B14F-4D97-AF65-F5344CB8AC3E}">
        <p14:creationId xmlns:p14="http://schemas.microsoft.com/office/powerpoint/2010/main" val="2010562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Open Standards</a:t>
            </a:r>
          </a:p>
        </p:txBody>
      </p:sp>
      <p:pic>
        <p:nvPicPr>
          <p:cNvPr id="225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1903" y="1399223"/>
            <a:ext cx="6580194" cy="4729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676610" y="851315"/>
            <a:ext cx="3185487" cy="369332"/>
          </a:xfrm>
          <a:prstGeom prst="rect">
            <a:avLst/>
          </a:prstGeom>
        </p:spPr>
        <p:txBody>
          <a:bodyPr wrap="none">
            <a:spAutoFit/>
          </a:bodyPr>
          <a:lstStyle/>
          <a:p>
            <a:r>
              <a:rPr lang="en-GB" dirty="0" smtClean="0"/>
              <a:t>Cross-vendor communication</a:t>
            </a:r>
            <a:endParaRPr lang="en-GB" dirty="0"/>
          </a:p>
        </p:txBody>
      </p:sp>
    </p:spTree>
    <p:extLst>
      <p:ext uri="{BB962C8B-B14F-4D97-AF65-F5344CB8AC3E}">
        <p14:creationId xmlns:p14="http://schemas.microsoft.com/office/powerpoint/2010/main" val="379345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smtClean="0"/>
              <a:t>Internet Standards (cont.)</a:t>
            </a:r>
            <a:endParaRPr lang="en-US" dirty="0"/>
          </a:p>
        </p:txBody>
      </p:sp>
      <p:sp>
        <p:nvSpPr>
          <p:cNvPr id="4" name="Text Placeholder 6"/>
          <p:cNvSpPr txBox="1">
            <a:spLocks/>
          </p:cNvSpPr>
          <p:nvPr/>
        </p:nvSpPr>
        <p:spPr>
          <a:xfrm>
            <a:off x="219074" y="1271741"/>
            <a:ext cx="5867401"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IANA and ICANN</a:t>
            </a: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251" y="1543050"/>
            <a:ext cx="8247498"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0948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Electronics and Communications Standard Organizations</a:t>
            </a:r>
          </a:p>
        </p:txBody>
      </p:sp>
      <p:sp>
        <p:nvSpPr>
          <p:cNvPr id="3" name="Text Placeholder 6"/>
          <p:cNvSpPr txBox="1">
            <a:spLocks/>
          </p:cNvSpPr>
          <p:nvPr/>
        </p:nvSpPr>
        <p:spPr>
          <a:xfrm>
            <a:off x="352424" y="1286981"/>
            <a:ext cx="7143751"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Institute of Electrical and Electronics Engineers (IEEE)</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8813" y="1722083"/>
            <a:ext cx="5100927" cy="4616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447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Electronics and Communications Standard </a:t>
            </a:r>
            <a:r>
              <a:rPr lang="en-US" dirty="0" smtClean="0"/>
              <a:t>Organizations (cont.)</a:t>
            </a:r>
            <a:endParaRPr lang="en-US" dirty="0"/>
          </a:p>
        </p:txBody>
      </p:sp>
      <p:sp>
        <p:nvSpPr>
          <p:cNvPr id="3" name="Text Placeholder 6"/>
          <p:cNvSpPr txBox="1">
            <a:spLocks/>
          </p:cNvSpPr>
          <p:nvPr/>
        </p:nvSpPr>
        <p:spPr>
          <a:xfrm>
            <a:off x="352424" y="1271741"/>
            <a:ext cx="7143751"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EIA/TIA Standards</a:t>
            </a:r>
          </a:p>
        </p:txBody>
      </p:sp>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9219" y="1714500"/>
            <a:ext cx="6405563" cy="4278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6044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3.2.4:</a:t>
            </a:r>
            <a:br>
              <a:rPr lang="en-US" sz="2800" dirty="0" smtClean="0"/>
            </a:br>
            <a:r>
              <a:rPr lang="en-US" sz="2800" dirty="0"/>
              <a:t>Reference Models</a:t>
            </a:r>
          </a:p>
        </p:txBody>
      </p:sp>
    </p:spTree>
    <p:extLst>
      <p:ext uri="{BB962C8B-B14F-4D97-AF65-F5344CB8AC3E}">
        <p14:creationId xmlns:p14="http://schemas.microsoft.com/office/powerpoint/2010/main" val="108007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The </a:t>
            </a:r>
            <a:r>
              <a:rPr lang="en-US" dirty="0">
                <a:solidFill>
                  <a:srgbClr val="FF0000"/>
                </a:solidFill>
              </a:rPr>
              <a:t>Benefits </a:t>
            </a:r>
            <a:r>
              <a:rPr lang="en-US" dirty="0"/>
              <a:t>of Using a Layered Model</a:t>
            </a: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499" y="1350208"/>
            <a:ext cx="5991225" cy="4907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676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The OSI Reference Model</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702" y="1270415"/>
            <a:ext cx="3183211" cy="4957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749040" y="1789612"/>
            <a:ext cx="3852337" cy="369332"/>
          </a:xfrm>
          <a:prstGeom prst="rect">
            <a:avLst/>
          </a:prstGeom>
          <a:noFill/>
        </p:spPr>
        <p:txBody>
          <a:bodyPr wrap="none" rtlCol="0">
            <a:spAutoFit/>
          </a:bodyPr>
          <a:lstStyle/>
          <a:p>
            <a:r>
              <a:rPr lang="en-GB" dirty="0" smtClean="0"/>
              <a:t>Process-to-process communication.</a:t>
            </a:r>
          </a:p>
        </p:txBody>
      </p:sp>
      <p:sp>
        <p:nvSpPr>
          <p:cNvPr id="5" name="TextBox 4"/>
          <p:cNvSpPr txBox="1"/>
          <p:nvPr/>
        </p:nvSpPr>
        <p:spPr>
          <a:xfrm>
            <a:off x="3749040" y="2415098"/>
            <a:ext cx="3493264" cy="369332"/>
          </a:xfrm>
          <a:prstGeom prst="rect">
            <a:avLst/>
          </a:prstGeom>
          <a:noFill/>
        </p:spPr>
        <p:txBody>
          <a:bodyPr wrap="none" rtlCol="0">
            <a:spAutoFit/>
          </a:bodyPr>
          <a:lstStyle/>
          <a:p>
            <a:r>
              <a:rPr lang="en-GB" dirty="0" smtClean="0"/>
              <a:t>Common representation of data.</a:t>
            </a:r>
          </a:p>
        </p:txBody>
      </p:sp>
      <p:sp>
        <p:nvSpPr>
          <p:cNvPr id="6" name="TextBox 5"/>
          <p:cNvSpPr txBox="1"/>
          <p:nvPr/>
        </p:nvSpPr>
        <p:spPr>
          <a:xfrm>
            <a:off x="3749040" y="3066710"/>
            <a:ext cx="5006499" cy="369332"/>
          </a:xfrm>
          <a:prstGeom prst="rect">
            <a:avLst/>
          </a:prstGeom>
          <a:noFill/>
        </p:spPr>
        <p:txBody>
          <a:bodyPr wrap="none" rtlCol="0">
            <a:spAutoFit/>
          </a:bodyPr>
          <a:lstStyle/>
          <a:p>
            <a:r>
              <a:rPr lang="en-GB" dirty="0" smtClean="0"/>
              <a:t>Organizing dialogues and managing data exch.</a:t>
            </a:r>
          </a:p>
        </p:txBody>
      </p:sp>
      <p:sp>
        <p:nvSpPr>
          <p:cNvPr id="7" name="TextBox 6"/>
          <p:cNvSpPr txBox="1"/>
          <p:nvPr/>
        </p:nvSpPr>
        <p:spPr>
          <a:xfrm>
            <a:off x="3749040" y="3718321"/>
            <a:ext cx="4373890" cy="369332"/>
          </a:xfrm>
          <a:prstGeom prst="rect">
            <a:avLst/>
          </a:prstGeom>
          <a:noFill/>
        </p:spPr>
        <p:txBody>
          <a:bodyPr wrap="none" rtlCol="0">
            <a:spAutoFit/>
          </a:bodyPr>
          <a:lstStyle/>
          <a:p>
            <a:r>
              <a:rPr lang="en-GB" dirty="0" smtClean="0"/>
              <a:t>Segmentation, data transfer, reassembly.</a:t>
            </a:r>
          </a:p>
        </p:txBody>
      </p:sp>
      <p:sp>
        <p:nvSpPr>
          <p:cNvPr id="8" name="TextBox 7"/>
          <p:cNvSpPr txBox="1"/>
          <p:nvPr/>
        </p:nvSpPr>
        <p:spPr>
          <a:xfrm>
            <a:off x="3749040" y="4396059"/>
            <a:ext cx="4737194" cy="369332"/>
          </a:xfrm>
          <a:prstGeom prst="rect">
            <a:avLst/>
          </a:prstGeom>
          <a:noFill/>
        </p:spPr>
        <p:txBody>
          <a:bodyPr wrap="none" rtlCol="0">
            <a:spAutoFit/>
          </a:bodyPr>
          <a:lstStyle/>
          <a:p>
            <a:r>
              <a:rPr lang="en-GB" dirty="0" smtClean="0"/>
              <a:t>Exchanging pieces of data between devices.</a:t>
            </a:r>
          </a:p>
        </p:txBody>
      </p:sp>
      <p:sp>
        <p:nvSpPr>
          <p:cNvPr id="9" name="TextBox 8"/>
          <p:cNvSpPr txBox="1"/>
          <p:nvPr/>
        </p:nvSpPr>
        <p:spPr>
          <a:xfrm>
            <a:off x="3791418" y="5047670"/>
            <a:ext cx="4172937" cy="369332"/>
          </a:xfrm>
          <a:prstGeom prst="rect">
            <a:avLst/>
          </a:prstGeom>
          <a:noFill/>
        </p:spPr>
        <p:txBody>
          <a:bodyPr wrap="none" rtlCol="0">
            <a:spAutoFit/>
          </a:bodyPr>
          <a:lstStyle/>
          <a:p>
            <a:r>
              <a:rPr lang="en-GB" dirty="0" smtClean="0"/>
              <a:t>Exchanging frames in common media.</a:t>
            </a:r>
          </a:p>
        </p:txBody>
      </p:sp>
      <p:sp>
        <p:nvSpPr>
          <p:cNvPr id="10" name="TextBox 9"/>
          <p:cNvSpPr txBox="1"/>
          <p:nvPr/>
        </p:nvSpPr>
        <p:spPr>
          <a:xfrm>
            <a:off x="3791418" y="5699281"/>
            <a:ext cx="5481052" cy="369332"/>
          </a:xfrm>
          <a:prstGeom prst="rect">
            <a:avLst/>
          </a:prstGeom>
          <a:noFill/>
        </p:spPr>
        <p:txBody>
          <a:bodyPr wrap="none" rtlCol="0">
            <a:spAutoFit/>
          </a:bodyPr>
          <a:lstStyle/>
          <a:p>
            <a:r>
              <a:rPr lang="en-GB" dirty="0" smtClean="0"/>
              <a:t>Physical connection, 1s and 0s. Voltages, light rays.</a:t>
            </a:r>
          </a:p>
        </p:txBody>
      </p:sp>
    </p:spTree>
    <p:extLst>
      <p:ext uri="{BB962C8B-B14F-4D97-AF65-F5344CB8AC3E}">
        <p14:creationId xmlns:p14="http://schemas.microsoft.com/office/powerpoint/2010/main" val="3997078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The TCP/IP Protocol Model</a:t>
            </a:r>
          </a:p>
        </p:txBody>
      </p:sp>
      <p:pic>
        <p:nvPicPr>
          <p:cNvPr id="296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692" y="1266825"/>
            <a:ext cx="7222617" cy="49639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678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29702" y="83820"/>
            <a:ext cx="8588861" cy="1186595"/>
          </a:xfrm>
        </p:spPr>
        <p:txBody>
          <a:bodyPr/>
          <a:lstStyle/>
          <a:p>
            <a:pPr>
              <a:lnSpc>
                <a:spcPct val="100000"/>
              </a:lnSpc>
            </a:pPr>
            <a:r>
              <a:rPr lang="en-US" dirty="0"/>
              <a:t>OSI Model and TCP/IP Model </a:t>
            </a:r>
            <a:r>
              <a:rPr lang="en-US" dirty="0">
                <a:solidFill>
                  <a:srgbClr val="ED2D28"/>
                </a:solidFill>
              </a:rPr>
              <a:t>Comparison</a:t>
            </a: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7840" y="1390500"/>
            <a:ext cx="5771198" cy="48883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2788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21393" y="2072640"/>
            <a:ext cx="8112125" cy="688368"/>
          </a:xfrm>
        </p:spPr>
        <p:txBody>
          <a:bodyPr/>
          <a:lstStyle/>
          <a:p>
            <a:r>
              <a:rPr lang="en-US" sz="4000" dirty="0" smtClean="0"/>
              <a:t>Section 3.3:</a:t>
            </a:r>
            <a:br>
              <a:rPr lang="en-US" sz="4000" dirty="0" smtClean="0"/>
            </a:br>
            <a:r>
              <a:rPr lang="en-US" sz="4000" dirty="0" smtClean="0">
                <a:solidFill>
                  <a:srgbClr val="FF0000"/>
                </a:solidFill>
              </a:rPr>
              <a:t>Data Transfer</a:t>
            </a:r>
            <a:r>
              <a:rPr lang="en-US" sz="4000" dirty="0" smtClean="0"/>
              <a:t> in the Network</a:t>
            </a:r>
            <a:endParaRPr lang="en-US" sz="4000" dirty="0"/>
          </a:p>
        </p:txBody>
      </p:sp>
      <p:sp>
        <p:nvSpPr>
          <p:cNvPr id="5" name="Text Placeholder 6"/>
          <p:cNvSpPr txBox="1">
            <a:spLocks/>
          </p:cNvSpPr>
          <p:nvPr/>
        </p:nvSpPr>
        <p:spPr>
          <a:xfrm>
            <a:off x="419100" y="3012948"/>
            <a:ext cx="8577072" cy="2656332"/>
          </a:xfrm>
          <a:prstGeom prst="rect">
            <a:avLst/>
          </a:prstGeom>
        </p:spPr>
        <p:txBody>
          <a:bodyPr anchor="t"/>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Upon completion of this section, you should be able to: </a:t>
            </a:r>
          </a:p>
          <a:p>
            <a:r>
              <a:rPr lang="en-US" sz="1800" dirty="0"/>
              <a:t>Explain how data </a:t>
            </a:r>
            <a:r>
              <a:rPr lang="en-US" sz="1800" dirty="0">
                <a:solidFill>
                  <a:srgbClr val="FF0000"/>
                </a:solidFill>
              </a:rPr>
              <a:t>encapsulation </a:t>
            </a:r>
            <a:r>
              <a:rPr lang="en-US" sz="1800" dirty="0"/>
              <a:t>allows data to be transported across the network</a:t>
            </a:r>
            <a:r>
              <a:rPr lang="en-US" sz="1800" dirty="0" smtClean="0"/>
              <a:t>.</a:t>
            </a:r>
          </a:p>
          <a:p>
            <a:r>
              <a:rPr lang="en-US" sz="1800" dirty="0"/>
              <a:t>Explain how local </a:t>
            </a:r>
            <a:r>
              <a:rPr lang="en-US" sz="1800" dirty="0">
                <a:solidFill>
                  <a:srgbClr val="FF0000"/>
                </a:solidFill>
              </a:rPr>
              <a:t>hosts access local resources</a:t>
            </a:r>
            <a:r>
              <a:rPr lang="en-US" sz="1800" dirty="0"/>
              <a:t> on a network</a:t>
            </a:r>
            <a:r>
              <a:rPr lang="en-US" sz="1800" dirty="0" smtClean="0"/>
              <a:t>.</a:t>
            </a:r>
          </a:p>
        </p:txBody>
      </p:sp>
    </p:spTree>
    <p:extLst>
      <p:ext uri="{BB962C8B-B14F-4D97-AF65-F5344CB8AC3E}">
        <p14:creationId xmlns:p14="http://schemas.microsoft.com/office/powerpoint/2010/main" val="572429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3.3.1:</a:t>
            </a:r>
            <a:br>
              <a:rPr lang="en-US" sz="2800" dirty="0" smtClean="0"/>
            </a:br>
            <a:r>
              <a:rPr lang="en-US" sz="2800" dirty="0" smtClean="0"/>
              <a:t>Data Encapsulation</a:t>
            </a:r>
            <a:endParaRPr lang="en-US" sz="2800" dirty="0"/>
          </a:p>
        </p:txBody>
      </p:sp>
    </p:spTree>
    <p:extLst>
      <p:ext uri="{BB962C8B-B14F-4D97-AF65-F5344CB8AC3E}">
        <p14:creationId xmlns:p14="http://schemas.microsoft.com/office/powerpoint/2010/main" val="906615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smtClean="0"/>
              <a:t>Message Segmentation</a:t>
            </a:r>
            <a:endParaRPr lang="en-US" dirty="0"/>
          </a:p>
        </p:txBody>
      </p:sp>
      <p:sp>
        <p:nvSpPr>
          <p:cNvPr id="6" name="Text Placeholder 6"/>
          <p:cNvSpPr txBox="1">
            <a:spLocks/>
          </p:cNvSpPr>
          <p:nvPr/>
        </p:nvSpPr>
        <p:spPr>
          <a:xfrm>
            <a:off x="266699" y="1384136"/>
            <a:ext cx="427672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Communicating the Message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855" y="1859280"/>
            <a:ext cx="4160893" cy="2996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91049" y="3304370"/>
            <a:ext cx="4145630" cy="30107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9106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smtClean="0"/>
              <a:t>Message Segmentation (cont.)</a:t>
            </a:r>
            <a:endParaRPr lang="en-US" dirty="0"/>
          </a:p>
        </p:txBody>
      </p:sp>
      <p:sp>
        <p:nvSpPr>
          <p:cNvPr id="6" name="Text Placeholder 6"/>
          <p:cNvSpPr txBox="1">
            <a:spLocks/>
          </p:cNvSpPr>
          <p:nvPr/>
        </p:nvSpPr>
        <p:spPr>
          <a:xfrm>
            <a:off x="266699" y="1186016"/>
            <a:ext cx="427672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Communicating the Message</a:t>
            </a:r>
          </a:p>
        </p:txBody>
      </p:sp>
      <p:pic>
        <p:nvPicPr>
          <p:cNvPr id="327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4438" y="1609724"/>
            <a:ext cx="6715125" cy="4705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9643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Communicating the </a:t>
            </a:r>
            <a:r>
              <a:rPr lang="en-US" dirty="0" smtClean="0"/>
              <a:t>Message</a:t>
            </a:r>
            <a:endParaRPr lang="en-US" dirty="0"/>
          </a:p>
        </p:txBody>
      </p:sp>
      <p:sp>
        <p:nvSpPr>
          <p:cNvPr id="3" name="Text Placeholder 2"/>
          <p:cNvSpPr>
            <a:spLocks noGrp="1"/>
          </p:cNvSpPr>
          <p:nvPr>
            <p:ph type="body" sz="quarter" idx="10"/>
          </p:nvPr>
        </p:nvSpPr>
        <p:spPr/>
        <p:txBody>
          <a:bodyPr vert="horz" lIns="91440" tIns="45720" rIns="91440" bIns="45720" rtlCol="0" anchor="t">
            <a:noAutofit/>
          </a:bodyPr>
          <a:lstStyle/>
          <a:p>
            <a:pPr marL="0" indent="0">
              <a:buNone/>
            </a:pPr>
            <a:r>
              <a:rPr lang="en-US" sz="2000" dirty="0"/>
              <a:t>Segmenting Messages:</a:t>
            </a:r>
          </a:p>
          <a:p>
            <a:r>
              <a:rPr lang="en-US" sz="2000" dirty="0"/>
              <a:t>Allows many different conversations to be </a:t>
            </a:r>
            <a:r>
              <a:rPr lang="en-US" sz="2000" dirty="0">
                <a:solidFill>
                  <a:srgbClr val="00B050"/>
                </a:solidFill>
              </a:rPr>
              <a:t>interleaved</a:t>
            </a:r>
          </a:p>
          <a:p>
            <a:r>
              <a:rPr lang="en-US" sz="2000" dirty="0"/>
              <a:t>Increases the </a:t>
            </a:r>
            <a:r>
              <a:rPr lang="en-US" sz="2000" dirty="0">
                <a:solidFill>
                  <a:srgbClr val="00B050"/>
                </a:solidFill>
              </a:rPr>
              <a:t>efficiency</a:t>
            </a:r>
            <a:r>
              <a:rPr lang="en-US" sz="2000" dirty="0"/>
              <a:t> of network communications</a:t>
            </a:r>
          </a:p>
          <a:p>
            <a:r>
              <a:rPr lang="en-US" sz="2000" dirty="0"/>
              <a:t>Adds </a:t>
            </a:r>
            <a:r>
              <a:rPr lang="en-US" sz="2000" dirty="0">
                <a:solidFill>
                  <a:srgbClr val="FF0000"/>
                </a:solidFill>
              </a:rPr>
              <a:t>complexity</a:t>
            </a:r>
          </a:p>
          <a:p>
            <a:endParaRPr lang="en-US" sz="2000" dirty="0"/>
          </a:p>
        </p:txBody>
      </p:sp>
    </p:spTree>
    <p:extLst>
      <p:ext uri="{BB962C8B-B14F-4D97-AF65-F5344CB8AC3E}">
        <p14:creationId xmlns:p14="http://schemas.microsoft.com/office/powerpoint/2010/main" val="451729926"/>
      </p:ext>
    </p:extLst>
  </p:cSld>
  <p:clrMapOvr>
    <a:masterClrMapping/>
  </p:clrMapOvr>
  <p:transition>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Protocol Data Units</a:t>
            </a:r>
          </a:p>
        </p:txBody>
      </p:sp>
      <p:sp>
        <p:nvSpPr>
          <p:cNvPr id="6" name="Text Placeholder 5"/>
          <p:cNvSpPr>
            <a:spLocks noGrp="1"/>
          </p:cNvSpPr>
          <p:nvPr>
            <p:ph type="body" sz="quarter" idx="10"/>
          </p:nvPr>
        </p:nvSpPr>
        <p:spPr/>
        <p:txBody>
          <a:bodyPr/>
          <a:lstStyle/>
          <a:p>
            <a:pPr marL="0" indent="0">
              <a:buNone/>
            </a:pPr>
            <a:r>
              <a:rPr lang="en-US" sz="2000" dirty="0"/>
              <a:t>Encapsulation</a:t>
            </a:r>
          </a:p>
          <a:p>
            <a:r>
              <a:rPr lang="en-US" sz="2000" dirty="0"/>
              <a:t>Data</a:t>
            </a:r>
          </a:p>
          <a:p>
            <a:r>
              <a:rPr lang="en-US" sz="2000" dirty="0"/>
              <a:t>Segment</a:t>
            </a:r>
          </a:p>
          <a:p>
            <a:r>
              <a:rPr lang="en-US" sz="2000" dirty="0"/>
              <a:t>Packet</a:t>
            </a:r>
          </a:p>
          <a:p>
            <a:r>
              <a:rPr lang="en-US" sz="2000" dirty="0"/>
              <a:t>Frame</a:t>
            </a:r>
          </a:p>
          <a:p>
            <a:r>
              <a:rPr lang="en-US" sz="2000" dirty="0"/>
              <a:t>Bits</a:t>
            </a:r>
          </a:p>
          <a:p>
            <a:endParaRPr lang="en-US" sz="2000" dirty="0"/>
          </a:p>
        </p:txBody>
      </p:sp>
      <p:pic>
        <p:nvPicPr>
          <p:cNvPr id="337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3070" y="1149784"/>
            <a:ext cx="5666366" cy="4991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4740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Encapsulation Example</a:t>
            </a:r>
          </a:p>
        </p:txBody>
      </p:sp>
      <p:pic>
        <p:nvPicPr>
          <p:cNvPr id="348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169" y="1345883"/>
            <a:ext cx="7713663" cy="495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8377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smtClean="0"/>
              <a:t>De-Encapsulation</a:t>
            </a:r>
            <a:endParaRPr lang="en-US" dirty="0"/>
          </a:p>
        </p:txBody>
      </p:sp>
      <p:pic>
        <p:nvPicPr>
          <p:cNvPr id="358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023" y="1252538"/>
            <a:ext cx="7691955" cy="4557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9002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2800" dirty="0" smtClean="0"/>
              <a:t>Topic 3.3.2:</a:t>
            </a:r>
            <a:br>
              <a:rPr lang="en-US" sz="2800" dirty="0" smtClean="0"/>
            </a:br>
            <a:r>
              <a:rPr lang="en-US" sz="2800" dirty="0" smtClean="0"/>
              <a:t>Data Access</a:t>
            </a:r>
            <a:endParaRPr lang="en-US" sz="2800" dirty="0"/>
          </a:p>
        </p:txBody>
      </p:sp>
    </p:spTree>
    <p:extLst>
      <p:ext uri="{BB962C8B-B14F-4D97-AF65-F5344CB8AC3E}">
        <p14:creationId xmlns:p14="http://schemas.microsoft.com/office/powerpoint/2010/main" val="237649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Network Addresses</a:t>
            </a:r>
          </a:p>
        </p:txBody>
      </p:sp>
      <p:pic>
        <p:nvPicPr>
          <p:cNvPr id="368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594" y="2328863"/>
            <a:ext cx="7770813" cy="2535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Placeholder 6"/>
          <p:cNvSpPr txBox="1">
            <a:spLocks/>
          </p:cNvSpPr>
          <p:nvPr/>
        </p:nvSpPr>
        <p:spPr>
          <a:xfrm>
            <a:off x="771524" y="1579933"/>
            <a:ext cx="748093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Network Addresses and Data Link Addresses</a:t>
            </a:r>
          </a:p>
        </p:txBody>
      </p:sp>
      <p:sp>
        <p:nvSpPr>
          <p:cNvPr id="2" name="Rectangle 1"/>
          <p:cNvSpPr/>
          <p:nvPr/>
        </p:nvSpPr>
        <p:spPr>
          <a:xfrm>
            <a:off x="2324100" y="3749675"/>
            <a:ext cx="3032125" cy="1057621"/>
          </a:xfrm>
          <a:prstGeom prst="rect">
            <a:avLst/>
          </a:pr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Tree>
    <p:extLst>
      <p:ext uri="{BB962C8B-B14F-4D97-AF65-F5344CB8AC3E}">
        <p14:creationId xmlns:p14="http://schemas.microsoft.com/office/powerpoint/2010/main" val="2412370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Network </a:t>
            </a:r>
            <a:r>
              <a:rPr lang="en-US" dirty="0" smtClean="0"/>
              <a:t>Addresses (cont.)</a:t>
            </a:r>
            <a:endParaRPr lang="en-US" dirty="0"/>
          </a:p>
        </p:txBody>
      </p:sp>
      <p:sp>
        <p:nvSpPr>
          <p:cNvPr id="5" name="Text Placeholder 6"/>
          <p:cNvSpPr txBox="1">
            <a:spLocks/>
          </p:cNvSpPr>
          <p:nvPr/>
        </p:nvSpPr>
        <p:spPr>
          <a:xfrm>
            <a:off x="314324" y="1216078"/>
            <a:ext cx="748093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Layer 3 Network Addresses</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15" y="1762125"/>
            <a:ext cx="7869570" cy="4320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7509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Data Link </a:t>
            </a:r>
            <a:r>
              <a:rPr lang="en-US" dirty="0" smtClean="0"/>
              <a:t>Address (cont.)</a:t>
            </a:r>
            <a:endParaRPr lang="en-US" dirty="0"/>
          </a:p>
        </p:txBody>
      </p:sp>
      <p:sp>
        <p:nvSpPr>
          <p:cNvPr id="4" name="Text Placeholder 6"/>
          <p:cNvSpPr txBox="1">
            <a:spLocks/>
          </p:cNvSpPr>
          <p:nvPr/>
        </p:nvSpPr>
        <p:spPr>
          <a:xfrm>
            <a:off x="314324" y="1231318"/>
            <a:ext cx="748093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Layer 2 Data Link Addresses</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24" y="1681660"/>
            <a:ext cx="4935731" cy="23784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4394" y="3945856"/>
            <a:ext cx="4995663" cy="23784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029634" y="1684676"/>
            <a:ext cx="2743200" cy="923330"/>
          </a:xfrm>
          <a:prstGeom prst="rect">
            <a:avLst/>
          </a:prstGeom>
        </p:spPr>
        <p:txBody>
          <a:bodyPr rtlCol="0">
            <a:spAutoFit/>
          </a:bodyPr>
          <a:lstStyle/>
          <a:p>
            <a:pPr algn="ctr"/>
            <a:r>
              <a:rPr lang="en-US"/>
              <a:t>Different Layer 2 Addressing in each network segment</a:t>
            </a:r>
            <a:endParaRPr lang="en-US" dirty="0"/>
          </a:p>
        </p:txBody>
      </p:sp>
    </p:spTree>
    <p:extLst>
      <p:ext uri="{BB962C8B-B14F-4D97-AF65-F5344CB8AC3E}">
        <p14:creationId xmlns:p14="http://schemas.microsoft.com/office/powerpoint/2010/main" val="255119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Data Link </a:t>
            </a:r>
            <a:r>
              <a:rPr lang="en-US" dirty="0" smtClean="0"/>
              <a:t>Address (cont.)</a:t>
            </a:r>
            <a:endParaRPr lang="en-US" dirty="0"/>
          </a:p>
        </p:txBody>
      </p:sp>
      <p:sp>
        <p:nvSpPr>
          <p:cNvPr id="4" name="Text Placeholder 6"/>
          <p:cNvSpPr txBox="1">
            <a:spLocks/>
          </p:cNvSpPr>
          <p:nvPr/>
        </p:nvSpPr>
        <p:spPr>
          <a:xfrm>
            <a:off x="314324" y="1330378"/>
            <a:ext cx="7480935" cy="43510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Layer 2 Data Link Addresses</a:t>
            </a:r>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69" y="1971675"/>
            <a:ext cx="7789863" cy="3714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7287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Devices on the Same Network</a:t>
            </a:r>
          </a:p>
        </p:txBody>
      </p:sp>
      <p:pic>
        <p:nvPicPr>
          <p:cNvPr id="378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351598"/>
            <a:ext cx="6858000" cy="49335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8301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Devices on a Remote Network</a:t>
            </a:r>
          </a:p>
        </p:txBody>
      </p:sp>
      <p:pic>
        <p:nvPicPr>
          <p:cNvPr id="389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490" y="1398269"/>
            <a:ext cx="7539020" cy="473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0121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21393" y="2072640"/>
            <a:ext cx="8112125" cy="688368"/>
          </a:xfrm>
        </p:spPr>
        <p:txBody>
          <a:bodyPr/>
          <a:lstStyle/>
          <a:p>
            <a:r>
              <a:rPr lang="en-US" sz="4000" dirty="0" smtClean="0"/>
              <a:t>Section 3.4:</a:t>
            </a:r>
            <a:br>
              <a:rPr lang="en-US" sz="4000" dirty="0" smtClean="0"/>
            </a:br>
            <a:r>
              <a:rPr lang="en-US" sz="4000" dirty="0" smtClean="0"/>
              <a:t>Summary</a:t>
            </a:r>
            <a:endParaRPr lang="en-US" sz="4000" dirty="0"/>
          </a:p>
        </p:txBody>
      </p:sp>
      <p:sp>
        <p:nvSpPr>
          <p:cNvPr id="5" name="Text Placeholder 6"/>
          <p:cNvSpPr txBox="1">
            <a:spLocks/>
          </p:cNvSpPr>
          <p:nvPr/>
        </p:nvSpPr>
        <p:spPr>
          <a:xfrm>
            <a:off x="419100" y="3012948"/>
            <a:ext cx="8577072" cy="2656332"/>
          </a:xfrm>
          <a:prstGeom prst="rect">
            <a:avLst/>
          </a:prstGeom>
        </p:spPr>
        <p:txBody>
          <a:bodyPr anchor="t"/>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smtClean="0"/>
              <a:t>Chapter Objectives: </a:t>
            </a:r>
          </a:p>
          <a:p>
            <a:r>
              <a:rPr lang="en-US" sz="1800" dirty="0"/>
              <a:t>Explain how </a:t>
            </a:r>
            <a:r>
              <a:rPr lang="en-US" sz="1800" dirty="0">
                <a:solidFill>
                  <a:srgbClr val="FF0000"/>
                </a:solidFill>
              </a:rPr>
              <a:t>rules </a:t>
            </a:r>
            <a:r>
              <a:rPr lang="en-US" sz="1800" dirty="0"/>
              <a:t>are used to facilitate communication</a:t>
            </a:r>
            <a:r>
              <a:rPr lang="en-US" sz="1800" dirty="0" smtClean="0"/>
              <a:t>.</a:t>
            </a:r>
          </a:p>
          <a:p>
            <a:r>
              <a:rPr lang="en-US" sz="1800" dirty="0"/>
              <a:t>Explain the </a:t>
            </a:r>
            <a:r>
              <a:rPr lang="en-US" sz="1800" dirty="0">
                <a:solidFill>
                  <a:srgbClr val="FF0000"/>
                </a:solidFill>
              </a:rPr>
              <a:t>role of protocols</a:t>
            </a:r>
            <a:r>
              <a:rPr lang="en-US" sz="1800" dirty="0"/>
              <a:t> and </a:t>
            </a:r>
            <a:r>
              <a:rPr lang="en-US" sz="1800" dirty="0">
                <a:solidFill>
                  <a:srgbClr val="FF0000"/>
                </a:solidFill>
              </a:rPr>
              <a:t>standards organizations</a:t>
            </a:r>
            <a:r>
              <a:rPr lang="en-US" sz="1800" dirty="0"/>
              <a:t> in facilitating interoperability in network communications</a:t>
            </a:r>
            <a:r>
              <a:rPr lang="en-US" sz="1800" dirty="0" smtClean="0"/>
              <a:t>.</a:t>
            </a:r>
          </a:p>
          <a:p>
            <a:r>
              <a:rPr lang="en-US" sz="1800" dirty="0"/>
              <a:t>Explain how </a:t>
            </a:r>
            <a:r>
              <a:rPr lang="en-US" sz="1800" dirty="0">
                <a:solidFill>
                  <a:srgbClr val="FF0000"/>
                </a:solidFill>
              </a:rPr>
              <a:t>devices on a LAN access resources</a:t>
            </a:r>
            <a:r>
              <a:rPr lang="en-US" sz="1800" dirty="0"/>
              <a:t> in a small to medium-sized business network. </a:t>
            </a:r>
            <a:endParaRPr lang="en-US" sz="1800" dirty="0" smtClean="0"/>
          </a:p>
        </p:txBody>
      </p:sp>
    </p:spTree>
    <p:extLst>
      <p:ext uri="{BB962C8B-B14F-4D97-AF65-F5344CB8AC3E}">
        <p14:creationId xmlns:p14="http://schemas.microsoft.com/office/powerpoint/2010/main" val="3905283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NetAcad_White_PPT_Template 05Oct12">
  <a:themeElements>
    <a:clrScheme name="Cisco NetAcad">
      <a:dk1>
        <a:srgbClr val="2AA7DF"/>
      </a:dk1>
      <a:lt1>
        <a:srgbClr val="FFFFFF"/>
      </a:lt1>
      <a:dk2>
        <a:srgbClr val="6B308E"/>
      </a:dk2>
      <a:lt2>
        <a:srgbClr val="000000"/>
      </a:lt2>
      <a:accent1>
        <a:srgbClr val="00938E"/>
      </a:accent1>
      <a:accent2>
        <a:srgbClr val="3EB549"/>
      </a:accent2>
      <a:accent3>
        <a:srgbClr val="D81673"/>
      </a:accent3>
      <a:accent4>
        <a:srgbClr val="234493"/>
      </a:accent4>
      <a:accent5>
        <a:srgbClr val="ED2D28"/>
      </a:accent5>
      <a:accent6>
        <a:srgbClr val="F68B21"/>
      </a:accent6>
      <a:hlink>
        <a:srgbClr val="2AA7DF"/>
      </a:hlink>
      <a:folHlink>
        <a:srgbClr val="ACB2C2"/>
      </a:folHlink>
    </a:clrScheme>
    <a:fontScheme name="Cisco 2010_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NetAcad_White_PPT_Template 05Oct12</Template>
  <TotalTime>12830</TotalTime>
  <Words>1281</Words>
  <Application>Microsoft Office PowerPoint</Application>
  <PresentationFormat>On-screen Show (4:3)</PresentationFormat>
  <Paragraphs>291</Paragraphs>
  <Slides>52</Slides>
  <Notes>52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Ciscolight</vt:lpstr>
      <vt:lpstr>CiscoSansTTLight</vt:lpstr>
      <vt:lpstr>NetAcad_White_PPT_Template 05Oct12</vt:lpstr>
      <vt:lpstr>Chapter 3: Network Protocols and Communications</vt:lpstr>
      <vt:lpstr>Section 3.1: Rules of Communication</vt:lpstr>
      <vt:lpstr>Topic 3.1.1: The Rules</vt:lpstr>
      <vt:lpstr>Communication Fundamentals</vt:lpstr>
      <vt:lpstr>Communication Fundamentals (Cont.)</vt:lpstr>
      <vt:lpstr>Rule Establishment (cont.)</vt:lpstr>
      <vt:lpstr>Message Encoding</vt:lpstr>
      <vt:lpstr>Message Encoding (cont.)</vt:lpstr>
      <vt:lpstr>Message Formatting and Encapsulation</vt:lpstr>
      <vt:lpstr>Message Formatting and Encapsulation (cont.)</vt:lpstr>
      <vt:lpstr>Message Size</vt:lpstr>
      <vt:lpstr>Message Size</vt:lpstr>
      <vt:lpstr>Message Timing</vt:lpstr>
      <vt:lpstr>Message Delivery Options</vt:lpstr>
      <vt:lpstr>Message Delivery Options (cont.)</vt:lpstr>
      <vt:lpstr>Section 3.2: Network Protocols and Standards</vt:lpstr>
      <vt:lpstr>Topic 3.2.1: Protocols</vt:lpstr>
      <vt:lpstr>Rules that Govern Communications</vt:lpstr>
      <vt:lpstr>Network Protocols</vt:lpstr>
      <vt:lpstr>Protocol Interaction</vt:lpstr>
      <vt:lpstr>Topic 3.2.2: Protocol Suites</vt:lpstr>
      <vt:lpstr>Protocol Suites and Industry Standards</vt:lpstr>
      <vt:lpstr>TCP/IP Protocol Suite</vt:lpstr>
      <vt:lpstr>TCP/IP Communication Process</vt:lpstr>
      <vt:lpstr>TCP/IP Communication Process</vt:lpstr>
      <vt:lpstr>Topic 3.2.3: Standard Organizations</vt:lpstr>
      <vt:lpstr>Open Standards</vt:lpstr>
      <vt:lpstr>Internet Standards (cont.)</vt:lpstr>
      <vt:lpstr>Electronics and Communications Standard Organizations</vt:lpstr>
      <vt:lpstr>Electronics and Communications Standard Organizations (cont.)</vt:lpstr>
      <vt:lpstr>Topic 3.2.4: Reference Models</vt:lpstr>
      <vt:lpstr>The Benefits of Using a Layered Model</vt:lpstr>
      <vt:lpstr>The OSI Reference Model</vt:lpstr>
      <vt:lpstr>The TCP/IP Protocol Model</vt:lpstr>
      <vt:lpstr>OSI Model and TCP/IP Model Comparison</vt:lpstr>
      <vt:lpstr>Section 3.3: Data Transfer in the Network</vt:lpstr>
      <vt:lpstr>Topic 3.3.1: Data Encapsulation</vt:lpstr>
      <vt:lpstr>Message Segmentation</vt:lpstr>
      <vt:lpstr>Message Segmentation (cont.)</vt:lpstr>
      <vt:lpstr>Communicating the Message</vt:lpstr>
      <vt:lpstr>Protocol Data Units</vt:lpstr>
      <vt:lpstr>Encapsulation Example</vt:lpstr>
      <vt:lpstr>De-Encapsulation</vt:lpstr>
      <vt:lpstr>Topic 3.3.2: Data Access</vt:lpstr>
      <vt:lpstr>Network Addresses</vt:lpstr>
      <vt:lpstr>Network Addresses (cont.)</vt:lpstr>
      <vt:lpstr>Data Link Address (cont.)</vt:lpstr>
      <vt:lpstr>Data Link Address (cont.)</vt:lpstr>
      <vt:lpstr>Devices on the Same Network</vt:lpstr>
      <vt:lpstr>Devices on a Remote Network</vt:lpstr>
      <vt:lpstr>Section 3.4: Summary</vt:lpstr>
      <vt:lpstr>PowerPoint Presentation</vt:lpstr>
    </vt:vector>
  </TitlesOfParts>
  <Company>Cisco Systems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Real, Relevant,  Surprising and Fresh: Cisco Brand</dc:title>
  <dc:creator>Melissa Gabriel</dc:creator>
  <cp:lastModifiedBy>arya sdgh</cp:lastModifiedBy>
  <cp:revision>306</cp:revision>
  <dcterms:created xsi:type="dcterms:W3CDTF">2012-10-09T16:58:47Z</dcterms:created>
  <dcterms:modified xsi:type="dcterms:W3CDTF">2016-10-03T16:03:59Z</dcterms:modified>
</cp:coreProperties>
</file>