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93676-4292-286D-3C3D-F62906366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AA4AE6-723B-B0BF-93A4-4CA1EE824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04038-CEB5-463A-989C-74317A968D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8A9271-3625-F299-ED41-FC4D1259E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5A9A8F-1F3F-84BE-97FA-4A950ADFC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FF44-21C6-4208-B7EC-F74D47CB12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19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ED4134-5114-33B7-557D-D6A5E5DDF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401E4-A3B1-3F60-8992-1B279D047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87D9A-A285-8841-BDAB-2199F93BA5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C04038-CEB5-463A-989C-74317A968D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61258-F014-D6C3-41A0-9704D960C1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33CA8-7C6A-5C9B-8B2C-7BCDF2435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15FF44-21C6-4208-B7EC-F74D47CB12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02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BDD857-ED79-5DE1-D538-18D513985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EE484F-0E59-ECB0-C57F-77A962A26DD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402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C478B2-026F-1EB7-646F-B0A10B6E5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Agenda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4EE5C5-5707-454C-EE23-4B4DCEB7A6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769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A8FB73-64C2-2222-8757-BBA95EBA6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Topic one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42E5C9-3E26-611C-5961-6973EE4756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810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2C8F3B-CF3B-B32A-E163-1585883B1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B2D5C2-187B-B573-9F18-05C8A3BA4C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62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EA25C5F-D651-7118-7762-6E713759B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0CD6D3-057C-01F3-7087-14594D281A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837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63AF6F-8F1A-BA4F-146A-8DF482A47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DE6B88-2C75-52D6-F7C8-5A17B0C61B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286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DBE9D7-2F42-164C-48C8-397D3C298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4800" b="1" u="sng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BC43C9-627B-74F6-D4F6-71D0F0B977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77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901D5C-5950-F618-6110-6D46D1805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DB1C35-B80B-D797-732F-2925A18777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178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0F4461-FFA4-83C0-9871-4429AF8BE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6CE55F-A14C-55C3-879E-58C44F6797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112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4154ED-09F1-D323-A0C3-6C7D44A34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96CAC9-799A-2026-1EB5-9D9AC2099D3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782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595457-9886-1600-1B8A-0BDDDE1B9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Thank you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E8283C-9943-E6C2-2C8B-5616A9A2C4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632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9" ma:contentTypeDescription="Create a new document." ma:contentTypeScope="" ma:versionID="6865e1ac2605cae8a266e7f5ad5d39ec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b09ab2260d611974778a5daaab1d83f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5fc19cd-fa26-435b-84bc-af8af48cbcc7" xsi:nil="true"/>
  </documentManagement>
</p:properties>
</file>

<file path=customXml/itemProps1.xml><?xml version="1.0" encoding="utf-8"?>
<ds:datastoreItem xmlns:ds="http://schemas.openxmlformats.org/officeDocument/2006/customXml" ds:itemID="{420C6599-5831-42FB-AB06-CF73AF68E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AE12F2C-BA43-4D45-BCC4-BAAC8B5A26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7B9EFC-7EBA-4CF0-AD9E-5D6141068563}">
  <ds:schemaRefs>
    <ds:schemaRef ds:uri="http://schemas.openxmlformats.org/package/2006/metadata/core-properties"/>
    <ds:schemaRef ds:uri="http://purl.org/dc/elements/1.1/"/>
    <ds:schemaRef ds:uri="15fc19cd-fa26-435b-84bc-af8af48cbcc7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</Words>
  <Application>Microsoft Office PowerPoint</Application>
  <PresentationFormat>Widescreen</PresentationFormat>
  <Paragraphs>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Agenda</vt:lpstr>
      <vt:lpstr>Topic one</vt:lpstr>
      <vt:lpstr>Introduction</vt:lpstr>
      <vt:lpstr>PowerPoint Presentation</vt:lpstr>
      <vt:lpstr>PowerPoint Presentation</vt:lpstr>
      <vt:lpstr>Provide an application and discuss the information provided in your PESTEL Framework</vt:lpstr>
      <vt:lpstr>Provide a critique of the Cause-and-Effect model</vt:lpstr>
      <vt:lpstr>PowerPoint Presentation</vt:lpstr>
      <vt:lpstr>Summary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Ionut Strat (2538626)</dc:creator>
  <cp:lastModifiedBy>Robert Ionut Strat (2538626)</cp:lastModifiedBy>
  <cp:revision>1</cp:revision>
  <dcterms:created xsi:type="dcterms:W3CDTF">2026-10-10T21:08:32Z</dcterms:created>
  <dcterms:modified xsi:type="dcterms:W3CDTF">2026-10-10T21:08:33Z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