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7" r:id="rId1"/>
  </p:sldMasterIdLst>
  <p:notesMasterIdLst>
    <p:notesMasterId r:id="rId34"/>
  </p:notesMasterIdLst>
  <p:handoutMasterIdLst>
    <p:handoutMasterId r:id="rId35"/>
  </p:handoutMasterIdLst>
  <p:sldIdLst>
    <p:sldId id="332" r:id="rId2"/>
    <p:sldId id="366" r:id="rId3"/>
    <p:sldId id="334" r:id="rId4"/>
    <p:sldId id="367" r:id="rId5"/>
    <p:sldId id="368" r:id="rId6"/>
    <p:sldId id="369" r:id="rId7"/>
    <p:sldId id="370" r:id="rId8"/>
    <p:sldId id="380" r:id="rId9"/>
    <p:sldId id="381" r:id="rId10"/>
    <p:sldId id="389" r:id="rId11"/>
    <p:sldId id="390" r:id="rId12"/>
    <p:sldId id="382" r:id="rId13"/>
    <p:sldId id="391" r:id="rId14"/>
    <p:sldId id="383" r:id="rId15"/>
    <p:sldId id="371" r:id="rId16"/>
    <p:sldId id="372" r:id="rId17"/>
    <p:sldId id="373" r:id="rId18"/>
    <p:sldId id="374" r:id="rId19"/>
    <p:sldId id="384" r:id="rId20"/>
    <p:sldId id="385" r:id="rId21"/>
    <p:sldId id="386" r:id="rId22"/>
    <p:sldId id="387" r:id="rId23"/>
    <p:sldId id="388" r:id="rId24"/>
    <p:sldId id="393" r:id="rId25"/>
    <p:sldId id="392" r:id="rId26"/>
    <p:sldId id="394" r:id="rId27"/>
    <p:sldId id="395" r:id="rId28"/>
    <p:sldId id="396" r:id="rId29"/>
    <p:sldId id="397" r:id="rId30"/>
    <p:sldId id="375" r:id="rId31"/>
    <p:sldId id="284" r:id="rId32"/>
    <p:sldId id="285" r:id="rId33"/>
  </p:sldIdLst>
  <p:sldSz cx="9144000" cy="6858000" type="screen4x3"/>
  <p:notesSz cx="6746875" cy="99139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3">
          <p15:clr>
            <a:srgbClr val="A4A3A4"/>
          </p15:clr>
        </p15:guide>
        <p15:guide id="2" pos="2125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5224CFA-CC03-3142-A61D-EF84D9AF0A26}" v="158" dt="2026-02-07T14:28:20.77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713" autoAdjust="0"/>
    <p:restoredTop sz="94576" autoAdjust="0"/>
  </p:normalViewPr>
  <p:slideViewPr>
    <p:cSldViewPr>
      <p:cViewPr varScale="1">
        <p:scale>
          <a:sx n="109" d="100"/>
          <a:sy n="109" d="100"/>
        </p:scale>
        <p:origin x="1504" y="1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-5544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123"/>
        <p:guide pos="2125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40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handoutMaster" Target="handoutMasters/handout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oushik Das Sarma" userId="933e70427221395b" providerId="LiveId" clId="{275329F2-E9C2-5BF3-AFA6-F8BEEE3651AE}"/>
    <pc:docChg chg="undo custSel addSld delSld modSld sldOrd">
      <pc:chgData name="Koushik Das Sarma" userId="933e70427221395b" providerId="LiveId" clId="{275329F2-E9C2-5BF3-AFA6-F8BEEE3651AE}" dt="2026-02-07T14:28:22.758" v="1438" actId="20577"/>
      <pc:docMkLst>
        <pc:docMk/>
      </pc:docMkLst>
      <pc:sldChg chg="addSp delSp modSp mod">
        <pc:chgData name="Koushik Das Sarma" userId="933e70427221395b" providerId="LiveId" clId="{275329F2-E9C2-5BF3-AFA6-F8BEEE3651AE}" dt="2026-02-07T14:25:37.496" v="1400" actId="20577"/>
        <pc:sldMkLst>
          <pc:docMk/>
          <pc:sldMk cId="0" sldId="284"/>
        </pc:sldMkLst>
        <pc:spChg chg="add mod">
          <ac:chgData name="Koushik Das Sarma" userId="933e70427221395b" providerId="LiveId" clId="{275329F2-E9C2-5BF3-AFA6-F8BEEE3651AE}" dt="2026-02-07T14:25:28.111" v="1390"/>
          <ac:spMkLst>
            <pc:docMk/>
            <pc:sldMk cId="0" sldId="284"/>
            <ac:spMk id="3" creationId="{9787F0BA-2B5D-1222-D621-E7EF130CC1D5}"/>
          </ac:spMkLst>
        </pc:spChg>
        <pc:spChg chg="add del mod">
          <ac:chgData name="Koushik Das Sarma" userId="933e70427221395b" providerId="LiveId" clId="{275329F2-E9C2-5BF3-AFA6-F8BEEE3651AE}" dt="2026-02-07T14:25:37.496" v="1400" actId="20577"/>
          <ac:spMkLst>
            <pc:docMk/>
            <pc:sldMk cId="0" sldId="284"/>
            <ac:spMk id="4" creationId="{744E3FC8-5823-EC83-2C75-D4B0566158C3}"/>
          </ac:spMkLst>
        </pc:spChg>
      </pc:sldChg>
      <pc:sldChg chg="ord">
        <pc:chgData name="Koushik Das Sarma" userId="933e70427221395b" providerId="LiveId" clId="{275329F2-E9C2-5BF3-AFA6-F8BEEE3651AE}" dt="2026-02-07T11:14:03.233" v="276" actId="20578"/>
        <pc:sldMkLst>
          <pc:docMk/>
          <pc:sldMk cId="2146981640" sldId="371"/>
        </pc:sldMkLst>
      </pc:sldChg>
      <pc:sldChg chg="addSp delSp modSp mod ord">
        <pc:chgData name="Koushik Das Sarma" userId="933e70427221395b" providerId="LiveId" clId="{275329F2-E9C2-5BF3-AFA6-F8BEEE3651AE}" dt="2026-02-07T11:32:49.327" v="491" actId="20578"/>
        <pc:sldMkLst>
          <pc:docMk/>
          <pc:sldMk cId="2293685714" sldId="372"/>
        </pc:sldMkLst>
        <pc:spChg chg="mod">
          <ac:chgData name="Koushik Das Sarma" userId="933e70427221395b" providerId="LiveId" clId="{275329F2-E9C2-5BF3-AFA6-F8BEEE3651AE}" dt="2026-02-07T10:50:25.639" v="7" actId="20577"/>
          <ac:spMkLst>
            <pc:docMk/>
            <pc:sldMk cId="2293685714" sldId="372"/>
            <ac:spMk id="3" creationId="{3FB3853D-6086-39DD-C80E-90F466A61D22}"/>
          </ac:spMkLst>
        </pc:spChg>
        <pc:spChg chg="add del mod">
          <ac:chgData name="Koushik Das Sarma" userId="933e70427221395b" providerId="LiveId" clId="{275329F2-E9C2-5BF3-AFA6-F8BEEE3651AE}" dt="2026-02-07T10:49:18.020" v="3"/>
          <ac:spMkLst>
            <pc:docMk/>
            <pc:sldMk cId="2293685714" sldId="372"/>
            <ac:spMk id="5" creationId="{FBAD657D-66A0-2BFC-789F-03293A2FB4F5}"/>
          </ac:spMkLst>
        </pc:spChg>
      </pc:sldChg>
      <pc:sldChg chg="modSp mod ord">
        <pc:chgData name="Koushik Das Sarma" userId="933e70427221395b" providerId="LiveId" clId="{275329F2-E9C2-5BF3-AFA6-F8BEEE3651AE}" dt="2026-02-07T14:28:22.758" v="1438" actId="20577"/>
        <pc:sldMkLst>
          <pc:docMk/>
          <pc:sldMk cId="245934590" sldId="373"/>
        </pc:sldMkLst>
        <pc:spChg chg="mod">
          <ac:chgData name="Koushik Das Sarma" userId="933e70427221395b" providerId="LiveId" clId="{275329F2-E9C2-5BF3-AFA6-F8BEEE3651AE}" dt="2026-02-07T14:28:22.758" v="1438" actId="20577"/>
          <ac:spMkLst>
            <pc:docMk/>
            <pc:sldMk cId="245934590" sldId="373"/>
            <ac:spMk id="3" creationId="{7AED3384-EB8A-0E9F-2EBC-055D7B37F583}"/>
          </ac:spMkLst>
        </pc:spChg>
      </pc:sldChg>
      <pc:sldChg chg="ord">
        <pc:chgData name="Koushik Das Sarma" userId="933e70427221395b" providerId="LiveId" clId="{275329F2-E9C2-5BF3-AFA6-F8BEEE3651AE}" dt="2026-02-07T11:32:49.327" v="491" actId="20578"/>
        <pc:sldMkLst>
          <pc:docMk/>
          <pc:sldMk cId="3737217491" sldId="374"/>
        </pc:sldMkLst>
      </pc:sldChg>
      <pc:sldChg chg="modSp mod">
        <pc:chgData name="Koushik Das Sarma" userId="933e70427221395b" providerId="LiveId" clId="{275329F2-E9C2-5BF3-AFA6-F8BEEE3651AE}" dt="2026-02-07T14:19:55.117" v="1383" actId="404"/>
        <pc:sldMkLst>
          <pc:docMk/>
          <pc:sldMk cId="1119974017" sldId="375"/>
        </pc:sldMkLst>
        <pc:spChg chg="mod">
          <ac:chgData name="Koushik Das Sarma" userId="933e70427221395b" providerId="LiveId" clId="{275329F2-E9C2-5BF3-AFA6-F8BEEE3651AE}" dt="2026-02-07T14:14:11.501" v="1130" actId="20577"/>
          <ac:spMkLst>
            <pc:docMk/>
            <pc:sldMk cId="1119974017" sldId="375"/>
            <ac:spMk id="2" creationId="{9FA38F61-3CED-8EC4-F544-1CAA7C58F368}"/>
          </ac:spMkLst>
        </pc:spChg>
        <pc:spChg chg="mod">
          <ac:chgData name="Koushik Das Sarma" userId="933e70427221395b" providerId="LiveId" clId="{275329F2-E9C2-5BF3-AFA6-F8BEEE3651AE}" dt="2026-02-07T14:19:55.117" v="1383" actId="404"/>
          <ac:spMkLst>
            <pc:docMk/>
            <pc:sldMk cId="1119974017" sldId="375"/>
            <ac:spMk id="3" creationId="{D8DB7F7D-5151-5DD7-76F5-AF8F5910CC06}"/>
          </ac:spMkLst>
        </pc:spChg>
      </pc:sldChg>
      <pc:sldChg chg="del">
        <pc:chgData name="Koushik Das Sarma" userId="933e70427221395b" providerId="LiveId" clId="{275329F2-E9C2-5BF3-AFA6-F8BEEE3651AE}" dt="2026-02-07T14:20:31.280" v="1388" actId="2696"/>
        <pc:sldMkLst>
          <pc:docMk/>
          <pc:sldMk cId="4257344080" sldId="376"/>
        </pc:sldMkLst>
      </pc:sldChg>
      <pc:sldChg chg="del">
        <pc:chgData name="Koushik Das Sarma" userId="933e70427221395b" providerId="LiveId" clId="{275329F2-E9C2-5BF3-AFA6-F8BEEE3651AE}" dt="2026-02-07T14:20:28.098" v="1386" actId="2696"/>
        <pc:sldMkLst>
          <pc:docMk/>
          <pc:sldMk cId="238236725" sldId="377"/>
        </pc:sldMkLst>
      </pc:sldChg>
      <pc:sldChg chg="del">
        <pc:chgData name="Koushik Das Sarma" userId="933e70427221395b" providerId="LiveId" clId="{275329F2-E9C2-5BF3-AFA6-F8BEEE3651AE}" dt="2026-02-07T14:20:28.101" v="1387" actId="2696"/>
        <pc:sldMkLst>
          <pc:docMk/>
          <pc:sldMk cId="1033122579" sldId="378"/>
        </pc:sldMkLst>
      </pc:sldChg>
      <pc:sldChg chg="del">
        <pc:chgData name="Koushik Das Sarma" userId="933e70427221395b" providerId="LiveId" clId="{275329F2-E9C2-5BF3-AFA6-F8BEEE3651AE}" dt="2026-02-07T14:20:28.094" v="1385" actId="2696"/>
        <pc:sldMkLst>
          <pc:docMk/>
          <pc:sldMk cId="1393741930" sldId="379"/>
        </pc:sldMkLst>
      </pc:sldChg>
      <pc:sldChg chg="modSp new mod">
        <pc:chgData name="Koushik Das Sarma" userId="933e70427221395b" providerId="LiveId" clId="{275329F2-E9C2-5BF3-AFA6-F8BEEE3651AE}" dt="2026-02-07T10:57:17.898" v="54" actId="12"/>
        <pc:sldMkLst>
          <pc:docMk/>
          <pc:sldMk cId="786938539" sldId="380"/>
        </pc:sldMkLst>
        <pc:spChg chg="mod">
          <ac:chgData name="Koushik Das Sarma" userId="933e70427221395b" providerId="LiveId" clId="{275329F2-E9C2-5BF3-AFA6-F8BEEE3651AE}" dt="2026-02-07T10:56:37.797" v="31" actId="404"/>
          <ac:spMkLst>
            <pc:docMk/>
            <pc:sldMk cId="786938539" sldId="380"/>
            <ac:spMk id="2" creationId="{17D3DD47-9757-2D64-F436-E5ED1F709D8D}"/>
          </ac:spMkLst>
        </pc:spChg>
        <pc:spChg chg="mod">
          <ac:chgData name="Koushik Das Sarma" userId="933e70427221395b" providerId="LiveId" clId="{275329F2-E9C2-5BF3-AFA6-F8BEEE3651AE}" dt="2026-02-07T10:57:17.898" v="54" actId="12"/>
          <ac:spMkLst>
            <pc:docMk/>
            <pc:sldMk cId="786938539" sldId="380"/>
            <ac:spMk id="3" creationId="{F556D6AC-6239-1AD1-7C8E-6E04544CE5D0}"/>
          </ac:spMkLst>
        </pc:spChg>
      </pc:sldChg>
      <pc:sldChg chg="modSp new mod">
        <pc:chgData name="Koushik Das Sarma" userId="933e70427221395b" providerId="LiveId" clId="{275329F2-E9C2-5BF3-AFA6-F8BEEE3651AE}" dt="2026-02-07T11:02:13.600" v="160" actId="20577"/>
        <pc:sldMkLst>
          <pc:docMk/>
          <pc:sldMk cId="1815310660" sldId="381"/>
        </pc:sldMkLst>
        <pc:spChg chg="mod">
          <ac:chgData name="Koushik Das Sarma" userId="933e70427221395b" providerId="LiveId" clId="{275329F2-E9C2-5BF3-AFA6-F8BEEE3651AE}" dt="2026-02-07T10:57:53.880" v="69" actId="403"/>
          <ac:spMkLst>
            <pc:docMk/>
            <pc:sldMk cId="1815310660" sldId="381"/>
            <ac:spMk id="2" creationId="{4E1A3BDA-2201-B2A2-1B0D-560A1533EDB7}"/>
          </ac:spMkLst>
        </pc:spChg>
        <pc:spChg chg="mod">
          <ac:chgData name="Koushik Das Sarma" userId="933e70427221395b" providerId="LiveId" clId="{275329F2-E9C2-5BF3-AFA6-F8BEEE3651AE}" dt="2026-02-07T11:02:13.600" v="160" actId="20577"/>
          <ac:spMkLst>
            <pc:docMk/>
            <pc:sldMk cId="1815310660" sldId="381"/>
            <ac:spMk id="3" creationId="{06815DCD-BEE3-7113-2907-0FA33C8A800F}"/>
          </ac:spMkLst>
        </pc:spChg>
      </pc:sldChg>
      <pc:sldChg chg="addSp delSp modSp new mod">
        <pc:chgData name="Koushik Das Sarma" userId="933e70427221395b" providerId="LiveId" clId="{275329F2-E9C2-5BF3-AFA6-F8BEEE3651AE}" dt="2026-02-07T14:26:25.556" v="1401" actId="478"/>
        <pc:sldMkLst>
          <pc:docMk/>
          <pc:sldMk cId="42343916" sldId="382"/>
        </pc:sldMkLst>
        <pc:spChg chg="mod">
          <ac:chgData name="Koushik Das Sarma" userId="933e70427221395b" providerId="LiveId" clId="{275329F2-E9C2-5BF3-AFA6-F8BEEE3651AE}" dt="2026-02-07T11:13:18.918" v="275" actId="20577"/>
          <ac:spMkLst>
            <pc:docMk/>
            <pc:sldMk cId="42343916" sldId="382"/>
            <ac:spMk id="2" creationId="{975ED9E5-6617-F7CC-7220-29B9EC05EEC5}"/>
          </ac:spMkLst>
        </pc:spChg>
        <pc:spChg chg="del">
          <ac:chgData name="Koushik Das Sarma" userId="933e70427221395b" providerId="LiveId" clId="{275329F2-E9C2-5BF3-AFA6-F8BEEE3651AE}" dt="2026-02-07T14:26:25.556" v="1401" actId="478"/>
          <ac:spMkLst>
            <pc:docMk/>
            <pc:sldMk cId="42343916" sldId="382"/>
            <ac:spMk id="3" creationId="{7560A1BB-97CE-69DC-DC9C-553E3AA33BB1}"/>
          </ac:spMkLst>
        </pc:spChg>
        <pc:picChg chg="add mod">
          <ac:chgData name="Koushik Das Sarma" userId="933e70427221395b" providerId="LiveId" clId="{275329F2-E9C2-5BF3-AFA6-F8BEEE3651AE}" dt="2026-02-07T11:04:16.751" v="185" actId="1076"/>
          <ac:picMkLst>
            <pc:docMk/>
            <pc:sldMk cId="42343916" sldId="382"/>
            <ac:picMk id="1026" creationId="{34D1D832-EC79-C9D1-78F9-3775BC1CC6D9}"/>
          </ac:picMkLst>
        </pc:picChg>
      </pc:sldChg>
      <pc:sldChg chg="modSp new mod">
        <pc:chgData name="Koushik Das Sarma" userId="933e70427221395b" providerId="LiveId" clId="{275329F2-E9C2-5BF3-AFA6-F8BEEE3651AE}" dt="2026-02-07T11:44:05.302" v="560"/>
        <pc:sldMkLst>
          <pc:docMk/>
          <pc:sldMk cId="600616898" sldId="383"/>
        </pc:sldMkLst>
        <pc:spChg chg="mod">
          <ac:chgData name="Koushik Das Sarma" userId="933e70427221395b" providerId="LiveId" clId="{275329F2-E9C2-5BF3-AFA6-F8BEEE3651AE}" dt="2026-02-07T11:14:11.025" v="279" actId="20577"/>
          <ac:spMkLst>
            <pc:docMk/>
            <pc:sldMk cId="600616898" sldId="383"/>
            <ac:spMk id="2" creationId="{15E6C617-23FE-F960-7D14-E6F89A061D30}"/>
          </ac:spMkLst>
        </pc:spChg>
        <pc:spChg chg="mod">
          <ac:chgData name="Koushik Das Sarma" userId="933e70427221395b" providerId="LiveId" clId="{275329F2-E9C2-5BF3-AFA6-F8BEEE3651AE}" dt="2026-02-07T11:44:05.302" v="560"/>
          <ac:spMkLst>
            <pc:docMk/>
            <pc:sldMk cId="600616898" sldId="383"/>
            <ac:spMk id="3" creationId="{6E900541-74DD-F6CB-FCE7-E9FEA9FC49E7}"/>
          </ac:spMkLst>
        </pc:spChg>
      </pc:sldChg>
      <pc:sldChg chg="modSp new mod">
        <pc:chgData name="Koushik Das Sarma" userId="933e70427221395b" providerId="LiveId" clId="{275329F2-E9C2-5BF3-AFA6-F8BEEE3651AE}" dt="2026-02-07T11:46:40.541" v="564" actId="15"/>
        <pc:sldMkLst>
          <pc:docMk/>
          <pc:sldMk cId="871893143" sldId="384"/>
        </pc:sldMkLst>
        <pc:spChg chg="mod">
          <ac:chgData name="Koushik Das Sarma" userId="933e70427221395b" providerId="LiveId" clId="{275329F2-E9C2-5BF3-AFA6-F8BEEE3651AE}" dt="2026-02-07T11:46:12.677" v="561"/>
          <ac:spMkLst>
            <pc:docMk/>
            <pc:sldMk cId="871893143" sldId="384"/>
            <ac:spMk id="2" creationId="{8657C282-22E2-1542-EA28-8E70EDD0AA0C}"/>
          </ac:spMkLst>
        </pc:spChg>
        <pc:spChg chg="mod">
          <ac:chgData name="Koushik Das Sarma" userId="933e70427221395b" providerId="LiveId" clId="{275329F2-E9C2-5BF3-AFA6-F8BEEE3651AE}" dt="2026-02-07T11:46:40.541" v="564" actId="15"/>
          <ac:spMkLst>
            <pc:docMk/>
            <pc:sldMk cId="871893143" sldId="384"/>
            <ac:spMk id="3" creationId="{508A30AF-F05A-56FA-5A4A-51AE9B15D4D7}"/>
          </ac:spMkLst>
        </pc:spChg>
      </pc:sldChg>
      <pc:sldChg chg="modSp new mod">
        <pc:chgData name="Koushik Das Sarma" userId="933e70427221395b" providerId="LiveId" clId="{275329F2-E9C2-5BF3-AFA6-F8BEEE3651AE}" dt="2026-02-07T12:04:06.101" v="596" actId="15"/>
        <pc:sldMkLst>
          <pc:docMk/>
          <pc:sldMk cId="3903712465" sldId="385"/>
        </pc:sldMkLst>
        <pc:spChg chg="mod">
          <ac:chgData name="Koushik Das Sarma" userId="933e70427221395b" providerId="LiveId" clId="{275329F2-E9C2-5BF3-AFA6-F8BEEE3651AE}" dt="2026-02-07T11:59:55.125" v="565"/>
          <ac:spMkLst>
            <pc:docMk/>
            <pc:sldMk cId="3903712465" sldId="385"/>
            <ac:spMk id="2" creationId="{5B593A27-63C4-7D2C-1E8C-8D5E61E1B74E}"/>
          </ac:spMkLst>
        </pc:spChg>
        <pc:spChg chg="mod">
          <ac:chgData name="Koushik Das Sarma" userId="933e70427221395b" providerId="LiveId" clId="{275329F2-E9C2-5BF3-AFA6-F8BEEE3651AE}" dt="2026-02-07T12:04:06.101" v="596" actId="15"/>
          <ac:spMkLst>
            <pc:docMk/>
            <pc:sldMk cId="3903712465" sldId="385"/>
            <ac:spMk id="3" creationId="{01A55CE9-7659-BD17-7CAF-A2B2C0ED0EFB}"/>
          </ac:spMkLst>
        </pc:spChg>
      </pc:sldChg>
      <pc:sldChg chg="addSp delSp modSp new mod">
        <pc:chgData name="Koushik Das Sarma" userId="933e70427221395b" providerId="LiveId" clId="{275329F2-E9C2-5BF3-AFA6-F8BEEE3651AE}" dt="2026-02-07T12:14:25.642" v="625"/>
        <pc:sldMkLst>
          <pc:docMk/>
          <pc:sldMk cId="2933503671" sldId="386"/>
        </pc:sldMkLst>
        <pc:spChg chg="mod">
          <ac:chgData name="Koushik Das Sarma" userId="933e70427221395b" providerId="LiveId" clId="{275329F2-E9C2-5BF3-AFA6-F8BEEE3651AE}" dt="2026-02-07T12:14:25.642" v="625"/>
          <ac:spMkLst>
            <pc:docMk/>
            <pc:sldMk cId="2933503671" sldId="386"/>
            <ac:spMk id="2" creationId="{22EFC0E4-0DFE-C6D1-D10E-02B093C004B1}"/>
          </ac:spMkLst>
        </pc:spChg>
        <pc:spChg chg="add del mod">
          <ac:chgData name="Koushik Das Sarma" userId="933e70427221395b" providerId="LiveId" clId="{275329F2-E9C2-5BF3-AFA6-F8BEEE3651AE}" dt="2026-02-07T12:14:10.511" v="624" actId="20577"/>
          <ac:spMkLst>
            <pc:docMk/>
            <pc:sldMk cId="2933503671" sldId="386"/>
            <ac:spMk id="3" creationId="{D07FD21E-B303-C8DB-7D79-A52017CB25A8}"/>
          </ac:spMkLst>
        </pc:spChg>
        <pc:spChg chg="add mod">
          <ac:chgData name="Koushik Das Sarma" userId="933e70427221395b" providerId="LiveId" clId="{275329F2-E9C2-5BF3-AFA6-F8BEEE3651AE}" dt="2026-02-07T12:14:02.341" v="616"/>
          <ac:spMkLst>
            <pc:docMk/>
            <pc:sldMk cId="2933503671" sldId="386"/>
            <ac:spMk id="5" creationId="{ABD59744-CA96-9776-A607-3724DBE31B9D}"/>
          </ac:spMkLst>
        </pc:spChg>
      </pc:sldChg>
      <pc:sldChg chg="addSp delSp modSp new mod modClrScheme chgLayout">
        <pc:chgData name="Koushik Das Sarma" userId="933e70427221395b" providerId="LiveId" clId="{275329F2-E9C2-5BF3-AFA6-F8BEEE3651AE}" dt="2026-02-07T12:15:48.090" v="651" actId="700"/>
        <pc:sldMkLst>
          <pc:docMk/>
          <pc:sldMk cId="2939716923" sldId="387"/>
        </pc:sldMkLst>
        <pc:spChg chg="mod ord">
          <ac:chgData name="Koushik Das Sarma" userId="933e70427221395b" providerId="LiveId" clId="{275329F2-E9C2-5BF3-AFA6-F8BEEE3651AE}" dt="2026-02-07T12:15:48.090" v="651" actId="700"/>
          <ac:spMkLst>
            <pc:docMk/>
            <pc:sldMk cId="2939716923" sldId="387"/>
            <ac:spMk id="2" creationId="{03D65ED7-DFCA-BB3F-4498-CE946F768A3E}"/>
          </ac:spMkLst>
        </pc:spChg>
        <pc:spChg chg="del">
          <ac:chgData name="Koushik Das Sarma" userId="933e70427221395b" providerId="LiveId" clId="{275329F2-E9C2-5BF3-AFA6-F8BEEE3651AE}" dt="2026-02-07T12:15:48.090" v="651" actId="700"/>
          <ac:spMkLst>
            <pc:docMk/>
            <pc:sldMk cId="2939716923" sldId="387"/>
            <ac:spMk id="3" creationId="{6C7A5D3A-8796-93F8-B89E-D04E066CC8BF}"/>
          </ac:spMkLst>
        </pc:spChg>
        <pc:spChg chg="mod ord">
          <ac:chgData name="Koushik Das Sarma" userId="933e70427221395b" providerId="LiveId" clId="{275329F2-E9C2-5BF3-AFA6-F8BEEE3651AE}" dt="2026-02-07T12:15:48.090" v="651" actId="700"/>
          <ac:spMkLst>
            <pc:docMk/>
            <pc:sldMk cId="2939716923" sldId="387"/>
            <ac:spMk id="4" creationId="{0430EEDF-AFF3-3A83-565E-4D27722ACB39}"/>
          </ac:spMkLst>
        </pc:spChg>
        <pc:picChg chg="add mod">
          <ac:chgData name="Koushik Das Sarma" userId="933e70427221395b" providerId="LiveId" clId="{275329F2-E9C2-5BF3-AFA6-F8BEEE3651AE}" dt="2026-02-07T12:13:32.109" v="614" actId="1076"/>
          <ac:picMkLst>
            <pc:docMk/>
            <pc:sldMk cId="2939716923" sldId="387"/>
            <ac:picMk id="5" creationId="{E3CF2956-8AE7-7C7C-61C7-FCF8C6F090A2}"/>
          </ac:picMkLst>
        </pc:picChg>
      </pc:sldChg>
      <pc:sldChg chg="addSp delSp modSp new mod modClrScheme chgLayout">
        <pc:chgData name="Koushik Das Sarma" userId="933e70427221395b" providerId="LiveId" clId="{275329F2-E9C2-5BF3-AFA6-F8BEEE3651AE}" dt="2026-02-07T12:15:44.111" v="650" actId="700"/>
        <pc:sldMkLst>
          <pc:docMk/>
          <pc:sldMk cId="3582758033" sldId="388"/>
        </pc:sldMkLst>
        <pc:spChg chg="mod ord">
          <ac:chgData name="Koushik Das Sarma" userId="933e70427221395b" providerId="LiveId" clId="{275329F2-E9C2-5BF3-AFA6-F8BEEE3651AE}" dt="2026-02-07T12:15:44.111" v="650" actId="700"/>
          <ac:spMkLst>
            <pc:docMk/>
            <pc:sldMk cId="3582758033" sldId="388"/>
            <ac:spMk id="2" creationId="{93CCF375-F315-BBE0-B470-4A4150D627D7}"/>
          </ac:spMkLst>
        </pc:spChg>
        <pc:spChg chg="del">
          <ac:chgData name="Koushik Das Sarma" userId="933e70427221395b" providerId="LiveId" clId="{275329F2-E9C2-5BF3-AFA6-F8BEEE3651AE}" dt="2026-02-07T12:15:44.111" v="650" actId="700"/>
          <ac:spMkLst>
            <pc:docMk/>
            <pc:sldMk cId="3582758033" sldId="388"/>
            <ac:spMk id="3" creationId="{F7F9A786-793D-E0EA-F145-706892E06F9D}"/>
          </ac:spMkLst>
        </pc:spChg>
        <pc:spChg chg="mod ord">
          <ac:chgData name="Koushik Das Sarma" userId="933e70427221395b" providerId="LiveId" clId="{275329F2-E9C2-5BF3-AFA6-F8BEEE3651AE}" dt="2026-02-07T12:15:44.111" v="650" actId="700"/>
          <ac:spMkLst>
            <pc:docMk/>
            <pc:sldMk cId="3582758033" sldId="388"/>
            <ac:spMk id="4" creationId="{05AD6C86-C8D8-68E3-A0C0-8CB71DC8539E}"/>
          </ac:spMkLst>
        </pc:spChg>
        <pc:picChg chg="add mod">
          <ac:chgData name="Koushik Das Sarma" userId="933e70427221395b" providerId="LiveId" clId="{275329F2-E9C2-5BF3-AFA6-F8BEEE3651AE}" dt="2026-02-07T12:15:39.593" v="649" actId="1076"/>
          <ac:picMkLst>
            <pc:docMk/>
            <pc:sldMk cId="3582758033" sldId="388"/>
            <ac:picMk id="5" creationId="{89DDD37A-5257-6C82-B256-EC3F9F225DD2}"/>
          </ac:picMkLst>
        </pc:picChg>
      </pc:sldChg>
      <pc:sldChg chg="modSp new mod">
        <pc:chgData name="Koushik Das Sarma" userId="933e70427221395b" providerId="LiveId" clId="{275329F2-E9C2-5BF3-AFA6-F8BEEE3651AE}" dt="2026-02-07T11:10:38.137" v="241" actId="114"/>
        <pc:sldMkLst>
          <pc:docMk/>
          <pc:sldMk cId="4248149796" sldId="389"/>
        </pc:sldMkLst>
        <pc:spChg chg="mod">
          <ac:chgData name="Koushik Das Sarma" userId="933e70427221395b" providerId="LiveId" clId="{275329F2-E9C2-5BF3-AFA6-F8BEEE3651AE}" dt="2026-02-07T11:05:16.540" v="187"/>
          <ac:spMkLst>
            <pc:docMk/>
            <pc:sldMk cId="4248149796" sldId="389"/>
            <ac:spMk id="2" creationId="{9E820E4A-C26D-9DF6-57E4-47B9D6708416}"/>
          </ac:spMkLst>
        </pc:spChg>
        <pc:spChg chg="mod">
          <ac:chgData name="Koushik Das Sarma" userId="933e70427221395b" providerId="LiveId" clId="{275329F2-E9C2-5BF3-AFA6-F8BEEE3651AE}" dt="2026-02-07T11:10:38.137" v="241" actId="114"/>
          <ac:spMkLst>
            <pc:docMk/>
            <pc:sldMk cId="4248149796" sldId="389"/>
            <ac:spMk id="3" creationId="{ED5B7188-FEC0-4A43-7904-C9CC0634563C}"/>
          </ac:spMkLst>
        </pc:spChg>
      </pc:sldChg>
      <pc:sldChg chg="addSp delSp modSp new mod">
        <pc:chgData name="Koushik Das Sarma" userId="933e70427221395b" providerId="LiveId" clId="{275329F2-E9C2-5BF3-AFA6-F8BEEE3651AE}" dt="2026-02-07T11:13:04.999" v="267" actId="403"/>
        <pc:sldMkLst>
          <pc:docMk/>
          <pc:sldMk cId="3723904631" sldId="390"/>
        </pc:sldMkLst>
        <pc:spChg chg="mod">
          <ac:chgData name="Koushik Das Sarma" userId="933e70427221395b" providerId="LiveId" clId="{275329F2-E9C2-5BF3-AFA6-F8BEEE3651AE}" dt="2026-02-07T11:08:05.779" v="198"/>
          <ac:spMkLst>
            <pc:docMk/>
            <pc:sldMk cId="3723904631" sldId="390"/>
            <ac:spMk id="2" creationId="{FCB59078-9C99-7B03-D9DD-3FB0742EDD22}"/>
          </ac:spMkLst>
        </pc:spChg>
        <pc:spChg chg="add del mod">
          <ac:chgData name="Koushik Das Sarma" userId="933e70427221395b" providerId="LiveId" clId="{275329F2-E9C2-5BF3-AFA6-F8BEEE3651AE}" dt="2026-02-07T11:13:04.999" v="267" actId="403"/>
          <ac:spMkLst>
            <pc:docMk/>
            <pc:sldMk cId="3723904631" sldId="390"/>
            <ac:spMk id="3" creationId="{05AEFB82-C9AA-885C-1258-7FEFC82215DF}"/>
          </ac:spMkLst>
        </pc:spChg>
        <pc:spChg chg="add mod">
          <ac:chgData name="Koushik Das Sarma" userId="933e70427221395b" providerId="LiveId" clId="{275329F2-E9C2-5BF3-AFA6-F8BEEE3651AE}" dt="2026-02-07T11:08:27.248" v="200"/>
          <ac:spMkLst>
            <pc:docMk/>
            <pc:sldMk cId="3723904631" sldId="390"/>
            <ac:spMk id="5" creationId="{1E2E7C31-042B-15AD-9B10-1F86B9835984}"/>
          </ac:spMkLst>
        </pc:spChg>
      </pc:sldChg>
      <pc:sldChg chg="modSp new mod">
        <pc:chgData name="Koushik Das Sarma" userId="933e70427221395b" providerId="LiveId" clId="{275329F2-E9C2-5BF3-AFA6-F8BEEE3651AE}" dt="2026-02-07T14:27:00.567" v="1434" actId="20577"/>
        <pc:sldMkLst>
          <pc:docMk/>
          <pc:sldMk cId="1651501864" sldId="391"/>
        </pc:sldMkLst>
        <pc:spChg chg="mod">
          <ac:chgData name="Koushik Das Sarma" userId="933e70427221395b" providerId="LiveId" clId="{275329F2-E9C2-5BF3-AFA6-F8BEEE3651AE}" dt="2026-02-07T12:20:29.436" v="668" actId="20577"/>
          <ac:spMkLst>
            <pc:docMk/>
            <pc:sldMk cId="1651501864" sldId="391"/>
            <ac:spMk id="2" creationId="{5B7C9975-8A51-DCE6-E413-F00BD384F29E}"/>
          </ac:spMkLst>
        </pc:spChg>
        <pc:spChg chg="mod">
          <ac:chgData name="Koushik Das Sarma" userId="933e70427221395b" providerId="LiveId" clId="{275329F2-E9C2-5BF3-AFA6-F8BEEE3651AE}" dt="2026-02-07T14:27:00.567" v="1434" actId="20577"/>
          <ac:spMkLst>
            <pc:docMk/>
            <pc:sldMk cId="1651501864" sldId="391"/>
            <ac:spMk id="3" creationId="{67636DE5-D427-55D6-EFF0-2BA49252E75A}"/>
          </ac:spMkLst>
        </pc:spChg>
      </pc:sldChg>
      <pc:sldChg chg="addSp delSp modSp new mod modClrScheme chgLayout">
        <pc:chgData name="Koushik Das Sarma" userId="933e70427221395b" providerId="LiveId" clId="{275329F2-E9C2-5BF3-AFA6-F8BEEE3651AE}" dt="2026-02-07T12:23:50.198" v="684" actId="15"/>
        <pc:sldMkLst>
          <pc:docMk/>
          <pc:sldMk cId="1569052196" sldId="392"/>
        </pc:sldMkLst>
        <pc:spChg chg="mod ord">
          <ac:chgData name="Koushik Das Sarma" userId="933e70427221395b" providerId="LiveId" clId="{275329F2-E9C2-5BF3-AFA6-F8BEEE3651AE}" dt="2026-02-07T12:23:32.951" v="671" actId="700"/>
          <ac:spMkLst>
            <pc:docMk/>
            <pc:sldMk cId="1569052196" sldId="392"/>
            <ac:spMk id="2" creationId="{FD8BA275-1377-1C74-82D0-6215D996EEF6}"/>
          </ac:spMkLst>
        </pc:spChg>
        <pc:spChg chg="mod ord">
          <ac:chgData name="Koushik Das Sarma" userId="933e70427221395b" providerId="LiveId" clId="{275329F2-E9C2-5BF3-AFA6-F8BEEE3651AE}" dt="2026-02-07T12:23:32.951" v="671" actId="700"/>
          <ac:spMkLst>
            <pc:docMk/>
            <pc:sldMk cId="1569052196" sldId="392"/>
            <ac:spMk id="3" creationId="{0D7551F3-409A-B2D9-F74A-E67DCC4C7388}"/>
          </ac:spMkLst>
        </pc:spChg>
        <pc:spChg chg="add del mod ord">
          <ac:chgData name="Koushik Das Sarma" userId="933e70427221395b" providerId="LiveId" clId="{275329F2-E9C2-5BF3-AFA6-F8BEEE3651AE}" dt="2026-02-07T12:23:50.198" v="684" actId="15"/>
          <ac:spMkLst>
            <pc:docMk/>
            <pc:sldMk cId="1569052196" sldId="392"/>
            <ac:spMk id="4" creationId="{F6EE0EB9-82AC-5612-0851-B7AD425A6383}"/>
          </ac:spMkLst>
        </pc:spChg>
        <pc:spChg chg="add mod">
          <ac:chgData name="Koushik Das Sarma" userId="933e70427221395b" providerId="LiveId" clId="{275329F2-E9C2-5BF3-AFA6-F8BEEE3651AE}" dt="2026-02-07T12:23:36.890" v="673"/>
          <ac:spMkLst>
            <pc:docMk/>
            <pc:sldMk cId="1569052196" sldId="392"/>
            <ac:spMk id="5" creationId="{A169B66C-E99F-5DCA-38B7-1C7447010357}"/>
          </ac:spMkLst>
        </pc:spChg>
      </pc:sldChg>
      <pc:sldChg chg="addSp delSp modSp new mod modClrScheme chgLayout">
        <pc:chgData name="Koushik Das Sarma" userId="933e70427221395b" providerId="LiveId" clId="{275329F2-E9C2-5BF3-AFA6-F8BEEE3651AE}" dt="2026-02-07T12:37:01.415" v="871" actId="1076"/>
        <pc:sldMkLst>
          <pc:docMk/>
          <pc:sldMk cId="1443950293" sldId="393"/>
        </pc:sldMkLst>
        <pc:spChg chg="del mod ord">
          <ac:chgData name="Koushik Das Sarma" userId="933e70427221395b" providerId="LiveId" clId="{275329F2-E9C2-5BF3-AFA6-F8BEEE3651AE}" dt="2026-02-07T12:29:34.431" v="686" actId="700"/>
          <ac:spMkLst>
            <pc:docMk/>
            <pc:sldMk cId="1443950293" sldId="393"/>
            <ac:spMk id="2" creationId="{9A39EECB-6599-79D5-F7AD-F04115B913F3}"/>
          </ac:spMkLst>
        </pc:spChg>
        <pc:spChg chg="mod ord">
          <ac:chgData name="Koushik Das Sarma" userId="933e70427221395b" providerId="LiveId" clId="{275329F2-E9C2-5BF3-AFA6-F8BEEE3651AE}" dt="2026-02-07T12:29:34.431" v="686" actId="700"/>
          <ac:spMkLst>
            <pc:docMk/>
            <pc:sldMk cId="1443950293" sldId="393"/>
            <ac:spMk id="3" creationId="{EE1CED23-0C9C-3153-7F98-55B80D48A794}"/>
          </ac:spMkLst>
        </pc:spChg>
        <pc:spChg chg="add mod ord">
          <ac:chgData name="Koushik Das Sarma" userId="933e70427221395b" providerId="LiveId" clId="{275329F2-E9C2-5BF3-AFA6-F8BEEE3651AE}" dt="2026-02-07T12:31:03.963" v="757" actId="404"/>
          <ac:spMkLst>
            <pc:docMk/>
            <pc:sldMk cId="1443950293" sldId="393"/>
            <ac:spMk id="4" creationId="{CAA664E2-F0BB-7B04-AF8E-77C15CD01DD0}"/>
          </ac:spMkLst>
        </pc:spChg>
        <pc:spChg chg="add mod ord">
          <ac:chgData name="Koushik Das Sarma" userId="933e70427221395b" providerId="LiveId" clId="{275329F2-E9C2-5BF3-AFA6-F8BEEE3651AE}" dt="2026-02-07T12:35:36.231" v="852" actId="1076"/>
          <ac:spMkLst>
            <pc:docMk/>
            <pc:sldMk cId="1443950293" sldId="393"/>
            <ac:spMk id="5" creationId="{DEF4388D-B823-8694-8974-FF956E3CD935}"/>
          </ac:spMkLst>
        </pc:spChg>
        <pc:spChg chg="add mod">
          <ac:chgData name="Koushik Das Sarma" userId="933e70427221395b" providerId="LiveId" clId="{275329F2-E9C2-5BF3-AFA6-F8BEEE3651AE}" dt="2026-02-07T12:34:35.315" v="841" actId="1076"/>
          <ac:spMkLst>
            <pc:docMk/>
            <pc:sldMk cId="1443950293" sldId="393"/>
            <ac:spMk id="6" creationId="{5C24C49A-6EDF-3258-0484-AB5AA6B598FC}"/>
          </ac:spMkLst>
        </pc:spChg>
        <pc:spChg chg="add mod">
          <ac:chgData name="Koushik Das Sarma" userId="933e70427221395b" providerId="LiveId" clId="{275329F2-E9C2-5BF3-AFA6-F8BEEE3651AE}" dt="2026-02-07T12:34:35.315" v="841" actId="1076"/>
          <ac:spMkLst>
            <pc:docMk/>
            <pc:sldMk cId="1443950293" sldId="393"/>
            <ac:spMk id="7" creationId="{9170A6FF-B4BF-CAC8-6D36-957436DB8008}"/>
          </ac:spMkLst>
        </pc:spChg>
        <pc:spChg chg="add mod">
          <ac:chgData name="Koushik Das Sarma" userId="933e70427221395b" providerId="LiveId" clId="{275329F2-E9C2-5BF3-AFA6-F8BEEE3651AE}" dt="2026-02-07T12:34:35.315" v="841" actId="1076"/>
          <ac:spMkLst>
            <pc:docMk/>
            <pc:sldMk cId="1443950293" sldId="393"/>
            <ac:spMk id="8" creationId="{9428ECD0-504B-7ECD-A71D-CB4E738E6937}"/>
          </ac:spMkLst>
        </pc:spChg>
        <pc:spChg chg="add mod">
          <ac:chgData name="Koushik Das Sarma" userId="933e70427221395b" providerId="LiveId" clId="{275329F2-E9C2-5BF3-AFA6-F8BEEE3651AE}" dt="2026-02-07T12:37:01.415" v="871" actId="1076"/>
          <ac:spMkLst>
            <pc:docMk/>
            <pc:sldMk cId="1443950293" sldId="393"/>
            <ac:spMk id="23" creationId="{C1230D4E-767F-EEC3-56EE-61306002764E}"/>
          </ac:spMkLst>
        </pc:spChg>
        <pc:cxnChg chg="add mod">
          <ac:chgData name="Koushik Das Sarma" userId="933e70427221395b" providerId="LiveId" clId="{275329F2-E9C2-5BF3-AFA6-F8BEEE3651AE}" dt="2026-02-07T12:35:02.399" v="844" actId="1582"/>
          <ac:cxnSpMkLst>
            <pc:docMk/>
            <pc:sldMk cId="1443950293" sldId="393"/>
            <ac:cxnSpMk id="10" creationId="{6A43DD5C-227B-775A-8F22-B2D18574067C}"/>
          </ac:cxnSpMkLst>
        </pc:cxnChg>
        <pc:cxnChg chg="add mod">
          <ac:chgData name="Koushik Das Sarma" userId="933e70427221395b" providerId="LiveId" clId="{275329F2-E9C2-5BF3-AFA6-F8BEEE3651AE}" dt="2026-02-07T12:35:11.062" v="846" actId="1076"/>
          <ac:cxnSpMkLst>
            <pc:docMk/>
            <pc:sldMk cId="1443950293" sldId="393"/>
            <ac:cxnSpMk id="11" creationId="{90D90E9F-8075-793B-E3E7-62F38CAFF0C8}"/>
          </ac:cxnSpMkLst>
        </pc:cxnChg>
        <pc:cxnChg chg="add mod">
          <ac:chgData name="Koushik Das Sarma" userId="933e70427221395b" providerId="LiveId" clId="{275329F2-E9C2-5BF3-AFA6-F8BEEE3651AE}" dt="2026-02-07T12:35:29.841" v="849" actId="1582"/>
          <ac:cxnSpMkLst>
            <pc:docMk/>
            <pc:sldMk cId="1443950293" sldId="393"/>
            <ac:cxnSpMk id="13" creationId="{2312C48F-8C8D-BEA5-F7CE-0D477A7520CF}"/>
          </ac:cxnSpMkLst>
        </pc:cxnChg>
        <pc:cxnChg chg="add del mod">
          <ac:chgData name="Koushik Das Sarma" userId="933e70427221395b" providerId="LiveId" clId="{275329F2-E9C2-5BF3-AFA6-F8BEEE3651AE}" dt="2026-02-07T12:35:46.402" v="854" actId="478"/>
          <ac:cxnSpMkLst>
            <pc:docMk/>
            <pc:sldMk cId="1443950293" sldId="393"/>
            <ac:cxnSpMk id="14" creationId="{CC55D368-02B2-5755-DEFA-2697D2E460DB}"/>
          </ac:cxnSpMkLst>
        </pc:cxnChg>
        <pc:cxnChg chg="add mod">
          <ac:chgData name="Koushik Das Sarma" userId="933e70427221395b" providerId="LiveId" clId="{275329F2-E9C2-5BF3-AFA6-F8BEEE3651AE}" dt="2026-02-07T12:36:24.793" v="862" actId="14100"/>
          <ac:cxnSpMkLst>
            <pc:docMk/>
            <pc:sldMk cId="1443950293" sldId="393"/>
            <ac:cxnSpMk id="15" creationId="{F1C48819-4B68-5314-2E6B-210E22E82763}"/>
          </ac:cxnSpMkLst>
        </pc:cxnChg>
        <pc:cxnChg chg="add mod">
          <ac:chgData name="Koushik Das Sarma" userId="933e70427221395b" providerId="LiveId" clId="{275329F2-E9C2-5BF3-AFA6-F8BEEE3651AE}" dt="2026-02-07T12:36:19.331" v="861" actId="14100"/>
          <ac:cxnSpMkLst>
            <pc:docMk/>
            <pc:sldMk cId="1443950293" sldId="393"/>
            <ac:cxnSpMk id="19" creationId="{65DCEC43-87A3-F4E4-0596-284837D8F6C3}"/>
          </ac:cxnSpMkLst>
        </pc:cxnChg>
      </pc:sldChg>
      <pc:sldChg chg="modSp new mod">
        <pc:chgData name="Koushik Das Sarma" userId="933e70427221395b" providerId="LiveId" clId="{275329F2-E9C2-5BF3-AFA6-F8BEEE3651AE}" dt="2026-02-07T12:40:34.630" v="948"/>
        <pc:sldMkLst>
          <pc:docMk/>
          <pc:sldMk cId="3935907713" sldId="394"/>
        </pc:sldMkLst>
        <pc:spChg chg="mod">
          <ac:chgData name="Koushik Das Sarma" userId="933e70427221395b" providerId="LiveId" clId="{275329F2-E9C2-5BF3-AFA6-F8BEEE3651AE}" dt="2026-02-07T12:38:35.195" v="899" actId="20577"/>
          <ac:spMkLst>
            <pc:docMk/>
            <pc:sldMk cId="3935907713" sldId="394"/>
            <ac:spMk id="2" creationId="{12D3B2DF-1182-9919-9D73-311C9592F40D}"/>
          </ac:spMkLst>
        </pc:spChg>
        <pc:spChg chg="mod">
          <ac:chgData name="Koushik Das Sarma" userId="933e70427221395b" providerId="LiveId" clId="{275329F2-E9C2-5BF3-AFA6-F8BEEE3651AE}" dt="2026-02-07T12:40:34.630" v="948"/>
          <ac:spMkLst>
            <pc:docMk/>
            <pc:sldMk cId="3935907713" sldId="394"/>
            <ac:spMk id="3" creationId="{5A7941B2-A632-67DB-4137-78341B038E48}"/>
          </ac:spMkLst>
        </pc:spChg>
      </pc:sldChg>
      <pc:sldChg chg="modSp new mod">
        <pc:chgData name="Koushik Das Sarma" userId="933e70427221395b" providerId="LiveId" clId="{275329F2-E9C2-5BF3-AFA6-F8BEEE3651AE}" dt="2026-02-07T12:43:08.507" v="954" actId="15"/>
        <pc:sldMkLst>
          <pc:docMk/>
          <pc:sldMk cId="3873195200" sldId="395"/>
        </pc:sldMkLst>
        <pc:spChg chg="mod">
          <ac:chgData name="Koushik Das Sarma" userId="933e70427221395b" providerId="LiveId" clId="{275329F2-E9C2-5BF3-AFA6-F8BEEE3651AE}" dt="2026-02-07T12:42:07.195" v="950"/>
          <ac:spMkLst>
            <pc:docMk/>
            <pc:sldMk cId="3873195200" sldId="395"/>
            <ac:spMk id="2" creationId="{1BCAA929-7D5C-4E26-4FAC-2295F1F2DA4E}"/>
          </ac:spMkLst>
        </pc:spChg>
        <pc:spChg chg="mod">
          <ac:chgData name="Koushik Das Sarma" userId="933e70427221395b" providerId="LiveId" clId="{275329F2-E9C2-5BF3-AFA6-F8BEEE3651AE}" dt="2026-02-07T12:43:08.507" v="954" actId="15"/>
          <ac:spMkLst>
            <pc:docMk/>
            <pc:sldMk cId="3873195200" sldId="395"/>
            <ac:spMk id="3" creationId="{5F58F115-0F87-3187-A361-B930F4A166D6}"/>
          </ac:spMkLst>
        </pc:spChg>
      </pc:sldChg>
      <pc:sldChg chg="addSp delSp modSp new mod">
        <pc:chgData name="Koushik Das Sarma" userId="933e70427221395b" providerId="LiveId" clId="{275329F2-E9C2-5BF3-AFA6-F8BEEE3651AE}" dt="2026-02-07T12:46:01.245" v="981" actId="20577"/>
        <pc:sldMkLst>
          <pc:docMk/>
          <pc:sldMk cId="785156916" sldId="396"/>
        </pc:sldMkLst>
        <pc:spChg chg="mod">
          <ac:chgData name="Koushik Das Sarma" userId="933e70427221395b" providerId="LiveId" clId="{275329F2-E9C2-5BF3-AFA6-F8BEEE3651AE}" dt="2026-02-07T12:43:55.708" v="958" actId="404"/>
          <ac:spMkLst>
            <pc:docMk/>
            <pc:sldMk cId="785156916" sldId="396"/>
            <ac:spMk id="2" creationId="{0754CDEB-46CA-6F17-4ACC-3B20905A97C6}"/>
          </ac:spMkLst>
        </pc:spChg>
        <pc:spChg chg="add del mod">
          <ac:chgData name="Koushik Das Sarma" userId="933e70427221395b" providerId="LiveId" clId="{275329F2-E9C2-5BF3-AFA6-F8BEEE3651AE}" dt="2026-02-07T12:46:01.245" v="981" actId="20577"/>
          <ac:spMkLst>
            <pc:docMk/>
            <pc:sldMk cId="785156916" sldId="396"/>
            <ac:spMk id="3" creationId="{CC205C56-0F31-9C43-D5BE-C40D77446CDC}"/>
          </ac:spMkLst>
        </pc:spChg>
        <pc:spChg chg="add mod">
          <ac:chgData name="Koushik Das Sarma" userId="933e70427221395b" providerId="LiveId" clId="{275329F2-E9C2-5BF3-AFA6-F8BEEE3651AE}" dt="2026-02-07T12:45:31.042" v="960"/>
          <ac:spMkLst>
            <pc:docMk/>
            <pc:sldMk cId="785156916" sldId="396"/>
            <ac:spMk id="5" creationId="{2647D172-C058-7C34-B1D6-C78BA29DCB93}"/>
          </ac:spMkLst>
        </pc:spChg>
      </pc:sldChg>
      <pc:sldChg chg="addSp delSp modSp new mod">
        <pc:chgData name="Koushik Das Sarma" userId="933e70427221395b" providerId="LiveId" clId="{275329F2-E9C2-5BF3-AFA6-F8BEEE3651AE}" dt="2026-02-07T12:52:37.476" v="1103" actId="1076"/>
        <pc:sldMkLst>
          <pc:docMk/>
          <pc:sldMk cId="21349468" sldId="397"/>
        </pc:sldMkLst>
        <pc:spChg chg="mod">
          <ac:chgData name="Koushik Das Sarma" userId="933e70427221395b" providerId="LiveId" clId="{275329F2-E9C2-5BF3-AFA6-F8BEEE3651AE}" dt="2026-02-07T12:47:59.101" v="1016" actId="20577"/>
          <ac:spMkLst>
            <pc:docMk/>
            <pc:sldMk cId="21349468" sldId="397"/>
            <ac:spMk id="2" creationId="{53F33454-6298-4C73-F57A-37533CFFA657}"/>
          </ac:spMkLst>
        </pc:spChg>
        <pc:spChg chg="del">
          <ac:chgData name="Koushik Das Sarma" userId="933e70427221395b" providerId="LiveId" clId="{275329F2-E9C2-5BF3-AFA6-F8BEEE3651AE}" dt="2026-02-07T12:48:11.168" v="1020" actId="478"/>
          <ac:spMkLst>
            <pc:docMk/>
            <pc:sldMk cId="21349468" sldId="397"/>
            <ac:spMk id="3" creationId="{75BD129A-B297-3406-3A82-8CF1431E8F00}"/>
          </ac:spMkLst>
        </pc:spChg>
        <pc:spChg chg="add mod">
          <ac:chgData name="Koushik Das Sarma" userId="933e70427221395b" providerId="LiveId" clId="{275329F2-E9C2-5BF3-AFA6-F8BEEE3651AE}" dt="2026-02-07T12:52:33.932" v="1102" actId="1076"/>
          <ac:spMkLst>
            <pc:docMk/>
            <pc:sldMk cId="21349468" sldId="397"/>
            <ac:spMk id="6" creationId="{7729AAAB-767C-C399-FB15-742424280F62}"/>
          </ac:spMkLst>
        </pc:spChg>
        <pc:picChg chg="add mod">
          <ac:chgData name="Koushik Das Sarma" userId="933e70427221395b" providerId="LiveId" clId="{275329F2-E9C2-5BF3-AFA6-F8BEEE3651AE}" dt="2026-02-07T12:52:37.476" v="1103" actId="1076"/>
          <ac:picMkLst>
            <pc:docMk/>
            <pc:sldMk cId="21349468" sldId="397"/>
            <ac:picMk id="5" creationId="{3AF97A74-EA71-BB35-7391-052A4E337188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79F01BA4-F119-CDAA-BA45-7030DEB3A193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3E3A7776-BCFC-4B84-04D5-6E71D5394306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21113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BCCA47D7-D52C-D861-0373-DCF9E2BA1901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366AFC20-33A7-7A75-A24A-32ECB5124096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21113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4D607988-5583-8543-87AC-1BBA800A4AB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AC1FEF9B-E632-3107-80F3-C2DBF0BEAF16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2A465EED-FE18-3BCC-BFDF-CF133348527A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2270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AA364E50-E3D1-F7EA-0A8C-BBFAB2ADDAA8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42950"/>
            <a:ext cx="4957763" cy="371792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0DBA346B-EC08-04D2-E993-909A5AF8B287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0113" y="4708525"/>
            <a:ext cx="4946650" cy="44624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D77126DD-6D76-A69B-A674-F36E28B52AB1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CFFB2FAC-9EE7-017E-50FB-FFF6B023DF6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2270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028AC424-3424-7B4C-A933-A9FC6CF8E5C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555015"/>
            <a:ext cx="7772400" cy="721857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2636912"/>
            <a:ext cx="6400800" cy="2428255"/>
          </a:xfrm>
        </p:spPr>
        <p:txBody>
          <a:bodyPr/>
          <a:lstStyle>
            <a:lvl1pPr marL="0" indent="0" algn="ctr">
              <a:buNone/>
              <a:defRPr sz="3200" b="1">
                <a:solidFill>
                  <a:schemeClr val="bg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B5738B-3A4C-CF4E-FC7A-59EE50B9AC5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D1E0456-7178-ED40-842A-40FDA86DC18F}" type="datetime1">
              <a:rPr lang="en-GB" altLang="en-US" smtClean="0"/>
              <a:t>07/02/2026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956B4B-7BDA-D7E2-9177-7C373E4ACF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F8603B-66CE-B2E7-8557-BF8435B3A5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E230E0-B995-F049-96DC-CE717F2EF52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398716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10445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5A3EC3-9426-FAD2-F67B-A33ED219DB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587B9D-8931-7340-8BC4-4159AB83DB0B}" type="datetime1">
              <a:rPr lang="en-GB" altLang="en-US" smtClean="0"/>
              <a:t>07/02/2026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6EFA67-0CD8-776B-FC3C-57AF14A55C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A6A1-C9C2-E365-E92B-E93DA9995F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73437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2800" b="1" cap="none"/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9DCA1B-6566-3795-2E7E-9E59C661A7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86C7DB-4DB8-A445-8FB0-D70272B9872A}" type="datetime1">
              <a:rPr lang="en-GB" altLang="en-US" smtClean="0"/>
              <a:t>07/02/2026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D8C6DA33-A9B6-BB8A-6962-91A415D4F08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2D0EDC-A07F-A240-8C11-F9C68DC0768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919903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12776"/>
            <a:ext cx="4038600" cy="417646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12776"/>
            <a:ext cx="4038600" cy="417646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198D638-3359-28B6-DD48-8B6A68843A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E04EAA-1389-8340-B994-960C03A3A7D3}" type="datetime1">
              <a:rPr lang="en-GB" altLang="en-US" smtClean="0"/>
              <a:t>07/02/2026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EF43B1-4C31-77C5-9443-E227F1837C6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15DBE7-D0FB-814B-8662-632477FAD3A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309493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2CE8FA2F-59FC-111E-119D-3A733652A2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76615B-4CED-644D-8933-DBD035A134A0}" type="datetime1">
              <a:rPr lang="en-GB" altLang="en-US" smtClean="0"/>
              <a:t>07/02/2026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54EECE9-3DB6-A6E2-3A6D-9453DADD525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157788-63F9-0B40-B76C-4B224160435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647868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688C9F58-1E48-1C60-44F7-ADA4E940FC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78B54B-F1E1-E24C-AC7B-FE14C6A181AC}" type="datetime1">
              <a:rPr lang="en-GB" altLang="en-US" smtClean="0"/>
              <a:t>07/02/2026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9D6829A3-A110-E32D-9F90-BEAC986EC1F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3EEF92-3513-444C-A31F-44C99AB620A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72557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E12CDAA5-7B4D-3F16-7500-A4BFB922B4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814D08-8F58-1B41-8DAC-88413698A73B}" type="datetime1">
              <a:rPr lang="en-GB" altLang="en-US" smtClean="0"/>
              <a:t>07/02/2026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47C833F7-AC15-F7A1-3179-9B544E9D29C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4B7AF4-5AC9-1E42-86C9-4BC99D1FB83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51358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CB1DFFC0-F696-C42B-8420-8645F40D40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0CB389-4D7D-E647-910C-8147F62C65D9}" type="datetime1">
              <a:rPr lang="en-GB" altLang="en-US" smtClean="0"/>
              <a:t>07/02/2026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791B38-1DB1-B772-D814-0616540AA95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EEF9F0-7AAC-4940-A985-91C7041C471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674800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7FD01F7C-CC40-3424-0CBF-49F375E5B2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14915B-D58E-5D4E-91E6-6558C8374143}" type="datetime1">
              <a:rPr lang="en-GB" altLang="en-US" smtClean="0"/>
              <a:t>07/02/2026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D8063C-06A6-D6C3-BDA4-205AF7311A6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EC0279-F025-184B-ABF7-8E4FFC50439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824233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A42FDD-B972-3850-30EE-E248D19CA4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442D3C-CDCE-134D-9977-DDDC5B7F0C10}" type="datetime1">
              <a:rPr lang="en-GB" altLang="en-US" smtClean="0"/>
              <a:t>07/02/2026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5894E11C-2E40-CD88-3068-3E10D61D548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A967C4-316C-0A49-913B-1B8FFC4BCA4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346580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2BEAAD-D45A-C66D-B03E-F1E75EBB8C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8C3207-C931-7146-8191-A152DB2F7BB5}" type="datetime1">
              <a:rPr lang="en-GB" altLang="en-US" smtClean="0"/>
              <a:t>07/02/2026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EDFCB9E4-5902-4264-30A9-0FD26ED6DC2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561194-E808-B04F-8AD2-A9FF63FFA6E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120568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9D57690C-FBA6-6CE2-3EDD-770E96AB02C1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9221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/>
              <a:t>Click to edit Master title style</a:t>
            </a:r>
            <a:endParaRPr lang="en-GB" altLang="en-US" dirty="0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F2E22761-D157-0AB6-4C7F-2A5512BFFA71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412776"/>
            <a:ext cx="8229600" cy="4103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/>
              <a:t>Edit Master text styles</a:t>
            </a:r>
          </a:p>
          <a:p>
            <a:pPr lvl="1"/>
            <a:r>
              <a:rPr lang="en-US" altLang="en-US" dirty="0"/>
              <a:t>Second level</a:t>
            </a:r>
          </a:p>
          <a:p>
            <a:pPr lvl="2"/>
            <a:r>
              <a:rPr lang="en-US" altLang="en-US" dirty="0"/>
              <a:t>Third level</a:t>
            </a:r>
          </a:p>
          <a:p>
            <a:pPr lvl="3"/>
            <a:r>
              <a:rPr lang="en-US" altLang="en-US" dirty="0"/>
              <a:t>Fourth level</a:t>
            </a:r>
          </a:p>
          <a:p>
            <a:pPr lvl="4"/>
            <a:r>
              <a:rPr lang="en-US" altLang="en-US" dirty="0"/>
              <a:t>Fifth level</a:t>
            </a: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6DCA00-797A-5495-55FF-B90065FBF65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B79DB65-79BE-934E-B4A0-934D66CABB0A}" type="datetime1">
              <a:rPr lang="en-GB" altLang="en-US" smtClean="0"/>
              <a:t>07/02/2026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14E1DC-DD40-7BCC-A98C-8376CB78735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491E46BB-5060-5448-ABEE-8BAC258016C0}" type="slidenum">
              <a:rPr lang="en-GB" altLang="en-US" smtClean="0"/>
              <a:pPr>
                <a:defRPr/>
              </a:pPr>
              <a:t>‹#›</a:t>
            </a:fld>
            <a:endParaRPr lang="en-GB" altLang="en-US">
              <a:latin typeface="Arial" panose="020B0604020202020204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6" r:id="rId1"/>
    <p:sldLayoutId id="2147483857" r:id="rId2"/>
    <p:sldLayoutId id="2147483847" r:id="rId3"/>
    <p:sldLayoutId id="2147483848" r:id="rId4"/>
    <p:sldLayoutId id="2147483849" r:id="rId5"/>
    <p:sldLayoutId id="2147483850" r:id="rId6"/>
    <p:sldLayoutId id="2147483851" r:id="rId7"/>
    <p:sldLayoutId id="2147483852" r:id="rId8"/>
    <p:sldLayoutId id="2147483853" r:id="rId9"/>
    <p:sldLayoutId id="2147483854" r:id="rId10"/>
    <p:sldLayoutId id="2147483855" r:id="rId11"/>
  </p:sldLayoutIdLst>
  <p:hf hdr="0" ft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b="1" kern="1200">
          <a:solidFill>
            <a:schemeClr val="tx1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ts val="600"/>
        </a:spcBef>
        <a:spcAft>
          <a:spcPts val="60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742950" indent="-285750" algn="l" rtl="0" eaLnBrk="0" fontAlgn="base" hangingPunct="0">
        <a:spcBef>
          <a:spcPts val="600"/>
        </a:spcBef>
        <a:spcAft>
          <a:spcPts val="60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rtl="0" eaLnBrk="0" fontAlgn="base" hangingPunct="0">
        <a:spcBef>
          <a:spcPts val="600"/>
        </a:spcBef>
        <a:spcAft>
          <a:spcPts val="600"/>
        </a:spcAft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rtl="0" eaLnBrk="0" fontAlgn="base" hangingPunct="0">
        <a:spcBef>
          <a:spcPts val="600"/>
        </a:spcBef>
        <a:spcAft>
          <a:spcPts val="600"/>
        </a:spcAft>
        <a:buFont typeface="Arial" panose="020B0604020202020204" pitchFamily="34" charset="0"/>
        <a:buChar char="–"/>
        <a:defRPr sz="16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rtl="0" eaLnBrk="0" fontAlgn="base" hangingPunct="0">
        <a:spcBef>
          <a:spcPts val="600"/>
        </a:spcBef>
        <a:spcAft>
          <a:spcPts val="600"/>
        </a:spcAft>
        <a:buFont typeface="Arial" panose="020B0604020202020204" pitchFamily="34" charset="0"/>
        <a:buChar char="»"/>
        <a:defRPr sz="16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frontiersin.org/journals/psychology/articles/10.3389/fpsyg.2021.563070/full" TargetMode="Externa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D85628CD-0CBD-A4BA-A8BC-7F3AC721EE6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LCBB5012 </a:t>
            </a:r>
          </a:p>
        </p:txBody>
      </p:sp>
      <p:sp>
        <p:nvSpPr>
          <p:cNvPr id="6147" name="Subtitle 4">
            <a:extLst>
              <a:ext uri="{FF2B5EF4-FFF2-40B4-BE49-F238E27FC236}">
                <a16:creationId xmlns:a16="http://schemas.microsoft.com/office/drawing/2014/main" id="{00D42C6E-1758-C313-E26A-A5B5DC62BEA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69368" y="2276872"/>
            <a:ext cx="6400800" cy="2788295"/>
          </a:xfrm>
        </p:spPr>
        <p:txBody>
          <a:bodyPr/>
          <a:lstStyle/>
          <a:p>
            <a:pPr eaLnBrk="1" hangingPunct="1"/>
            <a:r>
              <a:rPr lang="en-GB" altLang="en-US" dirty="0"/>
              <a:t>Principles of Human Resource Management</a:t>
            </a:r>
          </a:p>
          <a:p>
            <a:pPr eaLnBrk="1" hangingPunct="1"/>
            <a:r>
              <a:rPr lang="en-GB" altLang="en-US" dirty="0"/>
              <a:t>WEEK 5</a:t>
            </a:r>
          </a:p>
          <a:p>
            <a:pPr eaLnBrk="1" hangingPunct="1"/>
            <a:r>
              <a:rPr lang="en-GB" altLang="en-US" dirty="0"/>
              <a:t>Performance and Reward Management</a:t>
            </a:r>
          </a:p>
          <a:p>
            <a:pPr eaLnBrk="1" hangingPunct="1"/>
            <a:endParaRPr lang="en-GB" altLang="en-US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40670945-FFC5-917D-6D97-0DF1A7714A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Recap – Week 4</a:t>
            </a:r>
          </a:p>
        </p:txBody>
      </p:sp>
      <p:sp>
        <p:nvSpPr>
          <p:cNvPr id="8195" name="Content Placeholder 2">
            <a:extLst>
              <a:ext uri="{FF2B5EF4-FFF2-40B4-BE49-F238E27FC236}">
                <a16:creationId xmlns:a16="http://schemas.microsoft.com/office/drawing/2014/main" id="{D248F822-57EC-0C09-C08C-A0F0D9DF61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dirty="0"/>
              <a:t>Organisational learning enables organisations to adapt, improve, and respond to change</a:t>
            </a:r>
          </a:p>
          <a:p>
            <a:r>
              <a:rPr lang="en-GB" sz="1800" dirty="0"/>
              <a:t>Training focuses on current job performance, while development prepares individuals for future roles</a:t>
            </a:r>
          </a:p>
          <a:p>
            <a:r>
              <a:rPr lang="en-GB" sz="1800" dirty="0"/>
              <a:t>Traditional training approaches have evolved into blended, skills-based, and technology-enabled systems</a:t>
            </a:r>
          </a:p>
          <a:p>
            <a:r>
              <a:rPr lang="en-GB" sz="1800" dirty="0"/>
              <a:t>Recent developments have increased flexibility and scale, but raised concerns about depth, measurement, and inequality</a:t>
            </a:r>
          </a:p>
          <a:p>
            <a:r>
              <a:rPr lang="en-GB" sz="1800" dirty="0"/>
              <a:t>AI presents opportunities and risks in management development and must be applied critically, not uncritically</a:t>
            </a:r>
          </a:p>
        </p:txBody>
      </p:sp>
      <p:sp>
        <p:nvSpPr>
          <p:cNvPr id="9221" name="Slide Number Placeholder 5">
            <a:extLst>
              <a:ext uri="{FF2B5EF4-FFF2-40B4-BE49-F238E27FC236}">
                <a16:creationId xmlns:a16="http://schemas.microsoft.com/office/drawing/2014/main" id="{86EF42C1-4AA1-34EE-1CDD-992FFCB86A3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7C107541-0F2F-9D4E-875E-0D2FD6703118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DC1C02-5CE7-AB52-2046-A2E0380CB0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Today’s outline</a:t>
            </a:r>
          </a:p>
        </p:txBody>
      </p:sp>
      <p:sp>
        <p:nvSpPr>
          <p:cNvPr id="16386" name="Content Placeholder 2">
            <a:extLst>
              <a:ext uri="{FF2B5EF4-FFF2-40B4-BE49-F238E27FC236}">
                <a16:creationId xmlns:a16="http://schemas.microsoft.com/office/drawing/2014/main" id="{28693CF1-A10F-6108-4182-5FAB589E51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1800" dirty="0"/>
              <a:t>By the end of this lecture, students should be able to:</a:t>
            </a:r>
          </a:p>
          <a:p>
            <a:r>
              <a:rPr lang="en-GB" sz="1800" dirty="0"/>
              <a:t>Explain the purpose and principles of performance management.</a:t>
            </a:r>
          </a:p>
          <a:p>
            <a:r>
              <a:rPr lang="en-GB" sz="1800" dirty="0"/>
              <a:t>Describe how performance management systems operate in practice.</a:t>
            </a:r>
          </a:p>
          <a:p>
            <a:r>
              <a:rPr lang="en-GB" sz="1800" dirty="0"/>
              <a:t>Distinguish between financial and non-financial rewards.</a:t>
            </a:r>
          </a:p>
          <a:p>
            <a:r>
              <a:rPr lang="en-GB" sz="1800" dirty="0"/>
              <a:t>Explain how the reward strategy supports organisational performance.</a:t>
            </a:r>
          </a:p>
          <a:p>
            <a:r>
              <a:rPr lang="en-GB" sz="1800" dirty="0"/>
              <a:t>Critically evaluate the link between performance, reward, and fairness.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5B209D9-87B3-EC1A-6CA8-A02C1B51E9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72D5F7-41FA-9432-E74C-B9D30F63DB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/>
              <a:t>What is Performance Management (PM)?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6FF305-5BC5-B255-49ED-3FA7BEDCC5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/>
              <a:t>Performance management is a </a:t>
            </a:r>
            <a:r>
              <a:rPr lang="en-GB" sz="2000" b="1" dirty="0"/>
              <a:t>systematic and continuous process</a:t>
            </a:r>
            <a:r>
              <a:rPr lang="en-GB" sz="2000" dirty="0"/>
              <a:t> for improving organisational performance by developing the performance of individuals and teams.</a:t>
            </a:r>
          </a:p>
          <a:p>
            <a:r>
              <a:rPr lang="en-GB" sz="2000" dirty="0"/>
              <a:t>It is </a:t>
            </a:r>
            <a:r>
              <a:rPr lang="en-GB" sz="2000" b="1" dirty="0"/>
              <a:t>not</a:t>
            </a:r>
            <a:r>
              <a:rPr lang="en-GB" sz="2000" dirty="0"/>
              <a:t> just appraisal; it is about </a:t>
            </a:r>
            <a:r>
              <a:rPr lang="en-GB" sz="2000" b="1" dirty="0"/>
              <a:t>planning, managing, reviewing, and developing performance throughout the year</a:t>
            </a:r>
            <a:r>
              <a:rPr lang="en-GB" sz="2000" dirty="0"/>
              <a:t>.</a:t>
            </a:r>
          </a:p>
          <a:p>
            <a:r>
              <a:rPr lang="en-GB" sz="2000" dirty="0"/>
              <a:t>Performance management </a:t>
            </a:r>
            <a:r>
              <a:rPr lang="en-GB" sz="2000" b="1" dirty="0"/>
              <a:t>integrates</a:t>
            </a:r>
            <a:r>
              <a:rPr lang="en-GB" sz="2000" dirty="0"/>
              <a:t> organisational goals with individual objectives, performance review, and development.</a:t>
            </a:r>
          </a:p>
          <a:p>
            <a:endParaRPr lang="en-GB" sz="20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170FCF7-C0C3-CEFE-8143-01083C19AA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971542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44679A-27D2-2FFB-CEC1-2DADCBB809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Purpose of PM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4396DA-C228-2F9D-F216-4E60B9E9EB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fundamental purpose of performance management is to further the organisation’s strategic goals.</a:t>
            </a:r>
          </a:p>
          <a:p>
            <a:r>
              <a:rPr lang="en-GB" dirty="0"/>
              <a:t>But it also has three specific purposes:</a:t>
            </a:r>
          </a:p>
          <a:p>
            <a:pPr lvl="1"/>
            <a:r>
              <a:rPr lang="en-GB" dirty="0"/>
              <a:t>Managerial – to provide a framework within which managers can effectively manage performance;</a:t>
            </a:r>
          </a:p>
          <a:p>
            <a:pPr lvl="1"/>
            <a:r>
              <a:rPr lang="en-GB" dirty="0"/>
              <a:t>Developmental – to provide the basis for identifying and meeting learning and development needs;</a:t>
            </a:r>
          </a:p>
          <a:p>
            <a:pPr lvl="1"/>
            <a:r>
              <a:rPr lang="en-GB" dirty="0"/>
              <a:t>Administrative – to provide the information required to administer performance pay and talent management systems.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2CC1D0A-76B2-A8D8-9B6C-129C7F68B2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139667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8EAE41-9A85-EF73-5408-BD39E25BA6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Nature and Principles of PM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DCDF6E-1BF3-E98B-3D92-41826AEEDB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b="1" dirty="0"/>
              <a:t>Key Characteristics</a:t>
            </a:r>
          </a:p>
          <a:p>
            <a:pPr lvl="1"/>
            <a:r>
              <a:rPr lang="en-GB" sz="1600" dirty="0"/>
              <a:t>Continuous, not annual</a:t>
            </a:r>
          </a:p>
          <a:p>
            <a:pPr lvl="1"/>
            <a:r>
              <a:rPr lang="en-GB" sz="1600" dirty="0"/>
              <a:t>Focuses on both results and behaviours</a:t>
            </a:r>
          </a:p>
          <a:p>
            <a:pPr lvl="1"/>
            <a:r>
              <a:rPr lang="en-GB" sz="1600" dirty="0"/>
              <a:t>Emphasises dialogue and feedback</a:t>
            </a:r>
          </a:p>
          <a:p>
            <a:pPr lvl="1"/>
            <a:r>
              <a:rPr lang="en-GB" sz="1600" dirty="0"/>
              <a:t>Developmental rather than purely evaluative</a:t>
            </a:r>
          </a:p>
          <a:p>
            <a:r>
              <a:rPr lang="en-GB" sz="2000" b="1" dirty="0"/>
              <a:t>Ethical Dimension</a:t>
            </a:r>
          </a:p>
          <a:p>
            <a:pPr lvl="1"/>
            <a:r>
              <a:rPr lang="en-GB" sz="1600" dirty="0"/>
              <a:t>Transparency in objectives and assessment</a:t>
            </a:r>
          </a:p>
          <a:p>
            <a:pPr lvl="1"/>
            <a:r>
              <a:rPr lang="en-GB" sz="1600" dirty="0"/>
              <a:t>Fairness and consistency</a:t>
            </a:r>
          </a:p>
          <a:p>
            <a:pPr lvl="1"/>
            <a:r>
              <a:rPr lang="en-GB" sz="1600" dirty="0"/>
              <a:t>Avoidance of bias</a:t>
            </a:r>
          </a:p>
          <a:p>
            <a:pPr lvl="1"/>
            <a:r>
              <a:rPr lang="en-GB" sz="1600" dirty="0"/>
              <a:t>Respect for employee dignity</a:t>
            </a:r>
          </a:p>
          <a:p>
            <a:endParaRPr lang="en-GB" sz="20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3B893FE-B71A-8FCB-3F85-44DA922D61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043503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540DAA-8E93-BC17-9620-148BEC6EF8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/>
              <a:t>Performance Management Systems (PMS)</a:t>
            </a:r>
          </a:p>
        </p:txBody>
      </p:sp>
      <p:pic>
        <p:nvPicPr>
          <p:cNvPr id="6" name="Content Placeholder 5" descr="A diagram of a plan&#10;&#10;AI-generated content may be incorrect.">
            <a:extLst>
              <a:ext uri="{FF2B5EF4-FFF2-40B4-BE49-F238E27FC236}">
                <a16:creationId xmlns:a16="http://schemas.microsoft.com/office/drawing/2014/main" id="{09D7A4BD-6759-80FD-5CEE-269EC632932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196752"/>
            <a:ext cx="6768752" cy="4438901"/>
          </a:xfr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8723F7-2158-5CA9-2BA8-925373871E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39685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D3DD47-9757-2D64-F436-E5ED1F709D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/>
              <a:t>Steps in Performance Appraisal as per PMS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56D6AC-6239-1AD1-7C8E-6E04544CE5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GB" dirty="0"/>
              <a:t>Setting work standards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Assessing the employee’s actual performance relative to those standards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Providing feedback to the employee regarding his or her performance</a:t>
            </a:r>
          </a:p>
          <a:p>
            <a:pPr marL="457200" indent="-457200">
              <a:buFont typeface="+mj-lt"/>
              <a:buAutoNum type="arabicPeriod"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FC6B9B8-6480-5F50-10D2-454ADA9970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869385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1A3BDA-2201-B2A2-1B0D-560A1533ED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dirty="0"/>
              <a:t>Defining the Employee’s Performance Standards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815DCD-BEE3-7113-2907-0FA33C8A80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job description often doesn’t clearly define what the employee is expected to achieve; it typically lists duties but rarely specifies concrete goals</a:t>
            </a:r>
          </a:p>
          <a:p>
            <a:r>
              <a:rPr lang="en-GB" dirty="0"/>
              <a:t>The first step in performance appraisal and management is, therefore, to let employees know what is expected of them</a:t>
            </a:r>
          </a:p>
          <a:p>
            <a:r>
              <a:rPr lang="en-GB" dirty="0"/>
              <a:t>This is done by setting performance standards. Managers use one or more of three bases – goals, job dimensions or traits, and competencies – to set these standards in advance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92E0549-602A-1255-4705-84EE44093C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153106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820E4A-C26D-9DF6-57E4-47B9D67084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Performance Indicator (KPI)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5B7188-FEC0-4A43-7904-C9CC063456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quantifiable, time-bound measure used to evaluate an organisation’s, team’s, or project’s success in achieving key business objectives</a:t>
            </a:r>
          </a:p>
          <a:p>
            <a:r>
              <a:rPr lang="en-GB" dirty="0"/>
              <a:t>KPIs track progress on strategic and operational goals, helping to identify areas for improvement and enabling data-driven decisions</a:t>
            </a:r>
          </a:p>
          <a:p>
            <a:r>
              <a:rPr lang="en-GB" i="1" dirty="0"/>
              <a:t>Definition: </a:t>
            </a:r>
          </a:p>
          <a:p>
            <a:pPr lvl="1"/>
            <a:r>
              <a:rPr lang="en-GB" i="1" dirty="0"/>
              <a:t>They are measurable values that indicate how effectively a company is achieving key business objectives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7E1308-D198-D78C-975D-6F5F9037C2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481497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B59078-9C99-7B03-D9DD-3FB0742EDD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Aspects of KPIs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AEFB82-C9AA-885C-1258-7FEFC82215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b="1" dirty="0"/>
              <a:t>Purpose:</a:t>
            </a:r>
            <a:r>
              <a:rPr lang="en-GB" sz="1800" dirty="0"/>
              <a:t> They align daily tasks with broader strategic goals, providing focus and benchmarking performance over time</a:t>
            </a:r>
          </a:p>
          <a:p>
            <a:r>
              <a:rPr lang="en-GB" sz="1800" b="1" dirty="0"/>
              <a:t>Types: </a:t>
            </a:r>
            <a:r>
              <a:rPr lang="en-GB" sz="1800" dirty="0"/>
              <a:t>KPIs can be high-level (company performance) or low-level (departmental, project, or individual performance)</a:t>
            </a:r>
          </a:p>
          <a:p>
            <a:r>
              <a:rPr lang="en-GB" sz="1800" b="1" dirty="0"/>
              <a:t>Components: </a:t>
            </a:r>
            <a:r>
              <a:rPr lang="en-GB" sz="1800" dirty="0"/>
              <a:t>Effective KPIs are often SMART (Specific, Measurable, Attainable, Relevant, and Time-bound).</a:t>
            </a:r>
          </a:p>
          <a:p>
            <a:r>
              <a:rPr lang="en-GB" sz="1800" b="1" dirty="0"/>
              <a:t>Examples:</a:t>
            </a:r>
            <a:r>
              <a:rPr lang="en-GB" sz="1800" dirty="0"/>
              <a:t> Common KPIs include revenue growth, customer acquisition cost, Net Promoter Score (NPS), and operational efficiency metrics. </a:t>
            </a:r>
          </a:p>
          <a:p>
            <a:r>
              <a:rPr lang="en-GB" sz="1800" b="1" dirty="0"/>
              <a:t>Difference from Metrics:</a:t>
            </a:r>
          </a:p>
          <a:p>
            <a:pPr lvl="1"/>
            <a:r>
              <a:rPr lang="en-GB" sz="1600" dirty="0"/>
              <a:t>While all KPIs are metrics, not all metrics are KPIs. KPIs are the most critical metrics that directly impact strategic business outcomes, whereas general metrics might track minor, daily activities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B8D2EC5-E9BA-B817-16CF-3B623490B4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239046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5ED9E5-6617-F7CC-7220-29B9EC05EE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SMART objectives (goals)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3FA0649-7E4D-D3A3-E1EB-2C1F236275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  <p:pic>
        <p:nvPicPr>
          <p:cNvPr id="1026" name="Picture 2" descr="May include: An infographic titled &quot;SMART GOALS&quot; with a purple header. The graphic explains the SMART goal-setting method: Specific, Measurable, Attainable, Relevant, and Timely. Each letter is in a different colour, with corresponding descriptions.">
            <a:extLst>
              <a:ext uri="{FF2B5EF4-FFF2-40B4-BE49-F238E27FC236}">
                <a16:creationId xmlns:a16="http://schemas.microsoft.com/office/drawing/2014/main" id="{34D1D832-EC79-C9D1-78F9-3775BC1CC6D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56" t="34250" r="6956" b="4004"/>
          <a:stretch>
            <a:fillRect/>
          </a:stretch>
        </p:blipFill>
        <p:spPr bwMode="auto">
          <a:xfrm>
            <a:off x="1547664" y="1347763"/>
            <a:ext cx="6048672" cy="4234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34391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7C9975-8A51-DCE6-E413-F00BD384F2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1 (40 minutes)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636DE5-D427-55D6-EFF0-2BA49252E7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Please read the case study in the Week 5 folder</a:t>
            </a:r>
          </a:p>
          <a:p>
            <a:r>
              <a:rPr lang="en-GB" dirty="0"/>
              <a:t>Suggest a plausible solution to the problem</a:t>
            </a:r>
          </a:p>
          <a:p>
            <a:r>
              <a:rPr lang="en-GB" dirty="0"/>
              <a:t>Assuming this proposal will be accepted for implementation: </a:t>
            </a:r>
          </a:p>
          <a:p>
            <a:pPr lvl="1"/>
            <a:r>
              <a:rPr lang="en-GB" dirty="0"/>
              <a:t>Propose a KPI and </a:t>
            </a:r>
            <a:r>
              <a:rPr lang="en-US" dirty="0"/>
              <a:t>SMART objectives to measure the performance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65E238-E34A-EA82-9FD3-2F92BB09F6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5150186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E6C617-23FE-F960-7D14-E6F89A061D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Who Should Do the Appraising?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900541-74DD-F6CB-FCE7-E9FEA9FC49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ts val="300"/>
              </a:spcBef>
            </a:pPr>
            <a:r>
              <a:rPr lang="en-GB" sz="1800" dirty="0"/>
              <a:t>Self </a:t>
            </a:r>
          </a:p>
          <a:p>
            <a:pPr>
              <a:spcBef>
                <a:spcPts val="300"/>
              </a:spcBef>
            </a:pPr>
            <a:r>
              <a:rPr lang="en-GB" sz="1800" dirty="0"/>
              <a:t>Immediate Line Manager: The main appraiser overseeing review, target setting, and training needs.</a:t>
            </a:r>
          </a:p>
          <a:p>
            <a:pPr>
              <a:spcBef>
                <a:spcPts val="300"/>
              </a:spcBef>
            </a:pPr>
            <a:r>
              <a:rPr lang="en-GB" sz="1800" dirty="0"/>
              <a:t>Peers: Peer appraisals can be effective because colleagues often know someone’s performance and potential well, and people tend to be motivated to meet colleagues’ expectations.</a:t>
            </a:r>
          </a:p>
          <a:p>
            <a:pPr>
              <a:spcBef>
                <a:spcPts val="300"/>
              </a:spcBef>
            </a:pPr>
            <a:r>
              <a:rPr lang="en-GB" sz="1800" dirty="0"/>
              <a:t>Subordinates: Many employers have subordinates rate managers mainly for development, not pay.</a:t>
            </a:r>
          </a:p>
          <a:p>
            <a:pPr>
              <a:spcBef>
                <a:spcPts val="300"/>
              </a:spcBef>
            </a:pPr>
            <a:r>
              <a:rPr lang="en-GB" sz="1800" dirty="0"/>
              <a:t>Alternative Senior Staff: If no direct manager exists, a more senior staff member should conduct the review.</a:t>
            </a:r>
          </a:p>
          <a:p>
            <a:pPr>
              <a:spcBef>
                <a:spcPts val="300"/>
              </a:spcBef>
            </a:pPr>
            <a:r>
              <a:rPr lang="en-GB" sz="1800" dirty="0"/>
              <a:t>Management Board (Rating Committees): Responsible for appraising senior staff or directors.</a:t>
            </a:r>
          </a:p>
          <a:p>
            <a:pPr>
              <a:spcBef>
                <a:spcPts val="300"/>
              </a:spcBef>
            </a:pPr>
            <a:r>
              <a:rPr lang="en-GB" sz="1800" dirty="0"/>
              <a:t>360-Degree Feedback Providers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589A90-6388-2920-0832-9DA6E44A69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0061689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CD83AB-9D7A-1D91-B577-033A44F1A7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360-degree feedback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2A8ECA-57BF-61DF-84F8-26D92D3D16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/>
              <a:t>The assessment of someone’s performance by a number of people which is fed back to the individual</a:t>
            </a:r>
          </a:p>
          <a:p>
            <a:pPr lvl="1"/>
            <a:r>
              <a:rPr lang="en-GB" sz="1600" dirty="0"/>
              <a:t>Assessors: manager and subordinates, sometimes colleagues and even, rarely, customers</a:t>
            </a:r>
          </a:p>
          <a:p>
            <a:pPr lvl="1"/>
            <a:r>
              <a:rPr lang="en-GB" sz="1600" dirty="0"/>
              <a:t>Also called multi-source feedback</a:t>
            </a:r>
          </a:p>
          <a:p>
            <a:r>
              <a:rPr lang="en-GB" sz="2000" dirty="0"/>
              <a:t>Advantages</a:t>
            </a:r>
          </a:p>
          <a:p>
            <a:pPr lvl="1"/>
            <a:r>
              <a:rPr lang="en-GB" sz="1600" dirty="0"/>
              <a:t>Individuals can get a more rounded view of their performance from different perspectives than they can obtain if their only assessment is by their manager</a:t>
            </a:r>
          </a:p>
          <a:p>
            <a:r>
              <a:rPr lang="en-GB" sz="2000" dirty="0"/>
              <a:t>Disadvantages</a:t>
            </a:r>
          </a:p>
          <a:p>
            <a:pPr lvl="1"/>
            <a:r>
              <a:rPr lang="en-GB" sz="1600" dirty="0"/>
              <a:t>Can be stressful, individuals may not necessarily give frank or honest feedback, and it involves quite a lot of administration</a:t>
            </a:r>
          </a:p>
          <a:p>
            <a:endParaRPr lang="en-GB" sz="2000" dirty="0"/>
          </a:p>
          <a:p>
            <a:pPr lvl="1"/>
            <a:endParaRPr lang="en-GB" sz="1600" dirty="0"/>
          </a:p>
          <a:p>
            <a:pPr lvl="1"/>
            <a:endParaRPr lang="en-GB" sz="1600" dirty="0"/>
          </a:p>
          <a:p>
            <a:endParaRPr lang="en-GB" sz="20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B6FC5C-835E-4BC7-B0DB-2632FBD919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4698164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DE9323-1903-C39E-DB5A-DFF6C75CB8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Problems with the PM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B3853D-6086-39DD-C80E-90F466A61D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dirty="0"/>
              <a:t>It indicates a steady progression through the stages of performance It shows a steady progression through performance management stages, each connected. While ideal, it can be hard to achieve since managers tend to compartmentalise activities.</a:t>
            </a:r>
          </a:p>
          <a:p>
            <a:r>
              <a:rPr lang="en-GB" sz="1800" dirty="0"/>
              <a:t>It can encourage an over-elaborate approach – too bureaucratic – process trumps the actual PM</a:t>
            </a:r>
          </a:p>
          <a:p>
            <a:r>
              <a:rPr lang="en-GB" sz="1800" dirty="0"/>
              <a:t>Cascading the organisation’s strategic goals to individual objectives is more difficult than it sounds</a:t>
            </a:r>
          </a:p>
          <a:p>
            <a:r>
              <a:rPr lang="en-GB" sz="1800" dirty="0"/>
              <a:t>The successful application of the model will largely depend on the context in which it operates – these may not conform to the model</a:t>
            </a:r>
          </a:p>
          <a:p>
            <a:r>
              <a:rPr lang="en-GB" sz="1800" dirty="0"/>
              <a:t>Ratings may demotivate rather than motivate, working against the team spirit</a:t>
            </a:r>
          </a:p>
          <a:p>
            <a:endParaRPr lang="en-GB" sz="18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9C5D261-3144-1114-1A27-927DCA7089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9368571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9F0D61-1618-E3F3-00DF-BD4D7A9F17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Performance Leadership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ED3384-EB8A-0E9F-2EBC-055D7B37F5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/>
              <a:t>Managing performance</a:t>
            </a:r>
          </a:p>
          <a:p>
            <a:pPr lvl="1"/>
            <a:r>
              <a:rPr lang="en-GB" sz="1800" dirty="0"/>
              <a:t>Managing performance is an ongoing task for managers, not just during annual appraisals. It involves good management, not merely meetings or form-checking, but performance leadership.</a:t>
            </a:r>
          </a:p>
          <a:p>
            <a:r>
              <a:rPr lang="en-GB" sz="2000" dirty="0"/>
              <a:t>Performance leadership</a:t>
            </a:r>
          </a:p>
          <a:p>
            <a:pPr lvl="1"/>
            <a:r>
              <a:rPr lang="en-GB" sz="1800" dirty="0"/>
              <a:t>As performance leaders, managers set direction, provide resources, motivate teams, coach skill development, monitor progress, give feedback through conversation (not formal reviews), and implement corrective actions.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854CB5-9E0D-FD78-D48F-3DB59DB1D0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593459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40104E-884A-8080-8A74-8D26326EF6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Performance Leadership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333E08-2550-755F-DAFC-2B3CFBF722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inspire others;</a:t>
            </a:r>
          </a:p>
          <a:p>
            <a:r>
              <a:rPr lang="en-GB" dirty="0"/>
              <a:t>persuade others willingly to behave differently;</a:t>
            </a:r>
          </a:p>
          <a:p>
            <a:r>
              <a:rPr lang="en-GB" dirty="0"/>
              <a:t>clarify what needs to be done and why;</a:t>
            </a:r>
          </a:p>
          <a:p>
            <a:r>
              <a:rPr lang="en-GB" dirty="0"/>
              <a:t>communicate a sense of purpose to individuals and their team;</a:t>
            </a:r>
          </a:p>
          <a:p>
            <a:r>
              <a:rPr lang="en-GB" dirty="0"/>
              <a:t>get people into action so that the task is achieved;</a:t>
            </a:r>
          </a:p>
          <a:p>
            <a:r>
              <a:rPr lang="en-GB" dirty="0"/>
              <a:t>understand that leaders cannot create performance themselves but are conduits for performance through their influence on others.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1D731F-EB3E-509E-2F8B-C3927304E9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3721749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57C282-22E2-1542-EA28-8E70EDD0AA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Linking Performance to Reward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8A30AF-F05A-56FA-5A4A-51AE9B15D4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Key question:</a:t>
            </a:r>
          </a:p>
          <a:p>
            <a:pPr lvl="1"/>
            <a:r>
              <a:rPr lang="en-GB" dirty="0"/>
              <a:t>How should performance be recognised and rewarded?</a:t>
            </a:r>
          </a:p>
          <a:p>
            <a:r>
              <a:rPr lang="en-GB" dirty="0"/>
              <a:t>Not all performance should be rewarded financially</a:t>
            </a:r>
          </a:p>
          <a:p>
            <a:pPr lvl="1"/>
            <a:r>
              <a:rPr lang="en-GB" dirty="0"/>
              <a:t>Over-emphasis on pay can distort behaviour</a:t>
            </a:r>
          </a:p>
          <a:p>
            <a:r>
              <a:rPr lang="en-GB" dirty="0"/>
              <a:t>Reward must support:</a:t>
            </a:r>
          </a:p>
          <a:p>
            <a:pPr lvl="1"/>
            <a:r>
              <a:rPr lang="en-GB" dirty="0"/>
              <a:t>Motivation</a:t>
            </a:r>
          </a:p>
          <a:p>
            <a:pPr lvl="1"/>
            <a:r>
              <a:rPr lang="en-GB" dirty="0"/>
              <a:t>Fairness</a:t>
            </a:r>
          </a:p>
          <a:p>
            <a:pPr lvl="1"/>
            <a:r>
              <a:rPr lang="en-GB" dirty="0"/>
              <a:t>Organisational values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298E0E6-9020-F2C5-E85E-11AF005F42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189314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593A27-63C4-7D2C-1E8C-8D5E61E1B7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Reward Management?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A55CE9-7659-BD17-7CAF-A2B2C0ED0E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Reward management concerns the </a:t>
            </a:r>
            <a:r>
              <a:rPr lang="en-GB" b="1" dirty="0"/>
              <a:t>strategies, policies, and practices</a:t>
            </a:r>
            <a:r>
              <a:rPr lang="en-GB" dirty="0"/>
              <a:t> used to reward people fairly based on their value and contributions.</a:t>
            </a:r>
          </a:p>
          <a:p>
            <a:r>
              <a:rPr lang="en-GB" dirty="0"/>
              <a:t>Two fundamental questions:</a:t>
            </a:r>
          </a:p>
          <a:p>
            <a:pPr lvl="1"/>
            <a:r>
              <a:rPr lang="en-GB" dirty="0"/>
              <a:t>How do we value people?</a:t>
            </a:r>
          </a:p>
          <a:p>
            <a:pPr lvl="1"/>
            <a:r>
              <a:rPr lang="en-GB" dirty="0"/>
              <a:t>How do we reward them according to that value?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B95049-4BDB-E16D-2441-E88289B8E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0371246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EFC0E4-0DFE-C6D1-D10E-02B093C004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 of Reward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7FD21E-B303-C8DB-7D79-A52017CB25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Attract and retain talent</a:t>
            </a:r>
          </a:p>
          <a:p>
            <a:r>
              <a:rPr lang="en-GB" dirty="0"/>
              <a:t>Motivate high performance</a:t>
            </a:r>
          </a:p>
          <a:p>
            <a:r>
              <a:rPr lang="en-GB" dirty="0"/>
              <a:t>Reinforce organisational values</a:t>
            </a:r>
          </a:p>
          <a:p>
            <a:r>
              <a:rPr lang="en-GB" dirty="0"/>
              <a:t>Ensure fairness and equal pay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82F3176-C4B2-3B9D-EC3D-DDB5F0E78F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3350367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D65ED7-DFCA-BB3F-4498-CE946F768A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Reward Drivers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430EEDF-AFF3-3A83-565E-4D27722ACB3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3CF2956-8AE7-7C7C-61C7-FCF8C6F090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040" y="1484784"/>
            <a:ext cx="7961920" cy="39604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971692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CCF375-F315-BBE0-B470-4A4150D627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Total Reward Model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5AD6C86-C8D8-68E3-A0C0-8CB71DC8539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23</a:t>
            </a:fld>
            <a:endParaRPr lang="en-GB" alt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9DDD37A-5257-6C82-B256-EC3F9F225D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5625" y="1385210"/>
            <a:ext cx="8532750" cy="40324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275803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AA664E2-F0BB-7B04-AF8E-77C15CD01D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/>
              <a:t>Intrinsic Rewards – Employee Motivation – Employee Performance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EF4388D-B823-8694-8974-FF956E3CD9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/>
              <a:t>Intrinsic rewards have a positive and significant effect on employee performance.</a:t>
            </a:r>
          </a:p>
          <a:p>
            <a:r>
              <a:rPr lang="en-GB" sz="2000" dirty="0"/>
              <a:t>An employee's motivation significantly mediates the relationship between intrinsic rewards and their performance.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E1CED23-0C9C-3153-7F98-55B80D48A7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13EEF92-3513-444C-A31F-44C99AB620A5}" type="slidenum">
              <a:rPr lang="en-GB" altLang="en-US" smtClean="0"/>
              <a:pPr>
                <a:defRPr/>
              </a:pPr>
              <a:t>24</a:t>
            </a:fld>
            <a:endParaRPr lang="en-GB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C24C49A-6EDF-3258-0484-AB5AA6B598FC}"/>
              </a:ext>
            </a:extLst>
          </p:cNvPr>
          <p:cNvSpPr>
            <a:spLocks noChangeAspect="1"/>
          </p:cNvSpPr>
          <p:nvPr/>
        </p:nvSpPr>
        <p:spPr>
          <a:xfrm>
            <a:off x="1117535" y="3448272"/>
            <a:ext cx="1656000" cy="95585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Intrinsic Rewards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170A6FF-B4BF-CAC8-6D36-957436DB8008}"/>
              </a:ext>
            </a:extLst>
          </p:cNvPr>
          <p:cNvSpPr>
            <a:spLocks noChangeAspect="1"/>
          </p:cNvSpPr>
          <p:nvPr/>
        </p:nvSpPr>
        <p:spPr>
          <a:xfrm>
            <a:off x="3709823" y="3448272"/>
            <a:ext cx="1656000" cy="95585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Employee Motivation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428ECD0-504B-7ECD-A71D-CB4E738E6937}"/>
              </a:ext>
            </a:extLst>
          </p:cNvPr>
          <p:cNvSpPr>
            <a:spLocks noChangeAspect="1"/>
          </p:cNvSpPr>
          <p:nvPr/>
        </p:nvSpPr>
        <p:spPr>
          <a:xfrm>
            <a:off x="6300550" y="3411415"/>
            <a:ext cx="1656000" cy="95585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Employee Performance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6A43DD5C-227B-775A-8F22-B2D18574067C}"/>
              </a:ext>
            </a:extLst>
          </p:cNvPr>
          <p:cNvCxnSpPr>
            <a:stCxn id="6" idx="3"/>
            <a:endCxn id="7" idx="1"/>
          </p:cNvCxnSpPr>
          <p:nvPr/>
        </p:nvCxnSpPr>
        <p:spPr>
          <a:xfrm>
            <a:off x="2773535" y="3926201"/>
            <a:ext cx="936288" cy="0"/>
          </a:xfrm>
          <a:prstGeom prst="straightConnector1">
            <a:avLst/>
          </a:prstGeom>
          <a:ln w="38100">
            <a:solidFill>
              <a:schemeClr val="tx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90D90E9F-8075-793B-E3E7-62F38CAFF0C8}"/>
              </a:ext>
            </a:extLst>
          </p:cNvPr>
          <p:cNvCxnSpPr/>
          <p:nvPr/>
        </p:nvCxnSpPr>
        <p:spPr>
          <a:xfrm>
            <a:off x="5365823" y="3926201"/>
            <a:ext cx="936288" cy="0"/>
          </a:xfrm>
          <a:prstGeom prst="straightConnector1">
            <a:avLst/>
          </a:prstGeom>
          <a:ln w="38100">
            <a:solidFill>
              <a:schemeClr val="tx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2312C48F-8C8D-BEA5-F7CE-0D477A7520CF}"/>
              </a:ext>
            </a:extLst>
          </p:cNvPr>
          <p:cNvCxnSpPr/>
          <p:nvPr/>
        </p:nvCxnSpPr>
        <p:spPr>
          <a:xfrm>
            <a:off x="1979712" y="4404130"/>
            <a:ext cx="0" cy="249006"/>
          </a:xfrm>
          <a:prstGeom prst="line">
            <a:avLst/>
          </a:prstGeom>
          <a:ln w="381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F1C48819-4B68-5314-2E6B-210E22E82763}"/>
              </a:ext>
            </a:extLst>
          </p:cNvPr>
          <p:cNvCxnSpPr>
            <a:cxnSpLocks/>
          </p:cNvCxnSpPr>
          <p:nvPr/>
        </p:nvCxnSpPr>
        <p:spPr>
          <a:xfrm>
            <a:off x="1979712" y="4653136"/>
            <a:ext cx="5148838" cy="0"/>
          </a:xfrm>
          <a:prstGeom prst="line">
            <a:avLst/>
          </a:prstGeom>
          <a:ln w="381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65DCEC43-87A3-F4E4-0596-284837D8F6C3}"/>
              </a:ext>
            </a:extLst>
          </p:cNvPr>
          <p:cNvCxnSpPr>
            <a:cxnSpLocks/>
            <a:endCxn id="8" idx="2"/>
          </p:cNvCxnSpPr>
          <p:nvPr/>
        </p:nvCxnSpPr>
        <p:spPr>
          <a:xfrm flipV="1">
            <a:off x="7128550" y="4367273"/>
            <a:ext cx="0" cy="285863"/>
          </a:xfrm>
          <a:prstGeom prst="straightConnector1">
            <a:avLst/>
          </a:prstGeom>
          <a:ln w="38100">
            <a:solidFill>
              <a:schemeClr val="tx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Box 22">
            <a:extLst>
              <a:ext uri="{FF2B5EF4-FFF2-40B4-BE49-F238E27FC236}">
                <a16:creationId xmlns:a16="http://schemas.microsoft.com/office/drawing/2014/main" id="{C1230D4E-767F-EEC3-56EE-61306002764E}"/>
              </a:ext>
            </a:extLst>
          </p:cNvPr>
          <p:cNvSpPr txBox="1"/>
          <p:nvPr/>
        </p:nvSpPr>
        <p:spPr>
          <a:xfrm>
            <a:off x="0" y="5363344"/>
            <a:ext cx="9143996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hlinkClick r:id="rId2"/>
              </a:rPr>
              <a:t>https://www.frontiersin.org/journals/psychology/articles/10.3389/fpsyg.2021.563070/full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44395029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8BA275-1377-1C74-82D0-6215D996EE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Reward Strategy?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6EE0EB9-82AC-5612-0851-B7AD425A63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Provides direction for how reward systems are designed and managed</a:t>
            </a:r>
          </a:p>
          <a:p>
            <a:r>
              <a:rPr lang="en-GB" dirty="0"/>
              <a:t>Aims to balance:</a:t>
            </a:r>
          </a:p>
          <a:p>
            <a:pPr lvl="1"/>
            <a:r>
              <a:rPr lang="en-GB" dirty="0"/>
              <a:t>Performance</a:t>
            </a:r>
          </a:p>
          <a:p>
            <a:pPr lvl="1"/>
            <a:r>
              <a:rPr lang="en-GB" dirty="0"/>
              <a:t>Competitiveness</a:t>
            </a:r>
          </a:p>
          <a:p>
            <a:pPr lvl="1"/>
            <a:r>
              <a:rPr lang="en-GB" dirty="0"/>
              <a:t>Fairness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D7551F3-409A-B2D9-F74A-E67DCC4C73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13EEF92-3513-444C-A31F-44C99AB620A5}" type="slidenum">
              <a:rPr lang="en-GB" altLang="en-US" smtClean="0"/>
              <a:pPr>
                <a:defRPr/>
              </a:pPr>
              <a:t>25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6905219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D3B2DF-1182-9919-9D73-311C9592F4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Formulating Reward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7941B2-A632-67DB-4137-78341B038E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The diagnosis phase</a:t>
            </a:r>
            <a:r>
              <a:rPr lang="en-GB" dirty="0"/>
              <a:t>, when reward goals are agreed upon, policies are evaluated, improvement options are considered, and changes are made and agreed upon.</a:t>
            </a:r>
          </a:p>
          <a:p>
            <a:r>
              <a:rPr lang="en-GB" b="1" dirty="0"/>
              <a:t>The detailed design phase</a:t>
            </a:r>
            <a:r>
              <a:rPr lang="en-GB" dirty="0"/>
              <a:t>, when improvements and changes are detailed, and any changes are tested (pilot testing is important).</a:t>
            </a:r>
          </a:p>
          <a:p>
            <a:r>
              <a:rPr lang="en-GB" b="1" dirty="0"/>
              <a:t>The final testing and preparation phase</a:t>
            </a:r>
            <a:r>
              <a:rPr lang="en-GB" dirty="0"/>
              <a:t>.</a:t>
            </a:r>
          </a:p>
          <a:p>
            <a:r>
              <a:rPr lang="en-GB" b="1" dirty="0"/>
              <a:t>The implementation phase</a:t>
            </a:r>
            <a:r>
              <a:rPr lang="en-GB" dirty="0"/>
              <a:t>, followed by ongoing review and modification.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98C8D27-FCFA-A1F4-11F5-6CA96485ED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26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3590771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CAA929-7D5C-4E26-4FAC-2295F1F2DA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Reward Management in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58F115-0F87-3187-A361-B930F4A166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Key Practices</a:t>
            </a:r>
          </a:p>
          <a:p>
            <a:pPr lvl="1"/>
            <a:r>
              <a:rPr lang="en-GB" dirty="0"/>
              <a:t>Market pricing (salary surveys)</a:t>
            </a:r>
          </a:p>
          <a:p>
            <a:pPr lvl="1"/>
            <a:r>
              <a:rPr lang="en-GB" dirty="0"/>
              <a:t>Job evaluation</a:t>
            </a:r>
          </a:p>
          <a:p>
            <a:pPr lvl="1"/>
            <a:r>
              <a:rPr lang="en-GB" dirty="0"/>
              <a:t>Base pay structures</a:t>
            </a:r>
          </a:p>
          <a:p>
            <a:pPr lvl="1"/>
            <a:r>
              <a:rPr lang="en-GB" dirty="0"/>
              <a:t>Contingent pay</a:t>
            </a:r>
          </a:p>
          <a:p>
            <a:pPr lvl="1"/>
            <a:r>
              <a:rPr lang="en-GB" dirty="0"/>
              <a:t>Recognition schemes</a:t>
            </a:r>
          </a:p>
          <a:p>
            <a:pPr lvl="1"/>
            <a:r>
              <a:rPr lang="en-GB" dirty="0"/>
              <a:t>Employee benefits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7AD7618-3A19-20AF-30AA-239510EA20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27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7319520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54CDEB-46CA-6F17-4ACC-3B20905A97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/>
              <a:t>Guiding principles for grade and</a:t>
            </a:r>
            <a:br>
              <a:rPr lang="en-GB" sz="3200" dirty="0"/>
            </a:br>
            <a:r>
              <a:rPr lang="en-GB" sz="3200" dirty="0"/>
              <a:t>pay structures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205C56-0F31-9C43-D5BE-C40D77446C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600" dirty="0"/>
              <a:t>Be aligned with the organisation’s culture, characteristics, and employee needs.</a:t>
            </a:r>
          </a:p>
          <a:p>
            <a:r>
              <a:rPr lang="en-GB" sz="1600" dirty="0"/>
              <a:t>Support equity, fairness, consistency, and transparency in grading and pay decisions.</a:t>
            </a:r>
          </a:p>
          <a:p>
            <a:r>
              <a:rPr lang="en-GB" sz="1600" dirty="0"/>
              <a:t>Ensure jobs are graded appropriately and prevent unjustified grade drift.</a:t>
            </a:r>
          </a:p>
          <a:p>
            <a:r>
              <a:rPr lang="en-GB" sz="1600" dirty="0"/>
              <a:t>Remain flexible enough to respond to market pressures and skill shortages.</a:t>
            </a:r>
          </a:p>
          <a:p>
            <a:r>
              <a:rPr lang="en-GB" sz="1600" dirty="0"/>
              <a:t>Enable operational flexibility and support continuous development.</a:t>
            </a:r>
          </a:p>
          <a:p>
            <a:r>
              <a:rPr lang="en-GB" sz="1600" dirty="0"/>
              <a:t>Provide scope to reward performance, contribution, skills, and competence growth.</a:t>
            </a:r>
          </a:p>
          <a:p>
            <a:r>
              <a:rPr lang="en-GB" sz="1600" dirty="0"/>
              <a:t>Clarify reward outcomes, lateral development, and career progression opportunities.</a:t>
            </a:r>
          </a:p>
          <a:p>
            <a:r>
              <a:rPr lang="en-GB" sz="1600" dirty="0"/>
              <a:t>Be logically and clearly constructed so they can be easily communicated to employees.</a:t>
            </a:r>
          </a:p>
          <a:p>
            <a:r>
              <a:rPr lang="en-GB" sz="1600" dirty="0"/>
              <a:t>Allow effective control over pay policy implementation and reward budgets.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1B084C-E4F8-A2A4-33CE-2867BC9108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28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8515691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F33454-6298-4C73-F57A-37533CFFA6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Grades and Pay Structures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D0A0FFE-22A0-0FFB-083D-1B0B47C2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29</a:t>
            </a:fld>
            <a:endParaRPr lang="en-GB" alt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AF97A74-EA71-BB35-7391-052A4E33718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5479" y="1333802"/>
            <a:ext cx="7213040" cy="371702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729AAAB-767C-C399-FB15-742424280F62}"/>
              </a:ext>
            </a:extLst>
          </p:cNvPr>
          <p:cNvSpPr txBox="1"/>
          <p:nvPr/>
        </p:nvSpPr>
        <p:spPr>
          <a:xfrm>
            <a:off x="1128268" y="5154866"/>
            <a:ext cx="68874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/>
              <a:t>Please refer to the table uploaded to the Week 5 folder for details </a:t>
            </a:r>
          </a:p>
        </p:txBody>
      </p:sp>
    </p:spTree>
    <p:extLst>
      <p:ext uri="{BB962C8B-B14F-4D97-AF65-F5344CB8AC3E}">
        <p14:creationId xmlns:p14="http://schemas.microsoft.com/office/powerpoint/2010/main" val="2134946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38F61-3CED-8EC4-F544-1CAA7C58F3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2 (40 minutes)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DB7F7D-5151-5DD7-76F5-AF8F5910CC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/>
              <a:t>This is directly related to C2</a:t>
            </a:r>
          </a:p>
          <a:p>
            <a:r>
              <a:rPr lang="en-GB" sz="2000" dirty="0"/>
              <a:t>Search news articles that highlight the evolution of performance and reward management systems in response to business uncertainties</a:t>
            </a:r>
          </a:p>
          <a:p>
            <a:r>
              <a:rPr lang="en-GB" sz="2000" dirty="0"/>
              <a:t>Identify at least two articles</a:t>
            </a:r>
          </a:p>
          <a:p>
            <a:r>
              <a:rPr lang="en-GB" sz="2000" dirty="0"/>
              <a:t>Next discuss:</a:t>
            </a:r>
          </a:p>
          <a:p>
            <a:pPr lvl="1"/>
            <a:r>
              <a:rPr lang="en-GB" sz="1600" dirty="0"/>
              <a:t>How business uncertainty affects reward strategy.</a:t>
            </a:r>
          </a:p>
          <a:p>
            <a:pPr lvl="1"/>
            <a:r>
              <a:rPr lang="en-GB" sz="1600" dirty="0"/>
              <a:t>Transparency as a driver for redesigning performance-linked pay.</a:t>
            </a:r>
          </a:p>
          <a:p>
            <a:pPr lvl="1"/>
            <a:r>
              <a:rPr lang="en-GB" sz="1600" dirty="0"/>
              <a:t>Risks of de-emphasising performance in reward systems – trade-offs between fairness, simplicity, and motivation.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B153549-0B80-4E56-DCBA-5C931AC8F1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30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1997401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Title 1">
            <a:extLst>
              <a:ext uri="{FF2B5EF4-FFF2-40B4-BE49-F238E27FC236}">
                <a16:creationId xmlns:a16="http://schemas.microsoft.com/office/drawing/2014/main" id="{F61EE242-58A7-7BAB-0837-EB4EE68CA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/>
              <a:t>Summary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6D61CE8-92D0-2225-9055-DDE7C83D1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31</a:t>
            </a:fld>
            <a:endParaRPr lang="en-GB" alt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44E3FC8-5823-EC83-2C75-D4B0566158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/>
              <a:t>Performance management is continuous and behavioural</a:t>
            </a:r>
          </a:p>
          <a:p>
            <a:r>
              <a:rPr lang="en-GB" sz="2000" dirty="0"/>
              <a:t>Systems alone do not improve performance – leadership does</a:t>
            </a:r>
          </a:p>
          <a:p>
            <a:r>
              <a:rPr lang="en-GB" sz="2000" dirty="0"/>
              <a:t>Reward management goes beyond pay</a:t>
            </a:r>
          </a:p>
          <a:p>
            <a:r>
              <a:rPr lang="en-GB" sz="2000" dirty="0"/>
              <a:t>Effective reward aligns performance, values, and fairness</a:t>
            </a:r>
          </a:p>
          <a:p>
            <a:r>
              <a:rPr lang="en-GB" sz="2000" dirty="0"/>
              <a:t>Poorly designed rewards can undermine motivation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Title 1">
            <a:extLst>
              <a:ext uri="{FF2B5EF4-FFF2-40B4-BE49-F238E27FC236}">
                <a16:creationId xmlns:a16="http://schemas.microsoft.com/office/drawing/2014/main" id="{A3303E04-0CE7-DB21-059B-CE9225C84C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/>
              <a:t>References</a:t>
            </a:r>
          </a:p>
        </p:txBody>
      </p:sp>
      <p:sp>
        <p:nvSpPr>
          <p:cNvPr id="38915" name="Content Placeholder 2">
            <a:extLst>
              <a:ext uri="{FF2B5EF4-FFF2-40B4-BE49-F238E27FC236}">
                <a16:creationId xmlns:a16="http://schemas.microsoft.com/office/drawing/2014/main" id="{05682C6C-DFE6-9399-4C4C-A2661F1603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>
              <a:spcBef>
                <a:spcPts val="300"/>
              </a:spcBef>
              <a:spcAft>
                <a:spcPts val="300"/>
              </a:spcAft>
            </a:pPr>
            <a:r>
              <a:rPr lang="en-US" altLang="en-US" sz="1600" dirty="0"/>
              <a:t>Armstrong, M. (2020). Armstrong's Handbook of Human Resource Management Practice. Kogan Page.</a:t>
            </a:r>
          </a:p>
          <a:p>
            <a:pPr>
              <a:spcBef>
                <a:spcPts val="300"/>
              </a:spcBef>
              <a:spcAft>
                <a:spcPts val="300"/>
              </a:spcAft>
            </a:pPr>
            <a:r>
              <a:rPr lang="en-US" altLang="en-US" sz="1600" dirty="0"/>
              <a:t>Boxall, P., &amp; Purcell, J. (2016). Strategy and Human Resource Management. Palgrave.</a:t>
            </a:r>
          </a:p>
          <a:p>
            <a:pPr>
              <a:spcBef>
                <a:spcPts val="300"/>
              </a:spcBef>
              <a:spcAft>
                <a:spcPts val="300"/>
              </a:spcAft>
            </a:pPr>
            <a:r>
              <a:rPr lang="en-US" altLang="en-US" sz="1600" dirty="0"/>
              <a:t>CIPD (2021). People Management in the Public Sector. Chartered Institute of Personnel and Development.</a:t>
            </a:r>
          </a:p>
          <a:p>
            <a:pPr>
              <a:spcBef>
                <a:spcPts val="300"/>
              </a:spcBef>
              <a:spcAft>
                <a:spcPts val="300"/>
              </a:spcAft>
            </a:pPr>
            <a:r>
              <a:rPr lang="en-US" altLang="en-US" sz="1600" dirty="0"/>
              <a:t>Dessler, G. (2017). Human Resource Management. Pearson Education.</a:t>
            </a:r>
          </a:p>
          <a:p>
            <a:pPr>
              <a:spcBef>
                <a:spcPts val="300"/>
              </a:spcBef>
              <a:spcAft>
                <a:spcPts val="300"/>
              </a:spcAft>
            </a:pPr>
            <a:r>
              <a:rPr lang="en-US" altLang="en-US" sz="1600" dirty="0"/>
              <a:t>Lussier, R. N., &amp; Hendon, J. R. (2018). Fundamentals of Human Resource Management : Functions, Applications, Skill Development. SAGE</a:t>
            </a:r>
          </a:p>
          <a:p>
            <a:pPr>
              <a:spcBef>
                <a:spcPts val="300"/>
              </a:spcBef>
              <a:spcAft>
                <a:spcPts val="300"/>
              </a:spcAft>
            </a:pPr>
            <a:r>
              <a:rPr lang="en-US" altLang="en-US" sz="1600" dirty="0"/>
              <a:t>SHRM (2022). The Role of HR in Small Business. Society for Human Resource Management.</a:t>
            </a:r>
          </a:p>
          <a:p>
            <a:pPr>
              <a:spcBef>
                <a:spcPts val="300"/>
              </a:spcBef>
              <a:spcAft>
                <a:spcPts val="300"/>
              </a:spcAft>
            </a:pPr>
            <a:r>
              <a:rPr lang="en-GB" sz="1600" dirty="0"/>
              <a:t>Whittington, R., </a:t>
            </a:r>
            <a:r>
              <a:rPr lang="en-GB" sz="1600" dirty="0" err="1"/>
              <a:t>Regnér</a:t>
            </a:r>
            <a:r>
              <a:rPr lang="en-GB" sz="1600" dirty="0"/>
              <a:t>, P., Angwin, D., Johnson, G., Scholes, K., Evans, J. and Kerridge, C. (2020). </a:t>
            </a:r>
            <a:r>
              <a:rPr lang="en-GB" sz="1600" i="1" dirty="0"/>
              <a:t>Exploring strategy: Text and cases</a:t>
            </a:r>
            <a:r>
              <a:rPr lang="en-GB" sz="1600" dirty="0"/>
              <a:t>. Harlow, England: Pearson.</a:t>
            </a:r>
          </a:p>
          <a:p>
            <a:pPr>
              <a:spcBef>
                <a:spcPts val="300"/>
              </a:spcBef>
              <a:spcAft>
                <a:spcPts val="300"/>
              </a:spcAft>
            </a:pPr>
            <a:endParaRPr lang="en-US" altLang="en-US" sz="1600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2B27636-99CB-8FE5-BEBF-080F9BBC24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32</a:t>
            </a:fld>
            <a:endParaRPr lang="en-GB" altLang="en-US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8103</TotalTime>
  <Words>1838</Words>
  <Application>Microsoft Macintosh PowerPoint</Application>
  <PresentationFormat>On-screen Show (4:3)</PresentationFormat>
  <Paragraphs>213</Paragraphs>
  <Slides>32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6" baseType="lpstr">
      <vt:lpstr>Arial</vt:lpstr>
      <vt:lpstr>Myriad Pro</vt:lpstr>
      <vt:lpstr>Verdana</vt:lpstr>
      <vt:lpstr>20140311PresentationUWTSDTemplate</vt:lpstr>
      <vt:lpstr>LCBB5012 </vt:lpstr>
      <vt:lpstr>Recap – Week 4</vt:lpstr>
      <vt:lpstr>Today’s outline</vt:lpstr>
      <vt:lpstr>What is Performance Management (PM)?</vt:lpstr>
      <vt:lpstr>The Purpose of PM</vt:lpstr>
      <vt:lpstr>Nature and Principles of PM</vt:lpstr>
      <vt:lpstr>Performance Management Systems (PMS)</vt:lpstr>
      <vt:lpstr>Steps in Performance Appraisal as per PMS</vt:lpstr>
      <vt:lpstr>Defining the Employee’s Performance Standards</vt:lpstr>
      <vt:lpstr>Key Performance Indicator (KPI)</vt:lpstr>
      <vt:lpstr>Key Aspects of KPIs</vt:lpstr>
      <vt:lpstr>SMART objectives (goals)</vt:lpstr>
      <vt:lpstr>Activity 1 (40 minutes)</vt:lpstr>
      <vt:lpstr>Who Should Do the Appraising?</vt:lpstr>
      <vt:lpstr>360-degree feedback</vt:lpstr>
      <vt:lpstr>Problems with the PM Model</vt:lpstr>
      <vt:lpstr>Performance Leadership</vt:lpstr>
      <vt:lpstr>Performance Leadership Skills</vt:lpstr>
      <vt:lpstr>Linking Performance to Reward</vt:lpstr>
      <vt:lpstr>What is Reward Management?</vt:lpstr>
      <vt:lpstr>Aims of Reward Management</vt:lpstr>
      <vt:lpstr>Reward Drivers</vt:lpstr>
      <vt:lpstr>Total Reward Model</vt:lpstr>
      <vt:lpstr>Intrinsic Rewards – Employee Motivation – Employee Performance</vt:lpstr>
      <vt:lpstr>What is Reward Strategy?</vt:lpstr>
      <vt:lpstr>Formulating Reward Strategy</vt:lpstr>
      <vt:lpstr>Reward Management in Practice</vt:lpstr>
      <vt:lpstr>Guiding principles for grade and pay structures</vt:lpstr>
      <vt:lpstr>Types of Grades and Pay Structures</vt:lpstr>
      <vt:lpstr>Activity 2 (40 minutes)</vt:lpstr>
      <vt:lpstr>Summary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Koushik Das Sarma</cp:lastModifiedBy>
  <cp:revision>56</cp:revision>
  <cp:lastPrinted>1601-01-01T00:00:00Z</cp:lastPrinted>
  <dcterms:created xsi:type="dcterms:W3CDTF">2002-10-07T19:43:58Z</dcterms:created>
  <dcterms:modified xsi:type="dcterms:W3CDTF">2026-02-07T14:28:30Z</dcterms:modified>
</cp:coreProperties>
</file>