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6" r:id="rId1"/>
    <p:sldMasterId id="2147483698" r:id="rId2"/>
  </p:sldMasterIdLst>
  <p:notesMasterIdLst>
    <p:notesMasterId r:id="rId25"/>
  </p:notesMasterIdLst>
  <p:sldIdLst>
    <p:sldId id="327" r:id="rId3"/>
    <p:sldId id="370" r:id="rId4"/>
    <p:sldId id="371" r:id="rId5"/>
    <p:sldId id="372" r:id="rId6"/>
    <p:sldId id="373" r:id="rId7"/>
    <p:sldId id="374" r:id="rId8"/>
    <p:sldId id="358" r:id="rId9"/>
    <p:sldId id="359" r:id="rId10"/>
    <p:sldId id="375" r:id="rId11"/>
    <p:sldId id="360" r:id="rId12"/>
    <p:sldId id="280" r:id="rId13"/>
    <p:sldId id="361" r:id="rId14"/>
    <p:sldId id="282" r:id="rId15"/>
    <p:sldId id="283" r:id="rId16"/>
    <p:sldId id="362" r:id="rId17"/>
    <p:sldId id="287" r:id="rId18"/>
    <p:sldId id="288" r:id="rId19"/>
    <p:sldId id="289" r:id="rId20"/>
    <p:sldId id="290" r:id="rId21"/>
    <p:sldId id="291" r:id="rId22"/>
    <p:sldId id="313" r:id="rId23"/>
    <p:sldId id="376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484" autoAdjust="0"/>
  </p:normalViewPr>
  <p:slideViewPr>
    <p:cSldViewPr>
      <p:cViewPr varScale="1">
        <p:scale>
          <a:sx n="89" d="100"/>
          <a:sy n="89" d="100"/>
        </p:scale>
        <p:origin x="62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6B8D1D56-44E3-46E9-9548-51F3EF398D19}"/>
    <pc:docChg chg="custSel delSld modSld">
      <pc:chgData name="Paul Tinkler" userId="bcebf29c-73c2-433d-80d2-6bad896374bf" providerId="ADAL" clId="{6B8D1D56-44E3-46E9-9548-51F3EF398D19}" dt="2018-03-20T13:44:29.124" v="161" actId="1076"/>
      <pc:docMkLst>
        <pc:docMk/>
      </pc:docMkLst>
      <pc:sldChg chg="addSp delSp modSp">
        <pc:chgData name="Paul Tinkler" userId="bcebf29c-73c2-433d-80d2-6bad896374bf" providerId="ADAL" clId="{6B8D1D56-44E3-46E9-9548-51F3EF398D19}" dt="2018-03-20T13:44:29.124" v="161" actId="1076"/>
        <pc:sldMkLst>
          <pc:docMk/>
          <pc:sldMk cId="753883808" sldId="370"/>
        </pc:sldMkLst>
        <pc:spChg chg="mod">
          <ac:chgData name="Paul Tinkler" userId="bcebf29c-73c2-433d-80d2-6bad896374bf" providerId="ADAL" clId="{6B8D1D56-44E3-46E9-9548-51F3EF398D19}" dt="2018-03-20T13:40:18.846" v="154" actId="20577"/>
          <ac:spMkLst>
            <pc:docMk/>
            <pc:sldMk cId="753883808" sldId="370"/>
            <ac:spMk id="3" creationId="{2909FFA9-E56F-4B9D-8443-7EECC83EF42D}"/>
          </ac:spMkLst>
        </pc:spChg>
        <pc:picChg chg="mod">
          <ac:chgData name="Paul Tinkler" userId="bcebf29c-73c2-433d-80d2-6bad896374bf" providerId="ADAL" clId="{6B8D1D56-44E3-46E9-9548-51F3EF398D19}" dt="2018-03-20T13:41:46.308" v="156" actId="1076"/>
          <ac:picMkLst>
            <pc:docMk/>
            <pc:sldMk cId="753883808" sldId="370"/>
            <ac:picMk id="6" creationId="{6C817DD8-DB08-4244-ACA8-3EB4A3EB4C8D}"/>
          </ac:picMkLst>
        </pc:picChg>
        <pc:picChg chg="del">
          <ac:chgData name="Paul Tinkler" userId="bcebf29c-73c2-433d-80d2-6bad896374bf" providerId="ADAL" clId="{6B8D1D56-44E3-46E9-9548-51F3EF398D19}" dt="2018-03-20T13:41:34.246" v="155" actId="478"/>
          <ac:picMkLst>
            <pc:docMk/>
            <pc:sldMk cId="753883808" sldId="370"/>
            <ac:picMk id="9" creationId="{86616F0B-58A5-492C-91F0-8E7538F47CEB}"/>
          </ac:picMkLst>
        </pc:picChg>
        <pc:picChg chg="add del mod">
          <ac:chgData name="Paul Tinkler" userId="bcebf29c-73c2-433d-80d2-6bad896374bf" providerId="ADAL" clId="{6B8D1D56-44E3-46E9-9548-51F3EF398D19}" dt="2018-03-20T13:43:43.813" v="158" actId="931"/>
          <ac:picMkLst>
            <pc:docMk/>
            <pc:sldMk cId="753883808" sldId="370"/>
            <ac:picMk id="15" creationId="{9957A388-A6CF-485F-A598-992CA004F81A}"/>
          </ac:picMkLst>
        </pc:picChg>
        <pc:picChg chg="add mod">
          <ac:chgData name="Paul Tinkler" userId="bcebf29c-73c2-433d-80d2-6bad896374bf" providerId="ADAL" clId="{6B8D1D56-44E3-46E9-9548-51F3EF398D19}" dt="2018-03-20T13:44:29.124" v="161" actId="1076"/>
          <ac:picMkLst>
            <pc:docMk/>
            <pc:sldMk cId="753883808" sldId="370"/>
            <ac:picMk id="17" creationId="{C6F1173E-613B-4997-BA22-A6607FC2E165}"/>
          </ac:picMkLst>
        </pc:picChg>
      </pc:sldChg>
    </pc:docChg>
  </pc:docChgLst>
  <pc:docChgLst>
    <pc:chgData name="Paul Tinkler" userId="bcebf29c-73c2-433d-80d2-6bad896374bf" providerId="ADAL" clId="{CB5D3B93-651D-41CA-9FAE-26DB4F85E2BF}"/>
    <pc:docChg chg="undo custSel addSld delSld modSld">
      <pc:chgData name="Paul Tinkler" userId="bcebf29c-73c2-433d-80d2-6bad896374bf" providerId="ADAL" clId="{CB5D3B93-651D-41CA-9FAE-26DB4F85E2BF}" dt="2018-03-27T12:58:03.313" v="554"/>
      <pc:docMkLst>
        <pc:docMk/>
      </pc:docMkLst>
      <pc:sldChg chg="addSp delSp modSp">
        <pc:chgData name="Paul Tinkler" userId="bcebf29c-73c2-433d-80d2-6bad896374bf" providerId="ADAL" clId="{CB5D3B93-651D-41CA-9FAE-26DB4F85E2BF}" dt="2018-03-27T12:47:28.856" v="494" actId="14100"/>
        <pc:sldMkLst>
          <pc:docMk/>
          <pc:sldMk cId="3390803431" sldId="280"/>
        </pc:sldMkLst>
        <pc:spChg chg="add del mod">
          <ac:chgData name="Paul Tinkler" userId="bcebf29c-73c2-433d-80d2-6bad896374bf" providerId="ADAL" clId="{CB5D3B93-651D-41CA-9FAE-26DB4F85E2BF}" dt="2018-03-27T12:46:36.398" v="486" actId="478"/>
          <ac:spMkLst>
            <pc:docMk/>
            <pc:sldMk cId="3390803431" sldId="280"/>
            <ac:spMk id="9" creationId="{E1306280-539A-4F77-8BFF-A9635B03A03D}"/>
          </ac:spMkLst>
        </pc:spChg>
        <pc:picChg chg="add del mod">
          <ac:chgData name="Paul Tinkler" userId="bcebf29c-73c2-433d-80d2-6bad896374bf" providerId="ADAL" clId="{CB5D3B93-651D-41CA-9FAE-26DB4F85E2BF}" dt="2018-03-27T12:42:14.087" v="484" actId="478"/>
          <ac:picMkLst>
            <pc:docMk/>
            <pc:sldMk cId="3390803431" sldId="280"/>
            <ac:picMk id="6" creationId="{BB7A9093-FF3A-4D77-AD99-C95EBDBE24B3}"/>
          </ac:picMkLst>
        </pc:picChg>
        <pc:picChg chg="add mod">
          <ac:chgData name="Paul Tinkler" userId="bcebf29c-73c2-433d-80d2-6bad896374bf" providerId="ADAL" clId="{CB5D3B93-651D-41CA-9FAE-26DB4F85E2BF}" dt="2018-03-27T12:47:03.539" v="492" actId="1076"/>
          <ac:picMkLst>
            <pc:docMk/>
            <pc:sldMk cId="3390803431" sldId="280"/>
            <ac:picMk id="8" creationId="{9488AE80-7C52-491C-A291-B92A96C69568}"/>
          </ac:picMkLst>
        </pc:picChg>
        <pc:picChg chg="mod">
          <ac:chgData name="Paul Tinkler" userId="bcebf29c-73c2-433d-80d2-6bad896374bf" providerId="ADAL" clId="{CB5D3B93-651D-41CA-9FAE-26DB4F85E2BF}" dt="2018-03-27T12:47:28.856" v="494" actId="14100"/>
          <ac:picMkLst>
            <pc:docMk/>
            <pc:sldMk cId="3390803431" sldId="280"/>
            <ac:picMk id="1026" creationId="{00000000-0000-0000-0000-000000000000}"/>
          </ac:picMkLst>
        </pc:picChg>
      </pc:sldChg>
      <pc:sldChg chg="addSp delSp modSp modAnim">
        <pc:chgData name="Paul Tinkler" userId="bcebf29c-73c2-433d-80d2-6bad896374bf" providerId="ADAL" clId="{CB5D3B93-651D-41CA-9FAE-26DB4F85E2BF}" dt="2018-03-27T12:50:20.100" v="504"/>
        <pc:sldMkLst>
          <pc:docMk/>
          <pc:sldMk cId="3768972674" sldId="282"/>
        </pc:sldMkLst>
        <pc:spChg chg="mod">
          <ac:chgData name="Paul Tinkler" userId="bcebf29c-73c2-433d-80d2-6bad896374bf" providerId="ADAL" clId="{CB5D3B93-651D-41CA-9FAE-26DB4F85E2BF}" dt="2018-03-27T12:50:20.100" v="504"/>
          <ac:spMkLst>
            <pc:docMk/>
            <pc:sldMk cId="3768972674" sldId="282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2:48:58.850" v="496" actId="478"/>
          <ac:spMkLst>
            <pc:docMk/>
            <pc:sldMk cId="3768972674" sldId="282"/>
            <ac:spMk id="8" creationId="{5383BB78-8334-46E8-AE32-4E37F9593A86}"/>
          </ac:spMkLst>
        </pc:spChg>
        <pc:picChg chg="add mod">
          <ac:chgData name="Paul Tinkler" userId="bcebf29c-73c2-433d-80d2-6bad896374bf" providerId="ADAL" clId="{CB5D3B93-651D-41CA-9FAE-26DB4F85E2BF}" dt="2018-03-27T12:49:23.780" v="501" actId="14100"/>
          <ac:picMkLst>
            <pc:docMk/>
            <pc:sldMk cId="3768972674" sldId="282"/>
            <ac:picMk id="7" creationId="{CBB8B941-CFF7-4BDA-8BE8-BFAEBD55AFEB}"/>
          </ac:picMkLst>
        </pc:picChg>
      </pc:sldChg>
      <pc:sldChg chg="modSp modAnim">
        <pc:chgData name="Paul Tinkler" userId="bcebf29c-73c2-433d-80d2-6bad896374bf" providerId="ADAL" clId="{CB5D3B93-651D-41CA-9FAE-26DB4F85E2BF}" dt="2018-03-27T12:50:36.237" v="506"/>
        <pc:sldMkLst>
          <pc:docMk/>
          <pc:sldMk cId="1604740177" sldId="283"/>
        </pc:sldMkLst>
        <pc:spChg chg="mod">
          <ac:chgData name="Paul Tinkler" userId="bcebf29c-73c2-433d-80d2-6bad896374bf" providerId="ADAL" clId="{CB5D3B93-651D-41CA-9FAE-26DB4F85E2BF}" dt="2018-03-27T12:50:36.237" v="506"/>
          <ac:spMkLst>
            <pc:docMk/>
            <pc:sldMk cId="1604740177" sldId="283"/>
            <ac:spMk id="3" creationId="{00000000-0000-0000-0000-000000000000}"/>
          </ac:spMkLst>
        </pc:spChg>
      </pc:sldChg>
      <pc:sldChg chg="del">
        <pc:chgData name="Paul Tinkler" userId="bcebf29c-73c2-433d-80d2-6bad896374bf" providerId="ADAL" clId="{CB5D3B93-651D-41CA-9FAE-26DB4F85E2BF}" dt="2018-03-27T12:31:58.174" v="474" actId="2696"/>
        <pc:sldMkLst>
          <pc:docMk/>
          <pc:sldMk cId="154640312" sldId="286"/>
        </pc:sldMkLst>
      </pc:sldChg>
      <pc:sldChg chg="addSp modSp">
        <pc:chgData name="Paul Tinkler" userId="bcebf29c-73c2-433d-80d2-6bad896374bf" providerId="ADAL" clId="{CB5D3B93-651D-41CA-9FAE-26DB4F85E2BF}" dt="2018-03-27T12:52:32.044" v="518" actId="14100"/>
        <pc:sldMkLst>
          <pc:docMk/>
          <pc:sldMk cId="2786072648" sldId="287"/>
        </pc:sldMkLst>
        <pc:spChg chg="mod">
          <ac:chgData name="Paul Tinkler" userId="bcebf29c-73c2-433d-80d2-6bad896374bf" providerId="ADAL" clId="{CB5D3B93-651D-41CA-9FAE-26DB4F85E2BF}" dt="2018-03-27T12:52:26.857" v="517" actId="27636"/>
          <ac:spMkLst>
            <pc:docMk/>
            <pc:sldMk cId="2786072648" sldId="287"/>
            <ac:spMk id="3" creationId="{00000000-0000-0000-0000-000000000000}"/>
          </ac:spMkLst>
        </pc:spChg>
        <pc:spChg chg="add mod ord">
          <ac:chgData name="Paul Tinkler" userId="bcebf29c-73c2-433d-80d2-6bad896374bf" providerId="ADAL" clId="{CB5D3B93-651D-41CA-9FAE-26DB4F85E2BF}" dt="2018-03-27T12:52:12.641" v="514" actId="167"/>
          <ac:spMkLst>
            <pc:docMk/>
            <pc:sldMk cId="2786072648" sldId="287"/>
            <ac:spMk id="8" creationId="{26D390B7-83D0-4C70-990E-F3725375FB76}"/>
          </ac:spMkLst>
        </pc:spChg>
        <pc:picChg chg="add mod ord">
          <ac:chgData name="Paul Tinkler" userId="bcebf29c-73c2-433d-80d2-6bad896374bf" providerId="ADAL" clId="{CB5D3B93-651D-41CA-9FAE-26DB4F85E2BF}" dt="2018-03-27T12:52:32.044" v="518" actId="14100"/>
          <ac:picMkLst>
            <pc:docMk/>
            <pc:sldMk cId="2786072648" sldId="287"/>
            <ac:picMk id="7" creationId="{419ECE1D-86C7-4702-B5DD-44342D0866DE}"/>
          </ac:picMkLst>
        </pc:picChg>
      </pc:sldChg>
      <pc:sldChg chg="addSp modSp">
        <pc:chgData name="Paul Tinkler" userId="bcebf29c-73c2-433d-80d2-6bad896374bf" providerId="ADAL" clId="{CB5D3B93-651D-41CA-9FAE-26DB4F85E2BF}" dt="2018-03-27T12:54:48.649" v="532" actId="1076"/>
        <pc:sldMkLst>
          <pc:docMk/>
          <pc:sldMk cId="3494623138" sldId="288"/>
        </pc:sldMkLst>
        <pc:spChg chg="mod">
          <ac:chgData name="Paul Tinkler" userId="bcebf29c-73c2-433d-80d2-6bad896374bf" providerId="ADAL" clId="{CB5D3B93-651D-41CA-9FAE-26DB4F85E2BF}" dt="2018-03-27T12:54:28.189" v="529" actId="27636"/>
          <ac:spMkLst>
            <pc:docMk/>
            <pc:sldMk cId="3494623138" sldId="288"/>
            <ac:spMk id="3" creationId="{00000000-0000-0000-0000-000000000000}"/>
          </ac:spMkLst>
        </pc:spChg>
        <pc:picChg chg="add mod ord">
          <ac:chgData name="Paul Tinkler" userId="bcebf29c-73c2-433d-80d2-6bad896374bf" providerId="ADAL" clId="{CB5D3B93-651D-41CA-9FAE-26DB4F85E2BF}" dt="2018-03-27T12:54:48.649" v="532" actId="1076"/>
          <ac:picMkLst>
            <pc:docMk/>
            <pc:sldMk cId="3494623138" sldId="288"/>
            <ac:picMk id="7" creationId="{3150E0BB-57A6-433E-A6A5-E685F23F0900}"/>
          </ac:picMkLst>
        </pc:picChg>
      </pc:sldChg>
      <pc:sldChg chg="addSp delSp modSp modAnim">
        <pc:chgData name="Paul Tinkler" userId="bcebf29c-73c2-433d-80d2-6bad896374bf" providerId="ADAL" clId="{CB5D3B93-651D-41CA-9FAE-26DB4F85E2BF}" dt="2018-03-27T12:56:32.890" v="546"/>
        <pc:sldMkLst>
          <pc:docMk/>
          <pc:sldMk cId="455414895" sldId="289"/>
        </pc:sldMkLst>
        <pc:spChg chg="mod">
          <ac:chgData name="Paul Tinkler" userId="bcebf29c-73c2-433d-80d2-6bad896374bf" providerId="ADAL" clId="{CB5D3B93-651D-41CA-9FAE-26DB4F85E2BF}" dt="2018-03-27T12:56:32.890" v="546"/>
          <ac:spMkLst>
            <pc:docMk/>
            <pc:sldMk cId="455414895" sldId="289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2:55:33.808" v="534" actId="478"/>
          <ac:spMkLst>
            <pc:docMk/>
            <pc:sldMk cId="455414895" sldId="289"/>
            <ac:spMk id="8" creationId="{0BDF6AA7-3932-423A-AA5A-0AAB895D52B0}"/>
          </ac:spMkLst>
        </pc:spChg>
        <pc:picChg chg="add mod ord">
          <ac:chgData name="Paul Tinkler" userId="bcebf29c-73c2-433d-80d2-6bad896374bf" providerId="ADAL" clId="{CB5D3B93-651D-41CA-9FAE-26DB4F85E2BF}" dt="2018-03-27T12:56:01.327" v="541" actId="167"/>
          <ac:picMkLst>
            <pc:docMk/>
            <pc:sldMk cId="455414895" sldId="289"/>
            <ac:picMk id="7" creationId="{D190F3E5-F5C2-43C4-9317-2FCD123A7579}"/>
          </ac:picMkLst>
        </pc:picChg>
      </pc:sldChg>
      <pc:sldChg chg="modSp modAnim">
        <pc:chgData name="Paul Tinkler" userId="bcebf29c-73c2-433d-80d2-6bad896374bf" providerId="ADAL" clId="{CB5D3B93-651D-41CA-9FAE-26DB4F85E2BF}" dt="2018-03-27T12:57:35.574" v="552"/>
        <pc:sldMkLst>
          <pc:docMk/>
          <pc:sldMk cId="611323900" sldId="290"/>
        </pc:sldMkLst>
        <pc:spChg chg="mod">
          <ac:chgData name="Paul Tinkler" userId="bcebf29c-73c2-433d-80d2-6bad896374bf" providerId="ADAL" clId="{CB5D3B93-651D-41CA-9FAE-26DB4F85E2BF}" dt="2018-03-27T11:40:42.599" v="209" actId="14100"/>
          <ac:spMkLst>
            <pc:docMk/>
            <pc:sldMk cId="611323900" sldId="290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57:35.574" v="552"/>
          <ac:spMkLst>
            <pc:docMk/>
            <pc:sldMk cId="611323900" sldId="290"/>
            <ac:spMk id="3" creationId="{00000000-0000-0000-0000-000000000000}"/>
          </ac:spMkLst>
        </pc:spChg>
      </pc:sldChg>
      <pc:sldChg chg="modSp">
        <pc:chgData name="Paul Tinkler" userId="bcebf29c-73c2-433d-80d2-6bad896374bf" providerId="ADAL" clId="{CB5D3B93-651D-41CA-9FAE-26DB4F85E2BF}" dt="2018-03-27T12:58:03.313" v="554"/>
        <pc:sldMkLst>
          <pc:docMk/>
          <pc:sldMk cId="3913086027" sldId="291"/>
        </pc:sldMkLst>
        <pc:spChg chg="mod">
          <ac:chgData name="Paul Tinkler" userId="bcebf29c-73c2-433d-80d2-6bad896374bf" providerId="ADAL" clId="{CB5D3B93-651D-41CA-9FAE-26DB4F85E2BF}" dt="2018-03-27T12:58:03.313" v="554"/>
          <ac:spMkLst>
            <pc:docMk/>
            <pc:sldMk cId="3913086027" sldId="291"/>
            <ac:spMk id="3" creationId="{00000000-0000-0000-0000-000000000000}"/>
          </ac:spMkLst>
        </pc:spChg>
      </pc:sldChg>
      <pc:sldChg chg="addSp delSp modSp del">
        <pc:chgData name="Paul Tinkler" userId="bcebf29c-73c2-433d-80d2-6bad896374bf" providerId="ADAL" clId="{CB5D3B93-651D-41CA-9FAE-26DB4F85E2BF}" dt="2018-03-27T12:31:39.484" v="448" actId="2696"/>
        <pc:sldMkLst>
          <pc:docMk/>
          <pc:sldMk cId="3545074148" sldId="292"/>
        </pc:sldMkLst>
        <pc:spChg chg="mod">
          <ac:chgData name="Paul Tinkler" userId="bcebf29c-73c2-433d-80d2-6bad896374bf" providerId="ADAL" clId="{CB5D3B93-651D-41CA-9FAE-26DB4F85E2BF}" dt="2018-03-27T11:44:19.511" v="234" actId="1076"/>
          <ac:spMkLst>
            <pc:docMk/>
            <pc:sldMk cId="3545074148" sldId="292"/>
            <ac:spMk id="2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7T11:43:11.683" v="228" actId="478"/>
          <ac:spMkLst>
            <pc:docMk/>
            <pc:sldMk cId="3545074148" sldId="292"/>
            <ac:spMk id="3" creationId="{51EF1BC1-C441-4320-8F60-2E9B67A3B525}"/>
          </ac:spMkLst>
        </pc:spChg>
        <pc:spChg chg="add del mod">
          <ac:chgData name="Paul Tinkler" userId="bcebf29c-73c2-433d-80d2-6bad896374bf" providerId="ADAL" clId="{CB5D3B93-651D-41CA-9FAE-26DB4F85E2BF}" dt="2018-03-27T11:44:07.197" v="233" actId="478"/>
          <ac:spMkLst>
            <pc:docMk/>
            <pc:sldMk cId="3545074148" sldId="292"/>
            <ac:spMk id="7" creationId="{7979B52F-CAE9-4312-BBA7-8747BA981ECC}"/>
          </ac:spMkLst>
        </pc:spChg>
        <pc:spChg chg="add del mod">
          <ac:chgData name="Paul Tinkler" userId="bcebf29c-73c2-433d-80d2-6bad896374bf" providerId="ADAL" clId="{CB5D3B93-651D-41CA-9FAE-26DB4F85E2BF}" dt="2018-03-27T11:45:46.366" v="240" actId="478"/>
          <ac:spMkLst>
            <pc:docMk/>
            <pc:sldMk cId="3545074148" sldId="292"/>
            <ac:spMk id="10" creationId="{BA79C402-6027-45F4-834E-48DD9E38C3A4}"/>
          </ac:spMkLst>
        </pc:spChg>
        <pc:picChg chg="add mod">
          <ac:chgData name="Paul Tinkler" userId="bcebf29c-73c2-433d-80d2-6bad896374bf" providerId="ADAL" clId="{CB5D3B93-651D-41CA-9FAE-26DB4F85E2BF}" dt="2018-03-27T11:44:33.038" v="237" actId="1076"/>
          <ac:picMkLst>
            <pc:docMk/>
            <pc:sldMk cId="3545074148" sldId="292"/>
            <ac:picMk id="6" creationId="{6735E094-3AF4-4425-A707-81C5B7F4A4C7}"/>
          </ac:picMkLst>
        </pc:picChg>
        <pc:picChg chg="add mod">
          <ac:chgData name="Paul Tinkler" userId="bcebf29c-73c2-433d-80d2-6bad896374bf" providerId="ADAL" clId="{CB5D3B93-651D-41CA-9FAE-26DB4F85E2BF}" dt="2018-03-27T11:45:49.571" v="241" actId="1076"/>
          <ac:picMkLst>
            <pc:docMk/>
            <pc:sldMk cId="3545074148" sldId="292"/>
            <ac:picMk id="9" creationId="{AF85973C-2539-4A9C-A03C-1EAB0E20A999}"/>
          </ac:picMkLst>
        </pc:picChg>
      </pc:sldChg>
      <pc:sldChg chg="modSp del">
        <pc:chgData name="Paul Tinkler" userId="bcebf29c-73c2-433d-80d2-6bad896374bf" providerId="ADAL" clId="{CB5D3B93-651D-41CA-9FAE-26DB4F85E2BF}" dt="2018-03-27T12:31:40.738" v="449" actId="2696"/>
        <pc:sldMkLst>
          <pc:docMk/>
          <pc:sldMk cId="3639672317" sldId="293"/>
        </pc:sldMkLst>
        <pc:spChg chg="mod">
          <ac:chgData name="Paul Tinkler" userId="bcebf29c-73c2-433d-80d2-6bad896374bf" providerId="ADAL" clId="{CB5D3B93-651D-41CA-9FAE-26DB4F85E2BF}" dt="2018-03-27T11:42:17.623" v="223" actId="14100"/>
          <ac:spMkLst>
            <pc:docMk/>
            <pc:sldMk cId="3639672317" sldId="293"/>
            <ac:spMk id="3" creationId="{00000000-0000-0000-0000-000000000000}"/>
          </ac:spMkLst>
        </pc:spChg>
      </pc:sldChg>
      <pc:sldChg chg="modSp del">
        <pc:chgData name="Paul Tinkler" userId="bcebf29c-73c2-433d-80d2-6bad896374bf" providerId="ADAL" clId="{CB5D3B93-651D-41CA-9FAE-26DB4F85E2BF}" dt="2018-03-27T12:31:41.540" v="450" actId="2696"/>
        <pc:sldMkLst>
          <pc:docMk/>
          <pc:sldMk cId="2221169744" sldId="294"/>
        </pc:sldMkLst>
        <pc:spChg chg="mod">
          <ac:chgData name="Paul Tinkler" userId="bcebf29c-73c2-433d-80d2-6bad896374bf" providerId="ADAL" clId="{CB5D3B93-651D-41CA-9FAE-26DB4F85E2BF}" dt="2018-03-27T11:42:43.943" v="225" actId="1076"/>
          <ac:spMkLst>
            <pc:docMk/>
            <pc:sldMk cId="2221169744" sldId="294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1:42:59.487" v="227" actId="114"/>
          <ac:spMkLst>
            <pc:docMk/>
            <pc:sldMk cId="2221169744" sldId="294"/>
            <ac:spMk id="3" creationId="{00000000-0000-0000-0000-000000000000}"/>
          </ac:spMkLst>
        </pc:spChg>
      </pc:sldChg>
      <pc:sldChg chg="modSp del">
        <pc:chgData name="Paul Tinkler" userId="bcebf29c-73c2-433d-80d2-6bad896374bf" providerId="ADAL" clId="{CB5D3B93-651D-41CA-9FAE-26DB4F85E2BF}" dt="2018-03-27T12:31:42.071" v="451" actId="2696"/>
        <pc:sldMkLst>
          <pc:docMk/>
          <pc:sldMk cId="2600645617" sldId="295"/>
        </pc:sldMkLst>
        <pc:spChg chg="mod">
          <ac:chgData name="Paul Tinkler" userId="bcebf29c-73c2-433d-80d2-6bad896374bf" providerId="ADAL" clId="{CB5D3B93-651D-41CA-9FAE-26DB4F85E2BF}" dt="2018-03-27T11:46:56.111" v="250" actId="14100"/>
          <ac:spMkLst>
            <pc:docMk/>
            <pc:sldMk cId="2600645617" sldId="295"/>
            <ac:spMk id="3" creationId="{00000000-0000-0000-0000-000000000000}"/>
          </ac:spMkLst>
        </pc:spChg>
      </pc:sldChg>
      <pc:sldChg chg="addSp delSp modSp del">
        <pc:chgData name="Paul Tinkler" userId="bcebf29c-73c2-433d-80d2-6bad896374bf" providerId="ADAL" clId="{CB5D3B93-651D-41CA-9FAE-26DB4F85E2BF}" dt="2018-03-27T12:31:43.087" v="453" actId="2696"/>
        <pc:sldMkLst>
          <pc:docMk/>
          <pc:sldMk cId="1721721511" sldId="296"/>
        </pc:sldMkLst>
        <pc:spChg chg="mod">
          <ac:chgData name="Paul Tinkler" userId="bcebf29c-73c2-433d-80d2-6bad896374bf" providerId="ADAL" clId="{CB5D3B93-651D-41CA-9FAE-26DB4F85E2BF}" dt="2018-03-27T11:48:39.967" v="255" actId="14100"/>
          <ac:spMkLst>
            <pc:docMk/>
            <pc:sldMk cId="1721721511" sldId="296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1:49:23.747" v="268" actId="12"/>
          <ac:spMkLst>
            <pc:docMk/>
            <pc:sldMk cId="1721721511" sldId="296"/>
            <ac:spMk id="3" creationId="{00000000-0000-0000-0000-000000000000}"/>
          </ac:spMkLst>
        </pc:spChg>
        <pc:spChg chg="del mod">
          <ac:chgData name="Paul Tinkler" userId="bcebf29c-73c2-433d-80d2-6bad896374bf" providerId="ADAL" clId="{CB5D3B93-651D-41CA-9FAE-26DB4F85E2BF}" dt="2018-03-27T11:48:58.335" v="259" actId="478"/>
          <ac:spMkLst>
            <pc:docMk/>
            <pc:sldMk cId="1721721511" sldId="296"/>
            <ac:spMk id="6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7T11:48:44.398" v="256" actId="478"/>
          <ac:spMkLst>
            <pc:docMk/>
            <pc:sldMk cId="1721721511" sldId="296"/>
            <ac:spMk id="7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1:50:22.427" v="273" actId="478"/>
          <ac:spMkLst>
            <pc:docMk/>
            <pc:sldMk cId="1721721511" sldId="296"/>
            <ac:spMk id="9" creationId="{19517051-AD4B-4165-8BA3-6E64A1CE0A0F}"/>
          </ac:spMkLst>
        </pc:spChg>
        <pc:picChg chg="add mod">
          <ac:chgData name="Paul Tinkler" userId="bcebf29c-73c2-433d-80d2-6bad896374bf" providerId="ADAL" clId="{CB5D3B93-651D-41CA-9FAE-26DB4F85E2BF}" dt="2018-03-27T11:50:28.835" v="275" actId="1076"/>
          <ac:picMkLst>
            <pc:docMk/>
            <pc:sldMk cId="1721721511" sldId="296"/>
            <ac:picMk id="8" creationId="{F0DFC2EC-84EF-40AD-874C-17ABC65D55D6}"/>
          </ac:picMkLst>
        </pc:picChg>
      </pc:sldChg>
      <pc:sldChg chg="modSp del">
        <pc:chgData name="Paul Tinkler" userId="bcebf29c-73c2-433d-80d2-6bad896374bf" providerId="ADAL" clId="{CB5D3B93-651D-41CA-9FAE-26DB4F85E2BF}" dt="2018-03-27T12:31:44.940" v="457" actId="2696"/>
        <pc:sldMkLst>
          <pc:docMk/>
          <pc:sldMk cId="1555530661" sldId="297"/>
        </pc:sldMkLst>
        <pc:spChg chg="mod">
          <ac:chgData name="Paul Tinkler" userId="bcebf29c-73c2-433d-80d2-6bad896374bf" providerId="ADAL" clId="{CB5D3B93-651D-41CA-9FAE-26DB4F85E2BF}" dt="2018-03-27T11:56:42.059" v="309" actId="1076"/>
          <ac:spMkLst>
            <pc:docMk/>
            <pc:sldMk cId="1555530661" sldId="297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1:56:56.663" v="312" actId="1076"/>
          <ac:spMkLst>
            <pc:docMk/>
            <pc:sldMk cId="1555530661" sldId="297"/>
            <ac:spMk id="5" creationId="{00000000-0000-0000-0000-000000000000}"/>
          </ac:spMkLst>
        </pc:spChg>
        <pc:picChg chg="mod">
          <ac:chgData name="Paul Tinkler" userId="bcebf29c-73c2-433d-80d2-6bad896374bf" providerId="ADAL" clId="{CB5D3B93-651D-41CA-9FAE-26DB4F85E2BF}" dt="2018-03-27T11:57:16.503" v="314" actId="1076"/>
          <ac:picMkLst>
            <pc:docMk/>
            <pc:sldMk cId="1555530661" sldId="297"/>
            <ac:picMk id="1026" creationId="{00000000-0000-0000-0000-000000000000}"/>
          </ac:picMkLst>
        </pc:picChg>
      </pc:sldChg>
      <pc:sldChg chg="modSp del">
        <pc:chgData name="Paul Tinkler" userId="bcebf29c-73c2-433d-80d2-6bad896374bf" providerId="ADAL" clId="{CB5D3B93-651D-41CA-9FAE-26DB4F85E2BF}" dt="2018-03-27T12:31:45.402" v="458" actId="2696"/>
        <pc:sldMkLst>
          <pc:docMk/>
          <pc:sldMk cId="361875003" sldId="298"/>
        </pc:sldMkLst>
        <pc:spChg chg="mod">
          <ac:chgData name="Paul Tinkler" userId="bcebf29c-73c2-433d-80d2-6bad896374bf" providerId="ADAL" clId="{CB5D3B93-651D-41CA-9FAE-26DB4F85E2BF}" dt="2018-03-27T11:58:06.503" v="326" actId="1076"/>
          <ac:spMkLst>
            <pc:docMk/>
            <pc:sldMk cId="361875003" sldId="298"/>
            <ac:spMk id="3" creationId="{00000000-0000-0000-0000-000000000000}"/>
          </ac:spMkLst>
        </pc:spChg>
      </pc:sldChg>
      <pc:sldChg chg="modSp del modAnim">
        <pc:chgData name="Paul Tinkler" userId="bcebf29c-73c2-433d-80d2-6bad896374bf" providerId="ADAL" clId="{CB5D3B93-651D-41CA-9FAE-26DB4F85E2BF}" dt="2018-03-27T12:31:45.825" v="459" actId="2696"/>
        <pc:sldMkLst>
          <pc:docMk/>
          <pc:sldMk cId="126944423" sldId="299"/>
        </pc:sldMkLst>
        <pc:spChg chg="mod">
          <ac:chgData name="Paul Tinkler" userId="bcebf29c-73c2-433d-80d2-6bad896374bf" providerId="ADAL" clId="{CB5D3B93-651D-41CA-9FAE-26DB4F85E2BF}" dt="2018-03-27T11:58:53.527" v="328" actId="14100"/>
          <ac:spMkLst>
            <pc:docMk/>
            <pc:sldMk cId="126944423" sldId="299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1:59:23.154" v="331" actId="12"/>
          <ac:spMkLst>
            <pc:docMk/>
            <pc:sldMk cId="126944423" sldId="299"/>
            <ac:spMk id="3" creationId="{00000000-0000-0000-0000-000000000000}"/>
          </ac:spMkLst>
        </pc:spChg>
      </pc:sldChg>
      <pc:sldChg chg="del">
        <pc:chgData name="Paul Tinkler" userId="bcebf29c-73c2-433d-80d2-6bad896374bf" providerId="ADAL" clId="{CB5D3B93-651D-41CA-9FAE-26DB4F85E2BF}" dt="2018-03-27T12:31:48.223" v="460" actId="2696"/>
        <pc:sldMkLst>
          <pc:docMk/>
          <pc:sldMk cId="1476647455" sldId="300"/>
        </pc:sldMkLst>
      </pc:sldChg>
      <pc:sldChg chg="del">
        <pc:chgData name="Paul Tinkler" userId="bcebf29c-73c2-433d-80d2-6bad896374bf" providerId="ADAL" clId="{CB5D3B93-651D-41CA-9FAE-26DB4F85E2BF}" dt="2018-03-27T12:31:49.287" v="461" actId="2696"/>
        <pc:sldMkLst>
          <pc:docMk/>
          <pc:sldMk cId="3112177146" sldId="301"/>
        </pc:sldMkLst>
      </pc:sldChg>
      <pc:sldChg chg="del">
        <pc:chgData name="Paul Tinkler" userId="bcebf29c-73c2-433d-80d2-6bad896374bf" providerId="ADAL" clId="{CB5D3B93-651D-41CA-9FAE-26DB4F85E2BF}" dt="2018-03-27T12:31:49.872" v="462" actId="2696"/>
        <pc:sldMkLst>
          <pc:docMk/>
          <pc:sldMk cId="2535443373" sldId="302"/>
        </pc:sldMkLst>
      </pc:sldChg>
      <pc:sldChg chg="del">
        <pc:chgData name="Paul Tinkler" userId="bcebf29c-73c2-433d-80d2-6bad896374bf" providerId="ADAL" clId="{CB5D3B93-651D-41CA-9FAE-26DB4F85E2BF}" dt="2018-03-27T12:31:50.457" v="463" actId="2696"/>
        <pc:sldMkLst>
          <pc:docMk/>
          <pc:sldMk cId="2820992695" sldId="303"/>
        </pc:sldMkLst>
      </pc:sldChg>
      <pc:sldChg chg="del">
        <pc:chgData name="Paul Tinkler" userId="bcebf29c-73c2-433d-80d2-6bad896374bf" providerId="ADAL" clId="{CB5D3B93-651D-41CA-9FAE-26DB4F85E2BF}" dt="2018-03-27T12:31:51.014" v="464" actId="2696"/>
        <pc:sldMkLst>
          <pc:docMk/>
          <pc:sldMk cId="1797127049" sldId="304"/>
        </pc:sldMkLst>
      </pc:sldChg>
      <pc:sldChg chg="del">
        <pc:chgData name="Paul Tinkler" userId="bcebf29c-73c2-433d-80d2-6bad896374bf" providerId="ADAL" clId="{CB5D3B93-651D-41CA-9FAE-26DB4F85E2BF}" dt="2018-03-27T12:31:51.621" v="465" actId="2696"/>
        <pc:sldMkLst>
          <pc:docMk/>
          <pc:sldMk cId="3827179245" sldId="305"/>
        </pc:sldMkLst>
      </pc:sldChg>
      <pc:sldChg chg="del">
        <pc:chgData name="Paul Tinkler" userId="bcebf29c-73c2-433d-80d2-6bad896374bf" providerId="ADAL" clId="{CB5D3B93-651D-41CA-9FAE-26DB4F85E2BF}" dt="2018-03-27T12:31:52.332" v="466" actId="2696"/>
        <pc:sldMkLst>
          <pc:docMk/>
          <pc:sldMk cId="1586590219" sldId="306"/>
        </pc:sldMkLst>
      </pc:sldChg>
      <pc:sldChg chg="del">
        <pc:chgData name="Paul Tinkler" userId="bcebf29c-73c2-433d-80d2-6bad896374bf" providerId="ADAL" clId="{CB5D3B93-651D-41CA-9FAE-26DB4F85E2BF}" dt="2018-03-27T12:31:52.951" v="467" actId="2696"/>
        <pc:sldMkLst>
          <pc:docMk/>
          <pc:sldMk cId="2539270825" sldId="307"/>
        </pc:sldMkLst>
      </pc:sldChg>
      <pc:sldChg chg="del">
        <pc:chgData name="Paul Tinkler" userId="bcebf29c-73c2-433d-80d2-6bad896374bf" providerId="ADAL" clId="{CB5D3B93-651D-41CA-9FAE-26DB4F85E2BF}" dt="2018-03-27T12:31:53.899" v="468" actId="2696"/>
        <pc:sldMkLst>
          <pc:docMk/>
          <pc:sldMk cId="1027248479" sldId="308"/>
        </pc:sldMkLst>
      </pc:sldChg>
      <pc:sldChg chg="del">
        <pc:chgData name="Paul Tinkler" userId="bcebf29c-73c2-433d-80d2-6bad896374bf" providerId="ADAL" clId="{CB5D3B93-651D-41CA-9FAE-26DB4F85E2BF}" dt="2018-03-27T12:31:54.745" v="469" actId="2696"/>
        <pc:sldMkLst>
          <pc:docMk/>
          <pc:sldMk cId="293562848" sldId="309"/>
        </pc:sldMkLst>
      </pc:sldChg>
      <pc:sldChg chg="del">
        <pc:chgData name="Paul Tinkler" userId="bcebf29c-73c2-433d-80d2-6bad896374bf" providerId="ADAL" clId="{CB5D3B93-651D-41CA-9FAE-26DB4F85E2BF}" dt="2018-03-27T12:31:56.144" v="471" actId="2696"/>
        <pc:sldMkLst>
          <pc:docMk/>
          <pc:sldMk cId="3692365557" sldId="310"/>
        </pc:sldMkLst>
      </pc:sldChg>
      <pc:sldChg chg="del">
        <pc:chgData name="Paul Tinkler" userId="bcebf29c-73c2-433d-80d2-6bad896374bf" providerId="ADAL" clId="{CB5D3B93-651D-41CA-9FAE-26DB4F85E2BF}" dt="2018-03-27T12:31:56.744" v="472" actId="2696"/>
        <pc:sldMkLst>
          <pc:docMk/>
          <pc:sldMk cId="4221558982" sldId="311"/>
        </pc:sldMkLst>
      </pc:sldChg>
      <pc:sldChg chg="del">
        <pc:chgData name="Paul Tinkler" userId="bcebf29c-73c2-433d-80d2-6bad896374bf" providerId="ADAL" clId="{CB5D3B93-651D-41CA-9FAE-26DB4F85E2BF}" dt="2018-03-27T12:31:57.343" v="473" actId="2696"/>
        <pc:sldMkLst>
          <pc:docMk/>
          <pc:sldMk cId="3733294448" sldId="312"/>
        </pc:sldMkLst>
      </pc:sldChg>
      <pc:sldChg chg="modSp">
        <pc:chgData name="Paul Tinkler" userId="bcebf29c-73c2-433d-80d2-6bad896374bf" providerId="ADAL" clId="{CB5D3B93-651D-41CA-9FAE-26DB4F85E2BF}" dt="2018-03-26T09:34:46.721" v="0" actId="20577"/>
        <pc:sldMkLst>
          <pc:docMk/>
          <pc:sldMk cId="1685986500" sldId="327"/>
        </pc:sldMkLst>
        <pc:spChg chg="mod">
          <ac:chgData name="Paul Tinkler" userId="bcebf29c-73c2-433d-80d2-6bad896374bf" providerId="ADAL" clId="{CB5D3B93-651D-41CA-9FAE-26DB4F85E2BF}" dt="2018-03-26T09:34:46.721" v="0" actId="20577"/>
          <ac:spMkLst>
            <pc:docMk/>
            <pc:sldMk cId="1685986500" sldId="327"/>
            <ac:spMk id="3074" creationId="{00000000-0000-0000-0000-000000000000}"/>
          </ac:spMkLst>
        </pc:spChg>
      </pc:sldChg>
      <pc:sldChg chg="addSp delSp modSp addAnim delAnim">
        <pc:chgData name="Paul Tinkler" userId="bcebf29c-73c2-433d-80d2-6bad896374bf" providerId="ADAL" clId="{CB5D3B93-651D-41CA-9FAE-26DB4F85E2BF}" dt="2018-03-27T12:12:36.036" v="411" actId="1076"/>
        <pc:sldMkLst>
          <pc:docMk/>
          <pc:sldMk cId="3740392576" sldId="359"/>
        </pc:sldMkLst>
        <pc:spChg chg="add del mod">
          <ac:chgData name="Paul Tinkler" userId="bcebf29c-73c2-433d-80d2-6bad896374bf" providerId="ADAL" clId="{CB5D3B93-651D-41CA-9FAE-26DB4F85E2BF}" dt="2018-03-27T12:10:24.089" v="397" actId="1076"/>
          <ac:spMkLst>
            <pc:docMk/>
            <pc:sldMk cId="3740392576" sldId="359"/>
            <ac:spMk id="2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6T09:35:41.214" v="3" actId="478"/>
          <ac:spMkLst>
            <pc:docMk/>
            <pc:sldMk cId="3740392576" sldId="359"/>
            <ac:spMk id="3" creationId="{BEB572BA-B9A5-48FF-AC25-4167921C2639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11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23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24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25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26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1:20.161" v="408" actId="1076"/>
          <ac:spMkLst>
            <pc:docMk/>
            <pc:sldMk cId="3740392576" sldId="359"/>
            <ac:spMk id="27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2:36.036" v="411" actId="1076"/>
          <ac:spMkLst>
            <pc:docMk/>
            <pc:sldMk cId="3740392576" sldId="359"/>
            <ac:spMk id="6146" creationId="{00000000-0000-0000-0000-000000000000}"/>
          </ac:spMkLst>
        </pc:spChg>
      </pc:sldChg>
      <pc:sldChg chg="delSp modSp">
        <pc:chgData name="Paul Tinkler" userId="bcebf29c-73c2-433d-80d2-6bad896374bf" providerId="ADAL" clId="{CB5D3B93-651D-41CA-9FAE-26DB4F85E2BF}" dt="2018-03-27T12:37:46.992" v="479" actId="1076"/>
        <pc:sldMkLst>
          <pc:docMk/>
          <pc:sldMk cId="4105098966" sldId="360"/>
        </pc:sldMkLst>
        <pc:spChg chg="mod">
          <ac:chgData name="Paul Tinkler" userId="bcebf29c-73c2-433d-80d2-6bad896374bf" providerId="ADAL" clId="{CB5D3B93-651D-41CA-9FAE-26DB4F85E2BF}" dt="2018-03-26T09:40:57.777" v="90" actId="1076"/>
          <ac:spMkLst>
            <pc:docMk/>
            <pc:sldMk cId="4105098966" sldId="360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3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37:46.992" v="479" actId="1076"/>
          <ac:spMkLst>
            <pc:docMk/>
            <pc:sldMk cId="4105098966" sldId="360"/>
            <ac:spMk id="5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6T09:38:07.503" v="14" actId="478"/>
          <ac:spMkLst>
            <pc:docMk/>
            <pc:sldMk cId="4105098966" sldId="360"/>
            <ac:spMk id="6" creationId="{9034C293-8764-4645-B7F8-0C17996F176A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11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0:39.653" v="89" actId="1076"/>
          <ac:spMkLst>
            <pc:docMk/>
            <pc:sldMk cId="4105098966" sldId="360"/>
            <ac:spMk id="1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0:11.432" v="84" actId="12"/>
          <ac:spMkLst>
            <pc:docMk/>
            <pc:sldMk cId="4105098966" sldId="360"/>
            <ac:spMk id="13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23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24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25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26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1:10.765" v="91" actId="1076"/>
          <ac:spMkLst>
            <pc:docMk/>
            <pc:sldMk cId="4105098966" sldId="360"/>
            <ac:spMk id="27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2:19:03.764" v="412" actId="6549"/>
          <ac:spMkLst>
            <pc:docMk/>
            <pc:sldMk cId="4105098966" sldId="360"/>
            <ac:spMk id="6146" creationId="{00000000-0000-0000-0000-000000000000}"/>
          </ac:spMkLst>
        </pc:spChg>
      </pc:sldChg>
      <pc:sldChg chg="delSp modSp">
        <pc:chgData name="Paul Tinkler" userId="bcebf29c-73c2-433d-80d2-6bad896374bf" providerId="ADAL" clId="{CB5D3B93-651D-41CA-9FAE-26DB4F85E2BF}" dt="2018-03-26T09:44:22.845" v="141" actId="1076"/>
        <pc:sldMkLst>
          <pc:docMk/>
          <pc:sldMk cId="1352144246" sldId="361"/>
        </pc:sldMkLst>
        <pc:spChg chg="mod">
          <ac:chgData name="Paul Tinkler" userId="bcebf29c-73c2-433d-80d2-6bad896374bf" providerId="ADAL" clId="{CB5D3B93-651D-41CA-9FAE-26DB4F85E2BF}" dt="2018-03-26T09:43:40.518" v="134" actId="12"/>
          <ac:spMkLst>
            <pc:docMk/>
            <pc:sldMk cId="1352144246" sldId="361"/>
            <ac:spMk id="2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6T09:43:25.133" v="132" actId="478"/>
          <ac:spMkLst>
            <pc:docMk/>
            <pc:sldMk cId="1352144246" sldId="361"/>
            <ac:spMk id="3" creationId="{06BF7C11-89C0-4F59-85CE-F931231431EE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11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23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24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25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26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6T09:44:22.845" v="141" actId="1076"/>
          <ac:spMkLst>
            <pc:docMk/>
            <pc:sldMk cId="1352144246" sldId="361"/>
            <ac:spMk id="27" creationId="{00000000-0000-0000-0000-000000000000}"/>
          </ac:spMkLst>
        </pc:spChg>
      </pc:sldChg>
      <pc:sldChg chg="modSp">
        <pc:chgData name="Paul Tinkler" userId="bcebf29c-73c2-433d-80d2-6bad896374bf" providerId="ADAL" clId="{CB5D3B93-651D-41CA-9FAE-26DB4F85E2BF}" dt="2018-03-27T12:50:48.738" v="508"/>
        <pc:sldMkLst>
          <pc:docMk/>
          <pc:sldMk cId="530922197" sldId="362"/>
        </pc:sldMkLst>
        <pc:spChg chg="mod">
          <ac:chgData name="Paul Tinkler" userId="bcebf29c-73c2-433d-80d2-6bad896374bf" providerId="ADAL" clId="{CB5D3B93-651D-41CA-9FAE-26DB4F85E2BF}" dt="2018-03-27T12:50:48.738" v="508"/>
          <ac:spMkLst>
            <pc:docMk/>
            <pc:sldMk cId="530922197" sldId="362"/>
            <ac:spMk id="3" creationId="{00000000-0000-0000-0000-000000000000}"/>
          </ac:spMkLst>
        </pc:spChg>
      </pc:sldChg>
      <pc:sldChg chg="addSp delSp modSp del">
        <pc:chgData name="Paul Tinkler" userId="bcebf29c-73c2-433d-80d2-6bad896374bf" providerId="ADAL" clId="{CB5D3B93-651D-41CA-9FAE-26DB4F85E2BF}" dt="2018-03-27T12:31:43.525" v="454" actId="2696"/>
        <pc:sldMkLst>
          <pc:docMk/>
          <pc:sldMk cId="460155530" sldId="363"/>
        </pc:sldMkLst>
        <pc:spChg chg="mod">
          <ac:chgData name="Paul Tinkler" userId="bcebf29c-73c2-433d-80d2-6bad896374bf" providerId="ADAL" clId="{CB5D3B93-651D-41CA-9FAE-26DB4F85E2BF}" dt="2018-03-27T11:50:51.727" v="276" actId="14100"/>
          <ac:spMkLst>
            <pc:docMk/>
            <pc:sldMk cId="460155530" sldId="363"/>
            <ac:spMk id="2" creationId="{00000000-0000-0000-0000-000000000000}"/>
          </ac:spMkLst>
        </pc:spChg>
        <pc:spChg chg="mod">
          <ac:chgData name="Paul Tinkler" userId="bcebf29c-73c2-433d-80d2-6bad896374bf" providerId="ADAL" clId="{CB5D3B93-651D-41CA-9FAE-26DB4F85E2BF}" dt="2018-03-27T11:51:27.995" v="283" actId="255"/>
          <ac:spMkLst>
            <pc:docMk/>
            <pc:sldMk cId="460155530" sldId="363"/>
            <ac:spMk id="3" creationId="{00000000-0000-0000-0000-000000000000}"/>
          </ac:spMkLst>
        </pc:spChg>
        <pc:spChg chg="del">
          <ac:chgData name="Paul Tinkler" userId="bcebf29c-73c2-433d-80d2-6bad896374bf" providerId="ADAL" clId="{CB5D3B93-651D-41CA-9FAE-26DB4F85E2BF}" dt="2018-03-27T11:50:55.279" v="277" actId="478"/>
          <ac:spMkLst>
            <pc:docMk/>
            <pc:sldMk cId="460155530" sldId="363"/>
            <ac:spMk id="7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1:52:06.284" v="285" actId="478"/>
          <ac:spMkLst>
            <pc:docMk/>
            <pc:sldMk cId="460155530" sldId="363"/>
            <ac:spMk id="9" creationId="{992400D6-4F33-4185-841B-EA3364B04F3E}"/>
          </ac:spMkLst>
        </pc:spChg>
        <pc:picChg chg="add mod ord">
          <ac:chgData name="Paul Tinkler" userId="bcebf29c-73c2-433d-80d2-6bad896374bf" providerId="ADAL" clId="{CB5D3B93-651D-41CA-9FAE-26DB4F85E2BF}" dt="2018-03-27T11:52:19.228" v="287" actId="167"/>
          <ac:picMkLst>
            <pc:docMk/>
            <pc:sldMk cId="460155530" sldId="363"/>
            <ac:picMk id="8" creationId="{B61C860B-AA18-4C46-88D2-C061CD3DC76F}"/>
          </ac:picMkLst>
        </pc:picChg>
      </pc:sldChg>
      <pc:sldChg chg="addSp delSp modSp del">
        <pc:chgData name="Paul Tinkler" userId="bcebf29c-73c2-433d-80d2-6bad896374bf" providerId="ADAL" clId="{CB5D3B93-651D-41CA-9FAE-26DB4F85E2BF}" dt="2018-03-27T12:31:44.018" v="455" actId="2696"/>
        <pc:sldMkLst>
          <pc:docMk/>
          <pc:sldMk cId="2059806935" sldId="364"/>
        </pc:sldMkLst>
        <pc:spChg chg="mod">
          <ac:chgData name="Paul Tinkler" userId="bcebf29c-73c2-433d-80d2-6bad896374bf" providerId="ADAL" clId="{CB5D3B93-651D-41CA-9FAE-26DB4F85E2BF}" dt="2018-03-27T11:52:51.751" v="292" actId="12"/>
          <ac:spMkLst>
            <pc:docMk/>
            <pc:sldMk cId="2059806935" sldId="364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1:53:51.599" v="294" actId="478"/>
          <ac:spMkLst>
            <pc:docMk/>
            <pc:sldMk cId="2059806935" sldId="364"/>
            <ac:spMk id="8" creationId="{7FE8035C-4774-4326-B71E-B3CA5C7AEDBB}"/>
          </ac:spMkLst>
        </pc:spChg>
        <pc:picChg chg="add mod ord">
          <ac:chgData name="Paul Tinkler" userId="bcebf29c-73c2-433d-80d2-6bad896374bf" providerId="ADAL" clId="{CB5D3B93-651D-41CA-9FAE-26DB4F85E2BF}" dt="2018-03-27T11:54:09.397" v="298" actId="167"/>
          <ac:picMkLst>
            <pc:docMk/>
            <pc:sldMk cId="2059806935" sldId="364"/>
            <ac:picMk id="7" creationId="{E1A3D4B2-F4A5-4A5A-8D23-1DD18F81EA19}"/>
          </ac:picMkLst>
        </pc:picChg>
      </pc:sldChg>
      <pc:sldChg chg="addSp delSp modSp del">
        <pc:chgData name="Paul Tinkler" userId="bcebf29c-73c2-433d-80d2-6bad896374bf" providerId="ADAL" clId="{CB5D3B93-651D-41CA-9FAE-26DB4F85E2BF}" dt="2018-03-27T12:31:44.503" v="456" actId="2696"/>
        <pc:sldMkLst>
          <pc:docMk/>
          <pc:sldMk cId="217574831" sldId="365"/>
        </pc:sldMkLst>
        <pc:spChg chg="mod">
          <ac:chgData name="Paul Tinkler" userId="bcebf29c-73c2-433d-80d2-6bad896374bf" providerId="ADAL" clId="{CB5D3B93-651D-41CA-9FAE-26DB4F85E2BF}" dt="2018-03-27T11:54:40.524" v="303" actId="12"/>
          <ac:spMkLst>
            <pc:docMk/>
            <pc:sldMk cId="217574831" sldId="365"/>
            <ac:spMk id="3" creationId="{00000000-0000-0000-0000-000000000000}"/>
          </ac:spMkLst>
        </pc:spChg>
        <pc:spChg chg="add del mod">
          <ac:chgData name="Paul Tinkler" userId="bcebf29c-73c2-433d-80d2-6bad896374bf" providerId="ADAL" clId="{CB5D3B93-651D-41CA-9FAE-26DB4F85E2BF}" dt="2018-03-27T11:55:47.231" v="305" actId="478"/>
          <ac:spMkLst>
            <pc:docMk/>
            <pc:sldMk cId="217574831" sldId="365"/>
            <ac:spMk id="8" creationId="{859ADD2C-6FD9-4484-AE02-09141DF3A115}"/>
          </ac:spMkLst>
        </pc:spChg>
        <pc:picChg chg="add mod">
          <ac:chgData name="Paul Tinkler" userId="bcebf29c-73c2-433d-80d2-6bad896374bf" providerId="ADAL" clId="{CB5D3B93-651D-41CA-9FAE-26DB4F85E2BF}" dt="2018-03-27T11:55:57.283" v="307" actId="14100"/>
          <ac:picMkLst>
            <pc:docMk/>
            <pc:sldMk cId="217574831" sldId="365"/>
            <ac:picMk id="7" creationId="{B541B954-D0A4-44B7-AAE5-07A21C337928}"/>
          </ac:picMkLst>
        </pc:picChg>
      </pc:sldChg>
      <pc:sldChg chg="modSp del">
        <pc:chgData name="Paul Tinkler" userId="bcebf29c-73c2-433d-80d2-6bad896374bf" providerId="ADAL" clId="{CB5D3B93-651D-41CA-9FAE-26DB4F85E2BF}" dt="2018-03-27T12:31:42.556" v="452" actId="2696"/>
        <pc:sldMkLst>
          <pc:docMk/>
          <pc:sldMk cId="4282032971" sldId="366"/>
        </pc:sldMkLst>
        <pc:spChg chg="mod">
          <ac:chgData name="Paul Tinkler" userId="bcebf29c-73c2-433d-80d2-6bad896374bf" providerId="ADAL" clId="{CB5D3B93-651D-41CA-9FAE-26DB4F85E2BF}" dt="2018-03-27T11:47:30.887" v="254" actId="14100"/>
          <ac:spMkLst>
            <pc:docMk/>
            <pc:sldMk cId="4282032971" sldId="366"/>
            <ac:spMk id="3" creationId="{00000000-0000-0000-0000-000000000000}"/>
          </ac:spMkLst>
        </pc:spChg>
        <pc:picChg chg="mod">
          <ac:chgData name="Paul Tinkler" userId="bcebf29c-73c2-433d-80d2-6bad896374bf" providerId="ADAL" clId="{CB5D3B93-651D-41CA-9FAE-26DB4F85E2BF}" dt="2018-03-27T11:47:23.019" v="253" actId="14100"/>
          <ac:picMkLst>
            <pc:docMk/>
            <pc:sldMk cId="4282032971" sldId="366"/>
            <ac:picMk id="2050" creationId="{00000000-0000-0000-0000-000000000000}"/>
          </ac:picMkLst>
        </pc:picChg>
      </pc:sldChg>
      <pc:sldChg chg="del">
        <pc:chgData name="Paul Tinkler" userId="bcebf29c-73c2-433d-80d2-6bad896374bf" providerId="ADAL" clId="{CB5D3B93-651D-41CA-9FAE-26DB4F85E2BF}" dt="2018-03-27T12:31:55.544" v="470" actId="2696"/>
        <pc:sldMkLst>
          <pc:docMk/>
          <pc:sldMk cId="1192470058" sldId="367"/>
        </pc:sldMkLst>
      </pc:sldChg>
      <pc:sldChg chg="del">
        <pc:chgData name="Paul Tinkler" userId="bcebf29c-73c2-433d-80d2-6bad896374bf" providerId="ADAL" clId="{CB5D3B93-651D-41CA-9FAE-26DB4F85E2BF}" dt="2018-03-27T12:31:58.960" v="475" actId="2696"/>
        <pc:sldMkLst>
          <pc:docMk/>
          <pc:sldMk cId="855179750" sldId="368"/>
        </pc:sldMkLst>
      </pc:sldChg>
      <pc:sldChg chg="modSp">
        <pc:chgData name="Paul Tinkler" userId="bcebf29c-73c2-433d-80d2-6bad896374bf" providerId="ADAL" clId="{CB5D3B93-651D-41CA-9FAE-26DB4F85E2BF}" dt="2018-03-27T12:11:27.496" v="409" actId="1076"/>
        <pc:sldMkLst>
          <pc:docMk/>
          <pc:sldMk cId="753883808" sldId="370"/>
        </pc:sldMkLst>
        <pc:spChg chg="mod">
          <ac:chgData name="Paul Tinkler" userId="bcebf29c-73c2-433d-80d2-6bad896374bf" providerId="ADAL" clId="{CB5D3B93-651D-41CA-9FAE-26DB4F85E2BF}" dt="2018-03-27T12:07:53.947" v="395" actId="20577"/>
          <ac:spMkLst>
            <pc:docMk/>
            <pc:sldMk cId="753883808" sldId="370"/>
            <ac:spMk id="3" creationId="{2909FFA9-E56F-4B9D-8443-7EECC83EF42D}"/>
          </ac:spMkLst>
        </pc:spChg>
        <pc:picChg chg="mod">
          <ac:chgData name="Paul Tinkler" userId="bcebf29c-73c2-433d-80d2-6bad896374bf" providerId="ADAL" clId="{CB5D3B93-651D-41CA-9FAE-26DB4F85E2BF}" dt="2018-03-27T12:11:27.496" v="409" actId="1076"/>
          <ac:picMkLst>
            <pc:docMk/>
            <pc:sldMk cId="753883808" sldId="370"/>
            <ac:picMk id="17" creationId="{C6F1173E-613B-4997-BA22-A6607FC2E165}"/>
          </ac:picMkLst>
        </pc:picChg>
      </pc:sldChg>
      <pc:sldChg chg="add">
        <pc:chgData name="Paul Tinkler" userId="bcebf29c-73c2-433d-80d2-6bad896374bf" providerId="ADAL" clId="{CB5D3B93-651D-41CA-9FAE-26DB4F85E2BF}" dt="2018-03-27T12:08:33.188" v="396" actId="14100"/>
        <pc:sldMkLst>
          <pc:docMk/>
          <pc:sldMk cId="810434761" sldId="371"/>
        </pc:sldMkLst>
      </pc:sldChg>
      <pc:sldChg chg="addSp delSp modSp add">
        <pc:chgData name="Paul Tinkler" userId="bcebf29c-73c2-433d-80d2-6bad896374bf" providerId="ADAL" clId="{CB5D3B93-651D-41CA-9FAE-26DB4F85E2BF}" dt="2018-03-27T12:22:57.156" v="447" actId="14100"/>
        <pc:sldMkLst>
          <pc:docMk/>
          <pc:sldMk cId="3996511379" sldId="375"/>
        </pc:sldMkLst>
        <pc:spChg chg="mod">
          <ac:chgData name="Paul Tinkler" userId="bcebf29c-73c2-433d-80d2-6bad896374bf" providerId="ADAL" clId="{CB5D3B93-651D-41CA-9FAE-26DB4F85E2BF}" dt="2018-03-27T12:21:06.737" v="444" actId="20577"/>
          <ac:spMkLst>
            <pc:docMk/>
            <pc:sldMk cId="3996511379" sldId="375"/>
            <ac:spMk id="2" creationId="{770C2B99-A357-4FF3-9133-42FD144F0494}"/>
          </ac:spMkLst>
        </pc:spChg>
        <pc:spChg chg="del">
          <ac:chgData name="Paul Tinkler" userId="bcebf29c-73c2-433d-80d2-6bad896374bf" providerId="ADAL" clId="{CB5D3B93-651D-41CA-9FAE-26DB4F85E2BF}" dt="2018-03-27T12:22:49.352" v="445" actId="14100"/>
          <ac:spMkLst>
            <pc:docMk/>
            <pc:sldMk cId="3996511379" sldId="375"/>
            <ac:spMk id="3" creationId="{DFE7ABB6-F9BC-472A-AFD3-6C763AC45CAD}"/>
          </ac:spMkLst>
        </pc:spChg>
        <pc:picChg chg="add mod">
          <ac:chgData name="Paul Tinkler" userId="bcebf29c-73c2-433d-80d2-6bad896374bf" providerId="ADAL" clId="{CB5D3B93-651D-41CA-9FAE-26DB4F85E2BF}" dt="2018-03-27T12:22:57.156" v="447" actId="14100"/>
          <ac:picMkLst>
            <pc:docMk/>
            <pc:sldMk cId="3996511379" sldId="375"/>
            <ac:picMk id="6" creationId="{A6053FFA-907C-4CB3-8AF1-2375C7117E6E}"/>
          </ac:picMkLst>
        </pc:picChg>
      </pc:sldChg>
      <pc:sldChg chg="add">
        <pc:chgData name="Paul Tinkler" userId="bcebf29c-73c2-433d-80d2-6bad896374bf" providerId="ADAL" clId="{CB5D3B93-651D-41CA-9FAE-26DB4F85E2BF}" dt="2018-03-27T12:32:54.440" v="476"/>
        <pc:sldMkLst>
          <pc:docMk/>
          <pc:sldMk cId="2058534929" sldId="3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677B7F-8DE6-48F7-98AC-CEB983A3E12D}" type="datetimeFigureOut">
              <a:rPr lang="en-GB" smtClean="0"/>
              <a:t>27/03/2018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13D64E-8581-416D-9039-5502309500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185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9839A69-3B45-4E6C-9174-417A6B28542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9011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 at the assignment document on Moodle – the report you are preparing is about Knowledge and Information Management.  Please don’t just start with a heading ‘Explain the relationship between data, information and knowledge….it won’t form a narrative.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48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815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229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56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042ADE-BBE1-4EEB-99D8-04F58BA50FF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497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https://www.youtube.com/watch?v=k3jo7oWzUUc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865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042ADE-BBE1-4EEB-99D8-04F58BA50FF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935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042ADE-BBE1-4EEB-99D8-04F58BA50FF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3466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9061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4327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339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753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14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27/03/2018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701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27/03/2018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10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27/03/2018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09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27/03/2018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353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27/03/2018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68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27/03/2018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438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27/03/2018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344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27/03/2018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353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27/03/2018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9941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292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27/03/2018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6681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27/03/2018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970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27/03/2018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4142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27/03/2018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6780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27/03/2018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8110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27/03/2018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3141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27/03/2018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0398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27/03/2018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3985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27/03/2018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998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27/03/2018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563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27/03/2018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783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F7F63-3992-450E-8613-225F2B7713D8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27/03/2018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6ADE9-ECA8-4CA1-809D-8502A446B31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695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pintalisayon.wordpress.com/category/learning/page/7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hyperlink" Target="http://www.tonybates.ca/2011/01/16/e-learning-outlook-for-2011/" TargetMode="Externa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nsy444-4.wikispaces.com/Models+of+Knowledge+Sharing" TargetMode="External"/><Relationship Id="rId5" Type="http://schemas.openxmlformats.org/officeDocument/2006/relationships/image" Target="../media/image8.JPG"/><Relationship Id="rId4" Type="http://schemas.openxmlformats.org/officeDocument/2006/relationships/hyperlink" Target="https://en.wikipedia.org/wiki/DIKW_Pyrami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k3jo7oWzUUc" TargetMode="Externa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printedaspreached.blogspot.com/" TargetMode="External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whataboutpeace.blogspot.com/2013/08/breaking-through-barrier.html" TargetMode="External"/><Relationship Id="rId4" Type="http://schemas.openxmlformats.org/officeDocument/2006/relationships/image" Target="../media/image14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ynebarry.com/2015/03/03/week-7-mind-mapping-introducing-the-concept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0.png"/><Relationship Id="rId4" Type="http://schemas.openxmlformats.org/officeDocument/2006/relationships/hyperlink" Target="https://creativecommons.org/licenses/by-nc-nd/4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0.png"/><Relationship Id="rId4" Type="http://schemas.openxmlformats.org/officeDocument/2006/relationships/hyperlink" Target="http://www.3spoken.co.uk/2010/11/unanswered-questions-of-modern-monetary.html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ommons.wikimedia.org/wiki/File:Snowdon_reflecti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57175" y="2060848"/>
            <a:ext cx="8496300" cy="381635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altLang="en-US" sz="4000" b="1" i="1" dirty="0"/>
            </a:b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Management Skills for the Workplace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Evening Session 2</a:t>
            </a:r>
            <a:br>
              <a:rPr lang="en-GB" altLang="en-US" sz="2400" dirty="0"/>
            </a:br>
            <a:br>
              <a:rPr lang="en-GB" altLang="en-US" sz="4000" dirty="0"/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BMSK5006</a:t>
            </a:r>
            <a:r>
              <a:rPr lang="en-GB" sz="4000" b="1" dirty="0"/>
              <a:t> </a:t>
            </a:r>
            <a:br>
              <a:rPr lang="en-GB" sz="4000" b="1" u="sng" dirty="0"/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and 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Information Management</a:t>
            </a:r>
            <a:br>
              <a:rPr lang="en-GB" altLang="en-US" sz="2000" dirty="0"/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5986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F5047-4B68-440D-A9D7-7CCAD13E7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9FFA9-E56F-4B9D-8443-7EECC83EF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420" y="2060848"/>
            <a:ext cx="6677597" cy="3917032"/>
          </a:xfrm>
        </p:spPr>
        <p:txBody>
          <a:bodyPr>
            <a:normAutofit/>
          </a:bodyPr>
          <a:lstStyle/>
          <a:p>
            <a:r>
              <a:rPr lang="en-GB" sz="2800" dirty="0"/>
              <a:t>BMSK5006 - The Assignment</a:t>
            </a:r>
          </a:p>
          <a:p>
            <a:r>
              <a:rPr lang="en-GB" sz="2800" dirty="0"/>
              <a:t>Tacit – Explicit Knowledge</a:t>
            </a:r>
          </a:p>
          <a:p>
            <a:r>
              <a:rPr lang="en-GB" sz="2800" dirty="0"/>
              <a:t>Challenges of Tacit Knowledge</a:t>
            </a:r>
          </a:p>
          <a:p>
            <a:r>
              <a:rPr lang="en-GB" sz="2800" dirty="0"/>
              <a:t>Why Knowledge Management?</a:t>
            </a:r>
          </a:p>
          <a:p>
            <a:r>
              <a:rPr lang="en-GB" sz="2800" dirty="0"/>
              <a:t>The Concept of KIM – Welsh Government</a:t>
            </a:r>
          </a:p>
          <a:p>
            <a:r>
              <a:rPr lang="en-GB" sz="2800" dirty="0"/>
              <a:t>Ideas and Learning - Reg Revans</a:t>
            </a:r>
          </a:p>
          <a:p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411C0E-356B-4A9C-9A05-9F665312A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817DD8-DB08-4244-ACA8-3EB4A3EB4C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20352" y="11976"/>
            <a:ext cx="3091228" cy="22050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057D4AA-F72F-4AE6-BAF3-82C31F18C8C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780" y="7221"/>
            <a:ext cx="2252201" cy="167783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6F1173E-613B-4997-BA22-A6607FC2E1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455" y="3429000"/>
            <a:ext cx="2623021" cy="1966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883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55843-5FCA-48A7-BF87-2B0F20795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55D5D-8EAD-4D5D-B21F-34DDBF814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02398" cy="391703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1. Provide an evaluation of the concept and importance of knowledge management in the context of an organisation’s knowledge assets (32 marks):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 </a:t>
            </a:r>
          </a:p>
          <a:p>
            <a:r>
              <a:rPr lang="en-GB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the relationship between data, information and knowledge.  (8 marks)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the relationship between individual knowledge and organisational knowledge.  (8 marks)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Apply analysis and modelling techniques to </a:t>
            </a:r>
            <a:r>
              <a:rPr lang="en-GB" b="1" u="sng" dirty="0">
                <a:solidFill>
                  <a:schemeClr val="accent6">
                    <a:lumMod val="50000"/>
                  </a:schemeClr>
                </a:solidFill>
              </a:rPr>
              <a:t>identify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knowledge assets.  (8 marks)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b="1" u="sng" dirty="0">
                <a:solidFill>
                  <a:schemeClr val="accent6">
                    <a:lumMod val="50000"/>
                  </a:schemeClr>
                </a:solidFill>
              </a:rPr>
              <a:t>Evaluate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actual and potential knowledge assets.  Provide a rationale for capturing and managing knowledge.  (8 marks)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D3F2E5-F4F3-4150-B78D-2B2FAFD77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288284-383B-4BFA-88D3-10C63AC48A5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9512" y="4676099"/>
            <a:ext cx="1311455" cy="10218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771757-D9A8-46AE-B075-651D5F26864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236296" y="4413997"/>
            <a:ext cx="1716579" cy="1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3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526B4-2A1B-4E9E-9B59-C1A19E8A5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48276-CEAD-4F22-A470-1C4531F0C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7639"/>
            <a:ext cx="9036496" cy="33795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</a:rPr>
              <a:t>2. Demonstrate an understanding of important knowledge management processes in the context of organisational development: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what is required to create, store, apply and integrate knowledge. (12 marks) 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Consider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importance of Intellectual Property rights. (4 marks)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</a:rPr>
              <a:t>3. Provide a framework for establishing a knowledge management culture: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contribution knowledge assets have on an organisation.  (8 marks)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Evaluate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knowledge requirements for the organisation.  (8 marks)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Evaluate 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the organisation’s framework for enabling knowledge sharing.  (8 marks)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Recommend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improvements to the current framework. (8 marks)</a:t>
            </a:r>
          </a:p>
          <a:p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740980-02E9-49CC-BF6E-628B3E0D4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31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E6E0F3-E0F6-421E-9C7E-43F46F1FB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82A383-C49E-43DC-9EE0-A3DECEDE55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762" y="404664"/>
            <a:ext cx="7610475" cy="508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11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28E0-7225-4A89-BE6E-4C95400C8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1CAF3-2ECF-4B0C-97DB-C5C6C55F79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Evidence of wide reading and research, encompassing application of relevant academic theories and models. (10 marks)</a:t>
            </a:r>
          </a:p>
          <a:p>
            <a:r>
              <a:rPr lang="en-GB" b="1" dirty="0">
                <a:solidFill>
                  <a:srgbClr val="FF0000"/>
                </a:solidFill>
              </a:rPr>
              <a:t>Citation/ referencing, report structure, syntax, grammar and punctuation.(10 marks)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9123DF-DE05-4C26-AE1B-F7E4AB770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2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5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Four Classes of Knowledge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/>
          <p:cNvSpPr/>
          <p:nvPr/>
        </p:nvSpPr>
        <p:spPr>
          <a:xfrm>
            <a:off x="2040104" y="1500783"/>
            <a:ext cx="2160240" cy="158417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dirty="0">
                <a:solidFill>
                  <a:schemeClr val="tx1"/>
                </a:solidFill>
              </a:rPr>
              <a:t>Acquire new competence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632391" y="1500783"/>
            <a:ext cx="2160223" cy="158417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Improve &amp; streamline existing competence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040105" y="3530699"/>
            <a:ext cx="2160240" cy="171347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dirty="0">
                <a:solidFill>
                  <a:schemeClr val="tx1"/>
                </a:solidFill>
              </a:rPr>
              <a:t>Partners &amp; others supply non-core competence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632391" y="3530699"/>
            <a:ext cx="2160237" cy="168250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Archive old competence</a:t>
            </a:r>
            <a:endParaRPr lang="en-GB" sz="4000" dirty="0">
              <a:solidFill>
                <a:schemeClr val="tx1"/>
              </a:solidFill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4416368" y="1500783"/>
            <a:ext cx="0" cy="3712418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 flipV="1">
            <a:off x="2256127" y="3306477"/>
            <a:ext cx="4320480" cy="2704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73365" y="2846259"/>
            <a:ext cx="21602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don’t know now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99131" y="2879938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know now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968096" y="943883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will need to know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560790" y="5213201"/>
            <a:ext cx="5711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will not need to know</a:t>
            </a:r>
          </a:p>
        </p:txBody>
      </p:sp>
    </p:spTree>
    <p:extLst>
      <p:ext uri="{BB962C8B-B14F-4D97-AF65-F5344CB8AC3E}">
        <p14:creationId xmlns:p14="http://schemas.microsoft.com/office/powerpoint/2010/main" val="701230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68262" y="436161"/>
            <a:ext cx="7694613" cy="885896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&amp; Information Management is a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dynamic process to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val 10"/>
          <p:cNvSpPr/>
          <p:nvPr/>
        </p:nvSpPr>
        <p:spPr>
          <a:xfrm>
            <a:off x="5538453" y="1772816"/>
            <a:ext cx="2224422" cy="1944216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792437" y="2483314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4" name="Oval 23"/>
          <p:cNvSpPr/>
          <p:nvPr/>
        </p:nvSpPr>
        <p:spPr>
          <a:xfrm>
            <a:off x="4714410" y="2944979"/>
            <a:ext cx="2224422" cy="1944216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6471903" y="2944979"/>
            <a:ext cx="2224422" cy="1944216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778270" y="3869462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763997" y="3903993"/>
            <a:ext cx="2036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47042" y="1176717"/>
            <a:ext cx="46173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 better ways of working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Transfer essential tacit                       knowledge into explicit                      knowledge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Deliver results through                              emphasis on continual                          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best use of skills,                    knowledge, experience &amp; information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392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bldLvl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C2B99-A357-4FF3-9133-42FD144F0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Knowledge Management – A View</a:t>
            </a:r>
          </a:p>
        </p:txBody>
      </p:sp>
      <p:pic>
        <p:nvPicPr>
          <p:cNvPr id="6" name="Online Media 5">
            <a:hlinkClick r:id="" action="ppaction://media"/>
            <a:extLst>
              <a:ext uri="{FF2B5EF4-FFF2-40B4-BE49-F238E27FC236}">
                <a16:creationId xmlns:a16="http://schemas.microsoft.com/office/drawing/2014/main" id="{A6053FFA-907C-4CB3-8AF1-2375C7117E6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75656" y="1235330"/>
            <a:ext cx="5904656" cy="4428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511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-190872" y="-4951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&amp; Information Management </a:t>
            </a:r>
            <a:b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is:  3 Components</a:t>
            </a:r>
            <a:endParaRPr lang="en-GB" altLang="en-US" sz="3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val 10"/>
          <p:cNvSpPr/>
          <p:nvPr/>
        </p:nvSpPr>
        <p:spPr>
          <a:xfrm>
            <a:off x="2548136" y="1280701"/>
            <a:ext cx="2224422" cy="1944216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358571" y="1821541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4" name="Oval 23"/>
          <p:cNvSpPr/>
          <p:nvPr/>
        </p:nvSpPr>
        <p:spPr>
          <a:xfrm>
            <a:off x="3268216" y="2283206"/>
            <a:ext cx="2224422" cy="1944216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3923928" y="1280701"/>
            <a:ext cx="2224422" cy="1944216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554756" y="3255314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112238" y="1850414"/>
            <a:ext cx="2036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07935" y="1577562"/>
            <a:ext cx="319177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Sharing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Team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Vision/Objectives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Communities Standards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23928" y="2283206"/>
            <a:ext cx="8486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KM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529259" y="4201051"/>
            <a:ext cx="56497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KM Maps/Workflows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Integration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Best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Standards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492819" y="1417115"/>
            <a:ext cx="2825664" cy="4501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Store &amp; Formats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Networks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Internet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Mining            &amp;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Decision Tools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Automation Standards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059131"/>
            <a:ext cx="22186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</a:rPr>
              <a:t>Source: </a:t>
            </a:r>
            <a:r>
              <a:rPr lang="en-GB" sz="2000" dirty="0" err="1">
                <a:solidFill>
                  <a:srgbClr val="002060"/>
                </a:solidFill>
              </a:rPr>
              <a:t>Dilip</a:t>
            </a:r>
            <a:r>
              <a:rPr lang="en-GB" sz="2000" dirty="0">
                <a:solidFill>
                  <a:srgbClr val="002060"/>
                </a:solidFill>
              </a:rPr>
              <a:t> Bhatt 2000</a:t>
            </a:r>
          </a:p>
        </p:txBody>
      </p:sp>
    </p:spTree>
    <p:extLst>
      <p:ext uri="{BB962C8B-B14F-4D97-AF65-F5344CB8AC3E}">
        <p14:creationId xmlns:p14="http://schemas.microsoft.com/office/powerpoint/2010/main" val="410509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6" grpId="0"/>
      <p:bldP spid="27" grpId="0"/>
      <p:bldP spid="2" grpId="0" uiExpand="1" build="p" bldLvl="3"/>
      <p:bldP spid="12" grpId="0" build="p" bldLvl="3"/>
      <p:bldP spid="13" grpId="0" build="p" bldLvl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55600"/>
            <a:ext cx="8229600" cy="850106"/>
          </a:xfrm>
        </p:spPr>
        <p:txBody>
          <a:bodyPr/>
          <a:lstStyle/>
          <a:p>
            <a:r>
              <a:rPr lang="en-GB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People, processes and technology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052736"/>
            <a:ext cx="6768752" cy="3809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88AE80-7C52-491C-A291-B92A96C695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31568" y="3356992"/>
            <a:ext cx="3204854" cy="2346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803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Barriers to KM Initiatives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val 10"/>
          <p:cNvSpPr/>
          <p:nvPr/>
        </p:nvSpPr>
        <p:spPr>
          <a:xfrm>
            <a:off x="5505615" y="2339875"/>
            <a:ext cx="2224422" cy="1861178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759599" y="2967335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4" name="Oval 23"/>
          <p:cNvSpPr/>
          <p:nvPr/>
        </p:nvSpPr>
        <p:spPr>
          <a:xfrm>
            <a:off x="4647388" y="3512038"/>
            <a:ext cx="2224422" cy="1861178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6439065" y="3542870"/>
            <a:ext cx="2224422" cy="1861178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745432" y="4353483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737533" y="4384260"/>
            <a:ext cx="2036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69736" y="1351798"/>
            <a:ext cx="668891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For each circle &amp; in any situation the following elements will be present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Constraints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Control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14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bldLvl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52202"/>
            <a:ext cx="8229600" cy="922114"/>
          </a:xfrm>
        </p:spPr>
        <p:txBody>
          <a:bodyPr/>
          <a:lstStyle/>
          <a:p>
            <a:r>
              <a:rPr lang="en-GB" altLang="en-US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Exercise: Barriers to KIM Initiatives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597" y="1155401"/>
            <a:ext cx="6430216" cy="4289823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altLang="en-US" sz="2800" kern="0" dirty="0">
                <a:solidFill>
                  <a:srgbClr val="000000"/>
                </a:solidFill>
                <a:latin typeface="Arial" charset="0"/>
                <a:cs typeface="Arial" charset="0"/>
              </a:rPr>
              <a:t>Working together in pairs/small groups identify factors in your own workplaces which contribute to the following: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altLang="en-US" sz="800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1" indent="-342900" eaLnBrk="0" fontAlgn="base" hangingPunct="0">
              <a:spcAft>
                <a:spcPct val="0"/>
              </a:spcAft>
              <a:defRPr/>
            </a:pPr>
            <a:r>
              <a:rPr lang="en-GB" altLang="en-US" sz="2000" b="1" kern="0" dirty="0">
                <a:solidFill>
                  <a:srgbClr val="FF0000"/>
                </a:solidFill>
                <a:latin typeface="Arial" charset="0"/>
                <a:cs typeface="Arial" charset="0"/>
              </a:rPr>
              <a:t>Constraints</a:t>
            </a:r>
            <a:r>
              <a:rPr lang="en-GB" altLang="en-US" sz="2000" kern="0" dirty="0">
                <a:solidFill>
                  <a:srgbClr val="FF0000"/>
                </a:solidFill>
                <a:latin typeface="Arial" charset="0"/>
                <a:cs typeface="Arial" charset="0"/>
              </a:rPr>
              <a:t>: think about areas where we have no alternative other than to accept and work within them, as the ability to change them is currently not in our hands</a:t>
            </a:r>
          </a:p>
          <a:p>
            <a:pPr marL="571500" lvl="1" indent="-171450" eaLnBrk="0" fontAlgn="base" hangingPunct="0">
              <a:spcAft>
                <a:spcPct val="0"/>
              </a:spcAft>
              <a:defRPr/>
            </a:pPr>
            <a:endParaRPr lang="en-GB" altLang="en-US" sz="400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1" indent="-342900" eaLnBrk="0" fontAlgn="base" hangingPunct="0">
              <a:spcAft>
                <a:spcPct val="0"/>
              </a:spcAft>
              <a:defRPr/>
            </a:pPr>
            <a:r>
              <a:rPr lang="en-GB" altLang="en-US" sz="2000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Influence: </a:t>
            </a:r>
            <a:r>
              <a:rPr lang="en-GB" altLang="en-US" sz="2000" kern="0" dirty="0">
                <a:solidFill>
                  <a:srgbClr val="0070C0"/>
                </a:solidFill>
                <a:latin typeface="Arial" charset="0"/>
                <a:cs typeface="Arial" charset="0"/>
              </a:rPr>
              <a:t>think about areas we do not control, but can influence</a:t>
            </a:r>
          </a:p>
          <a:p>
            <a:pPr marL="571500" lvl="1" indent="-171450" eaLnBrk="0" fontAlgn="base" hangingPunct="0">
              <a:spcAft>
                <a:spcPct val="0"/>
              </a:spcAft>
              <a:defRPr/>
            </a:pPr>
            <a:endParaRPr lang="en-GB" altLang="en-US" sz="400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1" indent="-342900" eaLnBrk="0" fontAlgn="base" hangingPunct="0">
              <a:spcAft>
                <a:spcPct val="0"/>
              </a:spcAft>
              <a:defRPr/>
            </a:pPr>
            <a:r>
              <a:rPr lang="en-GB" altLang="en-US" sz="2000" b="1" kern="0" dirty="0">
                <a:solidFill>
                  <a:srgbClr val="00B050"/>
                </a:solidFill>
                <a:latin typeface="Arial" charset="0"/>
                <a:cs typeface="Arial" charset="0"/>
              </a:rPr>
              <a:t>Control: </a:t>
            </a:r>
            <a:r>
              <a:rPr lang="en-GB" altLang="en-US" sz="2000" kern="0" dirty="0">
                <a:solidFill>
                  <a:srgbClr val="00B050"/>
                </a:solidFill>
                <a:latin typeface="Arial" charset="0"/>
                <a:cs typeface="Arial" charset="0"/>
              </a:rPr>
              <a:t>think about areas where as a manager you can exercise your positional power/authority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B8B941-CFF7-4BDA-8BE8-BFAEBD55AF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46867" y="1700808"/>
            <a:ext cx="2528871" cy="3967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9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67544" y="352202"/>
            <a:ext cx="8229600" cy="922114"/>
          </a:xfrm>
        </p:spPr>
        <p:txBody>
          <a:bodyPr/>
          <a:lstStyle/>
          <a:p>
            <a:r>
              <a:rPr lang="en-GB" altLang="en-US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Barriers to KIM Initiatives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856" y="1124744"/>
            <a:ext cx="6751984" cy="4896544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en-US" sz="2800" b="1" kern="0" dirty="0">
                <a:solidFill>
                  <a:srgbClr val="FF0000"/>
                </a:solidFill>
                <a:latin typeface="Arial" charset="0"/>
                <a:cs typeface="Arial" charset="0"/>
              </a:rPr>
              <a:t>Constraints:</a:t>
            </a:r>
            <a:r>
              <a:rPr lang="en-GB" altLang="en-US" sz="2800" kern="0" dirty="0">
                <a:solidFill>
                  <a:srgbClr val="FF0000"/>
                </a:solidFill>
                <a:latin typeface="Arial" charset="0"/>
                <a:cs typeface="Arial" charset="0"/>
              </a:rPr>
              <a:t> areas where we have no alternative other than to accept and work within them, as the ability to change them is currently not in our hands e.g.</a:t>
            </a:r>
          </a:p>
          <a:p>
            <a:pPr lvl="1" eaLnBrk="0" fontAlgn="base" hangingPunct="0">
              <a:spcAft>
                <a:spcPct val="0"/>
              </a:spcAft>
            </a:pPr>
            <a:r>
              <a:rPr lang="en-GB" altLang="en-US" kern="0" dirty="0">
                <a:solidFill>
                  <a:srgbClr val="FF0000"/>
                </a:solidFill>
                <a:latin typeface="Arial" charset="0"/>
                <a:cs typeface="Arial" charset="0"/>
              </a:rPr>
              <a:t>Information Security &amp; Data Protection</a:t>
            </a:r>
          </a:p>
          <a:p>
            <a:pPr lvl="1" eaLnBrk="0" fontAlgn="base" hangingPunct="0">
              <a:spcAft>
                <a:spcPct val="0"/>
              </a:spcAft>
            </a:pPr>
            <a:r>
              <a:rPr lang="en-GB" altLang="en-US" kern="0" dirty="0">
                <a:solidFill>
                  <a:srgbClr val="FF0000"/>
                </a:solidFill>
                <a:latin typeface="Arial" charset="0"/>
                <a:cs typeface="Arial" charset="0"/>
              </a:rPr>
              <a:t>Overall IT Strategy</a:t>
            </a:r>
          </a:p>
          <a:p>
            <a:pPr lvl="1" eaLnBrk="0" fontAlgn="base" hangingPunct="0">
              <a:spcAft>
                <a:spcPct val="0"/>
              </a:spcAft>
            </a:pPr>
            <a:r>
              <a:rPr lang="en-GB" altLang="en-US" kern="0" dirty="0">
                <a:solidFill>
                  <a:srgbClr val="FF0000"/>
                </a:solidFill>
                <a:latin typeface="Arial" charset="0"/>
                <a:cs typeface="Arial" charset="0"/>
              </a:rPr>
              <a:t>Budgets, Legislation, Office Locations, Staffing Strategies etc.</a:t>
            </a:r>
          </a:p>
          <a:p>
            <a:pPr marL="457200" lvl="1" indent="0" eaLnBrk="0" fontAlgn="base" hangingPunct="0">
              <a:spcAft>
                <a:spcPct val="0"/>
              </a:spcAft>
              <a:buNone/>
            </a:pPr>
            <a:endParaRPr lang="en-GB" altLang="en-US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474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67544" y="352202"/>
            <a:ext cx="8229600" cy="922114"/>
          </a:xfrm>
        </p:spPr>
        <p:txBody>
          <a:bodyPr/>
          <a:lstStyle/>
          <a:p>
            <a:r>
              <a:rPr lang="en-GB" altLang="en-US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Barriers to KIM Initiatives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74316"/>
            <a:ext cx="7992888" cy="6072336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en-US" sz="2800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Influence: </a:t>
            </a:r>
            <a:r>
              <a:rPr lang="en-GB" altLang="en-US" sz="2800" kern="0" dirty="0">
                <a:solidFill>
                  <a:srgbClr val="0070C0"/>
                </a:solidFill>
                <a:latin typeface="Arial" charset="0"/>
                <a:cs typeface="Arial" charset="0"/>
              </a:rPr>
              <a:t>areas we do not control, but can influence through our ideas, knowledge, involvement and for managers our influence as a role model		</a:t>
            </a:r>
            <a:r>
              <a:rPr lang="en-GB" altLang="en-US" sz="2800" kern="0" dirty="0">
                <a:solidFill>
                  <a:srgbClr val="000000"/>
                </a:solidFill>
                <a:latin typeface="Arial" charset="0"/>
                <a:cs typeface="Arial" charset="0"/>
              </a:rPr>
              <a:t>	</a:t>
            </a:r>
            <a:endParaRPr lang="en-GB" altLang="en-US" sz="2800" b="1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en-US" sz="2800" b="1" kern="0" dirty="0">
                <a:solidFill>
                  <a:srgbClr val="00B050"/>
                </a:solidFill>
                <a:latin typeface="Arial" charset="0"/>
                <a:cs typeface="Arial" charset="0"/>
              </a:rPr>
              <a:t>Control: </a:t>
            </a:r>
            <a:r>
              <a:rPr lang="en-GB" altLang="en-US" sz="2800" kern="0" dirty="0">
                <a:solidFill>
                  <a:srgbClr val="00B050"/>
                </a:solidFill>
                <a:latin typeface="Arial" charset="0"/>
                <a:cs typeface="Arial" charset="0"/>
              </a:rPr>
              <a:t>areas where as a manager you can exercise your positional power/authority e.g. Some of the areas identified above at a local level such as how to spend allocated budgets, how to allocate staff etc.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0922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19ECE1D-86C7-4702-B5DD-44342D0866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56176" y="4002065"/>
            <a:ext cx="2919562" cy="16536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D390B7-83D0-4C70-990E-F3725375FB76}"/>
              </a:ext>
            </a:extLst>
          </p:cNvPr>
          <p:cNvSpPr txBox="1"/>
          <p:nvPr/>
        </p:nvSpPr>
        <p:spPr>
          <a:xfrm>
            <a:off x="7528075" y="5771139"/>
            <a:ext cx="154766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waynebarry.com/2015/03/03/week-7-mind-mapping-introducing-the-concep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4.0/"/>
              </a:rPr>
              <a:t>CC BY-NC-ND</a:t>
            </a:r>
            <a:endParaRPr lang="en-GB" sz="9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Capturing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494" y="1202277"/>
            <a:ext cx="8240305" cy="3450859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7030A0"/>
                </a:solidFill>
              </a:rPr>
              <a:t>Draw up a list of what critical knowledge and strategic business information your organisation needs to capture</a:t>
            </a:r>
          </a:p>
          <a:p>
            <a:endParaRPr lang="en-GB" sz="3200" dirty="0"/>
          </a:p>
          <a:p>
            <a:r>
              <a:rPr lang="en-GB" sz="3200" dirty="0">
                <a:solidFill>
                  <a:srgbClr val="0070C0"/>
                </a:solidFill>
              </a:rPr>
              <a:t>Create a mind map that identifies the critical knowledge and strategic business information that your organisation needs to capture.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6072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150E0BB-57A6-433E-A6A5-E685F23F09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0146" y="1581151"/>
            <a:ext cx="3963854" cy="40800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is the Information Captured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074" y="1417639"/>
            <a:ext cx="5020022" cy="4243610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does this critical knowledge and strategic business information come from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it captured by your organisation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12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the methods of capture fit with the type of knowledge and information being captured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4623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190F3E5-F5C2-43C4-9317-2FCD123A75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86397" y="2628900"/>
            <a:ext cx="1648678" cy="20608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and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700" y="1124744"/>
            <a:ext cx="7446636" cy="439248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Given that KIM is essential to delivering results for organisations.</a:t>
            </a:r>
          </a:p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/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it important to evaluate information at point of capture</a:t>
            </a: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does information come from</a:t>
            </a:r>
            <a:r>
              <a:rPr lang="en-GB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it/or could be evaluated at capture</a:t>
            </a:r>
            <a:r>
              <a:rPr lang="en-GB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reliable is it and how to determine if flawed</a:t>
            </a:r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it provide the whole picture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541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84584" y="404664"/>
            <a:ext cx="8914184" cy="969327"/>
          </a:xfrm>
        </p:spPr>
        <p:txBody>
          <a:bodyPr>
            <a:no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valuable information is not being captured in your organisation?</a:t>
            </a:r>
            <a:b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32313"/>
            <a:ext cx="8173416" cy="4209331"/>
          </a:xfrm>
        </p:spPr>
        <p:txBody>
          <a:bodyPr/>
          <a:lstStyle/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there were no barriers to capturing information from any source and that is was easy to manage:</a:t>
            </a:r>
          </a:p>
          <a:p>
            <a:pPr lvl="1"/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information or knowledge would you gather to measure success and progress in your work area</a:t>
            </a:r>
            <a:r>
              <a:rPr lang="en-GB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this information captured at present</a:t>
            </a:r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not, why not</a:t>
            </a:r>
            <a:r>
              <a:rPr lang="en-GB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132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Guide to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96" y="1268760"/>
            <a:ext cx="8384976" cy="4525963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 Module Handbook &amp; Assignment Info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 Assignment Guide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 containing SWOT Analysis PEST, KM Framework, Information Flow Diagram and Dimensions of Good Information Quality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KM Techniques (Models) doc (Edinburgh Uni.)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Principles Hierarchy doc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Intellectual Property Rights (IP) doc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308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442" y="1340768"/>
            <a:ext cx="912924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21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018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590A9-85E1-44C4-8875-F82C6BB63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6549</TotalTime>
  <Words>870</Words>
  <Application>Microsoft Office PowerPoint</Application>
  <PresentationFormat>On-screen Show (4:3)</PresentationFormat>
  <Paragraphs>170</Paragraphs>
  <Slides>22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Arial Rounded MT Bold</vt:lpstr>
      <vt:lpstr>Calibri</vt:lpstr>
      <vt:lpstr>Myriad Pro</vt:lpstr>
      <vt:lpstr>20140311PresentationUWTSDTemplate</vt:lpstr>
      <vt:lpstr>1_20140311PresentationUWTSDTemplate</vt:lpstr>
      <vt:lpstr>  BA Management Skills for the Workplace Evening Session 2  BMSK5006  Knowledge and  Information Management   </vt:lpstr>
      <vt:lpstr>Recap</vt:lpstr>
      <vt:lpstr>Assessment Criteria</vt:lpstr>
      <vt:lpstr>Assessment Criteria (cont.)</vt:lpstr>
      <vt:lpstr>PowerPoint Presentation</vt:lpstr>
      <vt:lpstr>Assessment Criteria (cont.)</vt:lpstr>
      <vt:lpstr>Four Classes of Knowledge</vt:lpstr>
      <vt:lpstr>Knowledge &amp; Information Management is a dynamic process to: </vt:lpstr>
      <vt:lpstr>Knowledge Management – A View</vt:lpstr>
      <vt:lpstr>Knowledge &amp; Information Management  is:  3 Components</vt:lpstr>
      <vt:lpstr>People, processes and technology</vt:lpstr>
      <vt:lpstr>Barriers to KM Initiatives</vt:lpstr>
      <vt:lpstr>Exercise: Barriers to KIM Initiatives</vt:lpstr>
      <vt:lpstr>Barriers to KIM Initiatives</vt:lpstr>
      <vt:lpstr>Barriers to KIM Initiatives</vt:lpstr>
      <vt:lpstr>Capturing Information</vt:lpstr>
      <vt:lpstr>How is the Information Captured</vt:lpstr>
      <vt:lpstr>Knowledge and Information</vt:lpstr>
      <vt:lpstr>What valuable information is not being captured in your organisation? </vt:lpstr>
      <vt:lpstr>Guide to Resources</vt:lpstr>
      <vt:lpstr>Any Questions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 Information Management</dc:title>
  <dc:creator>Glenn Behenna</dc:creator>
  <cp:lastModifiedBy>Paul Tinkler</cp:lastModifiedBy>
  <cp:revision>68</cp:revision>
  <dcterms:created xsi:type="dcterms:W3CDTF">2015-03-09T18:25:48Z</dcterms:created>
  <dcterms:modified xsi:type="dcterms:W3CDTF">2018-03-27T12:58:03Z</dcterms:modified>
</cp:coreProperties>
</file>