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notesMasterIdLst>
    <p:notesMasterId r:id="rId28"/>
  </p:notesMasterIdLst>
  <p:sldIdLst>
    <p:sldId id="256" r:id="rId2"/>
    <p:sldId id="275" r:id="rId3"/>
    <p:sldId id="258" r:id="rId4"/>
    <p:sldId id="259" r:id="rId5"/>
    <p:sldId id="257" r:id="rId6"/>
    <p:sldId id="278" r:id="rId7"/>
    <p:sldId id="260" r:id="rId8"/>
    <p:sldId id="261" r:id="rId9"/>
    <p:sldId id="281" r:id="rId10"/>
    <p:sldId id="262" r:id="rId11"/>
    <p:sldId id="279" r:id="rId12"/>
    <p:sldId id="263" r:id="rId13"/>
    <p:sldId id="264" r:id="rId14"/>
    <p:sldId id="266" r:id="rId15"/>
    <p:sldId id="265" r:id="rId16"/>
    <p:sldId id="267" r:id="rId17"/>
    <p:sldId id="268" r:id="rId18"/>
    <p:sldId id="269" r:id="rId19"/>
    <p:sldId id="270" r:id="rId20"/>
    <p:sldId id="280" r:id="rId21"/>
    <p:sldId id="271" r:id="rId22"/>
    <p:sldId id="272" r:id="rId23"/>
    <p:sldId id="273" r:id="rId24"/>
    <p:sldId id="276" r:id="rId25"/>
    <p:sldId id="274" r:id="rId26"/>
    <p:sldId id="27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47"/>
    <p:restoredTop sz="94729"/>
  </p:normalViewPr>
  <p:slideViewPr>
    <p:cSldViewPr snapToGrid="0" snapToObjects="1">
      <p:cViewPr>
        <p:scale>
          <a:sx n="103" d="100"/>
          <a:sy n="103" d="100"/>
        </p:scale>
        <p:origin x="111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210909-7D11-4699-9422-2316E4292A28}" type="doc">
      <dgm:prSet loTypeId="urn:microsoft.com/office/officeart/2018/5/layout/IconCircle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218181F3-5A69-46CF-9F58-7076D2403DEC}">
      <dgm:prSet/>
      <dgm:spPr/>
      <dgm:t>
        <a:bodyPr/>
        <a:lstStyle/>
        <a:p>
          <a:pPr>
            <a:defRPr cap="all"/>
          </a:pPr>
          <a:r>
            <a:rPr lang="en-US"/>
            <a:t>Introduction</a:t>
          </a:r>
        </a:p>
      </dgm:t>
    </dgm:pt>
    <dgm:pt modelId="{D2D3A0B2-EA16-464C-A872-716D81A26CB7}" type="parTrans" cxnId="{F5DF2271-FA5E-4B15-B075-AC082C0E0C7D}">
      <dgm:prSet/>
      <dgm:spPr/>
      <dgm:t>
        <a:bodyPr/>
        <a:lstStyle/>
        <a:p>
          <a:endParaRPr lang="en-US"/>
        </a:p>
      </dgm:t>
    </dgm:pt>
    <dgm:pt modelId="{040B582D-5F0B-4B5C-8B4F-E239D5E354EC}" type="sibTrans" cxnId="{F5DF2271-FA5E-4B15-B075-AC082C0E0C7D}">
      <dgm:prSet/>
      <dgm:spPr/>
      <dgm:t>
        <a:bodyPr/>
        <a:lstStyle/>
        <a:p>
          <a:endParaRPr lang="en-US"/>
        </a:p>
      </dgm:t>
    </dgm:pt>
    <dgm:pt modelId="{AD192438-C4CE-4D5A-B5B3-8727498291DA}">
      <dgm:prSet/>
      <dgm:spPr/>
      <dgm:t>
        <a:bodyPr/>
        <a:lstStyle/>
        <a:p>
          <a:pPr>
            <a:defRPr cap="all"/>
          </a:pPr>
          <a:r>
            <a:rPr lang="en-US"/>
            <a:t>Reflection</a:t>
          </a:r>
        </a:p>
      </dgm:t>
    </dgm:pt>
    <dgm:pt modelId="{A1B9345A-A1C3-4C40-BF5A-C1A1837936C5}" type="parTrans" cxnId="{AFB62A59-A89B-4835-BFFC-DC6AAD111B95}">
      <dgm:prSet/>
      <dgm:spPr/>
      <dgm:t>
        <a:bodyPr/>
        <a:lstStyle/>
        <a:p>
          <a:endParaRPr lang="en-US"/>
        </a:p>
      </dgm:t>
    </dgm:pt>
    <dgm:pt modelId="{8E4BE2E2-1E76-4A8B-BF1B-A0AC52A5A0FA}" type="sibTrans" cxnId="{AFB62A59-A89B-4835-BFFC-DC6AAD111B95}">
      <dgm:prSet/>
      <dgm:spPr/>
      <dgm:t>
        <a:bodyPr/>
        <a:lstStyle/>
        <a:p>
          <a:endParaRPr lang="en-US"/>
        </a:p>
      </dgm:t>
    </dgm:pt>
    <dgm:pt modelId="{6E51A010-3E48-4847-961D-BB2D830A7131}">
      <dgm:prSet/>
      <dgm:spPr/>
      <dgm:t>
        <a:bodyPr/>
        <a:lstStyle/>
        <a:p>
          <a:pPr>
            <a:defRPr cap="all"/>
          </a:pPr>
          <a:r>
            <a:rPr lang="en-US"/>
            <a:t>Digital learning</a:t>
          </a:r>
        </a:p>
      </dgm:t>
    </dgm:pt>
    <dgm:pt modelId="{2F72222B-9A0D-4D2D-87CD-1EB56D15642B}" type="parTrans" cxnId="{6FC3D87A-75B0-4645-91F2-5C428FC47825}">
      <dgm:prSet/>
      <dgm:spPr/>
      <dgm:t>
        <a:bodyPr/>
        <a:lstStyle/>
        <a:p>
          <a:endParaRPr lang="en-US"/>
        </a:p>
      </dgm:t>
    </dgm:pt>
    <dgm:pt modelId="{763BDEF7-A09C-4226-865A-240C56F7BEFB}" type="sibTrans" cxnId="{6FC3D87A-75B0-4645-91F2-5C428FC47825}">
      <dgm:prSet/>
      <dgm:spPr/>
      <dgm:t>
        <a:bodyPr/>
        <a:lstStyle/>
        <a:p>
          <a:endParaRPr lang="en-US"/>
        </a:p>
      </dgm:t>
    </dgm:pt>
    <dgm:pt modelId="{7CF3C804-3FF3-462F-A296-794B1EA25633}">
      <dgm:prSet/>
      <dgm:spPr/>
      <dgm:t>
        <a:bodyPr/>
        <a:lstStyle/>
        <a:p>
          <a:pPr>
            <a:defRPr cap="all"/>
          </a:pPr>
          <a:r>
            <a:rPr lang="en-US"/>
            <a:t>Time keeping</a:t>
          </a:r>
        </a:p>
      </dgm:t>
    </dgm:pt>
    <dgm:pt modelId="{360D1BF1-48E1-4E56-ADBD-A05F81F1C005}" type="parTrans" cxnId="{73E22CA8-DA39-4F29-A4E1-BC88F6AB8074}">
      <dgm:prSet/>
      <dgm:spPr/>
      <dgm:t>
        <a:bodyPr/>
        <a:lstStyle/>
        <a:p>
          <a:endParaRPr lang="en-US"/>
        </a:p>
      </dgm:t>
    </dgm:pt>
    <dgm:pt modelId="{4BD2A9C7-8010-41FA-B924-549134FF6A25}" type="sibTrans" cxnId="{73E22CA8-DA39-4F29-A4E1-BC88F6AB8074}">
      <dgm:prSet/>
      <dgm:spPr/>
      <dgm:t>
        <a:bodyPr/>
        <a:lstStyle/>
        <a:p>
          <a:endParaRPr lang="en-US"/>
        </a:p>
      </dgm:t>
    </dgm:pt>
    <dgm:pt modelId="{165FBCE6-803D-4A47-B0E8-8FA1FEB37829}">
      <dgm:prSet/>
      <dgm:spPr/>
      <dgm:t>
        <a:bodyPr/>
        <a:lstStyle/>
        <a:p>
          <a:pPr>
            <a:defRPr cap="all"/>
          </a:pPr>
          <a:r>
            <a:rPr lang="en-US"/>
            <a:t>Action points</a:t>
          </a:r>
        </a:p>
      </dgm:t>
    </dgm:pt>
    <dgm:pt modelId="{4DC3364C-1CDB-4F1E-8B98-3643A36E1766}" type="parTrans" cxnId="{B4997CC5-92AF-4CC7-85D6-299F9C36729D}">
      <dgm:prSet/>
      <dgm:spPr/>
      <dgm:t>
        <a:bodyPr/>
        <a:lstStyle/>
        <a:p>
          <a:endParaRPr lang="en-US"/>
        </a:p>
      </dgm:t>
    </dgm:pt>
    <dgm:pt modelId="{94B4B5BC-DD8C-4995-AEBE-CD194F4E313F}" type="sibTrans" cxnId="{B4997CC5-92AF-4CC7-85D6-299F9C36729D}">
      <dgm:prSet/>
      <dgm:spPr/>
      <dgm:t>
        <a:bodyPr/>
        <a:lstStyle/>
        <a:p>
          <a:endParaRPr lang="en-US"/>
        </a:p>
      </dgm:t>
    </dgm:pt>
    <dgm:pt modelId="{577296D2-B125-4DC8-9FD9-DE0983A7723B}">
      <dgm:prSet/>
      <dgm:spPr/>
      <dgm:t>
        <a:bodyPr/>
        <a:lstStyle/>
        <a:p>
          <a:pPr>
            <a:defRPr cap="all"/>
          </a:pPr>
          <a:r>
            <a:rPr lang="en-US"/>
            <a:t>Conclusion</a:t>
          </a:r>
        </a:p>
      </dgm:t>
    </dgm:pt>
    <dgm:pt modelId="{3ADB3927-66B0-448D-A3C1-068216D93188}" type="parTrans" cxnId="{67CEB3C5-70F2-4361-BBEF-AD4A462C0FA0}">
      <dgm:prSet/>
      <dgm:spPr/>
      <dgm:t>
        <a:bodyPr/>
        <a:lstStyle/>
        <a:p>
          <a:endParaRPr lang="en-US"/>
        </a:p>
      </dgm:t>
    </dgm:pt>
    <dgm:pt modelId="{E003A9A3-D767-484A-A3AE-7B64BD5E7CB4}" type="sibTrans" cxnId="{67CEB3C5-70F2-4361-BBEF-AD4A462C0FA0}">
      <dgm:prSet/>
      <dgm:spPr/>
      <dgm:t>
        <a:bodyPr/>
        <a:lstStyle/>
        <a:p>
          <a:endParaRPr lang="en-US"/>
        </a:p>
      </dgm:t>
    </dgm:pt>
    <dgm:pt modelId="{CD474F08-4E10-4389-BF08-BC41C15BFFD8}">
      <dgm:prSet/>
      <dgm:spPr/>
      <dgm:t>
        <a:bodyPr/>
        <a:lstStyle/>
        <a:p>
          <a:pPr>
            <a:defRPr cap="all"/>
          </a:pPr>
          <a:r>
            <a:rPr lang="en-US"/>
            <a:t>Reference list</a:t>
          </a:r>
        </a:p>
      </dgm:t>
    </dgm:pt>
    <dgm:pt modelId="{66E179C2-84F1-460A-B3C4-0A75C654501E}" type="parTrans" cxnId="{C9744C8B-9A9E-4ED8-8D2B-BD28A0B098C3}">
      <dgm:prSet/>
      <dgm:spPr/>
      <dgm:t>
        <a:bodyPr/>
        <a:lstStyle/>
        <a:p>
          <a:endParaRPr lang="en-US"/>
        </a:p>
      </dgm:t>
    </dgm:pt>
    <dgm:pt modelId="{C3BB2F69-57B1-43DF-BE13-14631EE08DE8}" type="sibTrans" cxnId="{C9744C8B-9A9E-4ED8-8D2B-BD28A0B098C3}">
      <dgm:prSet/>
      <dgm:spPr/>
      <dgm:t>
        <a:bodyPr/>
        <a:lstStyle/>
        <a:p>
          <a:endParaRPr lang="en-US"/>
        </a:p>
      </dgm:t>
    </dgm:pt>
    <dgm:pt modelId="{78A6D2C8-F332-4454-AB8B-2FE6172C43F6}" type="pres">
      <dgm:prSet presAssocID="{58210909-7D11-4699-9422-2316E4292A28}" presName="root" presStyleCnt="0">
        <dgm:presLayoutVars>
          <dgm:dir/>
          <dgm:resizeHandles val="exact"/>
        </dgm:presLayoutVars>
      </dgm:prSet>
      <dgm:spPr/>
    </dgm:pt>
    <dgm:pt modelId="{BF4E2CE4-BBED-427A-B924-EA87755634B6}" type="pres">
      <dgm:prSet presAssocID="{218181F3-5A69-46CF-9F58-7076D2403DEC}" presName="compNode" presStyleCnt="0"/>
      <dgm:spPr/>
    </dgm:pt>
    <dgm:pt modelId="{8DD973BB-DAF6-47FB-838B-30C1A5BFFEA4}" type="pres">
      <dgm:prSet presAssocID="{218181F3-5A69-46CF-9F58-7076D2403DEC}" presName="iconBgRect" presStyleLbl="bgShp" presStyleIdx="0" presStyleCnt="7"/>
      <dgm:spPr/>
    </dgm:pt>
    <dgm:pt modelId="{82B0EA24-757F-4EA2-AC44-46713A4678B9}" type="pres">
      <dgm:prSet presAssocID="{218181F3-5A69-46CF-9F58-7076D2403DE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9F0B7F79-14AE-4A3B-8A3E-C4A74A79CCF4}" type="pres">
      <dgm:prSet presAssocID="{218181F3-5A69-46CF-9F58-7076D2403DEC}" presName="spaceRect" presStyleCnt="0"/>
      <dgm:spPr/>
    </dgm:pt>
    <dgm:pt modelId="{DFD43211-C576-49A3-9945-F8E3957C6164}" type="pres">
      <dgm:prSet presAssocID="{218181F3-5A69-46CF-9F58-7076D2403DEC}" presName="textRect" presStyleLbl="revTx" presStyleIdx="0" presStyleCnt="7">
        <dgm:presLayoutVars>
          <dgm:chMax val="1"/>
          <dgm:chPref val="1"/>
        </dgm:presLayoutVars>
      </dgm:prSet>
      <dgm:spPr/>
    </dgm:pt>
    <dgm:pt modelId="{A83CE586-8507-416E-ABD4-E92570FB99B0}" type="pres">
      <dgm:prSet presAssocID="{040B582D-5F0B-4B5C-8B4F-E239D5E354EC}" presName="sibTrans" presStyleCnt="0"/>
      <dgm:spPr/>
    </dgm:pt>
    <dgm:pt modelId="{11154327-EE26-4619-B594-D46FF4BA34E6}" type="pres">
      <dgm:prSet presAssocID="{AD192438-C4CE-4D5A-B5B3-8727498291DA}" presName="compNode" presStyleCnt="0"/>
      <dgm:spPr/>
    </dgm:pt>
    <dgm:pt modelId="{929F0A41-993A-4CB7-AF9E-8D9C906D975B}" type="pres">
      <dgm:prSet presAssocID="{AD192438-C4CE-4D5A-B5B3-8727498291DA}" presName="iconBgRect" presStyleLbl="bgShp" presStyleIdx="1" presStyleCnt="7"/>
      <dgm:spPr/>
    </dgm:pt>
    <dgm:pt modelId="{A6564F2D-4999-4C70-AD75-4E0775332E78}" type="pres">
      <dgm:prSet presAssocID="{AD192438-C4CE-4D5A-B5B3-8727498291D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de"/>
        </a:ext>
      </dgm:extLst>
    </dgm:pt>
    <dgm:pt modelId="{88A19991-F60B-4C27-8C74-D0A70958B574}" type="pres">
      <dgm:prSet presAssocID="{AD192438-C4CE-4D5A-B5B3-8727498291DA}" presName="spaceRect" presStyleCnt="0"/>
      <dgm:spPr/>
    </dgm:pt>
    <dgm:pt modelId="{573CFD47-86CA-4870-88CE-7B48F493C0CB}" type="pres">
      <dgm:prSet presAssocID="{AD192438-C4CE-4D5A-B5B3-8727498291DA}" presName="textRect" presStyleLbl="revTx" presStyleIdx="1" presStyleCnt="7">
        <dgm:presLayoutVars>
          <dgm:chMax val="1"/>
          <dgm:chPref val="1"/>
        </dgm:presLayoutVars>
      </dgm:prSet>
      <dgm:spPr/>
    </dgm:pt>
    <dgm:pt modelId="{6F67A194-3E70-4487-A6AE-D57F746E6FD4}" type="pres">
      <dgm:prSet presAssocID="{8E4BE2E2-1E76-4A8B-BF1B-A0AC52A5A0FA}" presName="sibTrans" presStyleCnt="0"/>
      <dgm:spPr/>
    </dgm:pt>
    <dgm:pt modelId="{00474654-1F96-4215-951D-4C0AFED42B2E}" type="pres">
      <dgm:prSet presAssocID="{6E51A010-3E48-4847-961D-BB2D830A7131}" presName="compNode" presStyleCnt="0"/>
      <dgm:spPr/>
    </dgm:pt>
    <dgm:pt modelId="{908514EE-12A2-4D27-8C40-44EB4F7C48A3}" type="pres">
      <dgm:prSet presAssocID="{6E51A010-3E48-4847-961D-BB2D830A7131}" presName="iconBgRect" presStyleLbl="bgShp" presStyleIdx="2" presStyleCnt="7"/>
      <dgm:spPr/>
    </dgm:pt>
    <dgm:pt modelId="{1DD55322-9AA9-428B-BB18-C39AE4C7FE69}" type="pres">
      <dgm:prSet presAssocID="{6E51A010-3E48-4847-961D-BB2D830A713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ducation"/>
        </a:ext>
      </dgm:extLst>
    </dgm:pt>
    <dgm:pt modelId="{8602A1AD-A560-4F68-B066-E4BCFA2E458B}" type="pres">
      <dgm:prSet presAssocID="{6E51A010-3E48-4847-961D-BB2D830A7131}" presName="spaceRect" presStyleCnt="0"/>
      <dgm:spPr/>
    </dgm:pt>
    <dgm:pt modelId="{C21B7D5D-459D-4442-B981-080EBB1EDE06}" type="pres">
      <dgm:prSet presAssocID="{6E51A010-3E48-4847-961D-BB2D830A7131}" presName="textRect" presStyleLbl="revTx" presStyleIdx="2" presStyleCnt="7">
        <dgm:presLayoutVars>
          <dgm:chMax val="1"/>
          <dgm:chPref val="1"/>
        </dgm:presLayoutVars>
      </dgm:prSet>
      <dgm:spPr/>
    </dgm:pt>
    <dgm:pt modelId="{6B5B5A73-DB12-4A96-9256-CAA7A34B20C7}" type="pres">
      <dgm:prSet presAssocID="{763BDEF7-A09C-4226-865A-240C56F7BEFB}" presName="sibTrans" presStyleCnt="0"/>
      <dgm:spPr/>
    </dgm:pt>
    <dgm:pt modelId="{10A0781D-7F73-4409-A273-8255DD2A4AAE}" type="pres">
      <dgm:prSet presAssocID="{7CF3C804-3FF3-462F-A296-794B1EA25633}" presName="compNode" presStyleCnt="0"/>
      <dgm:spPr/>
    </dgm:pt>
    <dgm:pt modelId="{928EE3BB-90FF-4598-BB8B-18EE9F894866}" type="pres">
      <dgm:prSet presAssocID="{7CF3C804-3FF3-462F-A296-794B1EA25633}" presName="iconBgRect" presStyleLbl="bgShp" presStyleIdx="3" presStyleCnt="7"/>
      <dgm:spPr/>
    </dgm:pt>
    <dgm:pt modelId="{ED0175BE-D344-43C3-874F-909421A51E88}" type="pres">
      <dgm:prSet presAssocID="{7CF3C804-3FF3-462F-A296-794B1EA2563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r Glass Empty"/>
        </a:ext>
      </dgm:extLst>
    </dgm:pt>
    <dgm:pt modelId="{9DA15F2F-5300-4A47-A69E-678D84C37C18}" type="pres">
      <dgm:prSet presAssocID="{7CF3C804-3FF3-462F-A296-794B1EA25633}" presName="spaceRect" presStyleCnt="0"/>
      <dgm:spPr/>
    </dgm:pt>
    <dgm:pt modelId="{9B82E921-4E10-4784-93A0-C5D50DF79060}" type="pres">
      <dgm:prSet presAssocID="{7CF3C804-3FF3-462F-A296-794B1EA25633}" presName="textRect" presStyleLbl="revTx" presStyleIdx="3" presStyleCnt="7">
        <dgm:presLayoutVars>
          <dgm:chMax val="1"/>
          <dgm:chPref val="1"/>
        </dgm:presLayoutVars>
      </dgm:prSet>
      <dgm:spPr/>
    </dgm:pt>
    <dgm:pt modelId="{949B08C4-9D1D-4AFE-9763-CCB2A7610A68}" type="pres">
      <dgm:prSet presAssocID="{4BD2A9C7-8010-41FA-B924-549134FF6A25}" presName="sibTrans" presStyleCnt="0"/>
      <dgm:spPr/>
    </dgm:pt>
    <dgm:pt modelId="{9BE0A36F-D1B1-4000-815F-B76B4A10FFBB}" type="pres">
      <dgm:prSet presAssocID="{165FBCE6-803D-4A47-B0E8-8FA1FEB37829}" presName="compNode" presStyleCnt="0"/>
      <dgm:spPr/>
    </dgm:pt>
    <dgm:pt modelId="{0F0EF726-D254-4C15-A5FD-BAE30B0FE05C}" type="pres">
      <dgm:prSet presAssocID="{165FBCE6-803D-4A47-B0E8-8FA1FEB37829}" presName="iconBgRect" presStyleLbl="bgShp" presStyleIdx="4" presStyleCnt="7"/>
      <dgm:spPr/>
    </dgm:pt>
    <dgm:pt modelId="{836B0CCE-D096-4425-9622-F34D7AFE44C1}" type="pres">
      <dgm:prSet presAssocID="{165FBCE6-803D-4A47-B0E8-8FA1FEB3782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ngerprint"/>
        </a:ext>
      </dgm:extLst>
    </dgm:pt>
    <dgm:pt modelId="{F929FB4C-E519-4CE5-B2F3-854F026FA5FD}" type="pres">
      <dgm:prSet presAssocID="{165FBCE6-803D-4A47-B0E8-8FA1FEB37829}" presName="spaceRect" presStyleCnt="0"/>
      <dgm:spPr/>
    </dgm:pt>
    <dgm:pt modelId="{123DADB6-02A4-49E9-BFA0-8266D59E4A87}" type="pres">
      <dgm:prSet presAssocID="{165FBCE6-803D-4A47-B0E8-8FA1FEB37829}" presName="textRect" presStyleLbl="revTx" presStyleIdx="4" presStyleCnt="7">
        <dgm:presLayoutVars>
          <dgm:chMax val="1"/>
          <dgm:chPref val="1"/>
        </dgm:presLayoutVars>
      </dgm:prSet>
      <dgm:spPr/>
    </dgm:pt>
    <dgm:pt modelId="{E0C46629-8381-48C8-B705-BF6F86701BFE}" type="pres">
      <dgm:prSet presAssocID="{94B4B5BC-DD8C-4995-AEBE-CD194F4E313F}" presName="sibTrans" presStyleCnt="0"/>
      <dgm:spPr/>
    </dgm:pt>
    <dgm:pt modelId="{259336FA-F8F5-48CA-A3FA-F70D7DC39FEA}" type="pres">
      <dgm:prSet presAssocID="{577296D2-B125-4DC8-9FD9-DE0983A7723B}" presName="compNode" presStyleCnt="0"/>
      <dgm:spPr/>
    </dgm:pt>
    <dgm:pt modelId="{3FE5DD8C-D0BC-46BD-BEBD-1B9E43D51D76}" type="pres">
      <dgm:prSet presAssocID="{577296D2-B125-4DC8-9FD9-DE0983A7723B}" presName="iconBgRect" presStyleLbl="bgShp" presStyleIdx="5" presStyleCnt="7"/>
      <dgm:spPr/>
    </dgm:pt>
    <dgm:pt modelId="{BD6EC751-30A8-4012-9161-5F457ABEB575}" type="pres">
      <dgm:prSet presAssocID="{577296D2-B125-4DC8-9FD9-DE0983A7723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DA22AF01-E892-4446-A50E-8E0A73F23806}" type="pres">
      <dgm:prSet presAssocID="{577296D2-B125-4DC8-9FD9-DE0983A7723B}" presName="spaceRect" presStyleCnt="0"/>
      <dgm:spPr/>
    </dgm:pt>
    <dgm:pt modelId="{39FF3A7A-F4DA-40A5-823E-0CF13CB931EC}" type="pres">
      <dgm:prSet presAssocID="{577296D2-B125-4DC8-9FD9-DE0983A7723B}" presName="textRect" presStyleLbl="revTx" presStyleIdx="5" presStyleCnt="7">
        <dgm:presLayoutVars>
          <dgm:chMax val="1"/>
          <dgm:chPref val="1"/>
        </dgm:presLayoutVars>
      </dgm:prSet>
      <dgm:spPr/>
    </dgm:pt>
    <dgm:pt modelId="{72D61F49-B03F-4CFC-83EA-9950A4A748EF}" type="pres">
      <dgm:prSet presAssocID="{E003A9A3-D767-484A-A3AE-7B64BD5E7CB4}" presName="sibTrans" presStyleCnt="0"/>
      <dgm:spPr/>
    </dgm:pt>
    <dgm:pt modelId="{1058BF5E-5533-4F2C-B519-4E3FE3FDA2F3}" type="pres">
      <dgm:prSet presAssocID="{CD474F08-4E10-4389-BF08-BC41C15BFFD8}" presName="compNode" presStyleCnt="0"/>
      <dgm:spPr/>
    </dgm:pt>
    <dgm:pt modelId="{39BFEFE3-8588-4709-9031-47C0977395BE}" type="pres">
      <dgm:prSet presAssocID="{CD474F08-4E10-4389-BF08-BC41C15BFFD8}" presName="iconBgRect" presStyleLbl="bgShp" presStyleIdx="6" presStyleCnt="7"/>
      <dgm:spPr/>
    </dgm:pt>
    <dgm:pt modelId="{C6F359B1-B9CF-4AEE-A140-A604F625258E}" type="pres">
      <dgm:prSet presAssocID="{CD474F08-4E10-4389-BF08-BC41C15BFFD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nsubscribe"/>
        </a:ext>
      </dgm:extLst>
    </dgm:pt>
    <dgm:pt modelId="{82BF9E6D-48C8-4E8C-B391-B83789DB610D}" type="pres">
      <dgm:prSet presAssocID="{CD474F08-4E10-4389-BF08-BC41C15BFFD8}" presName="spaceRect" presStyleCnt="0"/>
      <dgm:spPr/>
    </dgm:pt>
    <dgm:pt modelId="{33964E13-CF4F-4485-9167-AB186C05ACDE}" type="pres">
      <dgm:prSet presAssocID="{CD474F08-4E10-4389-BF08-BC41C15BFFD8}" presName="textRect" presStyleLbl="revTx" presStyleIdx="6" presStyleCnt="7">
        <dgm:presLayoutVars>
          <dgm:chMax val="1"/>
          <dgm:chPref val="1"/>
        </dgm:presLayoutVars>
      </dgm:prSet>
      <dgm:spPr/>
    </dgm:pt>
  </dgm:ptLst>
  <dgm:cxnLst>
    <dgm:cxn modelId="{EA083A0B-239F-4BD2-A905-7D0DFE0C4571}" type="presOf" srcId="{577296D2-B125-4DC8-9FD9-DE0983A7723B}" destId="{39FF3A7A-F4DA-40A5-823E-0CF13CB931EC}" srcOrd="0" destOrd="0" presId="urn:microsoft.com/office/officeart/2018/5/layout/IconCircleLabelList"/>
    <dgm:cxn modelId="{A8CBE033-1EA9-48B5-B819-686C8D47299F}" type="presOf" srcId="{58210909-7D11-4699-9422-2316E4292A28}" destId="{78A6D2C8-F332-4454-AB8B-2FE6172C43F6}" srcOrd="0" destOrd="0" presId="urn:microsoft.com/office/officeart/2018/5/layout/IconCircleLabelList"/>
    <dgm:cxn modelId="{EAFF4C4E-CE6E-4AB2-A595-2BD99DD441F2}" type="presOf" srcId="{165FBCE6-803D-4A47-B0E8-8FA1FEB37829}" destId="{123DADB6-02A4-49E9-BFA0-8266D59E4A87}" srcOrd="0" destOrd="0" presId="urn:microsoft.com/office/officeart/2018/5/layout/IconCircleLabelList"/>
    <dgm:cxn modelId="{A2694754-7063-486E-BC3C-9DCEBC9B081A}" type="presOf" srcId="{AD192438-C4CE-4D5A-B5B3-8727498291DA}" destId="{573CFD47-86CA-4870-88CE-7B48F493C0CB}" srcOrd="0" destOrd="0" presId="urn:microsoft.com/office/officeart/2018/5/layout/IconCircleLabelList"/>
    <dgm:cxn modelId="{AFB62A59-A89B-4835-BFFC-DC6AAD111B95}" srcId="{58210909-7D11-4699-9422-2316E4292A28}" destId="{AD192438-C4CE-4D5A-B5B3-8727498291DA}" srcOrd="1" destOrd="0" parTransId="{A1B9345A-A1C3-4C40-BF5A-C1A1837936C5}" sibTransId="{8E4BE2E2-1E76-4A8B-BF1B-A0AC52A5A0FA}"/>
    <dgm:cxn modelId="{F5DF2271-FA5E-4B15-B075-AC082C0E0C7D}" srcId="{58210909-7D11-4699-9422-2316E4292A28}" destId="{218181F3-5A69-46CF-9F58-7076D2403DEC}" srcOrd="0" destOrd="0" parTransId="{D2D3A0B2-EA16-464C-A872-716D81A26CB7}" sibTransId="{040B582D-5F0B-4B5C-8B4F-E239D5E354EC}"/>
    <dgm:cxn modelId="{862F9777-ADDB-4C7C-8FF0-9FAD8C54EECE}" type="presOf" srcId="{CD474F08-4E10-4389-BF08-BC41C15BFFD8}" destId="{33964E13-CF4F-4485-9167-AB186C05ACDE}" srcOrd="0" destOrd="0" presId="urn:microsoft.com/office/officeart/2018/5/layout/IconCircleLabelList"/>
    <dgm:cxn modelId="{10B8A379-0E81-4F5E-B2A8-C4646E8E98FD}" type="presOf" srcId="{6E51A010-3E48-4847-961D-BB2D830A7131}" destId="{C21B7D5D-459D-4442-B981-080EBB1EDE06}" srcOrd="0" destOrd="0" presId="urn:microsoft.com/office/officeart/2018/5/layout/IconCircleLabelList"/>
    <dgm:cxn modelId="{6FC3D87A-75B0-4645-91F2-5C428FC47825}" srcId="{58210909-7D11-4699-9422-2316E4292A28}" destId="{6E51A010-3E48-4847-961D-BB2D830A7131}" srcOrd="2" destOrd="0" parTransId="{2F72222B-9A0D-4D2D-87CD-1EB56D15642B}" sibTransId="{763BDEF7-A09C-4226-865A-240C56F7BEFB}"/>
    <dgm:cxn modelId="{C9744C8B-9A9E-4ED8-8D2B-BD28A0B098C3}" srcId="{58210909-7D11-4699-9422-2316E4292A28}" destId="{CD474F08-4E10-4389-BF08-BC41C15BFFD8}" srcOrd="6" destOrd="0" parTransId="{66E179C2-84F1-460A-B3C4-0A75C654501E}" sibTransId="{C3BB2F69-57B1-43DF-BE13-14631EE08DE8}"/>
    <dgm:cxn modelId="{965DE094-01EC-4568-8DBF-57686FF03583}" type="presOf" srcId="{218181F3-5A69-46CF-9F58-7076D2403DEC}" destId="{DFD43211-C576-49A3-9945-F8E3957C6164}" srcOrd="0" destOrd="0" presId="urn:microsoft.com/office/officeart/2018/5/layout/IconCircleLabelList"/>
    <dgm:cxn modelId="{73E22CA8-DA39-4F29-A4E1-BC88F6AB8074}" srcId="{58210909-7D11-4699-9422-2316E4292A28}" destId="{7CF3C804-3FF3-462F-A296-794B1EA25633}" srcOrd="3" destOrd="0" parTransId="{360D1BF1-48E1-4E56-ADBD-A05F81F1C005}" sibTransId="{4BD2A9C7-8010-41FA-B924-549134FF6A25}"/>
    <dgm:cxn modelId="{B4997CC5-92AF-4CC7-85D6-299F9C36729D}" srcId="{58210909-7D11-4699-9422-2316E4292A28}" destId="{165FBCE6-803D-4A47-B0E8-8FA1FEB37829}" srcOrd="4" destOrd="0" parTransId="{4DC3364C-1CDB-4F1E-8B98-3643A36E1766}" sibTransId="{94B4B5BC-DD8C-4995-AEBE-CD194F4E313F}"/>
    <dgm:cxn modelId="{67CEB3C5-70F2-4361-BBEF-AD4A462C0FA0}" srcId="{58210909-7D11-4699-9422-2316E4292A28}" destId="{577296D2-B125-4DC8-9FD9-DE0983A7723B}" srcOrd="5" destOrd="0" parTransId="{3ADB3927-66B0-448D-A3C1-068216D93188}" sibTransId="{E003A9A3-D767-484A-A3AE-7B64BD5E7CB4}"/>
    <dgm:cxn modelId="{AE53E1E4-B43B-4BF2-8D66-8C2FECD86E44}" type="presOf" srcId="{7CF3C804-3FF3-462F-A296-794B1EA25633}" destId="{9B82E921-4E10-4784-93A0-C5D50DF79060}" srcOrd="0" destOrd="0" presId="urn:microsoft.com/office/officeart/2018/5/layout/IconCircleLabelList"/>
    <dgm:cxn modelId="{EF4424F6-9337-4B0B-A17B-ACB1E0DCDE3F}" type="presParOf" srcId="{78A6D2C8-F332-4454-AB8B-2FE6172C43F6}" destId="{BF4E2CE4-BBED-427A-B924-EA87755634B6}" srcOrd="0" destOrd="0" presId="urn:microsoft.com/office/officeart/2018/5/layout/IconCircleLabelList"/>
    <dgm:cxn modelId="{E9166E41-4980-413A-AED1-E1AB2AE43DA9}" type="presParOf" srcId="{BF4E2CE4-BBED-427A-B924-EA87755634B6}" destId="{8DD973BB-DAF6-47FB-838B-30C1A5BFFEA4}" srcOrd="0" destOrd="0" presId="urn:microsoft.com/office/officeart/2018/5/layout/IconCircleLabelList"/>
    <dgm:cxn modelId="{D34C54CF-4056-453D-9690-EA7C50D5AF81}" type="presParOf" srcId="{BF4E2CE4-BBED-427A-B924-EA87755634B6}" destId="{82B0EA24-757F-4EA2-AC44-46713A4678B9}" srcOrd="1" destOrd="0" presId="urn:microsoft.com/office/officeart/2018/5/layout/IconCircleLabelList"/>
    <dgm:cxn modelId="{5F3A3731-CA6B-4987-A39C-747FC56D9897}" type="presParOf" srcId="{BF4E2CE4-BBED-427A-B924-EA87755634B6}" destId="{9F0B7F79-14AE-4A3B-8A3E-C4A74A79CCF4}" srcOrd="2" destOrd="0" presId="urn:microsoft.com/office/officeart/2018/5/layout/IconCircleLabelList"/>
    <dgm:cxn modelId="{FDF7817F-7491-4284-ACE3-7E60AC4CB88E}" type="presParOf" srcId="{BF4E2CE4-BBED-427A-B924-EA87755634B6}" destId="{DFD43211-C576-49A3-9945-F8E3957C6164}" srcOrd="3" destOrd="0" presId="urn:microsoft.com/office/officeart/2018/5/layout/IconCircleLabelList"/>
    <dgm:cxn modelId="{65AD9726-A1A9-4571-88A9-525A101DAC98}" type="presParOf" srcId="{78A6D2C8-F332-4454-AB8B-2FE6172C43F6}" destId="{A83CE586-8507-416E-ABD4-E92570FB99B0}" srcOrd="1" destOrd="0" presId="urn:microsoft.com/office/officeart/2018/5/layout/IconCircleLabelList"/>
    <dgm:cxn modelId="{2C8DC9AF-64DC-439F-84E0-2ED49838370E}" type="presParOf" srcId="{78A6D2C8-F332-4454-AB8B-2FE6172C43F6}" destId="{11154327-EE26-4619-B594-D46FF4BA34E6}" srcOrd="2" destOrd="0" presId="urn:microsoft.com/office/officeart/2018/5/layout/IconCircleLabelList"/>
    <dgm:cxn modelId="{20DE15A6-46E6-48F2-9F3A-42F45DDC4094}" type="presParOf" srcId="{11154327-EE26-4619-B594-D46FF4BA34E6}" destId="{929F0A41-993A-4CB7-AF9E-8D9C906D975B}" srcOrd="0" destOrd="0" presId="urn:microsoft.com/office/officeart/2018/5/layout/IconCircleLabelList"/>
    <dgm:cxn modelId="{A441EAB7-2C02-487E-8396-11D805E4C772}" type="presParOf" srcId="{11154327-EE26-4619-B594-D46FF4BA34E6}" destId="{A6564F2D-4999-4C70-AD75-4E0775332E78}" srcOrd="1" destOrd="0" presId="urn:microsoft.com/office/officeart/2018/5/layout/IconCircleLabelList"/>
    <dgm:cxn modelId="{91D181BF-C00D-49AB-9948-CDC93252AE64}" type="presParOf" srcId="{11154327-EE26-4619-B594-D46FF4BA34E6}" destId="{88A19991-F60B-4C27-8C74-D0A70958B574}" srcOrd="2" destOrd="0" presId="urn:microsoft.com/office/officeart/2018/5/layout/IconCircleLabelList"/>
    <dgm:cxn modelId="{1B822623-0CD5-4959-A992-EC9505E7865E}" type="presParOf" srcId="{11154327-EE26-4619-B594-D46FF4BA34E6}" destId="{573CFD47-86CA-4870-88CE-7B48F493C0CB}" srcOrd="3" destOrd="0" presId="urn:microsoft.com/office/officeart/2018/5/layout/IconCircleLabelList"/>
    <dgm:cxn modelId="{7A50A387-2153-46C7-AE23-95DF4854F064}" type="presParOf" srcId="{78A6D2C8-F332-4454-AB8B-2FE6172C43F6}" destId="{6F67A194-3E70-4487-A6AE-D57F746E6FD4}" srcOrd="3" destOrd="0" presId="urn:microsoft.com/office/officeart/2018/5/layout/IconCircleLabelList"/>
    <dgm:cxn modelId="{BED20772-9132-4FA1-ACA3-75A5DCC9E9FC}" type="presParOf" srcId="{78A6D2C8-F332-4454-AB8B-2FE6172C43F6}" destId="{00474654-1F96-4215-951D-4C0AFED42B2E}" srcOrd="4" destOrd="0" presId="urn:microsoft.com/office/officeart/2018/5/layout/IconCircleLabelList"/>
    <dgm:cxn modelId="{9B525E69-4C85-49E8-99D2-2A9E190090F8}" type="presParOf" srcId="{00474654-1F96-4215-951D-4C0AFED42B2E}" destId="{908514EE-12A2-4D27-8C40-44EB4F7C48A3}" srcOrd="0" destOrd="0" presId="urn:microsoft.com/office/officeart/2018/5/layout/IconCircleLabelList"/>
    <dgm:cxn modelId="{C9E4112C-804D-4483-91A2-D3227D8139B2}" type="presParOf" srcId="{00474654-1F96-4215-951D-4C0AFED42B2E}" destId="{1DD55322-9AA9-428B-BB18-C39AE4C7FE69}" srcOrd="1" destOrd="0" presId="urn:microsoft.com/office/officeart/2018/5/layout/IconCircleLabelList"/>
    <dgm:cxn modelId="{C7F72CE9-5F26-48E4-B3B0-A48120FFB4C0}" type="presParOf" srcId="{00474654-1F96-4215-951D-4C0AFED42B2E}" destId="{8602A1AD-A560-4F68-B066-E4BCFA2E458B}" srcOrd="2" destOrd="0" presId="urn:microsoft.com/office/officeart/2018/5/layout/IconCircleLabelList"/>
    <dgm:cxn modelId="{2C6E360F-5F41-4FBE-ABFC-055007D32A6F}" type="presParOf" srcId="{00474654-1F96-4215-951D-4C0AFED42B2E}" destId="{C21B7D5D-459D-4442-B981-080EBB1EDE06}" srcOrd="3" destOrd="0" presId="urn:microsoft.com/office/officeart/2018/5/layout/IconCircleLabelList"/>
    <dgm:cxn modelId="{9BBE0BA1-59B0-43B2-A77C-A88740AF5EC6}" type="presParOf" srcId="{78A6D2C8-F332-4454-AB8B-2FE6172C43F6}" destId="{6B5B5A73-DB12-4A96-9256-CAA7A34B20C7}" srcOrd="5" destOrd="0" presId="urn:microsoft.com/office/officeart/2018/5/layout/IconCircleLabelList"/>
    <dgm:cxn modelId="{7E581376-DBB3-4AD9-82A1-16D344535918}" type="presParOf" srcId="{78A6D2C8-F332-4454-AB8B-2FE6172C43F6}" destId="{10A0781D-7F73-4409-A273-8255DD2A4AAE}" srcOrd="6" destOrd="0" presId="urn:microsoft.com/office/officeart/2018/5/layout/IconCircleLabelList"/>
    <dgm:cxn modelId="{9AAB185C-F959-4E01-AB6F-F12B88D406D5}" type="presParOf" srcId="{10A0781D-7F73-4409-A273-8255DD2A4AAE}" destId="{928EE3BB-90FF-4598-BB8B-18EE9F894866}" srcOrd="0" destOrd="0" presId="urn:microsoft.com/office/officeart/2018/5/layout/IconCircleLabelList"/>
    <dgm:cxn modelId="{C1C3474F-A538-4764-8D49-0119229FF712}" type="presParOf" srcId="{10A0781D-7F73-4409-A273-8255DD2A4AAE}" destId="{ED0175BE-D344-43C3-874F-909421A51E88}" srcOrd="1" destOrd="0" presId="urn:microsoft.com/office/officeart/2018/5/layout/IconCircleLabelList"/>
    <dgm:cxn modelId="{45E1AF83-4180-4C5F-9F24-E63EDAF33823}" type="presParOf" srcId="{10A0781D-7F73-4409-A273-8255DD2A4AAE}" destId="{9DA15F2F-5300-4A47-A69E-678D84C37C18}" srcOrd="2" destOrd="0" presId="urn:microsoft.com/office/officeart/2018/5/layout/IconCircleLabelList"/>
    <dgm:cxn modelId="{9FE9D74A-5C7E-4E1F-8A2E-11AB94D0D033}" type="presParOf" srcId="{10A0781D-7F73-4409-A273-8255DD2A4AAE}" destId="{9B82E921-4E10-4784-93A0-C5D50DF79060}" srcOrd="3" destOrd="0" presId="urn:microsoft.com/office/officeart/2018/5/layout/IconCircleLabelList"/>
    <dgm:cxn modelId="{BB97A0D1-8026-471A-97DA-466C544ED2CA}" type="presParOf" srcId="{78A6D2C8-F332-4454-AB8B-2FE6172C43F6}" destId="{949B08C4-9D1D-4AFE-9763-CCB2A7610A68}" srcOrd="7" destOrd="0" presId="urn:microsoft.com/office/officeart/2018/5/layout/IconCircleLabelList"/>
    <dgm:cxn modelId="{C3D49860-8254-4EEB-A90D-E3DFFE15476E}" type="presParOf" srcId="{78A6D2C8-F332-4454-AB8B-2FE6172C43F6}" destId="{9BE0A36F-D1B1-4000-815F-B76B4A10FFBB}" srcOrd="8" destOrd="0" presId="urn:microsoft.com/office/officeart/2018/5/layout/IconCircleLabelList"/>
    <dgm:cxn modelId="{5F8AC9F9-88A5-4AC3-ADB6-82915FFCDA37}" type="presParOf" srcId="{9BE0A36F-D1B1-4000-815F-B76B4A10FFBB}" destId="{0F0EF726-D254-4C15-A5FD-BAE30B0FE05C}" srcOrd="0" destOrd="0" presId="urn:microsoft.com/office/officeart/2018/5/layout/IconCircleLabelList"/>
    <dgm:cxn modelId="{24073FE0-F521-4B0D-88A7-09A262C30992}" type="presParOf" srcId="{9BE0A36F-D1B1-4000-815F-B76B4A10FFBB}" destId="{836B0CCE-D096-4425-9622-F34D7AFE44C1}" srcOrd="1" destOrd="0" presId="urn:microsoft.com/office/officeart/2018/5/layout/IconCircleLabelList"/>
    <dgm:cxn modelId="{139CB7C6-42F8-491D-8457-A775B5564A3C}" type="presParOf" srcId="{9BE0A36F-D1B1-4000-815F-B76B4A10FFBB}" destId="{F929FB4C-E519-4CE5-B2F3-854F026FA5FD}" srcOrd="2" destOrd="0" presId="urn:microsoft.com/office/officeart/2018/5/layout/IconCircleLabelList"/>
    <dgm:cxn modelId="{F13AEDBF-3F13-4B3F-9630-61DE7EC42077}" type="presParOf" srcId="{9BE0A36F-D1B1-4000-815F-B76B4A10FFBB}" destId="{123DADB6-02A4-49E9-BFA0-8266D59E4A87}" srcOrd="3" destOrd="0" presId="urn:microsoft.com/office/officeart/2018/5/layout/IconCircleLabelList"/>
    <dgm:cxn modelId="{AE2D46D8-35E2-475D-A163-3EA89DC37CE4}" type="presParOf" srcId="{78A6D2C8-F332-4454-AB8B-2FE6172C43F6}" destId="{E0C46629-8381-48C8-B705-BF6F86701BFE}" srcOrd="9" destOrd="0" presId="urn:microsoft.com/office/officeart/2018/5/layout/IconCircleLabelList"/>
    <dgm:cxn modelId="{31898A38-19C3-4B8E-BD68-B5EC4B163B56}" type="presParOf" srcId="{78A6D2C8-F332-4454-AB8B-2FE6172C43F6}" destId="{259336FA-F8F5-48CA-A3FA-F70D7DC39FEA}" srcOrd="10" destOrd="0" presId="urn:microsoft.com/office/officeart/2018/5/layout/IconCircleLabelList"/>
    <dgm:cxn modelId="{28FA5E73-92E2-4B68-8A0C-C3E51E932A0E}" type="presParOf" srcId="{259336FA-F8F5-48CA-A3FA-F70D7DC39FEA}" destId="{3FE5DD8C-D0BC-46BD-BEBD-1B9E43D51D76}" srcOrd="0" destOrd="0" presId="urn:microsoft.com/office/officeart/2018/5/layout/IconCircleLabelList"/>
    <dgm:cxn modelId="{A411648F-CEC1-472E-8072-95AE0E62A350}" type="presParOf" srcId="{259336FA-F8F5-48CA-A3FA-F70D7DC39FEA}" destId="{BD6EC751-30A8-4012-9161-5F457ABEB575}" srcOrd="1" destOrd="0" presId="urn:microsoft.com/office/officeart/2018/5/layout/IconCircleLabelList"/>
    <dgm:cxn modelId="{9B077560-F5E0-43E3-B56A-A21E0B044783}" type="presParOf" srcId="{259336FA-F8F5-48CA-A3FA-F70D7DC39FEA}" destId="{DA22AF01-E892-4446-A50E-8E0A73F23806}" srcOrd="2" destOrd="0" presId="urn:microsoft.com/office/officeart/2018/5/layout/IconCircleLabelList"/>
    <dgm:cxn modelId="{489128BC-35BA-4C0C-B1AE-4AEA4A3C96FA}" type="presParOf" srcId="{259336FA-F8F5-48CA-A3FA-F70D7DC39FEA}" destId="{39FF3A7A-F4DA-40A5-823E-0CF13CB931EC}" srcOrd="3" destOrd="0" presId="urn:microsoft.com/office/officeart/2018/5/layout/IconCircleLabelList"/>
    <dgm:cxn modelId="{07DFA4C0-3C42-431A-8093-DCAACAD728EF}" type="presParOf" srcId="{78A6D2C8-F332-4454-AB8B-2FE6172C43F6}" destId="{72D61F49-B03F-4CFC-83EA-9950A4A748EF}" srcOrd="11" destOrd="0" presId="urn:microsoft.com/office/officeart/2018/5/layout/IconCircleLabelList"/>
    <dgm:cxn modelId="{044E1B73-AAE4-416D-8FF6-884C9F2B00B6}" type="presParOf" srcId="{78A6D2C8-F332-4454-AB8B-2FE6172C43F6}" destId="{1058BF5E-5533-4F2C-B519-4E3FE3FDA2F3}" srcOrd="12" destOrd="0" presId="urn:microsoft.com/office/officeart/2018/5/layout/IconCircleLabelList"/>
    <dgm:cxn modelId="{D020F622-3B14-4BF6-A0CD-BBFCABBCDF6A}" type="presParOf" srcId="{1058BF5E-5533-4F2C-B519-4E3FE3FDA2F3}" destId="{39BFEFE3-8588-4709-9031-47C0977395BE}" srcOrd="0" destOrd="0" presId="urn:microsoft.com/office/officeart/2018/5/layout/IconCircleLabelList"/>
    <dgm:cxn modelId="{4480796E-1CCC-49FD-8FD0-491688BBE543}" type="presParOf" srcId="{1058BF5E-5533-4F2C-B519-4E3FE3FDA2F3}" destId="{C6F359B1-B9CF-4AEE-A140-A604F625258E}" srcOrd="1" destOrd="0" presId="urn:microsoft.com/office/officeart/2018/5/layout/IconCircleLabelList"/>
    <dgm:cxn modelId="{ECA0E3C0-9B18-4C91-B01F-CF028C03BD5B}" type="presParOf" srcId="{1058BF5E-5533-4F2C-B519-4E3FE3FDA2F3}" destId="{82BF9E6D-48C8-4E8C-B391-B83789DB610D}" srcOrd="2" destOrd="0" presId="urn:microsoft.com/office/officeart/2018/5/layout/IconCircleLabelList"/>
    <dgm:cxn modelId="{F3E7DA37-4214-4D5A-A1B6-ED2A85C2C44E}" type="presParOf" srcId="{1058BF5E-5533-4F2C-B519-4E3FE3FDA2F3}" destId="{33964E13-CF4F-4485-9167-AB186C05ACD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E9FFC9-17A0-4F4C-9359-C21047FADAC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7F64FCB-FF39-477C-B1BA-132932354DCD}">
      <dgm:prSet/>
      <dgm:spPr/>
      <dgm:t>
        <a:bodyPr/>
        <a:lstStyle/>
        <a:p>
          <a:pPr>
            <a:lnSpc>
              <a:spcPct val="100000"/>
            </a:lnSpc>
          </a:pPr>
          <a:r>
            <a:rPr lang="en-US"/>
            <a:t>Reflection</a:t>
          </a:r>
        </a:p>
      </dgm:t>
    </dgm:pt>
    <dgm:pt modelId="{F38A399D-6F97-4365-B386-AFAF643EA3D0}" type="parTrans" cxnId="{D1971940-5C75-449F-9801-2571C00BC7AE}">
      <dgm:prSet/>
      <dgm:spPr/>
      <dgm:t>
        <a:bodyPr/>
        <a:lstStyle/>
        <a:p>
          <a:endParaRPr lang="en-US"/>
        </a:p>
      </dgm:t>
    </dgm:pt>
    <dgm:pt modelId="{EA0F47B2-C368-45F1-BDDB-35BD0CE5CE14}" type="sibTrans" cxnId="{D1971940-5C75-449F-9801-2571C00BC7AE}">
      <dgm:prSet/>
      <dgm:spPr/>
      <dgm:t>
        <a:bodyPr/>
        <a:lstStyle/>
        <a:p>
          <a:endParaRPr lang="en-US"/>
        </a:p>
      </dgm:t>
    </dgm:pt>
    <dgm:pt modelId="{B99F13CA-EE63-4315-A4BA-7AC354556D5A}">
      <dgm:prSet/>
      <dgm:spPr/>
      <dgm:t>
        <a:bodyPr/>
        <a:lstStyle/>
        <a:p>
          <a:pPr>
            <a:lnSpc>
              <a:spcPct val="100000"/>
            </a:lnSpc>
          </a:pPr>
          <a:r>
            <a:rPr lang="en-US"/>
            <a:t>Digital learning</a:t>
          </a:r>
        </a:p>
      </dgm:t>
    </dgm:pt>
    <dgm:pt modelId="{2B614EBA-36F9-4BE4-AF8A-712064A596F9}" type="parTrans" cxnId="{ECA56771-7564-4B0A-9FAF-F8B90C4D8160}">
      <dgm:prSet/>
      <dgm:spPr/>
      <dgm:t>
        <a:bodyPr/>
        <a:lstStyle/>
        <a:p>
          <a:endParaRPr lang="en-US"/>
        </a:p>
      </dgm:t>
    </dgm:pt>
    <dgm:pt modelId="{9AD26401-C51E-4CCF-9F0B-A74B467169B7}" type="sibTrans" cxnId="{ECA56771-7564-4B0A-9FAF-F8B90C4D8160}">
      <dgm:prSet/>
      <dgm:spPr/>
      <dgm:t>
        <a:bodyPr/>
        <a:lstStyle/>
        <a:p>
          <a:endParaRPr lang="en-US"/>
        </a:p>
      </dgm:t>
    </dgm:pt>
    <dgm:pt modelId="{6CFC1327-3C6C-43C4-B140-3B44344711BE}">
      <dgm:prSet/>
      <dgm:spPr/>
      <dgm:t>
        <a:bodyPr/>
        <a:lstStyle/>
        <a:p>
          <a:pPr>
            <a:lnSpc>
              <a:spcPct val="100000"/>
            </a:lnSpc>
          </a:pPr>
          <a:r>
            <a:rPr lang="en-US"/>
            <a:t>Time keeping</a:t>
          </a:r>
        </a:p>
      </dgm:t>
    </dgm:pt>
    <dgm:pt modelId="{203E6700-1C97-449F-B4C5-ED0F81245E48}" type="parTrans" cxnId="{EBF049EF-A978-412F-A473-2DD20CA7CB09}">
      <dgm:prSet/>
      <dgm:spPr/>
      <dgm:t>
        <a:bodyPr/>
        <a:lstStyle/>
        <a:p>
          <a:endParaRPr lang="en-US"/>
        </a:p>
      </dgm:t>
    </dgm:pt>
    <dgm:pt modelId="{816B0D56-32AC-4AF9-8B97-57D503308970}" type="sibTrans" cxnId="{EBF049EF-A978-412F-A473-2DD20CA7CB09}">
      <dgm:prSet/>
      <dgm:spPr/>
      <dgm:t>
        <a:bodyPr/>
        <a:lstStyle/>
        <a:p>
          <a:endParaRPr lang="en-US"/>
        </a:p>
      </dgm:t>
    </dgm:pt>
    <dgm:pt modelId="{6C7695AD-1D1E-4E0F-AA34-A079B864659C}" type="pres">
      <dgm:prSet presAssocID="{68E9FFC9-17A0-4F4C-9359-C21047FADACF}" presName="root" presStyleCnt="0">
        <dgm:presLayoutVars>
          <dgm:dir/>
          <dgm:resizeHandles val="exact"/>
        </dgm:presLayoutVars>
      </dgm:prSet>
      <dgm:spPr/>
    </dgm:pt>
    <dgm:pt modelId="{4AF25A10-8A11-4506-AC5F-086F0E57BCA6}" type="pres">
      <dgm:prSet presAssocID="{F7F64FCB-FF39-477C-B1BA-132932354DCD}" presName="compNode" presStyleCnt="0"/>
      <dgm:spPr/>
    </dgm:pt>
    <dgm:pt modelId="{FA57B62C-5AF0-4382-ADFA-C8366FFBAD56}" type="pres">
      <dgm:prSet presAssocID="{F7F64FCB-FF39-477C-B1BA-132932354DCD}" presName="bgRect" presStyleLbl="bgShp" presStyleIdx="0" presStyleCnt="3"/>
      <dgm:spPr/>
    </dgm:pt>
    <dgm:pt modelId="{EF099D85-62F1-4F76-AFF0-D74FF8631E60}" type="pres">
      <dgm:prSet presAssocID="{F7F64FCB-FF39-477C-B1BA-132932354DC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hought bubble"/>
        </a:ext>
      </dgm:extLst>
    </dgm:pt>
    <dgm:pt modelId="{CE359281-78EA-444D-A933-A919439A3FDC}" type="pres">
      <dgm:prSet presAssocID="{F7F64FCB-FF39-477C-B1BA-132932354DCD}" presName="spaceRect" presStyleCnt="0"/>
      <dgm:spPr/>
    </dgm:pt>
    <dgm:pt modelId="{BFFB5DA0-8240-4592-B8BB-AA46BD1EFBC4}" type="pres">
      <dgm:prSet presAssocID="{F7F64FCB-FF39-477C-B1BA-132932354DCD}" presName="parTx" presStyleLbl="revTx" presStyleIdx="0" presStyleCnt="3">
        <dgm:presLayoutVars>
          <dgm:chMax val="0"/>
          <dgm:chPref val="0"/>
        </dgm:presLayoutVars>
      </dgm:prSet>
      <dgm:spPr/>
    </dgm:pt>
    <dgm:pt modelId="{44F1A83A-5DCB-4CCE-B2E4-D32494E65AE6}" type="pres">
      <dgm:prSet presAssocID="{EA0F47B2-C368-45F1-BDDB-35BD0CE5CE14}" presName="sibTrans" presStyleCnt="0"/>
      <dgm:spPr/>
    </dgm:pt>
    <dgm:pt modelId="{DDAA9EA4-DAB7-4A89-8A4F-09D627446CB8}" type="pres">
      <dgm:prSet presAssocID="{B99F13CA-EE63-4315-A4BA-7AC354556D5A}" presName="compNode" presStyleCnt="0"/>
      <dgm:spPr/>
    </dgm:pt>
    <dgm:pt modelId="{A1C784EA-885B-4206-8E34-15C191E5015D}" type="pres">
      <dgm:prSet presAssocID="{B99F13CA-EE63-4315-A4BA-7AC354556D5A}" presName="bgRect" presStyleLbl="bgShp" presStyleIdx="1" presStyleCnt="3"/>
      <dgm:spPr/>
    </dgm:pt>
    <dgm:pt modelId="{4439D803-4383-420A-A383-7AA5991B4B2C}" type="pres">
      <dgm:prSet presAssocID="{B99F13CA-EE63-4315-A4BA-7AC354556D5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25252A13-6BD8-4954-AEAF-AA309BA7EE46}" type="pres">
      <dgm:prSet presAssocID="{B99F13CA-EE63-4315-A4BA-7AC354556D5A}" presName="spaceRect" presStyleCnt="0"/>
      <dgm:spPr/>
    </dgm:pt>
    <dgm:pt modelId="{580FCBCD-967D-4792-8F70-7CD3ADCF106B}" type="pres">
      <dgm:prSet presAssocID="{B99F13CA-EE63-4315-A4BA-7AC354556D5A}" presName="parTx" presStyleLbl="revTx" presStyleIdx="1" presStyleCnt="3">
        <dgm:presLayoutVars>
          <dgm:chMax val="0"/>
          <dgm:chPref val="0"/>
        </dgm:presLayoutVars>
      </dgm:prSet>
      <dgm:spPr/>
    </dgm:pt>
    <dgm:pt modelId="{FDDF964E-1C12-4662-9F21-BE9CA6299453}" type="pres">
      <dgm:prSet presAssocID="{9AD26401-C51E-4CCF-9F0B-A74B467169B7}" presName="sibTrans" presStyleCnt="0"/>
      <dgm:spPr/>
    </dgm:pt>
    <dgm:pt modelId="{423A7A9B-CAF0-4489-B83E-5EF943447A44}" type="pres">
      <dgm:prSet presAssocID="{6CFC1327-3C6C-43C4-B140-3B44344711BE}" presName="compNode" presStyleCnt="0"/>
      <dgm:spPr/>
    </dgm:pt>
    <dgm:pt modelId="{6497E818-84F7-49A9-B4DE-1CC493D30C74}" type="pres">
      <dgm:prSet presAssocID="{6CFC1327-3C6C-43C4-B140-3B44344711BE}" presName="bgRect" presStyleLbl="bgShp" presStyleIdx="2" presStyleCnt="3"/>
      <dgm:spPr/>
    </dgm:pt>
    <dgm:pt modelId="{4B25A690-403B-494E-8413-26CA9BB7ED8F}" type="pres">
      <dgm:prSet presAssocID="{6CFC1327-3C6C-43C4-B140-3B44344711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6E4E08C-7089-44A2-9596-E7DAC7DAFB33}" type="pres">
      <dgm:prSet presAssocID="{6CFC1327-3C6C-43C4-B140-3B44344711BE}" presName="spaceRect" presStyleCnt="0"/>
      <dgm:spPr/>
    </dgm:pt>
    <dgm:pt modelId="{B28D0771-5202-4AEA-B4AA-70EE852BBFC5}" type="pres">
      <dgm:prSet presAssocID="{6CFC1327-3C6C-43C4-B140-3B44344711BE}" presName="parTx" presStyleLbl="revTx" presStyleIdx="2" presStyleCnt="3">
        <dgm:presLayoutVars>
          <dgm:chMax val="0"/>
          <dgm:chPref val="0"/>
        </dgm:presLayoutVars>
      </dgm:prSet>
      <dgm:spPr/>
    </dgm:pt>
  </dgm:ptLst>
  <dgm:cxnLst>
    <dgm:cxn modelId="{58AA4D18-AB4C-6A4E-9383-D4B9987A8F7C}" type="presOf" srcId="{6CFC1327-3C6C-43C4-B140-3B44344711BE}" destId="{B28D0771-5202-4AEA-B4AA-70EE852BBFC5}" srcOrd="0" destOrd="0" presId="urn:microsoft.com/office/officeart/2018/2/layout/IconVerticalSolidList"/>
    <dgm:cxn modelId="{16A59A2D-455C-6848-BAFB-5B059C59BD34}" type="presOf" srcId="{F7F64FCB-FF39-477C-B1BA-132932354DCD}" destId="{BFFB5DA0-8240-4592-B8BB-AA46BD1EFBC4}" srcOrd="0" destOrd="0" presId="urn:microsoft.com/office/officeart/2018/2/layout/IconVerticalSolidList"/>
    <dgm:cxn modelId="{D1971940-5C75-449F-9801-2571C00BC7AE}" srcId="{68E9FFC9-17A0-4F4C-9359-C21047FADACF}" destId="{F7F64FCB-FF39-477C-B1BA-132932354DCD}" srcOrd="0" destOrd="0" parTransId="{F38A399D-6F97-4365-B386-AFAF643EA3D0}" sibTransId="{EA0F47B2-C368-45F1-BDDB-35BD0CE5CE14}"/>
    <dgm:cxn modelId="{ECA56771-7564-4B0A-9FAF-F8B90C4D8160}" srcId="{68E9FFC9-17A0-4F4C-9359-C21047FADACF}" destId="{B99F13CA-EE63-4315-A4BA-7AC354556D5A}" srcOrd="1" destOrd="0" parTransId="{2B614EBA-36F9-4BE4-AF8A-712064A596F9}" sibTransId="{9AD26401-C51E-4CCF-9F0B-A74B467169B7}"/>
    <dgm:cxn modelId="{A06D1F8C-3C77-CD41-B68D-863DD705267C}" type="presOf" srcId="{68E9FFC9-17A0-4F4C-9359-C21047FADACF}" destId="{6C7695AD-1D1E-4E0F-AA34-A079B864659C}" srcOrd="0" destOrd="0" presId="urn:microsoft.com/office/officeart/2018/2/layout/IconVerticalSolidList"/>
    <dgm:cxn modelId="{BFFE9B9E-CC8C-4140-AA08-3128CEFF507F}" type="presOf" srcId="{B99F13CA-EE63-4315-A4BA-7AC354556D5A}" destId="{580FCBCD-967D-4792-8F70-7CD3ADCF106B}" srcOrd="0" destOrd="0" presId="urn:microsoft.com/office/officeart/2018/2/layout/IconVerticalSolidList"/>
    <dgm:cxn modelId="{EBF049EF-A978-412F-A473-2DD20CA7CB09}" srcId="{68E9FFC9-17A0-4F4C-9359-C21047FADACF}" destId="{6CFC1327-3C6C-43C4-B140-3B44344711BE}" srcOrd="2" destOrd="0" parTransId="{203E6700-1C97-449F-B4C5-ED0F81245E48}" sibTransId="{816B0D56-32AC-4AF9-8B97-57D503308970}"/>
    <dgm:cxn modelId="{FC54A846-9AF4-D148-B659-8FFBBF39DB1E}" type="presParOf" srcId="{6C7695AD-1D1E-4E0F-AA34-A079B864659C}" destId="{4AF25A10-8A11-4506-AC5F-086F0E57BCA6}" srcOrd="0" destOrd="0" presId="urn:microsoft.com/office/officeart/2018/2/layout/IconVerticalSolidList"/>
    <dgm:cxn modelId="{1DDC7384-6149-8D40-A874-D49191C8D57C}" type="presParOf" srcId="{4AF25A10-8A11-4506-AC5F-086F0E57BCA6}" destId="{FA57B62C-5AF0-4382-ADFA-C8366FFBAD56}" srcOrd="0" destOrd="0" presId="urn:microsoft.com/office/officeart/2018/2/layout/IconVerticalSolidList"/>
    <dgm:cxn modelId="{7BB5907A-A132-3845-B031-A361D2B9605E}" type="presParOf" srcId="{4AF25A10-8A11-4506-AC5F-086F0E57BCA6}" destId="{EF099D85-62F1-4F76-AFF0-D74FF8631E60}" srcOrd="1" destOrd="0" presId="urn:microsoft.com/office/officeart/2018/2/layout/IconVerticalSolidList"/>
    <dgm:cxn modelId="{A095EBA1-EA93-044A-954A-494399C8489A}" type="presParOf" srcId="{4AF25A10-8A11-4506-AC5F-086F0E57BCA6}" destId="{CE359281-78EA-444D-A933-A919439A3FDC}" srcOrd="2" destOrd="0" presId="urn:microsoft.com/office/officeart/2018/2/layout/IconVerticalSolidList"/>
    <dgm:cxn modelId="{46EAAFD6-5E61-5644-955D-7535E3CD246A}" type="presParOf" srcId="{4AF25A10-8A11-4506-AC5F-086F0E57BCA6}" destId="{BFFB5DA0-8240-4592-B8BB-AA46BD1EFBC4}" srcOrd="3" destOrd="0" presId="urn:microsoft.com/office/officeart/2018/2/layout/IconVerticalSolidList"/>
    <dgm:cxn modelId="{8961349A-1635-4E4C-9739-2434A77C8886}" type="presParOf" srcId="{6C7695AD-1D1E-4E0F-AA34-A079B864659C}" destId="{44F1A83A-5DCB-4CCE-B2E4-D32494E65AE6}" srcOrd="1" destOrd="0" presId="urn:microsoft.com/office/officeart/2018/2/layout/IconVerticalSolidList"/>
    <dgm:cxn modelId="{3B6408AF-09F7-EF40-8BEF-4B1A72D459BB}" type="presParOf" srcId="{6C7695AD-1D1E-4E0F-AA34-A079B864659C}" destId="{DDAA9EA4-DAB7-4A89-8A4F-09D627446CB8}" srcOrd="2" destOrd="0" presId="urn:microsoft.com/office/officeart/2018/2/layout/IconVerticalSolidList"/>
    <dgm:cxn modelId="{1E6336B7-BFA1-8F45-9D94-816EEDE0563C}" type="presParOf" srcId="{DDAA9EA4-DAB7-4A89-8A4F-09D627446CB8}" destId="{A1C784EA-885B-4206-8E34-15C191E5015D}" srcOrd="0" destOrd="0" presId="urn:microsoft.com/office/officeart/2018/2/layout/IconVerticalSolidList"/>
    <dgm:cxn modelId="{1B78AE79-7688-4A46-BD2B-52FA3B3F6BBA}" type="presParOf" srcId="{DDAA9EA4-DAB7-4A89-8A4F-09D627446CB8}" destId="{4439D803-4383-420A-A383-7AA5991B4B2C}" srcOrd="1" destOrd="0" presId="urn:microsoft.com/office/officeart/2018/2/layout/IconVerticalSolidList"/>
    <dgm:cxn modelId="{23BE48DC-8CFB-0743-8FC6-6B094303E408}" type="presParOf" srcId="{DDAA9EA4-DAB7-4A89-8A4F-09D627446CB8}" destId="{25252A13-6BD8-4954-AEAF-AA309BA7EE46}" srcOrd="2" destOrd="0" presId="urn:microsoft.com/office/officeart/2018/2/layout/IconVerticalSolidList"/>
    <dgm:cxn modelId="{B933D554-6B54-664B-9690-7BCE655768C1}" type="presParOf" srcId="{DDAA9EA4-DAB7-4A89-8A4F-09D627446CB8}" destId="{580FCBCD-967D-4792-8F70-7CD3ADCF106B}" srcOrd="3" destOrd="0" presId="urn:microsoft.com/office/officeart/2018/2/layout/IconVerticalSolidList"/>
    <dgm:cxn modelId="{FBD41DD6-E06F-6E43-9E5E-0E4E3F4852E8}" type="presParOf" srcId="{6C7695AD-1D1E-4E0F-AA34-A079B864659C}" destId="{FDDF964E-1C12-4662-9F21-BE9CA6299453}" srcOrd="3" destOrd="0" presId="urn:microsoft.com/office/officeart/2018/2/layout/IconVerticalSolidList"/>
    <dgm:cxn modelId="{13492D20-764F-FE41-8BD2-980074A6E03C}" type="presParOf" srcId="{6C7695AD-1D1E-4E0F-AA34-A079B864659C}" destId="{423A7A9B-CAF0-4489-B83E-5EF943447A44}" srcOrd="4" destOrd="0" presId="urn:microsoft.com/office/officeart/2018/2/layout/IconVerticalSolidList"/>
    <dgm:cxn modelId="{589E88F0-A9A7-644C-833B-6D3CDB2CD5BC}" type="presParOf" srcId="{423A7A9B-CAF0-4489-B83E-5EF943447A44}" destId="{6497E818-84F7-49A9-B4DE-1CC493D30C74}" srcOrd="0" destOrd="0" presId="urn:microsoft.com/office/officeart/2018/2/layout/IconVerticalSolidList"/>
    <dgm:cxn modelId="{6AF9ABA3-47AA-DE4C-A013-E1AEA85B9C89}" type="presParOf" srcId="{423A7A9B-CAF0-4489-B83E-5EF943447A44}" destId="{4B25A690-403B-494E-8413-26CA9BB7ED8F}" srcOrd="1" destOrd="0" presId="urn:microsoft.com/office/officeart/2018/2/layout/IconVerticalSolidList"/>
    <dgm:cxn modelId="{560E638A-998F-6B4F-89BE-B6D96CE4E41A}" type="presParOf" srcId="{423A7A9B-CAF0-4489-B83E-5EF943447A44}" destId="{F6E4E08C-7089-44A2-9596-E7DAC7DAFB33}" srcOrd="2" destOrd="0" presId="urn:microsoft.com/office/officeart/2018/2/layout/IconVerticalSolidList"/>
    <dgm:cxn modelId="{D051835C-B798-6A41-8AB2-6A69F534B2F9}" type="presParOf" srcId="{423A7A9B-CAF0-4489-B83E-5EF943447A44}" destId="{B28D0771-5202-4AEA-B4AA-70EE852BBF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E7A1C6-E6D5-494F-948E-F15189C99CB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ACE69BA-C927-412D-B52F-1DBA03CB85FC}">
      <dgm:prSet/>
      <dgm:spPr/>
      <dgm:t>
        <a:bodyPr/>
        <a:lstStyle/>
        <a:p>
          <a:r>
            <a:rPr lang="en-US" dirty="0"/>
            <a:t>TIME KEEPING IN THE WORKPLACE COULD COST YOU YOUR JOB!                           </a:t>
          </a:r>
        </a:p>
      </dgm:t>
    </dgm:pt>
    <dgm:pt modelId="{2D8B4479-5EE3-4AF9-8A8F-159593705644}" type="parTrans" cxnId="{4BF443A2-2FE9-4230-823F-B7B63DED40F7}">
      <dgm:prSet/>
      <dgm:spPr/>
      <dgm:t>
        <a:bodyPr/>
        <a:lstStyle/>
        <a:p>
          <a:endParaRPr lang="en-US"/>
        </a:p>
      </dgm:t>
    </dgm:pt>
    <dgm:pt modelId="{356EC664-B316-4B14-9518-859DDD7A48CF}" type="sibTrans" cxnId="{4BF443A2-2FE9-4230-823F-B7B63DED40F7}">
      <dgm:prSet/>
      <dgm:spPr/>
      <dgm:t>
        <a:bodyPr/>
        <a:lstStyle/>
        <a:p>
          <a:endParaRPr lang="en-US"/>
        </a:p>
      </dgm:t>
    </dgm:pt>
    <dgm:pt modelId="{5AEB9257-1A9F-4117-A893-7FA28DB7694D}">
      <dgm:prSet/>
      <dgm:spPr/>
      <dgm:t>
        <a:bodyPr/>
        <a:lstStyle/>
        <a:p>
          <a:r>
            <a:rPr lang="en-US"/>
            <a:t>Time saving can be solved quickly with organisation. </a:t>
          </a:r>
        </a:p>
      </dgm:t>
    </dgm:pt>
    <dgm:pt modelId="{FBBFB0AF-2387-4283-A1AF-993105B5431E}" type="parTrans" cxnId="{B42C779E-1DCB-43C6-9759-EB708F12490E}">
      <dgm:prSet/>
      <dgm:spPr/>
      <dgm:t>
        <a:bodyPr/>
        <a:lstStyle/>
        <a:p>
          <a:endParaRPr lang="en-US"/>
        </a:p>
      </dgm:t>
    </dgm:pt>
    <dgm:pt modelId="{63060D81-6570-4C16-B30A-4D95ECC25110}" type="sibTrans" cxnId="{B42C779E-1DCB-43C6-9759-EB708F12490E}">
      <dgm:prSet/>
      <dgm:spPr/>
      <dgm:t>
        <a:bodyPr/>
        <a:lstStyle/>
        <a:p>
          <a:endParaRPr lang="en-US"/>
        </a:p>
      </dgm:t>
    </dgm:pt>
    <dgm:pt modelId="{C82D6668-DF28-4F2F-944F-6DC81A7FEBF2}">
      <dgm:prSet/>
      <dgm:spPr/>
      <dgm:t>
        <a:bodyPr/>
        <a:lstStyle/>
        <a:p>
          <a:r>
            <a:rPr lang="en-US"/>
            <a:t>Planning your day correctly also so you use your pockets of the day at a good flow (Cottrell, 2013). </a:t>
          </a:r>
        </a:p>
      </dgm:t>
    </dgm:pt>
    <dgm:pt modelId="{B13F52B7-9C21-42E9-A027-207698BCB8A1}" type="parTrans" cxnId="{7F14FF37-B406-445C-9A11-3A13CFF00C54}">
      <dgm:prSet/>
      <dgm:spPr/>
      <dgm:t>
        <a:bodyPr/>
        <a:lstStyle/>
        <a:p>
          <a:endParaRPr lang="en-US"/>
        </a:p>
      </dgm:t>
    </dgm:pt>
    <dgm:pt modelId="{58EF0D5D-26ED-4211-A607-2365ED564FCE}" type="sibTrans" cxnId="{7F14FF37-B406-445C-9A11-3A13CFF00C54}">
      <dgm:prSet/>
      <dgm:spPr/>
      <dgm:t>
        <a:bodyPr/>
        <a:lstStyle/>
        <a:p>
          <a:endParaRPr lang="en-US"/>
        </a:p>
      </dgm:t>
    </dgm:pt>
    <dgm:pt modelId="{0BBA8B69-BEE0-8946-8B30-9F453BCAC782}" type="pres">
      <dgm:prSet presAssocID="{16E7A1C6-E6D5-494F-948E-F15189C99CB8}" presName="vert0" presStyleCnt="0">
        <dgm:presLayoutVars>
          <dgm:dir/>
          <dgm:animOne val="branch"/>
          <dgm:animLvl val="lvl"/>
        </dgm:presLayoutVars>
      </dgm:prSet>
      <dgm:spPr/>
    </dgm:pt>
    <dgm:pt modelId="{55523A4F-A1B8-D74C-B241-11B4555D2EF6}" type="pres">
      <dgm:prSet presAssocID="{6ACE69BA-C927-412D-B52F-1DBA03CB85FC}" presName="thickLine" presStyleLbl="alignNode1" presStyleIdx="0" presStyleCnt="3"/>
      <dgm:spPr/>
    </dgm:pt>
    <dgm:pt modelId="{DAC0008E-8CE8-544A-BF0A-4F3C4A8BFA42}" type="pres">
      <dgm:prSet presAssocID="{6ACE69BA-C927-412D-B52F-1DBA03CB85FC}" presName="horz1" presStyleCnt="0"/>
      <dgm:spPr/>
    </dgm:pt>
    <dgm:pt modelId="{D6D2E3A8-1191-6847-899F-0582729C11FD}" type="pres">
      <dgm:prSet presAssocID="{6ACE69BA-C927-412D-B52F-1DBA03CB85FC}" presName="tx1" presStyleLbl="revTx" presStyleIdx="0" presStyleCnt="3"/>
      <dgm:spPr/>
    </dgm:pt>
    <dgm:pt modelId="{572D764D-7CE5-794B-B0FF-4780D075BBB2}" type="pres">
      <dgm:prSet presAssocID="{6ACE69BA-C927-412D-B52F-1DBA03CB85FC}" presName="vert1" presStyleCnt="0"/>
      <dgm:spPr/>
    </dgm:pt>
    <dgm:pt modelId="{0CDDEC3C-F958-9540-9A7C-70C640DA6F24}" type="pres">
      <dgm:prSet presAssocID="{5AEB9257-1A9F-4117-A893-7FA28DB7694D}" presName="thickLine" presStyleLbl="alignNode1" presStyleIdx="1" presStyleCnt="3"/>
      <dgm:spPr/>
    </dgm:pt>
    <dgm:pt modelId="{4C80F452-7950-9240-92C6-C6A7E0D0E61D}" type="pres">
      <dgm:prSet presAssocID="{5AEB9257-1A9F-4117-A893-7FA28DB7694D}" presName="horz1" presStyleCnt="0"/>
      <dgm:spPr/>
    </dgm:pt>
    <dgm:pt modelId="{F97E3013-97AC-3D46-AD19-92A6F3798E58}" type="pres">
      <dgm:prSet presAssocID="{5AEB9257-1A9F-4117-A893-7FA28DB7694D}" presName="tx1" presStyleLbl="revTx" presStyleIdx="1" presStyleCnt="3"/>
      <dgm:spPr/>
    </dgm:pt>
    <dgm:pt modelId="{3DF82757-91D2-014F-9CF9-4A1DC6095C14}" type="pres">
      <dgm:prSet presAssocID="{5AEB9257-1A9F-4117-A893-7FA28DB7694D}" presName="vert1" presStyleCnt="0"/>
      <dgm:spPr/>
    </dgm:pt>
    <dgm:pt modelId="{A0EF12FC-2512-EA40-9924-E0EB041B41D6}" type="pres">
      <dgm:prSet presAssocID="{C82D6668-DF28-4F2F-944F-6DC81A7FEBF2}" presName="thickLine" presStyleLbl="alignNode1" presStyleIdx="2" presStyleCnt="3"/>
      <dgm:spPr/>
    </dgm:pt>
    <dgm:pt modelId="{23A1A9C1-6E3B-394A-8359-106E4AF6E153}" type="pres">
      <dgm:prSet presAssocID="{C82D6668-DF28-4F2F-944F-6DC81A7FEBF2}" presName="horz1" presStyleCnt="0"/>
      <dgm:spPr/>
    </dgm:pt>
    <dgm:pt modelId="{426F46B6-6D86-A24B-B269-C118AC879305}" type="pres">
      <dgm:prSet presAssocID="{C82D6668-DF28-4F2F-944F-6DC81A7FEBF2}" presName="tx1" presStyleLbl="revTx" presStyleIdx="2" presStyleCnt="3"/>
      <dgm:spPr/>
    </dgm:pt>
    <dgm:pt modelId="{C163B3EB-8BBB-0A4A-B69D-95DD6FF1084A}" type="pres">
      <dgm:prSet presAssocID="{C82D6668-DF28-4F2F-944F-6DC81A7FEBF2}" presName="vert1" presStyleCnt="0"/>
      <dgm:spPr/>
    </dgm:pt>
  </dgm:ptLst>
  <dgm:cxnLst>
    <dgm:cxn modelId="{7F14FF37-B406-445C-9A11-3A13CFF00C54}" srcId="{16E7A1C6-E6D5-494F-948E-F15189C99CB8}" destId="{C82D6668-DF28-4F2F-944F-6DC81A7FEBF2}" srcOrd="2" destOrd="0" parTransId="{B13F52B7-9C21-42E9-A027-207698BCB8A1}" sibTransId="{58EF0D5D-26ED-4211-A607-2365ED564FCE}"/>
    <dgm:cxn modelId="{7E9F054F-6A66-1E41-B776-3D881EB3AD99}" type="presOf" srcId="{6ACE69BA-C927-412D-B52F-1DBA03CB85FC}" destId="{D6D2E3A8-1191-6847-899F-0582729C11FD}" srcOrd="0" destOrd="0" presId="urn:microsoft.com/office/officeart/2008/layout/LinedList"/>
    <dgm:cxn modelId="{8A0D9B5B-DEC4-7447-A295-D382E6A48B62}" type="presOf" srcId="{C82D6668-DF28-4F2F-944F-6DC81A7FEBF2}" destId="{426F46B6-6D86-A24B-B269-C118AC879305}" srcOrd="0" destOrd="0" presId="urn:microsoft.com/office/officeart/2008/layout/LinedList"/>
    <dgm:cxn modelId="{4DE02F69-90C7-534B-AC75-0CE00EAB7702}" type="presOf" srcId="{5AEB9257-1A9F-4117-A893-7FA28DB7694D}" destId="{F97E3013-97AC-3D46-AD19-92A6F3798E58}" srcOrd="0" destOrd="0" presId="urn:microsoft.com/office/officeart/2008/layout/LinedList"/>
    <dgm:cxn modelId="{B42C779E-1DCB-43C6-9759-EB708F12490E}" srcId="{16E7A1C6-E6D5-494F-948E-F15189C99CB8}" destId="{5AEB9257-1A9F-4117-A893-7FA28DB7694D}" srcOrd="1" destOrd="0" parTransId="{FBBFB0AF-2387-4283-A1AF-993105B5431E}" sibTransId="{63060D81-6570-4C16-B30A-4D95ECC25110}"/>
    <dgm:cxn modelId="{4BF443A2-2FE9-4230-823F-B7B63DED40F7}" srcId="{16E7A1C6-E6D5-494F-948E-F15189C99CB8}" destId="{6ACE69BA-C927-412D-B52F-1DBA03CB85FC}" srcOrd="0" destOrd="0" parTransId="{2D8B4479-5EE3-4AF9-8A8F-159593705644}" sibTransId="{356EC664-B316-4B14-9518-859DDD7A48CF}"/>
    <dgm:cxn modelId="{A060A0E9-9BC6-484C-9E10-26C51CC551F2}" type="presOf" srcId="{16E7A1C6-E6D5-494F-948E-F15189C99CB8}" destId="{0BBA8B69-BEE0-8946-8B30-9F453BCAC782}" srcOrd="0" destOrd="0" presId="urn:microsoft.com/office/officeart/2008/layout/LinedList"/>
    <dgm:cxn modelId="{8E4AACA8-32C5-8445-A760-F1E25E4C3DE0}" type="presParOf" srcId="{0BBA8B69-BEE0-8946-8B30-9F453BCAC782}" destId="{55523A4F-A1B8-D74C-B241-11B4555D2EF6}" srcOrd="0" destOrd="0" presId="urn:microsoft.com/office/officeart/2008/layout/LinedList"/>
    <dgm:cxn modelId="{7C28E74D-B000-144A-8F64-E4822A288B60}" type="presParOf" srcId="{0BBA8B69-BEE0-8946-8B30-9F453BCAC782}" destId="{DAC0008E-8CE8-544A-BF0A-4F3C4A8BFA42}" srcOrd="1" destOrd="0" presId="urn:microsoft.com/office/officeart/2008/layout/LinedList"/>
    <dgm:cxn modelId="{E9E86920-8FFF-5849-8272-AD8529B31B85}" type="presParOf" srcId="{DAC0008E-8CE8-544A-BF0A-4F3C4A8BFA42}" destId="{D6D2E3A8-1191-6847-899F-0582729C11FD}" srcOrd="0" destOrd="0" presId="urn:microsoft.com/office/officeart/2008/layout/LinedList"/>
    <dgm:cxn modelId="{020EC8BF-8AC6-634A-8A92-BDE00CC04082}" type="presParOf" srcId="{DAC0008E-8CE8-544A-BF0A-4F3C4A8BFA42}" destId="{572D764D-7CE5-794B-B0FF-4780D075BBB2}" srcOrd="1" destOrd="0" presId="urn:microsoft.com/office/officeart/2008/layout/LinedList"/>
    <dgm:cxn modelId="{93504058-7C47-944A-909E-811885160C2E}" type="presParOf" srcId="{0BBA8B69-BEE0-8946-8B30-9F453BCAC782}" destId="{0CDDEC3C-F958-9540-9A7C-70C640DA6F24}" srcOrd="2" destOrd="0" presId="urn:microsoft.com/office/officeart/2008/layout/LinedList"/>
    <dgm:cxn modelId="{948A0941-563E-C340-9BA9-C4EB3EAF449E}" type="presParOf" srcId="{0BBA8B69-BEE0-8946-8B30-9F453BCAC782}" destId="{4C80F452-7950-9240-92C6-C6A7E0D0E61D}" srcOrd="3" destOrd="0" presId="urn:microsoft.com/office/officeart/2008/layout/LinedList"/>
    <dgm:cxn modelId="{6A1BA0C3-97B6-7E4F-9EC3-FC83A6C31A17}" type="presParOf" srcId="{4C80F452-7950-9240-92C6-C6A7E0D0E61D}" destId="{F97E3013-97AC-3D46-AD19-92A6F3798E58}" srcOrd="0" destOrd="0" presId="urn:microsoft.com/office/officeart/2008/layout/LinedList"/>
    <dgm:cxn modelId="{0983FAEC-1955-4943-974A-04F3D128D523}" type="presParOf" srcId="{4C80F452-7950-9240-92C6-C6A7E0D0E61D}" destId="{3DF82757-91D2-014F-9CF9-4A1DC6095C14}" srcOrd="1" destOrd="0" presId="urn:microsoft.com/office/officeart/2008/layout/LinedList"/>
    <dgm:cxn modelId="{291A1B65-26CB-C941-B797-7D29E6154463}" type="presParOf" srcId="{0BBA8B69-BEE0-8946-8B30-9F453BCAC782}" destId="{A0EF12FC-2512-EA40-9924-E0EB041B41D6}" srcOrd="4" destOrd="0" presId="urn:microsoft.com/office/officeart/2008/layout/LinedList"/>
    <dgm:cxn modelId="{059324AE-CE6E-B146-9EF1-619004ECBCC9}" type="presParOf" srcId="{0BBA8B69-BEE0-8946-8B30-9F453BCAC782}" destId="{23A1A9C1-6E3B-394A-8359-106E4AF6E153}" srcOrd="5" destOrd="0" presId="urn:microsoft.com/office/officeart/2008/layout/LinedList"/>
    <dgm:cxn modelId="{FCD7DD4E-8EF2-6641-99A4-BEADD6D54671}" type="presParOf" srcId="{23A1A9C1-6E3B-394A-8359-106E4AF6E153}" destId="{426F46B6-6D86-A24B-B269-C118AC879305}" srcOrd="0" destOrd="0" presId="urn:microsoft.com/office/officeart/2008/layout/LinedList"/>
    <dgm:cxn modelId="{F1F37610-F23F-1E4E-8EDC-A2F38694CB63}" type="presParOf" srcId="{23A1A9C1-6E3B-394A-8359-106E4AF6E153}" destId="{C163B3EB-8BBB-0A4A-B69D-95DD6FF108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00BFFC-28BB-4B3E-8267-E423A422D72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A39DA89-CA0A-49BE-944E-FB9F86AB37AC}">
      <dgm:prSet/>
      <dgm:spPr/>
      <dgm:t>
        <a:bodyPr/>
        <a:lstStyle/>
        <a:p>
          <a:r>
            <a:rPr lang="en-US"/>
            <a:t>Continue using reflective writing.</a:t>
          </a:r>
        </a:p>
      </dgm:t>
    </dgm:pt>
    <dgm:pt modelId="{BD92E17F-CA37-4A9F-BA0C-CD244244D47E}" type="parTrans" cxnId="{2404B85C-3DAA-4406-ABCE-D23700BC69B3}">
      <dgm:prSet/>
      <dgm:spPr/>
      <dgm:t>
        <a:bodyPr/>
        <a:lstStyle/>
        <a:p>
          <a:endParaRPr lang="en-US"/>
        </a:p>
      </dgm:t>
    </dgm:pt>
    <dgm:pt modelId="{EBF11914-0A31-4964-9CFD-61B1F52D3630}" type="sibTrans" cxnId="{2404B85C-3DAA-4406-ABCE-D23700BC69B3}">
      <dgm:prSet/>
      <dgm:spPr/>
      <dgm:t>
        <a:bodyPr/>
        <a:lstStyle/>
        <a:p>
          <a:endParaRPr lang="en-US"/>
        </a:p>
      </dgm:t>
    </dgm:pt>
    <dgm:pt modelId="{D42FBAA2-87B0-4059-BDA7-6D9F02D20146}">
      <dgm:prSet/>
      <dgm:spPr/>
      <dgm:t>
        <a:bodyPr/>
        <a:lstStyle/>
        <a:p>
          <a:r>
            <a:rPr lang="en-US"/>
            <a:t>This ensures I am paying attention to myself and the young people.</a:t>
          </a:r>
        </a:p>
      </dgm:t>
    </dgm:pt>
    <dgm:pt modelId="{C6B67688-0BF4-431A-9C1B-C1CC1B5C2EE9}" type="parTrans" cxnId="{4590E766-8086-4171-BAA0-BD283D119A2E}">
      <dgm:prSet/>
      <dgm:spPr/>
      <dgm:t>
        <a:bodyPr/>
        <a:lstStyle/>
        <a:p>
          <a:endParaRPr lang="en-US"/>
        </a:p>
      </dgm:t>
    </dgm:pt>
    <dgm:pt modelId="{A3C22C5A-81D2-46AE-A988-FEC931BF81E8}" type="sibTrans" cxnId="{4590E766-8086-4171-BAA0-BD283D119A2E}">
      <dgm:prSet/>
      <dgm:spPr/>
      <dgm:t>
        <a:bodyPr/>
        <a:lstStyle/>
        <a:p>
          <a:endParaRPr lang="en-US"/>
        </a:p>
      </dgm:t>
    </dgm:pt>
    <dgm:pt modelId="{17D3AFAD-01AB-42FB-88D0-7CAEA7519761}">
      <dgm:prSet/>
      <dgm:spPr/>
      <dgm:t>
        <a:bodyPr/>
        <a:lstStyle/>
        <a:p>
          <a:r>
            <a:rPr lang="en-US" dirty="0"/>
            <a:t>Try using other models for reflective writing, such as DRISCOLL and KOLB. </a:t>
          </a:r>
        </a:p>
      </dgm:t>
    </dgm:pt>
    <dgm:pt modelId="{895BC75C-D7D3-450C-9600-860FD2CD7934}" type="parTrans" cxnId="{FF1F8E46-54B9-40CC-B3EF-1841BA68F823}">
      <dgm:prSet/>
      <dgm:spPr/>
      <dgm:t>
        <a:bodyPr/>
        <a:lstStyle/>
        <a:p>
          <a:endParaRPr lang="en-US"/>
        </a:p>
      </dgm:t>
    </dgm:pt>
    <dgm:pt modelId="{04256064-08B7-4A0F-8EFE-F5204D46A39A}" type="sibTrans" cxnId="{FF1F8E46-54B9-40CC-B3EF-1841BA68F823}">
      <dgm:prSet/>
      <dgm:spPr/>
      <dgm:t>
        <a:bodyPr/>
        <a:lstStyle/>
        <a:p>
          <a:endParaRPr lang="en-US"/>
        </a:p>
      </dgm:t>
    </dgm:pt>
    <dgm:pt modelId="{3A3EC7E1-D7A3-5A40-981D-49353B5D7E3E}" type="pres">
      <dgm:prSet presAssocID="{F300BFFC-28BB-4B3E-8267-E423A422D72D}" presName="linear" presStyleCnt="0">
        <dgm:presLayoutVars>
          <dgm:animLvl val="lvl"/>
          <dgm:resizeHandles val="exact"/>
        </dgm:presLayoutVars>
      </dgm:prSet>
      <dgm:spPr/>
    </dgm:pt>
    <dgm:pt modelId="{66547AC8-8C8D-4E40-97A8-26969FA096E1}" type="pres">
      <dgm:prSet presAssocID="{EA39DA89-CA0A-49BE-944E-FB9F86AB37AC}" presName="parentText" presStyleLbl="node1" presStyleIdx="0" presStyleCnt="3">
        <dgm:presLayoutVars>
          <dgm:chMax val="0"/>
          <dgm:bulletEnabled val="1"/>
        </dgm:presLayoutVars>
      </dgm:prSet>
      <dgm:spPr/>
    </dgm:pt>
    <dgm:pt modelId="{748BF749-B8C9-D64B-AECD-FA98EE494FDE}" type="pres">
      <dgm:prSet presAssocID="{EBF11914-0A31-4964-9CFD-61B1F52D3630}" presName="spacer" presStyleCnt="0"/>
      <dgm:spPr/>
    </dgm:pt>
    <dgm:pt modelId="{2A56F9DF-F962-BB4E-B3FD-D120122DB6EA}" type="pres">
      <dgm:prSet presAssocID="{D42FBAA2-87B0-4059-BDA7-6D9F02D20146}" presName="parentText" presStyleLbl="node1" presStyleIdx="1" presStyleCnt="3">
        <dgm:presLayoutVars>
          <dgm:chMax val="0"/>
          <dgm:bulletEnabled val="1"/>
        </dgm:presLayoutVars>
      </dgm:prSet>
      <dgm:spPr/>
    </dgm:pt>
    <dgm:pt modelId="{D1CE2450-2FB5-1042-A014-572B834E8EBB}" type="pres">
      <dgm:prSet presAssocID="{A3C22C5A-81D2-46AE-A988-FEC931BF81E8}" presName="spacer" presStyleCnt="0"/>
      <dgm:spPr/>
    </dgm:pt>
    <dgm:pt modelId="{53D5AFB9-050B-A849-B21E-F2F8BF803820}" type="pres">
      <dgm:prSet presAssocID="{17D3AFAD-01AB-42FB-88D0-7CAEA7519761}" presName="parentText" presStyleLbl="node1" presStyleIdx="2" presStyleCnt="3">
        <dgm:presLayoutVars>
          <dgm:chMax val="0"/>
          <dgm:bulletEnabled val="1"/>
        </dgm:presLayoutVars>
      </dgm:prSet>
      <dgm:spPr/>
    </dgm:pt>
  </dgm:ptLst>
  <dgm:cxnLst>
    <dgm:cxn modelId="{0E75A225-F5F7-F743-9A8A-788877CFA0AF}" type="presOf" srcId="{EA39DA89-CA0A-49BE-944E-FB9F86AB37AC}" destId="{66547AC8-8C8D-4E40-97A8-26969FA096E1}" srcOrd="0" destOrd="0" presId="urn:microsoft.com/office/officeart/2005/8/layout/vList2"/>
    <dgm:cxn modelId="{26565F44-825F-8443-868F-D8FECFA3CB81}" type="presOf" srcId="{17D3AFAD-01AB-42FB-88D0-7CAEA7519761}" destId="{53D5AFB9-050B-A849-B21E-F2F8BF803820}" srcOrd="0" destOrd="0" presId="urn:microsoft.com/office/officeart/2005/8/layout/vList2"/>
    <dgm:cxn modelId="{FF1F8E46-54B9-40CC-B3EF-1841BA68F823}" srcId="{F300BFFC-28BB-4B3E-8267-E423A422D72D}" destId="{17D3AFAD-01AB-42FB-88D0-7CAEA7519761}" srcOrd="2" destOrd="0" parTransId="{895BC75C-D7D3-450C-9600-860FD2CD7934}" sibTransId="{04256064-08B7-4A0F-8EFE-F5204D46A39A}"/>
    <dgm:cxn modelId="{2404B85C-3DAA-4406-ABCE-D23700BC69B3}" srcId="{F300BFFC-28BB-4B3E-8267-E423A422D72D}" destId="{EA39DA89-CA0A-49BE-944E-FB9F86AB37AC}" srcOrd="0" destOrd="0" parTransId="{BD92E17F-CA37-4A9F-BA0C-CD244244D47E}" sibTransId="{EBF11914-0A31-4964-9CFD-61B1F52D3630}"/>
    <dgm:cxn modelId="{4590E766-8086-4171-BAA0-BD283D119A2E}" srcId="{F300BFFC-28BB-4B3E-8267-E423A422D72D}" destId="{D42FBAA2-87B0-4059-BDA7-6D9F02D20146}" srcOrd="1" destOrd="0" parTransId="{C6B67688-0BF4-431A-9C1B-C1CC1B5C2EE9}" sibTransId="{A3C22C5A-81D2-46AE-A988-FEC931BF81E8}"/>
    <dgm:cxn modelId="{C301166F-2F42-7148-B4AA-7F90DB8EF2CE}" type="presOf" srcId="{F300BFFC-28BB-4B3E-8267-E423A422D72D}" destId="{3A3EC7E1-D7A3-5A40-981D-49353B5D7E3E}" srcOrd="0" destOrd="0" presId="urn:microsoft.com/office/officeart/2005/8/layout/vList2"/>
    <dgm:cxn modelId="{2C0801F4-3425-E243-8F51-6349E65BBDC7}" type="presOf" srcId="{D42FBAA2-87B0-4059-BDA7-6D9F02D20146}" destId="{2A56F9DF-F962-BB4E-B3FD-D120122DB6EA}" srcOrd="0" destOrd="0" presId="urn:microsoft.com/office/officeart/2005/8/layout/vList2"/>
    <dgm:cxn modelId="{00855203-159A-2D4C-94A1-DD346868B935}" type="presParOf" srcId="{3A3EC7E1-D7A3-5A40-981D-49353B5D7E3E}" destId="{66547AC8-8C8D-4E40-97A8-26969FA096E1}" srcOrd="0" destOrd="0" presId="urn:microsoft.com/office/officeart/2005/8/layout/vList2"/>
    <dgm:cxn modelId="{8E71179D-5999-1D47-962E-BE9F84DBB786}" type="presParOf" srcId="{3A3EC7E1-D7A3-5A40-981D-49353B5D7E3E}" destId="{748BF749-B8C9-D64B-AECD-FA98EE494FDE}" srcOrd="1" destOrd="0" presId="urn:microsoft.com/office/officeart/2005/8/layout/vList2"/>
    <dgm:cxn modelId="{647EF8D1-A7EC-AF4D-8934-2B4CA7695DEF}" type="presParOf" srcId="{3A3EC7E1-D7A3-5A40-981D-49353B5D7E3E}" destId="{2A56F9DF-F962-BB4E-B3FD-D120122DB6EA}" srcOrd="2" destOrd="0" presId="urn:microsoft.com/office/officeart/2005/8/layout/vList2"/>
    <dgm:cxn modelId="{1056982D-714C-7048-8B0F-772724EB27C9}" type="presParOf" srcId="{3A3EC7E1-D7A3-5A40-981D-49353B5D7E3E}" destId="{D1CE2450-2FB5-1042-A014-572B834E8EBB}" srcOrd="3" destOrd="0" presId="urn:microsoft.com/office/officeart/2005/8/layout/vList2"/>
    <dgm:cxn modelId="{DF012135-BB63-3A47-9674-F16CBDA854FD}" type="presParOf" srcId="{3A3EC7E1-D7A3-5A40-981D-49353B5D7E3E}" destId="{53D5AFB9-050B-A849-B21E-F2F8BF80382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17BE09-C309-411D-9FE2-F97C6E8BE5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E97EE3-F275-4F01-BB61-BB6B8DE63A52}">
      <dgm:prSet/>
      <dgm:spPr/>
      <dgm:t>
        <a:bodyPr/>
        <a:lstStyle/>
        <a:p>
          <a:r>
            <a:rPr lang="en-US"/>
            <a:t>Continue using teams and communicating through an online presence.</a:t>
          </a:r>
        </a:p>
      </dgm:t>
    </dgm:pt>
    <dgm:pt modelId="{5B71E10A-6135-40D3-BBCD-C8F11A2443AC}" type="parTrans" cxnId="{AF40F680-B1E5-40F9-BB52-4E930FB9D54E}">
      <dgm:prSet/>
      <dgm:spPr/>
      <dgm:t>
        <a:bodyPr/>
        <a:lstStyle/>
        <a:p>
          <a:endParaRPr lang="en-US"/>
        </a:p>
      </dgm:t>
    </dgm:pt>
    <dgm:pt modelId="{96B74FAE-E26E-4E0D-8D06-2686382A3CF2}" type="sibTrans" cxnId="{AF40F680-B1E5-40F9-BB52-4E930FB9D54E}">
      <dgm:prSet/>
      <dgm:spPr/>
      <dgm:t>
        <a:bodyPr/>
        <a:lstStyle/>
        <a:p>
          <a:endParaRPr lang="en-US"/>
        </a:p>
      </dgm:t>
    </dgm:pt>
    <dgm:pt modelId="{2BF921FD-3964-48BE-9390-DAB4A5967720}">
      <dgm:prSet/>
      <dgm:spPr/>
      <dgm:t>
        <a:bodyPr/>
        <a:lstStyle/>
        <a:p>
          <a:r>
            <a:rPr lang="en-US"/>
            <a:t>In my placement ask to watch an email being sent to a youth board or funding team.</a:t>
          </a:r>
        </a:p>
      </dgm:t>
    </dgm:pt>
    <dgm:pt modelId="{9ED2917F-BC0A-4684-8A36-1064B2EEF3D7}" type="parTrans" cxnId="{988A1559-0A4A-414C-B91E-F1920FFBCADD}">
      <dgm:prSet/>
      <dgm:spPr/>
      <dgm:t>
        <a:bodyPr/>
        <a:lstStyle/>
        <a:p>
          <a:endParaRPr lang="en-US"/>
        </a:p>
      </dgm:t>
    </dgm:pt>
    <dgm:pt modelId="{E743F6F5-5142-4887-9077-EBC6DA1FD981}" type="sibTrans" cxnId="{988A1559-0A4A-414C-B91E-F1920FFBCADD}">
      <dgm:prSet/>
      <dgm:spPr/>
      <dgm:t>
        <a:bodyPr/>
        <a:lstStyle/>
        <a:p>
          <a:endParaRPr lang="en-US"/>
        </a:p>
      </dgm:t>
    </dgm:pt>
    <dgm:pt modelId="{047210A5-AA4B-46B3-BF59-0AEB1FBF7035}">
      <dgm:prSet/>
      <dgm:spPr/>
      <dgm:t>
        <a:bodyPr/>
        <a:lstStyle/>
        <a:p>
          <a:r>
            <a:rPr lang="en-US"/>
            <a:t>Practice. Keep learning through my university journey.</a:t>
          </a:r>
        </a:p>
      </dgm:t>
    </dgm:pt>
    <dgm:pt modelId="{E15BF4FB-F08E-4C1D-AD8A-1A4BBB4E2ADF}" type="parTrans" cxnId="{3AE0C2FB-278C-44D7-B922-1C97DC4E6D09}">
      <dgm:prSet/>
      <dgm:spPr/>
      <dgm:t>
        <a:bodyPr/>
        <a:lstStyle/>
        <a:p>
          <a:endParaRPr lang="en-US"/>
        </a:p>
      </dgm:t>
    </dgm:pt>
    <dgm:pt modelId="{9B0FEAD7-AF22-4803-87CE-E303E78C88C0}" type="sibTrans" cxnId="{3AE0C2FB-278C-44D7-B922-1C97DC4E6D09}">
      <dgm:prSet/>
      <dgm:spPr/>
      <dgm:t>
        <a:bodyPr/>
        <a:lstStyle/>
        <a:p>
          <a:endParaRPr lang="en-US"/>
        </a:p>
      </dgm:t>
    </dgm:pt>
    <dgm:pt modelId="{A53A0176-11B3-4BF1-85BB-FCF188EBD350}" type="pres">
      <dgm:prSet presAssocID="{7A17BE09-C309-411D-9FE2-F97C6E8BE53F}" presName="root" presStyleCnt="0">
        <dgm:presLayoutVars>
          <dgm:dir/>
          <dgm:resizeHandles val="exact"/>
        </dgm:presLayoutVars>
      </dgm:prSet>
      <dgm:spPr/>
    </dgm:pt>
    <dgm:pt modelId="{B95A62CE-3A9D-4347-A7BF-A1B16D4772B7}" type="pres">
      <dgm:prSet presAssocID="{93E97EE3-F275-4F01-BB61-BB6B8DE63A52}" presName="compNode" presStyleCnt="0"/>
      <dgm:spPr/>
    </dgm:pt>
    <dgm:pt modelId="{6FF23717-6683-4ECF-958E-614EBB01A8CA}" type="pres">
      <dgm:prSet presAssocID="{93E97EE3-F275-4F01-BB61-BB6B8DE63A52}" presName="bgRect" presStyleLbl="bgShp" presStyleIdx="0" presStyleCnt="3"/>
      <dgm:spPr/>
    </dgm:pt>
    <dgm:pt modelId="{0B801A5E-15A0-42F3-9D7E-AF92078931F5}" type="pres">
      <dgm:prSet presAssocID="{93E97EE3-F275-4F01-BB61-BB6B8DE63A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0FDDF304-874E-4B9F-8010-019669584FDF}" type="pres">
      <dgm:prSet presAssocID="{93E97EE3-F275-4F01-BB61-BB6B8DE63A52}" presName="spaceRect" presStyleCnt="0"/>
      <dgm:spPr/>
    </dgm:pt>
    <dgm:pt modelId="{9DA2970C-5B2B-48B7-91AA-C5AA3A98C5CC}" type="pres">
      <dgm:prSet presAssocID="{93E97EE3-F275-4F01-BB61-BB6B8DE63A52}" presName="parTx" presStyleLbl="revTx" presStyleIdx="0" presStyleCnt="3">
        <dgm:presLayoutVars>
          <dgm:chMax val="0"/>
          <dgm:chPref val="0"/>
        </dgm:presLayoutVars>
      </dgm:prSet>
      <dgm:spPr/>
    </dgm:pt>
    <dgm:pt modelId="{CEFEC45C-A94A-4AF1-AE7B-E71553060736}" type="pres">
      <dgm:prSet presAssocID="{96B74FAE-E26E-4E0D-8D06-2686382A3CF2}" presName="sibTrans" presStyleCnt="0"/>
      <dgm:spPr/>
    </dgm:pt>
    <dgm:pt modelId="{A9449F8B-51FE-4AE9-A57D-AB54604AA7DF}" type="pres">
      <dgm:prSet presAssocID="{2BF921FD-3964-48BE-9390-DAB4A5967720}" presName="compNode" presStyleCnt="0"/>
      <dgm:spPr/>
    </dgm:pt>
    <dgm:pt modelId="{22DB89A9-655A-4A2E-A3FD-D61427DAD229}" type="pres">
      <dgm:prSet presAssocID="{2BF921FD-3964-48BE-9390-DAB4A5967720}" presName="bgRect" presStyleLbl="bgShp" presStyleIdx="1" presStyleCnt="3"/>
      <dgm:spPr/>
    </dgm:pt>
    <dgm:pt modelId="{588D921E-23DD-401E-936E-1BAA8804A4FB}" type="pres">
      <dgm:prSet presAssocID="{2BF921FD-3964-48BE-9390-DAB4A59677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5F44047E-B325-4810-A043-CD55712D02EB}" type="pres">
      <dgm:prSet presAssocID="{2BF921FD-3964-48BE-9390-DAB4A5967720}" presName="spaceRect" presStyleCnt="0"/>
      <dgm:spPr/>
    </dgm:pt>
    <dgm:pt modelId="{D402862D-78E3-4F0C-8F7B-32110A339F91}" type="pres">
      <dgm:prSet presAssocID="{2BF921FD-3964-48BE-9390-DAB4A5967720}" presName="parTx" presStyleLbl="revTx" presStyleIdx="1" presStyleCnt="3">
        <dgm:presLayoutVars>
          <dgm:chMax val="0"/>
          <dgm:chPref val="0"/>
        </dgm:presLayoutVars>
      </dgm:prSet>
      <dgm:spPr/>
    </dgm:pt>
    <dgm:pt modelId="{9AB57DA9-6DA0-48E1-90D8-B02E2556A55F}" type="pres">
      <dgm:prSet presAssocID="{E743F6F5-5142-4887-9077-EBC6DA1FD981}" presName="sibTrans" presStyleCnt="0"/>
      <dgm:spPr/>
    </dgm:pt>
    <dgm:pt modelId="{7A665623-F30E-4CF5-9D46-2C435FFCA9DD}" type="pres">
      <dgm:prSet presAssocID="{047210A5-AA4B-46B3-BF59-0AEB1FBF7035}" presName="compNode" presStyleCnt="0"/>
      <dgm:spPr/>
    </dgm:pt>
    <dgm:pt modelId="{F58F9706-D8B8-40F0-A2A4-CC005404E684}" type="pres">
      <dgm:prSet presAssocID="{047210A5-AA4B-46B3-BF59-0AEB1FBF7035}" presName="bgRect" presStyleLbl="bgShp" presStyleIdx="2" presStyleCnt="3"/>
      <dgm:spPr/>
    </dgm:pt>
    <dgm:pt modelId="{E78C0247-CE74-46AD-9E54-C57E4135800A}" type="pres">
      <dgm:prSet presAssocID="{047210A5-AA4B-46B3-BF59-0AEB1FBF70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4372BA63-F5C2-4455-BF9E-F4D1AAB3AEFC}" type="pres">
      <dgm:prSet presAssocID="{047210A5-AA4B-46B3-BF59-0AEB1FBF7035}" presName="spaceRect" presStyleCnt="0"/>
      <dgm:spPr/>
    </dgm:pt>
    <dgm:pt modelId="{19478AD6-51A8-4631-9FC8-F976F61308EF}" type="pres">
      <dgm:prSet presAssocID="{047210A5-AA4B-46B3-BF59-0AEB1FBF7035}" presName="parTx" presStyleLbl="revTx" presStyleIdx="2" presStyleCnt="3">
        <dgm:presLayoutVars>
          <dgm:chMax val="0"/>
          <dgm:chPref val="0"/>
        </dgm:presLayoutVars>
      </dgm:prSet>
      <dgm:spPr/>
    </dgm:pt>
  </dgm:ptLst>
  <dgm:cxnLst>
    <dgm:cxn modelId="{988A1559-0A4A-414C-B91E-F1920FFBCADD}" srcId="{7A17BE09-C309-411D-9FE2-F97C6E8BE53F}" destId="{2BF921FD-3964-48BE-9390-DAB4A5967720}" srcOrd="1" destOrd="0" parTransId="{9ED2917F-BC0A-4684-8A36-1064B2EEF3D7}" sibTransId="{E743F6F5-5142-4887-9077-EBC6DA1FD981}"/>
    <dgm:cxn modelId="{ED84D16D-C291-43EB-B54A-1285DA5C2F4C}" type="presOf" srcId="{047210A5-AA4B-46B3-BF59-0AEB1FBF7035}" destId="{19478AD6-51A8-4631-9FC8-F976F61308EF}" srcOrd="0" destOrd="0" presId="urn:microsoft.com/office/officeart/2018/2/layout/IconVerticalSolidList"/>
    <dgm:cxn modelId="{AF40F680-B1E5-40F9-BB52-4E930FB9D54E}" srcId="{7A17BE09-C309-411D-9FE2-F97C6E8BE53F}" destId="{93E97EE3-F275-4F01-BB61-BB6B8DE63A52}" srcOrd="0" destOrd="0" parTransId="{5B71E10A-6135-40D3-BBCD-C8F11A2443AC}" sibTransId="{96B74FAE-E26E-4E0D-8D06-2686382A3CF2}"/>
    <dgm:cxn modelId="{FD7B288A-B62A-4A0C-8E89-910A95EC8476}" type="presOf" srcId="{7A17BE09-C309-411D-9FE2-F97C6E8BE53F}" destId="{A53A0176-11B3-4BF1-85BB-FCF188EBD350}" srcOrd="0" destOrd="0" presId="urn:microsoft.com/office/officeart/2018/2/layout/IconVerticalSolidList"/>
    <dgm:cxn modelId="{CE9DBE91-3E18-4134-961A-6390B5754C58}" type="presOf" srcId="{93E97EE3-F275-4F01-BB61-BB6B8DE63A52}" destId="{9DA2970C-5B2B-48B7-91AA-C5AA3A98C5CC}" srcOrd="0" destOrd="0" presId="urn:microsoft.com/office/officeart/2018/2/layout/IconVerticalSolidList"/>
    <dgm:cxn modelId="{47707BEA-ADED-4358-B1F8-3F17FA7EEEAD}" type="presOf" srcId="{2BF921FD-3964-48BE-9390-DAB4A5967720}" destId="{D402862D-78E3-4F0C-8F7B-32110A339F91}" srcOrd="0" destOrd="0" presId="urn:microsoft.com/office/officeart/2018/2/layout/IconVerticalSolidList"/>
    <dgm:cxn modelId="{3AE0C2FB-278C-44D7-B922-1C97DC4E6D09}" srcId="{7A17BE09-C309-411D-9FE2-F97C6E8BE53F}" destId="{047210A5-AA4B-46B3-BF59-0AEB1FBF7035}" srcOrd="2" destOrd="0" parTransId="{E15BF4FB-F08E-4C1D-AD8A-1A4BBB4E2ADF}" sibTransId="{9B0FEAD7-AF22-4803-87CE-E303E78C88C0}"/>
    <dgm:cxn modelId="{F4118946-6610-4F85-A9D3-0274485B87BB}" type="presParOf" srcId="{A53A0176-11B3-4BF1-85BB-FCF188EBD350}" destId="{B95A62CE-3A9D-4347-A7BF-A1B16D4772B7}" srcOrd="0" destOrd="0" presId="urn:microsoft.com/office/officeart/2018/2/layout/IconVerticalSolidList"/>
    <dgm:cxn modelId="{B75CF9B7-C89B-410A-97E8-193F3824A9E7}" type="presParOf" srcId="{B95A62CE-3A9D-4347-A7BF-A1B16D4772B7}" destId="{6FF23717-6683-4ECF-958E-614EBB01A8CA}" srcOrd="0" destOrd="0" presId="urn:microsoft.com/office/officeart/2018/2/layout/IconVerticalSolidList"/>
    <dgm:cxn modelId="{E79F14BF-87CF-4255-B45A-7FD7D0155946}" type="presParOf" srcId="{B95A62CE-3A9D-4347-A7BF-A1B16D4772B7}" destId="{0B801A5E-15A0-42F3-9D7E-AF92078931F5}" srcOrd="1" destOrd="0" presId="urn:microsoft.com/office/officeart/2018/2/layout/IconVerticalSolidList"/>
    <dgm:cxn modelId="{5EAAA260-E40C-4E69-AF9D-E48E0772FDCA}" type="presParOf" srcId="{B95A62CE-3A9D-4347-A7BF-A1B16D4772B7}" destId="{0FDDF304-874E-4B9F-8010-019669584FDF}" srcOrd="2" destOrd="0" presId="urn:microsoft.com/office/officeart/2018/2/layout/IconVerticalSolidList"/>
    <dgm:cxn modelId="{DBA3FC60-4E4A-4849-B9D9-5B5AE7B59B37}" type="presParOf" srcId="{B95A62CE-3A9D-4347-A7BF-A1B16D4772B7}" destId="{9DA2970C-5B2B-48B7-91AA-C5AA3A98C5CC}" srcOrd="3" destOrd="0" presId="urn:microsoft.com/office/officeart/2018/2/layout/IconVerticalSolidList"/>
    <dgm:cxn modelId="{B24DC3B9-EB5A-44A5-84C5-95E850B699AE}" type="presParOf" srcId="{A53A0176-11B3-4BF1-85BB-FCF188EBD350}" destId="{CEFEC45C-A94A-4AF1-AE7B-E71553060736}" srcOrd="1" destOrd="0" presId="urn:microsoft.com/office/officeart/2018/2/layout/IconVerticalSolidList"/>
    <dgm:cxn modelId="{0A8FDDDD-DE56-431C-AEF2-FBC71C537582}" type="presParOf" srcId="{A53A0176-11B3-4BF1-85BB-FCF188EBD350}" destId="{A9449F8B-51FE-4AE9-A57D-AB54604AA7DF}" srcOrd="2" destOrd="0" presId="urn:microsoft.com/office/officeart/2018/2/layout/IconVerticalSolidList"/>
    <dgm:cxn modelId="{E76BDC3D-93DD-43AF-AE74-647E9DECECC6}" type="presParOf" srcId="{A9449F8B-51FE-4AE9-A57D-AB54604AA7DF}" destId="{22DB89A9-655A-4A2E-A3FD-D61427DAD229}" srcOrd="0" destOrd="0" presId="urn:microsoft.com/office/officeart/2018/2/layout/IconVerticalSolidList"/>
    <dgm:cxn modelId="{FF879875-20A7-49E8-A315-61838C11ADCD}" type="presParOf" srcId="{A9449F8B-51FE-4AE9-A57D-AB54604AA7DF}" destId="{588D921E-23DD-401E-936E-1BAA8804A4FB}" srcOrd="1" destOrd="0" presId="urn:microsoft.com/office/officeart/2018/2/layout/IconVerticalSolidList"/>
    <dgm:cxn modelId="{69121989-7202-45C9-8E44-1833C4000D15}" type="presParOf" srcId="{A9449F8B-51FE-4AE9-A57D-AB54604AA7DF}" destId="{5F44047E-B325-4810-A043-CD55712D02EB}" srcOrd="2" destOrd="0" presId="urn:microsoft.com/office/officeart/2018/2/layout/IconVerticalSolidList"/>
    <dgm:cxn modelId="{7B4793B3-03F9-4C70-A107-24F95E4A690C}" type="presParOf" srcId="{A9449F8B-51FE-4AE9-A57D-AB54604AA7DF}" destId="{D402862D-78E3-4F0C-8F7B-32110A339F91}" srcOrd="3" destOrd="0" presId="urn:microsoft.com/office/officeart/2018/2/layout/IconVerticalSolidList"/>
    <dgm:cxn modelId="{6DE0368D-3731-47A7-8911-25D2BCAD6ADD}" type="presParOf" srcId="{A53A0176-11B3-4BF1-85BB-FCF188EBD350}" destId="{9AB57DA9-6DA0-48E1-90D8-B02E2556A55F}" srcOrd="3" destOrd="0" presId="urn:microsoft.com/office/officeart/2018/2/layout/IconVerticalSolidList"/>
    <dgm:cxn modelId="{C3807B8D-80C7-4B91-93A9-2D0F72E5A7A0}" type="presParOf" srcId="{A53A0176-11B3-4BF1-85BB-FCF188EBD350}" destId="{7A665623-F30E-4CF5-9D46-2C435FFCA9DD}" srcOrd="4" destOrd="0" presId="urn:microsoft.com/office/officeart/2018/2/layout/IconVerticalSolidList"/>
    <dgm:cxn modelId="{33B854F4-6A15-48E4-BFCF-3326D3690D87}" type="presParOf" srcId="{7A665623-F30E-4CF5-9D46-2C435FFCA9DD}" destId="{F58F9706-D8B8-40F0-A2A4-CC005404E684}" srcOrd="0" destOrd="0" presId="urn:microsoft.com/office/officeart/2018/2/layout/IconVerticalSolidList"/>
    <dgm:cxn modelId="{B6EF1971-A697-425A-A6D7-A200858AA98C}" type="presParOf" srcId="{7A665623-F30E-4CF5-9D46-2C435FFCA9DD}" destId="{E78C0247-CE74-46AD-9E54-C57E4135800A}" srcOrd="1" destOrd="0" presId="urn:microsoft.com/office/officeart/2018/2/layout/IconVerticalSolidList"/>
    <dgm:cxn modelId="{ADBDDB8F-CF42-43FB-8279-AA8B206FF921}" type="presParOf" srcId="{7A665623-F30E-4CF5-9D46-2C435FFCA9DD}" destId="{4372BA63-F5C2-4455-BF9E-F4D1AAB3AEFC}" srcOrd="2" destOrd="0" presId="urn:microsoft.com/office/officeart/2018/2/layout/IconVerticalSolidList"/>
    <dgm:cxn modelId="{1DFD6EC4-434E-4AF4-9793-EABA8CDDFE52}" type="presParOf" srcId="{7A665623-F30E-4CF5-9D46-2C435FFCA9DD}" destId="{19478AD6-51A8-4631-9FC8-F976F61308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414AE4-BEE8-4B18-B510-123A82756E0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A1464-A26D-480F-B7A0-A264028432C0}">
      <dgm:prSet/>
      <dgm:spPr/>
      <dgm:t>
        <a:bodyPr/>
        <a:lstStyle/>
        <a:p>
          <a:pPr>
            <a:defRPr cap="all"/>
          </a:pPr>
          <a:r>
            <a:rPr lang="en-US"/>
            <a:t>Transferable skills</a:t>
          </a:r>
        </a:p>
      </dgm:t>
    </dgm:pt>
    <dgm:pt modelId="{E6DD7BBB-C395-48E6-B568-EC1BFE61AC05}" type="parTrans" cxnId="{2AA1C09B-B630-4584-A518-3EF941CF11B7}">
      <dgm:prSet/>
      <dgm:spPr/>
      <dgm:t>
        <a:bodyPr/>
        <a:lstStyle/>
        <a:p>
          <a:endParaRPr lang="en-US"/>
        </a:p>
      </dgm:t>
    </dgm:pt>
    <dgm:pt modelId="{708151E5-9479-44CE-9256-3062F70F188F}" type="sibTrans" cxnId="{2AA1C09B-B630-4584-A518-3EF941CF11B7}">
      <dgm:prSet/>
      <dgm:spPr/>
      <dgm:t>
        <a:bodyPr/>
        <a:lstStyle/>
        <a:p>
          <a:endParaRPr lang="en-US"/>
        </a:p>
      </dgm:t>
    </dgm:pt>
    <dgm:pt modelId="{6BA875E6-6B6B-425D-A337-38D08A9F5EDF}">
      <dgm:prSet/>
      <dgm:spPr/>
      <dgm:t>
        <a:bodyPr/>
        <a:lstStyle/>
        <a:p>
          <a:pPr>
            <a:defRPr cap="all"/>
          </a:pPr>
          <a:r>
            <a:rPr lang="en-US"/>
            <a:t>Reflection</a:t>
          </a:r>
        </a:p>
      </dgm:t>
    </dgm:pt>
    <dgm:pt modelId="{49AFEEB4-963D-41BB-B54C-B6ABB7BF7552}" type="parTrans" cxnId="{AFE0A099-0635-4CD7-BFF9-293AAC8DCD45}">
      <dgm:prSet/>
      <dgm:spPr/>
      <dgm:t>
        <a:bodyPr/>
        <a:lstStyle/>
        <a:p>
          <a:endParaRPr lang="en-US"/>
        </a:p>
      </dgm:t>
    </dgm:pt>
    <dgm:pt modelId="{CE57D07F-FA02-4BC4-B1B7-918553D516BA}" type="sibTrans" cxnId="{AFE0A099-0635-4CD7-BFF9-293AAC8DCD45}">
      <dgm:prSet/>
      <dgm:spPr/>
      <dgm:t>
        <a:bodyPr/>
        <a:lstStyle/>
        <a:p>
          <a:endParaRPr lang="en-US"/>
        </a:p>
      </dgm:t>
    </dgm:pt>
    <dgm:pt modelId="{F72F6121-B4D7-498C-AFF0-81ECE6DF6967}">
      <dgm:prSet/>
      <dgm:spPr/>
      <dgm:t>
        <a:bodyPr/>
        <a:lstStyle/>
        <a:p>
          <a:pPr>
            <a:defRPr cap="all"/>
          </a:pPr>
          <a:r>
            <a:rPr lang="en-US"/>
            <a:t>Digital learning</a:t>
          </a:r>
        </a:p>
      </dgm:t>
    </dgm:pt>
    <dgm:pt modelId="{F7DD6140-102B-4073-9253-4650DAAF83F4}" type="parTrans" cxnId="{417DCE05-85B2-40C3-9C2E-D0A9ADD41A17}">
      <dgm:prSet/>
      <dgm:spPr/>
      <dgm:t>
        <a:bodyPr/>
        <a:lstStyle/>
        <a:p>
          <a:endParaRPr lang="en-US"/>
        </a:p>
      </dgm:t>
    </dgm:pt>
    <dgm:pt modelId="{82192945-A4DE-490A-ABE5-84D13B22A648}" type="sibTrans" cxnId="{417DCE05-85B2-40C3-9C2E-D0A9ADD41A17}">
      <dgm:prSet/>
      <dgm:spPr/>
      <dgm:t>
        <a:bodyPr/>
        <a:lstStyle/>
        <a:p>
          <a:endParaRPr lang="en-US"/>
        </a:p>
      </dgm:t>
    </dgm:pt>
    <dgm:pt modelId="{E163824F-1EB8-4602-9A03-99F57531923C}">
      <dgm:prSet/>
      <dgm:spPr/>
      <dgm:t>
        <a:bodyPr/>
        <a:lstStyle/>
        <a:p>
          <a:pPr>
            <a:defRPr cap="all"/>
          </a:pPr>
          <a:r>
            <a:rPr lang="en-US"/>
            <a:t>Time management</a:t>
          </a:r>
        </a:p>
      </dgm:t>
    </dgm:pt>
    <dgm:pt modelId="{FEEF376D-39E8-4D44-8FAE-F59A1FE113AE}" type="parTrans" cxnId="{48D44554-11AC-4578-89A2-F453D7669F0F}">
      <dgm:prSet/>
      <dgm:spPr/>
      <dgm:t>
        <a:bodyPr/>
        <a:lstStyle/>
        <a:p>
          <a:endParaRPr lang="en-US"/>
        </a:p>
      </dgm:t>
    </dgm:pt>
    <dgm:pt modelId="{09560180-8C56-4C71-BA17-58793AAFA84A}" type="sibTrans" cxnId="{48D44554-11AC-4578-89A2-F453D7669F0F}">
      <dgm:prSet/>
      <dgm:spPr/>
      <dgm:t>
        <a:bodyPr/>
        <a:lstStyle/>
        <a:p>
          <a:endParaRPr lang="en-US"/>
        </a:p>
      </dgm:t>
    </dgm:pt>
    <dgm:pt modelId="{1521E120-6058-4944-AC3F-971C903643B3}">
      <dgm:prSet/>
      <dgm:spPr/>
      <dgm:t>
        <a:bodyPr/>
        <a:lstStyle/>
        <a:p>
          <a:pPr>
            <a:defRPr cap="all"/>
          </a:pPr>
          <a:r>
            <a:rPr lang="en-US"/>
            <a:t>Thank you for listening!!!</a:t>
          </a:r>
        </a:p>
      </dgm:t>
    </dgm:pt>
    <dgm:pt modelId="{CAEBCDE4-4967-4879-A42C-C8CBF86DFA48}" type="parTrans" cxnId="{87EC29C0-6A41-4EFE-9532-ED2CC9CC1455}">
      <dgm:prSet/>
      <dgm:spPr/>
      <dgm:t>
        <a:bodyPr/>
        <a:lstStyle/>
        <a:p>
          <a:endParaRPr lang="en-US"/>
        </a:p>
      </dgm:t>
    </dgm:pt>
    <dgm:pt modelId="{FDDEEC93-6AF6-4516-A0CF-0EDFC84CCAD8}" type="sibTrans" cxnId="{87EC29C0-6A41-4EFE-9532-ED2CC9CC1455}">
      <dgm:prSet/>
      <dgm:spPr/>
      <dgm:t>
        <a:bodyPr/>
        <a:lstStyle/>
        <a:p>
          <a:endParaRPr lang="en-US"/>
        </a:p>
      </dgm:t>
    </dgm:pt>
    <dgm:pt modelId="{AEC0AF6B-CA20-4DBC-B671-A57C4FBA1D2A}" type="pres">
      <dgm:prSet presAssocID="{02414AE4-BEE8-4B18-B510-123A82756E08}" presName="root" presStyleCnt="0">
        <dgm:presLayoutVars>
          <dgm:dir/>
          <dgm:resizeHandles val="exact"/>
        </dgm:presLayoutVars>
      </dgm:prSet>
      <dgm:spPr/>
    </dgm:pt>
    <dgm:pt modelId="{2C4E695B-9ABD-47DC-AA71-B5A8E27E4C73}" type="pres">
      <dgm:prSet presAssocID="{492A1464-A26D-480F-B7A0-A264028432C0}" presName="compNode" presStyleCnt="0"/>
      <dgm:spPr/>
    </dgm:pt>
    <dgm:pt modelId="{A3EF7C2A-925E-4A5E-86F1-967A4B2295AB}" type="pres">
      <dgm:prSet presAssocID="{492A1464-A26D-480F-B7A0-A264028432C0}" presName="iconBgRect" presStyleLbl="bgShp" presStyleIdx="0" presStyleCnt="5"/>
      <dgm:spPr/>
    </dgm:pt>
    <dgm:pt modelId="{8BF9D985-3192-49EF-9FA7-839E642900F1}" type="pres">
      <dgm:prSet presAssocID="{492A1464-A26D-480F-B7A0-A264028432C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25960A8-D247-4A0F-9614-E0ECC78FC3EC}" type="pres">
      <dgm:prSet presAssocID="{492A1464-A26D-480F-B7A0-A264028432C0}" presName="spaceRect" presStyleCnt="0"/>
      <dgm:spPr/>
    </dgm:pt>
    <dgm:pt modelId="{C166EFB4-0803-4C22-AD7D-A4AC78E7F9EF}" type="pres">
      <dgm:prSet presAssocID="{492A1464-A26D-480F-B7A0-A264028432C0}" presName="textRect" presStyleLbl="revTx" presStyleIdx="0" presStyleCnt="5">
        <dgm:presLayoutVars>
          <dgm:chMax val="1"/>
          <dgm:chPref val="1"/>
        </dgm:presLayoutVars>
      </dgm:prSet>
      <dgm:spPr/>
    </dgm:pt>
    <dgm:pt modelId="{3E932C88-F65B-48EC-ABDF-3B2BB5EE8F1A}" type="pres">
      <dgm:prSet presAssocID="{708151E5-9479-44CE-9256-3062F70F188F}" presName="sibTrans" presStyleCnt="0"/>
      <dgm:spPr/>
    </dgm:pt>
    <dgm:pt modelId="{277230E0-FC16-4168-BDA8-30C6BD7A14E8}" type="pres">
      <dgm:prSet presAssocID="{6BA875E6-6B6B-425D-A337-38D08A9F5EDF}" presName="compNode" presStyleCnt="0"/>
      <dgm:spPr/>
    </dgm:pt>
    <dgm:pt modelId="{4F4F1F1F-B99A-4025-9A41-7AB36F98FCB4}" type="pres">
      <dgm:prSet presAssocID="{6BA875E6-6B6B-425D-A337-38D08A9F5EDF}" presName="iconBgRect" presStyleLbl="bgShp" presStyleIdx="1" presStyleCnt="5"/>
      <dgm:spPr/>
    </dgm:pt>
    <dgm:pt modelId="{E3B4491A-C849-45BC-97F6-4F5686708BAB}" type="pres">
      <dgm:prSet presAssocID="{6BA875E6-6B6B-425D-A337-38D08A9F5ED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DF3EF82A-C161-4988-A2DF-DD1EA1F6AA39}" type="pres">
      <dgm:prSet presAssocID="{6BA875E6-6B6B-425D-A337-38D08A9F5EDF}" presName="spaceRect" presStyleCnt="0"/>
      <dgm:spPr/>
    </dgm:pt>
    <dgm:pt modelId="{BF9C0B62-9D54-411A-ADBB-342B455FB46C}" type="pres">
      <dgm:prSet presAssocID="{6BA875E6-6B6B-425D-A337-38D08A9F5EDF}" presName="textRect" presStyleLbl="revTx" presStyleIdx="1" presStyleCnt="5">
        <dgm:presLayoutVars>
          <dgm:chMax val="1"/>
          <dgm:chPref val="1"/>
        </dgm:presLayoutVars>
      </dgm:prSet>
      <dgm:spPr/>
    </dgm:pt>
    <dgm:pt modelId="{F1D4B7A1-5249-4420-A972-D64B05739B07}" type="pres">
      <dgm:prSet presAssocID="{CE57D07F-FA02-4BC4-B1B7-918553D516BA}" presName="sibTrans" presStyleCnt="0"/>
      <dgm:spPr/>
    </dgm:pt>
    <dgm:pt modelId="{526C8938-B4D5-47EF-931D-460CACAF854B}" type="pres">
      <dgm:prSet presAssocID="{F72F6121-B4D7-498C-AFF0-81ECE6DF6967}" presName="compNode" presStyleCnt="0"/>
      <dgm:spPr/>
    </dgm:pt>
    <dgm:pt modelId="{20652F32-B695-43D1-B3E1-178D90DB3DBF}" type="pres">
      <dgm:prSet presAssocID="{F72F6121-B4D7-498C-AFF0-81ECE6DF6967}" presName="iconBgRect" presStyleLbl="bgShp" presStyleIdx="2" presStyleCnt="5"/>
      <dgm:spPr/>
    </dgm:pt>
    <dgm:pt modelId="{442CA150-95E8-4EBC-A07F-FF995B62A41F}" type="pres">
      <dgm:prSet presAssocID="{F72F6121-B4D7-498C-AFF0-81ECE6DF696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BD6A775E-5126-49AE-9467-84F9D22880E1}" type="pres">
      <dgm:prSet presAssocID="{F72F6121-B4D7-498C-AFF0-81ECE6DF6967}" presName="spaceRect" presStyleCnt="0"/>
      <dgm:spPr/>
    </dgm:pt>
    <dgm:pt modelId="{38528B80-7D56-4EA1-BE4A-EC67935C8696}" type="pres">
      <dgm:prSet presAssocID="{F72F6121-B4D7-498C-AFF0-81ECE6DF6967}" presName="textRect" presStyleLbl="revTx" presStyleIdx="2" presStyleCnt="5">
        <dgm:presLayoutVars>
          <dgm:chMax val="1"/>
          <dgm:chPref val="1"/>
        </dgm:presLayoutVars>
      </dgm:prSet>
      <dgm:spPr/>
    </dgm:pt>
    <dgm:pt modelId="{A5B96F08-CED1-47F1-A8A1-543B07CC0F85}" type="pres">
      <dgm:prSet presAssocID="{82192945-A4DE-490A-ABE5-84D13B22A648}" presName="sibTrans" presStyleCnt="0"/>
      <dgm:spPr/>
    </dgm:pt>
    <dgm:pt modelId="{CBAE1A40-BED3-4B80-A995-DA6B131085DE}" type="pres">
      <dgm:prSet presAssocID="{E163824F-1EB8-4602-9A03-99F57531923C}" presName="compNode" presStyleCnt="0"/>
      <dgm:spPr/>
    </dgm:pt>
    <dgm:pt modelId="{854306B3-46B9-4883-821D-33EC2F9ADFFD}" type="pres">
      <dgm:prSet presAssocID="{E163824F-1EB8-4602-9A03-99F57531923C}" presName="iconBgRect" presStyleLbl="bgShp" presStyleIdx="3" presStyleCnt="5"/>
      <dgm:spPr/>
    </dgm:pt>
    <dgm:pt modelId="{14B345E7-CA22-49D4-B16E-DC2AB9BD5D52}" type="pres">
      <dgm:prSet presAssocID="{E163824F-1EB8-4602-9A03-99F5753192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F685D198-25D7-4FAB-B10A-403204CD63D1}" type="pres">
      <dgm:prSet presAssocID="{E163824F-1EB8-4602-9A03-99F57531923C}" presName="spaceRect" presStyleCnt="0"/>
      <dgm:spPr/>
    </dgm:pt>
    <dgm:pt modelId="{701398CF-B442-4028-97BA-9332445A5F2E}" type="pres">
      <dgm:prSet presAssocID="{E163824F-1EB8-4602-9A03-99F57531923C}" presName="textRect" presStyleLbl="revTx" presStyleIdx="3" presStyleCnt="5">
        <dgm:presLayoutVars>
          <dgm:chMax val="1"/>
          <dgm:chPref val="1"/>
        </dgm:presLayoutVars>
      </dgm:prSet>
      <dgm:spPr/>
    </dgm:pt>
    <dgm:pt modelId="{9D0017E8-0967-44A7-8FF3-A86F1E7D763A}" type="pres">
      <dgm:prSet presAssocID="{09560180-8C56-4C71-BA17-58793AAFA84A}" presName="sibTrans" presStyleCnt="0"/>
      <dgm:spPr/>
    </dgm:pt>
    <dgm:pt modelId="{824E9C12-6D7D-4149-9DDD-AC138E1FCC6A}" type="pres">
      <dgm:prSet presAssocID="{1521E120-6058-4944-AC3F-971C903643B3}" presName="compNode" presStyleCnt="0"/>
      <dgm:spPr/>
    </dgm:pt>
    <dgm:pt modelId="{A2F9FD55-3449-4426-8428-16ABEC165CEF}" type="pres">
      <dgm:prSet presAssocID="{1521E120-6058-4944-AC3F-971C903643B3}" presName="iconBgRect" presStyleLbl="bgShp" presStyleIdx="4" presStyleCnt="5"/>
      <dgm:spPr/>
    </dgm:pt>
    <dgm:pt modelId="{06B826A5-720E-4133-91D2-D4186CA23A49}" type="pres">
      <dgm:prSet presAssocID="{1521E120-6058-4944-AC3F-971C903643B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
        </a:ext>
      </dgm:extLst>
    </dgm:pt>
    <dgm:pt modelId="{359FF143-456F-4CFE-AA45-1187E45EEF93}" type="pres">
      <dgm:prSet presAssocID="{1521E120-6058-4944-AC3F-971C903643B3}" presName="spaceRect" presStyleCnt="0"/>
      <dgm:spPr/>
    </dgm:pt>
    <dgm:pt modelId="{C6736F6B-0AF9-4FE9-B63E-ACAD1D7AF108}" type="pres">
      <dgm:prSet presAssocID="{1521E120-6058-4944-AC3F-971C903643B3}" presName="textRect" presStyleLbl="revTx" presStyleIdx="4" presStyleCnt="5">
        <dgm:presLayoutVars>
          <dgm:chMax val="1"/>
          <dgm:chPref val="1"/>
        </dgm:presLayoutVars>
      </dgm:prSet>
      <dgm:spPr/>
    </dgm:pt>
  </dgm:ptLst>
  <dgm:cxnLst>
    <dgm:cxn modelId="{417DCE05-85B2-40C3-9C2E-D0A9ADD41A17}" srcId="{02414AE4-BEE8-4B18-B510-123A82756E08}" destId="{F72F6121-B4D7-498C-AFF0-81ECE6DF6967}" srcOrd="2" destOrd="0" parTransId="{F7DD6140-102B-4073-9253-4650DAAF83F4}" sibTransId="{82192945-A4DE-490A-ABE5-84D13B22A648}"/>
    <dgm:cxn modelId="{C0E93E13-7C00-4356-8BAC-BA5499962BEF}" type="presOf" srcId="{6BA875E6-6B6B-425D-A337-38D08A9F5EDF}" destId="{BF9C0B62-9D54-411A-ADBB-342B455FB46C}" srcOrd="0" destOrd="0" presId="urn:microsoft.com/office/officeart/2018/5/layout/IconCircleLabelList"/>
    <dgm:cxn modelId="{D2863B20-C401-4E43-A12D-6557FE64F610}" type="presOf" srcId="{02414AE4-BEE8-4B18-B510-123A82756E08}" destId="{AEC0AF6B-CA20-4DBC-B671-A57C4FBA1D2A}" srcOrd="0" destOrd="0" presId="urn:microsoft.com/office/officeart/2018/5/layout/IconCircleLabelList"/>
    <dgm:cxn modelId="{9CD14849-F45D-4E48-A315-93072BACF728}" type="presOf" srcId="{F72F6121-B4D7-498C-AFF0-81ECE6DF6967}" destId="{38528B80-7D56-4EA1-BE4A-EC67935C8696}" srcOrd="0" destOrd="0" presId="urn:microsoft.com/office/officeart/2018/5/layout/IconCircleLabelList"/>
    <dgm:cxn modelId="{FF13954B-022F-45A9-ADA2-81D400AE1C83}" type="presOf" srcId="{492A1464-A26D-480F-B7A0-A264028432C0}" destId="{C166EFB4-0803-4C22-AD7D-A4AC78E7F9EF}" srcOrd="0" destOrd="0" presId="urn:microsoft.com/office/officeart/2018/5/layout/IconCircleLabelList"/>
    <dgm:cxn modelId="{48D44554-11AC-4578-89A2-F453D7669F0F}" srcId="{02414AE4-BEE8-4B18-B510-123A82756E08}" destId="{E163824F-1EB8-4602-9A03-99F57531923C}" srcOrd="3" destOrd="0" parTransId="{FEEF376D-39E8-4D44-8FAE-F59A1FE113AE}" sibTransId="{09560180-8C56-4C71-BA17-58793AAFA84A}"/>
    <dgm:cxn modelId="{45B11186-0772-4593-873E-7DFB4A656D22}" type="presOf" srcId="{E163824F-1EB8-4602-9A03-99F57531923C}" destId="{701398CF-B442-4028-97BA-9332445A5F2E}" srcOrd="0" destOrd="0" presId="urn:microsoft.com/office/officeart/2018/5/layout/IconCircleLabelList"/>
    <dgm:cxn modelId="{2E4CDC8B-38C0-4B5D-A724-5536CD91796B}" type="presOf" srcId="{1521E120-6058-4944-AC3F-971C903643B3}" destId="{C6736F6B-0AF9-4FE9-B63E-ACAD1D7AF108}" srcOrd="0" destOrd="0" presId="urn:microsoft.com/office/officeart/2018/5/layout/IconCircleLabelList"/>
    <dgm:cxn modelId="{AFE0A099-0635-4CD7-BFF9-293AAC8DCD45}" srcId="{02414AE4-BEE8-4B18-B510-123A82756E08}" destId="{6BA875E6-6B6B-425D-A337-38D08A9F5EDF}" srcOrd="1" destOrd="0" parTransId="{49AFEEB4-963D-41BB-B54C-B6ABB7BF7552}" sibTransId="{CE57D07F-FA02-4BC4-B1B7-918553D516BA}"/>
    <dgm:cxn modelId="{2AA1C09B-B630-4584-A518-3EF941CF11B7}" srcId="{02414AE4-BEE8-4B18-B510-123A82756E08}" destId="{492A1464-A26D-480F-B7A0-A264028432C0}" srcOrd="0" destOrd="0" parTransId="{E6DD7BBB-C395-48E6-B568-EC1BFE61AC05}" sibTransId="{708151E5-9479-44CE-9256-3062F70F188F}"/>
    <dgm:cxn modelId="{87EC29C0-6A41-4EFE-9532-ED2CC9CC1455}" srcId="{02414AE4-BEE8-4B18-B510-123A82756E08}" destId="{1521E120-6058-4944-AC3F-971C903643B3}" srcOrd="4" destOrd="0" parTransId="{CAEBCDE4-4967-4879-A42C-C8CBF86DFA48}" sibTransId="{FDDEEC93-6AF6-4516-A0CF-0EDFC84CCAD8}"/>
    <dgm:cxn modelId="{8D09F54C-8DCC-41DA-8243-5D98BDE1CF0D}" type="presParOf" srcId="{AEC0AF6B-CA20-4DBC-B671-A57C4FBA1D2A}" destId="{2C4E695B-9ABD-47DC-AA71-B5A8E27E4C73}" srcOrd="0" destOrd="0" presId="urn:microsoft.com/office/officeart/2018/5/layout/IconCircleLabelList"/>
    <dgm:cxn modelId="{F3359FE6-0638-42E8-B74C-F3F2C4A32229}" type="presParOf" srcId="{2C4E695B-9ABD-47DC-AA71-B5A8E27E4C73}" destId="{A3EF7C2A-925E-4A5E-86F1-967A4B2295AB}" srcOrd="0" destOrd="0" presId="urn:microsoft.com/office/officeart/2018/5/layout/IconCircleLabelList"/>
    <dgm:cxn modelId="{6F2F812D-034D-4CA0-95BF-B631F612A786}" type="presParOf" srcId="{2C4E695B-9ABD-47DC-AA71-B5A8E27E4C73}" destId="{8BF9D985-3192-49EF-9FA7-839E642900F1}" srcOrd="1" destOrd="0" presId="urn:microsoft.com/office/officeart/2018/5/layout/IconCircleLabelList"/>
    <dgm:cxn modelId="{BE38A3A9-C4D4-4364-AD3E-DA40179D2F86}" type="presParOf" srcId="{2C4E695B-9ABD-47DC-AA71-B5A8E27E4C73}" destId="{625960A8-D247-4A0F-9614-E0ECC78FC3EC}" srcOrd="2" destOrd="0" presId="urn:microsoft.com/office/officeart/2018/5/layout/IconCircleLabelList"/>
    <dgm:cxn modelId="{F5816673-1F9E-4421-9842-293624EBBE57}" type="presParOf" srcId="{2C4E695B-9ABD-47DC-AA71-B5A8E27E4C73}" destId="{C166EFB4-0803-4C22-AD7D-A4AC78E7F9EF}" srcOrd="3" destOrd="0" presId="urn:microsoft.com/office/officeart/2018/5/layout/IconCircleLabelList"/>
    <dgm:cxn modelId="{4C34FD38-721F-4290-9D85-92D00BBACB1D}" type="presParOf" srcId="{AEC0AF6B-CA20-4DBC-B671-A57C4FBA1D2A}" destId="{3E932C88-F65B-48EC-ABDF-3B2BB5EE8F1A}" srcOrd="1" destOrd="0" presId="urn:microsoft.com/office/officeart/2018/5/layout/IconCircleLabelList"/>
    <dgm:cxn modelId="{48516ACF-337C-4DA2-B454-42194C54E91F}" type="presParOf" srcId="{AEC0AF6B-CA20-4DBC-B671-A57C4FBA1D2A}" destId="{277230E0-FC16-4168-BDA8-30C6BD7A14E8}" srcOrd="2" destOrd="0" presId="urn:microsoft.com/office/officeart/2018/5/layout/IconCircleLabelList"/>
    <dgm:cxn modelId="{5FEFB833-2DD0-47A3-99E5-4FADEDD9F472}" type="presParOf" srcId="{277230E0-FC16-4168-BDA8-30C6BD7A14E8}" destId="{4F4F1F1F-B99A-4025-9A41-7AB36F98FCB4}" srcOrd="0" destOrd="0" presId="urn:microsoft.com/office/officeart/2018/5/layout/IconCircleLabelList"/>
    <dgm:cxn modelId="{FE638E12-9F5D-4448-9B77-0294EA3F78AE}" type="presParOf" srcId="{277230E0-FC16-4168-BDA8-30C6BD7A14E8}" destId="{E3B4491A-C849-45BC-97F6-4F5686708BAB}" srcOrd="1" destOrd="0" presId="urn:microsoft.com/office/officeart/2018/5/layout/IconCircleLabelList"/>
    <dgm:cxn modelId="{0A734536-D52D-45D9-B8F7-2AA6930261A9}" type="presParOf" srcId="{277230E0-FC16-4168-BDA8-30C6BD7A14E8}" destId="{DF3EF82A-C161-4988-A2DF-DD1EA1F6AA39}" srcOrd="2" destOrd="0" presId="urn:microsoft.com/office/officeart/2018/5/layout/IconCircleLabelList"/>
    <dgm:cxn modelId="{BA348E76-FD9A-4B26-9BB8-D4B989B8D09E}" type="presParOf" srcId="{277230E0-FC16-4168-BDA8-30C6BD7A14E8}" destId="{BF9C0B62-9D54-411A-ADBB-342B455FB46C}" srcOrd="3" destOrd="0" presId="urn:microsoft.com/office/officeart/2018/5/layout/IconCircleLabelList"/>
    <dgm:cxn modelId="{4EB96FB2-F0FC-435F-A856-D1247FD80095}" type="presParOf" srcId="{AEC0AF6B-CA20-4DBC-B671-A57C4FBA1D2A}" destId="{F1D4B7A1-5249-4420-A972-D64B05739B07}" srcOrd="3" destOrd="0" presId="urn:microsoft.com/office/officeart/2018/5/layout/IconCircleLabelList"/>
    <dgm:cxn modelId="{10103B43-09D3-49EE-816A-0A5F7EAC4FD3}" type="presParOf" srcId="{AEC0AF6B-CA20-4DBC-B671-A57C4FBA1D2A}" destId="{526C8938-B4D5-47EF-931D-460CACAF854B}" srcOrd="4" destOrd="0" presId="urn:microsoft.com/office/officeart/2018/5/layout/IconCircleLabelList"/>
    <dgm:cxn modelId="{27135974-AAB4-491A-A310-09C6CC8BBE38}" type="presParOf" srcId="{526C8938-B4D5-47EF-931D-460CACAF854B}" destId="{20652F32-B695-43D1-B3E1-178D90DB3DBF}" srcOrd="0" destOrd="0" presId="urn:microsoft.com/office/officeart/2018/5/layout/IconCircleLabelList"/>
    <dgm:cxn modelId="{52B2E3C6-1E95-460C-BAE1-4BEBD06139BD}" type="presParOf" srcId="{526C8938-B4D5-47EF-931D-460CACAF854B}" destId="{442CA150-95E8-4EBC-A07F-FF995B62A41F}" srcOrd="1" destOrd="0" presId="urn:microsoft.com/office/officeart/2018/5/layout/IconCircleLabelList"/>
    <dgm:cxn modelId="{9D163480-031F-4CA5-8A36-A2B717F3B84C}" type="presParOf" srcId="{526C8938-B4D5-47EF-931D-460CACAF854B}" destId="{BD6A775E-5126-49AE-9467-84F9D22880E1}" srcOrd="2" destOrd="0" presId="urn:microsoft.com/office/officeart/2018/5/layout/IconCircleLabelList"/>
    <dgm:cxn modelId="{D000975D-9292-4F1A-8DDA-2612AB830103}" type="presParOf" srcId="{526C8938-B4D5-47EF-931D-460CACAF854B}" destId="{38528B80-7D56-4EA1-BE4A-EC67935C8696}" srcOrd="3" destOrd="0" presId="urn:microsoft.com/office/officeart/2018/5/layout/IconCircleLabelList"/>
    <dgm:cxn modelId="{2D02D31F-0436-4397-AB7B-16311E83F8B9}" type="presParOf" srcId="{AEC0AF6B-CA20-4DBC-B671-A57C4FBA1D2A}" destId="{A5B96F08-CED1-47F1-A8A1-543B07CC0F85}" srcOrd="5" destOrd="0" presId="urn:microsoft.com/office/officeart/2018/5/layout/IconCircleLabelList"/>
    <dgm:cxn modelId="{82D7CB4C-6081-4EE6-A67B-0CA066A09F2C}" type="presParOf" srcId="{AEC0AF6B-CA20-4DBC-B671-A57C4FBA1D2A}" destId="{CBAE1A40-BED3-4B80-A995-DA6B131085DE}" srcOrd="6" destOrd="0" presId="urn:microsoft.com/office/officeart/2018/5/layout/IconCircleLabelList"/>
    <dgm:cxn modelId="{9354B07B-CDD4-4672-9AEA-B391E87E9043}" type="presParOf" srcId="{CBAE1A40-BED3-4B80-A995-DA6B131085DE}" destId="{854306B3-46B9-4883-821D-33EC2F9ADFFD}" srcOrd="0" destOrd="0" presId="urn:microsoft.com/office/officeart/2018/5/layout/IconCircleLabelList"/>
    <dgm:cxn modelId="{8CCBF535-B72C-46CF-89A5-F4E3C03B2D88}" type="presParOf" srcId="{CBAE1A40-BED3-4B80-A995-DA6B131085DE}" destId="{14B345E7-CA22-49D4-B16E-DC2AB9BD5D52}" srcOrd="1" destOrd="0" presId="urn:microsoft.com/office/officeart/2018/5/layout/IconCircleLabelList"/>
    <dgm:cxn modelId="{8D4B4245-4A42-4169-9654-28B455FBDE79}" type="presParOf" srcId="{CBAE1A40-BED3-4B80-A995-DA6B131085DE}" destId="{F685D198-25D7-4FAB-B10A-403204CD63D1}" srcOrd="2" destOrd="0" presId="urn:microsoft.com/office/officeart/2018/5/layout/IconCircleLabelList"/>
    <dgm:cxn modelId="{DA3AB9D6-CFE8-4C31-B6A4-E9F32B2BCAE0}" type="presParOf" srcId="{CBAE1A40-BED3-4B80-A995-DA6B131085DE}" destId="{701398CF-B442-4028-97BA-9332445A5F2E}" srcOrd="3" destOrd="0" presId="urn:microsoft.com/office/officeart/2018/5/layout/IconCircleLabelList"/>
    <dgm:cxn modelId="{71C7FD07-27C2-4C59-BE07-89D495113FF6}" type="presParOf" srcId="{AEC0AF6B-CA20-4DBC-B671-A57C4FBA1D2A}" destId="{9D0017E8-0967-44A7-8FF3-A86F1E7D763A}" srcOrd="7" destOrd="0" presId="urn:microsoft.com/office/officeart/2018/5/layout/IconCircleLabelList"/>
    <dgm:cxn modelId="{500554FE-2914-4DA9-A41D-752A1FC64F73}" type="presParOf" srcId="{AEC0AF6B-CA20-4DBC-B671-A57C4FBA1D2A}" destId="{824E9C12-6D7D-4149-9DDD-AC138E1FCC6A}" srcOrd="8" destOrd="0" presId="urn:microsoft.com/office/officeart/2018/5/layout/IconCircleLabelList"/>
    <dgm:cxn modelId="{2714B6E4-93BE-4F5C-8C4C-67F75F03CBBB}" type="presParOf" srcId="{824E9C12-6D7D-4149-9DDD-AC138E1FCC6A}" destId="{A2F9FD55-3449-4426-8428-16ABEC165CEF}" srcOrd="0" destOrd="0" presId="urn:microsoft.com/office/officeart/2018/5/layout/IconCircleLabelList"/>
    <dgm:cxn modelId="{D4E5723C-F2C2-450B-B0D5-715ED83F32A9}" type="presParOf" srcId="{824E9C12-6D7D-4149-9DDD-AC138E1FCC6A}" destId="{06B826A5-720E-4133-91D2-D4186CA23A49}" srcOrd="1" destOrd="0" presId="urn:microsoft.com/office/officeart/2018/5/layout/IconCircleLabelList"/>
    <dgm:cxn modelId="{6ACFC3C1-B004-4CAA-9AFA-9B8CA5E9EA69}" type="presParOf" srcId="{824E9C12-6D7D-4149-9DDD-AC138E1FCC6A}" destId="{359FF143-456F-4CFE-AA45-1187E45EEF93}" srcOrd="2" destOrd="0" presId="urn:microsoft.com/office/officeart/2018/5/layout/IconCircleLabelList"/>
    <dgm:cxn modelId="{9A6FB1EF-1903-4070-8C08-9E11702CF027}" type="presParOf" srcId="{824E9C12-6D7D-4149-9DDD-AC138E1FCC6A}" destId="{C6736F6B-0AF9-4FE9-B63E-ACAD1D7AF10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973BB-DAF6-47FB-838B-30C1A5BFFEA4}">
      <dsp:nvSpPr>
        <dsp:cNvPr id="0" name=""/>
        <dsp:cNvSpPr/>
      </dsp:nvSpPr>
      <dsp:spPr>
        <a:xfrm>
          <a:off x="1090175" y="530"/>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B0EA24-757F-4EA2-AC44-46713A4678B9}">
      <dsp:nvSpPr>
        <dsp:cNvPr id="0" name=""/>
        <dsp:cNvSpPr/>
      </dsp:nvSpPr>
      <dsp:spPr>
        <a:xfrm>
          <a:off x="1294240" y="204595"/>
          <a:ext cx="549404" cy="549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D43211-C576-49A3-9945-F8E3957C6164}">
      <dsp:nvSpPr>
        <dsp:cNvPr id="0" name=""/>
        <dsp:cNvSpPr/>
      </dsp:nvSpPr>
      <dsp:spPr>
        <a:xfrm>
          <a:off x="784079" y="1256312"/>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Introduction</a:t>
          </a:r>
        </a:p>
      </dsp:txBody>
      <dsp:txXfrm>
        <a:off x="784079" y="1256312"/>
        <a:ext cx="1569726" cy="627890"/>
      </dsp:txXfrm>
    </dsp:sp>
    <dsp:sp modelId="{929F0A41-993A-4CB7-AF9E-8D9C906D975B}">
      <dsp:nvSpPr>
        <dsp:cNvPr id="0" name=""/>
        <dsp:cNvSpPr/>
      </dsp:nvSpPr>
      <dsp:spPr>
        <a:xfrm>
          <a:off x="2934604" y="530"/>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64F2D-4999-4C70-AD75-4E0775332E78}">
      <dsp:nvSpPr>
        <dsp:cNvPr id="0" name=""/>
        <dsp:cNvSpPr/>
      </dsp:nvSpPr>
      <dsp:spPr>
        <a:xfrm>
          <a:off x="3138669" y="204595"/>
          <a:ext cx="549404" cy="549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CFD47-86CA-4870-88CE-7B48F493C0CB}">
      <dsp:nvSpPr>
        <dsp:cNvPr id="0" name=""/>
        <dsp:cNvSpPr/>
      </dsp:nvSpPr>
      <dsp:spPr>
        <a:xfrm>
          <a:off x="2628508" y="1256312"/>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Reflection</a:t>
          </a:r>
        </a:p>
      </dsp:txBody>
      <dsp:txXfrm>
        <a:off x="2628508" y="1256312"/>
        <a:ext cx="1569726" cy="627890"/>
      </dsp:txXfrm>
    </dsp:sp>
    <dsp:sp modelId="{908514EE-12A2-4D27-8C40-44EB4F7C48A3}">
      <dsp:nvSpPr>
        <dsp:cNvPr id="0" name=""/>
        <dsp:cNvSpPr/>
      </dsp:nvSpPr>
      <dsp:spPr>
        <a:xfrm>
          <a:off x="4779033" y="530"/>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55322-9AA9-428B-BB18-C39AE4C7FE69}">
      <dsp:nvSpPr>
        <dsp:cNvPr id="0" name=""/>
        <dsp:cNvSpPr/>
      </dsp:nvSpPr>
      <dsp:spPr>
        <a:xfrm>
          <a:off x="4983097" y="204595"/>
          <a:ext cx="549404" cy="549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1B7D5D-459D-4442-B981-080EBB1EDE06}">
      <dsp:nvSpPr>
        <dsp:cNvPr id="0" name=""/>
        <dsp:cNvSpPr/>
      </dsp:nvSpPr>
      <dsp:spPr>
        <a:xfrm>
          <a:off x="4472936" y="1256312"/>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Digital learning</a:t>
          </a:r>
        </a:p>
      </dsp:txBody>
      <dsp:txXfrm>
        <a:off x="4472936" y="1256312"/>
        <a:ext cx="1569726" cy="627890"/>
      </dsp:txXfrm>
    </dsp:sp>
    <dsp:sp modelId="{928EE3BB-90FF-4598-BB8B-18EE9F894866}">
      <dsp:nvSpPr>
        <dsp:cNvPr id="0" name=""/>
        <dsp:cNvSpPr/>
      </dsp:nvSpPr>
      <dsp:spPr>
        <a:xfrm>
          <a:off x="6623462" y="530"/>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175BE-D344-43C3-874F-909421A51E88}">
      <dsp:nvSpPr>
        <dsp:cNvPr id="0" name=""/>
        <dsp:cNvSpPr/>
      </dsp:nvSpPr>
      <dsp:spPr>
        <a:xfrm>
          <a:off x="6827526" y="204595"/>
          <a:ext cx="549404" cy="5494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2E921-4E10-4784-93A0-C5D50DF79060}">
      <dsp:nvSpPr>
        <dsp:cNvPr id="0" name=""/>
        <dsp:cNvSpPr/>
      </dsp:nvSpPr>
      <dsp:spPr>
        <a:xfrm>
          <a:off x="6317365" y="1256312"/>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Time keeping</a:t>
          </a:r>
        </a:p>
      </dsp:txBody>
      <dsp:txXfrm>
        <a:off x="6317365" y="1256312"/>
        <a:ext cx="1569726" cy="627890"/>
      </dsp:txXfrm>
    </dsp:sp>
    <dsp:sp modelId="{0F0EF726-D254-4C15-A5FD-BAE30B0FE05C}">
      <dsp:nvSpPr>
        <dsp:cNvPr id="0" name=""/>
        <dsp:cNvSpPr/>
      </dsp:nvSpPr>
      <dsp:spPr>
        <a:xfrm>
          <a:off x="8467890" y="530"/>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B0CCE-D096-4425-9622-F34D7AFE44C1}">
      <dsp:nvSpPr>
        <dsp:cNvPr id="0" name=""/>
        <dsp:cNvSpPr/>
      </dsp:nvSpPr>
      <dsp:spPr>
        <a:xfrm>
          <a:off x="8671955" y="204595"/>
          <a:ext cx="549404" cy="54940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DADB6-02A4-49E9-BFA0-8266D59E4A87}">
      <dsp:nvSpPr>
        <dsp:cNvPr id="0" name=""/>
        <dsp:cNvSpPr/>
      </dsp:nvSpPr>
      <dsp:spPr>
        <a:xfrm>
          <a:off x="8161794" y="1256312"/>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Action points</a:t>
          </a:r>
        </a:p>
      </dsp:txBody>
      <dsp:txXfrm>
        <a:off x="8161794" y="1256312"/>
        <a:ext cx="1569726" cy="627890"/>
      </dsp:txXfrm>
    </dsp:sp>
    <dsp:sp modelId="{3FE5DD8C-D0BC-46BD-BEBD-1B9E43D51D76}">
      <dsp:nvSpPr>
        <dsp:cNvPr id="0" name=""/>
        <dsp:cNvSpPr/>
      </dsp:nvSpPr>
      <dsp:spPr>
        <a:xfrm>
          <a:off x="3856819" y="2276634"/>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EC751-30A8-4012-9161-5F457ABEB575}">
      <dsp:nvSpPr>
        <dsp:cNvPr id="0" name=""/>
        <dsp:cNvSpPr/>
      </dsp:nvSpPr>
      <dsp:spPr>
        <a:xfrm>
          <a:off x="4060883" y="2480698"/>
          <a:ext cx="549404" cy="54940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F3A7A-F4DA-40A5-823E-0CF13CB931EC}">
      <dsp:nvSpPr>
        <dsp:cNvPr id="0" name=""/>
        <dsp:cNvSpPr/>
      </dsp:nvSpPr>
      <dsp:spPr>
        <a:xfrm>
          <a:off x="3550722" y="3532415"/>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Conclusion</a:t>
          </a:r>
        </a:p>
      </dsp:txBody>
      <dsp:txXfrm>
        <a:off x="3550722" y="3532415"/>
        <a:ext cx="1569726" cy="627890"/>
      </dsp:txXfrm>
    </dsp:sp>
    <dsp:sp modelId="{39BFEFE3-8588-4709-9031-47C0977395BE}">
      <dsp:nvSpPr>
        <dsp:cNvPr id="0" name=""/>
        <dsp:cNvSpPr/>
      </dsp:nvSpPr>
      <dsp:spPr>
        <a:xfrm>
          <a:off x="5701247" y="2276634"/>
          <a:ext cx="957533" cy="9575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359B1-B9CF-4AEE-A140-A604F625258E}">
      <dsp:nvSpPr>
        <dsp:cNvPr id="0" name=""/>
        <dsp:cNvSpPr/>
      </dsp:nvSpPr>
      <dsp:spPr>
        <a:xfrm>
          <a:off x="5905312" y="2480698"/>
          <a:ext cx="549404" cy="54940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964E13-CF4F-4485-9167-AB186C05ACDE}">
      <dsp:nvSpPr>
        <dsp:cNvPr id="0" name=""/>
        <dsp:cNvSpPr/>
      </dsp:nvSpPr>
      <dsp:spPr>
        <a:xfrm>
          <a:off x="5395151" y="3532415"/>
          <a:ext cx="1569726" cy="6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Reference list</a:t>
          </a:r>
        </a:p>
      </dsp:txBody>
      <dsp:txXfrm>
        <a:off x="5395151" y="3532415"/>
        <a:ext cx="1569726" cy="627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7B62C-5AF0-4382-ADFA-C8366FFBAD56}">
      <dsp:nvSpPr>
        <dsp:cNvPr id="0" name=""/>
        <dsp:cNvSpPr/>
      </dsp:nvSpPr>
      <dsp:spPr>
        <a:xfrm>
          <a:off x="0" y="386"/>
          <a:ext cx="6980989" cy="905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99D85-62F1-4F76-AFF0-D74FF8631E60}">
      <dsp:nvSpPr>
        <dsp:cNvPr id="0" name=""/>
        <dsp:cNvSpPr/>
      </dsp:nvSpPr>
      <dsp:spPr>
        <a:xfrm>
          <a:off x="273920" y="204129"/>
          <a:ext cx="498036" cy="4980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B5DA0-8240-4592-B8BB-AA46BD1EFBC4}">
      <dsp:nvSpPr>
        <dsp:cNvPr id="0" name=""/>
        <dsp:cNvSpPr/>
      </dsp:nvSpPr>
      <dsp:spPr>
        <a:xfrm>
          <a:off x="1045877" y="386"/>
          <a:ext cx="5935111" cy="905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34" tIns="95834" rIns="95834" bIns="95834" numCol="1" spcCol="1270" anchor="ctr" anchorCtr="0">
          <a:noAutofit/>
        </a:bodyPr>
        <a:lstStyle/>
        <a:p>
          <a:pPr marL="0" lvl="0" indent="0" algn="l" defTabSz="1111250">
            <a:lnSpc>
              <a:spcPct val="100000"/>
            </a:lnSpc>
            <a:spcBef>
              <a:spcPct val="0"/>
            </a:spcBef>
            <a:spcAft>
              <a:spcPct val="35000"/>
            </a:spcAft>
            <a:buNone/>
          </a:pPr>
          <a:r>
            <a:rPr lang="en-US" sz="2500" kern="1200"/>
            <a:t>Reflection</a:t>
          </a:r>
        </a:p>
      </dsp:txBody>
      <dsp:txXfrm>
        <a:off x="1045877" y="386"/>
        <a:ext cx="5935111" cy="905521"/>
      </dsp:txXfrm>
    </dsp:sp>
    <dsp:sp modelId="{A1C784EA-885B-4206-8E34-15C191E5015D}">
      <dsp:nvSpPr>
        <dsp:cNvPr id="0" name=""/>
        <dsp:cNvSpPr/>
      </dsp:nvSpPr>
      <dsp:spPr>
        <a:xfrm>
          <a:off x="0" y="1132288"/>
          <a:ext cx="6980989" cy="905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39D803-4383-420A-A383-7AA5991B4B2C}">
      <dsp:nvSpPr>
        <dsp:cNvPr id="0" name=""/>
        <dsp:cNvSpPr/>
      </dsp:nvSpPr>
      <dsp:spPr>
        <a:xfrm>
          <a:off x="273920" y="1336031"/>
          <a:ext cx="498036" cy="4980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FCBCD-967D-4792-8F70-7CD3ADCF106B}">
      <dsp:nvSpPr>
        <dsp:cNvPr id="0" name=""/>
        <dsp:cNvSpPr/>
      </dsp:nvSpPr>
      <dsp:spPr>
        <a:xfrm>
          <a:off x="1045877" y="1132288"/>
          <a:ext cx="5935111" cy="905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34" tIns="95834" rIns="95834" bIns="95834" numCol="1" spcCol="1270" anchor="ctr" anchorCtr="0">
          <a:noAutofit/>
        </a:bodyPr>
        <a:lstStyle/>
        <a:p>
          <a:pPr marL="0" lvl="0" indent="0" algn="l" defTabSz="1111250">
            <a:lnSpc>
              <a:spcPct val="100000"/>
            </a:lnSpc>
            <a:spcBef>
              <a:spcPct val="0"/>
            </a:spcBef>
            <a:spcAft>
              <a:spcPct val="35000"/>
            </a:spcAft>
            <a:buNone/>
          </a:pPr>
          <a:r>
            <a:rPr lang="en-US" sz="2500" kern="1200"/>
            <a:t>Digital learning</a:t>
          </a:r>
        </a:p>
      </dsp:txBody>
      <dsp:txXfrm>
        <a:off x="1045877" y="1132288"/>
        <a:ext cx="5935111" cy="905521"/>
      </dsp:txXfrm>
    </dsp:sp>
    <dsp:sp modelId="{6497E818-84F7-49A9-B4DE-1CC493D30C74}">
      <dsp:nvSpPr>
        <dsp:cNvPr id="0" name=""/>
        <dsp:cNvSpPr/>
      </dsp:nvSpPr>
      <dsp:spPr>
        <a:xfrm>
          <a:off x="0" y="2264190"/>
          <a:ext cx="6980989" cy="905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5A690-403B-494E-8413-26CA9BB7ED8F}">
      <dsp:nvSpPr>
        <dsp:cNvPr id="0" name=""/>
        <dsp:cNvSpPr/>
      </dsp:nvSpPr>
      <dsp:spPr>
        <a:xfrm>
          <a:off x="273920" y="2467932"/>
          <a:ext cx="498036" cy="4980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8D0771-5202-4AEA-B4AA-70EE852BBFC5}">
      <dsp:nvSpPr>
        <dsp:cNvPr id="0" name=""/>
        <dsp:cNvSpPr/>
      </dsp:nvSpPr>
      <dsp:spPr>
        <a:xfrm>
          <a:off x="1045877" y="2264190"/>
          <a:ext cx="5935111" cy="905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34" tIns="95834" rIns="95834" bIns="95834" numCol="1" spcCol="1270" anchor="ctr" anchorCtr="0">
          <a:noAutofit/>
        </a:bodyPr>
        <a:lstStyle/>
        <a:p>
          <a:pPr marL="0" lvl="0" indent="0" algn="l" defTabSz="1111250">
            <a:lnSpc>
              <a:spcPct val="100000"/>
            </a:lnSpc>
            <a:spcBef>
              <a:spcPct val="0"/>
            </a:spcBef>
            <a:spcAft>
              <a:spcPct val="35000"/>
            </a:spcAft>
            <a:buNone/>
          </a:pPr>
          <a:r>
            <a:rPr lang="en-US" sz="2500" kern="1200"/>
            <a:t>Time keeping</a:t>
          </a:r>
        </a:p>
      </dsp:txBody>
      <dsp:txXfrm>
        <a:off x="1045877" y="2264190"/>
        <a:ext cx="5935111" cy="9055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23A4F-A1B8-D74C-B241-11B4555D2EF6}">
      <dsp:nvSpPr>
        <dsp:cNvPr id="0" name=""/>
        <dsp:cNvSpPr/>
      </dsp:nvSpPr>
      <dsp:spPr>
        <a:xfrm>
          <a:off x="0" y="20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2E3A8-1191-6847-899F-0582729C11FD}">
      <dsp:nvSpPr>
        <dsp:cNvPr id="0" name=""/>
        <dsp:cNvSpPr/>
      </dsp:nvSpPr>
      <dsp:spPr>
        <a:xfrm>
          <a:off x="0" y="2031"/>
          <a:ext cx="10515600" cy="138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TIME KEEPING IN THE WORKPLACE COULD COST YOU YOUR JOB!                           </a:t>
          </a:r>
        </a:p>
      </dsp:txBody>
      <dsp:txXfrm>
        <a:off x="0" y="2031"/>
        <a:ext cx="10515600" cy="1385485"/>
      </dsp:txXfrm>
    </dsp:sp>
    <dsp:sp modelId="{0CDDEC3C-F958-9540-9A7C-70C640DA6F24}">
      <dsp:nvSpPr>
        <dsp:cNvPr id="0" name=""/>
        <dsp:cNvSpPr/>
      </dsp:nvSpPr>
      <dsp:spPr>
        <a:xfrm>
          <a:off x="0" y="13875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E3013-97AC-3D46-AD19-92A6F3798E58}">
      <dsp:nvSpPr>
        <dsp:cNvPr id="0" name=""/>
        <dsp:cNvSpPr/>
      </dsp:nvSpPr>
      <dsp:spPr>
        <a:xfrm>
          <a:off x="0" y="1387517"/>
          <a:ext cx="10515600" cy="138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Time saving can be solved quickly with organisation. </a:t>
          </a:r>
        </a:p>
      </dsp:txBody>
      <dsp:txXfrm>
        <a:off x="0" y="1387517"/>
        <a:ext cx="10515600" cy="1385485"/>
      </dsp:txXfrm>
    </dsp:sp>
    <dsp:sp modelId="{A0EF12FC-2512-EA40-9924-E0EB041B41D6}">
      <dsp:nvSpPr>
        <dsp:cNvPr id="0" name=""/>
        <dsp:cNvSpPr/>
      </dsp:nvSpPr>
      <dsp:spPr>
        <a:xfrm>
          <a:off x="0" y="27730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6F46B6-6D86-A24B-B269-C118AC879305}">
      <dsp:nvSpPr>
        <dsp:cNvPr id="0" name=""/>
        <dsp:cNvSpPr/>
      </dsp:nvSpPr>
      <dsp:spPr>
        <a:xfrm>
          <a:off x="0" y="2773002"/>
          <a:ext cx="10515600" cy="1385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Planning your day correctly also so you use your pockets of the day at a good flow (Cottrell, 2013). </a:t>
          </a:r>
        </a:p>
      </dsp:txBody>
      <dsp:txXfrm>
        <a:off x="0" y="2773002"/>
        <a:ext cx="10515600" cy="1385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47AC8-8C8D-4E40-97A8-26969FA096E1}">
      <dsp:nvSpPr>
        <dsp:cNvPr id="0" name=""/>
        <dsp:cNvSpPr/>
      </dsp:nvSpPr>
      <dsp:spPr>
        <a:xfrm>
          <a:off x="0" y="18824"/>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Continue using reflective writing.</a:t>
          </a:r>
        </a:p>
      </dsp:txBody>
      <dsp:txXfrm>
        <a:off x="63994" y="82818"/>
        <a:ext cx="10387612" cy="1182942"/>
      </dsp:txXfrm>
    </dsp:sp>
    <dsp:sp modelId="{2A56F9DF-F962-BB4E-B3FD-D120122DB6EA}">
      <dsp:nvSpPr>
        <dsp:cNvPr id="0" name=""/>
        <dsp:cNvSpPr/>
      </dsp:nvSpPr>
      <dsp:spPr>
        <a:xfrm>
          <a:off x="0" y="1424794"/>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This ensures I am paying attention to myself and the young people.</a:t>
          </a:r>
        </a:p>
      </dsp:txBody>
      <dsp:txXfrm>
        <a:off x="63994" y="1488788"/>
        <a:ext cx="10387612" cy="1182942"/>
      </dsp:txXfrm>
    </dsp:sp>
    <dsp:sp modelId="{53D5AFB9-050B-A849-B21E-F2F8BF803820}">
      <dsp:nvSpPr>
        <dsp:cNvPr id="0" name=""/>
        <dsp:cNvSpPr/>
      </dsp:nvSpPr>
      <dsp:spPr>
        <a:xfrm>
          <a:off x="0" y="2830765"/>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Try using other models for reflective writing, such as DRISCOLL and KOLB. </a:t>
          </a:r>
        </a:p>
      </dsp:txBody>
      <dsp:txXfrm>
        <a:off x="63994" y="2894759"/>
        <a:ext cx="10387612" cy="11829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23717-6683-4ECF-958E-614EBB01A8CA}">
      <dsp:nvSpPr>
        <dsp:cNvPr id="0" name=""/>
        <dsp:cNvSpPr/>
      </dsp:nvSpPr>
      <dsp:spPr>
        <a:xfrm>
          <a:off x="0" y="651"/>
          <a:ext cx="6651253" cy="15249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01A5E-15A0-42F3-9D7E-AF92078931F5}">
      <dsp:nvSpPr>
        <dsp:cNvPr id="0" name=""/>
        <dsp:cNvSpPr/>
      </dsp:nvSpPr>
      <dsp:spPr>
        <a:xfrm>
          <a:off x="461309" y="343774"/>
          <a:ext cx="838743" cy="838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2970C-5B2B-48B7-91AA-C5AA3A98C5CC}">
      <dsp:nvSpPr>
        <dsp:cNvPr id="0" name=""/>
        <dsp:cNvSpPr/>
      </dsp:nvSpPr>
      <dsp:spPr>
        <a:xfrm>
          <a:off x="1761361" y="651"/>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1022350">
            <a:lnSpc>
              <a:spcPct val="90000"/>
            </a:lnSpc>
            <a:spcBef>
              <a:spcPct val="0"/>
            </a:spcBef>
            <a:spcAft>
              <a:spcPct val="35000"/>
            </a:spcAft>
            <a:buNone/>
          </a:pPr>
          <a:r>
            <a:rPr lang="en-US" sz="2300" kern="1200"/>
            <a:t>Continue using teams and communicating through an online presence.</a:t>
          </a:r>
        </a:p>
      </dsp:txBody>
      <dsp:txXfrm>
        <a:off x="1761361" y="651"/>
        <a:ext cx="4889891" cy="1524988"/>
      </dsp:txXfrm>
    </dsp:sp>
    <dsp:sp modelId="{22DB89A9-655A-4A2E-A3FD-D61427DAD229}">
      <dsp:nvSpPr>
        <dsp:cNvPr id="0" name=""/>
        <dsp:cNvSpPr/>
      </dsp:nvSpPr>
      <dsp:spPr>
        <a:xfrm>
          <a:off x="0" y="1906887"/>
          <a:ext cx="6651253" cy="15249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8D921E-23DD-401E-936E-1BAA8804A4FB}">
      <dsp:nvSpPr>
        <dsp:cNvPr id="0" name=""/>
        <dsp:cNvSpPr/>
      </dsp:nvSpPr>
      <dsp:spPr>
        <a:xfrm>
          <a:off x="461309" y="2250010"/>
          <a:ext cx="838743" cy="838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02862D-78E3-4F0C-8F7B-32110A339F91}">
      <dsp:nvSpPr>
        <dsp:cNvPr id="0" name=""/>
        <dsp:cNvSpPr/>
      </dsp:nvSpPr>
      <dsp:spPr>
        <a:xfrm>
          <a:off x="1761361" y="1906887"/>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1022350">
            <a:lnSpc>
              <a:spcPct val="90000"/>
            </a:lnSpc>
            <a:spcBef>
              <a:spcPct val="0"/>
            </a:spcBef>
            <a:spcAft>
              <a:spcPct val="35000"/>
            </a:spcAft>
            <a:buNone/>
          </a:pPr>
          <a:r>
            <a:rPr lang="en-US" sz="2300" kern="1200"/>
            <a:t>In my placement ask to watch an email being sent to a youth board or funding team.</a:t>
          </a:r>
        </a:p>
      </dsp:txBody>
      <dsp:txXfrm>
        <a:off x="1761361" y="1906887"/>
        <a:ext cx="4889891" cy="1524988"/>
      </dsp:txXfrm>
    </dsp:sp>
    <dsp:sp modelId="{F58F9706-D8B8-40F0-A2A4-CC005404E684}">
      <dsp:nvSpPr>
        <dsp:cNvPr id="0" name=""/>
        <dsp:cNvSpPr/>
      </dsp:nvSpPr>
      <dsp:spPr>
        <a:xfrm>
          <a:off x="0" y="3813123"/>
          <a:ext cx="6651253" cy="15249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C0247-CE74-46AD-9E54-C57E4135800A}">
      <dsp:nvSpPr>
        <dsp:cNvPr id="0" name=""/>
        <dsp:cNvSpPr/>
      </dsp:nvSpPr>
      <dsp:spPr>
        <a:xfrm>
          <a:off x="461309" y="4156246"/>
          <a:ext cx="838743" cy="838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478AD6-51A8-4631-9FC8-F976F61308EF}">
      <dsp:nvSpPr>
        <dsp:cNvPr id="0" name=""/>
        <dsp:cNvSpPr/>
      </dsp:nvSpPr>
      <dsp:spPr>
        <a:xfrm>
          <a:off x="1761361" y="3813123"/>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1022350">
            <a:lnSpc>
              <a:spcPct val="90000"/>
            </a:lnSpc>
            <a:spcBef>
              <a:spcPct val="0"/>
            </a:spcBef>
            <a:spcAft>
              <a:spcPct val="35000"/>
            </a:spcAft>
            <a:buNone/>
          </a:pPr>
          <a:r>
            <a:rPr lang="en-US" sz="2300" kern="1200"/>
            <a:t>Practice. Keep learning through my university journey.</a:t>
          </a:r>
        </a:p>
      </dsp:txBody>
      <dsp:txXfrm>
        <a:off x="1761361" y="3813123"/>
        <a:ext cx="4889891" cy="15249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F7C2A-925E-4A5E-86F1-967A4B2295AB}">
      <dsp:nvSpPr>
        <dsp:cNvPr id="0" name=""/>
        <dsp:cNvSpPr/>
      </dsp:nvSpPr>
      <dsp:spPr>
        <a:xfrm>
          <a:off x="478800" y="1000418"/>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F9D985-3192-49EF-9FA7-839E642900F1}">
      <dsp:nvSpPr>
        <dsp:cNvPr id="0" name=""/>
        <dsp:cNvSpPr/>
      </dsp:nvSpPr>
      <dsp:spPr>
        <a:xfrm>
          <a:off x="712800" y="123441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66EFB4-0803-4C22-AD7D-A4AC78E7F9EF}">
      <dsp:nvSpPr>
        <dsp:cNvPr id="0" name=""/>
        <dsp:cNvSpPr/>
      </dsp:nvSpPr>
      <dsp:spPr>
        <a:xfrm>
          <a:off x="127800" y="24404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Transferable skills</a:t>
          </a:r>
        </a:p>
      </dsp:txBody>
      <dsp:txXfrm>
        <a:off x="127800" y="2440418"/>
        <a:ext cx="1800000" cy="720000"/>
      </dsp:txXfrm>
    </dsp:sp>
    <dsp:sp modelId="{4F4F1F1F-B99A-4025-9A41-7AB36F98FCB4}">
      <dsp:nvSpPr>
        <dsp:cNvPr id="0" name=""/>
        <dsp:cNvSpPr/>
      </dsp:nvSpPr>
      <dsp:spPr>
        <a:xfrm>
          <a:off x="2593800" y="1000418"/>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4491A-C849-45BC-97F6-4F5686708BAB}">
      <dsp:nvSpPr>
        <dsp:cNvPr id="0" name=""/>
        <dsp:cNvSpPr/>
      </dsp:nvSpPr>
      <dsp:spPr>
        <a:xfrm>
          <a:off x="2827800" y="123441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9C0B62-9D54-411A-ADBB-342B455FB46C}">
      <dsp:nvSpPr>
        <dsp:cNvPr id="0" name=""/>
        <dsp:cNvSpPr/>
      </dsp:nvSpPr>
      <dsp:spPr>
        <a:xfrm>
          <a:off x="2242800" y="24404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Reflection</a:t>
          </a:r>
        </a:p>
      </dsp:txBody>
      <dsp:txXfrm>
        <a:off x="2242800" y="2440418"/>
        <a:ext cx="1800000" cy="720000"/>
      </dsp:txXfrm>
    </dsp:sp>
    <dsp:sp modelId="{20652F32-B695-43D1-B3E1-178D90DB3DBF}">
      <dsp:nvSpPr>
        <dsp:cNvPr id="0" name=""/>
        <dsp:cNvSpPr/>
      </dsp:nvSpPr>
      <dsp:spPr>
        <a:xfrm>
          <a:off x="4708800" y="1000418"/>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CA150-95E8-4EBC-A07F-FF995B62A41F}">
      <dsp:nvSpPr>
        <dsp:cNvPr id="0" name=""/>
        <dsp:cNvSpPr/>
      </dsp:nvSpPr>
      <dsp:spPr>
        <a:xfrm>
          <a:off x="4942800" y="123441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528B80-7D56-4EA1-BE4A-EC67935C8696}">
      <dsp:nvSpPr>
        <dsp:cNvPr id="0" name=""/>
        <dsp:cNvSpPr/>
      </dsp:nvSpPr>
      <dsp:spPr>
        <a:xfrm>
          <a:off x="4357800" y="24404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Digital learning</a:t>
          </a:r>
        </a:p>
      </dsp:txBody>
      <dsp:txXfrm>
        <a:off x="4357800" y="2440418"/>
        <a:ext cx="1800000" cy="720000"/>
      </dsp:txXfrm>
    </dsp:sp>
    <dsp:sp modelId="{854306B3-46B9-4883-821D-33EC2F9ADFFD}">
      <dsp:nvSpPr>
        <dsp:cNvPr id="0" name=""/>
        <dsp:cNvSpPr/>
      </dsp:nvSpPr>
      <dsp:spPr>
        <a:xfrm>
          <a:off x="6823800" y="1000418"/>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345E7-CA22-49D4-B16E-DC2AB9BD5D52}">
      <dsp:nvSpPr>
        <dsp:cNvPr id="0" name=""/>
        <dsp:cNvSpPr/>
      </dsp:nvSpPr>
      <dsp:spPr>
        <a:xfrm>
          <a:off x="7057800" y="123441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398CF-B442-4028-97BA-9332445A5F2E}">
      <dsp:nvSpPr>
        <dsp:cNvPr id="0" name=""/>
        <dsp:cNvSpPr/>
      </dsp:nvSpPr>
      <dsp:spPr>
        <a:xfrm>
          <a:off x="6472800" y="24404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Time management</a:t>
          </a:r>
        </a:p>
      </dsp:txBody>
      <dsp:txXfrm>
        <a:off x="6472800" y="2440418"/>
        <a:ext cx="1800000" cy="720000"/>
      </dsp:txXfrm>
    </dsp:sp>
    <dsp:sp modelId="{A2F9FD55-3449-4426-8428-16ABEC165CEF}">
      <dsp:nvSpPr>
        <dsp:cNvPr id="0" name=""/>
        <dsp:cNvSpPr/>
      </dsp:nvSpPr>
      <dsp:spPr>
        <a:xfrm>
          <a:off x="8938800" y="1000418"/>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826A5-720E-4133-91D2-D4186CA23A49}">
      <dsp:nvSpPr>
        <dsp:cNvPr id="0" name=""/>
        <dsp:cNvSpPr/>
      </dsp:nvSpPr>
      <dsp:spPr>
        <a:xfrm>
          <a:off x="9172800" y="123441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36F6B-0AF9-4FE9-B63E-ACAD1D7AF108}">
      <dsp:nvSpPr>
        <dsp:cNvPr id="0" name=""/>
        <dsp:cNvSpPr/>
      </dsp:nvSpPr>
      <dsp:spPr>
        <a:xfrm>
          <a:off x="8587800" y="24404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Thank you for listening!!!</a:t>
          </a:r>
        </a:p>
      </dsp:txBody>
      <dsp:txXfrm>
        <a:off x="8587800" y="2440418"/>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803BE9-3B9B-DC4E-833D-A3B08067A967}" type="datetimeFigureOut">
              <a:rPr lang="en-US" smtClean="0"/>
              <a:t>11/18/21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2D43EF-7369-1446-89E3-96F7862AE64C}" type="slidenum">
              <a:rPr lang="en-US" smtClean="0"/>
              <a:t>‹#›</a:t>
            </a:fld>
            <a:endParaRPr lang="en-US"/>
          </a:p>
        </p:txBody>
      </p:sp>
    </p:spTree>
    <p:extLst>
      <p:ext uri="{BB962C8B-B14F-4D97-AF65-F5344CB8AC3E}">
        <p14:creationId xmlns:p14="http://schemas.microsoft.com/office/powerpoint/2010/main" val="1162318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2D43EF-7369-1446-89E3-96F7862AE64C}" type="slidenum">
              <a:rPr lang="en-US" smtClean="0"/>
              <a:t>22</a:t>
            </a:fld>
            <a:endParaRPr lang="en-US"/>
          </a:p>
        </p:txBody>
      </p:sp>
    </p:spTree>
    <p:extLst>
      <p:ext uri="{BB962C8B-B14F-4D97-AF65-F5344CB8AC3E}">
        <p14:creationId xmlns:p14="http://schemas.microsoft.com/office/powerpoint/2010/main" val="2977338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374358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500679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89274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01687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926283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433057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16560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903381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001923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042463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735433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11/11/21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84489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11/11/21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37972471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01" r:id="rId5"/>
    <p:sldLayoutId id="2147483702" r:id="rId6"/>
    <p:sldLayoutId id="2147483708" r:id="rId7"/>
    <p:sldLayoutId id="2147483703" r:id="rId8"/>
    <p:sldLayoutId id="2147483704" r:id="rId9"/>
    <p:sldLayoutId id="2147483705" r:id="rId10"/>
    <p:sldLayoutId id="2147483706" r:id="rId11"/>
    <p:sldLayoutId id="2147483707" r:id="rId12"/>
  </p:sldLayoutIdLst>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hyperlink" Target="https://www.mindtools.com/pages/article/reflective-cycle.htm" TargetMode="External"/><Relationship Id="rId2" Type="http://schemas.openxmlformats.org/officeDocument/2006/relationships/hyperlink" Target="https://www.diabetes.co.uk/teenagers/teenagers-and-diabetes-control.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cwvys.org.uk/wp-content/uploads/2018/11/YOUTH-WORK-IN-WALES-PRINCIPLES-AND-PURPOS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12B3C-4F3A-7944-81EB-38317C86A018}"/>
              </a:ext>
            </a:extLst>
          </p:cNvPr>
          <p:cNvSpPr>
            <a:spLocks noGrp="1"/>
          </p:cNvSpPr>
          <p:nvPr>
            <p:ph type="ctrTitle"/>
          </p:nvPr>
        </p:nvSpPr>
        <p:spPr>
          <a:xfrm>
            <a:off x="1524000" y="3851974"/>
            <a:ext cx="9144000" cy="1152663"/>
          </a:xfrm>
        </p:spPr>
        <p:txBody>
          <a:bodyPr>
            <a:normAutofit/>
          </a:bodyPr>
          <a:lstStyle/>
          <a:p>
            <a:pPr algn="ctr"/>
            <a:r>
              <a:rPr lang="en-US" dirty="0">
                <a:solidFill>
                  <a:schemeClr val="accent3"/>
                </a:solidFill>
                <a:latin typeface="+mn-lt"/>
              </a:rPr>
              <a:t>KITTY JONES</a:t>
            </a:r>
          </a:p>
        </p:txBody>
      </p:sp>
      <p:sp>
        <p:nvSpPr>
          <p:cNvPr id="3" name="Subtitle 2">
            <a:extLst>
              <a:ext uri="{FF2B5EF4-FFF2-40B4-BE49-F238E27FC236}">
                <a16:creationId xmlns:a16="http://schemas.microsoft.com/office/drawing/2014/main" id="{F5A35216-40E0-EA44-896C-3C83E0478642}"/>
              </a:ext>
            </a:extLst>
          </p:cNvPr>
          <p:cNvSpPr>
            <a:spLocks noGrp="1"/>
          </p:cNvSpPr>
          <p:nvPr>
            <p:ph type="subTitle" idx="1"/>
          </p:nvPr>
        </p:nvSpPr>
        <p:spPr>
          <a:xfrm>
            <a:off x="1524000" y="5071718"/>
            <a:ext cx="9144000" cy="646785"/>
          </a:xfrm>
        </p:spPr>
        <p:txBody>
          <a:bodyPr>
            <a:normAutofit/>
          </a:bodyPr>
          <a:lstStyle/>
          <a:p>
            <a:pPr algn="ctr"/>
            <a:r>
              <a:rPr lang="en-US" dirty="0">
                <a:solidFill>
                  <a:schemeClr val="accent1"/>
                </a:solidFill>
              </a:rPr>
              <a:t>Study skills within the youth work setting</a:t>
            </a:r>
          </a:p>
        </p:txBody>
      </p:sp>
      <p:pic>
        <p:nvPicPr>
          <p:cNvPr id="4" name="Picture 3" descr="Abstract smoke background">
            <a:extLst>
              <a:ext uri="{FF2B5EF4-FFF2-40B4-BE49-F238E27FC236}">
                <a16:creationId xmlns:a16="http://schemas.microsoft.com/office/drawing/2014/main" id="{B6650C7B-49E5-4D40-88C7-D2CB36405476}"/>
              </a:ext>
            </a:extLst>
          </p:cNvPr>
          <p:cNvPicPr>
            <a:picLocks noChangeAspect="1"/>
          </p:cNvPicPr>
          <p:nvPr/>
        </p:nvPicPr>
        <p:blipFill rotWithShape="1">
          <a:blip r:embed="rId2"/>
          <a:srcRect t="21360" b="23974"/>
          <a:stretch/>
        </p:blipFill>
        <p:spPr>
          <a:xfrm>
            <a:off x="838201" y="10"/>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p:spPr>
      </p:pic>
    </p:spTree>
    <p:extLst>
      <p:ext uri="{BB962C8B-B14F-4D97-AF65-F5344CB8AC3E}">
        <p14:creationId xmlns:p14="http://schemas.microsoft.com/office/powerpoint/2010/main" val="8057380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E7298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7908D8A-0BE6-564D-BFCA-CAB06F2377FD}"/>
              </a:ext>
            </a:extLst>
          </p:cNvPr>
          <p:cNvSpPr>
            <a:spLocks noGrp="1"/>
          </p:cNvSpPr>
          <p:nvPr>
            <p:ph type="title"/>
          </p:nvPr>
        </p:nvSpPr>
        <p:spPr>
          <a:xfrm>
            <a:off x="838200" y="365125"/>
            <a:ext cx="10515600" cy="1325563"/>
          </a:xfrm>
        </p:spPr>
        <p:txBody>
          <a:bodyPr>
            <a:normAutofit/>
          </a:bodyPr>
          <a:lstStyle/>
          <a:p>
            <a:r>
              <a:rPr lang="en-US"/>
              <a:t>CONTENTS</a:t>
            </a:r>
            <a:br>
              <a:rPr lang="en-US"/>
            </a:br>
            <a:endParaRPr lang="en-US" dirty="0"/>
          </a:p>
        </p:txBody>
      </p:sp>
      <p:graphicFrame>
        <p:nvGraphicFramePr>
          <p:cNvPr id="5" name="Content Placeholder 2">
            <a:extLst>
              <a:ext uri="{FF2B5EF4-FFF2-40B4-BE49-F238E27FC236}">
                <a16:creationId xmlns:a16="http://schemas.microsoft.com/office/drawing/2014/main" id="{120B41FC-2C1D-4107-BF61-C0813EBE71A5}"/>
              </a:ext>
            </a:extLst>
          </p:cNvPr>
          <p:cNvGraphicFramePr>
            <a:graphicFrameLocks noGrp="1"/>
          </p:cNvGraphicFramePr>
          <p:nvPr>
            <p:ph idx="1"/>
            <p:extLst>
              <p:ext uri="{D42A27DB-BD31-4B8C-83A1-F6EECF244321}">
                <p14:modId xmlns:p14="http://schemas.microsoft.com/office/powerpoint/2010/main" val="374601603"/>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72857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6778F2-139E-3142-B673-4D5EDDECF5ED}"/>
              </a:ext>
            </a:extLst>
          </p:cNvPr>
          <p:cNvSpPr>
            <a:spLocks noGrp="1"/>
          </p:cNvSpPr>
          <p:nvPr>
            <p:ph idx="1"/>
          </p:nvPr>
        </p:nvSpPr>
        <p:spPr/>
        <p:txBody>
          <a:bodyPr>
            <a:normAutofit lnSpcReduction="10000"/>
          </a:bodyPr>
          <a:lstStyle/>
          <a:p>
            <a:pPr marL="0" indent="0">
              <a:buNone/>
            </a:pPr>
            <a:r>
              <a:rPr lang="en-US" sz="3600" dirty="0"/>
              <a:t>Cottrell (2013, p.36 )stated,</a:t>
            </a:r>
          </a:p>
          <a:p>
            <a:endParaRPr lang="en-US" sz="3600" dirty="0"/>
          </a:p>
          <a:p>
            <a:pPr marL="0" indent="0" algn="ctr">
              <a:buNone/>
            </a:pPr>
            <a:r>
              <a:rPr lang="en-GB" sz="3600" dirty="0"/>
              <a:t> “that a skill is a learned ability rather than an outcome achieved through luck or chance and can, therefore, be relied on reasonably securely when you preform an equivalent task again”.</a:t>
            </a:r>
          </a:p>
          <a:p>
            <a:pPr marL="0" indent="0">
              <a:buNone/>
            </a:pPr>
            <a:endParaRPr lang="en-US" dirty="0"/>
          </a:p>
        </p:txBody>
      </p:sp>
    </p:spTree>
    <p:extLst>
      <p:ext uri="{BB962C8B-B14F-4D97-AF65-F5344CB8AC3E}">
        <p14:creationId xmlns:p14="http://schemas.microsoft.com/office/powerpoint/2010/main" val="6722515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0CC5-DCE9-2E4A-9869-4CDE3CA8A639}"/>
              </a:ext>
            </a:extLst>
          </p:cNvPr>
          <p:cNvSpPr>
            <a:spLocks noGrp="1"/>
          </p:cNvSpPr>
          <p:nvPr>
            <p:ph type="title"/>
          </p:nvPr>
        </p:nvSpPr>
        <p:spPr/>
        <p:txBody>
          <a:bodyPr>
            <a:normAutofit/>
          </a:bodyPr>
          <a:lstStyle/>
          <a:p>
            <a:r>
              <a:rPr lang="en-US" dirty="0">
                <a:solidFill>
                  <a:schemeClr val="accent5"/>
                </a:solidFill>
                <a:latin typeface="+mn-lt"/>
              </a:rPr>
              <a:t>Learning as many study skills as possible will help our future as practitioners.</a:t>
            </a:r>
            <a:endParaRPr lang="en-US" dirty="0"/>
          </a:p>
        </p:txBody>
      </p:sp>
      <p:sp>
        <p:nvSpPr>
          <p:cNvPr id="3" name="Content Placeholder 2">
            <a:extLst>
              <a:ext uri="{FF2B5EF4-FFF2-40B4-BE49-F238E27FC236}">
                <a16:creationId xmlns:a16="http://schemas.microsoft.com/office/drawing/2014/main" id="{324B640A-B6C5-A341-83D3-2633464A4716}"/>
              </a:ext>
            </a:extLst>
          </p:cNvPr>
          <p:cNvSpPr>
            <a:spLocks noGrp="1"/>
          </p:cNvSpPr>
          <p:nvPr>
            <p:ph idx="1"/>
          </p:nvPr>
        </p:nvSpPr>
        <p:spPr>
          <a:xfrm>
            <a:off x="838200" y="1690688"/>
            <a:ext cx="10515600" cy="4615485"/>
          </a:xfrm>
        </p:spPr>
        <p:txBody>
          <a:bodyPr/>
          <a:lstStyle/>
          <a:p>
            <a:pPr marL="0" indent="0">
              <a:buNone/>
            </a:pPr>
            <a:r>
              <a:rPr lang="en-US" dirty="0">
                <a:solidFill>
                  <a:schemeClr val="accent4"/>
                </a:solidFill>
              </a:rPr>
              <a:t> </a:t>
            </a:r>
          </a:p>
          <a:p>
            <a:pPr marL="0" indent="0">
              <a:buNone/>
            </a:pPr>
            <a:r>
              <a:rPr lang="en-US" dirty="0">
                <a:solidFill>
                  <a:schemeClr val="accent4"/>
                </a:solidFill>
              </a:rPr>
              <a:t>               </a:t>
            </a:r>
            <a:r>
              <a:rPr lang="en-US" dirty="0">
                <a:solidFill>
                  <a:schemeClr val="accent1"/>
                </a:solidFill>
              </a:rPr>
              <a:t>Engagement in academic writing.</a:t>
            </a:r>
          </a:p>
          <a:p>
            <a:pPr marL="0" indent="0">
              <a:buNone/>
            </a:pPr>
            <a:endParaRPr lang="en-US" dirty="0">
              <a:solidFill>
                <a:schemeClr val="accent1"/>
              </a:solidFill>
            </a:endParaRPr>
          </a:p>
          <a:p>
            <a:pPr marL="0" indent="0">
              <a:buNone/>
            </a:pPr>
            <a:r>
              <a:rPr lang="en-US" dirty="0">
                <a:solidFill>
                  <a:schemeClr val="accent1"/>
                </a:solidFill>
              </a:rPr>
              <a:t>               Presenting.</a:t>
            </a:r>
          </a:p>
          <a:p>
            <a:pPr marL="0" indent="0">
              <a:buNone/>
            </a:pPr>
            <a:endParaRPr lang="en-US" dirty="0">
              <a:solidFill>
                <a:schemeClr val="accent1"/>
              </a:solidFill>
            </a:endParaRPr>
          </a:p>
          <a:p>
            <a:pPr marL="0" indent="0">
              <a:buNone/>
            </a:pPr>
            <a:r>
              <a:rPr lang="en-US" dirty="0">
                <a:solidFill>
                  <a:schemeClr val="accent1"/>
                </a:solidFill>
              </a:rPr>
              <a:t>               </a:t>
            </a:r>
            <a:r>
              <a:rPr lang="en-US" dirty="0" err="1">
                <a:solidFill>
                  <a:schemeClr val="accent1"/>
                </a:solidFill>
              </a:rPr>
              <a:t>Organisation</a:t>
            </a:r>
            <a:r>
              <a:rPr lang="en-US" dirty="0">
                <a:solidFill>
                  <a:schemeClr val="accent1"/>
                </a:solidFill>
              </a:rPr>
              <a:t>.</a:t>
            </a:r>
          </a:p>
          <a:p>
            <a:pPr marL="0" indent="0">
              <a:buNone/>
            </a:pPr>
            <a:endParaRPr lang="en-US" dirty="0">
              <a:solidFill>
                <a:schemeClr val="accent1"/>
              </a:solidFill>
            </a:endParaRPr>
          </a:p>
          <a:p>
            <a:pPr marL="0" indent="0">
              <a:buNone/>
            </a:pPr>
            <a:r>
              <a:rPr lang="en-US" dirty="0">
                <a:solidFill>
                  <a:schemeClr val="accent1"/>
                </a:solidFill>
              </a:rPr>
              <a:t>               Keeping to deadlines.</a:t>
            </a:r>
            <a:endParaRPr lang="en-US" dirty="0">
              <a:solidFill>
                <a:schemeClr val="accent4"/>
              </a:solidFill>
            </a:endParaRPr>
          </a:p>
        </p:txBody>
      </p:sp>
      <p:sp>
        <p:nvSpPr>
          <p:cNvPr id="4" name="Right Arrow 3">
            <a:extLst>
              <a:ext uri="{FF2B5EF4-FFF2-40B4-BE49-F238E27FC236}">
                <a16:creationId xmlns:a16="http://schemas.microsoft.com/office/drawing/2014/main" id="{6201C00C-6AEC-3B4A-B0B1-1541712CA5DD}"/>
              </a:ext>
            </a:extLst>
          </p:cNvPr>
          <p:cNvSpPr/>
          <p:nvPr/>
        </p:nvSpPr>
        <p:spPr>
          <a:xfrm>
            <a:off x="838200" y="201168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ight Arrow 4">
            <a:extLst>
              <a:ext uri="{FF2B5EF4-FFF2-40B4-BE49-F238E27FC236}">
                <a16:creationId xmlns:a16="http://schemas.microsoft.com/office/drawing/2014/main" id="{73D1930F-2DF4-B641-A6A2-57382C2475B0}"/>
              </a:ext>
            </a:extLst>
          </p:cNvPr>
          <p:cNvSpPr/>
          <p:nvPr/>
        </p:nvSpPr>
        <p:spPr>
          <a:xfrm>
            <a:off x="838200" y="31866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a:extLst>
              <a:ext uri="{FF2B5EF4-FFF2-40B4-BE49-F238E27FC236}">
                <a16:creationId xmlns:a16="http://schemas.microsoft.com/office/drawing/2014/main" id="{DDBB6DC3-18D9-5F4D-85D5-08A578164667}"/>
              </a:ext>
            </a:extLst>
          </p:cNvPr>
          <p:cNvSpPr/>
          <p:nvPr/>
        </p:nvSpPr>
        <p:spPr>
          <a:xfrm>
            <a:off x="838200" y="436168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FB48E6AD-308E-0944-9213-A007906D6484}"/>
              </a:ext>
            </a:extLst>
          </p:cNvPr>
          <p:cNvSpPr/>
          <p:nvPr/>
        </p:nvSpPr>
        <p:spPr>
          <a:xfrm>
            <a:off x="838200" y="5505519"/>
            <a:ext cx="978408" cy="4950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72855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0F1FE-C575-FD41-986D-F2CA384ABE9D}"/>
              </a:ext>
            </a:extLst>
          </p:cNvPr>
          <p:cNvSpPr>
            <a:spLocks noGrp="1"/>
          </p:cNvSpPr>
          <p:nvPr>
            <p:ph type="title"/>
          </p:nvPr>
        </p:nvSpPr>
        <p:spPr/>
        <p:txBody>
          <a:bodyPr/>
          <a:lstStyle/>
          <a:p>
            <a:r>
              <a:rPr lang="en-US" dirty="0">
                <a:solidFill>
                  <a:schemeClr val="accent3"/>
                </a:solidFill>
              </a:rPr>
              <a:t>MY CHOSEN STUDY SKILLS</a:t>
            </a:r>
          </a:p>
        </p:txBody>
      </p:sp>
      <p:sp>
        <p:nvSpPr>
          <p:cNvPr id="3" name="Content Placeholder 2">
            <a:extLst>
              <a:ext uri="{FF2B5EF4-FFF2-40B4-BE49-F238E27FC236}">
                <a16:creationId xmlns:a16="http://schemas.microsoft.com/office/drawing/2014/main" id="{19847F09-C14A-1E42-921F-73BCE9632013}"/>
              </a:ext>
            </a:extLst>
          </p:cNvPr>
          <p:cNvSpPr>
            <a:spLocks noGrp="1"/>
          </p:cNvSpPr>
          <p:nvPr>
            <p:ph idx="1"/>
          </p:nvPr>
        </p:nvSpPr>
        <p:spPr>
          <a:xfrm>
            <a:off x="838200" y="1690687"/>
            <a:ext cx="10515600" cy="4802187"/>
          </a:xfrm>
        </p:spPr>
        <p:txBody>
          <a:bodyPr/>
          <a:lstStyle/>
          <a:p>
            <a:pPr marL="0" indent="0">
              <a:buNone/>
            </a:pPr>
            <a:r>
              <a:rPr lang="en-US" dirty="0">
                <a:solidFill>
                  <a:schemeClr val="accent4"/>
                </a:solidFill>
              </a:rPr>
              <a:t> </a:t>
            </a:r>
          </a:p>
          <a:p>
            <a:pPr marL="0" indent="0">
              <a:buNone/>
            </a:pPr>
            <a:endParaRPr lang="en-US" dirty="0">
              <a:solidFill>
                <a:schemeClr val="accent4"/>
              </a:solidFill>
            </a:endParaRPr>
          </a:p>
        </p:txBody>
      </p:sp>
      <p:graphicFrame>
        <p:nvGraphicFramePr>
          <p:cNvPr id="10" name="TextBox 7">
            <a:extLst>
              <a:ext uri="{FF2B5EF4-FFF2-40B4-BE49-F238E27FC236}">
                <a16:creationId xmlns:a16="http://schemas.microsoft.com/office/drawing/2014/main" id="{82C0107A-1996-4CD7-B9D8-5F9B5EE3FC45}"/>
              </a:ext>
            </a:extLst>
          </p:cNvPr>
          <p:cNvGraphicFramePr/>
          <p:nvPr>
            <p:extLst>
              <p:ext uri="{D42A27DB-BD31-4B8C-83A1-F6EECF244321}">
                <p14:modId xmlns:p14="http://schemas.microsoft.com/office/powerpoint/2010/main" val="2585541209"/>
              </p:ext>
            </p:extLst>
          </p:nvPr>
        </p:nvGraphicFramePr>
        <p:xfrm>
          <a:off x="3169920" y="2379786"/>
          <a:ext cx="6980989" cy="3170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16473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A0A297-6B57-B143-8F54-D64B93E3C0C1}"/>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dirty="0"/>
              <a:t>Reflection</a:t>
            </a:r>
          </a:p>
        </p:txBody>
      </p:sp>
      <p:pic>
        <p:nvPicPr>
          <p:cNvPr id="7" name="Graphic 6" descr="Thought bubble">
            <a:extLst>
              <a:ext uri="{FF2B5EF4-FFF2-40B4-BE49-F238E27FC236}">
                <a16:creationId xmlns:a16="http://schemas.microsoft.com/office/drawing/2014/main" id="{3BEEAEA2-D10E-4CE3-A55C-A40A012D20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8691795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59517-DF85-9B49-BF02-7EF25E95CFA4}"/>
              </a:ext>
            </a:extLst>
          </p:cNvPr>
          <p:cNvSpPr>
            <a:spLocks noGrp="1"/>
          </p:cNvSpPr>
          <p:nvPr>
            <p:ph type="title"/>
          </p:nvPr>
        </p:nvSpPr>
        <p:spPr/>
        <p:txBody>
          <a:bodyPr/>
          <a:lstStyle/>
          <a:p>
            <a:r>
              <a:rPr lang="en-US" dirty="0">
                <a:solidFill>
                  <a:schemeClr val="accent2"/>
                </a:solidFill>
              </a:rPr>
              <a:t>REFLECTION</a:t>
            </a:r>
          </a:p>
        </p:txBody>
      </p:sp>
      <p:sp>
        <p:nvSpPr>
          <p:cNvPr id="3" name="Content Placeholder 2">
            <a:extLst>
              <a:ext uri="{FF2B5EF4-FFF2-40B4-BE49-F238E27FC236}">
                <a16:creationId xmlns:a16="http://schemas.microsoft.com/office/drawing/2014/main" id="{CD4DB574-003C-BD4A-BBB7-375D4181E420}"/>
              </a:ext>
            </a:extLst>
          </p:cNvPr>
          <p:cNvSpPr>
            <a:spLocks noGrp="1"/>
          </p:cNvSpPr>
          <p:nvPr>
            <p:ph idx="1"/>
          </p:nvPr>
        </p:nvSpPr>
        <p:spPr/>
        <p:txBody>
          <a:bodyPr>
            <a:noAutofit/>
          </a:bodyPr>
          <a:lstStyle/>
          <a:p>
            <a:r>
              <a:rPr lang="en-US" dirty="0"/>
              <a:t>Important tool for the work-place and our personal lives.</a:t>
            </a:r>
          </a:p>
          <a:p>
            <a:r>
              <a:rPr lang="en-US" dirty="0"/>
              <a:t>Helps better understanding of situations.</a:t>
            </a:r>
          </a:p>
          <a:p>
            <a:r>
              <a:rPr lang="en-US" dirty="0"/>
              <a:t> Breaks down an event into sections to find a way to better the situation.</a:t>
            </a:r>
          </a:p>
          <a:p>
            <a:r>
              <a:rPr lang="en-US" dirty="0"/>
              <a:t> Reflection makes us become more aware, more in control, more able to see our strengths and development needs (Tarrant, 2013).</a:t>
            </a:r>
          </a:p>
        </p:txBody>
      </p:sp>
    </p:spTree>
    <p:extLst>
      <p:ext uri="{BB962C8B-B14F-4D97-AF65-F5344CB8AC3E}">
        <p14:creationId xmlns:p14="http://schemas.microsoft.com/office/powerpoint/2010/main" val="2747057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8A60E-4D19-854B-87E4-62329F4E7378}"/>
              </a:ext>
            </a:extLst>
          </p:cNvPr>
          <p:cNvSpPr>
            <a:spLocks noGrp="1"/>
          </p:cNvSpPr>
          <p:nvPr>
            <p:ph type="title"/>
          </p:nvPr>
        </p:nvSpPr>
        <p:spPr/>
        <p:txBody>
          <a:bodyPr/>
          <a:lstStyle/>
          <a:p>
            <a:r>
              <a:rPr lang="en-US" dirty="0">
                <a:solidFill>
                  <a:schemeClr val="accent2"/>
                </a:solidFill>
              </a:rPr>
              <a:t>REFLECTION</a:t>
            </a:r>
            <a:endParaRPr lang="en-US" dirty="0"/>
          </a:p>
        </p:txBody>
      </p:sp>
      <p:sp>
        <p:nvSpPr>
          <p:cNvPr id="3" name="Content Placeholder 2">
            <a:extLst>
              <a:ext uri="{FF2B5EF4-FFF2-40B4-BE49-F238E27FC236}">
                <a16:creationId xmlns:a16="http://schemas.microsoft.com/office/drawing/2014/main" id="{EE4CD3BB-1695-3A4D-8A8D-D3413F69B176}"/>
              </a:ext>
            </a:extLst>
          </p:cNvPr>
          <p:cNvSpPr>
            <a:spLocks noGrp="1"/>
          </p:cNvSpPr>
          <p:nvPr>
            <p:ph idx="1"/>
          </p:nvPr>
        </p:nvSpPr>
        <p:spPr/>
        <p:txBody>
          <a:bodyPr>
            <a:normAutofit/>
          </a:bodyPr>
          <a:lstStyle/>
          <a:p>
            <a:r>
              <a:rPr lang="en-US" sz="3600" dirty="0"/>
              <a:t>Reflection within a youth work setting will help you to become the best practitioner.</a:t>
            </a:r>
          </a:p>
          <a:p>
            <a:r>
              <a:rPr lang="en-US" sz="3600" dirty="0"/>
              <a:t> Help the ensure the young people are getting the correct support.</a:t>
            </a:r>
          </a:p>
          <a:p>
            <a:pPr marL="0" indent="0">
              <a:buNone/>
            </a:pPr>
            <a:r>
              <a:rPr lang="en-US" dirty="0"/>
              <a:t> </a:t>
            </a:r>
          </a:p>
        </p:txBody>
      </p:sp>
    </p:spTree>
    <p:extLst>
      <p:ext uri="{BB962C8B-B14F-4D97-AF65-F5344CB8AC3E}">
        <p14:creationId xmlns:p14="http://schemas.microsoft.com/office/powerpoint/2010/main" val="5808935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F762-6865-D844-912A-3AB1FAA47E0A}"/>
              </a:ext>
            </a:extLst>
          </p:cNvPr>
          <p:cNvSpPr>
            <a:spLocks noGrp="1"/>
          </p:cNvSpPr>
          <p:nvPr>
            <p:ph type="title"/>
          </p:nvPr>
        </p:nvSpPr>
        <p:spPr/>
        <p:txBody>
          <a:bodyPr/>
          <a:lstStyle/>
          <a:p>
            <a:r>
              <a:rPr lang="en-US" dirty="0">
                <a:solidFill>
                  <a:schemeClr val="accent2"/>
                </a:solidFill>
              </a:rPr>
              <a:t>REFLECTION</a:t>
            </a:r>
            <a:endParaRPr lang="en-US" dirty="0"/>
          </a:p>
        </p:txBody>
      </p:sp>
      <p:sp>
        <p:nvSpPr>
          <p:cNvPr id="3" name="Content Placeholder 2">
            <a:extLst>
              <a:ext uri="{FF2B5EF4-FFF2-40B4-BE49-F238E27FC236}">
                <a16:creationId xmlns:a16="http://schemas.microsoft.com/office/drawing/2014/main" id="{C0686791-2D1F-8348-BDD7-EE103D8F2B15}"/>
              </a:ext>
            </a:extLst>
          </p:cNvPr>
          <p:cNvSpPr>
            <a:spLocks noGrp="1"/>
          </p:cNvSpPr>
          <p:nvPr>
            <p:ph idx="1"/>
          </p:nvPr>
        </p:nvSpPr>
        <p:spPr/>
        <p:txBody>
          <a:bodyPr>
            <a:normAutofit/>
          </a:bodyPr>
          <a:lstStyle/>
          <a:p>
            <a:pPr marL="0" indent="0">
              <a:buNone/>
            </a:pPr>
            <a:r>
              <a:rPr lang="en-GB" dirty="0"/>
              <a:t>In doing this we are guaranteed that we are following the YOUTH WORK PRINCIPLES AND PURPOSES. And securing we are providing good youth work, which will give the young people support through significant developments in their life’s and encourage them to develop knowledge (Youth Work Principles And Purposes, 2018).</a:t>
            </a:r>
            <a:endParaRPr lang="en-US" dirty="0"/>
          </a:p>
        </p:txBody>
      </p:sp>
    </p:spTree>
    <p:extLst>
      <p:ext uri="{BB962C8B-B14F-4D97-AF65-F5344CB8AC3E}">
        <p14:creationId xmlns:p14="http://schemas.microsoft.com/office/powerpoint/2010/main" val="34913967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7ED0EE-402B-6A4F-9959-7FF363CE3387}"/>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t>Reflection</a:t>
            </a:r>
          </a:p>
        </p:txBody>
      </p:sp>
      <p:sp>
        <p:nvSpPr>
          <p:cNvPr id="6" name="TextBox 5">
            <a:extLst>
              <a:ext uri="{FF2B5EF4-FFF2-40B4-BE49-F238E27FC236}">
                <a16:creationId xmlns:a16="http://schemas.microsoft.com/office/drawing/2014/main" id="{6B7C76E3-C445-C148-928C-DD67C964979C}"/>
              </a:ext>
            </a:extLst>
          </p:cNvPr>
          <p:cNvSpPr txBox="1"/>
          <p:nvPr/>
        </p:nvSpPr>
        <p:spPr>
          <a:xfrm>
            <a:off x="7010400" y="1530380"/>
            <a:ext cx="4343399" cy="5016758"/>
          </a:xfrm>
          <a:prstGeom prst="rect">
            <a:avLst/>
          </a:prstGeom>
          <a:noFill/>
        </p:spPr>
        <p:txBody>
          <a:bodyPr wrap="square" rtlCol="0">
            <a:spAutoFit/>
          </a:bodyPr>
          <a:lstStyle/>
          <a:p>
            <a:r>
              <a:rPr lang="en-US" dirty="0"/>
              <a:t> </a:t>
            </a:r>
            <a:r>
              <a:rPr lang="en-US" sz="3200" dirty="0">
                <a:solidFill>
                  <a:schemeClr val="accent1"/>
                </a:solidFill>
              </a:rPr>
              <a:t>Having a good sense of myself and using reflection to understand how my own identity impacts on my understanding of work and with the young people (Wood, 2019).</a:t>
            </a:r>
          </a:p>
        </p:txBody>
      </p:sp>
      <p:pic>
        <p:nvPicPr>
          <p:cNvPr id="1026" name="Picture 2" descr="Gibbs&amp;#39; Reflective Cycle - Helping People Learn From Experience">
            <a:extLst>
              <a:ext uri="{FF2B5EF4-FFF2-40B4-BE49-F238E27FC236}">
                <a16:creationId xmlns:a16="http://schemas.microsoft.com/office/drawing/2014/main" id="{3B5453A7-022A-5B48-879A-039700B0C3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19200" y="1690688"/>
            <a:ext cx="3570514" cy="394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82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7"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BE0AE6-145B-0E45-A9DC-939993F07C5D}"/>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dirty="0"/>
              <a:t>Digital learning</a:t>
            </a:r>
          </a:p>
        </p:txBody>
      </p:sp>
      <p:pic>
        <p:nvPicPr>
          <p:cNvPr id="19" name="Graphic 6" descr="Teacher">
            <a:extLst>
              <a:ext uri="{FF2B5EF4-FFF2-40B4-BE49-F238E27FC236}">
                <a16:creationId xmlns:a16="http://schemas.microsoft.com/office/drawing/2014/main" id="{A5A5E2E9-8597-409A-800C-95C8530AEF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21373138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46E1CC-5D27-8D48-9F87-4944C3AE68F0}"/>
              </a:ext>
            </a:extLst>
          </p:cNvPr>
          <p:cNvSpPr>
            <a:spLocks noGrp="1"/>
          </p:cNvSpPr>
          <p:nvPr>
            <p:ph type="title"/>
          </p:nvPr>
        </p:nvSpPr>
        <p:spPr>
          <a:xfrm>
            <a:off x="838200" y="365125"/>
            <a:ext cx="10515600" cy="1325563"/>
          </a:xfrm>
        </p:spPr>
        <p:txBody>
          <a:bodyPr>
            <a:normAutofit/>
          </a:bodyPr>
          <a:lstStyle/>
          <a:p>
            <a:r>
              <a:rPr lang="en-US" dirty="0">
                <a:solidFill>
                  <a:schemeClr val="accent6"/>
                </a:solidFill>
              </a:rPr>
              <a:t>DIGITAL LEARNING</a:t>
            </a:r>
          </a:p>
        </p:txBody>
      </p:sp>
      <p:sp>
        <p:nvSpPr>
          <p:cNvPr id="3" name="Content Placeholder 2">
            <a:extLst>
              <a:ext uri="{FF2B5EF4-FFF2-40B4-BE49-F238E27FC236}">
                <a16:creationId xmlns:a16="http://schemas.microsoft.com/office/drawing/2014/main" id="{FE57AC53-AA89-F340-AA46-618321C9E68B}"/>
              </a:ext>
            </a:extLst>
          </p:cNvPr>
          <p:cNvSpPr>
            <a:spLocks noGrp="1"/>
          </p:cNvSpPr>
          <p:nvPr>
            <p:ph idx="1"/>
          </p:nvPr>
        </p:nvSpPr>
        <p:spPr>
          <a:xfrm>
            <a:off x="838201" y="2013625"/>
            <a:ext cx="4614759" cy="4163337"/>
          </a:xfrm>
        </p:spPr>
        <p:txBody>
          <a:bodyPr>
            <a:normAutofit/>
          </a:bodyPr>
          <a:lstStyle/>
          <a:p>
            <a:pPr marL="0" indent="0">
              <a:buNone/>
            </a:pPr>
            <a:r>
              <a:rPr lang="en-US" sz="3200" dirty="0"/>
              <a:t>TEAMS</a:t>
            </a:r>
          </a:p>
          <a:p>
            <a:pPr marL="0" indent="0">
              <a:buNone/>
            </a:pPr>
            <a:r>
              <a:rPr lang="en-US" sz="3200" dirty="0"/>
              <a:t>EMAILS</a:t>
            </a:r>
          </a:p>
          <a:p>
            <a:pPr marL="0" indent="0">
              <a:buNone/>
            </a:pPr>
            <a:r>
              <a:rPr lang="en-US" sz="3200" dirty="0"/>
              <a:t>POWERPOINTS</a:t>
            </a:r>
          </a:p>
          <a:p>
            <a:pPr marL="0" indent="0">
              <a:buNone/>
            </a:pPr>
            <a:r>
              <a:rPr lang="en-US" sz="3200" dirty="0"/>
              <a:t>E-BOOKS</a:t>
            </a:r>
          </a:p>
          <a:p>
            <a:pPr marL="0" indent="0">
              <a:buNone/>
            </a:pPr>
            <a:r>
              <a:rPr lang="en-US" sz="3200" dirty="0"/>
              <a:t>ONLINE COMMUNTIES</a:t>
            </a:r>
          </a:p>
        </p:txBody>
      </p:sp>
      <p:pic>
        <p:nvPicPr>
          <p:cNvPr id="14" name="Graphic 13" descr="Chat">
            <a:extLst>
              <a:ext uri="{FF2B5EF4-FFF2-40B4-BE49-F238E27FC236}">
                <a16:creationId xmlns:a16="http://schemas.microsoft.com/office/drawing/2014/main" id="{7FF3A0E9-D95E-400F-AB6D-6292688339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3454405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B80E0-77DA-4449-B3A0-4B221FB09E8E}"/>
              </a:ext>
            </a:extLst>
          </p:cNvPr>
          <p:cNvSpPr>
            <a:spLocks noGrp="1"/>
          </p:cNvSpPr>
          <p:nvPr>
            <p:ph type="title"/>
          </p:nvPr>
        </p:nvSpPr>
        <p:spPr/>
        <p:txBody>
          <a:bodyPr/>
          <a:lstStyle/>
          <a:p>
            <a:r>
              <a:rPr lang="en-US" dirty="0">
                <a:solidFill>
                  <a:schemeClr val="accent6"/>
                </a:solidFill>
              </a:rPr>
              <a:t>DIGTAL LEARNING</a:t>
            </a:r>
          </a:p>
        </p:txBody>
      </p:sp>
      <p:sp>
        <p:nvSpPr>
          <p:cNvPr id="3" name="Content Placeholder 2">
            <a:extLst>
              <a:ext uri="{FF2B5EF4-FFF2-40B4-BE49-F238E27FC236}">
                <a16:creationId xmlns:a16="http://schemas.microsoft.com/office/drawing/2014/main" id="{0B3479FF-B7D2-1E41-B851-75D486F7A37D}"/>
              </a:ext>
            </a:extLst>
          </p:cNvPr>
          <p:cNvSpPr>
            <a:spLocks noGrp="1"/>
          </p:cNvSpPr>
          <p:nvPr>
            <p:ph idx="1"/>
          </p:nvPr>
        </p:nvSpPr>
        <p:spPr/>
        <p:txBody>
          <a:bodyPr>
            <a:normAutofit/>
          </a:bodyPr>
          <a:lstStyle/>
          <a:p>
            <a:pPr marL="0" indent="0">
              <a:buNone/>
            </a:pPr>
            <a:r>
              <a:rPr lang="en-US" sz="3600" dirty="0"/>
              <a:t>.Most students are sent material over the internet or contacted by email (Cottrell, 2013). Using teams, PowerPoints and emails are vital skills to transfer into the workplace to show the employer you can adapt to different types of communications.</a:t>
            </a:r>
          </a:p>
        </p:txBody>
      </p:sp>
    </p:spTree>
    <p:extLst>
      <p:ext uri="{BB962C8B-B14F-4D97-AF65-F5344CB8AC3E}">
        <p14:creationId xmlns:p14="http://schemas.microsoft.com/office/powerpoint/2010/main" val="36015648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6F558-78F8-6B4A-A157-781499A0AB5B}"/>
              </a:ext>
            </a:extLst>
          </p:cNvPr>
          <p:cNvSpPr>
            <a:spLocks noGrp="1"/>
          </p:cNvSpPr>
          <p:nvPr>
            <p:ph type="title"/>
          </p:nvPr>
        </p:nvSpPr>
        <p:spPr/>
        <p:txBody>
          <a:bodyPr/>
          <a:lstStyle/>
          <a:p>
            <a:r>
              <a:rPr lang="en-US" dirty="0">
                <a:solidFill>
                  <a:schemeClr val="accent6"/>
                </a:solidFill>
              </a:rPr>
              <a:t>DIGITAL LEARNING</a:t>
            </a:r>
          </a:p>
        </p:txBody>
      </p:sp>
      <p:sp>
        <p:nvSpPr>
          <p:cNvPr id="3" name="Content Placeholder 2">
            <a:extLst>
              <a:ext uri="{FF2B5EF4-FFF2-40B4-BE49-F238E27FC236}">
                <a16:creationId xmlns:a16="http://schemas.microsoft.com/office/drawing/2014/main" id="{478CA32E-FDBE-8442-9382-7A194BB2AE84}"/>
              </a:ext>
            </a:extLst>
          </p:cNvPr>
          <p:cNvSpPr>
            <a:spLocks noGrp="1"/>
          </p:cNvSpPr>
          <p:nvPr>
            <p:ph idx="1"/>
          </p:nvPr>
        </p:nvSpPr>
        <p:spPr>
          <a:xfrm>
            <a:off x="518160" y="1690687"/>
            <a:ext cx="11216640" cy="4802187"/>
          </a:xfrm>
        </p:spPr>
        <p:txBody>
          <a:bodyPr>
            <a:normAutofit lnSpcReduction="10000"/>
          </a:bodyPr>
          <a:lstStyle/>
          <a:p>
            <a:pPr marL="0" indent="0">
              <a:buNone/>
            </a:pPr>
            <a:r>
              <a:rPr lang="en-US" sz="3200" dirty="0"/>
              <a:t>. In a youth work setting meetings are via teams or zoom.</a:t>
            </a:r>
          </a:p>
          <a:p>
            <a:pPr marL="0" indent="0">
              <a:buNone/>
            </a:pPr>
            <a:endParaRPr lang="en-US" sz="3200" dirty="0"/>
          </a:p>
          <a:p>
            <a:pPr marL="0" indent="0">
              <a:buNone/>
            </a:pPr>
            <a:r>
              <a:rPr lang="en-US" sz="3200" dirty="0"/>
              <a:t>.  Having these skills and confidence in them could ensure you landing funding for a project. </a:t>
            </a:r>
          </a:p>
          <a:p>
            <a:pPr marL="0" indent="0">
              <a:buNone/>
            </a:pPr>
            <a:endParaRPr lang="en-US" sz="3200" dirty="0"/>
          </a:p>
          <a:p>
            <a:pPr marL="0" indent="0">
              <a:buNone/>
            </a:pPr>
            <a:r>
              <a:rPr lang="en-US" sz="3200" dirty="0"/>
              <a:t>. A practitioner would need to do in depth research and gather information to identify plans for project proposals (</a:t>
            </a:r>
            <a:r>
              <a:rPr lang="en-US" sz="3200" dirty="0" err="1"/>
              <a:t>Sapin</a:t>
            </a:r>
            <a:r>
              <a:rPr lang="en-US" sz="3200" dirty="0"/>
              <a:t>, 2013).</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5378492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B14983-FDFC-5B48-A472-02A608F81751}"/>
              </a:ext>
            </a:extLst>
          </p:cNvPr>
          <p:cNvSpPr>
            <a:spLocks noGrp="1"/>
          </p:cNvSpPr>
          <p:nvPr>
            <p:ph type="title"/>
          </p:nvPr>
        </p:nvSpPr>
        <p:spPr>
          <a:xfrm>
            <a:off x="289562" y="1463040"/>
            <a:ext cx="4620584" cy="2436924"/>
          </a:xfrm>
        </p:spPr>
        <p:txBody>
          <a:bodyPr vert="horz" lIns="91440" tIns="45720" rIns="91440" bIns="45720" rtlCol="0" anchor="b">
            <a:normAutofit/>
          </a:bodyPr>
          <a:lstStyle/>
          <a:p>
            <a:r>
              <a:rPr lang="en-US" sz="4800" dirty="0"/>
              <a:t>TIME KEEPING</a:t>
            </a:r>
          </a:p>
        </p:txBody>
      </p:sp>
      <p:pic>
        <p:nvPicPr>
          <p:cNvPr id="7" name="Graphic 6" descr="Clock">
            <a:extLst>
              <a:ext uri="{FF2B5EF4-FFF2-40B4-BE49-F238E27FC236}">
                <a16:creationId xmlns:a16="http://schemas.microsoft.com/office/drawing/2014/main" id="{1DA205A6-A9F5-449F-B55F-45DF903EB2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6866091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B1A1-3FB9-BD45-9698-956ED9B1B48C}"/>
              </a:ext>
            </a:extLst>
          </p:cNvPr>
          <p:cNvSpPr>
            <a:spLocks noGrp="1"/>
          </p:cNvSpPr>
          <p:nvPr>
            <p:ph type="title"/>
          </p:nvPr>
        </p:nvSpPr>
        <p:spPr/>
        <p:txBody>
          <a:bodyPr/>
          <a:lstStyle/>
          <a:p>
            <a:r>
              <a:rPr lang="en-US" dirty="0">
                <a:solidFill>
                  <a:schemeClr val="tx2"/>
                </a:solidFill>
              </a:rPr>
              <a:t>TIME KEEPING</a:t>
            </a:r>
          </a:p>
        </p:txBody>
      </p:sp>
      <p:sp>
        <p:nvSpPr>
          <p:cNvPr id="3" name="Content Placeholder 2">
            <a:extLst>
              <a:ext uri="{FF2B5EF4-FFF2-40B4-BE49-F238E27FC236}">
                <a16:creationId xmlns:a16="http://schemas.microsoft.com/office/drawing/2014/main" id="{EB44E00C-31DF-474A-9167-C131F8E73F7F}"/>
              </a:ext>
            </a:extLst>
          </p:cNvPr>
          <p:cNvSpPr>
            <a:spLocks noGrp="1"/>
          </p:cNvSpPr>
          <p:nvPr>
            <p:ph idx="1"/>
          </p:nvPr>
        </p:nvSpPr>
        <p:spPr/>
        <p:txBody>
          <a:bodyPr>
            <a:normAutofit/>
          </a:bodyPr>
          <a:lstStyle/>
          <a:p>
            <a:pPr marL="0" indent="0">
              <a:buNone/>
            </a:pPr>
            <a:r>
              <a:rPr lang="en-US" sz="3600" dirty="0"/>
              <a:t>Cottrell (2013), </a:t>
            </a:r>
          </a:p>
          <a:p>
            <a:pPr marL="0" indent="0">
              <a:buNone/>
            </a:pPr>
            <a:endParaRPr lang="en-US" sz="3600" dirty="0"/>
          </a:p>
          <a:p>
            <a:pPr marL="0" indent="0" algn="ctr">
              <a:buNone/>
            </a:pPr>
            <a:r>
              <a:rPr lang="en-US" sz="3600" dirty="0"/>
              <a:t>“good </a:t>
            </a:r>
            <a:r>
              <a:rPr lang="en-US" sz="3600" dirty="0" err="1"/>
              <a:t>organastion</a:t>
            </a:r>
            <a:r>
              <a:rPr lang="en-US" sz="3600" dirty="0"/>
              <a:t> is a key to saving time”.</a:t>
            </a:r>
          </a:p>
        </p:txBody>
      </p:sp>
    </p:spTree>
    <p:extLst>
      <p:ext uri="{BB962C8B-B14F-4D97-AF65-F5344CB8AC3E}">
        <p14:creationId xmlns:p14="http://schemas.microsoft.com/office/powerpoint/2010/main" val="25024703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0708F-D6B9-4A46-80AA-A90C78359AC8}"/>
              </a:ext>
            </a:extLst>
          </p:cNvPr>
          <p:cNvSpPr>
            <a:spLocks noGrp="1"/>
          </p:cNvSpPr>
          <p:nvPr>
            <p:ph type="title"/>
          </p:nvPr>
        </p:nvSpPr>
        <p:spPr/>
        <p:txBody>
          <a:bodyPr/>
          <a:lstStyle/>
          <a:p>
            <a:r>
              <a:rPr lang="en-US" dirty="0"/>
              <a:t>TIME KEEPING</a:t>
            </a:r>
          </a:p>
        </p:txBody>
      </p:sp>
      <p:graphicFrame>
        <p:nvGraphicFramePr>
          <p:cNvPr id="7" name="Content Placeholder 4">
            <a:extLst>
              <a:ext uri="{FF2B5EF4-FFF2-40B4-BE49-F238E27FC236}">
                <a16:creationId xmlns:a16="http://schemas.microsoft.com/office/drawing/2014/main" id="{BBE60D46-6D00-464C-B1D7-0D292384CBBE}"/>
              </a:ext>
            </a:extLst>
          </p:cNvPr>
          <p:cNvGraphicFramePr>
            <a:graphicFrameLocks noGrp="1"/>
          </p:cNvGraphicFramePr>
          <p:nvPr>
            <p:ph idx="1"/>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0976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CEB683-995D-BF4D-A28A-12C6CAA94772}"/>
              </a:ext>
            </a:extLst>
          </p:cNvPr>
          <p:cNvSpPr>
            <a:spLocks noGrp="1"/>
          </p:cNvSpPr>
          <p:nvPr>
            <p:ph type="title"/>
          </p:nvPr>
        </p:nvSpPr>
        <p:spPr>
          <a:xfrm>
            <a:off x="838201" y="643467"/>
            <a:ext cx="3888526" cy="1800526"/>
          </a:xfrm>
        </p:spPr>
        <p:txBody>
          <a:bodyPr>
            <a:normAutofit/>
          </a:bodyPr>
          <a:lstStyle/>
          <a:p>
            <a:r>
              <a:rPr lang="en-US" dirty="0"/>
              <a:t>TIME KEEPING</a:t>
            </a:r>
          </a:p>
        </p:txBody>
      </p:sp>
      <p:sp>
        <p:nvSpPr>
          <p:cNvPr id="10" name="Content Placeholder 9">
            <a:extLst>
              <a:ext uri="{FF2B5EF4-FFF2-40B4-BE49-F238E27FC236}">
                <a16:creationId xmlns:a16="http://schemas.microsoft.com/office/drawing/2014/main" id="{2AC34DFB-3C12-4086-8882-CC97469BAEC2}"/>
              </a:ext>
            </a:extLst>
          </p:cNvPr>
          <p:cNvSpPr>
            <a:spLocks noGrp="1"/>
          </p:cNvSpPr>
          <p:nvPr>
            <p:ph idx="1"/>
          </p:nvPr>
        </p:nvSpPr>
        <p:spPr>
          <a:xfrm>
            <a:off x="838201" y="2623381"/>
            <a:ext cx="3888528" cy="3553581"/>
          </a:xfrm>
        </p:spPr>
        <p:txBody>
          <a:bodyPr>
            <a:normAutofit/>
          </a:bodyPr>
          <a:lstStyle/>
          <a:p>
            <a:endParaRPr lang="en-US" sz="2000" dirty="0"/>
          </a:p>
        </p:txBody>
      </p:sp>
      <p:pic>
        <p:nvPicPr>
          <p:cNvPr id="2050" name="Picture 2" descr="Teenagers and Diabetes Control - Planning &amp;amp; Getting Into a Routine">
            <a:extLst>
              <a:ext uri="{FF2B5EF4-FFF2-40B4-BE49-F238E27FC236}">
                <a16:creationId xmlns:a16="http://schemas.microsoft.com/office/drawing/2014/main" id="{F3831814-1E06-EE4C-BE23-1AC10CC2572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26727" y="1450533"/>
            <a:ext cx="6321625" cy="4219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1682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0EED73-1494-4E89-869B-E501A02B2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9D7A3A2-205A-4FD7-89D2-24FA8A54E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934" y="0"/>
            <a:ext cx="11377066" cy="4001047"/>
          </a:xfrm>
          <a:custGeom>
            <a:avLst/>
            <a:gdLst>
              <a:gd name="connsiteX0" fmla="*/ 914840 w 11377066"/>
              <a:gd name="connsiteY0" fmla="*/ 0 h 3343806"/>
              <a:gd name="connsiteX1" fmla="*/ 11365513 w 11377066"/>
              <a:gd name="connsiteY1" fmla="*/ 0 h 3343806"/>
              <a:gd name="connsiteX2" fmla="*/ 11365513 w 11377066"/>
              <a:gd name="connsiteY2" fmla="*/ 846735 h 3343806"/>
              <a:gd name="connsiteX3" fmla="*/ 11050704 w 11377066"/>
              <a:gd name="connsiteY3" fmla="*/ 1046017 h 3343806"/>
              <a:gd name="connsiteX4" fmla="*/ 11195112 w 11377066"/>
              <a:gd name="connsiteY4" fmla="*/ 1103780 h 3343806"/>
              <a:gd name="connsiteX5" fmla="*/ 10553944 w 11377066"/>
              <a:gd name="connsiteY5" fmla="*/ 1441695 h 3343806"/>
              <a:gd name="connsiteX6" fmla="*/ 11148902 w 11377066"/>
              <a:gd name="connsiteY6" fmla="*/ 1383932 h 3343806"/>
              <a:gd name="connsiteX7" fmla="*/ 11117132 w 11377066"/>
              <a:gd name="connsiteY7" fmla="*/ 1430142 h 3343806"/>
              <a:gd name="connsiteX8" fmla="*/ 11085363 w 11377066"/>
              <a:gd name="connsiteY8" fmla="*/ 1476352 h 3343806"/>
              <a:gd name="connsiteX9" fmla="*/ 11365513 w 11377066"/>
              <a:gd name="connsiteY9" fmla="*/ 1447471 h 3343806"/>
              <a:gd name="connsiteX10" fmla="*/ 11365513 w 11377066"/>
              <a:gd name="connsiteY10" fmla="*/ 1496569 h 3343806"/>
              <a:gd name="connsiteX11" fmla="*/ 11278869 w 11377066"/>
              <a:gd name="connsiteY11" fmla="*/ 1554332 h 3343806"/>
              <a:gd name="connsiteX12" fmla="*/ 11365513 w 11377066"/>
              <a:gd name="connsiteY12" fmla="*/ 1539891 h 3343806"/>
              <a:gd name="connsiteX13" fmla="*/ 11377066 w 11377066"/>
              <a:gd name="connsiteY13" fmla="*/ 1539891 h 3343806"/>
              <a:gd name="connsiteX14" fmla="*/ 11377066 w 11377066"/>
              <a:gd name="connsiteY14" fmla="*/ 1765167 h 3343806"/>
              <a:gd name="connsiteX15" fmla="*/ 4624577 w 11377066"/>
              <a:gd name="connsiteY15" fmla="*/ 3342096 h 3343806"/>
              <a:gd name="connsiteX16" fmla="*/ 4000738 w 11377066"/>
              <a:gd name="connsiteY16" fmla="*/ 3313214 h 3343806"/>
              <a:gd name="connsiteX17" fmla="*/ 3853443 w 11377066"/>
              <a:gd name="connsiteY17" fmla="*/ 3217905 h 3343806"/>
              <a:gd name="connsiteX18" fmla="*/ 4003625 w 11377066"/>
              <a:gd name="connsiteY18" fmla="*/ 3171695 h 3343806"/>
              <a:gd name="connsiteX19" fmla="*/ 4465729 w 11377066"/>
              <a:gd name="connsiteY19" fmla="*/ 3024399 h 3343806"/>
              <a:gd name="connsiteX20" fmla="*/ 4015179 w 11377066"/>
              <a:gd name="connsiteY20" fmla="*/ 3047505 h 3343806"/>
              <a:gd name="connsiteX21" fmla="*/ 4656346 w 11377066"/>
              <a:gd name="connsiteY21" fmla="*/ 2926202 h 3343806"/>
              <a:gd name="connsiteX22" fmla="*/ 4841188 w 11377066"/>
              <a:gd name="connsiteY22" fmla="*/ 2862663 h 3343806"/>
              <a:gd name="connsiteX23" fmla="*/ 4659236 w 11377066"/>
              <a:gd name="connsiteY23" fmla="*/ 2836670 h 3343806"/>
              <a:gd name="connsiteX24" fmla="*/ 3778351 w 11377066"/>
              <a:gd name="connsiteY24" fmla="*/ 2914650 h 3343806"/>
              <a:gd name="connsiteX25" fmla="*/ 3694595 w 11377066"/>
              <a:gd name="connsiteY25" fmla="*/ 2923314 h 3343806"/>
              <a:gd name="connsiteX26" fmla="*/ 3119852 w 11377066"/>
              <a:gd name="connsiteY26" fmla="*/ 2862663 h 3343806"/>
              <a:gd name="connsiteX27" fmla="*/ 3440437 w 11377066"/>
              <a:gd name="connsiteY27" fmla="*/ 2799124 h 3343806"/>
              <a:gd name="connsiteX28" fmla="*/ 3070753 w 11377066"/>
              <a:gd name="connsiteY28" fmla="*/ 2761578 h 3343806"/>
              <a:gd name="connsiteX29" fmla="*/ 2623091 w 11377066"/>
              <a:gd name="connsiteY29" fmla="*/ 2726920 h 3343806"/>
              <a:gd name="connsiteX30" fmla="*/ 2160987 w 11377066"/>
              <a:gd name="connsiteY30" fmla="*/ 2611394 h 3343806"/>
              <a:gd name="connsiteX31" fmla="*/ 1837515 w 11377066"/>
              <a:gd name="connsiteY31" fmla="*/ 2573848 h 3343806"/>
              <a:gd name="connsiteX32" fmla="*/ 1869284 w 11377066"/>
              <a:gd name="connsiteY32" fmla="*/ 2472763 h 3343806"/>
              <a:gd name="connsiteX33" fmla="*/ 1808633 w 11377066"/>
              <a:gd name="connsiteY33" fmla="*/ 2386119 h 3343806"/>
              <a:gd name="connsiteX34" fmla="*/ 2354493 w 11377066"/>
              <a:gd name="connsiteY34" fmla="*/ 2342797 h 3343806"/>
              <a:gd name="connsiteX35" fmla="*/ 2146546 w 11377066"/>
              <a:gd name="connsiteY35" fmla="*/ 2328356 h 3343806"/>
              <a:gd name="connsiteX36" fmla="*/ 2054126 w 11377066"/>
              <a:gd name="connsiteY36" fmla="*/ 2285034 h 3343806"/>
              <a:gd name="connsiteX37" fmla="*/ 2132106 w 11377066"/>
              <a:gd name="connsiteY37" fmla="*/ 2238823 h 3343806"/>
              <a:gd name="connsiteX38" fmla="*/ 2478684 w 11377066"/>
              <a:gd name="connsiteY38" fmla="*/ 2085751 h 3343806"/>
              <a:gd name="connsiteX39" fmla="*/ 1511154 w 11377066"/>
              <a:gd name="connsiteY39" fmla="*/ 2094416 h 3343806"/>
              <a:gd name="connsiteX40" fmla="*/ 1638232 w 11377066"/>
              <a:gd name="connsiteY40" fmla="*/ 2042429 h 3343806"/>
              <a:gd name="connsiteX41" fmla="*/ 2972556 w 11377066"/>
              <a:gd name="connsiteY41" fmla="*/ 1718957 h 3343806"/>
              <a:gd name="connsiteX42" fmla="*/ 3238266 w 11377066"/>
              <a:gd name="connsiteY42" fmla="*/ 1678523 h 3343806"/>
              <a:gd name="connsiteX43" fmla="*/ 2522005 w 11377066"/>
              <a:gd name="connsiteY43" fmla="*/ 1664082 h 3343806"/>
              <a:gd name="connsiteX44" fmla="*/ 1421621 w 11377066"/>
              <a:gd name="connsiteY44" fmla="*/ 1522563 h 3343806"/>
              <a:gd name="connsiteX45" fmla="*/ 1525595 w 11377066"/>
              <a:gd name="connsiteY45" fmla="*/ 1392596 h 3343806"/>
              <a:gd name="connsiteX46" fmla="*/ 982623 w 11377066"/>
              <a:gd name="connsiteY46" fmla="*/ 1415701 h 3343806"/>
              <a:gd name="connsiteX47" fmla="*/ 1231003 w 11377066"/>
              <a:gd name="connsiteY47" fmla="*/ 1314616 h 3343806"/>
              <a:gd name="connsiteX48" fmla="*/ 1025945 w 11377066"/>
              <a:gd name="connsiteY48" fmla="*/ 1297287 h 3343806"/>
              <a:gd name="connsiteX49" fmla="*/ 841104 w 11377066"/>
              <a:gd name="connsiteY49" fmla="*/ 1225083 h 3343806"/>
              <a:gd name="connsiteX50" fmla="*/ 1612239 w 11377066"/>
              <a:gd name="connsiteY50" fmla="*/ 1112445 h 3343806"/>
              <a:gd name="connsiteX51" fmla="*/ 1814409 w 11377066"/>
              <a:gd name="connsiteY51" fmla="*/ 1008471 h 3343806"/>
              <a:gd name="connsiteX52" fmla="*/ 1932824 w 11377066"/>
              <a:gd name="connsiteY52" fmla="*/ 979590 h 3343806"/>
              <a:gd name="connsiteX53" fmla="*/ 2083007 w 11377066"/>
              <a:gd name="connsiteY53" fmla="*/ 936268 h 3343806"/>
              <a:gd name="connsiteX54" fmla="*/ 1947265 w 11377066"/>
              <a:gd name="connsiteY54" fmla="*/ 924715 h 3343806"/>
              <a:gd name="connsiteX55" fmla="*/ 1271438 w 11377066"/>
              <a:gd name="connsiteY55" fmla="*/ 895834 h 3343806"/>
              <a:gd name="connsiteX56" fmla="*/ 659150 w 11377066"/>
              <a:gd name="connsiteY56" fmla="*/ 907386 h 3343806"/>
              <a:gd name="connsiteX57" fmla="*/ 780453 w 11377066"/>
              <a:gd name="connsiteY57" fmla="*/ 846735 h 3343806"/>
              <a:gd name="connsiteX58" fmla="*/ 841104 w 11377066"/>
              <a:gd name="connsiteY58" fmla="*/ 788972 h 3343806"/>
              <a:gd name="connsiteX59" fmla="*/ 448316 w 11377066"/>
              <a:gd name="connsiteY59" fmla="*/ 659006 h 3343806"/>
              <a:gd name="connsiteX60" fmla="*/ 910419 w 11377066"/>
              <a:gd name="connsiteY60" fmla="*/ 569473 h 3343806"/>
              <a:gd name="connsiteX61" fmla="*/ 604275 w 11377066"/>
              <a:gd name="connsiteY61" fmla="*/ 514598 h 3343806"/>
              <a:gd name="connsiteX62" fmla="*/ 15093 w 11377066"/>
              <a:gd name="connsiteY62" fmla="*/ 352862 h 3343806"/>
              <a:gd name="connsiteX63" fmla="*/ 430987 w 11377066"/>
              <a:gd name="connsiteY63" fmla="*/ 136251 h 3343806"/>
              <a:gd name="connsiteX64" fmla="*/ 874092 w 11377066"/>
              <a:gd name="connsiteY64" fmla="*/ 17656 h 3343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1377066" h="3343806">
                <a:moveTo>
                  <a:pt x="914840" y="0"/>
                </a:moveTo>
                <a:lnTo>
                  <a:pt x="11365513" y="0"/>
                </a:lnTo>
                <a:lnTo>
                  <a:pt x="11365513" y="846735"/>
                </a:lnTo>
                <a:cubicBezTo>
                  <a:pt x="11273092" y="924715"/>
                  <a:pt x="11163343" y="985366"/>
                  <a:pt x="11050704" y="1046017"/>
                </a:cubicBezTo>
                <a:cubicBezTo>
                  <a:pt x="11088251" y="1089339"/>
                  <a:pt x="11169119" y="1037353"/>
                  <a:pt x="11195112" y="1103780"/>
                </a:cubicBezTo>
                <a:cubicBezTo>
                  <a:pt x="10987166" y="1216419"/>
                  <a:pt x="10796548" y="1357938"/>
                  <a:pt x="10553944" y="1441695"/>
                </a:cubicBezTo>
                <a:cubicBezTo>
                  <a:pt x="10753226" y="1381043"/>
                  <a:pt x="10952508" y="1409925"/>
                  <a:pt x="11148902" y="1383932"/>
                </a:cubicBezTo>
                <a:cubicBezTo>
                  <a:pt x="11174895" y="1418589"/>
                  <a:pt x="11131573" y="1418589"/>
                  <a:pt x="11117132" y="1430142"/>
                </a:cubicBezTo>
                <a:cubicBezTo>
                  <a:pt x="11102692" y="1441695"/>
                  <a:pt x="11082474" y="1450359"/>
                  <a:pt x="11085363" y="1476352"/>
                </a:cubicBezTo>
                <a:cubicBezTo>
                  <a:pt x="11174895" y="1487905"/>
                  <a:pt x="11273092" y="1447471"/>
                  <a:pt x="11365513" y="1447471"/>
                </a:cubicBezTo>
                <a:lnTo>
                  <a:pt x="11365513" y="1496569"/>
                </a:lnTo>
                <a:cubicBezTo>
                  <a:pt x="11333743" y="1513898"/>
                  <a:pt x="11293310" y="1519674"/>
                  <a:pt x="11278869" y="1554332"/>
                </a:cubicBezTo>
                <a:cubicBezTo>
                  <a:pt x="11307750" y="1548556"/>
                  <a:pt x="11336632" y="1545668"/>
                  <a:pt x="11365513" y="1539891"/>
                </a:cubicBezTo>
                <a:lnTo>
                  <a:pt x="11377066" y="1539891"/>
                </a:lnTo>
                <a:lnTo>
                  <a:pt x="11377066" y="1765167"/>
                </a:lnTo>
                <a:cubicBezTo>
                  <a:pt x="9482441" y="3362313"/>
                  <a:pt x="4945162" y="3324767"/>
                  <a:pt x="4624577" y="3342096"/>
                </a:cubicBezTo>
                <a:cubicBezTo>
                  <a:pt x="4523492" y="3347872"/>
                  <a:pt x="4098935" y="3339207"/>
                  <a:pt x="4000738" y="3313214"/>
                </a:cubicBezTo>
                <a:cubicBezTo>
                  <a:pt x="3867883" y="3281444"/>
                  <a:pt x="3853443" y="3217905"/>
                  <a:pt x="3853443" y="3217905"/>
                </a:cubicBezTo>
                <a:cubicBezTo>
                  <a:pt x="3853443" y="3217905"/>
                  <a:pt x="3919869" y="3191912"/>
                  <a:pt x="4003625" y="3171695"/>
                </a:cubicBezTo>
                <a:cubicBezTo>
                  <a:pt x="4165361" y="3131261"/>
                  <a:pt x="4298217" y="3056169"/>
                  <a:pt x="4465729" y="3024399"/>
                </a:cubicBezTo>
                <a:cubicBezTo>
                  <a:pt x="4315546" y="3033064"/>
                  <a:pt x="4165361" y="3038840"/>
                  <a:pt x="4015179" y="3047505"/>
                </a:cubicBezTo>
                <a:cubicBezTo>
                  <a:pt x="4223124" y="2969524"/>
                  <a:pt x="4442625" y="2957972"/>
                  <a:pt x="4656346" y="2926202"/>
                </a:cubicBezTo>
                <a:cubicBezTo>
                  <a:pt x="4725662" y="2917538"/>
                  <a:pt x="4841188" y="2943531"/>
                  <a:pt x="4841188" y="2862663"/>
                </a:cubicBezTo>
                <a:cubicBezTo>
                  <a:pt x="4838300" y="2810676"/>
                  <a:pt x="4725662" y="2833782"/>
                  <a:pt x="4659236" y="2836670"/>
                </a:cubicBezTo>
                <a:cubicBezTo>
                  <a:pt x="4364644" y="2845334"/>
                  <a:pt x="4072941" y="2882880"/>
                  <a:pt x="3778351" y="2914650"/>
                </a:cubicBezTo>
                <a:cubicBezTo>
                  <a:pt x="3749468" y="2917538"/>
                  <a:pt x="3714811" y="2931979"/>
                  <a:pt x="3694595" y="2923314"/>
                </a:cubicBezTo>
                <a:cubicBezTo>
                  <a:pt x="3527082" y="2865551"/>
                  <a:pt x="3336463" y="2879992"/>
                  <a:pt x="3119852" y="2862663"/>
                </a:cubicBezTo>
                <a:cubicBezTo>
                  <a:pt x="3238266" y="2796236"/>
                  <a:pt x="3339351" y="2842446"/>
                  <a:pt x="3440437" y="2799124"/>
                </a:cubicBezTo>
                <a:cubicBezTo>
                  <a:pt x="3316246" y="2752913"/>
                  <a:pt x="3189168" y="2773131"/>
                  <a:pt x="3070753" y="2761578"/>
                </a:cubicBezTo>
                <a:cubicBezTo>
                  <a:pt x="2984109" y="2752913"/>
                  <a:pt x="2672189" y="2741361"/>
                  <a:pt x="2623091" y="2726920"/>
                </a:cubicBezTo>
                <a:cubicBezTo>
                  <a:pt x="2472907" y="2683598"/>
                  <a:pt x="2293842" y="2689374"/>
                  <a:pt x="2160987" y="2611394"/>
                </a:cubicBezTo>
                <a:cubicBezTo>
                  <a:pt x="2065678" y="2556519"/>
                  <a:pt x="1938600" y="2602730"/>
                  <a:pt x="1837515" y="2573848"/>
                </a:cubicBezTo>
                <a:cubicBezTo>
                  <a:pt x="1794192" y="2533414"/>
                  <a:pt x="1854843" y="2504533"/>
                  <a:pt x="1869284" y="2472763"/>
                </a:cubicBezTo>
                <a:cubicBezTo>
                  <a:pt x="1889502" y="2432329"/>
                  <a:pt x="1834626" y="2423665"/>
                  <a:pt x="1808633" y="2386119"/>
                </a:cubicBezTo>
                <a:cubicBezTo>
                  <a:pt x="1987698" y="2389007"/>
                  <a:pt x="2158099" y="2377454"/>
                  <a:pt x="2354493" y="2342797"/>
                </a:cubicBezTo>
                <a:cubicBezTo>
                  <a:pt x="2273625" y="2290810"/>
                  <a:pt x="2204309" y="2339908"/>
                  <a:pt x="2146546" y="2328356"/>
                </a:cubicBezTo>
                <a:cubicBezTo>
                  <a:pt x="2106113" y="2319691"/>
                  <a:pt x="2054126" y="2328356"/>
                  <a:pt x="2054126" y="2285034"/>
                </a:cubicBezTo>
                <a:cubicBezTo>
                  <a:pt x="2054126" y="2250376"/>
                  <a:pt x="2100336" y="2244599"/>
                  <a:pt x="2132106" y="2238823"/>
                </a:cubicBezTo>
                <a:cubicBezTo>
                  <a:pt x="2256296" y="2218606"/>
                  <a:pt x="2377599" y="2192613"/>
                  <a:pt x="2478684" y="2085751"/>
                </a:cubicBezTo>
                <a:cubicBezTo>
                  <a:pt x="2152323" y="2051094"/>
                  <a:pt x="1817297" y="2186837"/>
                  <a:pt x="1511154" y="2094416"/>
                </a:cubicBezTo>
                <a:cubicBezTo>
                  <a:pt x="1537147" y="2033765"/>
                  <a:pt x="1597798" y="2045317"/>
                  <a:pt x="1638232" y="2042429"/>
                </a:cubicBezTo>
                <a:cubicBezTo>
                  <a:pt x="1909718" y="2016436"/>
                  <a:pt x="2825261" y="1701628"/>
                  <a:pt x="2972556" y="1718957"/>
                </a:cubicBezTo>
                <a:cubicBezTo>
                  <a:pt x="3062089" y="1727621"/>
                  <a:pt x="3154510" y="1721845"/>
                  <a:pt x="3238266" y="1678523"/>
                </a:cubicBezTo>
                <a:cubicBezTo>
                  <a:pt x="3339351" y="1626536"/>
                  <a:pt x="2695295" y="1736286"/>
                  <a:pt x="2522005" y="1664082"/>
                </a:cubicBezTo>
                <a:cubicBezTo>
                  <a:pt x="2438249" y="1629424"/>
                  <a:pt x="1730654" y="1528339"/>
                  <a:pt x="1421621" y="1522563"/>
                </a:cubicBezTo>
                <a:cubicBezTo>
                  <a:pt x="1450503" y="1467688"/>
                  <a:pt x="1557364" y="1470576"/>
                  <a:pt x="1525595" y="1392596"/>
                </a:cubicBezTo>
                <a:cubicBezTo>
                  <a:pt x="1358082" y="1386820"/>
                  <a:pt x="1179017" y="1435918"/>
                  <a:pt x="982623" y="1415701"/>
                </a:cubicBezTo>
                <a:cubicBezTo>
                  <a:pt x="1051938" y="1346386"/>
                  <a:pt x="1153023" y="1352162"/>
                  <a:pt x="1231003" y="1314616"/>
                </a:cubicBezTo>
                <a:cubicBezTo>
                  <a:pt x="1170352" y="1262629"/>
                  <a:pt x="1095261" y="1294399"/>
                  <a:pt x="1025945" y="1297287"/>
                </a:cubicBezTo>
                <a:cubicBezTo>
                  <a:pt x="965294" y="1300175"/>
                  <a:pt x="812222" y="1227972"/>
                  <a:pt x="841104" y="1225083"/>
                </a:cubicBezTo>
                <a:cubicBezTo>
                  <a:pt x="1101037" y="1207755"/>
                  <a:pt x="1352306" y="1129775"/>
                  <a:pt x="1612239" y="1112445"/>
                </a:cubicBezTo>
                <a:cubicBezTo>
                  <a:pt x="1698883" y="1106668"/>
                  <a:pt x="1797081" y="1112445"/>
                  <a:pt x="1814409" y="1008471"/>
                </a:cubicBezTo>
                <a:cubicBezTo>
                  <a:pt x="1817297" y="979590"/>
                  <a:pt x="1808633" y="973814"/>
                  <a:pt x="1932824" y="979590"/>
                </a:cubicBezTo>
                <a:cubicBezTo>
                  <a:pt x="1981922" y="982478"/>
                  <a:pt x="2045461" y="982478"/>
                  <a:pt x="2083007" y="936268"/>
                </a:cubicBezTo>
                <a:cubicBezTo>
                  <a:pt x="2045461" y="898722"/>
                  <a:pt x="1990587" y="927603"/>
                  <a:pt x="1947265" y="924715"/>
                </a:cubicBezTo>
                <a:cubicBezTo>
                  <a:pt x="1828850" y="921827"/>
                  <a:pt x="1386963" y="904498"/>
                  <a:pt x="1271438" y="895834"/>
                </a:cubicBezTo>
                <a:cubicBezTo>
                  <a:pt x="1031721" y="875617"/>
                  <a:pt x="901755" y="933380"/>
                  <a:pt x="659150" y="907386"/>
                </a:cubicBezTo>
                <a:cubicBezTo>
                  <a:pt x="734242" y="890057"/>
                  <a:pt x="705361" y="866952"/>
                  <a:pt x="780453" y="846735"/>
                </a:cubicBezTo>
                <a:cubicBezTo>
                  <a:pt x="815110" y="838071"/>
                  <a:pt x="849768" y="820742"/>
                  <a:pt x="841104" y="788972"/>
                </a:cubicBezTo>
                <a:cubicBezTo>
                  <a:pt x="835327" y="757202"/>
                  <a:pt x="396329" y="690775"/>
                  <a:pt x="448316" y="659006"/>
                </a:cubicBezTo>
                <a:cubicBezTo>
                  <a:pt x="592723" y="575249"/>
                  <a:pt x="1020169" y="607019"/>
                  <a:pt x="910419" y="569473"/>
                </a:cubicBezTo>
                <a:cubicBezTo>
                  <a:pt x="742907" y="511710"/>
                  <a:pt x="716913" y="500157"/>
                  <a:pt x="604275" y="514598"/>
                </a:cubicBezTo>
                <a:cubicBezTo>
                  <a:pt x="506079" y="529039"/>
                  <a:pt x="113290" y="349974"/>
                  <a:pt x="15093" y="352862"/>
                </a:cubicBezTo>
                <a:cubicBezTo>
                  <a:pt x="-71551" y="352862"/>
                  <a:pt x="234593" y="211343"/>
                  <a:pt x="430987" y="136251"/>
                </a:cubicBezTo>
                <a:cubicBezTo>
                  <a:pt x="571784" y="82098"/>
                  <a:pt x="732076" y="70184"/>
                  <a:pt x="874092" y="17656"/>
                </a:cubicBezTo>
                <a:close/>
              </a:path>
            </a:pathLst>
          </a:custGeom>
          <a:solidFill>
            <a:srgbClr val="E72983">
              <a:alpha val="15000"/>
            </a:srgb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38D47A63-3591-F547-9922-9CEFAEF11B0B}"/>
              </a:ext>
            </a:extLst>
          </p:cNvPr>
          <p:cNvSpPr>
            <a:spLocks noGrp="1"/>
          </p:cNvSpPr>
          <p:nvPr>
            <p:ph type="title"/>
          </p:nvPr>
        </p:nvSpPr>
        <p:spPr>
          <a:xfrm>
            <a:off x="905483" y="2215503"/>
            <a:ext cx="4482111" cy="3527214"/>
          </a:xfrm>
        </p:spPr>
        <p:txBody>
          <a:bodyPr anchor="t">
            <a:normAutofit/>
          </a:bodyPr>
          <a:lstStyle/>
          <a:p>
            <a:r>
              <a:rPr lang="en-US" dirty="0"/>
              <a:t>TIME KEEPING</a:t>
            </a:r>
          </a:p>
        </p:txBody>
      </p:sp>
      <p:sp>
        <p:nvSpPr>
          <p:cNvPr id="3" name="Content Placeholder 2">
            <a:extLst>
              <a:ext uri="{FF2B5EF4-FFF2-40B4-BE49-F238E27FC236}">
                <a16:creationId xmlns:a16="http://schemas.microsoft.com/office/drawing/2014/main" id="{DBF1F896-EBB5-EB40-859C-834CAAFB820B}"/>
              </a:ext>
            </a:extLst>
          </p:cNvPr>
          <p:cNvSpPr>
            <a:spLocks noGrp="1"/>
          </p:cNvSpPr>
          <p:nvPr>
            <p:ph idx="1"/>
          </p:nvPr>
        </p:nvSpPr>
        <p:spPr>
          <a:xfrm>
            <a:off x="6095997" y="2215503"/>
            <a:ext cx="5257804" cy="3929186"/>
          </a:xfrm>
        </p:spPr>
        <p:txBody>
          <a:bodyPr anchor="t">
            <a:normAutofit/>
          </a:bodyPr>
          <a:lstStyle/>
          <a:p>
            <a:pPr marL="0" indent="0">
              <a:buNone/>
            </a:pPr>
            <a:endParaRPr lang="en-US" sz="2000"/>
          </a:p>
          <a:p>
            <a:pPr marL="0" indent="0">
              <a:buNone/>
            </a:pPr>
            <a:r>
              <a:rPr lang="en-US" sz="2000"/>
              <a:t>Transferring these skills into a youth work setting can help with the smooth running of projects and clubs.</a:t>
            </a:r>
          </a:p>
        </p:txBody>
      </p:sp>
      <p:sp>
        <p:nvSpPr>
          <p:cNvPr id="12" name="Freeform: Shape 11">
            <a:extLst>
              <a:ext uri="{FF2B5EF4-FFF2-40B4-BE49-F238E27FC236}">
                <a16:creationId xmlns:a16="http://schemas.microsoft.com/office/drawing/2014/main" id="{C6BFDF0B-6325-416D-926F-7141006D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93668" y="5127460"/>
            <a:ext cx="6498333" cy="1730540"/>
          </a:xfrm>
          <a:custGeom>
            <a:avLst/>
            <a:gdLst>
              <a:gd name="connsiteX0" fmla="*/ 2987112 w 6498333"/>
              <a:gd name="connsiteY0" fmla="*/ 1730384 h 1730540"/>
              <a:gd name="connsiteX1" fmla="*/ 3113423 w 6498333"/>
              <a:gd name="connsiteY1" fmla="*/ 1728494 h 1730540"/>
              <a:gd name="connsiteX2" fmla="*/ 6436159 w 6498333"/>
              <a:gd name="connsiteY2" fmla="*/ 1396018 h 1730540"/>
              <a:gd name="connsiteX3" fmla="*/ 6498333 w 6498333"/>
              <a:gd name="connsiteY3" fmla="*/ 1381988 h 1730540"/>
              <a:gd name="connsiteX4" fmla="*/ 6498333 w 6498333"/>
              <a:gd name="connsiteY4" fmla="*/ 0 h 1730540"/>
              <a:gd name="connsiteX5" fmla="*/ 723703 w 6498333"/>
              <a:gd name="connsiteY5" fmla="*/ 0 h 1730540"/>
              <a:gd name="connsiteX6" fmla="*/ 629735 w 6498333"/>
              <a:gd name="connsiteY6" fmla="*/ 31770 h 1730540"/>
              <a:gd name="connsiteX7" fmla="*/ 127078 w 6498333"/>
              <a:gd name="connsiteY7" fmla="*/ 173371 h 1730540"/>
              <a:gd name="connsiteX8" fmla="*/ 0 w 6498333"/>
              <a:gd name="connsiteY8" fmla="*/ 235577 h 1730540"/>
              <a:gd name="connsiteX9" fmla="*/ 967530 w 6498333"/>
              <a:gd name="connsiteY9" fmla="*/ 225208 h 1730540"/>
              <a:gd name="connsiteX10" fmla="*/ 620954 w 6498333"/>
              <a:gd name="connsiteY10" fmla="*/ 408367 h 1730540"/>
              <a:gd name="connsiteX11" fmla="*/ 542972 w 6498333"/>
              <a:gd name="connsiteY11" fmla="*/ 463661 h 1730540"/>
              <a:gd name="connsiteX12" fmla="*/ 635392 w 6498333"/>
              <a:gd name="connsiteY12" fmla="*/ 515499 h 1730540"/>
              <a:gd name="connsiteX13" fmla="*/ 843339 w 6498333"/>
              <a:gd name="connsiteY13" fmla="*/ 532778 h 1730540"/>
              <a:gd name="connsiteX14" fmla="*/ 297479 w 6498333"/>
              <a:gd name="connsiteY14" fmla="*/ 584615 h 1730540"/>
              <a:gd name="connsiteX15" fmla="*/ 358130 w 6498333"/>
              <a:gd name="connsiteY15" fmla="*/ 688289 h 1730540"/>
              <a:gd name="connsiteX16" fmla="*/ 326361 w 6498333"/>
              <a:gd name="connsiteY16" fmla="*/ 809243 h 1730540"/>
              <a:gd name="connsiteX17" fmla="*/ 649833 w 6498333"/>
              <a:gd name="connsiteY17" fmla="*/ 854169 h 1730540"/>
              <a:gd name="connsiteX18" fmla="*/ 1111937 w 6498333"/>
              <a:gd name="connsiteY18" fmla="*/ 992402 h 1730540"/>
              <a:gd name="connsiteX19" fmla="*/ 1559599 w 6498333"/>
              <a:gd name="connsiteY19" fmla="*/ 1033872 h 1730540"/>
              <a:gd name="connsiteX20" fmla="*/ 1929284 w 6498333"/>
              <a:gd name="connsiteY20" fmla="*/ 1078798 h 1730540"/>
              <a:gd name="connsiteX21" fmla="*/ 1608698 w 6498333"/>
              <a:gd name="connsiteY21" fmla="*/ 1154826 h 1730540"/>
              <a:gd name="connsiteX22" fmla="*/ 2183442 w 6498333"/>
              <a:gd name="connsiteY22" fmla="*/ 1227398 h 1730540"/>
              <a:gd name="connsiteX23" fmla="*/ 2267197 w 6498333"/>
              <a:gd name="connsiteY23" fmla="*/ 1217031 h 1730540"/>
              <a:gd name="connsiteX24" fmla="*/ 3148082 w 6498333"/>
              <a:gd name="connsiteY24" fmla="*/ 1123724 h 1730540"/>
              <a:gd name="connsiteX25" fmla="*/ 3330034 w 6498333"/>
              <a:gd name="connsiteY25" fmla="*/ 1154826 h 1730540"/>
              <a:gd name="connsiteX26" fmla="*/ 3145192 w 6498333"/>
              <a:gd name="connsiteY26" fmla="*/ 1230854 h 1730540"/>
              <a:gd name="connsiteX27" fmla="*/ 2504025 w 6498333"/>
              <a:gd name="connsiteY27" fmla="*/ 1376000 h 1730540"/>
              <a:gd name="connsiteX28" fmla="*/ 2954575 w 6498333"/>
              <a:gd name="connsiteY28" fmla="*/ 1348352 h 1730540"/>
              <a:gd name="connsiteX29" fmla="*/ 2492471 w 6498333"/>
              <a:gd name="connsiteY29" fmla="*/ 1524600 h 1730540"/>
              <a:gd name="connsiteX30" fmla="*/ 2342289 w 6498333"/>
              <a:gd name="connsiteY30" fmla="*/ 1579893 h 1730540"/>
              <a:gd name="connsiteX31" fmla="*/ 2489584 w 6498333"/>
              <a:gd name="connsiteY31" fmla="*/ 1693935 h 1730540"/>
              <a:gd name="connsiteX32" fmla="*/ 2987112 w 6498333"/>
              <a:gd name="connsiteY32" fmla="*/ 1730384 h 173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498333" h="1730540">
                <a:moveTo>
                  <a:pt x="2987112" y="1730384"/>
                </a:moveTo>
                <a:cubicBezTo>
                  <a:pt x="3042664" y="1730870"/>
                  <a:pt x="3088152" y="1730222"/>
                  <a:pt x="3113423" y="1728494"/>
                </a:cubicBezTo>
                <a:cubicBezTo>
                  <a:pt x="3293752" y="1716831"/>
                  <a:pt x="4808270" y="1725943"/>
                  <a:pt x="6436159" y="1396018"/>
                </a:cubicBezTo>
                <a:lnTo>
                  <a:pt x="6498333" y="1381988"/>
                </a:lnTo>
                <a:lnTo>
                  <a:pt x="6498333" y="0"/>
                </a:lnTo>
                <a:lnTo>
                  <a:pt x="723703" y="0"/>
                </a:lnTo>
                <a:lnTo>
                  <a:pt x="629735" y="31770"/>
                </a:lnTo>
                <a:cubicBezTo>
                  <a:pt x="421263" y="101447"/>
                  <a:pt x="228886" y="161708"/>
                  <a:pt x="127078" y="173371"/>
                </a:cubicBezTo>
                <a:cubicBezTo>
                  <a:pt x="86644" y="176827"/>
                  <a:pt x="25993" y="163004"/>
                  <a:pt x="0" y="235577"/>
                </a:cubicBezTo>
                <a:cubicBezTo>
                  <a:pt x="306144" y="346163"/>
                  <a:pt x="641170" y="183739"/>
                  <a:pt x="967530" y="225208"/>
                </a:cubicBezTo>
                <a:cubicBezTo>
                  <a:pt x="866445" y="353075"/>
                  <a:pt x="745142" y="384177"/>
                  <a:pt x="620954" y="408367"/>
                </a:cubicBezTo>
                <a:cubicBezTo>
                  <a:pt x="589182" y="415279"/>
                  <a:pt x="542972" y="422191"/>
                  <a:pt x="542972" y="463661"/>
                </a:cubicBezTo>
                <a:cubicBezTo>
                  <a:pt x="542972" y="515499"/>
                  <a:pt x="594959" y="505130"/>
                  <a:pt x="635392" y="515499"/>
                </a:cubicBezTo>
                <a:cubicBezTo>
                  <a:pt x="693155" y="529321"/>
                  <a:pt x="762471" y="470573"/>
                  <a:pt x="843339" y="532778"/>
                </a:cubicBezTo>
                <a:cubicBezTo>
                  <a:pt x="646945" y="574247"/>
                  <a:pt x="476544" y="588071"/>
                  <a:pt x="297479" y="584615"/>
                </a:cubicBezTo>
                <a:cubicBezTo>
                  <a:pt x="323472" y="629541"/>
                  <a:pt x="378348" y="639908"/>
                  <a:pt x="358130" y="688289"/>
                </a:cubicBezTo>
                <a:cubicBezTo>
                  <a:pt x="343689" y="726304"/>
                  <a:pt x="283038" y="760862"/>
                  <a:pt x="326361" y="809243"/>
                </a:cubicBezTo>
                <a:cubicBezTo>
                  <a:pt x="427447" y="843802"/>
                  <a:pt x="554524" y="788508"/>
                  <a:pt x="649833" y="854169"/>
                </a:cubicBezTo>
                <a:cubicBezTo>
                  <a:pt x="782688" y="947476"/>
                  <a:pt x="961753" y="940565"/>
                  <a:pt x="1111937" y="992402"/>
                </a:cubicBezTo>
                <a:cubicBezTo>
                  <a:pt x="1161035" y="1009682"/>
                  <a:pt x="1472955" y="1023504"/>
                  <a:pt x="1559599" y="1033872"/>
                </a:cubicBezTo>
                <a:cubicBezTo>
                  <a:pt x="1678015" y="1047696"/>
                  <a:pt x="1805093" y="1023504"/>
                  <a:pt x="1929284" y="1078798"/>
                </a:cubicBezTo>
                <a:cubicBezTo>
                  <a:pt x="1828198" y="1130635"/>
                  <a:pt x="1727113" y="1075343"/>
                  <a:pt x="1608698" y="1154826"/>
                </a:cubicBezTo>
                <a:cubicBezTo>
                  <a:pt x="1825309" y="1175561"/>
                  <a:pt x="2015928" y="1158282"/>
                  <a:pt x="2183442" y="1227398"/>
                </a:cubicBezTo>
                <a:cubicBezTo>
                  <a:pt x="2203658" y="1237767"/>
                  <a:pt x="2238314" y="1220487"/>
                  <a:pt x="2267197" y="1217031"/>
                </a:cubicBezTo>
                <a:cubicBezTo>
                  <a:pt x="2561787" y="1179017"/>
                  <a:pt x="2853490" y="1134091"/>
                  <a:pt x="3148082" y="1123724"/>
                </a:cubicBezTo>
                <a:cubicBezTo>
                  <a:pt x="3214508" y="1120268"/>
                  <a:pt x="3327146" y="1092621"/>
                  <a:pt x="3330034" y="1154826"/>
                </a:cubicBezTo>
                <a:cubicBezTo>
                  <a:pt x="3330034" y="1251589"/>
                  <a:pt x="3214508" y="1220487"/>
                  <a:pt x="3145192" y="1230854"/>
                </a:cubicBezTo>
                <a:cubicBezTo>
                  <a:pt x="2931471" y="1268869"/>
                  <a:pt x="2711970" y="1282691"/>
                  <a:pt x="2504025" y="1376000"/>
                </a:cubicBezTo>
                <a:cubicBezTo>
                  <a:pt x="2654207" y="1365632"/>
                  <a:pt x="2804392" y="1358720"/>
                  <a:pt x="2954575" y="1348352"/>
                </a:cubicBezTo>
                <a:cubicBezTo>
                  <a:pt x="2787063" y="1386367"/>
                  <a:pt x="2654207" y="1476218"/>
                  <a:pt x="2492471" y="1524600"/>
                </a:cubicBezTo>
                <a:cubicBezTo>
                  <a:pt x="2408715" y="1548791"/>
                  <a:pt x="2342289" y="1579893"/>
                  <a:pt x="2342289" y="1579893"/>
                </a:cubicBezTo>
                <a:cubicBezTo>
                  <a:pt x="2342289" y="1579893"/>
                  <a:pt x="2356730" y="1655921"/>
                  <a:pt x="2489584" y="1693935"/>
                </a:cubicBezTo>
                <a:cubicBezTo>
                  <a:pt x="2563232" y="1717262"/>
                  <a:pt x="2820457" y="1728925"/>
                  <a:pt x="2987112" y="1730384"/>
                </a:cubicBezTo>
                <a:close/>
              </a:path>
            </a:pathLst>
          </a:custGeom>
          <a:solidFill>
            <a:srgbClr val="E72983">
              <a:alpha val="10000"/>
            </a:srgbClr>
          </a:solidFill>
          <a:ln w="32707" cap="flat">
            <a:noFill/>
            <a:prstDash val="solid"/>
            <a:miter/>
          </a:ln>
        </p:spPr>
        <p:txBody>
          <a:bodyPr wrap="square" rtlCol="0" anchor="ctr">
            <a:noAutofit/>
          </a:bodyPr>
          <a:lstStyle/>
          <a:p>
            <a:endParaRPr lang="en-US">
              <a:solidFill>
                <a:schemeClr val="tx1"/>
              </a:solidFill>
            </a:endParaRPr>
          </a:p>
        </p:txBody>
      </p:sp>
    </p:spTree>
    <p:extLst>
      <p:ext uri="{BB962C8B-B14F-4D97-AF65-F5344CB8AC3E}">
        <p14:creationId xmlns:p14="http://schemas.microsoft.com/office/powerpoint/2010/main" val="38996138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7E0415-2D44-8E43-A594-F598640784B9}"/>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a:t>ACTION POINTS</a:t>
            </a:r>
          </a:p>
        </p:txBody>
      </p:sp>
      <p:pic>
        <p:nvPicPr>
          <p:cNvPr id="7" name="Graphic 6" descr="Bullseye">
            <a:extLst>
              <a:ext uri="{FF2B5EF4-FFF2-40B4-BE49-F238E27FC236}">
                <a16:creationId xmlns:a16="http://schemas.microsoft.com/office/drawing/2014/main" id="{7B03910F-AE15-4188-BDA3-E4C7F71C9F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16180083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576E0-A92E-944E-AF4B-365C8A8B3DF2}"/>
              </a:ext>
            </a:extLst>
          </p:cNvPr>
          <p:cNvSpPr>
            <a:spLocks noGrp="1"/>
          </p:cNvSpPr>
          <p:nvPr>
            <p:ph type="title"/>
          </p:nvPr>
        </p:nvSpPr>
        <p:spPr/>
        <p:txBody>
          <a:bodyPr/>
          <a:lstStyle/>
          <a:p>
            <a:r>
              <a:rPr lang="en-US" dirty="0">
                <a:solidFill>
                  <a:schemeClr val="accent2"/>
                </a:solidFill>
              </a:rPr>
              <a:t>REFLECTION</a:t>
            </a:r>
            <a:br>
              <a:rPr lang="en-US" dirty="0">
                <a:solidFill>
                  <a:schemeClr val="accent1"/>
                </a:solidFill>
              </a:rPr>
            </a:br>
            <a:r>
              <a:rPr lang="en-US" dirty="0">
                <a:solidFill>
                  <a:schemeClr val="accent2"/>
                </a:solidFill>
              </a:rPr>
              <a:t>Action Point</a:t>
            </a:r>
          </a:p>
        </p:txBody>
      </p:sp>
      <p:graphicFrame>
        <p:nvGraphicFramePr>
          <p:cNvPr id="5" name="Content Placeholder 2">
            <a:extLst>
              <a:ext uri="{FF2B5EF4-FFF2-40B4-BE49-F238E27FC236}">
                <a16:creationId xmlns:a16="http://schemas.microsoft.com/office/drawing/2014/main" id="{E2E9BFA6-8BCE-4F91-96E8-06473967CEF9}"/>
              </a:ext>
            </a:extLst>
          </p:cNvPr>
          <p:cNvGraphicFramePr>
            <a:graphicFrameLocks noGrp="1"/>
          </p:cNvGraphicFramePr>
          <p:nvPr>
            <p:ph idx="1"/>
            <p:extLst>
              <p:ext uri="{D42A27DB-BD31-4B8C-83A1-F6EECF244321}">
                <p14:modId xmlns:p14="http://schemas.microsoft.com/office/powerpoint/2010/main" val="3297924056"/>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39218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BC3F91-CD42-3249-B05B-3C87C1CCA7AB}"/>
              </a:ext>
            </a:extLst>
          </p:cNvPr>
          <p:cNvSpPr>
            <a:spLocks noGrp="1"/>
          </p:cNvSpPr>
          <p:nvPr>
            <p:ph type="title"/>
          </p:nvPr>
        </p:nvSpPr>
        <p:spPr>
          <a:xfrm>
            <a:off x="838200" y="1495426"/>
            <a:ext cx="3220880" cy="4024310"/>
          </a:xfrm>
        </p:spPr>
        <p:txBody>
          <a:bodyPr>
            <a:normAutofit/>
          </a:bodyPr>
          <a:lstStyle/>
          <a:p>
            <a:r>
              <a:rPr lang="en-US" sz="3300"/>
              <a:t>DIGITAL LEARNING Action Point</a:t>
            </a:r>
          </a:p>
        </p:txBody>
      </p:sp>
      <p:graphicFrame>
        <p:nvGraphicFramePr>
          <p:cNvPr id="12" name="Content Placeholder 2">
            <a:extLst>
              <a:ext uri="{FF2B5EF4-FFF2-40B4-BE49-F238E27FC236}">
                <a16:creationId xmlns:a16="http://schemas.microsoft.com/office/drawing/2014/main" id="{488FCCDF-0E86-43CB-B8B9-D4ED419A6C27}"/>
              </a:ext>
            </a:extLst>
          </p:cNvPr>
          <p:cNvGraphicFramePr>
            <a:graphicFrameLocks noGrp="1"/>
          </p:cNvGraphicFramePr>
          <p:nvPr>
            <p:ph idx="1"/>
            <p:extLst>
              <p:ext uri="{D42A27DB-BD31-4B8C-83A1-F6EECF244321}">
                <p14:modId xmlns:p14="http://schemas.microsoft.com/office/powerpoint/2010/main" val="503627693"/>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53712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E72983"/>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523EE39-980A-D245-A2E5-F7BDC7479949}"/>
              </a:ext>
            </a:extLst>
          </p:cNvPr>
          <p:cNvSpPr>
            <a:spLocks noGrp="1"/>
          </p:cNvSpPr>
          <p:nvPr>
            <p:ph type="title"/>
          </p:nvPr>
        </p:nvSpPr>
        <p:spPr>
          <a:xfrm>
            <a:off x="838200" y="713312"/>
            <a:ext cx="3461084" cy="5431376"/>
          </a:xfrm>
        </p:spPr>
        <p:txBody>
          <a:bodyPr>
            <a:normAutofit/>
          </a:bodyPr>
          <a:lstStyle/>
          <a:p>
            <a:r>
              <a:rPr lang="en-US">
                <a:solidFill>
                  <a:srgbClr val="FFFFFF"/>
                </a:solidFill>
              </a:rPr>
              <a:t>TIME KEEPING</a:t>
            </a:r>
            <a:br>
              <a:rPr lang="en-US">
                <a:solidFill>
                  <a:srgbClr val="FFFFFF"/>
                </a:solidFill>
              </a:rPr>
            </a:br>
            <a:r>
              <a:rPr lang="en-US">
                <a:solidFill>
                  <a:srgbClr val="FFFFFF"/>
                </a:solidFill>
              </a:rPr>
              <a:t>Action Point</a:t>
            </a:r>
          </a:p>
        </p:txBody>
      </p:sp>
      <p:sp>
        <p:nvSpPr>
          <p:cNvPr id="3" name="Content Placeholder 2">
            <a:extLst>
              <a:ext uri="{FF2B5EF4-FFF2-40B4-BE49-F238E27FC236}">
                <a16:creationId xmlns:a16="http://schemas.microsoft.com/office/drawing/2014/main" id="{82B0B903-B342-6D41-A09B-C3AB059E20B1}"/>
              </a:ext>
            </a:extLst>
          </p:cNvPr>
          <p:cNvSpPr>
            <a:spLocks noGrp="1"/>
          </p:cNvSpPr>
          <p:nvPr>
            <p:ph idx="1"/>
          </p:nvPr>
        </p:nvSpPr>
        <p:spPr>
          <a:xfrm>
            <a:off x="6095999" y="713313"/>
            <a:ext cx="5257801" cy="5431376"/>
          </a:xfrm>
        </p:spPr>
        <p:txBody>
          <a:bodyPr anchor="ctr">
            <a:normAutofit/>
          </a:bodyPr>
          <a:lstStyle/>
          <a:p>
            <a:pPr marL="0" indent="0">
              <a:buNone/>
            </a:pPr>
            <a:r>
              <a:rPr lang="en-US" sz="2000" dirty="0"/>
              <a:t>.</a:t>
            </a:r>
          </a:p>
          <a:p>
            <a:pPr marL="0" indent="0">
              <a:buNone/>
            </a:pPr>
            <a:r>
              <a:rPr lang="en-GB" sz="2000" dirty="0"/>
              <a:t>JOTTING DOWN A LIST AT THE START OF YOUR ACTIVITY WITH TIMES FOR EACH ACTIVITY IS A TOOL I WILL START USING TO MAKE SURE I AM GETTING THE MOST OUT OF MY DAY (COTTRELL, 2013). </a:t>
            </a:r>
          </a:p>
          <a:p>
            <a:pPr marL="0" indent="0">
              <a:buNone/>
            </a:pPr>
            <a:endParaRPr lang="en-US" sz="2000" dirty="0"/>
          </a:p>
        </p:txBody>
      </p:sp>
    </p:spTree>
    <p:extLst>
      <p:ext uri="{BB962C8B-B14F-4D97-AF65-F5344CB8AC3E}">
        <p14:creationId xmlns:p14="http://schemas.microsoft.com/office/powerpoint/2010/main" val="19307363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E72983">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E276B69-E48D-CC45-8ACB-68DC166245A1}"/>
              </a:ext>
            </a:extLst>
          </p:cNvPr>
          <p:cNvSpPr>
            <a:spLocks noGrp="1"/>
          </p:cNvSpPr>
          <p:nvPr>
            <p:ph type="title"/>
          </p:nvPr>
        </p:nvSpPr>
        <p:spPr>
          <a:xfrm>
            <a:off x="838200" y="365125"/>
            <a:ext cx="10515600" cy="1325563"/>
          </a:xfrm>
        </p:spPr>
        <p:txBody>
          <a:bodyPr>
            <a:normAutofit/>
          </a:bodyPr>
          <a:lstStyle/>
          <a:p>
            <a:r>
              <a:rPr lang="en-US"/>
              <a:t>CONCLUSION</a:t>
            </a:r>
          </a:p>
        </p:txBody>
      </p:sp>
      <p:graphicFrame>
        <p:nvGraphicFramePr>
          <p:cNvPr id="5" name="Content Placeholder 2">
            <a:extLst>
              <a:ext uri="{FF2B5EF4-FFF2-40B4-BE49-F238E27FC236}">
                <a16:creationId xmlns:a16="http://schemas.microsoft.com/office/drawing/2014/main" id="{DE3F10BC-B18B-4EA8-9969-D13656EA2260}"/>
              </a:ext>
            </a:extLst>
          </p:cNvPr>
          <p:cNvGraphicFramePr>
            <a:graphicFrameLocks noGrp="1"/>
          </p:cNvGraphicFramePr>
          <p:nvPr>
            <p:ph idx="1"/>
            <p:extLst>
              <p:ext uri="{D42A27DB-BD31-4B8C-83A1-F6EECF244321}">
                <p14:modId xmlns:p14="http://schemas.microsoft.com/office/powerpoint/2010/main" val="1572271496"/>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0042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411E-E61A-864D-A657-A4BE8A78B217}"/>
              </a:ext>
            </a:extLst>
          </p:cNvPr>
          <p:cNvSpPr>
            <a:spLocks noGrp="1"/>
          </p:cNvSpPr>
          <p:nvPr>
            <p:ph type="title"/>
          </p:nvPr>
        </p:nvSpPr>
        <p:spPr/>
        <p:txBody>
          <a:bodyPr/>
          <a:lstStyle/>
          <a:p>
            <a:r>
              <a:rPr lang="en-US" dirty="0">
                <a:solidFill>
                  <a:schemeClr val="accent3"/>
                </a:solidFill>
              </a:rPr>
              <a:t>Reference list</a:t>
            </a:r>
          </a:p>
        </p:txBody>
      </p:sp>
      <p:sp>
        <p:nvSpPr>
          <p:cNvPr id="3" name="Content Placeholder 2">
            <a:extLst>
              <a:ext uri="{FF2B5EF4-FFF2-40B4-BE49-F238E27FC236}">
                <a16:creationId xmlns:a16="http://schemas.microsoft.com/office/drawing/2014/main" id="{C12DCF70-BCFF-6045-951B-69DB200B56EE}"/>
              </a:ext>
            </a:extLst>
          </p:cNvPr>
          <p:cNvSpPr>
            <a:spLocks noGrp="1"/>
          </p:cNvSpPr>
          <p:nvPr>
            <p:ph idx="1"/>
          </p:nvPr>
        </p:nvSpPr>
        <p:spPr>
          <a:xfrm>
            <a:off x="457201" y="1359243"/>
            <a:ext cx="11292016" cy="4874741"/>
          </a:xfrm>
        </p:spPr>
        <p:txBody>
          <a:bodyPr>
            <a:normAutofit fontScale="92500" lnSpcReduction="10000"/>
          </a:bodyPr>
          <a:lstStyle/>
          <a:p>
            <a:pPr marL="0" indent="0">
              <a:buNone/>
            </a:pPr>
            <a:r>
              <a:rPr lang="en-GB" dirty="0"/>
              <a:t> </a:t>
            </a:r>
          </a:p>
          <a:p>
            <a:r>
              <a:rPr lang="en-US" dirty="0"/>
              <a:t>Cottrell, S. (2013) </a:t>
            </a:r>
            <a:r>
              <a:rPr lang="en-US" i="1" dirty="0"/>
              <a:t>The study skills handbook. </a:t>
            </a:r>
            <a:r>
              <a:rPr lang="en-US" dirty="0"/>
              <a:t>4</a:t>
            </a:r>
            <a:r>
              <a:rPr lang="en-US" baseline="30000" dirty="0"/>
              <a:t>th </a:t>
            </a:r>
            <a:r>
              <a:rPr lang="en-GB" dirty="0"/>
              <a:t>Ed. London: Palgrave Macmillan.</a:t>
            </a:r>
          </a:p>
          <a:p>
            <a:endParaRPr lang="en-GB" dirty="0"/>
          </a:p>
          <a:p>
            <a:r>
              <a:rPr lang="en-GB" dirty="0"/>
              <a:t>Diabetes (2019) [photo]. Available at: </a:t>
            </a:r>
            <a:r>
              <a:rPr lang="en-GB" u="sng" dirty="0">
                <a:hlinkClick r:id="rId2"/>
              </a:rPr>
              <a:t>https://www.diabetes.co.uk/teenagers/teenagers-and-diabetes-control.html</a:t>
            </a:r>
            <a:r>
              <a:rPr lang="en-GB" dirty="0"/>
              <a:t> (Accessed 21 November 2021).</a:t>
            </a:r>
          </a:p>
          <a:p>
            <a:endParaRPr lang="en-GB" dirty="0"/>
          </a:p>
          <a:p>
            <a:r>
              <a:rPr lang="en-US" i="1" baseline="30000" dirty="0"/>
              <a:t> </a:t>
            </a:r>
            <a:r>
              <a:rPr lang="en-US" dirty="0"/>
              <a:t>Gibbs, G. (1988) Learning by doing [diagram]. Available at: </a:t>
            </a:r>
            <a:r>
              <a:rPr lang="en-US" u="sng" dirty="0">
                <a:hlinkClick r:id="rId3"/>
              </a:rPr>
              <a:t>https://www.mindtools.com/pages/article/reflective-cycle.htm</a:t>
            </a:r>
            <a:r>
              <a:rPr lang="en-US" dirty="0"/>
              <a:t> (Accessed 21 November 2021).</a:t>
            </a:r>
            <a:endParaRPr lang="en-GB" dirty="0"/>
          </a:p>
          <a:p>
            <a:endParaRPr lang="en-US" i="1" baseline="30000" dirty="0"/>
          </a:p>
          <a:p>
            <a:endParaRPr lang="en-US" i="1" dirty="0"/>
          </a:p>
        </p:txBody>
      </p:sp>
    </p:spTree>
    <p:extLst>
      <p:ext uri="{BB962C8B-B14F-4D97-AF65-F5344CB8AC3E}">
        <p14:creationId xmlns:p14="http://schemas.microsoft.com/office/powerpoint/2010/main" val="27428669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F2B4-0C10-FF43-A3FE-415B75E19043}"/>
              </a:ext>
            </a:extLst>
          </p:cNvPr>
          <p:cNvSpPr>
            <a:spLocks noGrp="1"/>
          </p:cNvSpPr>
          <p:nvPr>
            <p:ph type="title"/>
          </p:nvPr>
        </p:nvSpPr>
        <p:spPr/>
        <p:txBody>
          <a:bodyPr/>
          <a:lstStyle/>
          <a:p>
            <a:r>
              <a:rPr lang="en-US" dirty="0">
                <a:solidFill>
                  <a:schemeClr val="accent3"/>
                </a:solidFill>
              </a:rPr>
              <a:t>Reference list</a:t>
            </a:r>
            <a:endParaRPr lang="en-US" dirty="0"/>
          </a:p>
        </p:txBody>
      </p:sp>
      <p:sp>
        <p:nvSpPr>
          <p:cNvPr id="3" name="Content Placeholder 2">
            <a:extLst>
              <a:ext uri="{FF2B5EF4-FFF2-40B4-BE49-F238E27FC236}">
                <a16:creationId xmlns:a16="http://schemas.microsoft.com/office/drawing/2014/main" id="{330F822B-4A95-9848-9848-026AF8613DAC}"/>
              </a:ext>
            </a:extLst>
          </p:cNvPr>
          <p:cNvSpPr>
            <a:spLocks noGrp="1"/>
          </p:cNvSpPr>
          <p:nvPr>
            <p:ph idx="1"/>
          </p:nvPr>
        </p:nvSpPr>
        <p:spPr>
          <a:xfrm>
            <a:off x="321277" y="1507523"/>
            <a:ext cx="11032524" cy="5103341"/>
          </a:xfrm>
        </p:spPr>
        <p:txBody>
          <a:bodyPr>
            <a:normAutofit fontScale="92500" lnSpcReduction="10000"/>
          </a:bodyPr>
          <a:lstStyle/>
          <a:p>
            <a:r>
              <a:rPr lang="en-GB" dirty="0" err="1"/>
              <a:t>Sapin</a:t>
            </a:r>
            <a:r>
              <a:rPr lang="en-GB" dirty="0"/>
              <a:t>, K. (2013) </a:t>
            </a:r>
            <a:r>
              <a:rPr lang="en-GB" i="1" dirty="0"/>
              <a:t>Essential skills for youth work practice</a:t>
            </a:r>
            <a:r>
              <a:rPr lang="en-GB" dirty="0"/>
              <a:t>. 2</a:t>
            </a:r>
            <a:r>
              <a:rPr lang="en-GB" baseline="30000" dirty="0"/>
              <a:t>nd</a:t>
            </a:r>
            <a:r>
              <a:rPr lang="en-GB" dirty="0"/>
              <a:t> ed. London: SAGE Publications Ltd.</a:t>
            </a:r>
          </a:p>
          <a:p>
            <a:pPr marL="0" indent="0">
              <a:buNone/>
            </a:pPr>
            <a:r>
              <a:rPr lang="en-US" baseline="30000" dirty="0"/>
              <a:t> </a:t>
            </a:r>
            <a:endParaRPr lang="en-GB" dirty="0"/>
          </a:p>
          <a:p>
            <a:r>
              <a:rPr lang="en-GB" dirty="0"/>
              <a:t>Tarrant, P. (2013) </a:t>
            </a:r>
            <a:r>
              <a:rPr lang="en-GB" i="1" dirty="0"/>
              <a:t>Reflective Practice and Professional Development</a:t>
            </a:r>
            <a:r>
              <a:rPr lang="en-GB" dirty="0"/>
              <a:t>. London: SAGE Publications Ltd.</a:t>
            </a:r>
          </a:p>
          <a:p>
            <a:pPr marL="0" indent="0">
              <a:buNone/>
            </a:pPr>
            <a:endParaRPr lang="en-GB" dirty="0"/>
          </a:p>
          <a:p>
            <a:r>
              <a:rPr lang="en-GB" dirty="0"/>
              <a:t>Wood, J. et al. (2015) Youth work: </a:t>
            </a:r>
            <a:r>
              <a:rPr lang="en-GB" i="1" dirty="0"/>
              <a:t>preparation for practice</a:t>
            </a:r>
            <a:r>
              <a:rPr lang="en-GB" dirty="0"/>
              <a:t>. [online]. Abingdon, Oxon: Routledge.</a:t>
            </a:r>
          </a:p>
          <a:p>
            <a:r>
              <a:rPr lang="en-GB" dirty="0"/>
              <a:t> Youth Work In Wales Review Group. (2018). </a:t>
            </a:r>
            <a:r>
              <a:rPr lang="en-GB" i="1" dirty="0"/>
              <a:t>Principle And Purposes.</a:t>
            </a:r>
            <a:r>
              <a:rPr lang="en-GB" dirty="0"/>
              <a:t> [online] Available At: </a:t>
            </a:r>
            <a:r>
              <a:rPr lang="en-GB" dirty="0">
                <a:hlinkClick r:id="rId2"/>
              </a:rPr>
              <a:t>https://www.cwvys.org.uk/wp-content/uploads/2018/11/YOUTH-WORK-IN-WALES-PRINCIPLES-AND-PURPOSES.pdf</a:t>
            </a:r>
            <a:r>
              <a:rPr lang="en-GB" dirty="0"/>
              <a:t> (Accessed: 21 November 2021).</a:t>
            </a:r>
          </a:p>
          <a:p>
            <a:pPr marL="0" indent="0">
              <a:buNone/>
            </a:pPr>
            <a:endParaRPr lang="en-US" dirty="0"/>
          </a:p>
        </p:txBody>
      </p:sp>
    </p:spTree>
    <p:extLst>
      <p:ext uri="{BB962C8B-B14F-4D97-AF65-F5344CB8AC3E}">
        <p14:creationId xmlns:p14="http://schemas.microsoft.com/office/powerpoint/2010/main" val="17766776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theme/theme1.xml><?xml version="1.0" encoding="utf-8"?>
<a:theme xmlns:a="http://schemas.openxmlformats.org/drawingml/2006/main" name="BrushVTI">
  <a:themeElements>
    <a:clrScheme name="AnalogousFromDarkSeedLeftStep">
      <a:dk1>
        <a:srgbClr val="000000"/>
      </a:dk1>
      <a:lt1>
        <a:srgbClr val="FFFFFF"/>
      </a:lt1>
      <a:dk2>
        <a:srgbClr val="301B2D"/>
      </a:dk2>
      <a:lt2>
        <a:srgbClr val="F0F3F2"/>
      </a:lt2>
      <a:accent1>
        <a:srgbClr val="E72983"/>
      </a:accent1>
      <a:accent2>
        <a:srgbClr val="D517C0"/>
      </a:accent2>
      <a:accent3>
        <a:srgbClr val="AD29E7"/>
      </a:accent3>
      <a:accent4>
        <a:srgbClr val="5725D7"/>
      </a:accent4>
      <a:accent5>
        <a:srgbClr val="2944E7"/>
      </a:accent5>
      <a:accent6>
        <a:srgbClr val="1781D5"/>
      </a:accent6>
      <a:hlink>
        <a:srgbClr val="433FB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17965</TotalTime>
  <Words>834</Words>
  <Application>Microsoft Macintosh PowerPoint</Application>
  <PresentationFormat>Widescreen</PresentationFormat>
  <Paragraphs>102</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Gothic</vt:lpstr>
      <vt:lpstr>Elephant</vt:lpstr>
      <vt:lpstr>BrushVTI</vt:lpstr>
      <vt:lpstr>KITTY JONES</vt:lpstr>
      <vt:lpstr>CONTENTS </vt:lpstr>
      <vt:lpstr>PowerPoint Presentation</vt:lpstr>
      <vt:lpstr>Learning as many study skills as possible will help our future as practitioners.</vt:lpstr>
      <vt:lpstr>MY CHOSEN STUDY SKILLS</vt:lpstr>
      <vt:lpstr>Reflection</vt:lpstr>
      <vt:lpstr>REFLECTION</vt:lpstr>
      <vt:lpstr>REFLECTION</vt:lpstr>
      <vt:lpstr>REFLECTION</vt:lpstr>
      <vt:lpstr>Reflection</vt:lpstr>
      <vt:lpstr>Digital learning</vt:lpstr>
      <vt:lpstr>DIGITAL LEARNING</vt:lpstr>
      <vt:lpstr>DIGTAL LEARNING</vt:lpstr>
      <vt:lpstr>DIGITAL LEARNING</vt:lpstr>
      <vt:lpstr>TIME KEEPING</vt:lpstr>
      <vt:lpstr>TIME KEEPING</vt:lpstr>
      <vt:lpstr>TIME KEEPING</vt:lpstr>
      <vt:lpstr>TIME KEEPING</vt:lpstr>
      <vt:lpstr>TIME KEEPING</vt:lpstr>
      <vt:lpstr>ACTION POINTS</vt:lpstr>
      <vt:lpstr>REFLECTION Action Point</vt:lpstr>
      <vt:lpstr>DIGITAL LEARNING Action Point</vt:lpstr>
      <vt:lpstr>TIME KEEPING Action Point</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KITTY JONES</dc:title>
  <dc:creator>KITTY  JONES</dc:creator>
  <cp:lastModifiedBy>KITTY  JONES</cp:lastModifiedBy>
  <cp:revision>7</cp:revision>
  <dcterms:created xsi:type="dcterms:W3CDTF">2021-11-11T12:14:12Z</dcterms:created>
  <dcterms:modified xsi:type="dcterms:W3CDTF">2021-11-23T23:40:12Z</dcterms:modified>
</cp:coreProperties>
</file>