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 snapToObjects="1">
      <p:cViewPr>
        <p:scale>
          <a:sx n="121" d="100"/>
          <a:sy n="121" d="100"/>
        </p:scale>
        <p:origin x="200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22E80-C338-524C-A81B-E3C491A5AB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96E291-73B2-094A-8059-0B5B8E2F9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864A3-31C7-5242-BF51-48FBB835F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6861A-6D81-DE44-8654-9855C9C9D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09660-7266-D648-BD47-9F1C381F5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732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A176F-EC10-7E4A-A8E3-13A195043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79B17-11AC-8B41-B67C-CFCF0F1E1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60BAD-293C-9644-BD9A-29F41FA2C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DBFB6-7F8F-3545-81CA-30438C1C6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67259-5047-F848-82D4-D737FC2C4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185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B469-C5E7-1C4B-B381-374A1D808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542C2B-E271-314D-BF56-C7B50BFB06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29D52-B485-7D45-8CE8-586B4E67E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B71FD-D327-1C48-8AB2-F69941228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E397D-D52E-7547-8644-070B2F85B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403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55105-056A-1141-A05C-4B33D8D65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F0B9C-7543-8943-89A7-CBF91F7FC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2CDAE-3A2E-6B4F-A973-35246EFA20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E2038F-AA07-5C4D-81AB-E01522D1F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E88AE-129C-7C44-B6A2-06F50E884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0AAD5A-7394-CE44-8378-5F79EF2C5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127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8B15E-B4F8-6045-B330-182A9ACC2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92855D-D3C3-6147-A1CD-3F3866BEA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19973F-C3E7-8942-943A-D98BA559D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75659-5CAD-6B4C-BB3B-53A904E6B8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63C1C7-5DC2-2642-9F18-EACD989B65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BE6D90-07E1-8D40-BADC-D3D2DA006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F5A871-FD6B-3F45-9009-E22FA5369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1E0484-8CEC-7A48-969E-BA981B3D3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636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FB722-C929-7A4F-8756-F3F5A5161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5BFCDA-B5EC-294D-AD37-3F411054B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420229-7487-EE4E-9489-50BBA3FCF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78A5D6-B5C3-D24A-BC08-CCE2C6659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852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F5DF1D-042F-0440-994C-AE5F380AA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D26E10-F38B-FD46-9E9C-B00BDAE18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A71890-20B7-4442-9832-79361097B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56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AF558-4009-7E4F-82F2-75EAD7ED4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66AF9-4B98-8B48-9590-0F19AD7EF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3C8D6D-FF56-F244-A152-CB6CE93CB8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E4098E-CAD8-1140-BF70-FBBB2C87D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4FCDBB-38FB-1E40-8627-BA87A875E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FF5B1-0A83-4D43-BD0F-5E39979E6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461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1D474-6083-B24E-9F91-CDCED4735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11FBEA-9239-8449-996F-26FDC9D7BF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C2E116-64F2-A140-9DA4-48602DB2A1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BF0805-3F99-AF4B-B927-12D4CF27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4C912-CD75-B340-AF2F-C9480769A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BB21C2-CE66-A041-9E91-C4BB82C50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209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DC6A-C63C-0341-8DCD-66B9B1553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805827-4A1C-9346-A1B4-B4E5E8BED2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4DE037-AA51-8841-B23D-BD1F7BCB5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1B554-1B91-DF48-99F1-DE94E6494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3FCBA-1D7C-C846-ACC5-2AE7C8425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110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8C66E2-AED3-A74A-8533-8F6FF5B1B4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D9CB1-BACA-BE45-8A1C-2A7A4B4B3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79121-5E9F-E94E-929B-70E9F250C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2D38D-0839-324B-B0F4-F4760C37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7B0D7-E3DF-9C4B-98E9-955383201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44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6B21A0-91F4-3D49-BFCC-7702076F7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DD8B6-F122-2942-9643-C44A566A4C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9B013-6F55-F242-8D00-BBBB317093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01DEA-48A7-4D43-A27C-035503D34826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11202-F99D-7B46-8FD6-141A680A51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E7DD2-351C-5142-9C52-E3E11EC269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B5442-AE92-454B-BF87-B5F38583C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179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2769F4-B580-5B4E-A5B0-190E3E8288BA}"/>
              </a:ext>
            </a:extLst>
          </p:cNvPr>
          <p:cNvSpPr txBox="1"/>
          <p:nvPr/>
        </p:nvSpPr>
        <p:spPr>
          <a:xfrm>
            <a:off x="3668486" y="1349829"/>
            <a:ext cx="4855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/>
              <a:t>SCRAPER BOARD</a:t>
            </a:r>
          </a:p>
        </p:txBody>
      </p:sp>
      <p:pic>
        <p:nvPicPr>
          <p:cNvPr id="8" name="Picture 7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C9DD059D-FF51-0B47-B990-519EC42BDC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9150" y="2180826"/>
            <a:ext cx="5321300" cy="351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962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8336F4AE-3A9F-164C-B196-71AA358FB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660" y="0"/>
            <a:ext cx="48246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466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CCFD227F-5D80-AF4C-B2A4-78D9164FF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5903" y="0"/>
            <a:ext cx="48201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607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674D4191-1742-B549-B33F-A2333F6F1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4928" y="398318"/>
            <a:ext cx="4082143" cy="6061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363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lack, bird, parrot&#10;&#10;Description automatically generated">
            <a:extLst>
              <a:ext uri="{FF2B5EF4-FFF2-40B4-BE49-F238E27FC236}">
                <a16:creationId xmlns:a16="http://schemas.microsoft.com/office/drawing/2014/main" id="{8FFDE606-6794-3845-A523-B9FC3B65F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1888" y="0"/>
            <a:ext cx="51482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903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photo of a lion&#10;&#10;Description automatically generated with medium confidence">
            <a:extLst>
              <a:ext uri="{FF2B5EF4-FFF2-40B4-BE49-F238E27FC236}">
                <a16:creationId xmlns:a16="http://schemas.microsoft.com/office/drawing/2014/main" id="{6709E526-927A-2A4A-A1D7-1BC13D0B6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381000"/>
            <a:ext cx="6096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939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outdoor, person, crowd&#10;&#10;Description automatically generated">
            <a:extLst>
              <a:ext uri="{FF2B5EF4-FFF2-40B4-BE49-F238E27FC236}">
                <a16:creationId xmlns:a16="http://schemas.microsoft.com/office/drawing/2014/main" id="{7C9DA852-AD69-BB48-B293-A316D0679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250" y="361950"/>
            <a:ext cx="7937500" cy="613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800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5FF115F0-9E0A-A44D-A9CE-704C34A699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5128" y="787400"/>
            <a:ext cx="3175000" cy="5283200"/>
          </a:xfrm>
          <a:prstGeom prst="rect">
            <a:avLst/>
          </a:prstGeom>
        </p:spPr>
      </p:pic>
      <p:pic>
        <p:nvPicPr>
          <p:cNvPr id="5" name="Picture 4" descr="A person with a mustache&#10;&#10;Description automatically generated with medium confidence">
            <a:extLst>
              <a:ext uri="{FF2B5EF4-FFF2-40B4-BE49-F238E27FC236}">
                <a16:creationId xmlns:a16="http://schemas.microsoft.com/office/drawing/2014/main" id="{D6A217DB-D963-4F4E-BCE7-0E88990493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8586" y="787400"/>
            <a:ext cx="3175000" cy="528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68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BEFD3D00-0886-934D-A2E2-903DB2BD66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428" y="413346"/>
            <a:ext cx="5225143" cy="603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960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itting around a table&#10;&#10;Description automatically generated">
            <a:extLst>
              <a:ext uri="{FF2B5EF4-FFF2-40B4-BE49-F238E27FC236}">
                <a16:creationId xmlns:a16="http://schemas.microsoft.com/office/drawing/2014/main" id="{DB999CBB-0437-CAE9-45A6-E1FFA642D8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563" b="21728"/>
          <a:stretch/>
        </p:blipFill>
        <p:spPr>
          <a:xfrm>
            <a:off x="1785938" y="1206500"/>
            <a:ext cx="8130948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204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riding a large armadillo&#10;&#10;Description automatically generated">
            <a:extLst>
              <a:ext uri="{FF2B5EF4-FFF2-40B4-BE49-F238E27FC236}">
                <a16:creationId xmlns:a16="http://schemas.microsoft.com/office/drawing/2014/main" id="{040683CA-43F3-B90F-C990-F6185E0B4F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123" y="1345325"/>
            <a:ext cx="5666229" cy="430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053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two baby ducks&#10;&#10;Description automatically generated">
            <a:extLst>
              <a:ext uri="{FF2B5EF4-FFF2-40B4-BE49-F238E27FC236}">
                <a16:creationId xmlns:a16="http://schemas.microsoft.com/office/drawing/2014/main" id="{08528D2D-FD38-D3C2-2568-162EB1589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298450"/>
            <a:ext cx="7620000" cy="626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0909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</Words>
  <Application>Microsoft Macintosh PowerPoint</Application>
  <PresentationFormat>Widescreen</PresentationFormat>
  <Paragraphs>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2</cp:revision>
  <dcterms:created xsi:type="dcterms:W3CDTF">2022-03-02T18:44:57Z</dcterms:created>
  <dcterms:modified xsi:type="dcterms:W3CDTF">2024-03-14T10:21:30Z</dcterms:modified>
</cp:coreProperties>
</file>