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10"/>
  </p:notesMasterIdLst>
  <p:sldIdLst>
    <p:sldId id="257" r:id="rId2"/>
    <p:sldId id="261" r:id="rId3"/>
    <p:sldId id="258" r:id="rId4"/>
    <p:sldId id="259" r:id="rId5"/>
    <p:sldId id="262" r:id="rId6"/>
    <p:sldId id="265" r:id="rId7"/>
    <p:sldId id="264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CB58D9-D895-FD43-8B26-1170130C0457}" v="93" dt="2024-02-18T22:29:36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sey Bowen (2304253)" userId="229c8807-a882-4496-b95b-680466a2b4a8" providerId="ADAL" clId="{3AF7F22E-2C78-7249-BBF4-B7B0E1D20C1F}"/>
    <pc:docChg chg="custSel modSld">
      <pc:chgData name="Casey Bowen (2304253)" userId="229c8807-a882-4496-b95b-680466a2b4a8" providerId="ADAL" clId="{3AF7F22E-2C78-7249-BBF4-B7B0E1D20C1F}" dt="2023-11-29T22:24:35.957" v="64" actId="1076"/>
      <pc:docMkLst>
        <pc:docMk/>
      </pc:docMkLst>
      <pc:sldChg chg="modSp">
        <pc:chgData name="Casey Bowen (2304253)" userId="229c8807-a882-4496-b95b-680466a2b4a8" providerId="ADAL" clId="{3AF7F22E-2C78-7249-BBF4-B7B0E1D20C1F}" dt="2023-11-29T22:24:35.957" v="64" actId="1076"/>
        <pc:sldMkLst>
          <pc:docMk/>
          <pc:sldMk cId="1205210223" sldId="261"/>
        </pc:sldMkLst>
        <pc:spChg chg="mod">
          <ac:chgData name="Casey Bowen (2304253)" userId="229c8807-a882-4496-b95b-680466a2b4a8" providerId="ADAL" clId="{3AF7F22E-2C78-7249-BBF4-B7B0E1D20C1F}" dt="2023-11-29T22:24:35.957" v="64" actId="1076"/>
          <ac:spMkLst>
            <pc:docMk/>
            <pc:sldMk cId="1205210223" sldId="261"/>
            <ac:spMk id="2" creationId="{C5B05A9F-AA3E-8C40-8A7A-C127ADA78A20}"/>
          </ac:spMkLst>
        </pc:spChg>
        <pc:picChg chg="mod">
          <ac:chgData name="Casey Bowen (2304253)" userId="229c8807-a882-4496-b95b-680466a2b4a8" providerId="ADAL" clId="{3AF7F22E-2C78-7249-BBF4-B7B0E1D20C1F}" dt="2023-11-29T22:24:14.197" v="35" actId="1076"/>
          <ac:picMkLst>
            <pc:docMk/>
            <pc:sldMk cId="1205210223" sldId="261"/>
            <ac:picMk id="1026" creationId="{C5658798-1E83-CD41-B321-B9AA487038F1}"/>
          </ac:picMkLst>
        </pc:picChg>
      </pc:sldChg>
      <pc:sldChg chg="addSp delSp modSp">
        <pc:chgData name="Casey Bowen (2304253)" userId="229c8807-a882-4496-b95b-680466a2b4a8" providerId="ADAL" clId="{3AF7F22E-2C78-7249-BBF4-B7B0E1D20C1F}" dt="2023-11-29T22:22:30.714" v="33" actId="21"/>
        <pc:sldMkLst>
          <pc:docMk/>
          <pc:sldMk cId="3386240548" sldId="262"/>
        </pc:sldMkLst>
        <pc:spChg chg="del">
          <ac:chgData name="Casey Bowen (2304253)" userId="229c8807-a882-4496-b95b-680466a2b4a8" providerId="ADAL" clId="{3AF7F22E-2C78-7249-BBF4-B7B0E1D20C1F}" dt="2023-11-29T22:21:23.526" v="0" actId="21"/>
          <ac:spMkLst>
            <pc:docMk/>
            <pc:sldMk cId="3386240548" sldId="262"/>
            <ac:spMk id="2" creationId="{D733A5C9-CA2B-BF42-8284-967CB476F772}"/>
          </ac:spMkLst>
        </pc:spChg>
        <pc:spChg chg="add mod">
          <ac:chgData name="Casey Bowen (2304253)" userId="229c8807-a882-4496-b95b-680466a2b4a8" providerId="ADAL" clId="{3AF7F22E-2C78-7249-BBF4-B7B0E1D20C1F}" dt="2023-11-29T22:21:44" v="31" actId="20577"/>
          <ac:spMkLst>
            <pc:docMk/>
            <pc:sldMk cId="3386240548" sldId="262"/>
            <ac:spMk id="4" creationId="{6218791C-9C55-E211-E0EC-8194B6B43822}"/>
          </ac:spMkLst>
        </pc:spChg>
        <pc:picChg chg="del">
          <ac:chgData name="Casey Bowen (2304253)" userId="229c8807-a882-4496-b95b-680466a2b4a8" providerId="ADAL" clId="{3AF7F22E-2C78-7249-BBF4-B7B0E1D20C1F}" dt="2023-11-29T22:22:30.714" v="33" actId="21"/>
          <ac:picMkLst>
            <pc:docMk/>
            <pc:sldMk cId="3386240548" sldId="262"/>
            <ac:picMk id="6" creationId="{6FAC76BF-00DF-9DFE-0651-08DC50CFA9D6}"/>
          </ac:picMkLst>
        </pc:picChg>
      </pc:sldChg>
      <pc:sldChg chg="addSp delSp modSp">
        <pc:chgData name="Casey Bowen (2304253)" userId="229c8807-a882-4496-b95b-680466a2b4a8" providerId="ADAL" clId="{3AF7F22E-2C78-7249-BBF4-B7B0E1D20C1F}" dt="2023-11-29T22:21:51.616" v="32" actId="21"/>
        <pc:sldMkLst>
          <pc:docMk/>
          <pc:sldMk cId="1599670432" sldId="263"/>
        </pc:sldMkLst>
        <pc:spChg chg="del">
          <ac:chgData name="Casey Bowen (2304253)" userId="229c8807-a882-4496-b95b-680466a2b4a8" providerId="ADAL" clId="{3AF7F22E-2C78-7249-BBF4-B7B0E1D20C1F}" dt="2023-11-29T22:21:51.616" v="32" actId="21"/>
          <ac:spMkLst>
            <pc:docMk/>
            <pc:sldMk cId="1599670432" sldId="263"/>
            <ac:spMk id="2" creationId="{C26F11F0-589E-E741-AE80-D1AD5985A11F}"/>
          </ac:spMkLst>
        </pc:spChg>
        <pc:spChg chg="add mod">
          <ac:chgData name="Casey Bowen (2304253)" userId="229c8807-a882-4496-b95b-680466a2b4a8" providerId="ADAL" clId="{3AF7F22E-2C78-7249-BBF4-B7B0E1D20C1F}" dt="2023-11-29T22:21:51.616" v="32" actId="21"/>
          <ac:spMkLst>
            <pc:docMk/>
            <pc:sldMk cId="1599670432" sldId="263"/>
            <ac:spMk id="5" creationId="{D7C9FEA0-8738-F2DC-2B15-B1898F11B7DB}"/>
          </ac:spMkLst>
        </pc:spChg>
      </pc:sldChg>
    </pc:docChg>
  </pc:docChgLst>
  <pc:docChgLst>
    <pc:chgData name="Casey Bowen (2304253)" userId="229c8807-a882-4496-b95b-680466a2b4a8" providerId="ADAL" clId="{15CB58D9-D895-FD43-8B26-1170130C0457}"/>
    <pc:docChg chg="undo custSel addSld delSld modSld sldOrd">
      <pc:chgData name="Casey Bowen (2304253)" userId="229c8807-a882-4496-b95b-680466a2b4a8" providerId="ADAL" clId="{15CB58D9-D895-FD43-8B26-1170130C0457}" dt="2024-02-18T22:29:42.929" v="1048" actId="1076"/>
      <pc:docMkLst>
        <pc:docMk/>
      </pc:docMkLst>
      <pc:sldChg chg="modSp del mod">
        <pc:chgData name="Casey Bowen (2304253)" userId="229c8807-a882-4496-b95b-680466a2b4a8" providerId="ADAL" clId="{15CB58D9-D895-FD43-8B26-1170130C0457}" dt="2024-01-14T23:32:01.156" v="559" actId="2696"/>
        <pc:sldMkLst>
          <pc:docMk/>
          <pc:sldMk cId="1626549260" sldId="256"/>
        </pc:sldMkLst>
        <pc:spChg chg="mod">
          <ac:chgData name="Casey Bowen (2304253)" userId="229c8807-a882-4496-b95b-680466a2b4a8" providerId="ADAL" clId="{15CB58D9-D895-FD43-8B26-1170130C0457}" dt="2024-01-14T23:31:57.856" v="558" actId="27636"/>
          <ac:spMkLst>
            <pc:docMk/>
            <pc:sldMk cId="1626549260" sldId="256"/>
            <ac:spMk id="3" creationId="{7D82A69A-04E3-6645-878F-A4F120DB5A34}"/>
          </ac:spMkLst>
        </pc:spChg>
      </pc:sldChg>
      <pc:sldChg chg="delSp modSp mod">
        <pc:chgData name="Casey Bowen (2304253)" userId="229c8807-a882-4496-b95b-680466a2b4a8" providerId="ADAL" clId="{15CB58D9-D895-FD43-8B26-1170130C0457}" dt="2024-01-14T23:33:15.365" v="576" actId="1076"/>
        <pc:sldMkLst>
          <pc:docMk/>
          <pc:sldMk cId="4230149460" sldId="257"/>
        </pc:sldMkLst>
        <pc:spChg chg="mod">
          <ac:chgData name="Casey Bowen (2304253)" userId="229c8807-a882-4496-b95b-680466a2b4a8" providerId="ADAL" clId="{15CB58D9-D895-FD43-8B26-1170130C0457}" dt="2024-01-14T23:33:15.365" v="576" actId="1076"/>
          <ac:spMkLst>
            <pc:docMk/>
            <pc:sldMk cId="4230149460" sldId="257"/>
            <ac:spMk id="2" creationId="{3B1A219C-30E1-D144-8767-BD54DE40FC09}"/>
          </ac:spMkLst>
        </pc:spChg>
        <pc:picChg chg="mod">
          <ac:chgData name="Casey Bowen (2304253)" userId="229c8807-a882-4496-b95b-680466a2b4a8" providerId="ADAL" clId="{15CB58D9-D895-FD43-8B26-1170130C0457}" dt="2024-01-14T23:32:55.432" v="571" actId="14100"/>
          <ac:picMkLst>
            <pc:docMk/>
            <pc:sldMk cId="4230149460" sldId="257"/>
            <ac:picMk id="46" creationId="{F1932E97-6CA5-5544-A9AE-BB447182EFFA}"/>
          </ac:picMkLst>
        </pc:picChg>
        <pc:picChg chg="mod">
          <ac:chgData name="Casey Bowen (2304253)" userId="229c8807-a882-4496-b95b-680466a2b4a8" providerId="ADAL" clId="{15CB58D9-D895-FD43-8B26-1170130C0457}" dt="2024-01-14T23:32:39.978" v="568" actId="1076"/>
          <ac:picMkLst>
            <pc:docMk/>
            <pc:sldMk cId="4230149460" sldId="257"/>
            <ac:picMk id="1038" creationId="{0A1EE069-638E-D146-B1C6-D672BC068889}"/>
          </ac:picMkLst>
        </pc:picChg>
        <pc:picChg chg="del">
          <ac:chgData name="Casey Bowen (2304253)" userId="229c8807-a882-4496-b95b-680466a2b4a8" providerId="ADAL" clId="{15CB58D9-D895-FD43-8B26-1170130C0457}" dt="2024-01-14T23:32:24.254" v="564" actId="478"/>
          <ac:picMkLst>
            <pc:docMk/>
            <pc:sldMk cId="4230149460" sldId="257"/>
            <ac:picMk id="1040" creationId="{3B677E27-96BB-F842-A46F-F1E6899C06D2}"/>
          </ac:picMkLst>
        </pc:picChg>
      </pc:sldChg>
      <pc:sldChg chg="addSp delSp modSp mod">
        <pc:chgData name="Casey Bowen (2304253)" userId="229c8807-a882-4496-b95b-680466a2b4a8" providerId="ADAL" clId="{15CB58D9-D895-FD43-8B26-1170130C0457}" dt="2024-02-08T12:55:44.051" v="953" actId="1076"/>
        <pc:sldMkLst>
          <pc:docMk/>
          <pc:sldMk cId="526847143" sldId="258"/>
        </pc:sldMkLst>
        <pc:spChg chg="mod">
          <ac:chgData name="Casey Bowen (2304253)" userId="229c8807-a882-4496-b95b-680466a2b4a8" providerId="ADAL" clId="{15CB58D9-D895-FD43-8B26-1170130C0457}" dt="2024-01-08T23:23:16.048" v="274" actId="1076"/>
          <ac:spMkLst>
            <pc:docMk/>
            <pc:sldMk cId="526847143" sldId="258"/>
            <ac:spMk id="2" creationId="{46FDA5EE-2969-5B4B-BF3D-2431AB997F46}"/>
          </ac:spMkLst>
        </pc:spChg>
        <pc:spChg chg="del">
          <ac:chgData name="Casey Bowen (2304253)" userId="229c8807-a882-4496-b95b-680466a2b4a8" providerId="ADAL" clId="{15CB58D9-D895-FD43-8B26-1170130C0457}" dt="2024-01-08T23:19:00.711" v="253" actId="478"/>
          <ac:spMkLst>
            <pc:docMk/>
            <pc:sldMk cId="526847143" sldId="258"/>
            <ac:spMk id="3" creationId="{3F94287E-E192-E249-8AAD-C800796A83F2}"/>
          </ac:spMkLst>
        </pc:spChg>
        <pc:spChg chg="add mod">
          <ac:chgData name="Casey Bowen (2304253)" userId="229c8807-a882-4496-b95b-680466a2b4a8" providerId="ADAL" clId="{15CB58D9-D895-FD43-8B26-1170130C0457}" dt="2024-01-15T19:01:05.164" v="603" actId="1076"/>
          <ac:spMkLst>
            <pc:docMk/>
            <pc:sldMk cId="526847143" sldId="258"/>
            <ac:spMk id="3" creationId="{88739975-894E-854F-B9A8-F1FA046F5FF6}"/>
          </ac:spMkLst>
        </pc:spChg>
        <pc:spChg chg="add mod">
          <ac:chgData name="Casey Bowen (2304253)" userId="229c8807-a882-4496-b95b-680466a2b4a8" providerId="ADAL" clId="{15CB58D9-D895-FD43-8B26-1170130C0457}" dt="2024-02-08T12:55:21.467" v="948" actId="1076"/>
          <ac:spMkLst>
            <pc:docMk/>
            <pc:sldMk cId="526847143" sldId="258"/>
            <ac:spMk id="6" creationId="{696C3F3F-F426-EB44-A4C6-F9672E58D4DC}"/>
          </ac:spMkLst>
        </pc:spChg>
        <pc:spChg chg="add del mod">
          <ac:chgData name="Casey Bowen (2304253)" userId="229c8807-a882-4496-b95b-680466a2b4a8" providerId="ADAL" clId="{15CB58D9-D895-FD43-8B26-1170130C0457}" dt="2024-01-08T23:19:03.604" v="254" actId="478"/>
          <ac:spMkLst>
            <pc:docMk/>
            <pc:sldMk cId="526847143" sldId="258"/>
            <ac:spMk id="6" creationId="{D81026C4-CB35-0741-B691-4982416C9B2E}"/>
          </ac:spMkLst>
        </pc:spChg>
        <pc:spChg chg="add mod">
          <ac:chgData name="Casey Bowen (2304253)" userId="229c8807-a882-4496-b95b-680466a2b4a8" providerId="ADAL" clId="{15CB58D9-D895-FD43-8B26-1170130C0457}" dt="2024-01-08T23:23:02.933" v="270" actId="1076"/>
          <ac:spMkLst>
            <pc:docMk/>
            <pc:sldMk cId="526847143" sldId="258"/>
            <ac:spMk id="7" creationId="{EB3E5672-95CA-904D-81F9-05B294A5F648}"/>
          </ac:spMkLst>
        </pc:spChg>
        <pc:spChg chg="add del mod">
          <ac:chgData name="Casey Bowen (2304253)" userId="229c8807-a882-4496-b95b-680466a2b4a8" providerId="ADAL" clId="{15CB58D9-D895-FD43-8B26-1170130C0457}" dt="2024-01-08T23:33:53.221" v="441" actId="478"/>
          <ac:spMkLst>
            <pc:docMk/>
            <pc:sldMk cId="526847143" sldId="258"/>
            <ac:spMk id="12" creationId="{9BF51472-77DE-5D4B-B180-06DE7F544434}"/>
          </ac:spMkLst>
        </pc:spChg>
        <pc:spChg chg="add mod">
          <ac:chgData name="Casey Bowen (2304253)" userId="229c8807-a882-4496-b95b-680466a2b4a8" providerId="ADAL" clId="{15CB58D9-D895-FD43-8B26-1170130C0457}" dt="2024-02-08T12:55:44.051" v="953" actId="1076"/>
          <ac:spMkLst>
            <pc:docMk/>
            <pc:sldMk cId="526847143" sldId="258"/>
            <ac:spMk id="13" creationId="{331194E8-1E96-8F4E-9395-F2219950BD22}"/>
          </ac:spMkLst>
        </pc:spChg>
        <pc:spChg chg="add mod">
          <ac:chgData name="Casey Bowen (2304253)" userId="229c8807-a882-4496-b95b-680466a2b4a8" providerId="ADAL" clId="{15CB58D9-D895-FD43-8B26-1170130C0457}" dt="2024-01-08T23:25:28.899" v="325" actId="1076"/>
          <ac:spMkLst>
            <pc:docMk/>
            <pc:sldMk cId="526847143" sldId="258"/>
            <ac:spMk id="16" creationId="{50BD370B-3ADC-1744-BEED-2058172260BE}"/>
          </ac:spMkLst>
        </pc:spChg>
        <pc:spChg chg="add mod">
          <ac:chgData name="Casey Bowen (2304253)" userId="229c8807-a882-4496-b95b-680466a2b4a8" providerId="ADAL" clId="{15CB58D9-D895-FD43-8B26-1170130C0457}" dt="2024-01-08T23:26:55.899" v="360" actId="14100"/>
          <ac:spMkLst>
            <pc:docMk/>
            <pc:sldMk cId="526847143" sldId="258"/>
            <ac:spMk id="19" creationId="{8EF110F9-0399-EA42-98BF-B81427A48E44}"/>
          </ac:spMkLst>
        </pc:spChg>
        <pc:spChg chg="add mod">
          <ac:chgData name="Casey Bowen (2304253)" userId="229c8807-a882-4496-b95b-680466a2b4a8" providerId="ADAL" clId="{15CB58D9-D895-FD43-8B26-1170130C0457}" dt="2024-01-08T23:35:53.277" v="463" actId="1076"/>
          <ac:spMkLst>
            <pc:docMk/>
            <pc:sldMk cId="526847143" sldId="258"/>
            <ac:spMk id="23" creationId="{CAB0A063-934E-A54C-8ED3-B9DE49D927EC}"/>
          </ac:spMkLst>
        </pc:spChg>
        <pc:spChg chg="add mod">
          <ac:chgData name="Casey Bowen (2304253)" userId="229c8807-a882-4496-b95b-680466a2b4a8" providerId="ADAL" clId="{15CB58D9-D895-FD43-8B26-1170130C0457}" dt="2024-01-08T23:35:57.125" v="464" actId="1076"/>
          <ac:spMkLst>
            <pc:docMk/>
            <pc:sldMk cId="526847143" sldId="258"/>
            <ac:spMk id="27" creationId="{923B4F13-C395-2741-8642-2A3F63502F78}"/>
          </ac:spMkLst>
        </pc:spChg>
        <pc:spChg chg="add del mod">
          <ac:chgData name="Casey Bowen (2304253)" userId="229c8807-a882-4496-b95b-680466a2b4a8" providerId="ADAL" clId="{15CB58D9-D895-FD43-8B26-1170130C0457}" dt="2024-01-08T23:31:39.624" v="420" actId="478"/>
          <ac:spMkLst>
            <pc:docMk/>
            <pc:sldMk cId="526847143" sldId="258"/>
            <ac:spMk id="28" creationId="{C78DDF03-BA39-5845-A34B-F20E08977EA5}"/>
          </ac:spMkLst>
        </pc:spChg>
        <pc:spChg chg="add del mod">
          <ac:chgData name="Casey Bowen (2304253)" userId="229c8807-a882-4496-b95b-680466a2b4a8" providerId="ADAL" clId="{15CB58D9-D895-FD43-8B26-1170130C0457}" dt="2024-02-08T12:55:13.735" v="946" actId="478"/>
          <ac:spMkLst>
            <pc:docMk/>
            <pc:sldMk cId="526847143" sldId="258"/>
            <ac:spMk id="32" creationId="{8B82D6DF-5709-5A4A-8C83-E3BC8D05BC9C}"/>
          </ac:spMkLst>
        </pc:spChg>
        <pc:spChg chg="add del mod">
          <ac:chgData name="Casey Bowen (2304253)" userId="229c8807-a882-4496-b95b-680466a2b4a8" providerId="ADAL" clId="{15CB58D9-D895-FD43-8B26-1170130C0457}" dt="2024-01-08T23:34:21.341" v="444"/>
          <ac:spMkLst>
            <pc:docMk/>
            <pc:sldMk cId="526847143" sldId="258"/>
            <ac:spMk id="33" creationId="{BA232BF4-4581-BE44-8A88-96B6F003EF98}"/>
          </ac:spMkLst>
        </pc:spChg>
        <pc:spChg chg="add mod">
          <ac:chgData name="Casey Bowen (2304253)" userId="229c8807-a882-4496-b95b-680466a2b4a8" providerId="ADAL" clId="{15CB58D9-D895-FD43-8B26-1170130C0457}" dt="2024-01-08T23:35:43.841" v="462" actId="1076"/>
          <ac:spMkLst>
            <pc:docMk/>
            <pc:sldMk cId="526847143" sldId="258"/>
            <ac:spMk id="36" creationId="{6B35927E-84CF-FF40-970C-715D08FEE3E2}"/>
          </ac:spMkLst>
        </pc:spChg>
        <pc:spChg chg="add mod">
          <ac:chgData name="Casey Bowen (2304253)" userId="229c8807-a882-4496-b95b-680466a2b4a8" providerId="ADAL" clId="{15CB58D9-D895-FD43-8B26-1170130C0457}" dt="2024-01-08T23:42:14.762" v="489" actId="20577"/>
          <ac:spMkLst>
            <pc:docMk/>
            <pc:sldMk cId="526847143" sldId="258"/>
            <ac:spMk id="40" creationId="{695E0ADB-FF49-704C-B02A-E5CC5529F7D3}"/>
          </ac:spMkLst>
        </pc:spChg>
        <pc:spChg chg="add mod">
          <ac:chgData name="Casey Bowen (2304253)" userId="229c8807-a882-4496-b95b-680466a2b4a8" providerId="ADAL" clId="{15CB58D9-D895-FD43-8B26-1170130C0457}" dt="2024-01-08T23:43:56.478" v="516" actId="1076"/>
          <ac:spMkLst>
            <pc:docMk/>
            <pc:sldMk cId="526847143" sldId="258"/>
            <ac:spMk id="45" creationId="{1CA3217C-3F9A-F343-9F26-69A012926CAA}"/>
          </ac:spMkLst>
        </pc:spChg>
        <pc:picChg chg="add del mod">
          <ac:chgData name="Casey Bowen (2304253)" userId="229c8807-a882-4496-b95b-680466a2b4a8" providerId="ADAL" clId="{15CB58D9-D895-FD43-8B26-1170130C0457}" dt="2024-01-08T23:23:11.937" v="273" actId="478"/>
          <ac:picMkLst>
            <pc:docMk/>
            <pc:sldMk cId="526847143" sldId="258"/>
            <ac:picMk id="9" creationId="{5B3301FB-D8DA-1F49-B98C-90CD9265BD1E}"/>
          </ac:picMkLst>
        </pc:picChg>
        <pc:picChg chg="del">
          <ac:chgData name="Casey Bowen (2304253)" userId="229c8807-a882-4496-b95b-680466a2b4a8" providerId="ADAL" clId="{15CB58D9-D895-FD43-8B26-1170130C0457}" dt="2024-01-07T01:46:24.218" v="10" actId="478"/>
          <ac:picMkLst>
            <pc:docMk/>
            <pc:sldMk cId="526847143" sldId="258"/>
            <ac:picMk id="1038" creationId="{A97ED8EA-3114-E349-A464-64D53B4884E4}"/>
          </ac:picMkLst>
        </pc:picChg>
        <pc:cxnChg chg="add mod">
          <ac:chgData name="Casey Bowen (2304253)" userId="229c8807-a882-4496-b95b-680466a2b4a8" providerId="ADAL" clId="{15CB58D9-D895-FD43-8B26-1170130C0457}" dt="2024-02-08T12:55:34.503" v="951" actId="14100"/>
          <ac:cxnSpMkLst>
            <pc:docMk/>
            <pc:sldMk cId="526847143" sldId="258"/>
            <ac:cxnSpMk id="11" creationId="{94BE53CE-B3AB-2A45-A4BC-0D7C85D8502A}"/>
          </ac:cxnSpMkLst>
        </pc:cxnChg>
        <pc:cxnChg chg="add mod">
          <ac:chgData name="Casey Bowen (2304253)" userId="229c8807-a882-4496-b95b-680466a2b4a8" providerId="ADAL" clId="{15CB58D9-D895-FD43-8B26-1170130C0457}" dt="2024-01-08T23:25:02.670" v="310" actId="14100"/>
          <ac:cxnSpMkLst>
            <pc:docMk/>
            <pc:sldMk cId="526847143" sldId="258"/>
            <ac:cxnSpMk id="14" creationId="{CAAA1F79-3668-BE4F-9075-82A29A1A1B40}"/>
          </ac:cxnSpMkLst>
        </pc:cxnChg>
        <pc:cxnChg chg="add mod">
          <ac:chgData name="Casey Bowen (2304253)" userId="229c8807-a882-4496-b95b-680466a2b4a8" providerId="ADAL" clId="{15CB58D9-D895-FD43-8B26-1170130C0457}" dt="2024-01-08T23:26:27.514" v="330" actId="14100"/>
          <ac:cxnSpMkLst>
            <pc:docMk/>
            <pc:sldMk cId="526847143" sldId="258"/>
            <ac:cxnSpMk id="17" creationId="{9271AC76-8EDF-704F-A6F6-0853F7E68668}"/>
          </ac:cxnSpMkLst>
        </pc:cxnChg>
        <pc:cxnChg chg="add mod">
          <ac:chgData name="Casey Bowen (2304253)" userId="229c8807-a882-4496-b95b-680466a2b4a8" providerId="ADAL" clId="{15CB58D9-D895-FD43-8B26-1170130C0457}" dt="2024-01-08T23:27:59.936" v="366" actId="14100"/>
          <ac:cxnSpMkLst>
            <pc:docMk/>
            <pc:sldMk cId="526847143" sldId="258"/>
            <ac:cxnSpMk id="20" creationId="{F869021F-A2CA-B742-AF1D-C201C62359C3}"/>
          </ac:cxnSpMkLst>
        </pc:cxnChg>
        <pc:cxnChg chg="add mod">
          <ac:chgData name="Casey Bowen (2304253)" userId="229c8807-a882-4496-b95b-680466a2b4a8" providerId="ADAL" clId="{15CB58D9-D895-FD43-8B26-1170130C0457}" dt="2024-01-08T23:30:16.333" v="387" actId="14100"/>
          <ac:cxnSpMkLst>
            <pc:docMk/>
            <pc:sldMk cId="526847143" sldId="258"/>
            <ac:cxnSpMk id="24" creationId="{2F7AA097-DA53-1542-8C00-1F5478459303}"/>
          </ac:cxnSpMkLst>
        </pc:cxnChg>
        <pc:cxnChg chg="add mod">
          <ac:chgData name="Casey Bowen (2304253)" userId="229c8807-a882-4496-b95b-680466a2b4a8" providerId="ADAL" clId="{15CB58D9-D895-FD43-8B26-1170130C0457}" dt="2024-01-15T19:01:01.978" v="602" actId="14100"/>
          <ac:cxnSpMkLst>
            <pc:docMk/>
            <pc:sldMk cId="526847143" sldId="258"/>
            <ac:cxnSpMk id="25" creationId="{BE5F769A-75AD-EB43-8451-71453C6C7597}"/>
          </ac:cxnSpMkLst>
        </pc:cxnChg>
        <pc:cxnChg chg="add mod">
          <ac:chgData name="Casey Bowen (2304253)" userId="229c8807-a882-4496-b95b-680466a2b4a8" providerId="ADAL" clId="{15CB58D9-D895-FD43-8B26-1170130C0457}" dt="2024-02-08T12:55:17.117" v="947" actId="1076"/>
          <ac:cxnSpMkLst>
            <pc:docMk/>
            <pc:sldMk cId="526847143" sldId="258"/>
            <ac:cxnSpMk id="28" creationId="{09DB425E-C729-CF44-B886-9DC20B79D077}"/>
          </ac:cxnSpMkLst>
        </pc:cxnChg>
        <pc:cxnChg chg="add del mod">
          <ac:chgData name="Casey Bowen (2304253)" userId="229c8807-a882-4496-b95b-680466a2b4a8" providerId="ADAL" clId="{15CB58D9-D895-FD43-8B26-1170130C0457}" dt="2024-02-08T12:55:09.974" v="945" actId="478"/>
          <ac:cxnSpMkLst>
            <pc:docMk/>
            <pc:sldMk cId="526847143" sldId="258"/>
            <ac:cxnSpMk id="29" creationId="{A5F7A62C-9F72-EB4D-AA28-CDB07E5D99DE}"/>
          </ac:cxnSpMkLst>
        </pc:cxnChg>
        <pc:cxnChg chg="add del mod">
          <ac:chgData name="Casey Bowen (2304253)" userId="229c8807-a882-4496-b95b-680466a2b4a8" providerId="ADAL" clId="{15CB58D9-D895-FD43-8B26-1170130C0457}" dt="2024-02-08T12:54:55.722" v="942" actId="478"/>
          <ac:cxnSpMkLst>
            <pc:docMk/>
            <pc:sldMk cId="526847143" sldId="258"/>
            <ac:cxnSpMk id="31" creationId="{1CF9D307-C838-8A4A-B32A-3B5AB137092D}"/>
          </ac:cxnSpMkLst>
        </pc:cxnChg>
        <pc:cxnChg chg="add del mod">
          <ac:chgData name="Casey Bowen (2304253)" userId="229c8807-a882-4496-b95b-680466a2b4a8" providerId="ADAL" clId="{15CB58D9-D895-FD43-8B26-1170130C0457}" dt="2024-02-08T12:55:26.024" v="949" actId="478"/>
          <ac:cxnSpMkLst>
            <pc:docMk/>
            <pc:sldMk cId="526847143" sldId="258"/>
            <ac:cxnSpMk id="33" creationId="{3334AC6D-7602-2C47-8140-516B33EDD9AF}"/>
          </ac:cxnSpMkLst>
        </pc:cxnChg>
        <pc:cxnChg chg="add mod">
          <ac:chgData name="Casey Bowen (2304253)" userId="229c8807-a882-4496-b95b-680466a2b4a8" providerId="ADAL" clId="{15CB58D9-D895-FD43-8B26-1170130C0457}" dt="2024-01-08T23:35:31.108" v="447" actId="14100"/>
          <ac:cxnSpMkLst>
            <pc:docMk/>
            <pc:sldMk cId="526847143" sldId="258"/>
            <ac:cxnSpMk id="34" creationId="{499D03D5-EAD5-A945-B2E0-82664B9B12C1}"/>
          </ac:cxnSpMkLst>
        </pc:cxnChg>
        <pc:cxnChg chg="add mod">
          <ac:chgData name="Casey Bowen (2304253)" userId="229c8807-a882-4496-b95b-680466a2b4a8" providerId="ADAL" clId="{15CB58D9-D895-FD43-8B26-1170130C0457}" dt="2024-01-15T19:06:15.262" v="641" actId="14100"/>
          <ac:cxnSpMkLst>
            <pc:docMk/>
            <pc:sldMk cId="526847143" sldId="258"/>
            <ac:cxnSpMk id="37" creationId="{F10C66AB-8EBC-5B4A-84DA-B0500648274A}"/>
          </ac:cxnSpMkLst>
        </pc:cxnChg>
        <pc:cxnChg chg="add mod">
          <ac:chgData name="Casey Bowen (2304253)" userId="229c8807-a882-4496-b95b-680466a2b4a8" providerId="ADAL" clId="{15CB58D9-D895-FD43-8B26-1170130C0457}" dt="2024-01-08T23:42:41.794" v="497" actId="14100"/>
          <ac:cxnSpMkLst>
            <pc:docMk/>
            <pc:sldMk cId="526847143" sldId="258"/>
            <ac:cxnSpMk id="41" creationId="{2DABF858-1707-2E4D-B458-71491F4D65FF}"/>
          </ac:cxnSpMkLst>
        </pc:cxnChg>
        <pc:cxnChg chg="add del">
          <ac:chgData name="Casey Bowen (2304253)" userId="229c8807-a882-4496-b95b-680466a2b4a8" providerId="ADAL" clId="{15CB58D9-D895-FD43-8B26-1170130C0457}" dt="2024-01-09T23:55:05.328" v="556" actId="478"/>
          <ac:cxnSpMkLst>
            <pc:docMk/>
            <pc:sldMk cId="526847143" sldId="258"/>
            <ac:cxnSpMk id="47" creationId="{F6E946F6-CE17-DE4E-9A58-BE86B1594560}"/>
          </ac:cxnSpMkLst>
        </pc:cxnChg>
      </pc:sldChg>
      <pc:sldChg chg="modSp mod ord">
        <pc:chgData name="Casey Bowen (2304253)" userId="229c8807-a882-4496-b95b-680466a2b4a8" providerId="ADAL" clId="{15CB58D9-D895-FD43-8B26-1170130C0457}" dt="2024-02-08T12:52:49.104" v="941" actId="20578"/>
        <pc:sldMkLst>
          <pc:docMk/>
          <pc:sldMk cId="3888682735" sldId="259"/>
        </pc:sldMkLst>
        <pc:spChg chg="mod">
          <ac:chgData name="Casey Bowen (2304253)" userId="229c8807-a882-4496-b95b-680466a2b4a8" providerId="ADAL" clId="{15CB58D9-D895-FD43-8B26-1170130C0457}" dt="2024-01-24T13:07:42.797" v="844" actId="1076"/>
          <ac:spMkLst>
            <pc:docMk/>
            <pc:sldMk cId="3888682735" sldId="259"/>
            <ac:spMk id="2" creationId="{87715E65-96F3-0841-B4BC-EB51238B7C9B}"/>
          </ac:spMkLst>
        </pc:spChg>
        <pc:spChg chg="mod">
          <ac:chgData name="Casey Bowen (2304253)" userId="229c8807-a882-4496-b95b-680466a2b4a8" providerId="ADAL" clId="{15CB58D9-D895-FD43-8B26-1170130C0457}" dt="2024-02-02T11:55:42.015" v="939" actId="20577"/>
          <ac:spMkLst>
            <pc:docMk/>
            <pc:sldMk cId="3888682735" sldId="259"/>
            <ac:spMk id="3" creationId="{77A6D735-8633-EC4A-A6D8-B8EBDFAEAAFA}"/>
          </ac:spMkLst>
        </pc:spChg>
      </pc:sldChg>
      <pc:sldChg chg="modSp mod">
        <pc:chgData name="Casey Bowen (2304253)" userId="229c8807-a882-4496-b95b-680466a2b4a8" providerId="ADAL" clId="{15CB58D9-D895-FD43-8B26-1170130C0457}" dt="2024-02-02T11:13:37.862" v="914" actId="1076"/>
        <pc:sldMkLst>
          <pc:docMk/>
          <pc:sldMk cId="1502061298" sldId="260"/>
        </pc:sldMkLst>
        <pc:spChg chg="mod">
          <ac:chgData name="Casey Bowen (2304253)" userId="229c8807-a882-4496-b95b-680466a2b4a8" providerId="ADAL" clId="{15CB58D9-D895-FD43-8B26-1170130C0457}" dt="2024-02-02T11:13:37.862" v="914" actId="1076"/>
          <ac:spMkLst>
            <pc:docMk/>
            <pc:sldMk cId="1502061298" sldId="260"/>
            <ac:spMk id="2" creationId="{FCB92355-48FE-F543-8EFA-0EABFBE0D09C}"/>
          </ac:spMkLst>
        </pc:spChg>
        <pc:spChg chg="mod">
          <ac:chgData name="Casey Bowen (2304253)" userId="229c8807-a882-4496-b95b-680466a2b4a8" providerId="ADAL" clId="{15CB58D9-D895-FD43-8B26-1170130C0457}" dt="2024-02-02T11:13:31.310" v="913" actId="14100"/>
          <ac:spMkLst>
            <pc:docMk/>
            <pc:sldMk cId="1502061298" sldId="260"/>
            <ac:spMk id="3" creationId="{006617C7-3E06-084E-A62D-B0BCD68BE26C}"/>
          </ac:spMkLst>
        </pc:spChg>
      </pc:sldChg>
      <pc:sldChg chg="addSp delSp modSp mod addAnim delAnim setClrOvrMap">
        <pc:chgData name="Casey Bowen (2304253)" userId="229c8807-a882-4496-b95b-680466a2b4a8" providerId="ADAL" clId="{15CB58D9-D895-FD43-8B26-1170130C0457}" dt="2024-01-07T01:57:32.984" v="161" actId="1076"/>
        <pc:sldMkLst>
          <pc:docMk/>
          <pc:sldMk cId="1205210223" sldId="261"/>
        </pc:sldMkLst>
        <pc:spChg chg="del mod">
          <ac:chgData name="Casey Bowen (2304253)" userId="229c8807-a882-4496-b95b-680466a2b4a8" providerId="ADAL" clId="{15CB58D9-D895-FD43-8B26-1170130C0457}" dt="2024-01-07T01:51:23.971" v="51" actId="478"/>
          <ac:spMkLst>
            <pc:docMk/>
            <pc:sldMk cId="1205210223" sldId="261"/>
            <ac:spMk id="2" creationId="{C5B05A9F-AA3E-8C40-8A7A-C127ADA78A20}"/>
          </ac:spMkLst>
        </pc:spChg>
        <pc:spChg chg="add del mod">
          <ac:chgData name="Casey Bowen (2304253)" userId="229c8807-a882-4496-b95b-680466a2b4a8" providerId="ADAL" clId="{15CB58D9-D895-FD43-8B26-1170130C0457}" dt="2024-01-07T01:51:51.960" v="57" actId="478"/>
          <ac:spMkLst>
            <pc:docMk/>
            <pc:sldMk cId="1205210223" sldId="261"/>
            <ac:spMk id="11" creationId="{70DBC6FE-659D-374F-A32C-7FC793D2DAF1}"/>
          </ac:spMkLst>
        </pc:spChg>
        <pc:spChg chg="add mod">
          <ac:chgData name="Casey Bowen (2304253)" userId="229c8807-a882-4496-b95b-680466a2b4a8" providerId="ADAL" clId="{15CB58D9-D895-FD43-8B26-1170130C0457}" dt="2024-01-07T01:57:09.533" v="156" actId="1076"/>
          <ac:spMkLst>
            <pc:docMk/>
            <pc:sldMk cId="1205210223" sldId="261"/>
            <ac:spMk id="12" creationId="{07B2E910-1C2F-184C-9260-CC4B5BDACD81}"/>
          </ac:spMkLst>
        </pc:spChg>
        <pc:spChg chg="add del mod">
          <ac:chgData name="Casey Bowen (2304253)" userId="229c8807-a882-4496-b95b-680466a2b4a8" providerId="ADAL" clId="{15CB58D9-D895-FD43-8B26-1170130C0457}" dt="2024-01-07T01:55:24.673" v="125"/>
          <ac:spMkLst>
            <pc:docMk/>
            <pc:sldMk cId="1205210223" sldId="261"/>
            <ac:spMk id="13" creationId="{AE7ABDEC-42F4-4348-A0F5-1F235A3CE9FF}"/>
          </ac:spMkLst>
        </pc:spChg>
        <pc:spChg chg="add mod">
          <ac:chgData name="Casey Bowen (2304253)" userId="229c8807-a882-4496-b95b-680466a2b4a8" providerId="ADAL" clId="{15CB58D9-D895-FD43-8B26-1170130C0457}" dt="2024-01-07T01:57:32.984" v="161" actId="1076"/>
          <ac:spMkLst>
            <pc:docMk/>
            <pc:sldMk cId="1205210223" sldId="261"/>
            <ac:spMk id="14" creationId="{5B9B49C5-F5B3-A74E-B65E-72F5DCC8FE9A}"/>
          </ac:spMkLst>
        </pc:spChg>
        <pc:spChg chg="del">
          <ac:chgData name="Casey Bowen (2304253)" userId="229c8807-a882-4496-b95b-680466a2b4a8" providerId="ADAL" clId="{15CB58D9-D895-FD43-8B26-1170130C0457}" dt="2024-01-07T01:45:18.150" v="2" actId="26606"/>
          <ac:spMkLst>
            <pc:docMk/>
            <pc:sldMk cId="1205210223" sldId="261"/>
            <ac:spMk id="1068" creationId="{0D57E7FA-E8FC-45AC-868F-CDC8144939D6}"/>
          </ac:spMkLst>
        </pc:spChg>
        <pc:spChg chg="del">
          <ac:chgData name="Casey Bowen (2304253)" userId="229c8807-a882-4496-b95b-680466a2b4a8" providerId="ADAL" clId="{15CB58D9-D895-FD43-8B26-1170130C0457}" dt="2024-01-07T01:45:18.150" v="2" actId="26606"/>
          <ac:spMkLst>
            <pc:docMk/>
            <pc:sldMk cId="1205210223" sldId="261"/>
            <ac:spMk id="1069" creationId="{62245F03-66D5-45EC-A0B5-90E656B114D0}"/>
          </ac:spMkLst>
        </pc:spChg>
        <pc:spChg chg="add del">
          <ac:chgData name="Casey Bowen (2304253)" userId="229c8807-a882-4496-b95b-680466a2b4a8" providerId="ADAL" clId="{15CB58D9-D895-FD43-8B26-1170130C0457}" dt="2024-01-07T01:47:13.992" v="22" actId="26606"/>
          <ac:spMkLst>
            <pc:docMk/>
            <pc:sldMk cId="1205210223" sldId="261"/>
            <ac:spMk id="1074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07T01:47:13.992" v="22" actId="26606"/>
          <ac:spMkLst>
            <pc:docMk/>
            <pc:sldMk cId="1205210223" sldId="261"/>
            <ac:spMk id="1076" creationId="{62245F03-66D5-45EC-A0B5-90E656B114D0}"/>
          </ac:spMkLst>
        </pc:spChg>
        <pc:spChg chg="add del">
          <ac:chgData name="Casey Bowen (2304253)" userId="229c8807-a882-4496-b95b-680466a2b4a8" providerId="ADAL" clId="{15CB58D9-D895-FD43-8B26-1170130C0457}" dt="2024-01-07T01:46:59.734" v="14" actId="26606"/>
          <ac:spMkLst>
            <pc:docMk/>
            <pc:sldMk cId="1205210223" sldId="261"/>
            <ac:spMk id="1081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07T01:47:13.979" v="21" actId="26606"/>
          <ac:spMkLst>
            <pc:docMk/>
            <pc:sldMk cId="1205210223" sldId="261"/>
            <ac:spMk id="1082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07T01:46:59.734" v="14" actId="26606"/>
          <ac:spMkLst>
            <pc:docMk/>
            <pc:sldMk cId="1205210223" sldId="261"/>
            <ac:spMk id="1083" creationId="{8A8E2B3D-9013-49DD-AD19-465E6B843E70}"/>
          </ac:spMkLst>
        </pc:spChg>
        <pc:spChg chg="add del">
          <ac:chgData name="Casey Bowen (2304253)" userId="229c8807-a882-4496-b95b-680466a2b4a8" providerId="ADAL" clId="{15CB58D9-D895-FD43-8B26-1170130C0457}" dt="2024-01-07T01:47:13.979" v="21" actId="26606"/>
          <ac:spMkLst>
            <pc:docMk/>
            <pc:sldMk cId="1205210223" sldId="261"/>
            <ac:spMk id="1084" creationId="{E2CFBC99-FB8F-41F7-A81D-A5288D688D79}"/>
          </ac:spMkLst>
        </pc:spChg>
        <pc:spChg chg="add del">
          <ac:chgData name="Casey Bowen (2304253)" userId="229c8807-a882-4496-b95b-680466a2b4a8" providerId="ADAL" clId="{15CB58D9-D895-FD43-8B26-1170130C0457}" dt="2024-01-07T01:46:59.734" v="14" actId="26606"/>
          <ac:spMkLst>
            <pc:docMk/>
            <pc:sldMk cId="1205210223" sldId="261"/>
            <ac:spMk id="1085" creationId="{9420F6C3-AAF3-4091-9B71-5FB534BD4970}"/>
          </ac:spMkLst>
        </pc:spChg>
        <pc:spChg chg="add del">
          <ac:chgData name="Casey Bowen (2304253)" userId="229c8807-a882-4496-b95b-680466a2b4a8" providerId="ADAL" clId="{15CB58D9-D895-FD43-8B26-1170130C0457}" dt="2024-01-07T01:47:01.127" v="16" actId="26606"/>
          <ac:spMkLst>
            <pc:docMk/>
            <pc:sldMk cId="1205210223" sldId="261"/>
            <ac:spMk id="1087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07T01:47:01.127" v="16" actId="26606"/>
          <ac:spMkLst>
            <pc:docMk/>
            <pc:sldMk cId="1205210223" sldId="261"/>
            <ac:spMk id="1088" creationId="{D839A9B9-F246-4779-A2BA-7AD3DAB5412B}"/>
          </ac:spMkLst>
        </pc:spChg>
        <pc:spChg chg="add del">
          <ac:chgData name="Casey Bowen (2304253)" userId="229c8807-a882-4496-b95b-680466a2b4a8" providerId="ADAL" clId="{15CB58D9-D895-FD43-8B26-1170130C0457}" dt="2024-01-07T01:47:01.127" v="16" actId="26606"/>
          <ac:spMkLst>
            <pc:docMk/>
            <pc:sldMk cId="1205210223" sldId="261"/>
            <ac:spMk id="1089" creationId="{689FF3C7-B796-4C63-BF20-B2EE56888340}"/>
          </ac:spMkLst>
        </pc:spChg>
        <pc:spChg chg="add del">
          <ac:chgData name="Casey Bowen (2304253)" userId="229c8807-a882-4496-b95b-680466a2b4a8" providerId="ADAL" clId="{15CB58D9-D895-FD43-8B26-1170130C0457}" dt="2024-01-07T01:47:42.771" v="26" actId="26606"/>
          <ac:spMkLst>
            <pc:docMk/>
            <pc:sldMk cId="1205210223" sldId="261"/>
            <ac:spMk id="1090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07T01:47:08.728" v="18" actId="26606"/>
          <ac:spMkLst>
            <pc:docMk/>
            <pc:sldMk cId="1205210223" sldId="261"/>
            <ac:spMk id="1091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07T01:47:08.728" v="18" actId="26606"/>
          <ac:spMkLst>
            <pc:docMk/>
            <pc:sldMk cId="1205210223" sldId="261"/>
            <ac:spMk id="1092" creationId="{80E21785-62D8-430F-9521-90166EF7C8F0}"/>
          </ac:spMkLst>
        </pc:spChg>
        <pc:spChg chg="add del">
          <ac:chgData name="Casey Bowen (2304253)" userId="229c8807-a882-4496-b95b-680466a2b4a8" providerId="ADAL" clId="{15CB58D9-D895-FD43-8B26-1170130C0457}" dt="2024-01-07T01:47:08.728" v="18" actId="26606"/>
          <ac:spMkLst>
            <pc:docMk/>
            <pc:sldMk cId="1205210223" sldId="261"/>
            <ac:spMk id="1093" creationId="{ED7CF8A0-D3E4-4A16-87D3-1D973AC61BF1}"/>
          </ac:spMkLst>
        </pc:spChg>
        <pc:spChg chg="add del">
          <ac:chgData name="Casey Bowen (2304253)" userId="229c8807-a882-4496-b95b-680466a2b4a8" providerId="ADAL" clId="{15CB58D9-D895-FD43-8B26-1170130C0457}" dt="2024-01-07T01:47:42.771" v="26" actId="26606"/>
          <ac:spMkLst>
            <pc:docMk/>
            <pc:sldMk cId="1205210223" sldId="261"/>
            <ac:spMk id="1095" creationId="{007891EC-4501-44ED-A8C8-B11B6DB767AB}"/>
          </ac:spMkLst>
        </pc:spChg>
        <pc:spChg chg="add del">
          <ac:chgData name="Casey Bowen (2304253)" userId="229c8807-a882-4496-b95b-680466a2b4a8" providerId="ADAL" clId="{15CB58D9-D895-FD43-8B26-1170130C0457}" dt="2024-01-07T01:47:42.758" v="25" actId="26606"/>
          <ac:spMkLst>
            <pc:docMk/>
            <pc:sldMk cId="1205210223" sldId="261"/>
            <ac:spMk id="1100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07T01:47:42.758" v="25" actId="26606"/>
          <ac:spMkLst>
            <pc:docMk/>
            <pc:sldMk cId="1205210223" sldId="261"/>
            <ac:spMk id="1102" creationId="{F95DA1D8-E874-4205-B6D5-557E0C072282}"/>
          </ac:spMkLst>
        </pc:spChg>
        <pc:spChg chg="add del">
          <ac:chgData name="Casey Bowen (2304253)" userId="229c8807-a882-4496-b95b-680466a2b4a8" providerId="ADAL" clId="{15CB58D9-D895-FD43-8B26-1170130C0457}" dt="2024-01-07T01:49:29.426" v="30" actId="26606"/>
          <ac:spMkLst>
            <pc:docMk/>
            <pc:sldMk cId="1205210223" sldId="261"/>
            <ac:spMk id="1104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07T01:49:29.426" v="30" actId="26606"/>
          <ac:spMkLst>
            <pc:docMk/>
            <pc:sldMk cId="1205210223" sldId="261"/>
            <ac:spMk id="1105" creationId="{C93D702E-F4E0-47FC-A74C-ECD9647A81AA}"/>
          </ac:spMkLst>
        </pc:spChg>
        <pc:spChg chg="add">
          <ac:chgData name="Casey Bowen (2304253)" userId="229c8807-a882-4496-b95b-680466a2b4a8" providerId="ADAL" clId="{15CB58D9-D895-FD43-8B26-1170130C0457}" dt="2024-01-07T01:49:29.426" v="30" actId="26606"/>
          <ac:spMkLst>
            <pc:docMk/>
            <pc:sldMk cId="1205210223" sldId="261"/>
            <ac:spMk id="1110" creationId="{0D57E7FA-E8FC-45AC-868F-CDC8144939D6}"/>
          </ac:spMkLst>
        </pc:spChg>
        <pc:spChg chg="add">
          <ac:chgData name="Casey Bowen (2304253)" userId="229c8807-a882-4496-b95b-680466a2b4a8" providerId="ADAL" clId="{15CB58D9-D895-FD43-8B26-1170130C0457}" dt="2024-01-07T01:49:29.426" v="30" actId="26606"/>
          <ac:spMkLst>
            <pc:docMk/>
            <pc:sldMk cId="1205210223" sldId="261"/>
            <ac:spMk id="1112" creationId="{62245F03-66D5-45EC-A0B5-90E656B114D0}"/>
          </ac:spMkLst>
        </pc:spChg>
        <pc:picChg chg="add del mod ord">
          <ac:chgData name="Casey Bowen (2304253)" userId="229c8807-a882-4496-b95b-680466a2b4a8" providerId="ADAL" clId="{15CB58D9-D895-FD43-8B26-1170130C0457}" dt="2024-01-07T01:53:42.696" v="77" actId="478"/>
          <ac:picMkLst>
            <pc:docMk/>
            <pc:sldMk cId="1205210223" sldId="261"/>
            <ac:picMk id="4" creationId="{60B19AC1-10AC-0F45-8C57-468112732DAC}"/>
          </ac:picMkLst>
        </pc:picChg>
        <pc:picChg chg="del">
          <ac:chgData name="Casey Bowen (2304253)" userId="229c8807-a882-4496-b95b-680466a2b4a8" providerId="ADAL" clId="{15CB58D9-D895-FD43-8B26-1170130C0457}" dt="2024-01-07T01:45:08.732" v="0" actId="478"/>
          <ac:picMkLst>
            <pc:docMk/>
            <pc:sldMk cId="1205210223" sldId="261"/>
            <ac:picMk id="5" creationId="{746482A5-09A8-2645-AF59-94A362315159}"/>
          </ac:picMkLst>
        </pc:picChg>
        <pc:picChg chg="del mod ord">
          <ac:chgData name="Casey Bowen (2304253)" userId="229c8807-a882-4496-b95b-680466a2b4a8" providerId="ADAL" clId="{15CB58D9-D895-FD43-8B26-1170130C0457}" dt="2024-01-07T01:46:43.187" v="11" actId="478"/>
          <ac:picMkLst>
            <pc:docMk/>
            <pc:sldMk cId="1205210223" sldId="261"/>
            <ac:picMk id="7" creationId="{EBA6B5ED-644B-A647-ACCF-553E80A1415A}"/>
          </ac:picMkLst>
        </pc:picChg>
        <pc:picChg chg="add del mod">
          <ac:chgData name="Casey Bowen (2304253)" userId="229c8807-a882-4496-b95b-680466a2b4a8" providerId="ADAL" clId="{15CB58D9-D895-FD43-8B26-1170130C0457}" dt="2024-01-07T01:46:44.583" v="12" actId="478"/>
          <ac:picMkLst>
            <pc:docMk/>
            <pc:sldMk cId="1205210223" sldId="261"/>
            <ac:picMk id="8" creationId="{E3C1EEC6-4551-C345-8F7B-857065BE83FD}"/>
          </ac:picMkLst>
        </pc:picChg>
        <pc:picChg chg="add mod">
          <ac:chgData name="Casey Bowen (2304253)" userId="229c8807-a882-4496-b95b-680466a2b4a8" providerId="ADAL" clId="{15CB58D9-D895-FD43-8B26-1170130C0457}" dt="2024-01-07T01:53:00.944" v="73" actId="208"/>
          <ac:picMkLst>
            <pc:docMk/>
            <pc:sldMk cId="1205210223" sldId="261"/>
            <ac:picMk id="9" creationId="{069C61E4-075F-3344-B44F-544FD0675628}"/>
          </ac:picMkLst>
        </pc:picChg>
        <pc:picChg chg="add del mod">
          <ac:chgData name="Casey Bowen (2304253)" userId="229c8807-a882-4496-b95b-680466a2b4a8" providerId="ADAL" clId="{15CB58D9-D895-FD43-8B26-1170130C0457}" dt="2024-01-07T01:51:19.331" v="50" actId="478"/>
          <ac:picMkLst>
            <pc:docMk/>
            <pc:sldMk cId="1205210223" sldId="261"/>
            <ac:picMk id="36" creationId="{EBD2F643-08A6-F943-B1AC-74BDC3FA6B5D}"/>
          </ac:picMkLst>
        </pc:picChg>
        <pc:picChg chg="add mod">
          <ac:chgData name="Casey Bowen (2304253)" userId="229c8807-a882-4496-b95b-680466a2b4a8" providerId="ADAL" clId="{15CB58D9-D895-FD43-8B26-1170130C0457}" dt="2024-01-07T01:55:37.987" v="129" actId="1076"/>
          <ac:picMkLst>
            <pc:docMk/>
            <pc:sldMk cId="1205210223" sldId="261"/>
            <ac:picMk id="39" creationId="{7E0FB2F7-3713-4B4C-9B7F-DEC7E17524DD}"/>
          </ac:picMkLst>
        </pc:picChg>
        <pc:picChg chg="add del mod">
          <ac:chgData name="Casey Bowen (2304253)" userId="229c8807-a882-4496-b95b-680466a2b4a8" providerId="ADAL" clId="{15CB58D9-D895-FD43-8B26-1170130C0457}" dt="2024-01-07T01:55:24.608" v="123" actId="478"/>
          <ac:picMkLst>
            <pc:docMk/>
            <pc:sldMk cId="1205210223" sldId="261"/>
            <ac:picMk id="42" creationId="{6621DFEF-255F-874E-905E-950813C868A5}"/>
          </ac:picMkLst>
        </pc:picChg>
        <pc:picChg chg="add del">
          <ac:chgData name="Casey Bowen (2304253)" userId="229c8807-a882-4496-b95b-680466a2b4a8" providerId="ADAL" clId="{15CB58D9-D895-FD43-8B26-1170130C0457}" dt="2024-01-07T01:47:13.979" v="21" actId="26606"/>
          <ac:picMkLst>
            <pc:docMk/>
            <pc:sldMk cId="1205210223" sldId="261"/>
            <ac:picMk id="1078" creationId="{A84DE5ED-6E62-D6D4-7496-DCBB04C89097}"/>
          </ac:picMkLst>
        </pc:picChg>
        <pc:picChg chg="add del mod ord">
          <ac:chgData name="Casey Bowen (2304253)" userId="229c8807-a882-4496-b95b-680466a2b4a8" providerId="ADAL" clId="{15CB58D9-D895-FD43-8B26-1170130C0457}" dt="2024-01-07T01:47:49.455" v="28" actId="478"/>
          <ac:picMkLst>
            <pc:docMk/>
            <pc:sldMk cId="1205210223" sldId="261"/>
            <ac:picMk id="1094" creationId="{58878496-99B5-A2B1-4BAC-0A9AE5A993A5}"/>
          </ac:picMkLst>
        </pc:picChg>
        <pc:cxnChg chg="add del">
          <ac:chgData name="Casey Bowen (2304253)" userId="229c8807-a882-4496-b95b-680466a2b4a8" providerId="ADAL" clId="{15CB58D9-D895-FD43-8B26-1170130C0457}" dt="2024-01-07T01:47:42.771" v="26" actId="26606"/>
          <ac:cxnSpMkLst>
            <pc:docMk/>
            <pc:sldMk cId="1205210223" sldId="261"/>
            <ac:cxnSpMk id="1086" creationId="{34E5597F-CE67-4085-9548-E6A8036DA3BB}"/>
          </ac:cxnSpMkLst>
        </pc:cxnChg>
      </pc:sldChg>
      <pc:sldChg chg="addSp delSp modSp mod addAnim delAnim">
        <pc:chgData name="Casey Bowen (2304253)" userId="229c8807-a882-4496-b95b-680466a2b4a8" providerId="ADAL" clId="{15CB58D9-D895-FD43-8B26-1170130C0457}" dt="2024-01-24T13:13:34.954" v="899"/>
        <pc:sldMkLst>
          <pc:docMk/>
          <pc:sldMk cId="3386240548" sldId="262"/>
        </pc:sldMkLst>
        <pc:spChg chg="add del mod">
          <ac:chgData name="Casey Bowen (2304253)" userId="229c8807-a882-4496-b95b-680466a2b4a8" providerId="ADAL" clId="{15CB58D9-D895-FD43-8B26-1170130C0457}" dt="2024-01-24T13:11:12.374" v="873" actId="478"/>
          <ac:spMkLst>
            <pc:docMk/>
            <pc:sldMk cId="3386240548" sldId="262"/>
            <ac:spMk id="2" creationId="{3CCBE635-09CE-2A43-A817-3E7A952B3721}"/>
          </ac:spMkLst>
        </pc:spChg>
        <pc:spChg chg="del mod">
          <ac:chgData name="Casey Bowen (2304253)" userId="229c8807-a882-4496-b95b-680466a2b4a8" providerId="ADAL" clId="{15CB58D9-D895-FD43-8B26-1170130C0457}" dt="2024-01-08T22:55:58.197" v="231"/>
          <ac:spMkLst>
            <pc:docMk/>
            <pc:sldMk cId="3386240548" sldId="262"/>
            <ac:spMk id="2" creationId="{EA023ABE-5509-F74A-B85F-DED94F9B7764}"/>
          </ac:spMkLst>
        </pc:spChg>
        <pc:spChg chg="mod ord">
          <ac:chgData name="Casey Bowen (2304253)" userId="229c8807-a882-4496-b95b-680466a2b4a8" providerId="ADAL" clId="{15CB58D9-D895-FD43-8B26-1170130C0457}" dt="2024-01-24T13:13:34.953" v="898" actId="26606"/>
          <ac:spMkLst>
            <pc:docMk/>
            <pc:sldMk cId="3386240548" sldId="262"/>
            <ac:spMk id="4" creationId="{6218791C-9C55-E211-E0EC-8194B6B43822}"/>
          </ac:spMkLst>
        </pc:spChg>
        <pc:spChg chg="add del">
          <ac:chgData name="Casey Bowen (2304253)" userId="229c8807-a882-4496-b95b-680466a2b4a8" providerId="ADAL" clId="{15CB58D9-D895-FD43-8B26-1170130C0457}" dt="2024-01-24T13:13:34.953" v="898" actId="26606"/>
          <ac:spMkLst>
            <pc:docMk/>
            <pc:sldMk cId="3386240548" sldId="262"/>
            <ac:spMk id="1037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24T13:13:34.953" v="898" actId="26606"/>
          <ac:spMkLst>
            <pc:docMk/>
            <pc:sldMk cId="3386240548" sldId="262"/>
            <ac:spMk id="1039" creationId="{B1CA7895-3450-43FC-A168-0598C0DAEF0B}"/>
          </ac:spMkLst>
        </pc:spChg>
        <pc:spChg chg="add del">
          <ac:chgData name="Casey Bowen (2304253)" userId="229c8807-a882-4496-b95b-680466a2b4a8" providerId="ADAL" clId="{15CB58D9-D895-FD43-8B26-1170130C0457}" dt="2024-01-24T13:13:34.942" v="897" actId="26606"/>
          <ac:spMkLst>
            <pc:docMk/>
            <pc:sldMk cId="3386240548" sldId="262"/>
            <ac:spMk id="1044" creationId="{0D57E7FA-E8FC-45AC-868F-CDC8144939D6}"/>
          </ac:spMkLst>
        </pc:spChg>
        <pc:spChg chg="add del">
          <ac:chgData name="Casey Bowen (2304253)" userId="229c8807-a882-4496-b95b-680466a2b4a8" providerId="ADAL" clId="{15CB58D9-D895-FD43-8B26-1170130C0457}" dt="2024-01-24T13:13:34.942" v="897" actId="26606"/>
          <ac:spMkLst>
            <pc:docMk/>
            <pc:sldMk cId="3386240548" sldId="262"/>
            <ac:spMk id="1046" creationId="{A26C624C-963C-4795-B05B-6565DB5ABD39}"/>
          </ac:spMkLst>
        </pc:spChg>
        <pc:spChg chg="add">
          <ac:chgData name="Casey Bowen (2304253)" userId="229c8807-a882-4496-b95b-680466a2b4a8" providerId="ADAL" clId="{15CB58D9-D895-FD43-8B26-1170130C0457}" dt="2024-01-24T13:13:34.953" v="898" actId="26606"/>
          <ac:spMkLst>
            <pc:docMk/>
            <pc:sldMk cId="3386240548" sldId="262"/>
            <ac:spMk id="1048" creationId="{0D57E7FA-E8FC-45AC-868F-CDC8144939D6}"/>
          </ac:spMkLst>
        </pc:spChg>
        <pc:spChg chg="add">
          <ac:chgData name="Casey Bowen (2304253)" userId="229c8807-a882-4496-b95b-680466a2b4a8" providerId="ADAL" clId="{15CB58D9-D895-FD43-8B26-1170130C0457}" dt="2024-01-24T13:13:34.953" v="898" actId="26606"/>
          <ac:spMkLst>
            <pc:docMk/>
            <pc:sldMk cId="3386240548" sldId="262"/>
            <ac:spMk id="1049" creationId="{64CD7A41-7BCF-4678-A824-C30F187793E6}"/>
          </ac:spMkLst>
        </pc:spChg>
        <pc:picChg chg="add mod ord">
          <ac:chgData name="Casey Bowen (2304253)" userId="229c8807-a882-4496-b95b-680466a2b4a8" providerId="ADAL" clId="{15CB58D9-D895-FD43-8B26-1170130C0457}" dt="2024-01-24T13:13:34.953" v="898" actId="26606"/>
          <ac:picMkLst>
            <pc:docMk/>
            <pc:sldMk cId="3386240548" sldId="262"/>
            <ac:picMk id="1026" creationId="{E8371496-6876-2741-8E1F-72397D75178F}"/>
          </ac:picMkLst>
        </pc:picChg>
        <pc:picChg chg="mod ord">
          <ac:chgData name="Casey Bowen (2304253)" userId="229c8807-a882-4496-b95b-680466a2b4a8" providerId="ADAL" clId="{15CB58D9-D895-FD43-8B26-1170130C0457}" dt="2024-01-24T13:13:34.953" v="898" actId="26606"/>
          <ac:picMkLst>
            <pc:docMk/>
            <pc:sldMk cId="3386240548" sldId="262"/>
            <ac:picMk id="1028" creationId="{6492B420-32B0-A148-B973-7A6B099CA178}"/>
          </ac:picMkLst>
        </pc:picChg>
        <pc:picChg chg="mod">
          <ac:chgData name="Casey Bowen (2304253)" userId="229c8807-a882-4496-b95b-680466a2b4a8" providerId="ADAL" clId="{15CB58D9-D895-FD43-8B26-1170130C0457}" dt="2024-01-24T13:13:34.953" v="898" actId="26606"/>
          <ac:picMkLst>
            <pc:docMk/>
            <pc:sldMk cId="3386240548" sldId="262"/>
            <ac:picMk id="1030" creationId="{A6FF5B19-DFC0-464A-AEE0-C7BD2A0DC3B9}"/>
          </ac:picMkLst>
        </pc:picChg>
        <pc:picChg chg="mod ord">
          <ac:chgData name="Casey Bowen (2304253)" userId="229c8807-a882-4496-b95b-680466a2b4a8" providerId="ADAL" clId="{15CB58D9-D895-FD43-8B26-1170130C0457}" dt="2024-01-24T13:13:34.953" v="898" actId="26606"/>
          <ac:picMkLst>
            <pc:docMk/>
            <pc:sldMk cId="3386240548" sldId="262"/>
            <ac:picMk id="1032" creationId="{F192CEEE-E340-7D4D-8F07-F338F5A8F7C2}"/>
          </ac:picMkLst>
        </pc:picChg>
      </pc:sldChg>
      <pc:sldChg chg="addSp delSp modSp new del mod">
        <pc:chgData name="Casey Bowen (2304253)" userId="229c8807-a882-4496-b95b-680466a2b4a8" providerId="ADAL" clId="{15CB58D9-D895-FD43-8B26-1170130C0457}" dt="2024-01-24T13:12:32.167" v="892" actId="2696"/>
        <pc:sldMkLst>
          <pc:docMk/>
          <pc:sldMk cId="310065275" sldId="265"/>
        </pc:sldMkLst>
        <pc:spChg chg="mod">
          <ac:chgData name="Casey Bowen (2304253)" userId="229c8807-a882-4496-b95b-680466a2b4a8" providerId="ADAL" clId="{15CB58D9-D895-FD43-8B26-1170130C0457}" dt="2024-01-24T13:11:37.571" v="886" actId="14100"/>
          <ac:spMkLst>
            <pc:docMk/>
            <pc:sldMk cId="310065275" sldId="265"/>
            <ac:spMk id="2" creationId="{D769C550-25EC-D948-913B-ECF4CB8E8D0A}"/>
          </ac:spMkLst>
        </pc:spChg>
        <pc:spChg chg="del">
          <ac:chgData name="Casey Bowen (2304253)" userId="229c8807-a882-4496-b95b-680466a2b4a8" providerId="ADAL" clId="{15CB58D9-D895-FD43-8B26-1170130C0457}" dt="2024-01-24T13:11:19.053" v="875"/>
          <ac:spMkLst>
            <pc:docMk/>
            <pc:sldMk cId="310065275" sldId="265"/>
            <ac:spMk id="3" creationId="{72D855E1-9D37-6444-99A1-E09E40D733A6}"/>
          </ac:spMkLst>
        </pc:spChg>
        <pc:spChg chg="add del mod">
          <ac:chgData name="Casey Bowen (2304253)" userId="229c8807-a882-4496-b95b-680466a2b4a8" providerId="ADAL" clId="{15CB58D9-D895-FD43-8B26-1170130C0457}" dt="2024-01-24T13:12:30.430" v="891" actId="478"/>
          <ac:spMkLst>
            <pc:docMk/>
            <pc:sldMk cId="310065275" sldId="265"/>
            <ac:spMk id="4" creationId="{2318F8AB-19BA-134B-8DBD-AAFB5B611D40}"/>
          </ac:spMkLst>
        </pc:spChg>
        <pc:spChg chg="add mod">
          <ac:chgData name="Casey Bowen (2304253)" userId="229c8807-a882-4496-b95b-680466a2b4a8" providerId="ADAL" clId="{15CB58D9-D895-FD43-8B26-1170130C0457}" dt="2024-01-24T13:12:30.430" v="891" actId="478"/>
          <ac:spMkLst>
            <pc:docMk/>
            <pc:sldMk cId="310065275" sldId="265"/>
            <ac:spMk id="6" creationId="{EF0D5CD3-9494-6843-95A3-8F61137B3707}"/>
          </ac:spMkLst>
        </pc:spChg>
      </pc:sldChg>
      <pc:sldChg chg="addSp delSp modSp new mod setBg">
        <pc:chgData name="Casey Bowen (2304253)" userId="229c8807-a882-4496-b95b-680466a2b4a8" providerId="ADAL" clId="{15CB58D9-D895-FD43-8B26-1170130C0457}" dt="2024-02-18T22:29:42.929" v="1048" actId="1076"/>
        <pc:sldMkLst>
          <pc:docMk/>
          <pc:sldMk cId="622889754" sldId="265"/>
        </pc:sldMkLst>
        <pc:spChg chg="mod">
          <ac:chgData name="Casey Bowen (2304253)" userId="229c8807-a882-4496-b95b-680466a2b4a8" providerId="ADAL" clId="{15CB58D9-D895-FD43-8B26-1170130C0457}" dt="2024-02-18T22:29:42.929" v="1048" actId="1076"/>
          <ac:spMkLst>
            <pc:docMk/>
            <pc:sldMk cId="622889754" sldId="265"/>
            <ac:spMk id="2" creationId="{5092BFAF-C02C-BB49-B3C0-AD27CF49E9BF}"/>
          </ac:spMkLst>
        </pc:spChg>
        <pc:spChg chg="del">
          <ac:chgData name="Casey Bowen (2304253)" userId="229c8807-a882-4496-b95b-680466a2b4a8" providerId="ADAL" clId="{15CB58D9-D895-FD43-8B26-1170130C0457}" dt="2024-02-18T22:01:16.400" v="983" actId="478"/>
          <ac:spMkLst>
            <pc:docMk/>
            <pc:sldMk cId="622889754" sldId="265"/>
            <ac:spMk id="3" creationId="{D61F2EDB-4470-844F-A279-84AB8B934DA0}"/>
          </ac:spMkLst>
        </pc:spChg>
        <pc:spChg chg="add del mod">
          <ac:chgData name="Casey Bowen (2304253)" userId="229c8807-a882-4496-b95b-680466a2b4a8" providerId="ADAL" clId="{15CB58D9-D895-FD43-8B26-1170130C0457}" dt="2024-02-18T22:22:42.594" v="998" actId="478"/>
          <ac:spMkLst>
            <pc:docMk/>
            <pc:sldMk cId="622889754" sldId="265"/>
            <ac:spMk id="4" creationId="{20AD8141-866E-324D-98B9-07A14DC6144C}"/>
          </ac:spMkLst>
        </pc:spChg>
        <pc:spChg chg="add mod">
          <ac:chgData name="Casey Bowen (2304253)" userId="229c8807-a882-4496-b95b-680466a2b4a8" providerId="ADAL" clId="{15CB58D9-D895-FD43-8B26-1170130C0457}" dt="2024-02-18T22:28:26.611" v="1030" actId="1076"/>
          <ac:spMkLst>
            <pc:docMk/>
            <pc:sldMk cId="622889754" sldId="265"/>
            <ac:spMk id="5" creationId="{87BAD116-D7CF-0241-9E93-681CCED745DA}"/>
          </ac:spMkLst>
        </pc:spChg>
        <pc:spChg chg="add del">
          <ac:chgData name="Casey Bowen (2304253)" userId="229c8807-a882-4496-b95b-680466a2b4a8" providerId="ADAL" clId="{15CB58D9-D895-FD43-8B26-1170130C0457}" dt="2024-02-18T22:01:54.844" v="986" actId="478"/>
          <ac:spMkLst>
            <pc:docMk/>
            <pc:sldMk cId="622889754" sldId="265"/>
            <ac:spMk id="6" creationId="{CA940F12-7683-624F-BB0E-52D5906F1B7F}"/>
          </ac:spMkLst>
        </pc:spChg>
        <pc:spChg chg="add">
          <ac:chgData name="Casey Bowen (2304253)" userId="229c8807-a882-4496-b95b-680466a2b4a8" providerId="ADAL" clId="{15CB58D9-D895-FD43-8B26-1170130C0457}" dt="2024-02-18T22:21:53.182" v="994" actId="26606"/>
          <ac:spMkLst>
            <pc:docMk/>
            <pc:sldMk cId="622889754" sldId="265"/>
            <ac:spMk id="1033" creationId="{0D57E7FA-E8FC-45AC-868F-CDC8144939D6}"/>
          </ac:spMkLst>
        </pc:spChg>
        <pc:spChg chg="add">
          <ac:chgData name="Casey Bowen (2304253)" userId="229c8807-a882-4496-b95b-680466a2b4a8" providerId="ADAL" clId="{15CB58D9-D895-FD43-8B26-1170130C0457}" dt="2024-02-18T22:21:53.182" v="994" actId="26606"/>
          <ac:spMkLst>
            <pc:docMk/>
            <pc:sldMk cId="622889754" sldId="265"/>
            <ac:spMk id="1035" creationId="{62245F03-66D5-45EC-A0B5-90E656B114D0}"/>
          </ac:spMkLst>
        </pc:spChg>
        <pc:picChg chg="add mod">
          <ac:chgData name="Casey Bowen (2304253)" userId="229c8807-a882-4496-b95b-680466a2b4a8" providerId="ADAL" clId="{15CB58D9-D895-FD43-8B26-1170130C0457}" dt="2024-02-18T22:24:25.857" v="1016" actId="1076"/>
          <ac:picMkLst>
            <pc:docMk/>
            <pc:sldMk cId="622889754" sldId="265"/>
            <ac:picMk id="3" creationId="{714BDA95-2EA1-A24F-A3E0-5EFBD9C3BF5B}"/>
          </ac:picMkLst>
        </pc:picChg>
        <pc:picChg chg="add del mod">
          <ac:chgData name="Casey Bowen (2304253)" userId="229c8807-a882-4496-b95b-680466a2b4a8" providerId="ADAL" clId="{15CB58D9-D895-FD43-8B26-1170130C0457}" dt="2024-02-18T22:21:47.066" v="992" actId="478"/>
          <ac:picMkLst>
            <pc:docMk/>
            <pc:sldMk cId="622889754" sldId="265"/>
            <ac:picMk id="1026" creationId="{02AD8642-7514-854B-8DD6-6BCA744034CF}"/>
          </ac:picMkLst>
        </pc:picChg>
        <pc:picChg chg="add mod">
          <ac:chgData name="Casey Bowen (2304253)" userId="229c8807-a882-4496-b95b-680466a2b4a8" providerId="ADAL" clId="{15CB58D9-D895-FD43-8B26-1170130C0457}" dt="2024-02-18T22:29:05.448" v="1039" actId="1076"/>
          <ac:picMkLst>
            <pc:docMk/>
            <pc:sldMk cId="622889754" sldId="265"/>
            <ac:picMk id="1028" creationId="{836D7FDC-CCDD-4440-ACB5-42BF1ECAEBB8}"/>
          </ac:picMkLst>
        </pc:picChg>
        <pc:picChg chg="add mod">
          <ac:chgData name="Casey Bowen (2304253)" userId="229c8807-a882-4496-b95b-680466a2b4a8" providerId="ADAL" clId="{15CB58D9-D895-FD43-8B26-1170130C0457}" dt="2024-02-18T22:29:36.243" v="1047" actId="14100"/>
          <ac:picMkLst>
            <pc:docMk/>
            <pc:sldMk cId="622889754" sldId="265"/>
            <ac:picMk id="1032" creationId="{E86B571D-3BFA-164A-9088-0368FD89C5BE}"/>
          </ac:picMkLst>
        </pc:picChg>
      </pc:sldChg>
      <pc:sldChg chg="modSp new del mod ord">
        <pc:chgData name="Casey Bowen (2304253)" userId="229c8807-a882-4496-b95b-680466a2b4a8" providerId="ADAL" clId="{15CB58D9-D895-FD43-8B26-1170130C0457}" dt="2024-01-24T13:08:07.792" v="846" actId="2696"/>
        <pc:sldMkLst>
          <pc:docMk/>
          <pc:sldMk cId="1175949330" sldId="265"/>
        </pc:sldMkLst>
        <pc:spChg chg="mod">
          <ac:chgData name="Casey Bowen (2304253)" userId="229c8807-a882-4496-b95b-680466a2b4a8" providerId="ADAL" clId="{15CB58D9-D895-FD43-8B26-1170130C0457}" dt="2024-01-08T22:25:00.269" v="190" actId="20577"/>
          <ac:spMkLst>
            <pc:docMk/>
            <pc:sldMk cId="1175949330" sldId="265"/>
            <ac:spMk id="2" creationId="{E1D9E748-3400-D44C-9377-0277C0446993}"/>
          </ac:spMkLst>
        </pc:spChg>
      </pc:sldChg>
      <pc:sldChg chg="modSp new del mod">
        <pc:chgData name="Casey Bowen (2304253)" userId="229c8807-a882-4496-b95b-680466a2b4a8" providerId="ADAL" clId="{15CB58D9-D895-FD43-8B26-1170130C0457}" dt="2024-01-09T00:25:29.399" v="554" actId="2696"/>
        <pc:sldMkLst>
          <pc:docMk/>
          <pc:sldMk cId="1228737022" sldId="266"/>
        </pc:sldMkLst>
        <pc:spChg chg="mod">
          <ac:chgData name="Casey Bowen (2304253)" userId="229c8807-a882-4496-b95b-680466a2b4a8" providerId="ADAL" clId="{15CB58D9-D895-FD43-8B26-1170130C0457}" dt="2024-01-08T23:48:24.139" v="550" actId="20577"/>
          <ac:spMkLst>
            <pc:docMk/>
            <pc:sldMk cId="1228737022" sldId="266"/>
            <ac:spMk id="2" creationId="{848AA15B-ADC8-964A-984C-76A2C3C83777}"/>
          </ac:spMkLst>
        </pc:spChg>
        <pc:spChg chg="mod">
          <ac:chgData name="Casey Bowen (2304253)" userId="229c8807-a882-4496-b95b-680466a2b4a8" providerId="ADAL" clId="{15CB58D9-D895-FD43-8B26-1170130C0457}" dt="2024-01-08T23:50:54.539" v="553" actId="20577"/>
          <ac:spMkLst>
            <pc:docMk/>
            <pc:sldMk cId="1228737022" sldId="266"/>
            <ac:spMk id="3" creationId="{CF9CF7C4-B10A-6B4F-89F8-4ACF41296E43}"/>
          </ac:spMkLst>
        </pc:spChg>
      </pc:sldChg>
    </pc:docChg>
  </pc:docChgLst>
  <pc:docChgLst>
    <pc:chgData name="Casey Bowen (2304253)" userId="229c8807-a882-4496-b95b-680466a2b4a8" providerId="ADAL" clId="{CA2DA077-8F80-2641-9AA6-5457F4FE9ADA}"/>
    <pc:docChg chg="undo custSel addSld delSld modSld">
      <pc:chgData name="Casey Bowen (2304253)" userId="229c8807-a882-4496-b95b-680466a2b4a8" providerId="ADAL" clId="{CA2DA077-8F80-2641-9AA6-5457F4FE9ADA}" dt="2023-12-21T00:27:26.984" v="672" actId="26606"/>
      <pc:docMkLst>
        <pc:docMk/>
      </pc:docMkLst>
      <pc:sldChg chg="modSp mod">
        <pc:chgData name="Casey Bowen (2304253)" userId="229c8807-a882-4496-b95b-680466a2b4a8" providerId="ADAL" clId="{CA2DA077-8F80-2641-9AA6-5457F4FE9ADA}" dt="2023-11-07T20:09:46.410" v="190" actId="14100"/>
        <pc:sldMkLst>
          <pc:docMk/>
          <pc:sldMk cId="1626549260" sldId="256"/>
        </pc:sldMkLst>
        <pc:spChg chg="mod">
          <ac:chgData name="Casey Bowen (2304253)" userId="229c8807-a882-4496-b95b-680466a2b4a8" providerId="ADAL" clId="{CA2DA077-8F80-2641-9AA6-5457F4FE9ADA}" dt="2023-11-06T18:37:58.822" v="112" actId="20577"/>
          <ac:spMkLst>
            <pc:docMk/>
            <pc:sldMk cId="1626549260" sldId="256"/>
            <ac:spMk id="2" creationId="{F44BAEB6-F328-ED49-8424-16A9C067284D}"/>
          </ac:spMkLst>
        </pc:spChg>
        <pc:spChg chg="mod">
          <ac:chgData name="Casey Bowen (2304253)" userId="229c8807-a882-4496-b95b-680466a2b4a8" providerId="ADAL" clId="{CA2DA077-8F80-2641-9AA6-5457F4FE9ADA}" dt="2023-11-07T12:20:03.058" v="135" actId="20577"/>
          <ac:spMkLst>
            <pc:docMk/>
            <pc:sldMk cId="1626549260" sldId="256"/>
            <ac:spMk id="3" creationId="{7D82A69A-04E3-6645-878F-A4F120DB5A34}"/>
          </ac:spMkLst>
        </pc:spChg>
        <pc:picChg chg="mod">
          <ac:chgData name="Casey Bowen (2304253)" userId="229c8807-a882-4496-b95b-680466a2b4a8" providerId="ADAL" clId="{CA2DA077-8F80-2641-9AA6-5457F4FE9ADA}" dt="2023-11-07T20:09:46.410" v="190" actId="14100"/>
          <ac:picMkLst>
            <pc:docMk/>
            <pc:sldMk cId="1626549260" sldId="256"/>
            <ac:picMk id="4" creationId="{AE32E409-E8F1-C62E-6785-77003A2849A4}"/>
          </ac:picMkLst>
        </pc:picChg>
      </pc:sldChg>
      <pc:sldChg chg="addSp delSp modSp mod setBg addAnim delAnim">
        <pc:chgData name="Casey Bowen (2304253)" userId="229c8807-a882-4496-b95b-680466a2b4a8" providerId="ADAL" clId="{CA2DA077-8F80-2641-9AA6-5457F4FE9ADA}" dt="2023-11-07T20:32:27.257" v="333" actId="14100"/>
        <pc:sldMkLst>
          <pc:docMk/>
          <pc:sldMk cId="4230149460" sldId="257"/>
        </pc:sldMkLst>
        <pc:spChg chg="mod ord">
          <ac:chgData name="Casey Bowen (2304253)" userId="229c8807-a882-4496-b95b-680466a2b4a8" providerId="ADAL" clId="{CA2DA077-8F80-2641-9AA6-5457F4FE9ADA}" dt="2023-11-07T20:26:36.161" v="321" actId="14100"/>
          <ac:spMkLst>
            <pc:docMk/>
            <pc:sldMk cId="4230149460" sldId="257"/>
            <ac:spMk id="2" creationId="{3B1A219C-30E1-D144-8767-BD54DE40FC09}"/>
          </ac:spMkLst>
        </pc:spChg>
        <pc:spChg chg="add del mod">
          <ac:chgData name="Casey Bowen (2304253)" userId="229c8807-a882-4496-b95b-680466a2b4a8" providerId="ADAL" clId="{CA2DA077-8F80-2641-9AA6-5457F4FE9ADA}" dt="2023-11-07T20:09:58.092" v="193"/>
          <ac:spMkLst>
            <pc:docMk/>
            <pc:sldMk cId="4230149460" sldId="257"/>
            <ac:spMk id="3" creationId="{A4F5F487-F3C7-C944-8539-10DC4F6CBFC5}"/>
          </ac:spMkLst>
        </pc:spChg>
        <pc:spChg chg="add mod">
          <ac:chgData name="Casey Bowen (2304253)" userId="229c8807-a882-4496-b95b-680466a2b4a8" providerId="ADAL" clId="{CA2DA077-8F80-2641-9AA6-5457F4FE9ADA}" dt="2023-11-07T20:29:20.059" v="323" actId="14100"/>
          <ac:spMkLst>
            <pc:docMk/>
            <pc:sldMk cId="4230149460" sldId="257"/>
            <ac:spMk id="4" creationId="{15903460-ECDE-D842-9E79-1B557F162CBE}"/>
          </ac:spMkLst>
        </pc:spChg>
        <pc:spChg chg="add del mod">
          <ac:chgData name="Casey Bowen (2304253)" userId="229c8807-a882-4496-b95b-680466a2b4a8" providerId="ADAL" clId="{CA2DA077-8F80-2641-9AA6-5457F4FE9ADA}" dt="2023-11-07T20:29:26.444" v="325" actId="478"/>
          <ac:spMkLst>
            <pc:docMk/>
            <pc:sldMk cId="4230149460" sldId="257"/>
            <ac:spMk id="5" creationId="{7123968E-A680-F44C-9F8B-11DB1782AC52}"/>
          </ac:spMkLst>
        </pc:spChg>
        <pc:spChg chg="add del">
          <ac:chgData name="Casey Bowen (2304253)" userId="229c8807-a882-4496-b95b-680466a2b4a8" providerId="ADAL" clId="{CA2DA077-8F80-2641-9AA6-5457F4FE9ADA}" dt="2023-11-07T20:22:16.074" v="253" actId="26606"/>
          <ac:spMkLst>
            <pc:docMk/>
            <pc:sldMk cId="4230149460" sldId="257"/>
            <ac:spMk id="13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2:16.074" v="253" actId="26606"/>
          <ac:spMkLst>
            <pc:docMk/>
            <pc:sldMk cId="4230149460" sldId="257"/>
            <ac:spMk id="14" creationId="{A134706B-150F-487B-B4FB-34C10219C72F}"/>
          </ac:spMkLst>
        </pc:spChg>
        <pc:spChg chg="add del">
          <ac:chgData name="Casey Bowen (2304253)" userId="229c8807-a882-4496-b95b-680466a2b4a8" providerId="ADAL" clId="{CA2DA077-8F80-2641-9AA6-5457F4FE9ADA}" dt="2023-11-07T20:22:16.074" v="253" actId="26606"/>
          <ac:spMkLst>
            <pc:docMk/>
            <pc:sldMk cId="4230149460" sldId="257"/>
            <ac:spMk id="15" creationId="{D6705569-F545-4F47-A260-A9202826EA20}"/>
          </ac:spMkLst>
        </pc:spChg>
        <pc:spChg chg="add del">
          <ac:chgData name="Casey Bowen (2304253)" userId="229c8807-a882-4496-b95b-680466a2b4a8" providerId="ADAL" clId="{CA2DA077-8F80-2641-9AA6-5457F4FE9ADA}" dt="2023-11-06T18:31:44.646" v="22" actId="478"/>
          <ac:spMkLst>
            <pc:docMk/>
            <pc:sldMk cId="4230149460" sldId="257"/>
            <ac:spMk id="18" creationId="{A2C91782-7143-474B-88BA-FA95AD27C6D2}"/>
          </ac:spMkLst>
        </pc:spChg>
        <pc:spChg chg="add del">
          <ac:chgData name="Casey Bowen (2304253)" userId="229c8807-a882-4496-b95b-680466a2b4a8" providerId="ADAL" clId="{CA2DA077-8F80-2641-9AA6-5457F4FE9ADA}" dt="2023-11-07T20:21:17.046" v="236" actId="26606"/>
          <ac:spMkLst>
            <pc:docMk/>
            <pc:sldMk cId="4230149460" sldId="257"/>
            <ac:spMk id="1043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1:17.046" v="236" actId="26606"/>
          <ac:spMkLst>
            <pc:docMk/>
            <pc:sldMk cId="4230149460" sldId="257"/>
            <ac:spMk id="1045" creationId="{37B024FF-40E3-4234-A8A8-4AEA325DC651}"/>
          </ac:spMkLst>
        </pc:spChg>
        <pc:spChg chg="add del">
          <ac:chgData name="Casey Bowen (2304253)" userId="229c8807-a882-4496-b95b-680466a2b4a8" providerId="ADAL" clId="{CA2DA077-8F80-2641-9AA6-5457F4FE9ADA}" dt="2023-11-07T20:21:17.046" v="236" actId="26606"/>
          <ac:spMkLst>
            <pc:docMk/>
            <pc:sldMk cId="4230149460" sldId="257"/>
            <ac:spMk id="1047" creationId="{5686D085-F759-4499-94EC-3EA028126B29}"/>
          </ac:spMkLst>
        </pc:spChg>
        <pc:spChg chg="add del">
          <ac:chgData name="Casey Bowen (2304253)" userId="229c8807-a882-4496-b95b-680466a2b4a8" providerId="ADAL" clId="{CA2DA077-8F80-2641-9AA6-5457F4FE9ADA}" dt="2023-11-07T20:21:17.046" v="236" actId="26606"/>
          <ac:spMkLst>
            <pc:docMk/>
            <pc:sldMk cId="4230149460" sldId="257"/>
            <ac:spMk id="1049" creationId="{B9D56ACA-1E9F-4685-8853-D3A4777AC060}"/>
          </ac:spMkLst>
        </pc:spChg>
        <pc:spChg chg="add del">
          <ac:chgData name="Casey Bowen (2304253)" userId="229c8807-a882-4496-b95b-680466a2b4a8" providerId="ADAL" clId="{CA2DA077-8F80-2641-9AA6-5457F4FE9ADA}" dt="2023-11-07T20:21:18.497" v="238" actId="26606"/>
          <ac:spMkLst>
            <pc:docMk/>
            <pc:sldMk cId="4230149460" sldId="257"/>
            <ac:spMk id="1051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1:18.497" v="238" actId="26606"/>
          <ac:spMkLst>
            <pc:docMk/>
            <pc:sldMk cId="4230149460" sldId="257"/>
            <ac:spMk id="1052" creationId="{6728A2E8-187B-4D00-BD0C-7D2D1C9CFC24}"/>
          </ac:spMkLst>
        </pc:spChg>
        <pc:spChg chg="add del">
          <ac:chgData name="Casey Bowen (2304253)" userId="229c8807-a882-4496-b95b-680466a2b4a8" providerId="ADAL" clId="{CA2DA077-8F80-2641-9AA6-5457F4FE9ADA}" dt="2023-11-07T20:21:18.497" v="238" actId="26606"/>
          <ac:spMkLst>
            <pc:docMk/>
            <pc:sldMk cId="4230149460" sldId="257"/>
            <ac:spMk id="1053" creationId="{9CF7FE1C-8BC5-4B0C-A2BC-93AB72C90FDD}"/>
          </ac:spMkLst>
        </pc:spChg>
        <pc:spChg chg="add del">
          <ac:chgData name="Casey Bowen (2304253)" userId="229c8807-a882-4496-b95b-680466a2b4a8" providerId="ADAL" clId="{CA2DA077-8F80-2641-9AA6-5457F4FE9ADA}" dt="2023-11-07T20:21:20.962" v="240" actId="26606"/>
          <ac:spMkLst>
            <pc:docMk/>
            <pc:sldMk cId="4230149460" sldId="257"/>
            <ac:spMk id="1055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1:20.962" v="240" actId="26606"/>
          <ac:spMkLst>
            <pc:docMk/>
            <pc:sldMk cId="4230149460" sldId="257"/>
            <ac:spMk id="1056" creationId="{31A045A8-D0EB-407F-B0E2-D978ADAA694A}"/>
          </ac:spMkLst>
        </pc:spChg>
        <pc:spChg chg="add del">
          <ac:chgData name="Casey Bowen (2304253)" userId="229c8807-a882-4496-b95b-680466a2b4a8" providerId="ADAL" clId="{CA2DA077-8F80-2641-9AA6-5457F4FE9ADA}" dt="2023-11-07T20:21:20.962" v="240" actId="26606"/>
          <ac:spMkLst>
            <pc:docMk/>
            <pc:sldMk cId="4230149460" sldId="257"/>
            <ac:spMk id="1057" creationId="{EED8D03E-F375-4E67-B932-FF9B007BB420}"/>
          </ac:spMkLst>
        </pc:spChg>
        <pc:spChg chg="add del">
          <ac:chgData name="Casey Bowen (2304253)" userId="229c8807-a882-4496-b95b-680466a2b4a8" providerId="ADAL" clId="{CA2DA077-8F80-2641-9AA6-5457F4FE9ADA}" dt="2023-11-07T20:21:27.996" v="242" actId="26606"/>
          <ac:spMkLst>
            <pc:docMk/>
            <pc:sldMk cId="4230149460" sldId="257"/>
            <ac:spMk id="1059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1:27.996" v="242" actId="26606"/>
          <ac:spMkLst>
            <pc:docMk/>
            <pc:sldMk cId="4230149460" sldId="257"/>
            <ac:spMk id="1060" creationId="{2F7FDA29-8EDE-4C28-95C4-6AB1FC10F0D9}"/>
          </ac:spMkLst>
        </pc:spChg>
        <pc:spChg chg="add del">
          <ac:chgData name="Casey Bowen (2304253)" userId="229c8807-a882-4496-b95b-680466a2b4a8" providerId="ADAL" clId="{CA2DA077-8F80-2641-9AA6-5457F4FE9ADA}" dt="2023-11-07T20:21:27.996" v="242" actId="26606"/>
          <ac:spMkLst>
            <pc:docMk/>
            <pc:sldMk cId="4230149460" sldId="257"/>
            <ac:spMk id="1061" creationId="{52FFAF72-6204-4676-9C6F-9A4CC4D91805}"/>
          </ac:spMkLst>
        </pc:spChg>
        <pc:spChg chg="add del">
          <ac:chgData name="Casey Bowen (2304253)" userId="229c8807-a882-4496-b95b-680466a2b4a8" providerId="ADAL" clId="{CA2DA077-8F80-2641-9AA6-5457F4FE9ADA}" dt="2023-11-07T20:21:34.648" v="245" actId="26606"/>
          <ac:spMkLst>
            <pc:docMk/>
            <pc:sldMk cId="4230149460" sldId="257"/>
            <ac:spMk id="1063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1:34.648" v="245" actId="26606"/>
          <ac:spMkLst>
            <pc:docMk/>
            <pc:sldMk cId="4230149460" sldId="257"/>
            <ac:spMk id="1064" creationId="{A26C624C-963C-4795-B05B-6565DB5ABD39}"/>
          </ac:spMkLst>
        </pc:spChg>
        <pc:spChg chg="add del">
          <ac:chgData name="Casey Bowen (2304253)" userId="229c8807-a882-4496-b95b-680466a2b4a8" providerId="ADAL" clId="{CA2DA077-8F80-2641-9AA6-5457F4FE9ADA}" dt="2023-11-07T20:21:37.029" v="247" actId="26606"/>
          <ac:spMkLst>
            <pc:docMk/>
            <pc:sldMk cId="4230149460" sldId="257"/>
            <ac:spMk id="1066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1:37.029" v="247" actId="26606"/>
          <ac:spMkLst>
            <pc:docMk/>
            <pc:sldMk cId="4230149460" sldId="257"/>
            <ac:spMk id="1067" creationId="{37B024FF-40E3-4234-A8A8-4AEA325DC651}"/>
          </ac:spMkLst>
        </pc:spChg>
        <pc:spChg chg="add del">
          <ac:chgData name="Casey Bowen (2304253)" userId="229c8807-a882-4496-b95b-680466a2b4a8" providerId="ADAL" clId="{CA2DA077-8F80-2641-9AA6-5457F4FE9ADA}" dt="2023-11-07T20:21:37.029" v="247" actId="26606"/>
          <ac:spMkLst>
            <pc:docMk/>
            <pc:sldMk cId="4230149460" sldId="257"/>
            <ac:spMk id="1068" creationId="{5686D085-F759-4499-94EC-3EA028126B29}"/>
          </ac:spMkLst>
        </pc:spChg>
        <pc:spChg chg="add del">
          <ac:chgData name="Casey Bowen (2304253)" userId="229c8807-a882-4496-b95b-680466a2b4a8" providerId="ADAL" clId="{CA2DA077-8F80-2641-9AA6-5457F4FE9ADA}" dt="2023-11-07T20:21:37.029" v="247" actId="26606"/>
          <ac:spMkLst>
            <pc:docMk/>
            <pc:sldMk cId="4230149460" sldId="257"/>
            <ac:spMk id="1069" creationId="{B9D56ACA-1E9F-4685-8853-D3A4777AC060}"/>
          </ac:spMkLst>
        </pc:spChg>
        <pc:spChg chg="add del">
          <ac:chgData name="Casey Bowen (2304253)" userId="229c8807-a882-4496-b95b-680466a2b4a8" providerId="ADAL" clId="{CA2DA077-8F80-2641-9AA6-5457F4FE9ADA}" dt="2023-11-07T20:21:42.034" v="250" actId="26606"/>
          <ac:spMkLst>
            <pc:docMk/>
            <pc:sldMk cId="4230149460" sldId="257"/>
            <ac:spMk id="1071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1:42.034" v="250" actId="26606"/>
          <ac:spMkLst>
            <pc:docMk/>
            <pc:sldMk cId="4230149460" sldId="257"/>
            <ac:spMk id="1072" creationId="{8A0CF8A7-3A3D-4AEF-9289-14609536080E}"/>
          </ac:spMkLst>
        </pc:spChg>
        <pc:spChg chg="add del">
          <ac:chgData name="Casey Bowen (2304253)" userId="229c8807-a882-4496-b95b-680466a2b4a8" providerId="ADAL" clId="{CA2DA077-8F80-2641-9AA6-5457F4FE9ADA}" dt="2023-11-07T20:22:16.062" v="252" actId="26606"/>
          <ac:spMkLst>
            <pc:docMk/>
            <pc:sldMk cId="4230149460" sldId="257"/>
            <ac:spMk id="1074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7T20:22:16.062" v="252" actId="26606"/>
          <ac:spMkLst>
            <pc:docMk/>
            <pc:sldMk cId="4230149460" sldId="257"/>
            <ac:spMk id="1075" creationId="{4628FE9B-01B7-471B-8565-B3BEC8B1DE4B}"/>
          </ac:spMkLst>
        </pc:spChg>
        <pc:spChg chg="add del">
          <ac:chgData name="Casey Bowen (2304253)" userId="229c8807-a882-4496-b95b-680466a2b4a8" providerId="ADAL" clId="{CA2DA077-8F80-2641-9AA6-5457F4FE9ADA}" dt="2023-11-07T20:22:16.062" v="252" actId="26606"/>
          <ac:spMkLst>
            <pc:docMk/>
            <pc:sldMk cId="4230149460" sldId="257"/>
            <ac:spMk id="1076" creationId="{88E97DF3-0C21-48BF-BC24-2CC9B3E924BD}"/>
          </ac:spMkLst>
        </pc:spChg>
        <pc:spChg chg="add del">
          <ac:chgData name="Casey Bowen (2304253)" userId="229c8807-a882-4496-b95b-680466a2b4a8" providerId="ADAL" clId="{CA2DA077-8F80-2641-9AA6-5457F4FE9ADA}" dt="2023-11-07T20:22:16.062" v="252" actId="26606"/>
          <ac:spMkLst>
            <pc:docMk/>
            <pc:sldMk cId="4230149460" sldId="257"/>
            <ac:spMk id="1077" creationId="{E49A599F-4A39-491E-A718-FE521D772D06}"/>
          </ac:spMkLst>
        </pc:spChg>
        <pc:spChg chg="add">
          <ac:chgData name="Casey Bowen (2304253)" userId="229c8807-a882-4496-b95b-680466a2b4a8" providerId="ADAL" clId="{CA2DA077-8F80-2641-9AA6-5457F4FE9ADA}" dt="2023-11-07T20:22:16.074" v="253" actId="26606"/>
          <ac:spMkLst>
            <pc:docMk/>
            <pc:sldMk cId="4230149460" sldId="257"/>
            <ac:spMk id="1079" creationId="{0D57E7FA-E8FC-45AC-868F-CDC8144939D6}"/>
          </ac:spMkLst>
        </pc:spChg>
        <pc:spChg chg="add">
          <ac:chgData name="Casey Bowen (2304253)" userId="229c8807-a882-4496-b95b-680466a2b4a8" providerId="ADAL" clId="{CA2DA077-8F80-2641-9AA6-5457F4FE9ADA}" dt="2023-11-07T20:22:16.074" v="253" actId="26606"/>
          <ac:spMkLst>
            <pc:docMk/>
            <pc:sldMk cId="4230149460" sldId="257"/>
            <ac:spMk id="1080" creationId="{6728A2E8-187B-4D00-BD0C-7D2D1C9CFC24}"/>
          </ac:spMkLst>
        </pc:spChg>
        <pc:spChg chg="add">
          <ac:chgData name="Casey Bowen (2304253)" userId="229c8807-a882-4496-b95b-680466a2b4a8" providerId="ADAL" clId="{CA2DA077-8F80-2641-9AA6-5457F4FE9ADA}" dt="2023-11-07T20:22:16.074" v="253" actId="26606"/>
          <ac:spMkLst>
            <pc:docMk/>
            <pc:sldMk cId="4230149460" sldId="257"/>
            <ac:spMk id="1081" creationId="{9CF7FE1C-8BC5-4B0C-A2BC-93AB72C90FDD}"/>
          </ac:spMkLst>
        </pc:spChg>
        <pc:picChg chg="add mod">
          <ac:chgData name="Casey Bowen (2304253)" userId="229c8807-a882-4496-b95b-680466a2b4a8" providerId="ADAL" clId="{CA2DA077-8F80-2641-9AA6-5457F4FE9ADA}" dt="2023-11-07T20:32:27.257" v="333" actId="14100"/>
          <ac:picMkLst>
            <pc:docMk/>
            <pc:sldMk cId="4230149460" sldId="257"/>
            <ac:picMk id="46" creationId="{F1932E97-6CA5-5544-A9AE-BB447182EFFA}"/>
          </ac:picMkLst>
        </pc:picChg>
        <pc:picChg chg="add del mod">
          <ac:chgData name="Casey Bowen (2304253)" userId="229c8807-a882-4496-b95b-680466a2b4a8" providerId="ADAL" clId="{CA2DA077-8F80-2641-9AA6-5457F4FE9ADA}" dt="2023-11-07T20:18:55.141" v="226" actId="478"/>
          <ac:picMkLst>
            <pc:docMk/>
            <pc:sldMk cId="4230149460" sldId="257"/>
            <ac:picMk id="1026" creationId="{78C2F2BE-AD06-6A47-A89A-D5E383CED7CB}"/>
          </ac:picMkLst>
        </pc:picChg>
        <pc:picChg chg="add del mod">
          <ac:chgData name="Casey Bowen (2304253)" userId="229c8807-a882-4496-b95b-680466a2b4a8" providerId="ADAL" clId="{CA2DA077-8F80-2641-9AA6-5457F4FE9ADA}" dt="2023-11-07T20:18:02" v="215" actId="478"/>
          <ac:picMkLst>
            <pc:docMk/>
            <pc:sldMk cId="4230149460" sldId="257"/>
            <ac:picMk id="1028" creationId="{1C09CB1B-D08F-B44C-B91F-9A3F245ADDC2}"/>
          </ac:picMkLst>
        </pc:picChg>
        <pc:picChg chg="add del mod">
          <ac:chgData name="Casey Bowen (2304253)" userId="229c8807-a882-4496-b95b-680466a2b4a8" providerId="ADAL" clId="{CA2DA077-8F80-2641-9AA6-5457F4FE9ADA}" dt="2023-11-07T20:18:59.448" v="227" actId="478"/>
          <ac:picMkLst>
            <pc:docMk/>
            <pc:sldMk cId="4230149460" sldId="257"/>
            <ac:picMk id="1030" creationId="{35DA0A92-E78E-A64F-BC74-CDC0A40D7006}"/>
          </ac:picMkLst>
        </pc:picChg>
        <pc:picChg chg="add mod ord">
          <ac:chgData name="Casey Bowen (2304253)" userId="229c8807-a882-4496-b95b-680466a2b4a8" providerId="ADAL" clId="{CA2DA077-8F80-2641-9AA6-5457F4FE9ADA}" dt="2023-11-07T20:24:29.381" v="298" actId="14100"/>
          <ac:picMkLst>
            <pc:docMk/>
            <pc:sldMk cId="4230149460" sldId="257"/>
            <ac:picMk id="1032" creationId="{AE446646-8930-A942-8CCA-E243EEC5A97A}"/>
          </ac:picMkLst>
        </pc:picChg>
        <pc:picChg chg="add mod ord">
          <ac:chgData name="Casey Bowen (2304253)" userId="229c8807-a882-4496-b95b-680466a2b4a8" providerId="ADAL" clId="{CA2DA077-8F80-2641-9AA6-5457F4FE9ADA}" dt="2023-11-07T20:23:23.915" v="276" actId="14100"/>
          <ac:picMkLst>
            <pc:docMk/>
            <pc:sldMk cId="4230149460" sldId="257"/>
            <ac:picMk id="1034" creationId="{C0DB9DED-1257-AE4A-9068-0E592F36BDAE}"/>
          </ac:picMkLst>
        </pc:picChg>
        <pc:picChg chg="add mod ord">
          <ac:chgData name="Casey Bowen (2304253)" userId="229c8807-a882-4496-b95b-680466a2b4a8" providerId="ADAL" clId="{CA2DA077-8F80-2641-9AA6-5457F4FE9ADA}" dt="2023-11-07T20:23:14.448" v="272" actId="14100"/>
          <ac:picMkLst>
            <pc:docMk/>
            <pc:sldMk cId="4230149460" sldId="257"/>
            <ac:picMk id="1036" creationId="{4EEAFE2F-A09C-AC49-B924-085FE898986C}"/>
          </ac:picMkLst>
        </pc:picChg>
        <pc:picChg chg="add mod ord">
          <ac:chgData name="Casey Bowen (2304253)" userId="229c8807-a882-4496-b95b-680466a2b4a8" providerId="ADAL" clId="{CA2DA077-8F80-2641-9AA6-5457F4FE9ADA}" dt="2023-11-07T20:26:15.430" v="317" actId="14100"/>
          <ac:picMkLst>
            <pc:docMk/>
            <pc:sldMk cId="4230149460" sldId="257"/>
            <ac:picMk id="1038" creationId="{0A1EE069-638E-D146-B1C6-D672BC068889}"/>
          </ac:picMkLst>
        </pc:picChg>
        <pc:picChg chg="add mod">
          <ac:chgData name="Casey Bowen (2304253)" userId="229c8807-a882-4496-b95b-680466a2b4a8" providerId="ADAL" clId="{CA2DA077-8F80-2641-9AA6-5457F4FE9ADA}" dt="2023-11-07T20:26:09.379" v="315" actId="14100"/>
          <ac:picMkLst>
            <pc:docMk/>
            <pc:sldMk cId="4230149460" sldId="257"/>
            <ac:picMk id="1040" creationId="{3B677E27-96BB-F842-A46F-F1E6899C06D2}"/>
          </ac:picMkLst>
        </pc:picChg>
        <pc:picChg chg="add del mod">
          <ac:chgData name="Casey Bowen (2304253)" userId="229c8807-a882-4496-b95b-680466a2b4a8" providerId="ADAL" clId="{CA2DA077-8F80-2641-9AA6-5457F4FE9ADA}" dt="2023-11-07T20:32:21.969" v="332" actId="478"/>
          <ac:picMkLst>
            <pc:docMk/>
            <pc:sldMk cId="4230149460" sldId="257"/>
            <ac:picMk id="1044" creationId="{73AEDA82-B45F-D647-89EF-0C099FC04F99}"/>
          </ac:picMkLst>
        </pc:picChg>
      </pc:sldChg>
      <pc:sldChg chg="addSp delSp modSp mod">
        <pc:chgData name="Casey Bowen (2304253)" userId="229c8807-a882-4496-b95b-680466a2b4a8" providerId="ADAL" clId="{CA2DA077-8F80-2641-9AA6-5457F4FE9ADA}" dt="2023-12-21T00:22:12.486" v="647" actId="1076"/>
        <pc:sldMkLst>
          <pc:docMk/>
          <pc:sldMk cId="526847143" sldId="258"/>
        </pc:sldMkLst>
        <pc:spChg chg="mod">
          <ac:chgData name="Casey Bowen (2304253)" userId="229c8807-a882-4496-b95b-680466a2b4a8" providerId="ADAL" clId="{CA2DA077-8F80-2641-9AA6-5457F4FE9ADA}" dt="2023-12-21T00:22:07.285" v="646" actId="1076"/>
          <ac:spMkLst>
            <pc:docMk/>
            <pc:sldMk cId="526847143" sldId="258"/>
            <ac:spMk id="2" creationId="{46FDA5EE-2969-5B4B-BF3D-2431AB997F46}"/>
          </ac:spMkLst>
        </pc:spChg>
        <pc:spChg chg="mod">
          <ac:chgData name="Casey Bowen (2304253)" userId="229c8807-a882-4496-b95b-680466a2b4a8" providerId="ADAL" clId="{CA2DA077-8F80-2641-9AA6-5457F4FE9ADA}" dt="2023-12-21T00:22:12.486" v="647" actId="1076"/>
          <ac:spMkLst>
            <pc:docMk/>
            <pc:sldMk cId="526847143" sldId="258"/>
            <ac:spMk id="3" creationId="{3F94287E-E192-E249-8AAD-C800796A83F2}"/>
          </ac:spMkLst>
        </pc:spChg>
        <pc:spChg chg="add mod">
          <ac:chgData name="Casey Bowen (2304253)" userId="229c8807-a882-4496-b95b-680466a2b4a8" providerId="ADAL" clId="{CA2DA077-8F80-2641-9AA6-5457F4FE9ADA}" dt="2023-12-21T00:11:59.373" v="574" actId="14100"/>
          <ac:spMkLst>
            <pc:docMk/>
            <pc:sldMk cId="526847143" sldId="258"/>
            <ac:spMk id="5" creationId="{FB96E60A-B801-3445-82EC-20600149A329}"/>
          </ac:spMkLst>
        </pc:spChg>
        <pc:spChg chg="add del mod">
          <ac:chgData name="Casey Bowen (2304253)" userId="229c8807-a882-4496-b95b-680466a2b4a8" providerId="ADAL" clId="{CA2DA077-8F80-2641-9AA6-5457F4FE9ADA}" dt="2023-12-21T00:12:57.595" v="579" actId="478"/>
          <ac:spMkLst>
            <pc:docMk/>
            <pc:sldMk cId="526847143" sldId="258"/>
            <ac:spMk id="6" creationId="{DC61AA64-1C9A-2F4F-BD9D-6AA6A5D9DC71}"/>
          </ac:spMkLst>
        </pc:spChg>
        <pc:spChg chg="add del">
          <ac:chgData name="Casey Bowen (2304253)" userId="229c8807-a882-4496-b95b-680466a2b4a8" providerId="ADAL" clId="{CA2DA077-8F80-2641-9AA6-5457F4FE9ADA}" dt="2023-12-21T00:14:12.416" v="582" actId="478"/>
          <ac:spMkLst>
            <pc:docMk/>
            <pc:sldMk cId="526847143" sldId="258"/>
            <ac:spMk id="7" creationId="{E80DF4EC-389C-BB48-A212-F67152F8C218}"/>
          </ac:spMkLst>
        </pc:spChg>
        <pc:spChg chg="add del mod">
          <ac:chgData name="Casey Bowen (2304253)" userId="229c8807-a882-4496-b95b-680466a2b4a8" providerId="ADAL" clId="{CA2DA077-8F80-2641-9AA6-5457F4FE9ADA}" dt="2023-12-21T00:14:12.416" v="582" actId="478"/>
          <ac:spMkLst>
            <pc:docMk/>
            <pc:sldMk cId="526847143" sldId="258"/>
            <ac:spMk id="8" creationId="{A8D12581-8B28-1047-9936-673C2477E79D}"/>
          </ac:spMkLst>
        </pc:spChg>
        <pc:spChg chg="add del mod">
          <ac:chgData name="Casey Bowen (2304253)" userId="229c8807-a882-4496-b95b-680466a2b4a8" providerId="ADAL" clId="{CA2DA077-8F80-2641-9AA6-5457F4FE9ADA}" dt="2023-12-21T00:20:29.093" v="625" actId="478"/>
          <ac:spMkLst>
            <pc:docMk/>
            <pc:sldMk cId="526847143" sldId="258"/>
            <ac:spMk id="9" creationId="{69B2AA94-F7F3-DC46-8081-942145CB33D6}"/>
          </ac:spMkLst>
        </pc:spChg>
        <pc:spChg chg="add del mod">
          <ac:chgData name="Casey Bowen (2304253)" userId="229c8807-a882-4496-b95b-680466a2b4a8" providerId="ADAL" clId="{CA2DA077-8F80-2641-9AA6-5457F4FE9ADA}" dt="2023-12-21T00:21:48.405" v="641" actId="478"/>
          <ac:spMkLst>
            <pc:docMk/>
            <pc:sldMk cId="526847143" sldId="258"/>
            <ac:spMk id="11" creationId="{8CB2C6B7-58C3-8D4D-A3BA-96CFAFBA66F7}"/>
          </ac:spMkLst>
        </pc:spChg>
        <pc:graphicFrameChg chg="add del mod modGraphic">
          <ac:chgData name="Casey Bowen (2304253)" userId="229c8807-a882-4496-b95b-680466a2b4a8" providerId="ADAL" clId="{CA2DA077-8F80-2641-9AA6-5457F4FE9ADA}" dt="2023-12-21T00:21:58.113" v="644" actId="478"/>
          <ac:graphicFrameMkLst>
            <pc:docMk/>
            <pc:sldMk cId="526847143" sldId="258"/>
            <ac:graphicFrameMk id="10" creationId="{80E8B77C-58BE-7043-987C-8818F10147F8}"/>
          </ac:graphicFrameMkLst>
        </pc:graphicFrameChg>
        <pc:picChg chg="add del mod">
          <ac:chgData name="Casey Bowen (2304253)" userId="229c8807-a882-4496-b95b-680466a2b4a8" providerId="ADAL" clId="{CA2DA077-8F80-2641-9AA6-5457F4FE9ADA}" dt="2023-12-21T00:20:20.117" v="621" actId="478"/>
          <ac:picMkLst>
            <pc:docMk/>
            <pc:sldMk cId="526847143" sldId="258"/>
            <ac:picMk id="4" creationId="{652D6DDB-A171-874E-BFEA-F969060ADA07}"/>
          </ac:picMkLst>
        </pc:picChg>
        <pc:picChg chg="add del mod">
          <ac:chgData name="Casey Bowen (2304253)" userId="229c8807-a882-4496-b95b-680466a2b4a8" providerId="ADAL" clId="{CA2DA077-8F80-2641-9AA6-5457F4FE9ADA}" dt="2023-12-21T00:16:00.027" v="596" actId="478"/>
          <ac:picMkLst>
            <pc:docMk/>
            <pc:sldMk cId="526847143" sldId="258"/>
            <ac:picMk id="12" creationId="{75037AB9-EDAC-C047-9CDC-AD8582E58885}"/>
          </ac:picMkLst>
        </pc:picChg>
        <pc:picChg chg="add del mod">
          <ac:chgData name="Casey Bowen (2304253)" userId="229c8807-a882-4496-b95b-680466a2b4a8" providerId="ADAL" clId="{CA2DA077-8F80-2641-9AA6-5457F4FE9ADA}" dt="2023-12-21T00:11:51.004" v="572" actId="478"/>
          <ac:picMkLst>
            <pc:docMk/>
            <pc:sldMk cId="526847143" sldId="258"/>
            <ac:picMk id="1026" creationId="{2FB9443D-2822-374A-B7E7-89DA3B24A62D}"/>
          </ac:picMkLst>
        </pc:picChg>
        <pc:picChg chg="add del mod">
          <ac:chgData name="Casey Bowen (2304253)" userId="229c8807-a882-4496-b95b-680466a2b4a8" providerId="ADAL" clId="{CA2DA077-8F80-2641-9AA6-5457F4FE9ADA}" dt="2023-12-21T00:14:54.556" v="590" actId="478"/>
          <ac:picMkLst>
            <pc:docMk/>
            <pc:sldMk cId="526847143" sldId="258"/>
            <ac:picMk id="1036" creationId="{98017C53-86A3-D841-A300-D770D59A046C}"/>
          </ac:picMkLst>
        </pc:picChg>
        <pc:picChg chg="add del mod">
          <ac:chgData name="Casey Bowen (2304253)" userId="229c8807-a882-4496-b95b-680466a2b4a8" providerId="ADAL" clId="{CA2DA077-8F80-2641-9AA6-5457F4FE9ADA}" dt="2023-12-21T00:21:55.340" v="643" actId="478"/>
          <ac:picMkLst>
            <pc:docMk/>
            <pc:sldMk cId="526847143" sldId="258"/>
            <ac:picMk id="1038" creationId="{A97ED8EA-3114-E349-A464-64D53B4884E4}"/>
          </ac:picMkLst>
        </pc:picChg>
      </pc:sldChg>
      <pc:sldChg chg="addSp delSp modSp mod setBg">
        <pc:chgData name="Casey Bowen (2304253)" userId="229c8807-a882-4496-b95b-680466a2b4a8" providerId="ADAL" clId="{CA2DA077-8F80-2641-9AA6-5457F4FE9ADA}" dt="2023-11-30T13:11:12.226" v="375" actId="26606"/>
        <pc:sldMkLst>
          <pc:docMk/>
          <pc:sldMk cId="3888682735" sldId="259"/>
        </pc:sldMkLst>
        <pc:spChg chg="mod">
          <ac:chgData name="Casey Bowen (2304253)" userId="229c8807-a882-4496-b95b-680466a2b4a8" providerId="ADAL" clId="{CA2DA077-8F80-2641-9AA6-5457F4FE9ADA}" dt="2023-11-30T13:11:12.226" v="375" actId="26606"/>
          <ac:spMkLst>
            <pc:docMk/>
            <pc:sldMk cId="3888682735" sldId="259"/>
            <ac:spMk id="2" creationId="{87715E65-96F3-0841-B4BC-EB51238B7C9B}"/>
          </ac:spMkLst>
        </pc:spChg>
        <pc:spChg chg="mod ord">
          <ac:chgData name="Casey Bowen (2304253)" userId="229c8807-a882-4496-b95b-680466a2b4a8" providerId="ADAL" clId="{CA2DA077-8F80-2641-9AA6-5457F4FE9ADA}" dt="2023-11-30T13:11:12.226" v="375" actId="26606"/>
          <ac:spMkLst>
            <pc:docMk/>
            <pc:sldMk cId="3888682735" sldId="259"/>
            <ac:spMk id="3" creationId="{77A6D735-8633-EC4A-A6D8-B8EBDFAEAAFA}"/>
          </ac:spMkLst>
        </pc:spChg>
        <pc:spChg chg="add del">
          <ac:chgData name="Casey Bowen (2304253)" userId="229c8807-a882-4496-b95b-680466a2b4a8" providerId="ADAL" clId="{CA2DA077-8F80-2641-9AA6-5457F4FE9ADA}" dt="2023-11-30T13:11:12.221" v="374" actId="26606"/>
          <ac:spMkLst>
            <pc:docMk/>
            <pc:sldMk cId="3888682735" sldId="259"/>
            <ac:spMk id="1031" creationId="{317B7366-37C8-497F-8B24-C0D854C71ADD}"/>
          </ac:spMkLst>
        </pc:spChg>
        <pc:spChg chg="add">
          <ac:chgData name="Casey Bowen (2304253)" userId="229c8807-a882-4496-b95b-680466a2b4a8" providerId="ADAL" clId="{CA2DA077-8F80-2641-9AA6-5457F4FE9ADA}" dt="2023-11-30T13:11:12.226" v="375" actId="26606"/>
          <ac:spMkLst>
            <pc:docMk/>
            <pc:sldMk cId="3888682735" sldId="259"/>
            <ac:spMk id="1033" creationId="{D009D6D5-DAC2-4A8B-A17A-E206B9012D09}"/>
          </ac:spMkLst>
        </pc:spChg>
        <pc:picChg chg="add mod">
          <ac:chgData name="Casey Bowen (2304253)" userId="229c8807-a882-4496-b95b-680466a2b4a8" providerId="ADAL" clId="{CA2DA077-8F80-2641-9AA6-5457F4FE9ADA}" dt="2023-11-30T13:11:12.226" v="375" actId="26606"/>
          <ac:picMkLst>
            <pc:docMk/>
            <pc:sldMk cId="3888682735" sldId="259"/>
            <ac:picMk id="1026" creationId="{AD882CF8-9E8E-6142-94E7-DA0385DB0A8A}"/>
          </ac:picMkLst>
        </pc:picChg>
      </pc:sldChg>
      <pc:sldChg chg="modSp new mod">
        <pc:chgData name="Casey Bowen (2304253)" userId="229c8807-a882-4496-b95b-680466a2b4a8" providerId="ADAL" clId="{CA2DA077-8F80-2641-9AA6-5457F4FE9ADA}" dt="2023-11-07T20:08:05.106" v="188" actId="20577"/>
        <pc:sldMkLst>
          <pc:docMk/>
          <pc:sldMk cId="1502061298" sldId="260"/>
        </pc:sldMkLst>
        <pc:spChg chg="mod">
          <ac:chgData name="Casey Bowen (2304253)" userId="229c8807-a882-4496-b95b-680466a2b4a8" providerId="ADAL" clId="{CA2DA077-8F80-2641-9AA6-5457F4FE9ADA}" dt="2023-11-06T18:30:56.875" v="16" actId="5793"/>
          <ac:spMkLst>
            <pc:docMk/>
            <pc:sldMk cId="1502061298" sldId="260"/>
            <ac:spMk id="2" creationId="{FCB92355-48FE-F543-8EFA-0EABFBE0D09C}"/>
          </ac:spMkLst>
        </pc:spChg>
        <pc:spChg chg="mod">
          <ac:chgData name="Casey Bowen (2304253)" userId="229c8807-a882-4496-b95b-680466a2b4a8" providerId="ADAL" clId="{CA2DA077-8F80-2641-9AA6-5457F4FE9ADA}" dt="2023-11-07T20:08:05.106" v="188" actId="20577"/>
          <ac:spMkLst>
            <pc:docMk/>
            <pc:sldMk cId="1502061298" sldId="260"/>
            <ac:spMk id="3" creationId="{006617C7-3E06-084E-A62D-B0BCD68BE26C}"/>
          </ac:spMkLst>
        </pc:spChg>
      </pc:sldChg>
      <pc:sldChg chg="addSp delSp modSp new mod setBg setClrOvrMap">
        <pc:chgData name="Casey Bowen (2304253)" userId="229c8807-a882-4496-b95b-680466a2b4a8" providerId="ADAL" clId="{CA2DA077-8F80-2641-9AA6-5457F4FE9ADA}" dt="2023-12-21T00:27:26.984" v="672" actId="26606"/>
        <pc:sldMkLst>
          <pc:docMk/>
          <pc:sldMk cId="1205210223" sldId="261"/>
        </pc:sldMkLst>
        <pc:spChg chg="mod ord">
          <ac:chgData name="Casey Bowen (2304253)" userId="229c8807-a882-4496-b95b-680466a2b4a8" providerId="ADAL" clId="{CA2DA077-8F80-2641-9AA6-5457F4FE9ADA}" dt="2023-12-21T00:27:26.984" v="672" actId="26606"/>
          <ac:spMkLst>
            <pc:docMk/>
            <pc:sldMk cId="1205210223" sldId="261"/>
            <ac:spMk id="2" creationId="{C5B05A9F-AA3E-8C40-8A7A-C127ADA78A20}"/>
          </ac:spMkLst>
        </pc:spChg>
        <pc:spChg chg="del">
          <ac:chgData name="Casey Bowen (2304253)" userId="229c8807-a882-4496-b95b-680466a2b4a8" providerId="ADAL" clId="{CA2DA077-8F80-2641-9AA6-5457F4FE9ADA}" dt="2023-11-06T18:32:08.026" v="53" actId="478"/>
          <ac:spMkLst>
            <pc:docMk/>
            <pc:sldMk cId="1205210223" sldId="261"/>
            <ac:spMk id="3" creationId="{CFAA3348-6283-D143-BF78-5E682797E9F7}"/>
          </ac:spMkLst>
        </pc:spChg>
        <pc:spChg chg="add del mod">
          <ac:chgData name="Casey Bowen (2304253)" userId="229c8807-a882-4496-b95b-680466a2b4a8" providerId="ADAL" clId="{CA2DA077-8F80-2641-9AA6-5457F4FE9ADA}" dt="2023-11-06T18:37:32.030" v="101" actId="478"/>
          <ac:spMkLst>
            <pc:docMk/>
            <pc:sldMk cId="1205210223" sldId="261"/>
            <ac:spMk id="4" creationId="{E21A4426-A127-1048-A243-E5B5966E138F}"/>
          </ac:spMkLst>
        </pc:spChg>
        <pc:spChg chg="add del">
          <ac:chgData name="Casey Bowen (2304253)" userId="229c8807-a882-4496-b95b-680466a2b4a8" providerId="ADAL" clId="{CA2DA077-8F80-2641-9AA6-5457F4FE9ADA}" dt="2023-11-06T18:37:04.003" v="97" actId="26606"/>
          <ac:spMkLst>
            <pc:docMk/>
            <pc:sldMk cId="1205210223" sldId="261"/>
            <ac:spMk id="7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06T18:37:04.003" v="97" actId="26606"/>
          <ac:spMkLst>
            <pc:docMk/>
            <pc:sldMk cId="1205210223" sldId="261"/>
            <ac:spMk id="9" creationId="{D839A9B9-F246-4779-A2BA-7AD3DAB5412B}"/>
          </ac:spMkLst>
        </pc:spChg>
        <pc:spChg chg="add del mod">
          <ac:chgData name="Casey Bowen (2304253)" userId="229c8807-a882-4496-b95b-680466a2b4a8" providerId="ADAL" clId="{CA2DA077-8F80-2641-9AA6-5457F4FE9ADA}" dt="2023-12-21T00:26:47.175" v="666" actId="478"/>
          <ac:spMkLst>
            <pc:docMk/>
            <pc:sldMk cId="1205210223" sldId="261"/>
            <ac:spMk id="11" creationId="{67EA9CD0-C9F9-B347-939E-AE242D68A659}"/>
          </ac:spMkLst>
        </pc:spChg>
        <pc:spChg chg="add del">
          <ac:chgData name="Casey Bowen (2304253)" userId="229c8807-a882-4496-b95b-680466a2b4a8" providerId="ADAL" clId="{CA2DA077-8F80-2641-9AA6-5457F4FE9ADA}" dt="2023-11-06T18:37:04.003" v="97" actId="26606"/>
          <ac:spMkLst>
            <pc:docMk/>
            <pc:sldMk cId="1205210223" sldId="261"/>
            <ac:spMk id="11" creationId="{689FF3C7-B796-4C63-BF20-B2EE56888340}"/>
          </ac:spMkLst>
        </pc:spChg>
        <pc:spChg chg="add del">
          <ac:chgData name="Casey Bowen (2304253)" userId="229c8807-a882-4496-b95b-680466a2b4a8" providerId="ADAL" clId="{CA2DA077-8F80-2641-9AA6-5457F4FE9ADA}" dt="2023-12-21T00:22:40.463" v="648" actId="26606"/>
          <ac:spMkLst>
            <pc:docMk/>
            <pc:sldMk cId="1205210223" sldId="261"/>
            <ac:spMk id="1031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2-21T00:22:40.463" v="648" actId="26606"/>
          <ac:spMkLst>
            <pc:docMk/>
            <pc:sldMk cId="1205210223" sldId="261"/>
            <ac:spMk id="1033" creationId="{007891EC-4501-44ED-A8C8-B11B6DB767AB}"/>
          </ac:spMkLst>
        </pc:spChg>
        <pc:spChg chg="add del">
          <ac:chgData name="Casey Bowen (2304253)" userId="229c8807-a882-4496-b95b-680466a2b4a8" providerId="ADAL" clId="{CA2DA077-8F80-2641-9AA6-5457F4FE9ADA}" dt="2023-12-21T00:24:40.054" v="655" actId="26606"/>
          <ac:spMkLst>
            <pc:docMk/>
            <pc:sldMk cId="1205210223" sldId="261"/>
            <ac:spMk id="1040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2-21T00:24:40.054" v="655" actId="26606"/>
          <ac:spMkLst>
            <pc:docMk/>
            <pc:sldMk cId="1205210223" sldId="261"/>
            <ac:spMk id="1042" creationId="{80E21785-62D8-430F-9521-90166EF7C8F0}"/>
          </ac:spMkLst>
        </pc:spChg>
        <pc:spChg chg="add del">
          <ac:chgData name="Casey Bowen (2304253)" userId="229c8807-a882-4496-b95b-680466a2b4a8" providerId="ADAL" clId="{CA2DA077-8F80-2641-9AA6-5457F4FE9ADA}" dt="2023-12-21T00:24:40.054" v="655" actId="26606"/>
          <ac:spMkLst>
            <pc:docMk/>
            <pc:sldMk cId="1205210223" sldId="261"/>
            <ac:spMk id="1044" creationId="{ED7CF8A0-D3E4-4A16-87D3-1D973AC61BF1}"/>
          </ac:spMkLst>
        </pc:spChg>
        <pc:spChg chg="add del">
          <ac:chgData name="Casey Bowen (2304253)" userId="229c8807-a882-4496-b95b-680466a2b4a8" providerId="ADAL" clId="{CA2DA077-8F80-2641-9AA6-5457F4FE9ADA}" dt="2023-12-21T00:24:40.035" v="654" actId="26606"/>
          <ac:spMkLst>
            <pc:docMk/>
            <pc:sldMk cId="1205210223" sldId="261"/>
            <ac:spMk id="1049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2-21T00:24:40.035" v="654" actId="26606"/>
          <ac:spMkLst>
            <pc:docMk/>
            <pc:sldMk cId="1205210223" sldId="261"/>
            <ac:spMk id="1051" creationId="{62245F03-66D5-45EC-A0B5-90E656B114D0}"/>
          </ac:spMkLst>
        </pc:spChg>
        <pc:spChg chg="add del">
          <ac:chgData name="Casey Bowen (2304253)" userId="229c8807-a882-4496-b95b-680466a2b4a8" providerId="ADAL" clId="{CA2DA077-8F80-2641-9AA6-5457F4FE9ADA}" dt="2023-12-21T00:27:26.984" v="672" actId="26606"/>
          <ac:spMkLst>
            <pc:docMk/>
            <pc:sldMk cId="1205210223" sldId="261"/>
            <ac:spMk id="1053" creationId="{52FFAF72-6204-4676-9C6F-9A4CC4D91805}"/>
          </ac:spMkLst>
        </pc:spChg>
        <pc:spChg chg="add del">
          <ac:chgData name="Casey Bowen (2304253)" userId="229c8807-a882-4496-b95b-680466a2b4a8" providerId="ADAL" clId="{CA2DA077-8F80-2641-9AA6-5457F4FE9ADA}" dt="2023-12-21T00:27:26.984" v="672" actId="26606"/>
          <ac:spMkLst>
            <pc:docMk/>
            <pc:sldMk cId="1205210223" sldId="261"/>
            <ac:spMk id="1054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2-21T00:27:26.984" v="672" actId="26606"/>
          <ac:spMkLst>
            <pc:docMk/>
            <pc:sldMk cId="1205210223" sldId="261"/>
            <ac:spMk id="1055" creationId="{C1571042-4E8C-4B46-A5FC-54D486840BDE}"/>
          </ac:spMkLst>
        </pc:spChg>
        <pc:spChg chg="add del">
          <ac:chgData name="Casey Bowen (2304253)" userId="229c8807-a882-4496-b95b-680466a2b4a8" providerId="ADAL" clId="{CA2DA077-8F80-2641-9AA6-5457F4FE9ADA}" dt="2023-12-21T00:27:26.964" v="671" actId="26606"/>
          <ac:spMkLst>
            <pc:docMk/>
            <pc:sldMk cId="1205210223" sldId="261"/>
            <ac:spMk id="1060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2-21T00:27:26.964" v="671" actId="26606"/>
          <ac:spMkLst>
            <pc:docMk/>
            <pc:sldMk cId="1205210223" sldId="261"/>
            <ac:spMk id="1062" creationId="{51E97C3D-86C0-41DC-9F8A-476CC05E5D78}"/>
          </ac:spMkLst>
        </pc:spChg>
        <pc:spChg chg="add del">
          <ac:chgData name="Casey Bowen (2304253)" userId="229c8807-a882-4496-b95b-680466a2b4a8" providerId="ADAL" clId="{CA2DA077-8F80-2641-9AA6-5457F4FE9ADA}" dt="2023-12-21T00:27:26.964" v="671" actId="26606"/>
          <ac:spMkLst>
            <pc:docMk/>
            <pc:sldMk cId="1205210223" sldId="261"/>
            <ac:spMk id="1064" creationId="{2927A7B7-1B6D-432E-B2C4-E71C6C361C26}"/>
          </ac:spMkLst>
        </pc:spChg>
        <pc:spChg chg="add del">
          <ac:chgData name="Casey Bowen (2304253)" userId="229c8807-a882-4496-b95b-680466a2b4a8" providerId="ADAL" clId="{CA2DA077-8F80-2641-9AA6-5457F4FE9ADA}" dt="2023-12-21T00:27:26.964" v="671" actId="26606"/>
          <ac:spMkLst>
            <pc:docMk/>
            <pc:sldMk cId="1205210223" sldId="261"/>
            <ac:spMk id="1066" creationId="{309C9282-EF05-4BDC-AEC6-69DA837C6BAD}"/>
          </ac:spMkLst>
        </pc:spChg>
        <pc:spChg chg="add">
          <ac:chgData name="Casey Bowen (2304253)" userId="229c8807-a882-4496-b95b-680466a2b4a8" providerId="ADAL" clId="{CA2DA077-8F80-2641-9AA6-5457F4FE9ADA}" dt="2023-12-21T00:27:26.984" v="672" actId="26606"/>
          <ac:spMkLst>
            <pc:docMk/>
            <pc:sldMk cId="1205210223" sldId="261"/>
            <ac:spMk id="1068" creationId="{0D57E7FA-E8FC-45AC-868F-CDC8144939D6}"/>
          </ac:spMkLst>
        </pc:spChg>
        <pc:spChg chg="add">
          <ac:chgData name="Casey Bowen (2304253)" userId="229c8807-a882-4496-b95b-680466a2b4a8" providerId="ADAL" clId="{CA2DA077-8F80-2641-9AA6-5457F4FE9ADA}" dt="2023-12-21T00:27:26.984" v="672" actId="26606"/>
          <ac:spMkLst>
            <pc:docMk/>
            <pc:sldMk cId="1205210223" sldId="261"/>
            <ac:spMk id="1069" creationId="{62245F03-66D5-45EC-A0B5-90E656B114D0}"/>
          </ac:spMkLst>
        </pc:spChg>
        <pc:picChg chg="add mod ord">
          <ac:chgData name="Casey Bowen (2304253)" userId="229c8807-a882-4496-b95b-680466a2b4a8" providerId="ADAL" clId="{CA2DA077-8F80-2641-9AA6-5457F4FE9ADA}" dt="2023-12-21T00:27:26.984" v="672" actId="26606"/>
          <ac:picMkLst>
            <pc:docMk/>
            <pc:sldMk cId="1205210223" sldId="261"/>
            <ac:picMk id="5" creationId="{746482A5-09A8-2645-AF59-94A362315159}"/>
          </ac:picMkLst>
        </pc:picChg>
        <pc:picChg chg="add mod">
          <ac:chgData name="Casey Bowen (2304253)" userId="229c8807-a882-4496-b95b-680466a2b4a8" providerId="ADAL" clId="{CA2DA077-8F80-2641-9AA6-5457F4FE9ADA}" dt="2023-12-21T00:27:26.984" v="672" actId="26606"/>
          <ac:picMkLst>
            <pc:docMk/>
            <pc:sldMk cId="1205210223" sldId="261"/>
            <ac:picMk id="7" creationId="{EBA6B5ED-644B-A647-ACCF-553E80A1415A}"/>
          </ac:picMkLst>
        </pc:picChg>
        <pc:picChg chg="add del mod">
          <ac:chgData name="Casey Bowen (2304253)" userId="229c8807-a882-4496-b95b-680466a2b4a8" providerId="ADAL" clId="{CA2DA077-8F80-2641-9AA6-5457F4FE9ADA}" dt="2023-12-21T00:09:50.253" v="571" actId="478"/>
          <ac:picMkLst>
            <pc:docMk/>
            <pc:sldMk cId="1205210223" sldId="261"/>
            <ac:picMk id="1026" creationId="{C5658798-1E83-CD41-B321-B9AA487038F1}"/>
          </ac:picMkLst>
        </pc:picChg>
        <pc:inkChg chg="add del">
          <ac:chgData name="Casey Bowen (2304253)" userId="229c8807-a882-4496-b95b-680466a2b4a8" providerId="ADAL" clId="{CA2DA077-8F80-2641-9AA6-5457F4FE9ADA}" dt="2023-12-21T00:23:15.604" v="650" actId="9405"/>
          <ac:inkMkLst>
            <pc:docMk/>
            <pc:sldMk cId="1205210223" sldId="261"/>
            <ac:inkMk id="3" creationId="{3D11D47F-C3E6-C04A-89CE-51EBBE434632}"/>
          </ac:inkMkLst>
        </pc:inkChg>
        <pc:inkChg chg="add del">
          <ac:chgData name="Casey Bowen (2304253)" userId="229c8807-a882-4496-b95b-680466a2b4a8" providerId="ADAL" clId="{CA2DA077-8F80-2641-9AA6-5457F4FE9ADA}" dt="2023-12-21T00:26:22.622" v="664" actId="9405"/>
          <ac:inkMkLst>
            <pc:docMk/>
            <pc:sldMk cId="1205210223" sldId="261"/>
            <ac:inkMk id="8" creationId="{57C0734C-8EE4-2A45-96BE-FC85D34B8111}"/>
          </ac:inkMkLst>
        </pc:inkChg>
        <pc:inkChg chg="add del">
          <ac:chgData name="Casey Bowen (2304253)" userId="229c8807-a882-4496-b95b-680466a2b4a8" providerId="ADAL" clId="{CA2DA077-8F80-2641-9AA6-5457F4FE9ADA}" dt="2023-12-21T00:26:21.942" v="663" actId="9405"/>
          <ac:inkMkLst>
            <pc:docMk/>
            <pc:sldMk cId="1205210223" sldId="261"/>
            <ac:inkMk id="9" creationId="{C9CEB7BE-EBF9-6C4F-A4ED-DC51409814DB}"/>
          </ac:inkMkLst>
        </pc:inkChg>
        <pc:inkChg chg="add del">
          <ac:chgData name="Casey Bowen (2304253)" userId="229c8807-a882-4496-b95b-680466a2b4a8" providerId="ADAL" clId="{CA2DA077-8F80-2641-9AA6-5457F4FE9ADA}" dt="2023-12-21T00:26:21.161" v="662" actId="9405"/>
          <ac:inkMkLst>
            <pc:docMk/>
            <pc:sldMk cId="1205210223" sldId="261"/>
            <ac:inkMk id="10" creationId="{A9940740-F1B7-DD48-BB90-602A4396A7A7}"/>
          </ac:inkMkLst>
        </pc:inkChg>
        <pc:cxnChg chg="add del">
          <ac:chgData name="Casey Bowen (2304253)" userId="229c8807-a882-4496-b95b-680466a2b4a8" providerId="ADAL" clId="{CA2DA077-8F80-2641-9AA6-5457F4FE9ADA}" dt="2023-12-21T00:22:40.463" v="648" actId="26606"/>
          <ac:cxnSpMkLst>
            <pc:docMk/>
            <pc:sldMk cId="1205210223" sldId="261"/>
            <ac:cxnSpMk id="1035" creationId="{34E5597F-CE67-4085-9548-E6A8036DA3BB}"/>
          </ac:cxnSpMkLst>
        </pc:cxnChg>
      </pc:sldChg>
      <pc:sldChg chg="addSp delSp modSp new mod setBg">
        <pc:chgData name="Casey Bowen (2304253)" userId="229c8807-a882-4496-b95b-680466a2b4a8" providerId="ADAL" clId="{CA2DA077-8F80-2641-9AA6-5457F4FE9ADA}" dt="2023-12-04T21:06:27.559" v="550" actId="14100"/>
        <pc:sldMkLst>
          <pc:docMk/>
          <pc:sldMk cId="3386240548" sldId="262"/>
        </pc:sldMkLst>
        <pc:spChg chg="mod">
          <ac:chgData name="Casey Bowen (2304253)" userId="229c8807-a882-4496-b95b-680466a2b4a8" providerId="ADAL" clId="{CA2DA077-8F80-2641-9AA6-5457F4FE9ADA}" dt="2023-11-07T12:22:06.011" v="163" actId="1076"/>
          <ac:spMkLst>
            <pc:docMk/>
            <pc:sldMk cId="3386240548" sldId="262"/>
            <ac:spMk id="2" creationId="{D733A5C9-CA2B-BF42-8284-967CB476F772}"/>
          </ac:spMkLst>
        </pc:spChg>
        <pc:spChg chg="add mod">
          <ac:chgData name="Casey Bowen (2304253)" userId="229c8807-a882-4496-b95b-680466a2b4a8" providerId="ADAL" clId="{CA2DA077-8F80-2641-9AA6-5457F4FE9ADA}" dt="2023-12-04T21:06:27.559" v="550" actId="14100"/>
          <ac:spMkLst>
            <pc:docMk/>
            <pc:sldMk cId="3386240548" sldId="262"/>
            <ac:spMk id="2" creationId="{EA023ABE-5509-F74A-B85F-DED94F9B7764}"/>
          </ac:spMkLst>
        </pc:spChg>
        <pc:spChg chg="del">
          <ac:chgData name="Casey Bowen (2304253)" userId="229c8807-a882-4496-b95b-680466a2b4a8" providerId="ADAL" clId="{CA2DA077-8F80-2641-9AA6-5457F4FE9ADA}" dt="2023-11-07T12:21:29.575" v="156" actId="478"/>
          <ac:spMkLst>
            <pc:docMk/>
            <pc:sldMk cId="3386240548" sldId="262"/>
            <ac:spMk id="3" creationId="{3A72BAA4-4ABE-4C43-9EF0-4652C00958E5}"/>
          </ac:spMkLst>
        </pc:spChg>
        <pc:spChg chg="mod">
          <ac:chgData name="Casey Bowen (2304253)" userId="229c8807-a882-4496-b95b-680466a2b4a8" providerId="ADAL" clId="{CA2DA077-8F80-2641-9AA6-5457F4FE9ADA}" dt="2023-12-04T20:33:08.763" v="539" actId="1076"/>
          <ac:spMkLst>
            <pc:docMk/>
            <pc:sldMk cId="3386240548" sldId="262"/>
            <ac:spMk id="4" creationId="{6218791C-9C55-E211-E0EC-8194B6B43822}"/>
          </ac:spMkLst>
        </pc:spChg>
        <pc:spChg chg="add del">
          <ac:chgData name="Casey Bowen (2304253)" userId="229c8807-a882-4496-b95b-680466a2b4a8" providerId="ADAL" clId="{CA2DA077-8F80-2641-9AA6-5457F4FE9ADA}" dt="2023-12-04T20:32:45.040" v="532" actId="26606"/>
          <ac:spMkLst>
            <pc:docMk/>
            <pc:sldMk cId="3386240548" sldId="262"/>
            <ac:spMk id="9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2-04T20:32:45.040" v="532" actId="26606"/>
          <ac:spMkLst>
            <pc:docMk/>
            <pc:sldMk cId="3386240548" sldId="262"/>
            <ac:spMk id="11" creationId="{B7BD7FCF-A254-4A97-A15C-319B67622677}"/>
          </ac:spMkLst>
        </pc:spChg>
        <pc:spChg chg="add del">
          <ac:chgData name="Casey Bowen (2304253)" userId="229c8807-a882-4496-b95b-680466a2b4a8" providerId="ADAL" clId="{CA2DA077-8F80-2641-9AA6-5457F4FE9ADA}" dt="2023-12-04T20:32:45.040" v="532" actId="26606"/>
          <ac:spMkLst>
            <pc:docMk/>
            <pc:sldMk cId="3386240548" sldId="262"/>
            <ac:spMk id="13" creationId="{52FFAF72-6204-4676-9C6F-9A4CC4D91805}"/>
          </ac:spMkLst>
        </pc:spChg>
        <pc:spChg chg="add">
          <ac:chgData name="Casey Bowen (2304253)" userId="229c8807-a882-4496-b95b-680466a2b4a8" providerId="ADAL" clId="{CA2DA077-8F80-2641-9AA6-5457F4FE9ADA}" dt="2023-12-04T20:32:45.040" v="532" actId="26606"/>
          <ac:spMkLst>
            <pc:docMk/>
            <pc:sldMk cId="3386240548" sldId="262"/>
            <ac:spMk id="1037" creationId="{0D57E7FA-E8FC-45AC-868F-CDC8144939D6}"/>
          </ac:spMkLst>
        </pc:spChg>
        <pc:spChg chg="add">
          <ac:chgData name="Casey Bowen (2304253)" userId="229c8807-a882-4496-b95b-680466a2b4a8" providerId="ADAL" clId="{CA2DA077-8F80-2641-9AA6-5457F4FE9ADA}" dt="2023-12-04T20:32:45.040" v="532" actId="26606"/>
          <ac:spMkLst>
            <pc:docMk/>
            <pc:sldMk cId="3386240548" sldId="262"/>
            <ac:spMk id="1039" creationId="{B1CA7895-3450-43FC-A168-0598C0DAEF0B}"/>
          </ac:spMkLst>
        </pc:spChg>
        <pc:picChg chg="add mod">
          <ac:chgData name="Casey Bowen (2304253)" userId="229c8807-a882-4496-b95b-680466a2b4a8" providerId="ADAL" clId="{CA2DA077-8F80-2641-9AA6-5457F4FE9ADA}" dt="2023-11-07T20:10:18.026" v="196" actId="1076"/>
          <ac:picMkLst>
            <pc:docMk/>
            <pc:sldMk cId="3386240548" sldId="262"/>
            <ac:picMk id="6" creationId="{6FAC76BF-00DF-9DFE-0651-08DC50CFA9D6}"/>
          </ac:picMkLst>
        </pc:picChg>
        <pc:picChg chg="add del mod">
          <ac:chgData name="Casey Bowen (2304253)" userId="229c8807-a882-4496-b95b-680466a2b4a8" providerId="ADAL" clId="{CA2DA077-8F80-2641-9AA6-5457F4FE9ADA}" dt="2023-12-04T20:30:46.115" v="518" actId="478"/>
          <ac:picMkLst>
            <pc:docMk/>
            <pc:sldMk cId="3386240548" sldId="262"/>
            <ac:picMk id="1026" creationId="{9A7F15FB-C702-DB4B-A0F6-E8471B366EFA}"/>
          </ac:picMkLst>
        </pc:picChg>
        <pc:picChg chg="add mod">
          <ac:chgData name="Casey Bowen (2304253)" userId="229c8807-a882-4496-b95b-680466a2b4a8" providerId="ADAL" clId="{CA2DA077-8F80-2641-9AA6-5457F4FE9ADA}" dt="2023-12-04T20:32:45.040" v="532" actId="26606"/>
          <ac:picMkLst>
            <pc:docMk/>
            <pc:sldMk cId="3386240548" sldId="262"/>
            <ac:picMk id="1028" creationId="{6492B420-32B0-A148-B973-7A6B099CA178}"/>
          </ac:picMkLst>
        </pc:picChg>
        <pc:picChg chg="add mod ord">
          <ac:chgData name="Casey Bowen (2304253)" userId="229c8807-a882-4496-b95b-680466a2b4a8" providerId="ADAL" clId="{CA2DA077-8F80-2641-9AA6-5457F4FE9ADA}" dt="2023-12-04T20:32:45.040" v="532" actId="26606"/>
          <ac:picMkLst>
            <pc:docMk/>
            <pc:sldMk cId="3386240548" sldId="262"/>
            <ac:picMk id="1030" creationId="{A6FF5B19-DFC0-464A-AEE0-C7BD2A0DC3B9}"/>
          </ac:picMkLst>
        </pc:picChg>
        <pc:picChg chg="add mod">
          <ac:chgData name="Casey Bowen (2304253)" userId="229c8807-a882-4496-b95b-680466a2b4a8" providerId="ADAL" clId="{CA2DA077-8F80-2641-9AA6-5457F4FE9ADA}" dt="2023-12-04T20:32:45.040" v="532" actId="26606"/>
          <ac:picMkLst>
            <pc:docMk/>
            <pc:sldMk cId="3386240548" sldId="262"/>
            <ac:picMk id="1032" creationId="{F192CEEE-E340-7D4D-8F07-F338F5A8F7C2}"/>
          </ac:picMkLst>
        </pc:picChg>
      </pc:sldChg>
      <pc:sldChg chg="modSp new del mod">
        <pc:chgData name="Casey Bowen (2304253)" userId="229c8807-a882-4496-b95b-680466a2b4a8" providerId="ADAL" clId="{CA2DA077-8F80-2641-9AA6-5457F4FE9ADA}" dt="2023-11-30T13:10:19.402" v="371" actId="2696"/>
        <pc:sldMkLst>
          <pc:docMk/>
          <pc:sldMk cId="1599670432" sldId="263"/>
        </pc:sldMkLst>
        <pc:spChg chg="mod">
          <ac:chgData name="Casey Bowen (2304253)" userId="229c8807-a882-4496-b95b-680466a2b4a8" providerId="ADAL" clId="{CA2DA077-8F80-2641-9AA6-5457F4FE9ADA}" dt="2023-11-07T12:22:34.558" v="175" actId="20577"/>
          <ac:spMkLst>
            <pc:docMk/>
            <pc:sldMk cId="1599670432" sldId="263"/>
            <ac:spMk id="2" creationId="{C26F11F0-589E-E741-AE80-D1AD5985A11F}"/>
          </ac:spMkLst>
        </pc:spChg>
      </pc:sldChg>
      <pc:sldChg chg="addSp delSp modSp new mod setBg setClrOvrMap">
        <pc:chgData name="Casey Bowen (2304253)" userId="229c8807-a882-4496-b95b-680466a2b4a8" providerId="ADAL" clId="{CA2DA077-8F80-2641-9AA6-5457F4FE9ADA}" dt="2023-12-04T20:12:13.611" v="509" actId="1076"/>
        <pc:sldMkLst>
          <pc:docMk/>
          <pc:sldMk cId="488813101" sldId="264"/>
        </pc:sldMkLst>
        <pc:spChg chg="mod ord">
          <ac:chgData name="Casey Bowen (2304253)" userId="229c8807-a882-4496-b95b-680466a2b4a8" providerId="ADAL" clId="{CA2DA077-8F80-2641-9AA6-5457F4FE9ADA}" dt="2023-11-30T15:56:30.389" v="387" actId="26606"/>
          <ac:spMkLst>
            <pc:docMk/>
            <pc:sldMk cId="488813101" sldId="264"/>
            <ac:spMk id="2" creationId="{4CEE0995-A350-8B46-87AA-F66C15CD03E5}"/>
          </ac:spMkLst>
        </pc:spChg>
        <pc:spChg chg="del mod">
          <ac:chgData name="Casey Bowen (2304253)" userId="229c8807-a882-4496-b95b-680466a2b4a8" providerId="ADAL" clId="{CA2DA077-8F80-2641-9AA6-5457F4FE9ADA}" dt="2023-11-10T20:19:59.009" v="361" actId="478"/>
          <ac:spMkLst>
            <pc:docMk/>
            <pc:sldMk cId="488813101" sldId="264"/>
            <ac:spMk id="3" creationId="{9491021B-E77D-254F-A3A4-2D414218F8A1}"/>
          </ac:spMkLst>
        </pc:spChg>
        <pc:spChg chg="add del">
          <ac:chgData name="Casey Bowen (2304253)" userId="229c8807-a882-4496-b95b-680466a2b4a8" providerId="ADAL" clId="{CA2DA077-8F80-2641-9AA6-5457F4FE9ADA}" dt="2023-11-10T20:20:23.339" v="365" actId="26606"/>
          <ac:spMkLst>
            <pc:docMk/>
            <pc:sldMk cId="488813101" sldId="264"/>
            <ac:spMk id="7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10T20:20:14.627" v="363" actId="26606"/>
          <ac:spMkLst>
            <pc:docMk/>
            <pc:sldMk cId="488813101" sldId="264"/>
            <ac:spMk id="9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10T20:20:14.627" v="363" actId="26606"/>
          <ac:spMkLst>
            <pc:docMk/>
            <pc:sldMk cId="488813101" sldId="264"/>
            <ac:spMk id="11" creationId="{B7BD7FCF-A254-4A97-A15C-319B67622677}"/>
          </ac:spMkLst>
        </pc:spChg>
        <pc:spChg chg="add del">
          <ac:chgData name="Casey Bowen (2304253)" userId="229c8807-a882-4496-b95b-680466a2b4a8" providerId="ADAL" clId="{CA2DA077-8F80-2641-9AA6-5457F4FE9ADA}" dt="2023-11-10T20:20:14.627" v="363" actId="26606"/>
          <ac:spMkLst>
            <pc:docMk/>
            <pc:sldMk cId="488813101" sldId="264"/>
            <ac:spMk id="13" creationId="{52FFAF72-6204-4676-9C6F-9A4CC4D91805}"/>
          </ac:spMkLst>
        </pc:spChg>
        <pc:spChg chg="add del">
          <ac:chgData name="Casey Bowen (2304253)" userId="229c8807-a882-4496-b95b-680466a2b4a8" providerId="ADAL" clId="{CA2DA077-8F80-2641-9AA6-5457F4FE9ADA}" dt="2023-11-10T20:20:23.339" v="365" actId="26606"/>
          <ac:spMkLst>
            <pc:docMk/>
            <pc:sldMk cId="488813101" sldId="264"/>
            <ac:spMk id="15" creationId="{80E21785-62D8-430F-9521-90166EF7C8F0}"/>
          </ac:spMkLst>
        </pc:spChg>
        <pc:spChg chg="add del">
          <ac:chgData name="Casey Bowen (2304253)" userId="229c8807-a882-4496-b95b-680466a2b4a8" providerId="ADAL" clId="{CA2DA077-8F80-2641-9AA6-5457F4FE9ADA}" dt="2023-11-10T20:20:23.339" v="365" actId="26606"/>
          <ac:spMkLst>
            <pc:docMk/>
            <pc:sldMk cId="488813101" sldId="264"/>
            <ac:spMk id="16" creationId="{ED7CF8A0-D3E4-4A16-87D3-1D973AC61BF1}"/>
          </ac:spMkLst>
        </pc:spChg>
        <pc:spChg chg="add del">
          <ac:chgData name="Casey Bowen (2304253)" userId="229c8807-a882-4496-b95b-680466a2b4a8" providerId="ADAL" clId="{CA2DA077-8F80-2641-9AA6-5457F4FE9ADA}" dt="2023-11-10T20:20:26.673" v="367" actId="26606"/>
          <ac:spMkLst>
            <pc:docMk/>
            <pc:sldMk cId="488813101" sldId="264"/>
            <ac:spMk id="18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10T20:20:26.673" v="367" actId="26606"/>
          <ac:spMkLst>
            <pc:docMk/>
            <pc:sldMk cId="488813101" sldId="264"/>
            <ac:spMk id="19" creationId="{B7BD7FCF-A254-4A97-A15C-319B67622677}"/>
          </ac:spMkLst>
        </pc:spChg>
        <pc:spChg chg="add del">
          <ac:chgData name="Casey Bowen (2304253)" userId="229c8807-a882-4496-b95b-680466a2b4a8" providerId="ADAL" clId="{CA2DA077-8F80-2641-9AA6-5457F4FE9ADA}" dt="2023-11-10T20:20:26.673" v="367" actId="26606"/>
          <ac:spMkLst>
            <pc:docMk/>
            <pc:sldMk cId="488813101" sldId="264"/>
            <ac:spMk id="20" creationId="{52FFAF72-6204-4676-9C6F-9A4CC4D91805}"/>
          </ac:spMkLst>
        </pc:spChg>
        <pc:spChg chg="add del">
          <ac:chgData name="Casey Bowen (2304253)" userId="229c8807-a882-4496-b95b-680466a2b4a8" providerId="ADAL" clId="{CA2DA077-8F80-2641-9AA6-5457F4FE9ADA}" dt="2023-11-10T20:21:55.847" v="370" actId="26606"/>
          <ac:spMkLst>
            <pc:docMk/>
            <pc:sldMk cId="488813101" sldId="264"/>
            <ac:spMk id="23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10T20:21:55.847" v="370" actId="26606"/>
          <ac:spMkLst>
            <pc:docMk/>
            <pc:sldMk cId="488813101" sldId="264"/>
            <ac:spMk id="24" creationId="{B7BD7FCF-A254-4A97-A15C-319B67622677}"/>
          </ac:spMkLst>
        </pc:spChg>
        <pc:spChg chg="add del">
          <ac:chgData name="Casey Bowen (2304253)" userId="229c8807-a882-4496-b95b-680466a2b4a8" providerId="ADAL" clId="{CA2DA077-8F80-2641-9AA6-5457F4FE9ADA}" dt="2023-11-10T20:21:55.847" v="370" actId="26606"/>
          <ac:spMkLst>
            <pc:docMk/>
            <pc:sldMk cId="488813101" sldId="264"/>
            <ac:spMk id="25" creationId="{52FFAF72-6204-4676-9C6F-9A4CC4D91805}"/>
          </ac:spMkLst>
        </pc:spChg>
        <pc:spChg chg="add del">
          <ac:chgData name="Casey Bowen (2304253)" userId="229c8807-a882-4496-b95b-680466a2b4a8" providerId="ADAL" clId="{CA2DA077-8F80-2641-9AA6-5457F4FE9ADA}" dt="2023-11-30T15:55:35.288" v="379" actId="26606"/>
          <ac:spMkLst>
            <pc:docMk/>
            <pc:sldMk cId="488813101" sldId="264"/>
            <ac:spMk id="31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30T15:55:35.288" v="379" actId="26606"/>
          <ac:spMkLst>
            <pc:docMk/>
            <pc:sldMk cId="488813101" sldId="264"/>
            <ac:spMk id="33" creationId="{068EBBB4-DF6A-4503-AA1C-A6E78AF32CB6}"/>
          </ac:spMkLst>
        </pc:spChg>
        <pc:spChg chg="add del">
          <ac:chgData name="Casey Bowen (2304253)" userId="229c8807-a882-4496-b95b-680466a2b4a8" providerId="ADAL" clId="{CA2DA077-8F80-2641-9AA6-5457F4FE9ADA}" dt="2023-11-30T15:55:35.288" v="379" actId="26606"/>
          <ac:spMkLst>
            <pc:docMk/>
            <pc:sldMk cId="488813101" sldId="264"/>
            <ac:spMk id="35" creationId="{2927A7B7-1B6D-432E-B2C4-E71C6C361C26}"/>
          </ac:spMkLst>
        </pc:spChg>
        <pc:spChg chg="add del">
          <ac:chgData name="Casey Bowen (2304253)" userId="229c8807-a882-4496-b95b-680466a2b4a8" providerId="ADAL" clId="{CA2DA077-8F80-2641-9AA6-5457F4FE9ADA}" dt="2023-11-30T15:55:35.288" v="379" actId="26606"/>
          <ac:spMkLst>
            <pc:docMk/>
            <pc:sldMk cId="488813101" sldId="264"/>
            <ac:spMk id="37" creationId="{E27DBEE0-99A4-4464-9371-C89D97E7A956}"/>
          </ac:spMkLst>
        </pc:spChg>
        <pc:spChg chg="add del">
          <ac:chgData name="Casey Bowen (2304253)" userId="229c8807-a882-4496-b95b-680466a2b4a8" providerId="ADAL" clId="{CA2DA077-8F80-2641-9AA6-5457F4FE9ADA}" dt="2023-11-30T15:56:30.389" v="387" actId="26606"/>
          <ac:spMkLst>
            <pc:docMk/>
            <pc:sldMk cId="488813101" sldId="264"/>
            <ac:spMk id="1031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30T15:56:30.389" v="387" actId="26606"/>
          <ac:spMkLst>
            <pc:docMk/>
            <pc:sldMk cId="488813101" sldId="264"/>
            <ac:spMk id="1033" creationId="{51E97C3D-86C0-41DC-9F8A-476CC05E5D78}"/>
          </ac:spMkLst>
        </pc:spChg>
        <pc:spChg chg="add del">
          <ac:chgData name="Casey Bowen (2304253)" userId="229c8807-a882-4496-b95b-680466a2b4a8" providerId="ADAL" clId="{CA2DA077-8F80-2641-9AA6-5457F4FE9ADA}" dt="2023-11-30T15:56:30.389" v="387" actId="26606"/>
          <ac:spMkLst>
            <pc:docMk/>
            <pc:sldMk cId="488813101" sldId="264"/>
            <ac:spMk id="1035" creationId="{2927A7B7-1B6D-432E-B2C4-E71C6C361C26}"/>
          </ac:spMkLst>
        </pc:spChg>
        <pc:spChg chg="add del">
          <ac:chgData name="Casey Bowen (2304253)" userId="229c8807-a882-4496-b95b-680466a2b4a8" providerId="ADAL" clId="{CA2DA077-8F80-2641-9AA6-5457F4FE9ADA}" dt="2023-11-30T15:56:30.389" v="387" actId="26606"/>
          <ac:spMkLst>
            <pc:docMk/>
            <pc:sldMk cId="488813101" sldId="264"/>
            <ac:spMk id="1037" creationId="{309C9282-EF05-4BDC-AEC6-69DA837C6BAD}"/>
          </ac:spMkLst>
        </pc:spChg>
        <pc:spChg chg="add del">
          <ac:chgData name="Casey Bowen (2304253)" userId="229c8807-a882-4496-b95b-680466a2b4a8" providerId="ADAL" clId="{CA2DA077-8F80-2641-9AA6-5457F4FE9ADA}" dt="2023-11-30T15:55:48.588" v="382" actId="26606"/>
          <ac:spMkLst>
            <pc:docMk/>
            <pc:sldMk cId="488813101" sldId="264"/>
            <ac:spMk id="1042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30T15:55:48.588" v="382" actId="26606"/>
          <ac:spMkLst>
            <pc:docMk/>
            <pc:sldMk cId="488813101" sldId="264"/>
            <ac:spMk id="1044" creationId="{B7BD7FCF-A254-4A97-A15C-319B67622677}"/>
          </ac:spMkLst>
        </pc:spChg>
        <pc:spChg chg="add del">
          <ac:chgData name="Casey Bowen (2304253)" userId="229c8807-a882-4496-b95b-680466a2b4a8" providerId="ADAL" clId="{CA2DA077-8F80-2641-9AA6-5457F4FE9ADA}" dt="2023-11-30T15:55:48.588" v="382" actId="26606"/>
          <ac:spMkLst>
            <pc:docMk/>
            <pc:sldMk cId="488813101" sldId="264"/>
            <ac:spMk id="1046" creationId="{52FFAF72-6204-4676-9C6F-9A4CC4D91805}"/>
          </ac:spMkLst>
        </pc:spChg>
        <pc:spChg chg="add del">
          <ac:chgData name="Casey Bowen (2304253)" userId="229c8807-a882-4496-b95b-680466a2b4a8" providerId="ADAL" clId="{CA2DA077-8F80-2641-9AA6-5457F4FE9ADA}" dt="2023-11-30T15:55:51.928" v="384" actId="26606"/>
          <ac:spMkLst>
            <pc:docMk/>
            <pc:sldMk cId="488813101" sldId="264"/>
            <ac:spMk id="1048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30T15:55:51.928" v="384" actId="26606"/>
          <ac:spMkLst>
            <pc:docMk/>
            <pc:sldMk cId="488813101" sldId="264"/>
            <ac:spMk id="1049" creationId="{8F187B58-3857-4454-9C70-EFB475976F73}"/>
          </ac:spMkLst>
        </pc:spChg>
        <pc:spChg chg="add del">
          <ac:chgData name="Casey Bowen (2304253)" userId="229c8807-a882-4496-b95b-680466a2b4a8" providerId="ADAL" clId="{CA2DA077-8F80-2641-9AA6-5457F4FE9ADA}" dt="2023-11-30T15:55:51.928" v="384" actId="26606"/>
          <ac:spMkLst>
            <pc:docMk/>
            <pc:sldMk cId="488813101" sldId="264"/>
            <ac:spMk id="1050" creationId="{4C5418A4-3935-49EA-B51C-5DDCBFAA3952}"/>
          </ac:spMkLst>
        </pc:spChg>
        <pc:spChg chg="add del">
          <ac:chgData name="Casey Bowen (2304253)" userId="229c8807-a882-4496-b95b-680466a2b4a8" providerId="ADAL" clId="{CA2DA077-8F80-2641-9AA6-5457F4FE9ADA}" dt="2023-11-30T15:56:30.378" v="386" actId="26606"/>
          <ac:spMkLst>
            <pc:docMk/>
            <pc:sldMk cId="488813101" sldId="264"/>
            <ac:spMk id="1052" creationId="{0D57E7FA-E8FC-45AC-868F-CDC8144939D6}"/>
          </ac:spMkLst>
        </pc:spChg>
        <pc:spChg chg="add del">
          <ac:chgData name="Casey Bowen (2304253)" userId="229c8807-a882-4496-b95b-680466a2b4a8" providerId="ADAL" clId="{CA2DA077-8F80-2641-9AA6-5457F4FE9ADA}" dt="2023-11-30T15:56:30.378" v="386" actId="26606"/>
          <ac:spMkLst>
            <pc:docMk/>
            <pc:sldMk cId="488813101" sldId="264"/>
            <ac:spMk id="1053" creationId="{DCE1AED4-C7FF-4468-BF54-4470A0A3E283}"/>
          </ac:spMkLst>
        </pc:spChg>
        <pc:spChg chg="add del">
          <ac:chgData name="Casey Bowen (2304253)" userId="229c8807-a882-4496-b95b-680466a2b4a8" providerId="ADAL" clId="{CA2DA077-8F80-2641-9AA6-5457F4FE9ADA}" dt="2023-11-30T15:56:30.378" v="386" actId="26606"/>
          <ac:spMkLst>
            <pc:docMk/>
            <pc:sldMk cId="488813101" sldId="264"/>
            <ac:spMk id="1054" creationId="{BDE94FAB-AA60-43B4-A2C3-3A940B9A951A}"/>
          </ac:spMkLst>
        </pc:spChg>
        <pc:spChg chg="add">
          <ac:chgData name="Casey Bowen (2304253)" userId="229c8807-a882-4496-b95b-680466a2b4a8" providerId="ADAL" clId="{CA2DA077-8F80-2641-9AA6-5457F4FE9ADA}" dt="2023-11-30T15:56:30.389" v="387" actId="26606"/>
          <ac:spMkLst>
            <pc:docMk/>
            <pc:sldMk cId="488813101" sldId="264"/>
            <ac:spMk id="1056" creationId="{0D57E7FA-E8FC-45AC-868F-CDC8144939D6}"/>
          </ac:spMkLst>
        </pc:spChg>
        <pc:spChg chg="add">
          <ac:chgData name="Casey Bowen (2304253)" userId="229c8807-a882-4496-b95b-680466a2b4a8" providerId="ADAL" clId="{CA2DA077-8F80-2641-9AA6-5457F4FE9ADA}" dt="2023-11-30T15:56:30.389" v="387" actId="26606"/>
          <ac:spMkLst>
            <pc:docMk/>
            <pc:sldMk cId="488813101" sldId="264"/>
            <ac:spMk id="1057" creationId="{9C867835-A917-4A2B-8424-3AFAF7436395}"/>
          </ac:spMkLst>
        </pc:spChg>
        <pc:spChg chg="add">
          <ac:chgData name="Casey Bowen (2304253)" userId="229c8807-a882-4496-b95b-680466a2b4a8" providerId="ADAL" clId="{CA2DA077-8F80-2641-9AA6-5457F4FE9ADA}" dt="2023-11-30T15:56:30.389" v="387" actId="26606"/>
          <ac:spMkLst>
            <pc:docMk/>
            <pc:sldMk cId="488813101" sldId="264"/>
            <ac:spMk id="1058" creationId="{EED8D03E-F375-4E67-B932-FF9B007BB420}"/>
          </ac:spMkLst>
        </pc:spChg>
        <pc:picChg chg="add del">
          <ac:chgData name="Casey Bowen (2304253)" userId="229c8807-a882-4496-b95b-680466a2b4a8" providerId="ADAL" clId="{CA2DA077-8F80-2641-9AA6-5457F4FE9ADA}" dt="2023-11-10T20:20:14.627" v="363" actId="26606"/>
          <ac:picMkLst>
            <pc:docMk/>
            <pc:sldMk cId="488813101" sldId="264"/>
            <ac:picMk id="6" creationId="{D1A3825B-4887-5D68-B154-4154E93F6C3E}"/>
          </ac:picMkLst>
        </pc:picChg>
        <pc:picChg chg="add del">
          <ac:chgData name="Casey Bowen (2304253)" userId="229c8807-a882-4496-b95b-680466a2b4a8" providerId="ADAL" clId="{CA2DA077-8F80-2641-9AA6-5457F4FE9ADA}" dt="2023-11-10T20:20:26.673" v="367" actId="26606"/>
          <ac:picMkLst>
            <pc:docMk/>
            <pc:sldMk cId="488813101" sldId="264"/>
            <ac:picMk id="21" creationId="{D4C738A8-7A0A-7740-F0FF-8506B8E6BFCD}"/>
          </ac:picMkLst>
        </pc:picChg>
        <pc:picChg chg="add del mod ord">
          <ac:chgData name="Casey Bowen (2304253)" userId="229c8807-a882-4496-b95b-680466a2b4a8" providerId="ADAL" clId="{CA2DA077-8F80-2641-9AA6-5457F4FE9ADA}" dt="2023-11-30T15:55:37.766" v="380" actId="478"/>
          <ac:picMkLst>
            <pc:docMk/>
            <pc:sldMk cId="488813101" sldId="264"/>
            <ac:picMk id="26" creationId="{D1A3825B-4887-5D68-B154-4154E93F6C3E}"/>
          </ac:picMkLst>
        </pc:picChg>
        <pc:picChg chg="add mod">
          <ac:chgData name="Casey Bowen (2304253)" userId="229c8807-a882-4496-b95b-680466a2b4a8" providerId="ADAL" clId="{CA2DA077-8F80-2641-9AA6-5457F4FE9ADA}" dt="2023-12-04T20:12:13.611" v="509" actId="1076"/>
          <ac:picMkLst>
            <pc:docMk/>
            <pc:sldMk cId="488813101" sldId="264"/>
            <ac:picMk id="1026" creationId="{34A5635A-9639-8B42-8EEF-05822874993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16D4A9-0D6E-2844-B3E6-59792F29816A}" type="datetimeFigureOut">
              <a:rPr lang="en-US" smtClean="0"/>
              <a:t>2/18/24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C60A29-77BF-9A4F-B909-19B776563B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767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C60A29-77BF-9A4F-B909-19B776563B6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7505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C60A29-77BF-9A4F-B909-19B776563B6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846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782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21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971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658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322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281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335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675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608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453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5189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864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32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62" r:id="rId5"/>
    <p:sldLayoutId id="2147483663" r:id="rId6"/>
    <p:sldLayoutId id="2147483669" r:id="rId7"/>
    <p:sldLayoutId id="2147483664" r:id="rId8"/>
    <p:sldLayoutId id="2147483665" r:id="rId9"/>
    <p:sldLayoutId id="2147483666" r:id="rId10"/>
    <p:sldLayoutId id="2147483667" r:id="rId11"/>
    <p:sldLayoutId id="21474836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renshospital.org/sports-injury-prevention/dance#:~:text=Dancers%20typically%20specialize%20at%20a,may%20grow%20worse%20over%20time." TargetMode="External"/><Relationship Id="rId13" Type="http://schemas.openxmlformats.org/officeDocument/2006/relationships/hyperlink" Target="https://dancemagazine.com.au/2016/02/dance-and-mental-health/#:~:text=Dance%20is%20not%20just%20a,body%20and%20of%20their%20performance." TargetMode="External"/><Relationship Id="rId3" Type="http://schemas.openxmlformats.org/officeDocument/2006/relationships/hyperlink" Target="https://www.google.com/url?sa=t&amp;rct=j&amp;q=&amp;esrc=s&amp;source=web&amp;cd=&amp;cad=rja&amp;uact=8&amp;ved=2ahUKEwia1vm__6-CAxVqhf0HHePxBzYQFnoECA4QAw&amp;url=https%3A%2F%2Fwww.gpoa.com%2Fblog%2Fhow-to-prevent-injuries-in-sports-10-ways-to-prevent-injuries&amp;usg=AOvVaw0G79h_nNPnQJ1LlZVdNX3u&amp;opi=89978449" TargetMode="External"/><Relationship Id="rId7" Type="http://schemas.openxmlformats.org/officeDocument/2006/relationships/hyperlink" Target="https://www.gcu.edu/blog/performing-arts-digital-arts/why-dance-warmups-important#:~:text=Focus%20on%20stretching%20the%20major,toes%20or%20a%20butterfly%20stretch." TargetMode="External"/><Relationship Id="rId12" Type="http://schemas.openxmlformats.org/officeDocument/2006/relationships/hyperlink" Target="https://www.betterhealth.vic.gov.au/health/healthyliving/dancing-preventing-injury#:~:text=Overtraining%20%E2%80%93%20dancing%20for%20too%20long,common%20dance%2Drelated%20overuse%20injuries." TargetMode="External"/><Relationship Id="rId2" Type="http://schemas.openxmlformats.org/officeDocument/2006/relationships/hyperlink" Target="https://safetyculture.com/topics/injury-prevention/#:~:text=Warming%20up%20and%20cooling%20down,the%20athlete%20is%20involved%20in" TargetMode="External"/><Relationship Id="rId16" Type="http://schemas.openxmlformats.org/officeDocument/2006/relationships/hyperlink" Target="http://hpri.fullerton.edu/Community/documents/dance_nutri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opkinsmedicine.org/health/conditions-and-diseases/sports-injuries/common-dance-injuries-and-prevention-tips#:~:text=Core%20and%20hip%20strengthening%20exercises,build%20stamina%20for%20long%20performances." TargetMode="External"/><Relationship Id="rId11" Type="http://schemas.openxmlformats.org/officeDocument/2006/relationships/hyperlink" Target="https://carolinadance.com/about/news/how-can-dance-improve-mental-health#:~:text=Reduce%20stress%20and%20anxiety%3A%20When,feel%20happier%20and%20more%20positive." TargetMode="External"/><Relationship Id="rId5" Type="http://schemas.openxmlformats.org/officeDocument/2006/relationships/hyperlink" Target="https://www.safetybydesigninc.com/three-es-of-workplace-injury-prevention-safety/#:~:text=It%27s%20a%20good%20idea%20to,reduce%20the%20risk%20of%20injury" TargetMode="External"/><Relationship Id="rId15" Type="http://schemas.openxmlformats.org/officeDocument/2006/relationships/hyperlink" Target="https://uncnri.org/2020/01/22/nutrition-for-dancers-psmd/#:~:text=Plant%2Dbased%20foods%20high%20in,to%20come%20from%20healthy%20fats" TargetMode="External"/><Relationship Id="rId10" Type="http://schemas.openxmlformats.org/officeDocument/2006/relationships/hyperlink" Target="https://scholarcommons.sc.edu/cgi/viewcontent.cgi?article=1460&amp;context=senior_theses#:~:text=Due%20to%20dancers%20being%20required,can%20lead%20to%20eating%20disorders." TargetMode="External"/><Relationship Id="rId4" Type="http://schemas.openxmlformats.org/officeDocument/2006/relationships/hyperlink" Target="https://www.ncbi.nlm.nih.gov/pmc/articles/PMC1525291/" TargetMode="External"/><Relationship Id="rId9" Type="http://schemas.openxmlformats.org/officeDocument/2006/relationships/hyperlink" Target="https://www.childrenshospital.org/sites/default/files/2022-04/Injury-Prevention-Dance.pdf" TargetMode="External"/><Relationship Id="rId14" Type="http://schemas.openxmlformats.org/officeDocument/2006/relationships/hyperlink" Target="https://sportsmedicine-open.springeropen.com/articles/10.1186/s40798-023-00638-9#:~:text=Key%20points,the%20time%20of%20the%20screening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9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080" name="Rectangle 1044">
            <a:extLst>
              <a:ext uri="{FF2B5EF4-FFF2-40B4-BE49-F238E27FC236}">
                <a16:creationId xmlns:a16="http://schemas.microsoft.com/office/drawing/2014/main" id="{6728A2E8-187B-4D00-BD0C-7D2D1C9CF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1" name="Freeform: Shape 1046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D18BD1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A219C-30E1-D144-8767-BD54DE40F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695" y="5856971"/>
            <a:ext cx="5650811" cy="70878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dirty="0"/>
              <a:t>Injury prevention</a:t>
            </a:r>
            <a:br>
              <a:rPr lang="en-US" sz="6000" dirty="0"/>
            </a:br>
            <a:r>
              <a:rPr lang="en-US" sz="6000" dirty="0"/>
              <a:t> </a:t>
            </a:r>
            <a:r>
              <a:rPr lang="en-US" dirty="0"/>
              <a:t>D</a:t>
            </a:r>
            <a:r>
              <a:rPr lang="en-US" sz="4000" dirty="0"/>
              <a:t>ance Training 1 </a:t>
            </a:r>
            <a:br>
              <a:rPr lang="en-US" sz="4000" dirty="0"/>
            </a:br>
            <a:r>
              <a:rPr lang="en-US" sz="4000" dirty="0"/>
              <a:t>By Casey Marie Bowen </a:t>
            </a:r>
            <a:br>
              <a:rPr lang="en-US" sz="4000" dirty="0"/>
            </a:br>
            <a:endParaRPr lang="en-US" sz="6000" dirty="0"/>
          </a:p>
        </p:txBody>
      </p:sp>
      <p:pic>
        <p:nvPicPr>
          <p:cNvPr id="1038" name="Picture 14" descr="Woman Holding Her Painful Foot On White Stock Photo - Download Image Now -  Foot, Pain, Human Foot - iStock">
            <a:extLst>
              <a:ext uri="{FF2B5EF4-FFF2-40B4-BE49-F238E27FC236}">
                <a16:creationId xmlns:a16="http://schemas.microsoft.com/office/drawing/2014/main" id="{0A1EE069-638E-D146-B1C6-D672BC0688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709" b="42017"/>
          <a:stretch/>
        </p:blipFill>
        <p:spPr bwMode="auto">
          <a:xfrm>
            <a:off x="6094476" y="18920"/>
            <a:ext cx="6094476" cy="181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ead injury black woman hi-res stock photography and images - Alamy">
            <a:extLst>
              <a:ext uri="{FF2B5EF4-FFF2-40B4-BE49-F238E27FC236}">
                <a16:creationId xmlns:a16="http://schemas.microsoft.com/office/drawing/2014/main" id="{AE446646-8930-A942-8CCA-E243EEC5A9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744" b="11614"/>
          <a:stretch/>
        </p:blipFill>
        <p:spPr bwMode="auto">
          <a:xfrm>
            <a:off x="2805557" y="3419327"/>
            <a:ext cx="3290443" cy="345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Woman Holding Her Painful Foot On White Stock Photo - Download Image Now -  Foot, Pain, Human Foot - iStock">
            <a:extLst>
              <a:ext uri="{FF2B5EF4-FFF2-40B4-BE49-F238E27FC236}">
                <a16:creationId xmlns:a16="http://schemas.microsoft.com/office/drawing/2014/main" id="{4EEAFE2F-A09C-AC49-B924-085FE89898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749" b="10020"/>
          <a:stretch/>
        </p:blipFill>
        <p:spPr bwMode="auto">
          <a:xfrm>
            <a:off x="-3048" y="3438673"/>
            <a:ext cx="3040162" cy="338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and on knee hi-res stock photography and images - Alamy">
            <a:extLst>
              <a:ext uri="{FF2B5EF4-FFF2-40B4-BE49-F238E27FC236}">
                <a16:creationId xmlns:a16="http://schemas.microsoft.com/office/drawing/2014/main" id="{C0DB9DED-1257-AE4A-9068-0E592F36BD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21" t="14920" b="12187"/>
          <a:stretch/>
        </p:blipFill>
        <p:spPr bwMode="auto">
          <a:xfrm>
            <a:off x="-49665" y="18295"/>
            <a:ext cx="3040163" cy="340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18" descr="Ankle injury Black and White Stock Photos &amp; Images - Alamy">
            <a:extLst>
              <a:ext uri="{FF2B5EF4-FFF2-40B4-BE49-F238E27FC236}">
                <a16:creationId xmlns:a16="http://schemas.microsoft.com/office/drawing/2014/main" id="{15903460-ECDE-D842-9E79-1B557F162CB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3257901" cy="325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6" name="Picture 20" descr="Osteoporotic Hip Fractures: A Major Public Health Problem | Steve Gallik">
            <a:extLst>
              <a:ext uri="{FF2B5EF4-FFF2-40B4-BE49-F238E27FC236}">
                <a16:creationId xmlns:a16="http://schemas.microsoft.com/office/drawing/2014/main" id="{F1932E97-6CA5-5544-A9AE-BB447182EF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772" y="19805"/>
            <a:ext cx="3345656" cy="341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0149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0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112" name="Rectangle 1111">
            <a:extLst>
              <a:ext uri="{FF2B5EF4-FFF2-40B4-BE49-F238E27FC236}">
                <a16:creationId xmlns:a16="http://schemas.microsoft.com/office/drawing/2014/main" id="{62245F03-66D5-45EC-A0B5-90E656B11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Thought outline">
            <a:extLst>
              <a:ext uri="{FF2B5EF4-FFF2-40B4-BE49-F238E27FC236}">
                <a16:creationId xmlns:a16="http://schemas.microsoft.com/office/drawing/2014/main" id="{069C61E4-075F-3344-B44F-544FD06756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6204027" cy="6858000"/>
          </a:xfrm>
          <a:prstGeom prst="rect">
            <a:avLst/>
          </a:prstGeom>
        </p:spPr>
      </p:pic>
      <p:pic>
        <p:nvPicPr>
          <p:cNvPr id="39" name="Graphic 38" descr="Thought outline">
            <a:extLst>
              <a:ext uri="{FF2B5EF4-FFF2-40B4-BE49-F238E27FC236}">
                <a16:creationId xmlns:a16="http://schemas.microsoft.com/office/drawing/2014/main" id="{7E0FB2F7-3713-4B4C-9B7F-DEC7E17524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6094476" y="0"/>
            <a:ext cx="6025167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7B2E910-1C2F-184C-9260-CC4B5BDACD81}"/>
              </a:ext>
            </a:extLst>
          </p:cNvPr>
          <p:cNvSpPr txBox="1"/>
          <p:nvPr/>
        </p:nvSpPr>
        <p:spPr>
          <a:xfrm>
            <a:off x="1593079" y="1121228"/>
            <a:ext cx="27540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+mj-lt"/>
              </a:rPr>
              <a:t>What is injury prevention?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9B49C5-F5B3-A74E-B65E-72F5DCC8FE9A}"/>
              </a:ext>
            </a:extLst>
          </p:cNvPr>
          <p:cNvSpPr txBox="1"/>
          <p:nvPr/>
        </p:nvSpPr>
        <p:spPr>
          <a:xfrm>
            <a:off x="8490857" y="1367449"/>
            <a:ext cx="26669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+mj-lt"/>
              </a:rPr>
              <a:t>Why is it important?</a:t>
            </a:r>
          </a:p>
        </p:txBody>
      </p:sp>
    </p:spTree>
    <p:extLst>
      <p:ext uri="{BB962C8B-B14F-4D97-AF65-F5344CB8AC3E}">
        <p14:creationId xmlns:p14="http://schemas.microsoft.com/office/powerpoint/2010/main" val="1205210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loud 6">
            <a:extLst>
              <a:ext uri="{FF2B5EF4-FFF2-40B4-BE49-F238E27FC236}">
                <a16:creationId xmlns:a16="http://schemas.microsoft.com/office/drawing/2014/main" id="{EB3E5672-95CA-904D-81F9-05B294A5F648}"/>
              </a:ext>
            </a:extLst>
          </p:cNvPr>
          <p:cNvSpPr/>
          <p:nvPr/>
        </p:nvSpPr>
        <p:spPr>
          <a:xfrm>
            <a:off x="3222171" y="1499280"/>
            <a:ext cx="5442858" cy="371202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DA5EE-2969-5B4B-BF3D-2431AB997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6135" y="2656341"/>
            <a:ext cx="4359730" cy="1028246"/>
          </a:xfrm>
        </p:spPr>
        <p:txBody>
          <a:bodyPr/>
          <a:lstStyle/>
          <a:p>
            <a:r>
              <a:rPr lang="en-US" dirty="0"/>
              <a:t>Physical injury</a:t>
            </a:r>
          </a:p>
        </p:txBody>
      </p:sp>
      <p:sp>
        <p:nvSpPr>
          <p:cNvPr id="5" name="AutoShape 4" descr="Premium Photo | A frame of light pink and lilac butterflies with splashes  of paint watercolor illustration for the design and decoration of postcards  posters ads certificates invitations boards banners">
            <a:extLst>
              <a:ext uri="{FF2B5EF4-FFF2-40B4-BE49-F238E27FC236}">
                <a16:creationId xmlns:a16="http://schemas.microsoft.com/office/drawing/2014/main" id="{FB96E60A-B801-3445-82EC-20600149A3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31445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4BE53CE-B3AB-2A45-A4BC-0D7C85D8502A}"/>
              </a:ext>
            </a:extLst>
          </p:cNvPr>
          <p:cNvCxnSpPr>
            <a:cxnSpLocks/>
          </p:cNvCxnSpPr>
          <p:nvPr/>
        </p:nvCxnSpPr>
        <p:spPr>
          <a:xfrm flipH="1" flipV="1">
            <a:off x="1640733" y="3604425"/>
            <a:ext cx="1800145" cy="801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31194E8-1E96-8F4E-9395-F2219950BD22}"/>
              </a:ext>
            </a:extLst>
          </p:cNvPr>
          <p:cNvSpPr txBox="1"/>
          <p:nvPr/>
        </p:nvSpPr>
        <p:spPr>
          <a:xfrm>
            <a:off x="58510" y="3419759"/>
            <a:ext cx="1850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Ankle sprains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AAA1F79-3668-BE4F-9075-82A29A1A1B40}"/>
              </a:ext>
            </a:extLst>
          </p:cNvPr>
          <p:cNvCxnSpPr>
            <a:cxnSpLocks/>
          </p:cNvCxnSpPr>
          <p:nvPr/>
        </p:nvCxnSpPr>
        <p:spPr>
          <a:xfrm flipH="1">
            <a:off x="2446564" y="4539802"/>
            <a:ext cx="1591759" cy="924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50BD370B-3ADC-1744-BEED-2058172260BE}"/>
              </a:ext>
            </a:extLst>
          </p:cNvPr>
          <p:cNvSpPr txBox="1"/>
          <p:nvPr/>
        </p:nvSpPr>
        <p:spPr>
          <a:xfrm>
            <a:off x="1447800" y="5512145"/>
            <a:ext cx="1591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Shin splints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271AC76-8EDF-704F-A6F6-0853F7E68668}"/>
              </a:ext>
            </a:extLst>
          </p:cNvPr>
          <p:cNvCxnSpPr>
            <a:cxnSpLocks/>
          </p:cNvCxnSpPr>
          <p:nvPr/>
        </p:nvCxnSpPr>
        <p:spPr>
          <a:xfrm flipH="1">
            <a:off x="4813930" y="4841648"/>
            <a:ext cx="642119" cy="12248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8EF110F9-0399-EA42-98BF-B81427A48E44}"/>
              </a:ext>
            </a:extLst>
          </p:cNvPr>
          <p:cNvSpPr txBox="1"/>
          <p:nvPr/>
        </p:nvSpPr>
        <p:spPr>
          <a:xfrm>
            <a:off x="4038324" y="6066524"/>
            <a:ext cx="1252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Achilles 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869021F-A2CA-B742-AF1D-C201C62359C3}"/>
              </a:ext>
            </a:extLst>
          </p:cNvPr>
          <p:cNvCxnSpPr>
            <a:cxnSpLocks/>
          </p:cNvCxnSpPr>
          <p:nvPr/>
        </p:nvCxnSpPr>
        <p:spPr>
          <a:xfrm>
            <a:off x="6820178" y="4683404"/>
            <a:ext cx="1257022" cy="10134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CAB0A063-934E-A54C-8ED3-B9DE49D927EC}"/>
              </a:ext>
            </a:extLst>
          </p:cNvPr>
          <p:cNvSpPr txBox="1"/>
          <p:nvPr/>
        </p:nvSpPr>
        <p:spPr>
          <a:xfrm>
            <a:off x="7661696" y="5655218"/>
            <a:ext cx="2291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Snapping hip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F7AA097-DA53-1542-8C00-1F5478459303}"/>
              </a:ext>
            </a:extLst>
          </p:cNvPr>
          <p:cNvCxnSpPr>
            <a:cxnSpLocks/>
          </p:cNvCxnSpPr>
          <p:nvPr/>
        </p:nvCxnSpPr>
        <p:spPr>
          <a:xfrm>
            <a:off x="7869817" y="4063557"/>
            <a:ext cx="1875619" cy="367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23B4F13-C395-2741-8642-2A3F63502F78}"/>
              </a:ext>
            </a:extLst>
          </p:cNvPr>
          <p:cNvSpPr txBox="1"/>
          <p:nvPr/>
        </p:nvSpPr>
        <p:spPr>
          <a:xfrm>
            <a:off x="9737271" y="4247251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Cartilage tears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499D03D5-EAD5-A945-B2E0-82664B9B12C1}"/>
              </a:ext>
            </a:extLst>
          </p:cNvPr>
          <p:cNvCxnSpPr>
            <a:cxnSpLocks/>
          </p:cNvCxnSpPr>
          <p:nvPr/>
        </p:nvCxnSpPr>
        <p:spPr>
          <a:xfrm flipH="1" flipV="1">
            <a:off x="2171699" y="1741714"/>
            <a:ext cx="1597201" cy="9892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6B35927E-84CF-FF40-970C-715D08FEE3E2}"/>
              </a:ext>
            </a:extLst>
          </p:cNvPr>
          <p:cNvSpPr txBox="1"/>
          <p:nvPr/>
        </p:nvSpPr>
        <p:spPr>
          <a:xfrm>
            <a:off x="1347106" y="1372382"/>
            <a:ext cx="1793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Trigger toe 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F10C66AB-8EBC-5B4A-84DA-B0500648274A}"/>
              </a:ext>
            </a:extLst>
          </p:cNvPr>
          <p:cNvCxnSpPr>
            <a:cxnSpLocks/>
            <a:endCxn id="40" idx="2"/>
          </p:cNvCxnSpPr>
          <p:nvPr/>
        </p:nvCxnSpPr>
        <p:spPr>
          <a:xfrm flipH="1" flipV="1">
            <a:off x="4599311" y="791476"/>
            <a:ext cx="439414" cy="11843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695E0ADB-FF49-704C-B02A-E5CC5529F7D3}"/>
              </a:ext>
            </a:extLst>
          </p:cNvPr>
          <p:cNvSpPr txBox="1"/>
          <p:nvPr/>
        </p:nvSpPr>
        <p:spPr>
          <a:xfrm>
            <a:off x="3655351" y="422144"/>
            <a:ext cx="1887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Stress fractures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DABF858-1707-2E4D-B458-71491F4D65FF}"/>
              </a:ext>
            </a:extLst>
          </p:cNvPr>
          <p:cNvCxnSpPr>
            <a:cxnSpLocks/>
          </p:cNvCxnSpPr>
          <p:nvPr/>
        </p:nvCxnSpPr>
        <p:spPr>
          <a:xfrm flipV="1">
            <a:off x="6043894" y="791476"/>
            <a:ext cx="394868" cy="10268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1CA3217C-3F9A-F343-9F26-69A012926CAA}"/>
              </a:ext>
            </a:extLst>
          </p:cNvPr>
          <p:cNvSpPr txBox="1"/>
          <p:nvPr/>
        </p:nvSpPr>
        <p:spPr>
          <a:xfrm>
            <a:off x="5876218" y="412506"/>
            <a:ext cx="1887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Tendon injuries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739975-894E-854F-B9A8-F1FA046F5FF6}"/>
              </a:ext>
            </a:extLst>
          </p:cNvPr>
          <p:cNvSpPr txBox="1"/>
          <p:nvPr/>
        </p:nvSpPr>
        <p:spPr>
          <a:xfrm>
            <a:off x="8224715" y="915729"/>
            <a:ext cx="2294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Lower back injuries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E5F769A-75AD-EB43-8451-71453C6C7597}"/>
              </a:ext>
            </a:extLst>
          </p:cNvPr>
          <p:cNvCxnSpPr>
            <a:cxnSpLocks/>
          </p:cNvCxnSpPr>
          <p:nvPr/>
        </p:nvCxnSpPr>
        <p:spPr>
          <a:xfrm flipV="1">
            <a:off x="7849017" y="1289880"/>
            <a:ext cx="1106052" cy="7805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696C3F3F-F426-EB44-A4C6-F9672E58D4DC}"/>
              </a:ext>
            </a:extLst>
          </p:cNvPr>
          <p:cNvSpPr txBox="1"/>
          <p:nvPr/>
        </p:nvSpPr>
        <p:spPr>
          <a:xfrm>
            <a:off x="10171907" y="2881275"/>
            <a:ext cx="1875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Knee injuries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9DB425E-C729-CF44-B886-9DC20B79D077}"/>
              </a:ext>
            </a:extLst>
          </p:cNvPr>
          <p:cNvCxnSpPr>
            <a:cxnSpLocks/>
          </p:cNvCxnSpPr>
          <p:nvPr/>
        </p:nvCxnSpPr>
        <p:spPr>
          <a:xfrm flipV="1">
            <a:off x="8615571" y="3065941"/>
            <a:ext cx="1451743" cy="519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6847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715E65-96F3-0841-B4BC-EB51238B7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465" y="92982"/>
            <a:ext cx="5251316" cy="1414185"/>
          </a:xfrm>
        </p:spPr>
        <p:txBody>
          <a:bodyPr>
            <a:normAutofit/>
          </a:bodyPr>
          <a:lstStyle/>
          <a:p>
            <a:r>
              <a:rPr lang="en-US" dirty="0"/>
              <a:t>Mental injury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6D735-8633-EC4A-A6D8-B8EBDFAEA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819" y="1507167"/>
            <a:ext cx="5387967" cy="3843666"/>
          </a:xfrm>
        </p:spPr>
        <p:txBody>
          <a:bodyPr>
            <a:noAutofit/>
          </a:bodyPr>
          <a:lstStyle/>
          <a:p>
            <a:r>
              <a:rPr lang="en-GB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Negative perfectionism</a:t>
            </a:r>
          </a:p>
          <a:p>
            <a:r>
              <a:rPr lang="en-GB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Body dissatisfaction </a:t>
            </a:r>
          </a:p>
          <a:p>
            <a:r>
              <a:rPr lang="en-GB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Depression</a:t>
            </a:r>
          </a:p>
          <a:p>
            <a:r>
              <a:rPr lang="en-GB" dirty="0">
                <a:latin typeface="AppleSystemUIFont"/>
                <a:ea typeface="Calibri" panose="020F0502020204030204" pitchFamily="34" charset="0"/>
                <a:cs typeface="AppleSystemUIFont"/>
              </a:rPr>
              <a:t>A</a:t>
            </a:r>
            <a:r>
              <a:rPr lang="en-GB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nxiety </a:t>
            </a:r>
          </a:p>
          <a:p>
            <a:r>
              <a:rPr lang="en-GB" dirty="0">
                <a:latin typeface="AppleSystemUIFont"/>
                <a:ea typeface="Calibri" panose="020F0502020204030204" pitchFamily="34" charset="0"/>
                <a:cs typeface="AppleSystemUIFont"/>
              </a:rPr>
              <a:t>PTSD</a:t>
            </a:r>
            <a:endParaRPr lang="en-GB" dirty="0">
              <a:solidFill>
                <a:srgbClr val="040C28"/>
              </a:solidFill>
              <a:latin typeface="AppleSystemUIFont"/>
              <a:ea typeface="Calibri" panose="020F0502020204030204" pitchFamily="34" charset="0"/>
              <a:cs typeface="AppleSystemUIFont"/>
            </a:endParaRPr>
          </a:p>
          <a:p>
            <a:r>
              <a:rPr lang="en-GB" dirty="0">
                <a:solidFill>
                  <a:srgbClr val="040C28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Chronic illness </a:t>
            </a:r>
          </a:p>
          <a:p>
            <a:r>
              <a:rPr lang="en-GB" dirty="0">
                <a:solidFill>
                  <a:srgbClr val="040C28"/>
                </a:solidFill>
                <a:latin typeface="AppleSystemUIFont"/>
                <a:ea typeface="Calibri" panose="020F0502020204030204" pitchFamily="34" charset="0"/>
                <a:cs typeface="AppleSystemUIFont"/>
              </a:rPr>
              <a:t>Physical injury trauma </a:t>
            </a:r>
            <a:endParaRPr lang="en-GB" dirty="0">
              <a:effectLst/>
              <a:latin typeface="AppleSystemUIFont"/>
              <a:ea typeface="Calibri" panose="020F0502020204030204" pitchFamily="34" charset="0"/>
              <a:cs typeface="AppleSystemUIFont"/>
            </a:endParaRPr>
          </a:p>
        </p:txBody>
      </p:sp>
      <p:pic>
        <p:nvPicPr>
          <p:cNvPr id="1026" name="Picture 2" descr="A Guide to Managing Your Mental Health">
            <a:extLst>
              <a:ext uri="{FF2B5EF4-FFF2-40B4-BE49-F238E27FC236}">
                <a16:creationId xmlns:a16="http://schemas.microsoft.com/office/drawing/2014/main" id="{AD882CF8-9E8E-6142-94E7-DA0385DB0A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63" r="27129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682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049" name="Rectangle 1045">
            <a:extLst>
              <a:ext uri="{FF2B5EF4-FFF2-40B4-BE49-F238E27FC236}">
                <a16:creationId xmlns:a16="http://schemas.microsoft.com/office/drawing/2014/main" id="{64CD7A41-7BCF-4678-A824-C30F18779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2" name="Picture 8" descr="Workout Videos">
            <a:extLst>
              <a:ext uri="{FF2B5EF4-FFF2-40B4-BE49-F238E27FC236}">
                <a16:creationId xmlns:a16="http://schemas.microsoft.com/office/drawing/2014/main" id="{F192CEEE-E340-7D4D-8F07-F338F5A8F7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76" r="-2" b="3184"/>
          <a:stretch/>
        </p:blipFill>
        <p:spPr bwMode="auto">
          <a:xfrm>
            <a:off x="4517409" y="-1"/>
            <a:ext cx="4385960" cy="3383280"/>
          </a:xfrm>
          <a:custGeom>
            <a:avLst/>
            <a:gdLst/>
            <a:ahLst/>
            <a:cxnLst/>
            <a:rect l="l" t="t" r="r" b="b"/>
            <a:pathLst>
              <a:path w="4385960" h="3383280">
                <a:moveTo>
                  <a:pt x="0" y="0"/>
                </a:moveTo>
                <a:lnTo>
                  <a:pt x="4385960" y="0"/>
                </a:lnTo>
                <a:lnTo>
                  <a:pt x="4385960" y="3383280"/>
                </a:lnTo>
                <a:lnTo>
                  <a:pt x="1397663" y="3383280"/>
                </a:lnTo>
                <a:lnTo>
                  <a:pt x="1390636" y="3381439"/>
                </a:lnTo>
                <a:cubicBezTo>
                  <a:pt x="1314474" y="3347689"/>
                  <a:pt x="1435315" y="3276494"/>
                  <a:pt x="1386979" y="3229806"/>
                </a:cubicBezTo>
                <a:cubicBezTo>
                  <a:pt x="1273588" y="3208464"/>
                  <a:pt x="1183456" y="3379203"/>
                  <a:pt x="1029362" y="3329403"/>
                </a:cubicBezTo>
                <a:cubicBezTo>
                  <a:pt x="1215438" y="3183564"/>
                  <a:pt x="1424776" y="3137323"/>
                  <a:pt x="1561426" y="2941685"/>
                </a:cubicBezTo>
                <a:cubicBezTo>
                  <a:pt x="1529444" y="2899001"/>
                  <a:pt x="1497462" y="2941685"/>
                  <a:pt x="1471295" y="2923899"/>
                </a:cubicBezTo>
                <a:cubicBezTo>
                  <a:pt x="1471295" y="2913228"/>
                  <a:pt x="1166012" y="2980813"/>
                  <a:pt x="1148567" y="2703363"/>
                </a:cubicBezTo>
                <a:cubicBezTo>
                  <a:pt x="1142752" y="2703363"/>
                  <a:pt x="1136937" y="2703363"/>
                  <a:pt x="1131123" y="2692690"/>
                </a:cubicBezTo>
                <a:cubicBezTo>
                  <a:pt x="1099141" y="2653564"/>
                  <a:pt x="1128215" y="2561081"/>
                  <a:pt x="1075881" y="2553966"/>
                </a:cubicBezTo>
                <a:cubicBezTo>
                  <a:pt x="1017731" y="2546852"/>
                  <a:pt x="962490" y="2514838"/>
                  <a:pt x="901434" y="2532624"/>
                </a:cubicBezTo>
                <a:cubicBezTo>
                  <a:pt x="854914" y="2546852"/>
                  <a:pt x="805488" y="2564637"/>
                  <a:pt x="756061" y="2564637"/>
                </a:cubicBezTo>
                <a:cubicBezTo>
                  <a:pt x="703727" y="2564637"/>
                  <a:pt x="631041" y="2685577"/>
                  <a:pt x="599058" y="2525510"/>
                </a:cubicBezTo>
                <a:cubicBezTo>
                  <a:pt x="599058" y="2518396"/>
                  <a:pt x="508927" y="2536182"/>
                  <a:pt x="459501" y="2543295"/>
                </a:cubicBezTo>
                <a:cubicBezTo>
                  <a:pt x="418796" y="2550409"/>
                  <a:pt x="369369" y="2582423"/>
                  <a:pt x="340295" y="2518396"/>
                </a:cubicBezTo>
                <a:cubicBezTo>
                  <a:pt x="325758" y="2479268"/>
                  <a:pt x="395537" y="2408127"/>
                  <a:pt x="456593" y="2401013"/>
                </a:cubicBezTo>
                <a:cubicBezTo>
                  <a:pt x="511834" y="2393899"/>
                  <a:pt x="567076" y="2386785"/>
                  <a:pt x="619410" y="2401013"/>
                </a:cubicBezTo>
                <a:cubicBezTo>
                  <a:pt x="683374" y="2418797"/>
                  <a:pt x="718264" y="2390341"/>
                  <a:pt x="735709" y="2326315"/>
                </a:cubicBezTo>
                <a:cubicBezTo>
                  <a:pt x="756061" y="2258732"/>
                  <a:pt x="793858" y="2223160"/>
                  <a:pt x="846192" y="2191147"/>
                </a:cubicBezTo>
                <a:cubicBezTo>
                  <a:pt x="974120" y="2112892"/>
                  <a:pt x="1096233" y="2020408"/>
                  <a:pt x="1235791" y="1974166"/>
                </a:cubicBezTo>
                <a:cubicBezTo>
                  <a:pt x="1261958" y="1967052"/>
                  <a:pt x="1293940" y="1952824"/>
                  <a:pt x="1305570" y="1892354"/>
                </a:cubicBezTo>
                <a:cubicBezTo>
                  <a:pt x="927601" y="1984837"/>
                  <a:pt x="584521" y="2223160"/>
                  <a:pt x="194922" y="2208932"/>
                </a:cubicBezTo>
                <a:cubicBezTo>
                  <a:pt x="299591" y="2134234"/>
                  <a:pt x="424611" y="2130677"/>
                  <a:pt x="538002" y="2077321"/>
                </a:cubicBezTo>
                <a:cubicBezTo>
                  <a:pt x="456593" y="2038193"/>
                  <a:pt x="380999" y="2080878"/>
                  <a:pt x="305405" y="2102220"/>
                </a:cubicBezTo>
                <a:cubicBezTo>
                  <a:pt x="241441" y="2120005"/>
                  <a:pt x="183292" y="2123563"/>
                  <a:pt x="177477" y="2013293"/>
                </a:cubicBezTo>
                <a:cubicBezTo>
                  <a:pt x="177477" y="2002623"/>
                  <a:pt x="177477" y="1995508"/>
                  <a:pt x="177477" y="1984837"/>
                </a:cubicBezTo>
                <a:cubicBezTo>
                  <a:pt x="200737" y="1938596"/>
                  <a:pt x="232719" y="1917253"/>
                  <a:pt x="273423" y="1903026"/>
                </a:cubicBezTo>
                <a:cubicBezTo>
                  <a:pt x="296683" y="1895911"/>
                  <a:pt x="328665" y="1881684"/>
                  <a:pt x="328665" y="1849669"/>
                </a:cubicBezTo>
                <a:cubicBezTo>
                  <a:pt x="325758" y="1728730"/>
                  <a:pt x="404259" y="1693159"/>
                  <a:pt x="479852" y="1657588"/>
                </a:cubicBezTo>
                <a:cubicBezTo>
                  <a:pt x="439148" y="1597118"/>
                  <a:pt x="404259" y="1639803"/>
                  <a:pt x="372277" y="1636246"/>
                </a:cubicBezTo>
                <a:cubicBezTo>
                  <a:pt x="351924" y="1632689"/>
                  <a:pt x="331573" y="1629133"/>
                  <a:pt x="331573" y="1597118"/>
                </a:cubicBezTo>
                <a:cubicBezTo>
                  <a:pt x="331573" y="1572220"/>
                  <a:pt x="340295" y="1540205"/>
                  <a:pt x="360647" y="1540205"/>
                </a:cubicBezTo>
                <a:cubicBezTo>
                  <a:pt x="488575" y="1536648"/>
                  <a:pt x="561262" y="1365910"/>
                  <a:pt x="695005" y="1365910"/>
                </a:cubicBezTo>
                <a:cubicBezTo>
                  <a:pt x="776413" y="1365910"/>
                  <a:pt x="654300" y="1269869"/>
                  <a:pt x="721171" y="1230742"/>
                </a:cubicBezTo>
                <a:cubicBezTo>
                  <a:pt x="735709" y="1220070"/>
                  <a:pt x="680467" y="1205843"/>
                  <a:pt x="657208" y="1209400"/>
                </a:cubicBezTo>
                <a:cubicBezTo>
                  <a:pt x="633948" y="1212956"/>
                  <a:pt x="613595" y="1237856"/>
                  <a:pt x="584521" y="1220070"/>
                </a:cubicBezTo>
                <a:cubicBezTo>
                  <a:pt x="569984" y="1156044"/>
                  <a:pt x="607781" y="1131145"/>
                  <a:pt x="642670" y="1113359"/>
                </a:cubicBezTo>
                <a:cubicBezTo>
                  <a:pt x="718264" y="1070675"/>
                  <a:pt x="793858" y="1020876"/>
                  <a:pt x="878174" y="1006648"/>
                </a:cubicBezTo>
                <a:cubicBezTo>
                  <a:pt x="907248" y="1003090"/>
                  <a:pt x="924694" y="985306"/>
                  <a:pt x="921786" y="949735"/>
                </a:cubicBezTo>
                <a:cubicBezTo>
                  <a:pt x="915971" y="903492"/>
                  <a:pt x="886896" y="917721"/>
                  <a:pt x="863637" y="921278"/>
                </a:cubicBezTo>
                <a:cubicBezTo>
                  <a:pt x="849099" y="924836"/>
                  <a:pt x="834562" y="935507"/>
                  <a:pt x="820025" y="910607"/>
                </a:cubicBezTo>
                <a:cubicBezTo>
                  <a:pt x="1160197" y="658056"/>
                  <a:pt x="1340459" y="672285"/>
                  <a:pt x="1721336" y="465976"/>
                </a:cubicBezTo>
                <a:cubicBezTo>
                  <a:pt x="1637020" y="426848"/>
                  <a:pt x="1575963" y="455304"/>
                  <a:pt x="1517814" y="462418"/>
                </a:cubicBezTo>
                <a:cubicBezTo>
                  <a:pt x="1372441" y="480204"/>
                  <a:pt x="1462573" y="512217"/>
                  <a:pt x="1317199" y="533559"/>
                </a:cubicBezTo>
                <a:cubicBezTo>
                  <a:pt x="1247420" y="544230"/>
                  <a:pt x="1183456" y="579801"/>
                  <a:pt x="1104955" y="522888"/>
                </a:cubicBezTo>
                <a:cubicBezTo>
                  <a:pt x="1052621" y="483760"/>
                  <a:pt x="968305" y="526445"/>
                  <a:pt x="904341" y="558459"/>
                </a:cubicBezTo>
                <a:cubicBezTo>
                  <a:pt x="852007" y="586916"/>
                  <a:pt x="799673" y="594029"/>
                  <a:pt x="729894" y="558459"/>
                </a:cubicBezTo>
                <a:cubicBezTo>
                  <a:pt x="793858" y="537117"/>
                  <a:pt x="843284" y="519331"/>
                  <a:pt x="892712" y="505102"/>
                </a:cubicBezTo>
                <a:cubicBezTo>
                  <a:pt x="933416" y="494432"/>
                  <a:pt x="956676" y="469533"/>
                  <a:pt x="953768" y="416177"/>
                </a:cubicBezTo>
                <a:cubicBezTo>
                  <a:pt x="953768" y="387721"/>
                  <a:pt x="962490" y="348593"/>
                  <a:pt x="933416" y="334365"/>
                </a:cubicBezTo>
                <a:cubicBezTo>
                  <a:pt x="910156" y="320136"/>
                  <a:pt x="878174" y="334365"/>
                  <a:pt x="866544" y="359263"/>
                </a:cubicBezTo>
                <a:cubicBezTo>
                  <a:pt x="852007" y="405505"/>
                  <a:pt x="837470" y="448190"/>
                  <a:pt x="788043" y="451748"/>
                </a:cubicBezTo>
                <a:cubicBezTo>
                  <a:pt x="721171" y="458861"/>
                  <a:pt x="758969" y="430406"/>
                  <a:pt x="770598" y="394835"/>
                </a:cubicBezTo>
                <a:cubicBezTo>
                  <a:pt x="782228" y="355707"/>
                  <a:pt x="747338" y="345035"/>
                  <a:pt x="724079" y="352149"/>
                </a:cubicBezTo>
                <a:cubicBezTo>
                  <a:pt x="636855" y="384163"/>
                  <a:pt x="546724" y="327251"/>
                  <a:pt x="456593" y="373492"/>
                </a:cubicBezTo>
                <a:cubicBezTo>
                  <a:pt x="479852" y="259666"/>
                  <a:pt x="529280" y="209868"/>
                  <a:pt x="633948" y="192083"/>
                </a:cubicBezTo>
                <a:cubicBezTo>
                  <a:pt x="671745" y="188526"/>
                  <a:pt x="712449" y="195639"/>
                  <a:pt x="747338" y="163626"/>
                </a:cubicBezTo>
                <a:cubicBezTo>
                  <a:pt x="767691" y="145840"/>
                  <a:pt x="788043" y="124498"/>
                  <a:pt x="773505" y="88928"/>
                </a:cubicBezTo>
                <a:cubicBezTo>
                  <a:pt x="764783" y="64028"/>
                  <a:pt x="741524" y="64028"/>
                  <a:pt x="721171" y="71142"/>
                </a:cubicBezTo>
                <a:cubicBezTo>
                  <a:pt x="636855" y="110270"/>
                  <a:pt x="546724" y="120942"/>
                  <a:pt x="459501" y="135169"/>
                </a:cubicBezTo>
                <a:cubicBezTo>
                  <a:pt x="444963" y="138726"/>
                  <a:pt x="430426" y="145840"/>
                  <a:pt x="415888" y="110270"/>
                </a:cubicBezTo>
                <a:cubicBezTo>
                  <a:pt x="517649" y="78256"/>
                  <a:pt x="616503" y="35572"/>
                  <a:pt x="718264" y="1"/>
                </a:cubicBezTo>
                <a:lnTo>
                  <a:pt x="0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218791C-9C55-E211-E0EC-8194B6B43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122363"/>
            <a:ext cx="3992700" cy="33644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What can you do? </a:t>
            </a:r>
            <a:endParaRPr lang="en-US" sz="4800" dirty="0"/>
          </a:p>
        </p:txBody>
      </p:sp>
      <p:pic>
        <p:nvPicPr>
          <p:cNvPr id="1026" name="Picture 2" descr="The Importance Of Physical Exercise | CHARM">
            <a:extLst>
              <a:ext uri="{FF2B5EF4-FFF2-40B4-BE49-F238E27FC236}">
                <a16:creationId xmlns:a16="http://schemas.microsoft.com/office/drawing/2014/main" id="{E8371496-6876-2741-8E1F-72397D7517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97" r="19561" b="-2"/>
          <a:stretch/>
        </p:blipFill>
        <p:spPr bwMode="auto">
          <a:xfrm>
            <a:off x="4651275" y="3474720"/>
            <a:ext cx="4252094" cy="3383280"/>
          </a:xfrm>
          <a:custGeom>
            <a:avLst/>
            <a:gdLst/>
            <a:ahLst/>
            <a:cxnLst/>
            <a:rect l="l" t="t" r="r" b="b"/>
            <a:pathLst>
              <a:path w="4252094" h="3383280">
                <a:moveTo>
                  <a:pt x="1199393" y="0"/>
                </a:moveTo>
                <a:lnTo>
                  <a:pt x="4252094" y="0"/>
                </a:lnTo>
                <a:lnTo>
                  <a:pt x="4252094" y="3383280"/>
                </a:lnTo>
                <a:lnTo>
                  <a:pt x="0" y="3383280"/>
                </a:lnTo>
                <a:cubicBezTo>
                  <a:pt x="119205" y="3312139"/>
                  <a:pt x="232596" y="3226769"/>
                  <a:pt x="360524" y="3184085"/>
                </a:cubicBezTo>
                <a:cubicBezTo>
                  <a:pt x="447747" y="3155629"/>
                  <a:pt x="532064" y="3105830"/>
                  <a:pt x="517526" y="2956433"/>
                </a:cubicBezTo>
                <a:cubicBezTo>
                  <a:pt x="514619" y="2913749"/>
                  <a:pt x="537879" y="2881736"/>
                  <a:pt x="572768" y="2892407"/>
                </a:cubicBezTo>
                <a:cubicBezTo>
                  <a:pt x="639639" y="2913749"/>
                  <a:pt x="671622" y="2853279"/>
                  <a:pt x="709418" y="2807037"/>
                </a:cubicBezTo>
                <a:cubicBezTo>
                  <a:pt x="776290" y="2725225"/>
                  <a:pt x="840254" y="2639855"/>
                  <a:pt x="947830" y="2625627"/>
                </a:cubicBezTo>
                <a:cubicBezTo>
                  <a:pt x="927478" y="2561600"/>
                  <a:pt x="892589" y="2568714"/>
                  <a:pt x="860606" y="2582943"/>
                </a:cubicBezTo>
                <a:cubicBezTo>
                  <a:pt x="776290" y="2618514"/>
                  <a:pt x="691974" y="2657641"/>
                  <a:pt x="607658" y="2693212"/>
                </a:cubicBezTo>
                <a:cubicBezTo>
                  <a:pt x="552416" y="2714554"/>
                  <a:pt x="497175" y="2746567"/>
                  <a:pt x="424488" y="2721668"/>
                </a:cubicBezTo>
                <a:cubicBezTo>
                  <a:pt x="488452" y="2593615"/>
                  <a:pt x="596028" y="2568714"/>
                  <a:pt x="683251" y="2529587"/>
                </a:cubicBezTo>
                <a:cubicBezTo>
                  <a:pt x="790828" y="2479788"/>
                  <a:pt x="854791" y="2387305"/>
                  <a:pt x="933293" y="2280594"/>
                </a:cubicBezTo>
                <a:cubicBezTo>
                  <a:pt x="854791" y="2252138"/>
                  <a:pt x="805365" y="2330392"/>
                  <a:pt x="741400" y="2326835"/>
                </a:cubicBezTo>
                <a:cubicBezTo>
                  <a:pt x="738493" y="2316164"/>
                  <a:pt x="732678" y="2294822"/>
                  <a:pt x="732678" y="2294822"/>
                </a:cubicBezTo>
                <a:cubicBezTo>
                  <a:pt x="837347" y="2237909"/>
                  <a:pt x="883865" y="2131197"/>
                  <a:pt x="901311" y="1999586"/>
                </a:cubicBezTo>
                <a:cubicBezTo>
                  <a:pt x="907125" y="1932001"/>
                  <a:pt x="944922" y="1910659"/>
                  <a:pt x="982719" y="1878647"/>
                </a:cubicBezTo>
                <a:cubicBezTo>
                  <a:pt x="1110647" y="1768377"/>
                  <a:pt x="1247297" y="1668780"/>
                  <a:pt x="1354874" y="1519384"/>
                </a:cubicBezTo>
                <a:cubicBezTo>
                  <a:pt x="1229853" y="1537169"/>
                  <a:pt x="1131000" y="1636767"/>
                  <a:pt x="1000164" y="1679451"/>
                </a:cubicBezTo>
                <a:cubicBezTo>
                  <a:pt x="1104832" y="1515827"/>
                  <a:pt x="1241483" y="1430457"/>
                  <a:pt x="1366503" y="1330860"/>
                </a:cubicBezTo>
                <a:cubicBezTo>
                  <a:pt x="1424653" y="1284619"/>
                  <a:pt x="1476986" y="1227705"/>
                  <a:pt x="1543858" y="1202806"/>
                </a:cubicBezTo>
                <a:cubicBezTo>
                  <a:pt x="1567118" y="1195692"/>
                  <a:pt x="1607823" y="1177908"/>
                  <a:pt x="1587470" y="1128108"/>
                </a:cubicBezTo>
                <a:cubicBezTo>
                  <a:pt x="1570025" y="1085424"/>
                  <a:pt x="1538043" y="1099653"/>
                  <a:pt x="1508968" y="1110322"/>
                </a:cubicBezTo>
                <a:cubicBezTo>
                  <a:pt x="1439190" y="1138779"/>
                  <a:pt x="1363596" y="1138779"/>
                  <a:pt x="1267650" y="1138779"/>
                </a:cubicBezTo>
                <a:cubicBezTo>
                  <a:pt x="1349058" y="1003611"/>
                  <a:pt x="1497339" y="1046296"/>
                  <a:pt x="1567118" y="904014"/>
                </a:cubicBezTo>
                <a:cubicBezTo>
                  <a:pt x="1479894" y="879115"/>
                  <a:pt x="1413022" y="928913"/>
                  <a:pt x="1343244" y="939585"/>
                </a:cubicBezTo>
                <a:cubicBezTo>
                  <a:pt x="1279279" y="950255"/>
                  <a:pt x="1264743" y="925356"/>
                  <a:pt x="1279279" y="847101"/>
                </a:cubicBezTo>
                <a:cubicBezTo>
                  <a:pt x="1302539" y="726162"/>
                  <a:pt x="1267650" y="665691"/>
                  <a:pt x="1174611" y="697704"/>
                </a:cubicBezTo>
                <a:cubicBezTo>
                  <a:pt x="1087388" y="729718"/>
                  <a:pt x="1078665" y="683476"/>
                  <a:pt x="1101925" y="615892"/>
                </a:cubicBezTo>
                <a:cubicBezTo>
                  <a:pt x="1136814" y="516295"/>
                  <a:pt x="1099018" y="438039"/>
                  <a:pt x="1072850" y="352670"/>
                </a:cubicBezTo>
                <a:cubicBezTo>
                  <a:pt x="1032146" y="224617"/>
                  <a:pt x="1049590" y="160589"/>
                  <a:pt x="1133907" y="6454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32 Best Leg Exercises And Leg Workouts For Women From A Trainer">
            <a:extLst>
              <a:ext uri="{FF2B5EF4-FFF2-40B4-BE49-F238E27FC236}">
                <a16:creationId xmlns:a16="http://schemas.microsoft.com/office/drawing/2014/main" id="{6492B420-32B0-A148-B973-7A6B099CA1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7" r="-2" b="-2"/>
          <a:stretch/>
        </p:blipFill>
        <p:spPr bwMode="auto">
          <a:xfrm>
            <a:off x="9006544" y="-1"/>
            <a:ext cx="3185459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e 17 Best Home Leg Workout Moves You Can Do To Build Strength">
            <a:extLst>
              <a:ext uri="{FF2B5EF4-FFF2-40B4-BE49-F238E27FC236}">
                <a16:creationId xmlns:a16="http://schemas.microsoft.com/office/drawing/2014/main" id="{A6FF5B19-DFC0-464A-AEE0-C7BD2A0DC3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45" b="-2"/>
          <a:stretch/>
        </p:blipFill>
        <p:spPr bwMode="auto">
          <a:xfrm>
            <a:off x="9006545" y="3474720"/>
            <a:ext cx="3185456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240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62245F03-66D5-45EC-A0B5-90E656B11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2BFAF-C02C-BB49-B3C0-AD27CF49E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76" y="2922623"/>
            <a:ext cx="9144000" cy="11526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dirty="0"/>
              <a:t>Mental health resources</a:t>
            </a:r>
          </a:p>
        </p:txBody>
      </p:sp>
      <p:pic>
        <p:nvPicPr>
          <p:cNvPr id="3" name="Picture 2" descr="Mind | Reading Agency">
            <a:extLst>
              <a:ext uri="{FF2B5EF4-FFF2-40B4-BE49-F238E27FC236}">
                <a16:creationId xmlns:a16="http://schemas.microsoft.com/office/drawing/2014/main" id="{714BDA95-2EA1-A24F-A3E0-5EFBD9C3BF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6010" y="151452"/>
            <a:ext cx="5130799" cy="288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ental Health | Beacon Medical Group">
            <a:extLst>
              <a:ext uri="{FF2B5EF4-FFF2-40B4-BE49-F238E27FC236}">
                <a16:creationId xmlns:a16="http://schemas.microsoft.com/office/drawing/2014/main" id="{836D7FDC-CCDD-4440-ACB5-42BF1ECAEB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18" b="32329"/>
          <a:stretch/>
        </p:blipFill>
        <p:spPr bwMode="auto">
          <a:xfrm>
            <a:off x="7874973" y="527561"/>
            <a:ext cx="3741588" cy="175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BAD116-D7CF-0241-9E93-681CCED745DA}"/>
              </a:ext>
            </a:extLst>
          </p:cNvPr>
          <p:cNvSpPr txBox="1"/>
          <p:nvPr/>
        </p:nvSpPr>
        <p:spPr>
          <a:xfrm>
            <a:off x="743839" y="4831637"/>
            <a:ext cx="371202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i="1" dirty="0" err="1"/>
              <a:t>Kooth</a:t>
            </a:r>
            <a:endParaRPr lang="en-US" sz="6600" b="1" i="1" dirty="0"/>
          </a:p>
        </p:txBody>
      </p:sp>
      <p:pic>
        <p:nvPicPr>
          <p:cNvPr id="1032" name="Picture 8" descr="Eye to Eye Counselling Services | Foxford">
            <a:extLst>
              <a:ext uri="{FF2B5EF4-FFF2-40B4-BE49-F238E27FC236}">
                <a16:creationId xmlns:a16="http://schemas.microsoft.com/office/drawing/2014/main" id="{E86B571D-3BFA-164A-9088-0368FD89C5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62" t="20940" r="23781" b="24278"/>
          <a:stretch/>
        </p:blipFill>
        <p:spPr bwMode="auto">
          <a:xfrm>
            <a:off x="7391400" y="3942901"/>
            <a:ext cx="4494590" cy="277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889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6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057" name="Rectangle 1043">
            <a:extLst>
              <a:ext uri="{FF2B5EF4-FFF2-40B4-BE49-F238E27FC236}">
                <a16:creationId xmlns:a16="http://schemas.microsoft.com/office/drawing/2014/main" id="{9C867835-A917-4A2B-8424-3AFAF7436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8" name="Freeform: Shape 1045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344152" y="387180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rgbClr val="D18BD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E0995-A350-8B46-87AA-F66C15CD0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87" y="2248263"/>
            <a:ext cx="3768917" cy="16061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Thank you for listening!</a:t>
            </a:r>
          </a:p>
        </p:txBody>
      </p:sp>
      <p:pic>
        <p:nvPicPr>
          <p:cNvPr id="1026" name="Picture 2" descr="How to Help a Person Struggling with Mental Health - Altum Health">
            <a:extLst>
              <a:ext uri="{FF2B5EF4-FFF2-40B4-BE49-F238E27FC236}">
                <a16:creationId xmlns:a16="http://schemas.microsoft.com/office/drawing/2014/main" id="{34A5635A-9639-8B42-8EEF-0582287499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74009" y="915245"/>
            <a:ext cx="4371155" cy="437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88131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92355-48FE-F543-8EFA-0EABFBE0D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984" y="0"/>
            <a:ext cx="10515600" cy="1325563"/>
          </a:xfrm>
        </p:spPr>
        <p:txBody>
          <a:bodyPr/>
          <a:lstStyle/>
          <a:p>
            <a:r>
              <a:rPr lang="en-US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617C7-3E06-084E-A62D-B0BCD68BE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43" y="1110343"/>
            <a:ext cx="11435444" cy="5711597"/>
          </a:xfrm>
        </p:spPr>
        <p:txBody>
          <a:bodyPr>
            <a:normAutofit fontScale="92500" lnSpcReduction="20000"/>
          </a:bodyPr>
          <a:lstStyle/>
          <a:p>
            <a:r>
              <a:rPr lang="en-US" sz="1200" dirty="0">
                <a:hlinkClick r:id="rId2"/>
              </a:rPr>
              <a:t>https://safetyculture.com/topics/injury-prevention/#:~:text=Warming%20up%20and%20cooling%20down,the%20athlete%20is%20involved%20in</a:t>
            </a:r>
            <a:r>
              <a:rPr lang="en-US" sz="1200" dirty="0"/>
              <a:t>.</a:t>
            </a:r>
          </a:p>
          <a:p>
            <a:r>
              <a:rPr lang="en-US" sz="1200" dirty="0">
                <a:hlinkClick r:id="rId3"/>
              </a:rPr>
              <a:t>https://www.google.com/url?sa=t&amp;rct=j&amp;q=&amp;esrc=s&amp;source=web&amp;cd=&amp;cad=rja&amp;uact=8&amp;ved=2ahUKEwia1vm__6-CAxVqhf0HHePxBzYQFnoECA4QAw&amp;url=https%3A%2F%2Fwww.gpoa.com%2Fblog%2Fhow-to-prevent-injuries-in-sports-10-ways-to-prevent-injuries&amp;usg=AOvVaw0G79h_nNPnQJ1LlZVdNX3u&amp;opi=89978449</a:t>
            </a:r>
            <a:endParaRPr lang="en-US" sz="1200" dirty="0"/>
          </a:p>
          <a:p>
            <a:r>
              <a:rPr lang="en-US" sz="1200" dirty="0">
                <a:hlinkClick r:id="rId4"/>
              </a:rPr>
              <a:t>https://www.ncbi.nlm.nih.gov/pmc/articles/PMC1525291/</a:t>
            </a:r>
            <a:endParaRPr lang="en-US" sz="1200" dirty="0"/>
          </a:p>
          <a:p>
            <a:r>
              <a:rPr lang="en-US" sz="1200" dirty="0">
                <a:hlinkClick r:id="rId5"/>
              </a:rPr>
              <a:t>https://www.safetybydesigninc.com/three-es-of-workplace-injury-prevention-safety/#:~:text=It%27s%20a%20good%20idea%20to,reduce%20the%20risk%20of%20injury</a:t>
            </a:r>
            <a:r>
              <a:rPr lang="en-US" sz="1200" dirty="0"/>
              <a:t>.</a:t>
            </a: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6"/>
              </a:rPr>
              <a:t>Common Dance Injuries and Prevention Tips | Johns Hopkins Medicine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7"/>
              </a:rPr>
              <a:t>Why Dance Warmups Are So Important | GCU Blog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8"/>
              </a:rPr>
              <a:t>Sports Injury Prevention | Dance | Boston Children's Hospital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9"/>
              </a:rPr>
              <a:t>Common dance injuries Dancer Safety - Boston Children's Hospital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10"/>
              </a:rPr>
              <a:t>The Psychology of Dance Medicine: Self-Perception of Dancers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11"/>
              </a:rPr>
              <a:t>How Dancing Can Improve Your Mental Health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12"/>
              </a:rPr>
              <a:t>Dancing - preventing injury - Better Health Channel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13"/>
              </a:rPr>
              <a:t>https://dancemagazine.com.au/2016/02/dance-and-mental-health/#:~:text=Dance%20is%20not%20just%20a,body%20and%20of%20their%20performance.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dirty="0">
                <a:solidFill>
                  <a:srgbClr val="DCA10D"/>
                </a:solidFill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14"/>
              </a:rPr>
              <a:t>Prevalence of Symptoms of Depression, Generalised Anxiety ...</a:t>
            </a:r>
            <a:endParaRPr lang="en-GB" sz="1800" u="none" strike="noStrike" dirty="0">
              <a:solidFill>
                <a:srgbClr val="DCA10D"/>
              </a:solidFill>
              <a:effectLst/>
              <a:latin typeface="AppleSystemUIFont"/>
              <a:ea typeface="Calibri" panose="020F0502020204030204" pitchFamily="34" charset="0"/>
              <a:cs typeface="AppleSystemUIFont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https://uncnri.org/2020/01/22/nutrition-for-dancers-psmd/#:~:text=Plant%2Dbased%20foods%20high%20in,to%20come%20from%20healthy%20fats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http://hpri.fullerton.edu/Community/documents/dance_nutrition.pdf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061298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242B41"/>
      </a:dk2>
      <a:lt2>
        <a:srgbClr val="E2E8E2"/>
      </a:lt2>
      <a:accent1>
        <a:srgbClr val="D18BD1"/>
      </a:accent1>
      <a:accent2>
        <a:srgbClr val="A471C7"/>
      </a:accent2>
      <a:accent3>
        <a:srgbClr val="978BD1"/>
      </a:accent3>
      <a:accent4>
        <a:srgbClr val="7186C7"/>
      </a:accent4>
      <a:accent5>
        <a:srgbClr val="71AAC7"/>
      </a:accent5>
      <a:accent6>
        <a:srgbClr val="65B1AB"/>
      </a:accent6>
      <a:hlink>
        <a:srgbClr val="568F57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31738</TotalTime>
  <Words>384</Words>
  <Application>Microsoft Macintosh PowerPoint</Application>
  <PresentationFormat>Widescreen</PresentationFormat>
  <Paragraphs>45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AppleSystemUIFont</vt:lpstr>
      <vt:lpstr>Arial</vt:lpstr>
      <vt:lpstr>Calibri</vt:lpstr>
      <vt:lpstr>Century Gothic</vt:lpstr>
      <vt:lpstr>Elephant</vt:lpstr>
      <vt:lpstr>BrushVTI</vt:lpstr>
      <vt:lpstr>Injury prevention  Dance Training 1  By Casey Marie Bowen  </vt:lpstr>
      <vt:lpstr>PowerPoint Presentation</vt:lpstr>
      <vt:lpstr>Physical injury</vt:lpstr>
      <vt:lpstr>Mental injury </vt:lpstr>
      <vt:lpstr>What can you do? </vt:lpstr>
      <vt:lpstr>Mental health resources</vt:lpstr>
      <vt:lpstr>Thank you for listening!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Importance and effects and fitness</dc:title>
  <dc:creator>Casey Bowen (2304253)</dc:creator>
  <cp:lastModifiedBy>Casey Bowen (Learner 331311)</cp:lastModifiedBy>
  <cp:revision>2</cp:revision>
  <dcterms:created xsi:type="dcterms:W3CDTF">2023-11-06T18:17:42Z</dcterms:created>
  <dcterms:modified xsi:type="dcterms:W3CDTF">2024-02-18T22:29:47Z</dcterms:modified>
</cp:coreProperties>
</file>