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B05B8-18D4-45EE-ACE0-49F3FFCE3383}" type="datetimeFigureOut">
              <a:rPr lang="en-US" smtClean="0"/>
              <a:t>10/29/2009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BA450-BF36-4C6F-9E96-4144C1EDE3D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B05B8-18D4-45EE-ACE0-49F3FFCE3383}" type="datetimeFigureOut">
              <a:rPr lang="en-US" smtClean="0"/>
              <a:t>10/29/2009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BA450-BF36-4C6F-9E96-4144C1EDE3D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B05B8-18D4-45EE-ACE0-49F3FFCE3383}" type="datetimeFigureOut">
              <a:rPr lang="en-US" smtClean="0"/>
              <a:t>10/29/2009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BA450-BF36-4C6F-9E96-4144C1EDE3D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B05B8-18D4-45EE-ACE0-49F3FFCE3383}" type="datetimeFigureOut">
              <a:rPr lang="en-US" smtClean="0"/>
              <a:t>10/29/2009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BA450-BF36-4C6F-9E96-4144C1EDE3D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B05B8-18D4-45EE-ACE0-49F3FFCE3383}" type="datetimeFigureOut">
              <a:rPr lang="en-US" smtClean="0"/>
              <a:t>10/29/2009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BA450-BF36-4C6F-9E96-4144C1EDE3D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B05B8-18D4-45EE-ACE0-49F3FFCE3383}" type="datetimeFigureOut">
              <a:rPr lang="en-US" smtClean="0"/>
              <a:t>10/29/2009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BA450-BF36-4C6F-9E96-4144C1EDE3D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B05B8-18D4-45EE-ACE0-49F3FFCE3383}" type="datetimeFigureOut">
              <a:rPr lang="en-US" smtClean="0"/>
              <a:t>10/29/2009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BA450-BF36-4C6F-9E96-4144C1EDE3D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B05B8-18D4-45EE-ACE0-49F3FFCE3383}" type="datetimeFigureOut">
              <a:rPr lang="en-US" smtClean="0"/>
              <a:t>10/29/2009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BA450-BF36-4C6F-9E96-4144C1EDE3D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B05B8-18D4-45EE-ACE0-49F3FFCE3383}" type="datetimeFigureOut">
              <a:rPr lang="en-US" smtClean="0"/>
              <a:t>10/29/2009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BA450-BF36-4C6F-9E96-4144C1EDE3D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B05B8-18D4-45EE-ACE0-49F3FFCE3383}" type="datetimeFigureOut">
              <a:rPr lang="en-US" smtClean="0"/>
              <a:t>10/29/2009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BA450-BF36-4C6F-9E96-4144C1EDE3D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B05B8-18D4-45EE-ACE0-49F3FFCE3383}" type="datetimeFigureOut">
              <a:rPr lang="en-US" smtClean="0"/>
              <a:t>10/29/2009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BA450-BF36-4C6F-9E96-4144C1EDE3D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DB05B8-18D4-45EE-ACE0-49F3FFCE3383}" type="datetimeFigureOut">
              <a:rPr lang="en-US" smtClean="0"/>
              <a:t>10/29/2009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7BA450-BF36-4C6F-9E96-4144C1EDE3D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What is PowerPoint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pPr marL="342000" indent="0">
              <a:spcBef>
                <a:spcPts val="0"/>
              </a:spcBef>
              <a:buNone/>
            </a:pPr>
            <a:r>
              <a:rPr lang="en-GB" smtClean="0"/>
              <a:t>PowerPoint is an easy-to-use presentation program that lets you create impressive slides and overheads or print out presentations</a:t>
            </a:r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Creating a New Presentation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Blank Presentation</a:t>
            </a:r>
          </a:p>
          <a:p>
            <a:r>
              <a:rPr lang="en-GB" smtClean="0"/>
              <a:t>Company Template</a:t>
            </a:r>
          </a:p>
          <a:p>
            <a:r>
              <a:rPr lang="en-GB" smtClean="0"/>
              <a:t>Presentation AutoContent Wizard</a:t>
            </a:r>
          </a:p>
          <a:p>
            <a:r>
              <a:rPr lang="en-GB" smtClean="0"/>
              <a:t>Template</a:t>
            </a:r>
          </a:p>
          <a:p>
            <a:r>
              <a:rPr lang="en-GB" smtClean="0"/>
              <a:t>My Template</a:t>
            </a:r>
          </a:p>
          <a:p>
            <a:r>
              <a:rPr lang="en-GB" smtClean="0"/>
              <a:t>Department Template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What’s New in PowerPoint 2007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mtClean="0"/>
              <a:t>New interface</a:t>
            </a:r>
          </a:p>
          <a:p>
            <a:r>
              <a:rPr lang="en-GB" smtClean="0"/>
              <a:t>Themes and Quick Styles</a:t>
            </a:r>
          </a:p>
          <a:p>
            <a:r>
              <a:rPr lang="en-GB" smtClean="0"/>
              <a:t>Custom Slides Layout</a:t>
            </a:r>
          </a:p>
          <a:p>
            <a:r>
              <a:rPr lang="en-GB" smtClean="0"/>
              <a:t>Designer-quality SmartArt Graphics</a:t>
            </a:r>
          </a:p>
          <a:p>
            <a:r>
              <a:rPr lang="en-GB" smtClean="0"/>
              <a:t>New and Improved Effects</a:t>
            </a:r>
          </a:p>
          <a:p>
            <a:r>
              <a:rPr lang="en-GB" smtClean="0"/>
              <a:t>Table and Charts Enhancement</a:t>
            </a:r>
          </a:p>
          <a:p>
            <a:r>
              <a:rPr lang="en-GB" smtClean="0"/>
              <a:t>Presenter View</a:t>
            </a:r>
          </a:p>
          <a:p>
            <a:r>
              <a:rPr lang="en-GB" smtClean="0"/>
              <a:t>Slide Libraries</a:t>
            </a:r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Getting Around in PowerPoint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GB" smtClean="0"/>
              <a:t>The Presentation Window</a:t>
            </a:r>
          </a:p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GB" smtClean="0"/>
              <a:t>Using Shortcut menus</a:t>
            </a:r>
          </a:p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GB" smtClean="0"/>
              <a:t>Working with Ribbons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GB"/>
              <a:t>Saving a Presentation</a:t>
            </a:r>
          </a:p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GB"/>
              <a:t>Closing a Presentation</a:t>
            </a:r>
          </a:p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GB"/>
              <a:t>Finding a Presentation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88</Words>
  <Application>Microsoft Office PowerPoint</Application>
  <PresentationFormat>On-screen Show (4:3)</PresentationFormat>
  <Paragraphs>25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What is PowerPoint</vt:lpstr>
      <vt:lpstr>Creating a New Presentation</vt:lpstr>
      <vt:lpstr>What’s New in PowerPoint 2007</vt:lpstr>
      <vt:lpstr>Getting Around in PowerPoint</vt:lpstr>
    </vt:vector>
  </TitlesOfParts>
  <Company>Swansea Metropolitan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PowerPoint</dc:title>
  <dc:creator>Caroline Mitchell</dc:creator>
  <cp:lastModifiedBy>p8</cp:lastModifiedBy>
  <cp:revision>4</cp:revision>
  <dcterms:created xsi:type="dcterms:W3CDTF">2009-10-29T13:42:53Z</dcterms:created>
  <dcterms:modified xsi:type="dcterms:W3CDTF">2009-10-29T14:12:31Z</dcterms:modified>
</cp:coreProperties>
</file>