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7" autoAdjust="0"/>
    <p:restoredTop sz="94651"/>
  </p:normalViewPr>
  <p:slideViewPr>
    <p:cSldViewPr snapToGrid="0">
      <p:cViewPr varScale="1">
        <p:scale>
          <a:sx n="115" d="100"/>
          <a:sy n="115" d="100"/>
        </p:scale>
        <p:origin x="4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91D5-B67C-690E-CE5D-2FEB2C8F30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1D88B-BA8F-8A74-633F-CC16DBD44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F89BF-84BC-14D5-444F-7C91D2475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F5AB8-9EC8-61F7-1962-6B9A5ED15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50C3C-9924-BA44-569D-ECAF1C420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306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7CB45-C79D-4F54-13F1-943C24382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03906-DBC1-5477-CBD3-E0F6A8355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C96C6-4D16-F5EE-ABB8-AB0A583F1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31C67-7356-17F9-C61F-D3A3BC835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CC47A-1637-3703-2994-93676C2A1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819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2BD64-10B8-E88C-49E5-47DB54978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63FE5F-A9EC-324E-3DE2-01F043546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A0783-84D3-268C-6303-D0901D8E2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0C1346-874E-17F9-8D66-194ADF202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A9CC8-6653-9CB4-5895-7FBB63974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859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7E612-7A61-A073-CD45-6042660BD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D6017-7704-000F-1864-C4D5A3D4AE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2F88F0-3D7A-A596-FD30-CB4D57C8CE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2465EE-0C1D-14D2-5B1F-9FE34FA3D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CAD05B-1A83-29EA-1224-2DBD4127D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FA9507-A63B-B911-03F6-8029F547A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329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D88AF-FACC-66D0-EE35-D72532668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ECC1F4-862A-097A-5701-F13DB60E88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F7943A-AC6F-D92E-8A80-F8FFC30B8C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BF7BC6-56BE-2DF1-7129-6047FB0530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005E56-6A57-E285-B312-027B268E12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FE0586-E59F-8375-719E-3FEFBA9A5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08716C-4279-B011-25B1-104C0798F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FF1386-40B4-5155-B372-276B45430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736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02126-CAE2-27E8-5415-DFF809EC7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807689-A700-030E-9005-B41C89EFA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C4A46-5E88-77C8-DE81-A4140C731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0869B-8730-830C-3A40-1ADC28C26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221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2731D3-3F1C-00C2-C2BE-EA75EF5F6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7FA70D-5BAA-7530-5471-41FA5C9ED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B76F25-7649-F1C1-8035-62B34B000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148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631EF-11D0-905C-62BA-E6743EE6C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051DF-A26A-4ABF-254D-65B6197387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C39B80-D928-1FE6-C835-B215717078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287546-19CE-24B1-1893-6B7F17268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B90DA7-132E-5503-A61A-C38721B11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792066-22C7-B7EA-B90D-F2B586A23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856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AFB85-181D-722C-9A5A-B18C1690B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D09563-0A05-7509-2AEB-63060E911A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53106F-5230-93FD-B42A-2E177759E6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90C6BF-3048-DDFA-5870-D77886392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BF2C42-6B2A-6E50-D02F-D262D1212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490674-BB65-158D-C7BC-AF41D796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352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A4E2E-C11E-07CE-3E3C-61F287408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C6BD36-C0BE-234D-3397-B16A196FF9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E6CF2-F19C-387B-2A86-2E4DA5FC0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7C2A4-8A8F-1051-3C70-A268B6A20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31DE13-A860-D78B-8BDD-F2052E902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50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661B43-37BD-5CC2-9DE5-78969470F6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3647F1-544A-70F6-A6FF-D7E704000B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A1230-9B2F-1AFF-DBF2-A08FC9F3C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6F1BEE-EE76-A1EA-4786-C879CB4BF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D94F7-3E51-42E7-896A-455E1392E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877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88C68C-F4BD-515D-8F36-F263BECAC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8142E3-C56C-39AD-95E4-3E837213E0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78902-12AC-1CF0-F43A-C7CD18AEC7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97FE042-7B2B-40C8-A531-D2E6C42CE4D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4D4101-CF1D-7383-296B-9011C2441C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85E94-ABC8-530B-0F9A-D885AC6A40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72D43F-EC91-4276-9344-4A724FB19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935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360DAF-88A6-9652-27F3-56DE27BA006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r="-1" b="13999"/>
          <a:stretch>
            <a:fillRect/>
          </a:stretch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9A360B-FE0D-96C9-829C-24CD2475E38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4526" r="2" b="26619"/>
          <a:stretch>
            <a:fillRect/>
          </a:stretch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852C6-AF30-738F-3F08-0D5429376F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 fontScale="90000"/>
          </a:bodyPr>
          <a:lstStyle/>
          <a:p>
            <a:pPr algn="l"/>
            <a:r>
              <a:rPr lang="en-US" sz="39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The Selling Concept: The Most Effective Marketing Model for Business in 2025</a:t>
            </a:r>
            <a:endParaRPr lang="en-GB" sz="3900" dirty="0">
              <a:solidFill>
                <a:schemeClr val="accent3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ACFD85-423F-7BEF-7B95-8C35136ABA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600556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Presenter: Gheorghe Silaghi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Audio 7">
            <a:extLst>
              <a:ext uri="{FF2B5EF4-FFF2-40B4-BE49-F238E27FC236}">
                <a16:creationId xmlns:a16="http://schemas.microsoft.com/office/drawing/2014/main" id="{81158752-86CC-087B-E1D4-CE55D27461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731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857"/>
    </mc:Choice>
    <mc:Fallback>
      <p:transition spd="slow" advTm="52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B85A4-DF94-7436-7C31-36C4D8E8E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3200" dirty="0">
                <a:latin typeface="Arial Black" panose="020B0A04020102020204" pitchFamily="34" charset="0"/>
              </a:rPr>
              <a:t>Overview of the Selling Concept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A07FAF-8F59-3334-9BD6-32174730C98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867" r="1" b="25836"/>
          <a:stretch>
            <a:fillRect/>
          </a:stretch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E85AFE-C1A9-ABF0-C276-6730BE82B4D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707" r="-4" b="-4"/>
          <a:stretch>
            <a:fillRect/>
          </a:stretch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7AEC5-99D1-5510-50FB-740FB6297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632" y="3455208"/>
            <a:ext cx="6330361" cy="2939286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Explanation: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Selling Concept relies on intensive promotion and sales activities to convince customers to purchase, even if they are not looking for it.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concept has the following important characteristics: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Short term driven and sales oriented.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Heavy commitment to advertising and personal selling.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Focuses on product features and features' availability.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Persuasive communication to influence purchase.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242B9AA5-F047-CDFC-16F1-C6CC875950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497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486"/>
    </mc:Choice>
    <mc:Fallback>
      <p:transition spd="slow" advTm="784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8D77F-32EA-0FAC-32CA-5518804C2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3200" dirty="0">
                <a:latin typeface="Arial Black" panose="020B0A04020102020204" pitchFamily="34" charset="0"/>
              </a:rPr>
              <a:t>Relevance in 2025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91DF67-6471-7B4E-535D-E030705C65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385" b="39380"/>
          <a:stretch>
            <a:fillRect/>
          </a:stretch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61225E-3F0E-03E9-C3BE-6A34C3C3A07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062" r="17336" b="-2"/>
          <a:stretch>
            <a:fillRect/>
          </a:stretch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8A4B30-E07D-7A97-738C-FE2216F7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7942" y="2995447"/>
            <a:ext cx="7113401" cy="3607151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it Works Today: 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More competitors: Brands now compete for attention in increasingly cluttered environments. 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AI and data analytics allow for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more persuasive selling at large scale. 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Economic pressure: Businesses want fast sales, cash is king. 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Overload for the consumer: Aggressive approaches break through the noise online.  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Examples: 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E-commerce flash sales and retargeting (think Amazon or Shein). 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Subscription trials and upsell campaigns. 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Startups ads on social media and influencers doing it for the business</a:t>
            </a:r>
            <a:r>
              <a:rPr lang="en-US" sz="1600" dirty="0"/>
              <a:t>.</a:t>
            </a:r>
            <a:endParaRPr lang="en-GB" sz="16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79251E3E-BC01-F389-9C09-6E8394DE10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37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02"/>
    </mc:Choice>
    <mc:Fallback>
      <p:transition spd="slow" advTm="651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9410B-EB51-4F65-CA36-D1DC3A2E4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05" y="502400"/>
            <a:ext cx="3647176" cy="181806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en-US" sz="3200" dirty="0">
                <a:latin typeface="Arial Black" panose="020B0A04020102020204" pitchFamily="34" charset="0"/>
              </a:rPr>
              <a:t>Why It’s the Most Effective Model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41A263-56BE-B80A-1CEC-080DD97B256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971" r="1" b="26943"/>
          <a:stretch>
            <a:fillRect/>
          </a:stretch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140753-4FFB-A239-1A66-E7B0278D0A7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707" r="-4" b="-4"/>
          <a:stretch>
            <a:fillRect/>
          </a:stretch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91B79-99DD-E948-86F4-68C1BF648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9206" y="3455207"/>
            <a:ext cx="7428711" cy="2850999"/>
          </a:xfrm>
        </p:spPr>
        <p:txBody>
          <a:bodyPr anchor="ctr"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Encourages quick sales: You can't compete in a market without generating revenues quickly.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Ideality Promotes New Product Launching: Good selling or messaging is needed to create some awareness and adoption of your product.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Technology Enhances the Selling Concept: Customer Relationship Managers and purchase patterns from AI allow selling to be smart and ethical.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Complements Relationship Marketing: Loyal and committed customers do not happen overnight after selling.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Selling Concept is a very powerful concept; it can turn attention into action in 2025. Modern tools have transformed selling from "being pushy" to precision-based, data-driven persuasion, making it an important strategy for the success of a business.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FAAAA41C-DED9-A76D-588A-181346777D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128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548"/>
    </mc:Choice>
    <mc:Fallback>
      <p:transition spd="slow" advTm="775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AD6FDE-E23E-19DE-9575-C1DC39B0A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945A3-1C7D-58F8-27E8-1C86C74D0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Autofit/>
          </a:bodyPr>
          <a:lstStyle/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Alamaki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A., &amp; Korpela, P. (2021). Digital transformation and value-based selling activities: seller and buyer perspectives.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Baltic Journal of Management, 16(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2), 298-317.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Edwards, J., Miles, M. P., D'Alessandro, S., &amp; Frost, M. (2022). Linking B2B sales performance to entrepreneurial self-efficacy, entrepreneurial selling actions.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Research,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142, 585-593.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Helmold, M. (2022). Selling Concepts. In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Performance Excellence in Marketing, Sales and Pricing: Leveraging Change, Lean and Innovation Management (pp. 125-132).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Cham: Springer International Publishing.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Helmold, M. (2022). Marketing Concepts. In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Performance Excellence in Marketing, Sales and Pricing: Leveraging Change, Lean and Innovation Management (pp. 35-44).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Cham: Springer International Publishing.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Habel, J., Alavi, S., &amp; Linsenmayer, K. (2021). From personal to online selling: How relational selling shapes salespeople’s promotion of e-commerce channels.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132, 373-382.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Kotler, P. (2012).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Kotler on marketing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Simon and Schuster.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Rapp, A., &amp; Beeler, L. (2021). The state of selling &amp; sales management research: a review and future research agenda.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Theory and Practice, 29(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1), 37-50.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ABE5B490-D28C-06B3-B549-A724EACEB6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673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21"/>
    </mc:Choice>
    <mc:Fallback>
      <p:transition spd="slow" advTm="4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556</Words>
  <Application>Microsoft Macintosh PowerPoint</Application>
  <PresentationFormat>Widescreen</PresentationFormat>
  <Paragraphs>35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The Selling Concept: The Most Effective Marketing Model for Business in 2025</vt:lpstr>
      <vt:lpstr>Overview of the Selling Concept</vt:lpstr>
      <vt:lpstr>Relevance in 2025</vt:lpstr>
      <vt:lpstr>Why It’s the Most Effective Model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Tunde Beata Malutan (2325913)</cp:lastModifiedBy>
  <cp:revision>2</cp:revision>
  <dcterms:created xsi:type="dcterms:W3CDTF">2025-10-18T11:04:23Z</dcterms:created>
  <dcterms:modified xsi:type="dcterms:W3CDTF">2025-10-21T06:17:31Z</dcterms:modified>
</cp:coreProperties>
</file>