
<file path=[Content_Types].xml><?xml version="1.0" encoding="utf-8"?>
<Types xmlns="http://schemas.openxmlformats.org/package/2006/content-types">
  <Default Extension="1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4"/>
  </p:sldMasterIdLst>
  <p:notesMasterIdLst>
    <p:notesMasterId r:id="rId11"/>
  </p:notesMasterIdLst>
  <p:sldIdLst>
    <p:sldId id="257" r:id="rId5"/>
    <p:sldId id="258" r:id="rId6"/>
    <p:sldId id="259" r:id="rId7"/>
    <p:sldId id="260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E1904-A081-4474-BB8C-2AF7821EB57F}" v="118" dt="2026-06-29T12:24:28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7FB53B-7607-4ED6-BB86-3DD66F1EB841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16603EB-A727-4C06-AF03-EC03B9EDC5E9}">
      <dgm:prSet phldrT="[Text]" phldr="0"/>
      <dgm:spPr/>
      <dgm:t>
        <a:bodyPr/>
        <a:lstStyle/>
        <a:p>
          <a:r>
            <a:rPr lang="en-GB" dirty="0"/>
            <a:t>Microsoft Word</a:t>
          </a:r>
        </a:p>
      </dgm:t>
    </dgm:pt>
    <dgm:pt modelId="{1FB05572-BE41-468E-A44B-60BD28CFAC89}" type="parTrans" cxnId="{26BCAF04-EF58-469F-B480-4609171B6732}">
      <dgm:prSet/>
      <dgm:spPr/>
      <dgm:t>
        <a:bodyPr/>
        <a:lstStyle/>
        <a:p>
          <a:endParaRPr lang="en-GB"/>
        </a:p>
      </dgm:t>
    </dgm:pt>
    <dgm:pt modelId="{240413EC-EADE-4E51-B631-67C737220388}" type="sibTrans" cxnId="{26BCAF04-EF58-469F-B480-4609171B6732}">
      <dgm:prSet/>
      <dgm:spPr/>
      <dgm:t>
        <a:bodyPr/>
        <a:lstStyle/>
        <a:p>
          <a:endParaRPr lang="en-GB" dirty="0"/>
        </a:p>
      </dgm:t>
    </dgm:pt>
    <dgm:pt modelId="{79B091B7-83A7-48C4-9856-B948B49BDF5E}">
      <dgm:prSet phldrT="[Text]" phldr="0"/>
      <dgm:spPr/>
      <dgm:t>
        <a:bodyPr/>
        <a:lstStyle/>
        <a:p>
          <a:r>
            <a:rPr lang="en-GB" dirty="0"/>
            <a:t>Excel</a:t>
          </a:r>
        </a:p>
        <a:p>
          <a:endParaRPr lang="en-GB" dirty="0"/>
        </a:p>
      </dgm:t>
    </dgm:pt>
    <dgm:pt modelId="{63EDF9EB-16F8-48C6-8D35-D3EEF91BC357}" type="parTrans" cxnId="{CB379B92-539F-4404-8437-C1EE1325AFE8}">
      <dgm:prSet/>
      <dgm:spPr/>
      <dgm:t>
        <a:bodyPr/>
        <a:lstStyle/>
        <a:p>
          <a:endParaRPr lang="en-GB"/>
        </a:p>
      </dgm:t>
    </dgm:pt>
    <dgm:pt modelId="{2CFB84A8-D42A-4B76-87B1-FD3F7306B17E}" type="sibTrans" cxnId="{CB379B92-539F-4404-8437-C1EE1325AFE8}">
      <dgm:prSet/>
      <dgm:spPr/>
      <dgm:t>
        <a:bodyPr/>
        <a:lstStyle/>
        <a:p>
          <a:endParaRPr lang="en-GB"/>
        </a:p>
      </dgm:t>
    </dgm:pt>
    <dgm:pt modelId="{D17CF735-EFAC-428B-88DF-86F4F4F75F7E}">
      <dgm:prSet phldrT="[Text]" phldr="0"/>
      <dgm:spPr/>
      <dgm:t>
        <a:bodyPr/>
        <a:lstStyle/>
        <a:p>
          <a:r>
            <a:rPr lang="en-GB" dirty="0" err="1"/>
            <a:t>Harvord</a:t>
          </a:r>
          <a:r>
            <a:rPr lang="en-GB" dirty="0"/>
            <a:t> </a:t>
          </a:r>
          <a:r>
            <a:rPr lang="en-GB" dirty="0" err="1"/>
            <a:t>refrencing</a:t>
          </a:r>
          <a:endParaRPr lang="en-GB" dirty="0"/>
        </a:p>
      </dgm:t>
    </dgm:pt>
    <dgm:pt modelId="{16D6AD89-28FD-4B67-A465-48A61B891168}" type="parTrans" cxnId="{4C3D0C0B-2BAC-459C-9671-34B1B870F908}">
      <dgm:prSet/>
      <dgm:spPr/>
      <dgm:t>
        <a:bodyPr/>
        <a:lstStyle/>
        <a:p>
          <a:endParaRPr lang="en-GB"/>
        </a:p>
      </dgm:t>
    </dgm:pt>
    <dgm:pt modelId="{EA26DB72-01BD-444D-A366-FFA4FC2D49AE}" type="sibTrans" cxnId="{4C3D0C0B-2BAC-459C-9671-34B1B870F908}">
      <dgm:prSet/>
      <dgm:spPr/>
      <dgm:t>
        <a:bodyPr/>
        <a:lstStyle/>
        <a:p>
          <a:endParaRPr lang="en-GB"/>
        </a:p>
      </dgm:t>
    </dgm:pt>
    <dgm:pt modelId="{4F51146E-A17E-42E7-BCC1-3D71C9D47C8D}">
      <dgm:prSet phldrT="[Text]" phldr="0"/>
      <dgm:spPr/>
      <dgm:t>
        <a:bodyPr/>
        <a:lstStyle/>
        <a:p>
          <a:r>
            <a:rPr lang="en-GB" dirty="0"/>
            <a:t>Importance of Networking </a:t>
          </a:r>
        </a:p>
      </dgm:t>
    </dgm:pt>
    <dgm:pt modelId="{897CD0CE-43BA-491F-B592-31BEA9B83429}" type="parTrans" cxnId="{1E1D10C3-EEE7-430B-A76A-58A4080E4F92}">
      <dgm:prSet/>
      <dgm:spPr/>
      <dgm:t>
        <a:bodyPr/>
        <a:lstStyle/>
        <a:p>
          <a:endParaRPr lang="en-GB"/>
        </a:p>
      </dgm:t>
    </dgm:pt>
    <dgm:pt modelId="{2BFBC36C-9F55-43CA-AC90-BCFA1A431AE9}" type="sibTrans" cxnId="{1E1D10C3-EEE7-430B-A76A-58A4080E4F92}">
      <dgm:prSet/>
      <dgm:spPr/>
      <dgm:t>
        <a:bodyPr/>
        <a:lstStyle/>
        <a:p>
          <a:endParaRPr lang="en-GB"/>
        </a:p>
      </dgm:t>
    </dgm:pt>
    <dgm:pt modelId="{C0452125-5150-40DC-8BE3-8117D79C4448}">
      <dgm:prSet phldrT="[Text]" phldr="0"/>
      <dgm:spPr/>
      <dgm:t>
        <a:bodyPr/>
        <a:lstStyle/>
        <a:p>
          <a:r>
            <a:rPr lang="en-GB" dirty="0"/>
            <a:t>LinkedIn</a:t>
          </a:r>
        </a:p>
      </dgm:t>
    </dgm:pt>
    <dgm:pt modelId="{BAC3D327-5B73-4C2C-858C-4E0AC032F04D}" type="parTrans" cxnId="{EC0E931D-4FD2-40FA-9ABB-6F308A888DE8}">
      <dgm:prSet/>
      <dgm:spPr/>
      <dgm:t>
        <a:bodyPr/>
        <a:lstStyle/>
        <a:p>
          <a:endParaRPr lang="en-GB"/>
        </a:p>
      </dgm:t>
    </dgm:pt>
    <dgm:pt modelId="{327AB54B-4A98-41BD-9D32-41AFDD1E4C3A}" type="sibTrans" cxnId="{EC0E931D-4FD2-40FA-9ABB-6F308A888DE8}">
      <dgm:prSet/>
      <dgm:spPr/>
      <dgm:t>
        <a:bodyPr/>
        <a:lstStyle/>
        <a:p>
          <a:endParaRPr lang="en-GB"/>
        </a:p>
      </dgm:t>
    </dgm:pt>
    <dgm:pt modelId="{30BD8E55-A282-4196-870E-CA8250B7EDC4}">
      <dgm:prSet phldrT="[Text]" phldr="0"/>
      <dgm:spPr/>
      <dgm:t>
        <a:bodyPr/>
        <a:lstStyle/>
        <a:p>
          <a:r>
            <a:rPr lang="en-GB" dirty="0" err="1"/>
            <a:t>Powerpoint</a:t>
          </a:r>
          <a:endParaRPr lang="en-GB" dirty="0"/>
        </a:p>
      </dgm:t>
    </dgm:pt>
    <dgm:pt modelId="{B7DED13B-E6FF-4A38-AEEB-676AF71539A5}" type="parTrans" cxnId="{66906DA9-D531-4D31-9757-520DF97EEFE9}">
      <dgm:prSet/>
      <dgm:spPr/>
      <dgm:t>
        <a:bodyPr/>
        <a:lstStyle/>
        <a:p>
          <a:endParaRPr lang="en-GB"/>
        </a:p>
      </dgm:t>
    </dgm:pt>
    <dgm:pt modelId="{979F4D28-155B-444A-A469-0660C32A941D}" type="sibTrans" cxnId="{66906DA9-D531-4D31-9757-520DF97EEFE9}">
      <dgm:prSet/>
      <dgm:spPr/>
      <dgm:t>
        <a:bodyPr/>
        <a:lstStyle/>
        <a:p>
          <a:endParaRPr lang="en-GB"/>
        </a:p>
      </dgm:t>
    </dgm:pt>
    <dgm:pt modelId="{8A13FFFE-A877-479E-A8B9-DEF94585D153}">
      <dgm:prSet phldrT="[Text]" phldr="0"/>
      <dgm:spPr/>
      <dgm:t>
        <a:bodyPr/>
        <a:lstStyle/>
        <a:p>
          <a:r>
            <a:rPr lang="en-GB" dirty="0"/>
            <a:t>Notetaking and feedback</a:t>
          </a:r>
        </a:p>
      </dgm:t>
    </dgm:pt>
    <dgm:pt modelId="{D75BCEB5-5AD4-4F76-B44F-9E063A3F06AB}" type="parTrans" cxnId="{A90D5BE0-9BF2-4AC1-B0E1-58BD0A4A959F}">
      <dgm:prSet/>
      <dgm:spPr/>
      <dgm:t>
        <a:bodyPr/>
        <a:lstStyle/>
        <a:p>
          <a:endParaRPr lang="en-GB"/>
        </a:p>
      </dgm:t>
    </dgm:pt>
    <dgm:pt modelId="{0F3F1133-7520-4F90-8D7E-5AEEAA34F9DB}" type="sibTrans" cxnId="{A90D5BE0-9BF2-4AC1-B0E1-58BD0A4A959F}">
      <dgm:prSet/>
      <dgm:spPr/>
      <dgm:t>
        <a:bodyPr/>
        <a:lstStyle/>
        <a:p>
          <a:endParaRPr lang="en-GB"/>
        </a:p>
      </dgm:t>
    </dgm:pt>
    <dgm:pt modelId="{F6898B0E-8AE7-4F93-B4E9-BC055A958AF3}" type="pres">
      <dgm:prSet presAssocID="{8F7FB53B-7607-4ED6-BB86-3DD66F1EB841}" presName="Name0" presStyleCnt="0">
        <dgm:presLayoutVars>
          <dgm:dir/>
          <dgm:resizeHandles val="exact"/>
        </dgm:presLayoutVars>
      </dgm:prSet>
      <dgm:spPr/>
    </dgm:pt>
    <dgm:pt modelId="{AB78DD03-0588-4C5D-8A6B-28C8259721EB}" type="pres">
      <dgm:prSet presAssocID="{8F7FB53B-7607-4ED6-BB86-3DD66F1EB841}" presName="cycle" presStyleCnt="0"/>
      <dgm:spPr/>
    </dgm:pt>
    <dgm:pt modelId="{5A3718F3-BC89-44B9-B27C-9C039E4D0274}" type="pres">
      <dgm:prSet presAssocID="{F16603EB-A727-4C06-AF03-EC03B9EDC5E9}" presName="nodeFirstNode" presStyleLbl="node1" presStyleIdx="0" presStyleCnt="7">
        <dgm:presLayoutVars>
          <dgm:bulletEnabled val="1"/>
        </dgm:presLayoutVars>
      </dgm:prSet>
      <dgm:spPr/>
    </dgm:pt>
    <dgm:pt modelId="{046A9CDF-7CE0-4867-B3CA-F6BE1CAB5580}" type="pres">
      <dgm:prSet presAssocID="{240413EC-EADE-4E51-B631-67C737220388}" presName="sibTransFirstNode" presStyleLbl="bgShp" presStyleIdx="0" presStyleCnt="1"/>
      <dgm:spPr/>
    </dgm:pt>
    <dgm:pt modelId="{95807E3B-359F-4C37-A0DF-D2BC7AC765A6}" type="pres">
      <dgm:prSet presAssocID="{D17CF735-EFAC-428B-88DF-86F4F4F75F7E}" presName="nodeFollowingNodes" presStyleLbl="node1" presStyleIdx="1" presStyleCnt="7">
        <dgm:presLayoutVars>
          <dgm:bulletEnabled val="1"/>
        </dgm:presLayoutVars>
      </dgm:prSet>
      <dgm:spPr/>
    </dgm:pt>
    <dgm:pt modelId="{CAC473D4-C388-406B-9E39-D561A1A80004}" type="pres">
      <dgm:prSet presAssocID="{4F51146E-A17E-42E7-BCC1-3D71C9D47C8D}" presName="nodeFollowingNodes" presStyleLbl="node1" presStyleIdx="2" presStyleCnt="7">
        <dgm:presLayoutVars>
          <dgm:bulletEnabled val="1"/>
        </dgm:presLayoutVars>
      </dgm:prSet>
      <dgm:spPr/>
    </dgm:pt>
    <dgm:pt modelId="{0A198902-9DF4-4DD2-A098-46EBC8B9D86C}" type="pres">
      <dgm:prSet presAssocID="{C0452125-5150-40DC-8BE3-8117D79C4448}" presName="nodeFollowingNodes" presStyleLbl="node1" presStyleIdx="3" presStyleCnt="7">
        <dgm:presLayoutVars>
          <dgm:bulletEnabled val="1"/>
        </dgm:presLayoutVars>
      </dgm:prSet>
      <dgm:spPr/>
    </dgm:pt>
    <dgm:pt modelId="{83A36C37-4EA3-4FE9-8D96-D8AD605CA448}" type="pres">
      <dgm:prSet presAssocID="{30BD8E55-A282-4196-870E-CA8250B7EDC4}" presName="nodeFollowingNodes" presStyleLbl="node1" presStyleIdx="4" presStyleCnt="7">
        <dgm:presLayoutVars>
          <dgm:bulletEnabled val="1"/>
        </dgm:presLayoutVars>
      </dgm:prSet>
      <dgm:spPr/>
    </dgm:pt>
    <dgm:pt modelId="{77EF20F6-2A34-4F6A-8B11-5FE4C187C9D6}" type="pres">
      <dgm:prSet presAssocID="{79B091B7-83A7-48C4-9856-B948B49BDF5E}" presName="nodeFollowingNodes" presStyleLbl="node1" presStyleIdx="5" presStyleCnt="7">
        <dgm:presLayoutVars>
          <dgm:bulletEnabled val="1"/>
        </dgm:presLayoutVars>
      </dgm:prSet>
      <dgm:spPr/>
    </dgm:pt>
    <dgm:pt modelId="{93A4210B-B2B9-403B-A33B-F5A3AD507AB1}" type="pres">
      <dgm:prSet presAssocID="{8A13FFFE-A877-479E-A8B9-DEF94585D153}" presName="nodeFollowingNodes" presStyleLbl="node1" presStyleIdx="6" presStyleCnt="7">
        <dgm:presLayoutVars>
          <dgm:bulletEnabled val="1"/>
        </dgm:presLayoutVars>
      </dgm:prSet>
      <dgm:spPr/>
    </dgm:pt>
  </dgm:ptLst>
  <dgm:cxnLst>
    <dgm:cxn modelId="{26BCAF04-EF58-469F-B480-4609171B6732}" srcId="{8F7FB53B-7607-4ED6-BB86-3DD66F1EB841}" destId="{F16603EB-A727-4C06-AF03-EC03B9EDC5E9}" srcOrd="0" destOrd="0" parTransId="{1FB05572-BE41-468E-A44B-60BD28CFAC89}" sibTransId="{240413EC-EADE-4E51-B631-67C737220388}"/>
    <dgm:cxn modelId="{3B784807-034D-46E0-BC6F-E75F647E8A62}" type="presOf" srcId="{D17CF735-EFAC-428B-88DF-86F4F4F75F7E}" destId="{95807E3B-359F-4C37-A0DF-D2BC7AC765A6}" srcOrd="0" destOrd="0" presId="urn:microsoft.com/office/officeart/2005/8/layout/cycle3"/>
    <dgm:cxn modelId="{4C3D0C0B-2BAC-459C-9671-34B1B870F908}" srcId="{8F7FB53B-7607-4ED6-BB86-3DD66F1EB841}" destId="{D17CF735-EFAC-428B-88DF-86F4F4F75F7E}" srcOrd="1" destOrd="0" parTransId="{16D6AD89-28FD-4B67-A465-48A61B891168}" sibTransId="{EA26DB72-01BD-444D-A366-FFA4FC2D49AE}"/>
    <dgm:cxn modelId="{EC0E931D-4FD2-40FA-9ABB-6F308A888DE8}" srcId="{8F7FB53B-7607-4ED6-BB86-3DD66F1EB841}" destId="{C0452125-5150-40DC-8BE3-8117D79C4448}" srcOrd="3" destOrd="0" parTransId="{BAC3D327-5B73-4C2C-858C-4E0AC032F04D}" sibTransId="{327AB54B-4A98-41BD-9D32-41AFDD1E4C3A}"/>
    <dgm:cxn modelId="{1FF99836-69D3-4F93-A4DD-9DED8340B353}" type="presOf" srcId="{79B091B7-83A7-48C4-9856-B948B49BDF5E}" destId="{77EF20F6-2A34-4F6A-8B11-5FE4C187C9D6}" srcOrd="0" destOrd="0" presId="urn:microsoft.com/office/officeart/2005/8/layout/cycle3"/>
    <dgm:cxn modelId="{420E185F-122A-404B-B49B-F76387900710}" type="presOf" srcId="{F16603EB-A727-4C06-AF03-EC03B9EDC5E9}" destId="{5A3718F3-BC89-44B9-B27C-9C039E4D0274}" srcOrd="0" destOrd="0" presId="urn:microsoft.com/office/officeart/2005/8/layout/cycle3"/>
    <dgm:cxn modelId="{994A4572-CBE0-41C0-9CF7-34858D4DD42E}" type="presOf" srcId="{8F7FB53B-7607-4ED6-BB86-3DD66F1EB841}" destId="{F6898B0E-8AE7-4F93-B4E9-BC055A958AF3}" srcOrd="0" destOrd="0" presId="urn:microsoft.com/office/officeart/2005/8/layout/cycle3"/>
    <dgm:cxn modelId="{CB379B92-539F-4404-8437-C1EE1325AFE8}" srcId="{8F7FB53B-7607-4ED6-BB86-3DD66F1EB841}" destId="{79B091B7-83A7-48C4-9856-B948B49BDF5E}" srcOrd="5" destOrd="0" parTransId="{63EDF9EB-16F8-48C6-8D35-D3EEF91BC357}" sibTransId="{2CFB84A8-D42A-4B76-87B1-FD3F7306B17E}"/>
    <dgm:cxn modelId="{AEA03AA3-F278-4353-8724-8B3D7BEDDFF4}" type="presOf" srcId="{8A13FFFE-A877-479E-A8B9-DEF94585D153}" destId="{93A4210B-B2B9-403B-A33B-F5A3AD507AB1}" srcOrd="0" destOrd="0" presId="urn:microsoft.com/office/officeart/2005/8/layout/cycle3"/>
    <dgm:cxn modelId="{66906DA9-D531-4D31-9757-520DF97EEFE9}" srcId="{8F7FB53B-7607-4ED6-BB86-3DD66F1EB841}" destId="{30BD8E55-A282-4196-870E-CA8250B7EDC4}" srcOrd="4" destOrd="0" parTransId="{B7DED13B-E6FF-4A38-AEEB-676AF71539A5}" sibTransId="{979F4D28-155B-444A-A469-0660C32A941D}"/>
    <dgm:cxn modelId="{1E1D10C3-EEE7-430B-A76A-58A4080E4F92}" srcId="{8F7FB53B-7607-4ED6-BB86-3DD66F1EB841}" destId="{4F51146E-A17E-42E7-BCC1-3D71C9D47C8D}" srcOrd="2" destOrd="0" parTransId="{897CD0CE-43BA-491F-B592-31BEA9B83429}" sibTransId="{2BFBC36C-9F55-43CA-AC90-BCFA1A431AE9}"/>
    <dgm:cxn modelId="{F228B9C4-F400-492F-9935-B0DBABEAD2C0}" type="presOf" srcId="{30BD8E55-A282-4196-870E-CA8250B7EDC4}" destId="{83A36C37-4EA3-4FE9-8D96-D8AD605CA448}" srcOrd="0" destOrd="0" presId="urn:microsoft.com/office/officeart/2005/8/layout/cycle3"/>
    <dgm:cxn modelId="{13CE1FC6-CF73-4DA7-87F0-F855E0D10118}" type="presOf" srcId="{C0452125-5150-40DC-8BE3-8117D79C4448}" destId="{0A198902-9DF4-4DD2-A098-46EBC8B9D86C}" srcOrd="0" destOrd="0" presId="urn:microsoft.com/office/officeart/2005/8/layout/cycle3"/>
    <dgm:cxn modelId="{61A90CCC-F0FF-447F-9884-D9515126CB53}" type="presOf" srcId="{4F51146E-A17E-42E7-BCC1-3D71C9D47C8D}" destId="{CAC473D4-C388-406B-9E39-D561A1A80004}" srcOrd="0" destOrd="0" presId="urn:microsoft.com/office/officeart/2005/8/layout/cycle3"/>
    <dgm:cxn modelId="{A90D5BE0-9BF2-4AC1-B0E1-58BD0A4A959F}" srcId="{8F7FB53B-7607-4ED6-BB86-3DD66F1EB841}" destId="{8A13FFFE-A877-479E-A8B9-DEF94585D153}" srcOrd="6" destOrd="0" parTransId="{D75BCEB5-5AD4-4F76-B44F-9E063A3F06AB}" sibTransId="{0F3F1133-7520-4F90-8D7E-5AEEAA34F9DB}"/>
    <dgm:cxn modelId="{6199D4EF-ADB6-4287-B281-08DC4BF1D533}" type="presOf" srcId="{240413EC-EADE-4E51-B631-67C737220388}" destId="{046A9CDF-7CE0-4867-B3CA-F6BE1CAB5580}" srcOrd="0" destOrd="0" presId="urn:microsoft.com/office/officeart/2005/8/layout/cycle3"/>
    <dgm:cxn modelId="{0156C535-C9C2-4103-8B16-8FF9E505B95F}" type="presParOf" srcId="{F6898B0E-8AE7-4F93-B4E9-BC055A958AF3}" destId="{AB78DD03-0588-4C5D-8A6B-28C8259721EB}" srcOrd="0" destOrd="0" presId="urn:microsoft.com/office/officeart/2005/8/layout/cycle3"/>
    <dgm:cxn modelId="{F4A9231A-DCBE-4DE3-A836-EBF1BC35CE90}" type="presParOf" srcId="{AB78DD03-0588-4C5D-8A6B-28C8259721EB}" destId="{5A3718F3-BC89-44B9-B27C-9C039E4D0274}" srcOrd="0" destOrd="0" presId="urn:microsoft.com/office/officeart/2005/8/layout/cycle3"/>
    <dgm:cxn modelId="{C064CF15-6B4E-40A0-9C62-CF57388E5A21}" type="presParOf" srcId="{AB78DD03-0588-4C5D-8A6B-28C8259721EB}" destId="{046A9CDF-7CE0-4867-B3CA-F6BE1CAB5580}" srcOrd="1" destOrd="0" presId="urn:microsoft.com/office/officeart/2005/8/layout/cycle3"/>
    <dgm:cxn modelId="{1EE06683-9BA7-4A4F-9F2F-D7302EA3C3A5}" type="presParOf" srcId="{AB78DD03-0588-4C5D-8A6B-28C8259721EB}" destId="{95807E3B-359F-4C37-A0DF-D2BC7AC765A6}" srcOrd="2" destOrd="0" presId="urn:microsoft.com/office/officeart/2005/8/layout/cycle3"/>
    <dgm:cxn modelId="{9C126020-BD31-40F9-94AF-08FDF5393D62}" type="presParOf" srcId="{AB78DD03-0588-4C5D-8A6B-28C8259721EB}" destId="{CAC473D4-C388-406B-9E39-D561A1A80004}" srcOrd="3" destOrd="0" presId="urn:microsoft.com/office/officeart/2005/8/layout/cycle3"/>
    <dgm:cxn modelId="{6B55400D-41F7-4D90-9DC6-54326F962F08}" type="presParOf" srcId="{AB78DD03-0588-4C5D-8A6B-28C8259721EB}" destId="{0A198902-9DF4-4DD2-A098-46EBC8B9D86C}" srcOrd="4" destOrd="0" presId="urn:microsoft.com/office/officeart/2005/8/layout/cycle3"/>
    <dgm:cxn modelId="{78442D31-05FB-438D-A0D1-FF5B75BB404B}" type="presParOf" srcId="{AB78DD03-0588-4C5D-8A6B-28C8259721EB}" destId="{83A36C37-4EA3-4FE9-8D96-D8AD605CA448}" srcOrd="5" destOrd="0" presId="urn:microsoft.com/office/officeart/2005/8/layout/cycle3"/>
    <dgm:cxn modelId="{2C34A5C9-7406-4222-BBE4-778FA2E5D65A}" type="presParOf" srcId="{AB78DD03-0588-4C5D-8A6B-28C8259721EB}" destId="{77EF20F6-2A34-4F6A-8B11-5FE4C187C9D6}" srcOrd="6" destOrd="0" presId="urn:microsoft.com/office/officeart/2005/8/layout/cycle3"/>
    <dgm:cxn modelId="{2B0CC3F5-AD82-43A8-B94C-87C3482D3EEF}" type="presParOf" srcId="{AB78DD03-0588-4C5D-8A6B-28C8259721EB}" destId="{93A4210B-B2B9-403B-A33B-F5A3AD507AB1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A9CDF-7CE0-4867-B3CA-F6BE1CAB5580}">
      <dsp:nvSpPr>
        <dsp:cNvPr id="0" name=""/>
        <dsp:cNvSpPr/>
      </dsp:nvSpPr>
      <dsp:spPr>
        <a:xfrm>
          <a:off x="2719136" y="-25354"/>
          <a:ext cx="4048627" cy="4048627"/>
        </a:xfrm>
        <a:prstGeom prst="circularArrow">
          <a:avLst>
            <a:gd name="adj1" fmla="val 5544"/>
            <a:gd name="adj2" fmla="val 330680"/>
            <a:gd name="adj3" fmla="val 14490379"/>
            <a:gd name="adj4" fmla="val 16964770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718F3-BC89-44B9-B27C-9C039E4D0274}">
      <dsp:nvSpPr>
        <dsp:cNvPr id="0" name=""/>
        <dsp:cNvSpPr/>
      </dsp:nvSpPr>
      <dsp:spPr>
        <a:xfrm>
          <a:off x="4101879" y="1153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Microsoft Word</a:t>
          </a:r>
        </a:p>
      </dsp:txBody>
      <dsp:txXfrm>
        <a:off x="4133198" y="32472"/>
        <a:ext cx="1220502" cy="578932"/>
      </dsp:txXfrm>
    </dsp:sp>
    <dsp:sp modelId="{95807E3B-359F-4C37-A0DF-D2BC7AC765A6}">
      <dsp:nvSpPr>
        <dsp:cNvPr id="0" name=""/>
        <dsp:cNvSpPr/>
      </dsp:nvSpPr>
      <dsp:spPr>
        <a:xfrm>
          <a:off x="5451706" y="651195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Harvord</a:t>
          </a:r>
          <a:r>
            <a:rPr lang="en-GB" sz="1300" kern="1200" dirty="0"/>
            <a:t> </a:t>
          </a:r>
          <a:r>
            <a:rPr lang="en-GB" sz="1300" kern="1200" dirty="0" err="1"/>
            <a:t>refrencing</a:t>
          </a:r>
          <a:endParaRPr lang="en-GB" sz="1300" kern="1200" dirty="0"/>
        </a:p>
      </dsp:txBody>
      <dsp:txXfrm>
        <a:off x="5483025" y="682514"/>
        <a:ext cx="1220502" cy="578932"/>
      </dsp:txXfrm>
    </dsp:sp>
    <dsp:sp modelId="{CAC473D4-C388-406B-9E39-D561A1A80004}">
      <dsp:nvSpPr>
        <dsp:cNvPr id="0" name=""/>
        <dsp:cNvSpPr/>
      </dsp:nvSpPr>
      <dsp:spPr>
        <a:xfrm>
          <a:off x="5785086" y="2111827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Importance of Networking </a:t>
          </a:r>
        </a:p>
      </dsp:txBody>
      <dsp:txXfrm>
        <a:off x="5816405" y="2143146"/>
        <a:ext cx="1220502" cy="578932"/>
      </dsp:txXfrm>
    </dsp:sp>
    <dsp:sp modelId="{0A198902-9DF4-4DD2-A098-46EBC8B9D86C}">
      <dsp:nvSpPr>
        <dsp:cNvPr id="0" name=""/>
        <dsp:cNvSpPr/>
      </dsp:nvSpPr>
      <dsp:spPr>
        <a:xfrm>
          <a:off x="4850977" y="3283163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LinkedIn</a:t>
          </a:r>
        </a:p>
      </dsp:txBody>
      <dsp:txXfrm>
        <a:off x="4882296" y="3314482"/>
        <a:ext cx="1220502" cy="578932"/>
      </dsp:txXfrm>
    </dsp:sp>
    <dsp:sp modelId="{83A36C37-4EA3-4FE9-8D96-D8AD605CA448}">
      <dsp:nvSpPr>
        <dsp:cNvPr id="0" name=""/>
        <dsp:cNvSpPr/>
      </dsp:nvSpPr>
      <dsp:spPr>
        <a:xfrm>
          <a:off x="3352782" y="3283163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Powerpoint</a:t>
          </a:r>
          <a:endParaRPr lang="en-GB" sz="1300" kern="1200" dirty="0"/>
        </a:p>
      </dsp:txBody>
      <dsp:txXfrm>
        <a:off x="3384101" y="3314482"/>
        <a:ext cx="1220502" cy="578932"/>
      </dsp:txXfrm>
    </dsp:sp>
    <dsp:sp modelId="{77EF20F6-2A34-4F6A-8B11-5FE4C187C9D6}">
      <dsp:nvSpPr>
        <dsp:cNvPr id="0" name=""/>
        <dsp:cNvSpPr/>
      </dsp:nvSpPr>
      <dsp:spPr>
        <a:xfrm>
          <a:off x="2418672" y="2111827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Excel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2449991" y="2143146"/>
        <a:ext cx="1220502" cy="578932"/>
      </dsp:txXfrm>
    </dsp:sp>
    <dsp:sp modelId="{93A4210B-B2B9-403B-A33B-F5A3AD507AB1}">
      <dsp:nvSpPr>
        <dsp:cNvPr id="0" name=""/>
        <dsp:cNvSpPr/>
      </dsp:nvSpPr>
      <dsp:spPr>
        <a:xfrm>
          <a:off x="2752052" y="651195"/>
          <a:ext cx="1283140" cy="641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Notetaking and feedback</a:t>
          </a:r>
        </a:p>
      </dsp:txBody>
      <dsp:txXfrm>
        <a:off x="2783371" y="682514"/>
        <a:ext cx="1220502" cy="578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FFB816-40C0-467B-A745-9E97274643C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8E5CF-0448-40C1-BFB7-9A4CD8BAA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074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8E5CF-0448-40C1-BFB7-9A4CD8BAADA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10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6/30/2026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98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529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797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2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662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424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107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08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2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547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039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7350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0" r:id="rId6"/>
    <p:sldLayoutId id="2147483856" r:id="rId7"/>
    <p:sldLayoutId id="2147483857" r:id="rId8"/>
    <p:sldLayoutId id="2147483858" r:id="rId9"/>
    <p:sldLayoutId id="2147483859" r:id="rId10"/>
    <p:sldLayoutId id="21474838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graduation" TargetMode="External"/><Relationship Id="rId2" Type="http://schemas.openxmlformats.org/officeDocument/2006/relationships/image" Target="../media/image2.1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3D063-3956-48A9-A506-058F36783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Claire Jeremy</a:t>
            </a:r>
            <a:br>
              <a:rPr lang="en-GB" dirty="0"/>
            </a:br>
            <a:r>
              <a:rPr lang="en-GB" sz="3600" dirty="0"/>
              <a:t>Business Skills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F1456-4BAC-7765-C547-D22705132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In this presentation </a:t>
            </a:r>
            <a:r>
              <a:rPr lang="en-GB" i="1" dirty="0" err="1"/>
              <a:t>im</a:t>
            </a:r>
            <a:r>
              <a:rPr lang="en-GB" i="1" dirty="0"/>
              <a:t> going to Include:</a:t>
            </a:r>
          </a:p>
          <a:p>
            <a:r>
              <a:rPr lang="en-GB" dirty="0"/>
              <a:t>-Skills I have developed </a:t>
            </a:r>
          </a:p>
          <a:p>
            <a:r>
              <a:rPr lang="en-GB" dirty="0"/>
              <a:t>-Examples of some work I have completed</a:t>
            </a:r>
          </a:p>
          <a:p>
            <a:r>
              <a:rPr lang="en-GB" dirty="0"/>
              <a:t>-Challenges I have faced </a:t>
            </a:r>
          </a:p>
          <a:p>
            <a:r>
              <a:rPr lang="en-GB" dirty="0"/>
              <a:t>-Future Goals </a:t>
            </a:r>
          </a:p>
          <a:p>
            <a:r>
              <a:rPr lang="en-GB" dirty="0"/>
              <a:t>-Conclusion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37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CA130-9D61-8BDF-F804-A00DC42CA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Skills I have developed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773B47C-2DC6-9C29-9B4E-EBA7B45ADB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343576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05712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4CA85-487E-A801-7842-216F1817D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work completed: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819425-5974-D721-7D96-99309AD41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8262" y="1390638"/>
            <a:ext cx="5960005" cy="346158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88513A-8554-19A2-D8FE-83170ACDDEA8}"/>
              </a:ext>
            </a:extLst>
          </p:cNvPr>
          <p:cNvSpPr txBox="1"/>
          <p:nvPr/>
        </p:nvSpPr>
        <p:spPr>
          <a:xfrm>
            <a:off x="7755467" y="1821115"/>
            <a:ext cx="3742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=E4/D4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1CC6C87-4676-8F27-0B1F-B61BDE2848F4}"/>
              </a:ext>
            </a:extLst>
          </p:cNvPr>
          <p:cNvCxnSpPr/>
          <p:nvPr/>
        </p:nvCxnSpPr>
        <p:spPr>
          <a:xfrm flipH="1">
            <a:off x="7416800" y="2005781"/>
            <a:ext cx="338667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6368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54A7D-E271-3384-B069-CBD4B67DF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962" y="301357"/>
            <a:ext cx="9486690" cy="1550419"/>
          </a:xfrm>
        </p:spPr>
        <p:txBody>
          <a:bodyPr/>
          <a:lstStyle/>
          <a:p>
            <a:r>
              <a:rPr lang="en-GB" dirty="0"/>
              <a:t>Challenges and Improvements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FA34B2-E04E-A773-A407-BCF8E22F5F36}"/>
              </a:ext>
            </a:extLst>
          </p:cNvPr>
          <p:cNvSpPr txBox="1"/>
          <p:nvPr/>
        </p:nvSpPr>
        <p:spPr>
          <a:xfrm>
            <a:off x="1876926" y="1390111"/>
            <a:ext cx="6862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Missing the First Week</a:t>
            </a:r>
          </a:p>
          <a:p>
            <a:r>
              <a:rPr lang="en-GB" dirty="0"/>
              <a:t>Not using a Laptop for a long time</a:t>
            </a:r>
          </a:p>
          <a:p>
            <a:r>
              <a:rPr lang="en-GB" dirty="0"/>
              <a:t>Finding the time at home to login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8ADEC4-AE79-CC01-A298-A357AA7531BA}"/>
              </a:ext>
            </a:extLst>
          </p:cNvPr>
          <p:cNvSpPr txBox="1"/>
          <p:nvPr/>
        </p:nvSpPr>
        <p:spPr>
          <a:xfrm>
            <a:off x="2030931" y="3157086"/>
            <a:ext cx="527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sure </a:t>
            </a:r>
            <a:r>
              <a:rPr lang="en-GB" dirty="0" err="1"/>
              <a:t>im</a:t>
            </a:r>
            <a:r>
              <a:rPr lang="en-GB" dirty="0"/>
              <a:t> in every lesson</a:t>
            </a:r>
          </a:p>
          <a:p>
            <a:r>
              <a:rPr lang="en-GB" dirty="0"/>
              <a:t>Login at home</a:t>
            </a:r>
          </a:p>
          <a:p>
            <a:r>
              <a:rPr lang="en-GB" dirty="0"/>
              <a:t>Be more prepared for every lesson</a:t>
            </a:r>
          </a:p>
        </p:txBody>
      </p:sp>
    </p:spTree>
    <p:extLst>
      <p:ext uri="{BB962C8B-B14F-4D97-AF65-F5344CB8AC3E}">
        <p14:creationId xmlns:p14="http://schemas.microsoft.com/office/powerpoint/2010/main" val="36913240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10598-F014-56A9-B231-4562857E2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18219" cy="1550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Future Goals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568077-411F-4899-CFF2-D01BF5E49060}"/>
              </a:ext>
            </a:extLst>
          </p:cNvPr>
          <p:cNvSpPr txBox="1"/>
          <p:nvPr/>
        </p:nvSpPr>
        <p:spPr>
          <a:xfrm>
            <a:off x="1587710" y="2160016"/>
            <a:ext cx="4018219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Graduate in Business skills </a:t>
            </a:r>
          </a:p>
          <a:p>
            <a:pPr indent="-228600">
              <a:lnSpc>
                <a:spcPct val="11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Use all the skills I learn to make my hairdressing business successful</a:t>
            </a:r>
          </a:p>
          <a:p>
            <a:pPr indent="-228600">
              <a:lnSpc>
                <a:spcPct val="11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Become on that rich list </a:t>
            </a:r>
          </a:p>
          <a:p>
            <a:pPr indent="-228600">
              <a:lnSpc>
                <a:spcPct val="11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DD747B-B3DA-050A-856C-F921160A3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351" r="12518"/>
          <a:stretch>
            <a:fillRect/>
          </a:stretch>
        </p:blipFill>
        <p:spPr>
          <a:xfrm>
            <a:off x="6038059" y="565150"/>
            <a:ext cx="5588782" cy="572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5423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84CAF-A1E5-EEF4-D9C4-5A89F3CD8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FAC9122-8D63-40AD-63A1-C019D480CA60}"/>
              </a:ext>
            </a:extLst>
          </p:cNvPr>
          <p:cNvSpPr txBox="1">
            <a:spLocks/>
          </p:cNvSpPr>
          <p:nvPr/>
        </p:nvSpPr>
        <p:spPr>
          <a:xfrm>
            <a:off x="1587710" y="455362"/>
            <a:ext cx="4018219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0427B-6CE2-4DEB-F4F6-352B96C6E890}"/>
              </a:ext>
            </a:extLst>
          </p:cNvPr>
          <p:cNvSpPr txBox="1"/>
          <p:nvPr/>
        </p:nvSpPr>
        <p:spPr>
          <a:xfrm>
            <a:off x="1587710" y="1966979"/>
            <a:ext cx="96160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An important skill iv learnt have been Excel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I am very proud to be completing my first Module and I am a lot more confident going into the next module in September</a:t>
            </a:r>
          </a:p>
          <a:p>
            <a:endParaRPr lang="en-GB" sz="2400" b="1" dirty="0"/>
          </a:p>
          <a:p>
            <a:r>
              <a:rPr lang="en-GB" sz="2400" b="1" dirty="0"/>
              <a:t>One thing I am taking away from the Module is I need to be a lot more organised </a:t>
            </a:r>
          </a:p>
          <a:p>
            <a:endParaRPr lang="en-GB" sz="2400" b="1" dirty="0"/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8BE4E2-AE65-3498-1C9A-CFF994BF8147}"/>
              </a:ext>
            </a:extLst>
          </p:cNvPr>
          <p:cNvSpPr/>
          <p:nvPr/>
        </p:nvSpPr>
        <p:spPr>
          <a:xfrm>
            <a:off x="7550678" y="5198633"/>
            <a:ext cx="35237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Thankyou</a:t>
            </a:r>
          </a:p>
        </p:txBody>
      </p:sp>
    </p:spTree>
    <p:extLst>
      <p:ext uri="{BB962C8B-B14F-4D97-AF65-F5344CB8AC3E}">
        <p14:creationId xmlns:p14="http://schemas.microsoft.com/office/powerpoint/2010/main" val="152219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5" ma:contentTypeDescription="Create a new document." ma:contentTypeScope="" ma:versionID="cf5dac457f40d70ff26cc2ba236e449c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a6dc5cd0af370436dd1ef5d56707c1b3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fc19cd-fa26-435b-84bc-af8af48cbcc7" xsi:nil="true"/>
  </documentManagement>
</p:properties>
</file>

<file path=customXml/itemProps1.xml><?xml version="1.0" encoding="utf-8"?>
<ds:datastoreItem xmlns:ds="http://schemas.openxmlformats.org/officeDocument/2006/customXml" ds:itemID="{014D9053-D4B1-41C6-890D-543E23E6C84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E3A33B-5AC4-4B21-A49C-05480F82CC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0C01EFE-7835-410D-9FE5-BD01A495B49A}">
  <ds:schemaRefs>
    <ds:schemaRef ds:uri="http://schemas.microsoft.com/office/2006/metadata/properties"/>
    <ds:schemaRef ds:uri="http://purl.org/dc/terms/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15fc19cd-fa26-435b-84bc-af8af48cbcc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180</Words>
  <Application>Microsoft Office PowerPoint</Application>
  <PresentationFormat>Widescreen</PresentationFormat>
  <Paragraphs>38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Neue Haas Grotesk Text Pro</vt:lpstr>
      <vt:lpstr>InterweaveVTI</vt:lpstr>
      <vt:lpstr>Claire Jeremy Business Skills </vt:lpstr>
      <vt:lpstr>Skills I have developed </vt:lpstr>
      <vt:lpstr>Examples of work completed: </vt:lpstr>
      <vt:lpstr>Challenges and Improvements</vt:lpstr>
      <vt:lpstr>Future Goals </vt:lpstr>
      <vt:lpstr>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Claire Marie Jeremy (2531370)</dc:creator>
  <cp:lastModifiedBy>Scott James</cp:lastModifiedBy>
  <cp:revision>2</cp:revision>
  <dcterms:created xsi:type="dcterms:W3CDTF">2026-06-29T10:14:36Z</dcterms:created>
  <dcterms:modified xsi:type="dcterms:W3CDTF">2026-06-30T08:51:27Z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