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32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68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173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899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252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41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91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93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212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23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249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EFCCC-6A40-430D-8EC7-87C96965A9B4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382D9-9A54-4FD8-9386-1243EC526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79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Kally</a:t>
            </a:r>
            <a:r>
              <a:rPr lang="en-GB" dirty="0" smtClean="0"/>
              <a:t> and </a:t>
            </a:r>
            <a:r>
              <a:rPr lang="en-GB" dirty="0" err="1" smtClean="0"/>
              <a:t>Steff</a:t>
            </a:r>
            <a:r>
              <a:rPr lang="en-GB" dirty="0" smtClean="0"/>
              <a:t> LTD –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23957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361721" y="0"/>
            <a:ext cx="7772400" cy="1470025"/>
          </a:xfrm>
        </p:spPr>
        <p:txBody>
          <a:bodyPr/>
          <a:lstStyle/>
          <a:p>
            <a:pPr algn="r"/>
            <a:r>
              <a:rPr lang="en-GB" dirty="0" smtClean="0"/>
              <a:t>Table of Content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79512" y="1628800"/>
            <a:ext cx="7632848" cy="3744416"/>
          </a:xfrm>
        </p:spPr>
        <p:txBody>
          <a:bodyPr>
            <a:normAutofit/>
          </a:bodyPr>
          <a:lstStyle/>
          <a:p>
            <a:pPr algn="l"/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1.Buisness/Company Overview</a:t>
            </a:r>
          </a:p>
          <a:p>
            <a:pPr algn="l"/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2.Misson and motivation</a:t>
            </a:r>
          </a:p>
          <a:p>
            <a:pPr algn="l"/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Services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.Markeu Audit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4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.1 Competitor analysis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4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 SWOT analysis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4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.4 PESTEL analysis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Target Market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5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.1 Questionnaire survey 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5</a:t>
            </a:r>
            <a:r>
              <a:rPr lang="en-GB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 Questionnaire feedback</a:t>
            </a:r>
          </a:p>
          <a:p>
            <a:pPr algn="l"/>
            <a:r>
              <a:rPr lang="en-GB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1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634082"/>
          </a:xfrm>
        </p:spPr>
        <p:txBody>
          <a:bodyPr>
            <a:normAutofit/>
          </a:bodyPr>
          <a:lstStyle/>
          <a:p>
            <a:pPr algn="l"/>
            <a:r>
              <a:rPr lang="en-GB" sz="3200" dirty="0" smtClean="0">
                <a:latin typeface="Arial" pitchFamily="34" charset="0"/>
                <a:cs typeface="Arial" pitchFamily="34" charset="0"/>
              </a:rPr>
              <a:t>Company overview</a:t>
            </a:r>
            <a:endParaRPr lang="en-GB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Kally</a:t>
            </a:r>
            <a:r>
              <a:rPr lang="en-GB" dirty="0" smtClean="0"/>
              <a:t> and </a:t>
            </a:r>
            <a:r>
              <a:rPr lang="en-GB" dirty="0" err="1" smtClean="0"/>
              <a:t>Steff</a:t>
            </a:r>
            <a:r>
              <a:rPr lang="en-GB" dirty="0" smtClean="0"/>
              <a:t> LTD has been established in April 2020 as a Subcontractor transport company based in Birmingham , UK. The company provides transport services across all UK in both: class 1 and class 2 categories. </a:t>
            </a:r>
            <a:r>
              <a:rPr lang="en-GB" dirty="0" err="1" smtClean="0"/>
              <a:t>Kally</a:t>
            </a:r>
            <a:r>
              <a:rPr lang="en-GB" dirty="0" smtClean="0"/>
              <a:t> and </a:t>
            </a:r>
            <a:r>
              <a:rPr lang="en-GB" dirty="0" err="1" smtClean="0"/>
              <a:t>Steff</a:t>
            </a:r>
            <a:r>
              <a:rPr lang="en-GB" dirty="0" smtClean="0"/>
              <a:t> has 4 trucks , two of which are class 2 . </a:t>
            </a:r>
          </a:p>
          <a:p>
            <a:pPr marL="0" indent="0"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46017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Mission and Motivation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3706" y="1340768"/>
            <a:ext cx="5333490" cy="3744416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The Motivation to start a subcontractor transport company is the willing and a one man dream to become independence and to self accomplish within the field.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err="1" smtClean="0"/>
              <a:t>Covid</a:t>
            </a:r>
            <a:r>
              <a:rPr lang="en-GB" dirty="0" smtClean="0"/>
              <a:t> – 19 – the overwhelmed transport and logistic  in general due to majority of the business went on-line with deliveries.</a:t>
            </a:r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Mission – to build a strong  positions  within the market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To become leader in transportation services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To build trust and secure in drivers and  encourage and motivate  them. Therefore bring value  in the transport field</a:t>
            </a:r>
          </a:p>
        </p:txBody>
      </p:sp>
    </p:spTree>
    <p:extLst>
      <p:ext uri="{BB962C8B-B14F-4D97-AF65-F5344CB8AC3E}">
        <p14:creationId xmlns:p14="http://schemas.microsoft.com/office/powerpoint/2010/main" val="88064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Services</a:t>
            </a:r>
            <a:endParaRPr lang="en-GB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4608512" cy="345638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Kally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Steff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is a purely subcontractor service orientated business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Receiving and planning loads, routs and hours 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Delivery of goods using own trucks and drivers 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Delivery changers are based on the load, miles and type of job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Payments are made by invoicing the relevant company and are made within a week time.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39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2800" dirty="0" smtClean="0">
                <a:latin typeface="Arial" pitchFamily="34" charset="0"/>
                <a:cs typeface="Arial" pitchFamily="34" charset="0"/>
              </a:rPr>
              <a:t>Market Audit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 4.1 Competitor analysis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073149" y="2053431"/>
          <a:ext cx="6997701" cy="36195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02648"/>
                <a:gridCol w="1040456"/>
                <a:gridCol w="1817626"/>
                <a:gridCol w="1436971"/>
              </a:tblGrid>
              <a:tr h="190500">
                <a:tc gridSpan="4"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Factors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Kally and Steff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Cross Trasport LTD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Nikki LTD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IndustryProduct or Service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Logistic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Logistic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Logistic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Key success factors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fast and reliable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competitevness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Market share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2%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5%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2%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Past Strategies and Current strategie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Advertising front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newspaper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website,newspaper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newspaper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524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Strengths and weaknesses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flexiability and good communation with customers/ relativly new company ,not enough advertising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higher market share/low customer engage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good market connection/low customer engage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Organizational culture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distribution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How big of a threar are competitors to you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high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fair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how do their strategies affect yout business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461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9227" y="97217"/>
            <a:ext cx="5721125" cy="523471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Swot analysis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71" y="765175"/>
            <a:ext cx="8401021" cy="597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013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340</Words>
  <Application>Microsoft Office PowerPoint</Application>
  <PresentationFormat>On-screen Show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Kally and Steff LTD – </vt:lpstr>
      <vt:lpstr>Table of Content</vt:lpstr>
      <vt:lpstr>Company overview</vt:lpstr>
      <vt:lpstr>Mission and Motivation</vt:lpstr>
      <vt:lpstr>Services</vt:lpstr>
      <vt:lpstr>Market Audit   4.1 Competitor analysis</vt:lpstr>
      <vt:lpstr>Swot analysis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Kally and Steff LTD –</dc:title>
  <dc:creator>hp</dc:creator>
  <cp:lastModifiedBy>hp</cp:lastModifiedBy>
  <cp:revision>15</cp:revision>
  <dcterms:created xsi:type="dcterms:W3CDTF">2021-07-26T07:03:06Z</dcterms:created>
  <dcterms:modified xsi:type="dcterms:W3CDTF">2021-07-26T12:09:46Z</dcterms:modified>
</cp:coreProperties>
</file>