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5"/>
  </p:notesMasterIdLst>
  <p:handoutMasterIdLst>
    <p:handoutMasterId r:id="rId26"/>
  </p:handoutMasterIdLst>
  <p:sldIdLst>
    <p:sldId id="277" r:id="rId5"/>
    <p:sldId id="331" r:id="rId6"/>
    <p:sldId id="364" r:id="rId7"/>
    <p:sldId id="365" r:id="rId8"/>
    <p:sldId id="368" r:id="rId9"/>
    <p:sldId id="369" r:id="rId10"/>
    <p:sldId id="370" r:id="rId11"/>
    <p:sldId id="371" r:id="rId12"/>
    <p:sldId id="329" r:id="rId13"/>
    <p:sldId id="330" r:id="rId14"/>
    <p:sldId id="363" r:id="rId15"/>
    <p:sldId id="332" r:id="rId16"/>
    <p:sldId id="333" r:id="rId17"/>
    <p:sldId id="334" r:id="rId18"/>
    <p:sldId id="335" r:id="rId19"/>
    <p:sldId id="340" r:id="rId20"/>
    <p:sldId id="336" r:id="rId21"/>
    <p:sldId id="337" r:id="rId22"/>
    <p:sldId id="366" r:id="rId23"/>
    <p:sldId id="367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03" d="100"/>
          <a:sy n="103" d="100"/>
        </p:scale>
        <p:origin x="76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08D1E5B-4828-4035-A680-684C44EEF5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C17EBDD-8CF9-401E-983E-8D4C87827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672AE1E-D41B-4A74-8880-EC5534CDC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4E979B5-6D44-44A4-A925-39301F528173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10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14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15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ATfY8dvbuF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8249000" cy="3660437"/>
          </a:xfrm>
        </p:spPr>
        <p:txBody>
          <a:bodyPr/>
          <a:lstStyle/>
          <a:p>
            <a:pPr algn="just" eaLnBrk="1" hangingPunct="1"/>
            <a:r>
              <a:rPr lang="en-GB" altLang="en-US" sz="4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   Week 3 </a:t>
            </a: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Giving PowerPoint Presentations</a:t>
            </a:r>
            <a:r>
              <a:rPr lang="en-GB" altLang="en-US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/>
              <a:t>Lesson Aims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A5313A-CBD4-CE82-F8F7-32AC490E1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structure of an academic presentation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overall presentation and slide design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key elements of an effective presentation</a:t>
            </a:r>
          </a:p>
        </p:txBody>
      </p:sp>
      <p:sp>
        <p:nvSpPr>
          <p:cNvPr id="7181" name="Date Placeholder 6">
            <a:extLst>
              <a:ext uri="{FF2B5EF4-FFF2-40B4-BE49-F238E27FC236}">
                <a16:creationId xmlns:a16="http://schemas.microsoft.com/office/drawing/2014/main" id="{6D89DF4D-CFC2-168B-73CB-76E8F4287E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24/10/2023</a:t>
            </a:fld>
            <a:endParaRPr lang="en-GB" altLang="en-US" sz="900"/>
          </a:p>
        </p:txBody>
      </p:sp>
      <p:sp>
        <p:nvSpPr>
          <p:cNvPr id="7183" name="Slide Number Placeholder 7">
            <a:extLst>
              <a:ext uri="{FF2B5EF4-FFF2-40B4-BE49-F238E27FC236}">
                <a16:creationId xmlns:a16="http://schemas.microsoft.com/office/drawing/2014/main" id="{6E4FCAE6-A6E7-298A-9605-E17E08CB92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68E-AF1D-CF1D-7E07-C8613CA9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1EDF-2A26-FE84-BE12-8A0F49F6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are the key elements of a good PowerPoint presentation?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B8264-34D2-0899-A6F7-6BC2AA27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E0709-A873-AA05-4096-67E0BDFF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93C134-D662-975A-C9D1-958F2C5AD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576524"/>
            <a:ext cx="5364088" cy="301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4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15BD4-84F9-471F-C378-D29E8279F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336"/>
            <a:ext cx="8229600" cy="114300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A21DB-E6F0-A65B-A837-0DD05DFA2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1340768"/>
            <a:ext cx="8784977" cy="4216100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Watch the following presentation and spot all the mistakes. What should students avoid when giving presentations?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		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https://www.youtube.com/watch?v=ATfY8dvbuFg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38FB-4A3D-AA8A-A695-A59E0A31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14952-C6A0-364C-FD98-9D8F2124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F57AFA-E7C0-4EF1-3E7E-9EE385E3F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816" y="2636912"/>
            <a:ext cx="2808312" cy="2183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53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0B04-90F3-8F64-B302-EE448900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Structure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A3988A8-F0AE-A7B6-4E09-90EFCD7F3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Beginning – Hook the audience</a:t>
            </a:r>
          </a:p>
          <a:p>
            <a:endParaRPr lang="en-US" dirty="0"/>
          </a:p>
          <a:p>
            <a:r>
              <a:rPr lang="en-US" dirty="0"/>
              <a:t>Middle – explain the key points </a:t>
            </a:r>
          </a:p>
          <a:p>
            <a:endParaRPr lang="en-US" dirty="0"/>
          </a:p>
          <a:p>
            <a:r>
              <a:rPr lang="en-US" dirty="0"/>
              <a:t>End – summarize the key ideas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E9CDBE-4137-C005-7DB6-F5C160CE9D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58865"/>
            <a:ext cx="4038600" cy="22717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5238-9701-EB87-BCC7-4B2D9EBA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24/10/2023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4432-8006-D6F1-947F-CA13524F82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750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4A18B-B9CF-5F31-1875-7ADC3B9AF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beginning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7E264FD-5C79-02AF-FCE9-51EDA827BCB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322562"/>
            <a:ext cx="4038600" cy="2544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898C3-EF79-3DD7-6001-B203B839C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600"/>
              <a:t>You need to clearly provide the structure of your presentations (e.g., include an outline slide)</a:t>
            </a:r>
          </a:p>
          <a:p>
            <a:r>
              <a:rPr lang="en-GB" sz="2600"/>
              <a:t>You need to start with the general picture and then focus on the exact topic of your presentation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74544-A02C-DF79-49BC-3E1FE05A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24/10/2023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CC23A-9351-E662-6EBD-651FC72D18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9334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FC861-62B8-445B-C060-B6D9A9896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middle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1BFE-DAE3-2C4B-1260-AA5663525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This part should include the key topics of your presentation. </a:t>
            </a:r>
          </a:p>
          <a:p>
            <a:endParaRPr lang="en-GB" dirty="0"/>
          </a:p>
          <a:p>
            <a:r>
              <a:rPr lang="en-GB" dirty="0"/>
              <a:t>What can you include in the middle part of your presentation?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F0C5421-1E27-1E43-9307-F656CCF8C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69208"/>
            <a:ext cx="4038600" cy="185102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AF8E4-2A4C-81AC-5C34-59160F2A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24/10/2023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0D5E0-2041-5CFC-23F1-51C037DAAE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57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F759-650B-5358-C1EB-FE800246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68" y="136525"/>
            <a:ext cx="8229600" cy="1143000"/>
          </a:xfrm>
        </p:spPr>
        <p:txBody>
          <a:bodyPr/>
          <a:lstStyle/>
          <a:p>
            <a:r>
              <a:rPr lang="en-GB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4AFA-153E-5F88-E3D8-9B6CC8348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4690864" cy="3989040"/>
          </a:xfrm>
        </p:spPr>
        <p:txBody>
          <a:bodyPr/>
          <a:lstStyle/>
          <a:p>
            <a:r>
              <a:rPr lang="en-GB" dirty="0"/>
              <a:t>You should summarize the key points of your presentation. </a:t>
            </a:r>
          </a:p>
          <a:p>
            <a:endParaRPr lang="en-GB" dirty="0"/>
          </a:p>
          <a:p>
            <a:r>
              <a:rPr lang="en-GB" dirty="0"/>
              <a:t>Include a “Questions” slide and invite your audience to ask questions.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F09790-FDF3-3795-35B6-9C624ABB4E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988840"/>
            <a:ext cx="3594875" cy="208823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E9FA6-1D69-CF37-ECA6-429A6B7E5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138F-451C-578F-B3A0-80559EE235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875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Arrive a few minutes early to set up and test the equipment</a:t>
            </a:r>
          </a:p>
          <a:p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Dress appropriately for your audience</a:t>
            </a:r>
          </a:p>
          <a:p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Turn off your mobile phone</a:t>
            </a:r>
          </a:p>
          <a:p>
            <a:endParaRPr lang="en-US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5E5FFA5-1090-4FC1-9529-753E61E67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33590A7-FAFB-4F88-8FF4-0DB429A0B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79202"/>
            <a:ext cx="8363272" cy="4099595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Consider if you really need to use them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Many disadvantages: 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Audience will read ahead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Distraction (not listening to you)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Printouts won’t show any animations, might look boring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Waste of paper – encourage the audience to take notes</a:t>
            </a:r>
          </a:p>
          <a:p>
            <a:pPr marL="457200" lvl="1" indent="0">
              <a:buNone/>
            </a:pPr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If using them, make about 10% more handouts than you expect to use as extra people may turn up to listen to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167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Briefly </a:t>
            </a:r>
            <a:r>
              <a:rPr lang="en-US" alt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summarise</a:t>
            </a:r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your main theme for an idea or solution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Don't improvise at the last moment</a:t>
            </a: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Repeat critical information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Pause briefly to give your audience time to digest the information on each new slide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Don’t read the slides aloud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58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Only use notes as reference points to keep you on track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If possible, use a remote devise for advancing your slides</a:t>
            </a:r>
          </a:p>
          <a:p>
            <a:pPr marL="0" indent="0">
              <a:buNone/>
            </a:pPr>
            <a:endParaRPr lang="en-US" alt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61" y="1417638"/>
            <a:ext cx="8229600" cy="3969878"/>
          </a:xfrm>
        </p:spPr>
        <p:txBody>
          <a:bodyPr/>
          <a:lstStyle/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Don’t take questions during the talk (unless you are very experienced). Why? 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Always leave time for a few questions at the end of the talk</a:t>
            </a:r>
          </a:p>
          <a:p>
            <a:r>
              <a:rPr lang="en-US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If you can’t answer a question, say so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832" y="1844824"/>
            <a:ext cx="8748464" cy="2803450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end on time, you must PRACTISE!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When practicing, try to end early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8.  </a:t>
            </a:r>
            <a:r>
              <a:rPr lang="en-US" altLang="en-US" b="1" dirty="0" err="1">
                <a:latin typeface="Calibri" panose="020F0502020204030204" pitchFamily="34" charset="0"/>
                <a:cs typeface="Calibri" panose="020F0502020204030204" pitchFamily="34" charset="0"/>
              </a:rPr>
              <a:t>Behaviour</a:t>
            </a:r>
            <a:endParaRPr lang="en-US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Show some enthusiasm, but don’t overdo it </a:t>
            </a:r>
          </a:p>
          <a:p>
            <a:pPr marL="0" indent="0">
              <a:buNone/>
            </a:pPr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Involve your audience</a:t>
            </a:r>
          </a:p>
          <a:p>
            <a:pPr marL="0" indent="0">
              <a:buNone/>
            </a:pPr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Ask questions, make eye contact, use humor </a:t>
            </a:r>
          </a:p>
          <a:p>
            <a:pPr marL="0" indent="0">
              <a:buNone/>
            </a:pPr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Don’t get distracted by noises or audience movements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Concisely </a:t>
            </a:r>
            <a:r>
              <a:rPr lang="en-US" alt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Consider alternatives to “Questions?” for your closing slide</a:t>
            </a:r>
          </a:p>
          <a:p>
            <a:pPr lvl="1"/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summary of your key points, a cartoon, a team logo, or a company logo may be stronger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7" ma:contentTypeDescription="Create a new document." ma:contentTypeScope="" ma:versionID="24af9d36a7003ab8083f835f5ab15895">
  <xsd:schema xmlns:xsd="http://www.w3.org/2001/XMLSchema" xmlns:xs="http://www.w3.org/2001/XMLSchema" xmlns:p="http://schemas.microsoft.com/office/2006/metadata/properties" xmlns:ns3="3deaaa82-f5a2-45b4-bb96-651ce2c0e4b2" xmlns:ns4="d656cee4-eeba-45fa-a761-9e0ba90d158e" targetNamespace="http://schemas.microsoft.com/office/2006/metadata/properties" ma:root="true" ma:fieldsID="8db011adccc4ef2010b02ab7e4983d10" ns3:_="" ns4:_="">
    <xsd:import namespace="3deaaa82-f5a2-45b4-bb96-651ce2c0e4b2"/>
    <xsd:import namespace="d656cee4-eeba-45fa-a761-9e0ba90d158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ADC224-BE88-4525-B4D5-9755FCFBAC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eaaa82-f5a2-45b4-bb96-651ce2c0e4b2"/>
    <ds:schemaRef ds:uri="d656cee4-eeba-45fa-a761-9e0ba90d15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4A9907-4155-4245-9769-5F0A4DB94B77}">
  <ds:schemaRefs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656cee4-eeba-45fa-a761-9e0ba90d158e"/>
    <ds:schemaRef ds:uri="http://www.w3.org/XML/1998/namespace"/>
    <ds:schemaRef ds:uri="http://schemas.microsoft.com/office/infopath/2007/PartnerControls"/>
    <ds:schemaRef ds:uri="3deaaa82-f5a2-45b4-bb96-651ce2c0e4b2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09D828B1-4FC8-42AC-A57D-0BC0FFCBECE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677</Words>
  <Application>Microsoft Office PowerPoint</Application>
  <PresentationFormat>On-screen Show (4:3)</PresentationFormat>
  <Paragraphs>121</Paragraphs>
  <Slides>20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Myriad Pro</vt:lpstr>
      <vt:lpstr>Arial</vt:lpstr>
      <vt:lpstr>Calibri</vt:lpstr>
      <vt:lpstr>Verdana</vt:lpstr>
      <vt:lpstr>Wingdings</vt:lpstr>
      <vt:lpstr>20140311PresentationUWTSDTemplate</vt:lpstr>
      <vt:lpstr>  LCHS4001</vt:lpstr>
      <vt:lpstr>Lesson Aims</vt:lpstr>
      <vt:lpstr>Discuss </vt:lpstr>
      <vt:lpstr>Activity </vt:lpstr>
      <vt:lpstr>Structure</vt:lpstr>
      <vt:lpstr>The beginning </vt:lpstr>
      <vt:lpstr>The middle </vt:lpstr>
      <vt:lpstr>The end </vt:lpstr>
      <vt:lpstr>1.  Pre-talk Preparation</vt:lpstr>
      <vt:lpstr>2.  Handouts</vt:lpstr>
      <vt:lpstr>3.  Opening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Lizeta Demetriou</cp:lastModifiedBy>
  <cp:revision>17</cp:revision>
  <dcterms:created xsi:type="dcterms:W3CDTF">2020-03-25T19:49:57Z</dcterms:created>
  <dcterms:modified xsi:type="dcterms:W3CDTF">2023-10-24T09:08:26Z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</Properties>
</file>