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4660"/>
  </p:normalViewPr>
  <p:slideViewPr>
    <p:cSldViewPr snapToGrid="0">
      <p:cViewPr varScale="1">
        <p:scale>
          <a:sx n="85" d="100"/>
          <a:sy n="85" d="100"/>
        </p:scale>
        <p:origin x="13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9B96E-A913-4703-9F67-0555662F3A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7B8F0D-AE9E-4CDD-BBC8-9B69E5A60D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CDCF8F-5C21-4C80-B025-EF07091F12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7DA-F26C-4FD3-B370-F5375FA9A2C3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E9C335-A487-4C4A-AE41-060F9120F3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CFC094-156C-4870-8AA5-773D1E9591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BB7D59-7090-4889-8999-504B48040A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4112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517E2-A256-4F2D-AB68-9CD060517A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5870D6-8785-4608-800F-369A3E52C4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BAA517-2711-419C-9361-E84862D8D2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7DA-F26C-4FD3-B370-F5375FA9A2C3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FE7D40-2603-4537-8CC1-EA11B3BD0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71A96A-7244-4D9F-BE3F-F3130651B7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BB7D59-7090-4889-8999-504B48040A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7020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66B16B-ECDB-4E52-B20F-44E38B64B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BC8F49-671D-4E1F-A56E-80FE03C5EB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C48EAB-790B-4EE8-850A-C90740BB8E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7DA-F26C-4FD3-B370-F5375FA9A2C3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A1BAFA-210F-4A1F-9041-ADD978657A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DF4DD5-091F-4542-A31D-F094115D39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BB7D59-7090-4889-8999-504B48040A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0617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7DB8E0-69CA-45CA-A925-067A957FD0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1CA50B-1B41-4E6A-B61A-FA6DFE19FF5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83AB3C-8A33-4D0A-9A79-706E9A06B0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CE98A6-1328-4D33-B553-E499DB442B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7DA-F26C-4FD3-B370-F5375FA9A2C3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87F7C2-B7C1-4A5E-8464-A6859FF47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87864F-7ABC-484F-AC68-16AEDFADDA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BB7D59-7090-4889-8999-504B48040A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87652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53A17-BD2A-4CF6-BEA9-13AA522AB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A906C9-46D6-4D76-92DA-73D1DE3D6D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7B1B45-D827-4C74-8881-12299E1F12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F1290FC-4477-4D18-8A30-4577212B7DC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1D2A3A-B13C-472B-9FE0-14C9D9BF3F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4A5CE05-426C-409A-8A9B-C12EF06F8C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7DA-F26C-4FD3-B370-F5375FA9A2C3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E68634-7891-4487-B03B-30371A6AE7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AA6EFD7-017C-486D-82D5-33569D5593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BB7D59-7090-4889-8999-504B48040A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7968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C8821-8D68-41FB-A98D-70AF8955A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1940FEF-5FA7-4F91-8E54-287217B67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7DA-F26C-4FD3-B370-F5375FA9A2C3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F83992-AB36-46A9-91E6-7EF1F49034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8C3103-9F88-4833-AF62-D7DADBF4D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BB7D59-7090-4889-8999-504B48040A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3595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92D870A-D5F4-46F4-B081-28E2DB2DAF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7DA-F26C-4FD3-B370-F5375FA9A2C3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00CD3D8-992C-4904-ABD1-F609FAABEB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7088F4-95B9-41FA-90E7-37B2C697DA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BB7D59-7090-4889-8999-504B48040A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562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CE6BD-18E7-47A7-A87D-1FCA44D4DA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4E089-A465-4BDA-8F40-894748AFD5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1455F3-444B-484A-B651-1D8562D2E7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73731C-8362-48E0-AE42-B38A4B4FEE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7DA-F26C-4FD3-B370-F5375FA9A2C3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793E02-F6E8-442B-9B9C-302F2C8A48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111544-586B-428F-9BC3-6D85FFD3D8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BB7D59-7090-4889-8999-504B48040A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5451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BCEA0-D9D0-4C95-91E7-A1A949F18B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1A94A12-3500-4C53-9B92-E2F5F6603EF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47A0B2-726C-4674-966A-1A2C930554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F2FDEC-F11D-46CE-BB9F-A0B804FAAB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7DA-F26C-4FD3-B370-F5375FA9A2C3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630F00-2337-466F-B001-88E72664E0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768895-AD1D-4100-BA36-A3CC0C595C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BB7D59-7090-4889-8999-504B48040A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8444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D92FC-548D-4D1A-81A8-A14040E127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B215EA-07D6-41D1-A3F1-3701D4A115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2203CB-4A2D-4C47-BEDF-614D03AFE9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7DA-F26C-4FD3-B370-F5375FA9A2C3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19702-E608-4B80-AD26-FABD1CBE60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E725D9-8B40-4E5B-8591-8E0C4B1D86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BB7D59-7090-4889-8999-504B48040A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5164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CF88FD9-9F8D-49A2-9A5B-1F9794BBD14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C7E86C-7BFA-4CB8-A261-8D8E60ED1D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29E232-78C2-4230-8BBC-02AD666835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7DA-F26C-4FD3-B370-F5375FA9A2C3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7EE605-384E-4CF0-8561-AD9DAE9633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2659C8-0231-455A-A87F-CC5A84B0E0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BB7D59-7090-4889-8999-504B48040A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6205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2BB8BAC-AC92-42CC-9633-05EDC326FB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5363A5-0A7E-4162-9576-EFE5849E6F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978D2E-C4BE-4935-9721-7E416ED7660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4777DA-F26C-4FD3-B370-F5375FA9A2C3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1ED4D7-2257-404A-AD96-A64FE93EA5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183F7F-F264-4F9B-86F2-9D0FC1C122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BB7D59-7090-4889-8999-504B48040A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0083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Indianspice27@gmail.com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841D4D-F2A2-4ED9-9949-77713A1BF09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Website</a:t>
            </a:r>
            <a:br>
              <a:rPr lang="en-GB" dirty="0"/>
            </a:br>
            <a:r>
              <a:rPr lang="en-GB" dirty="0">
                <a:hlinkClick r:id="rId2"/>
              </a:rPr>
              <a:t>Indianspice27@gmail.com</a:t>
            </a:r>
            <a:br>
              <a:rPr lang="en-GB" dirty="0"/>
            </a:br>
            <a:r>
              <a:rPr lang="en-GB" dirty="0"/>
              <a:t>password:indianspice27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76F3EF-348E-4358-8DFA-9B499E263ED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Foizul</a:t>
            </a:r>
            <a:r>
              <a:rPr lang="en-GB" dirty="0"/>
              <a:t> Islam – 1710637</a:t>
            </a:r>
          </a:p>
          <a:p>
            <a:r>
              <a:rPr lang="en-GB" dirty="0"/>
              <a:t>Runa Begum</a:t>
            </a:r>
          </a:p>
          <a:p>
            <a:r>
              <a:rPr lang="en-GB" dirty="0"/>
              <a:t>Mohammed </a:t>
            </a:r>
            <a:r>
              <a:rPr lang="en-GB" dirty="0" err="1"/>
              <a:t>Chowdry</a:t>
            </a:r>
            <a:endParaRPr lang="en-GB" dirty="0"/>
          </a:p>
          <a:p>
            <a:r>
              <a:rPr lang="en-GB" dirty="0"/>
              <a:t>Abdul </a:t>
            </a:r>
            <a:r>
              <a:rPr lang="en-GB" dirty="0" err="1"/>
              <a:t>Baki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62467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6125A-DBC1-493C-B0E0-8AF929A4ED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6F9E1E-497F-4CB9-8E04-5486D48687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15A3B6-22F9-44D3-BCB0-C470CEC64A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2628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51D3C-A5E2-4642-AC55-9FC6F81D9A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26CC6F-E21D-48E6-9011-CA67A8EB08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B12C86-D933-44A6-9F27-E35416AD6C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73810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2F4DF1-5C53-4BE0-B575-CBD97DE6A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9C7174-3063-4455-A988-7D0AAFAFF0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B00F46-1B55-479F-A29F-B1F87DF60D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17357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D83CBE-691C-4263-9B3B-5214E03A4E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68B540-EBB6-4DA8-89F5-FA0E55EAF2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551366E-1E89-4726-B6B3-EFBA84EF7C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0688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90884-F75A-48EB-B54A-A3C9A3EE84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AC718E-6BD6-4C4C-AC3E-4211A2ED3E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6D02D5A-3D33-4192-A9EE-DDC3D5760A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9663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F7369-8C4F-4F25-9BF1-3265F174DE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476E1-B8E0-487E-BF58-0934637320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CC3333E-C0F9-48ED-90AB-A3FD310240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3639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CA1D6-5930-4BB1-8FCE-80C12DA869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F0ED3A-BADD-45AC-9BFC-F4F2AC5721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2F71C5C-BCDA-40B7-B745-1F32036818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9455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D366B2-DF2D-4CDB-A536-87816FDCD9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3D947A-A470-44C4-8FEC-FF7B9DAC63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A6DDFD-796F-4968-A9ED-7160D5B965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14185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E259C-8C5E-480F-AB3E-FD80DBA356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B4D4C9-6589-41D0-87A7-F2C0A8FBF1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0A21C8-61DE-4734-8B29-2111D8C7D9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20380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AD0DAB-09A0-4F1E-B3BC-8D76B65B17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CC5ABC-1C69-47BF-ACB0-5BF8E51802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B9D0BE8-064B-434C-9CCD-CD8AAE8686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70224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E5773-96F3-40BB-97DA-AF238733E7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CAF498-BCCE-4312-ABF2-C9AF4E5731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179DDA-28B2-4C31-ACCD-6D92DB2D2F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3462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B29F1F-0F5E-4D06-8AE6-5CE9B54E4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729B5-B279-410D-AC33-DCDE10DC98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A0B16B-6960-42CB-81B8-EEB72FA641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30066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98C4B-EEDB-4894-B314-1E4CBCA519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4FE88-9F59-4CFC-9E65-BCFDAAE9AC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D6A5EA-00AD-4208-BE4D-7FD65DFD0A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36342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F6680-DC4E-426D-94EC-EB9EBBD89D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884740-C2E4-405D-9C25-7014F3B50E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C0DB947-C9DC-414E-BE3B-2608FAEB6D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42190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D1F3E-0269-4ACB-AA09-D2320C0A04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5685C6-8D99-440D-844A-F0B63E84D7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A2223D-1343-44F9-A61F-DF1F315870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11812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1C420-A821-458A-8CA7-9B59F128A4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Contribution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29636A-9DAE-4443-B821-C211845366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My contribution to the website was giving my group members each a page and a role to do. </a:t>
            </a:r>
          </a:p>
          <a:p>
            <a:pPr marL="0" indent="0">
              <a:buNone/>
            </a:pPr>
            <a:r>
              <a:rPr lang="en-GB" dirty="0"/>
              <a:t>My contribution was completing the home page, dine in menu, desserts page and customer reviews.</a:t>
            </a:r>
          </a:p>
          <a:p>
            <a:pPr marL="0" indent="0">
              <a:buNone/>
            </a:pPr>
            <a:r>
              <a:rPr lang="en-GB" dirty="0"/>
              <a:t>Below are the following pages of my contribution.</a:t>
            </a:r>
          </a:p>
        </p:txBody>
      </p:sp>
    </p:spTree>
    <p:extLst>
      <p:ext uri="{BB962C8B-B14F-4D97-AF65-F5344CB8AC3E}">
        <p14:creationId xmlns:p14="http://schemas.microsoft.com/office/powerpoint/2010/main" val="6895406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6125A-DBC1-493C-B0E0-8AF929A4ED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6F9E1E-497F-4CB9-8E04-5486D48687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15A3B6-22F9-44D3-BCB0-C470CEC64A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647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51D3C-A5E2-4642-AC55-9FC6F81D9A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26CC6F-E21D-48E6-9011-CA67A8EB08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B12C86-D933-44A6-9F27-E35416AD6C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25750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2F4DF1-5C53-4BE0-B575-CBD97DE6A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9C7174-3063-4455-A988-7D0AAFAFF0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B00F46-1B55-479F-A29F-B1F87DF60D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99813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D83CBE-691C-4263-9B3B-5214E03A4E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68B540-EBB6-4DA8-89F5-FA0E55EAF2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551366E-1E89-4726-B6B3-EFBA84EF7C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3270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90884-F75A-48EB-B54A-A3C9A3EE84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AC718E-6BD6-4C4C-AC3E-4211A2ED3E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6D02D5A-3D33-4192-A9EE-DDC3D5760A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182172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F7369-8C4F-4F25-9BF1-3265F174DE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476E1-B8E0-487E-BF58-0934637320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CC3333E-C0F9-48ED-90AB-A3FD310240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666269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E5773-96F3-40BB-97DA-AF238733E7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CAF498-BCCE-4312-ABF2-C9AF4E5731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179DDA-28B2-4C31-ACCD-6D92DB2D2F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655180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B29F1F-0F5E-4D06-8AE6-5CE9B54E4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729B5-B279-410D-AC33-DCDE10DC98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A0B16B-6960-42CB-81B8-EEB72FA641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227247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98C4B-EEDB-4894-B314-1E4CBCA519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4FE88-9F59-4CFC-9E65-BCFDAAE9AC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D6A5EA-00AD-4208-BE4D-7FD65DFD0A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19003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F6680-DC4E-426D-94EC-EB9EBBD89D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884740-C2E4-405D-9C25-7014F3B50E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C0DB947-C9DC-414E-BE3B-2608FAEB6D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83230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58</Words>
  <Application>Microsoft Office PowerPoint</Application>
  <PresentationFormat>Widescreen</PresentationFormat>
  <Paragraphs>9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Arial</vt:lpstr>
      <vt:lpstr>Calibri</vt:lpstr>
      <vt:lpstr>Calibri Light</vt:lpstr>
      <vt:lpstr>Office Theme</vt:lpstr>
      <vt:lpstr>Website Indianspice27@gmail.com password:indianspice27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Contribution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Website Indianspice27@gmail.com password:indianspice27</dc:title>
  <dc:creator>Friha Liaqat nawaz (1709515)</dc:creator>
  <cp:lastModifiedBy>Friha Liaqat nawaz (1709515)</cp:lastModifiedBy>
  <cp:revision>3</cp:revision>
  <dcterms:created xsi:type="dcterms:W3CDTF">2018-12-07T00:29:27Z</dcterms:created>
  <dcterms:modified xsi:type="dcterms:W3CDTF">2018-12-07T00:47:54Z</dcterms:modified>
</cp:coreProperties>
</file>