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Marie Edwards (1812182)" initials="CME(" lastIdx="1" clrIdx="0">
    <p:extLst>
      <p:ext uri="{19B8F6BF-5375-455C-9EA6-DF929625EA0E}">
        <p15:presenceInfo xmlns:p15="http://schemas.microsoft.com/office/powerpoint/2012/main" userId="Claire Marie Edwards (1812182)"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F8C84-495F-4BF4-8B23-ECAFDDD1CD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91576C-4248-4CD3-BC33-30F0B5376A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5C4F60-C346-4136-89E0-8B7EE42BC01B}"/>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DD202908-10DB-4BB9-A4FE-B5EA32BAD2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DCF0D9-5BFA-4A36-9178-C2C2729709B0}"/>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1833722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4F751-1A2C-4850-95FD-19BD0A8EBE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56E617-1ECA-4B08-A84D-B0AB4C2A07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090FF6-FFE5-4B07-979C-01EBB8A132C6}"/>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686E5BCE-1D4A-4281-A6AB-941A21E72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4B7957-9B44-43E6-8B89-B1FEDA697EF4}"/>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65111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AA2E3-1703-4156-AE66-99910A5FF5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3689AD-D86B-4516-8BB1-B2AACBA90E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527A25-D515-41CA-AE9A-86AA127EDADA}"/>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A61AAE31-878A-4CB8-A031-4B8A3B6A8E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4624D-8329-4D43-AC84-E44E4FFA5B94}"/>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1185073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C4614-8BC1-4234-A6E5-A4F8765E14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A69313-0944-4C93-A4F6-17C34A1DF3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D86D00-D49F-498A-B38A-EE0EBF8EF9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B8031E-A2FD-4075-A6B4-862424E3AE14}"/>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6" name="Footer Placeholder 5">
            <a:extLst>
              <a:ext uri="{FF2B5EF4-FFF2-40B4-BE49-F238E27FC236}">
                <a16:creationId xmlns:a16="http://schemas.microsoft.com/office/drawing/2014/main" id="{A2F751C6-8E35-4627-8A18-E709DBB4B3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65C27B-512B-4BB6-8C22-CDC94B26171C}"/>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2059472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F9FA7-6515-47F1-B78B-1615172A55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7F4A82-BF10-44A2-B5D7-2476A24AC4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761EC1-B45F-492C-909B-C0C42278D58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B97271-9843-4575-851A-E792C75443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F9168A-A435-44E4-8179-7BDEA1096B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2FC394D-87C7-4D1E-8D19-6F9C48F55656}"/>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8" name="Footer Placeholder 7">
            <a:extLst>
              <a:ext uri="{FF2B5EF4-FFF2-40B4-BE49-F238E27FC236}">
                <a16:creationId xmlns:a16="http://schemas.microsoft.com/office/drawing/2014/main" id="{07233E7A-F1FD-4208-911C-45D6371DF0C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24E435B-91CF-48EC-9A7F-28DAE788752D}"/>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1675501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D347-A2E6-419E-B192-34C404D20E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A20EE3-7D26-45F5-A7F2-9E04F8CDF61D}"/>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4" name="Footer Placeholder 3">
            <a:extLst>
              <a:ext uri="{FF2B5EF4-FFF2-40B4-BE49-F238E27FC236}">
                <a16:creationId xmlns:a16="http://schemas.microsoft.com/office/drawing/2014/main" id="{04D418DF-9572-4930-86E1-2D371026E4A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F7F70D-96B5-4794-B374-D0E7674BA571}"/>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3122034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C80D37-0414-456C-822D-0173CEF0698D}"/>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3" name="Footer Placeholder 2">
            <a:extLst>
              <a:ext uri="{FF2B5EF4-FFF2-40B4-BE49-F238E27FC236}">
                <a16:creationId xmlns:a16="http://schemas.microsoft.com/office/drawing/2014/main" id="{2C94C598-0AD3-4E17-A6A4-3BA7739C3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855078-2073-4CAA-A9FB-FA737F074055}"/>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3390418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4523C-BD4F-4BAD-8862-A1779F4E5F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6E6676-BD8A-4DF5-A262-8F99F395B0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2291DB-69EA-4CD8-B574-EA66052D02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B37546-78ED-4CB0-ADD2-AF51E9D1E34A}"/>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6" name="Footer Placeholder 5">
            <a:extLst>
              <a:ext uri="{FF2B5EF4-FFF2-40B4-BE49-F238E27FC236}">
                <a16:creationId xmlns:a16="http://schemas.microsoft.com/office/drawing/2014/main" id="{05DC8962-86D0-4AA7-8EB1-C44409C068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6428B7-852A-4735-B120-EA821CFCDF03}"/>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973283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F6BE0-6ABD-41DD-B262-7FD1E50653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924D5DA-4DAB-4C7F-A382-890DE16149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1BD55CB-4697-4DA2-805B-9F8463457A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E72AEA-9A4A-45D8-B127-1B59A0A59034}"/>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6" name="Footer Placeholder 5">
            <a:extLst>
              <a:ext uri="{FF2B5EF4-FFF2-40B4-BE49-F238E27FC236}">
                <a16:creationId xmlns:a16="http://schemas.microsoft.com/office/drawing/2014/main" id="{F640F9F3-8469-4F16-95B0-B5454D8F39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DF8457-F4AA-412A-8E8D-314A9E85DE81}"/>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188056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45F91-E688-4BF0-8322-B37E550B49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49D884-8B79-45B1-83B0-14D6623013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452978-4CBF-4ED9-AE98-E516DDE1D714}"/>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A9801B8C-68A6-4381-AB71-C227921B19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5A90F9-C94E-4BBE-9C0B-6F3840820C05}"/>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2748604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120D9B-2E03-4E4F-AC17-065E24E98B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345814-D3EC-428E-B1A7-652CF516B5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CB3C09-1443-4851-9D3E-B9642010B819}"/>
              </a:ext>
            </a:extLst>
          </p:cNvPr>
          <p:cNvSpPr>
            <a:spLocks noGrp="1"/>
          </p:cNvSpPr>
          <p:nvPr>
            <p:ph type="dt" sz="half" idx="10"/>
          </p:nvPr>
        </p:nvSpPr>
        <p:spPr/>
        <p:txBody>
          <a:body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C595BDF4-6046-4A85-B9B9-6DD85989E5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181460-00B8-4525-9378-CB7A9A33AD40}"/>
              </a:ext>
            </a:extLst>
          </p:cNvPr>
          <p:cNvSpPr>
            <a:spLocks noGrp="1"/>
          </p:cNvSpPr>
          <p:nvPr>
            <p:ph type="sldNum" sz="quarter" idx="12"/>
          </p:nvPr>
        </p:nvSpPr>
        <p:spPr/>
        <p:txBody>
          <a:bodyPr/>
          <a:lstStyle/>
          <a:p>
            <a:fld id="{307C638D-DC18-4762-A50D-89AA78B0CCEB}" type="slidenum">
              <a:rPr lang="en-GB" smtClean="0"/>
              <a:t>‹#›</a:t>
            </a:fld>
            <a:endParaRPr lang="en-GB"/>
          </a:p>
        </p:txBody>
      </p:sp>
    </p:spTree>
    <p:extLst>
      <p:ext uri="{BB962C8B-B14F-4D97-AF65-F5344CB8AC3E}">
        <p14:creationId xmlns:p14="http://schemas.microsoft.com/office/powerpoint/2010/main" val="37309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18241C-0C65-4970-A880-E07266EE08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0BF5C0-E111-47B4-9561-863DD93FE9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A68F5A-EA2E-4A9C-B7D1-8A5AFFEADB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B8435-5338-4DFD-86CA-2000B6E7B391}" type="datetimeFigureOut">
              <a:rPr lang="en-GB" smtClean="0"/>
              <a:t>03/06/2021</a:t>
            </a:fld>
            <a:endParaRPr lang="en-GB"/>
          </a:p>
        </p:txBody>
      </p:sp>
      <p:sp>
        <p:nvSpPr>
          <p:cNvPr id="5" name="Footer Placeholder 4">
            <a:extLst>
              <a:ext uri="{FF2B5EF4-FFF2-40B4-BE49-F238E27FC236}">
                <a16:creationId xmlns:a16="http://schemas.microsoft.com/office/drawing/2014/main" id="{562D2574-18E9-45C9-90E9-1A087090C3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C22F4F5-DE9B-43F2-B86F-B6FFDE7582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7C638D-DC18-4762-A50D-89AA78B0CCEB}" type="slidenum">
              <a:rPr lang="en-GB" smtClean="0"/>
              <a:t>‹#›</a:t>
            </a:fld>
            <a:endParaRPr lang="en-GB"/>
          </a:p>
        </p:txBody>
      </p:sp>
    </p:spTree>
    <p:extLst>
      <p:ext uri="{BB962C8B-B14F-4D97-AF65-F5344CB8AC3E}">
        <p14:creationId xmlns:p14="http://schemas.microsoft.com/office/powerpoint/2010/main" val="3580133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aboutamazon.co.uk/uk-investment/our-mission#:~:text=Our%20mission%20is%20to%20continually,Earth's%20most%20customer%20centric%20company"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52719-552F-40AC-9048-57B898C8FAEC}"/>
              </a:ext>
            </a:extLst>
          </p:cNvPr>
          <p:cNvSpPr>
            <a:spLocks noGrp="1"/>
          </p:cNvSpPr>
          <p:nvPr>
            <p:ph type="title"/>
          </p:nvPr>
        </p:nvSpPr>
        <p:spPr>
          <a:xfrm>
            <a:off x="838200" y="0"/>
            <a:ext cx="10515600" cy="648070"/>
          </a:xfrm>
        </p:spPr>
        <p:txBody>
          <a:bodyPr>
            <a:normAutofit fontScale="90000"/>
          </a:bodyPr>
          <a:lstStyle/>
          <a:p>
            <a:r>
              <a:rPr lang="en-US" dirty="0"/>
              <a:t>Knowledge Management at Amazon </a:t>
            </a:r>
            <a:endParaRPr lang="en-GB" dirty="0"/>
          </a:p>
        </p:txBody>
      </p:sp>
      <p:sp>
        <p:nvSpPr>
          <p:cNvPr id="4" name="TextBox 3">
            <a:extLst>
              <a:ext uri="{FF2B5EF4-FFF2-40B4-BE49-F238E27FC236}">
                <a16:creationId xmlns:a16="http://schemas.microsoft.com/office/drawing/2014/main" id="{FBD778FD-B289-47DE-9E5B-71601859B745}"/>
              </a:ext>
            </a:extLst>
          </p:cNvPr>
          <p:cNvSpPr txBox="1"/>
          <p:nvPr/>
        </p:nvSpPr>
        <p:spPr>
          <a:xfrm>
            <a:off x="488272" y="941033"/>
            <a:ext cx="10626571" cy="3139321"/>
          </a:xfrm>
          <a:prstGeom prst="rect">
            <a:avLst/>
          </a:prstGeom>
          <a:noFill/>
        </p:spPr>
        <p:txBody>
          <a:bodyPr wrap="square" rtlCol="0">
            <a:spAutoFit/>
          </a:bodyPr>
          <a:lstStyle/>
          <a:p>
            <a:pPr>
              <a:lnSpc>
                <a:spcPts val="1800"/>
              </a:lnSpc>
            </a:pPr>
            <a:r>
              <a:rPr lang="en-US" dirty="0"/>
              <a:t>This presentation will be looking at the </a:t>
            </a:r>
            <a:r>
              <a:rPr lang="en-US" dirty="0" err="1"/>
              <a:t>kmvc</a:t>
            </a:r>
            <a:r>
              <a:rPr lang="en-US" dirty="0"/>
              <a:t> of Amazon. Amazon is an online company that selling products to many different countries.</a:t>
            </a:r>
          </a:p>
          <a:p>
            <a:pPr>
              <a:lnSpc>
                <a:spcPts val="1800"/>
              </a:lnSpc>
            </a:pPr>
            <a:r>
              <a:rPr lang="en-US" dirty="0"/>
              <a:t> Amazon’s vision/mission statement says that ‘Our mission is to continually raise the bar of the customer experience by using the internet and technology to help consumers find, discover and buy anything, and empower businesses and content creators to maximise their success.’  (</a:t>
            </a:r>
            <a:r>
              <a:rPr lang="en-GB" sz="1800" b="0" u="sng" dirty="0">
                <a:solidFill>
                  <a:srgbClr val="000000"/>
                </a:solidFill>
                <a:effectLst/>
                <a:latin typeface="Segoe UI" panose="020B0502040204020203" pitchFamily="34" charset="0"/>
                <a:ea typeface="Times New Roman" panose="02020603050405020304" pitchFamily="18" charset="0"/>
                <a:hlinkClick r:id="rId2"/>
              </a:rPr>
              <a:t>https://www.aboutamazon.co.uk/uk-investment/our-mission#:~:text=Our%20mission%20is%20to%20continually,Earth's%20most%20customer%20centric%20company</a:t>
            </a:r>
            <a:r>
              <a:rPr lang="en-GB" sz="1800" b="0" dirty="0">
                <a:solidFill>
                  <a:srgbClr val="000000"/>
                </a:solidFill>
                <a:effectLst/>
                <a:latin typeface="Segoe UI" panose="020B0502040204020203" pitchFamily="34" charset="0"/>
                <a:ea typeface="Times New Roman" panose="02020603050405020304" pitchFamily="18" charset="0"/>
              </a:rPr>
              <a:t>. </a:t>
            </a:r>
            <a:r>
              <a:rPr lang="en-GB" b="0" dirty="0">
                <a:solidFill>
                  <a:srgbClr val="000000"/>
                </a:solidFill>
                <a:effectLst/>
                <a:ea typeface="Times New Roman" panose="02020603050405020304" pitchFamily="18" charset="0"/>
              </a:rPr>
              <a:t>Accessed 21 May 2021].</a:t>
            </a:r>
          </a:p>
          <a:p>
            <a:pPr>
              <a:lnSpc>
                <a:spcPts val="1800"/>
              </a:lnSpc>
            </a:pPr>
            <a:r>
              <a:rPr lang="en-GB" dirty="0">
                <a:solidFill>
                  <a:srgbClr val="000000"/>
                </a:solidFill>
                <a:ea typeface="Times New Roman" panose="02020603050405020304" pitchFamily="18" charset="0"/>
              </a:rPr>
              <a:t>The area that is going to be discussed today is Knowledge Inventory. </a:t>
            </a:r>
          </a:p>
          <a:p>
            <a:pPr>
              <a:lnSpc>
                <a:spcPts val="1800"/>
              </a:lnSpc>
            </a:pPr>
            <a:r>
              <a:rPr lang="en-GB" dirty="0">
                <a:solidFill>
                  <a:srgbClr val="000000"/>
                </a:solidFill>
                <a:ea typeface="Times New Roman" panose="02020603050405020304" pitchFamily="18" charset="0"/>
              </a:rPr>
              <a:t>The typology that will be discussed is Nonaka and </a:t>
            </a:r>
            <a:r>
              <a:rPr lang="en-GB" dirty="0" err="1">
                <a:solidFill>
                  <a:srgbClr val="000000"/>
                </a:solidFill>
                <a:ea typeface="Times New Roman" panose="02020603050405020304" pitchFamily="18" charset="0"/>
              </a:rPr>
              <a:t>Tackeuchi</a:t>
            </a:r>
            <a:r>
              <a:rPr lang="en-GB" dirty="0">
                <a:solidFill>
                  <a:srgbClr val="000000"/>
                </a:solidFill>
                <a:ea typeface="Times New Roman" panose="02020603050405020304" pitchFamily="18" charset="0"/>
              </a:rPr>
              <a:t>.</a:t>
            </a:r>
          </a:p>
          <a:p>
            <a:pPr>
              <a:lnSpc>
                <a:spcPts val="1800"/>
              </a:lnSpc>
            </a:pPr>
            <a:endParaRPr lang="en-GB" b="1" dirty="0">
              <a:effectLst/>
              <a:ea typeface="Times New Roman" panose="02020603050405020304" pitchFamily="18" charset="0"/>
            </a:endParaRPr>
          </a:p>
          <a:p>
            <a:pPr>
              <a:lnSpc>
                <a:spcPts val="1800"/>
              </a:lnSpc>
            </a:pPr>
            <a:r>
              <a:rPr lang="en-GB" sz="1800" b="0" dirty="0">
                <a:solidFill>
                  <a:srgbClr val="000000"/>
                </a:solidFill>
                <a:effectLst/>
                <a:latin typeface="Segoe UI" panose="020B0502040204020203" pitchFamily="34" charset="0"/>
                <a:ea typeface="Times New Roman" panose="02020603050405020304" pitchFamily="18" charset="0"/>
              </a:rPr>
              <a:t>  </a:t>
            </a:r>
            <a:endParaRPr lang="en-GB" sz="1800" b="1" dirty="0">
              <a:effectLst/>
              <a:latin typeface="Times New Roman" panose="02020603050405020304" pitchFamily="18" charset="0"/>
              <a:ea typeface="Times New Roman" panose="02020603050405020304" pitchFamily="18" charset="0"/>
            </a:endParaRPr>
          </a:p>
          <a:p>
            <a:r>
              <a:rPr lang="en-US" dirty="0"/>
              <a:t> </a:t>
            </a:r>
            <a:endParaRPr lang="en-GB" dirty="0"/>
          </a:p>
        </p:txBody>
      </p:sp>
    </p:spTree>
    <p:extLst>
      <p:ext uri="{BB962C8B-B14F-4D97-AF65-F5344CB8AC3E}">
        <p14:creationId xmlns:p14="http://schemas.microsoft.com/office/powerpoint/2010/main" val="2181649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144</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Segoe UI</vt:lpstr>
      <vt:lpstr>Times New Roman</vt:lpstr>
      <vt:lpstr>Office Theme</vt:lpstr>
      <vt:lpstr>Knowledge Management at Amazon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Management at Amazon</dc:title>
  <dc:creator>Claire Marie Edwards (1812182)</dc:creator>
  <cp:lastModifiedBy>Claire Marie Edwards (1812182)</cp:lastModifiedBy>
  <cp:revision>8</cp:revision>
  <dcterms:created xsi:type="dcterms:W3CDTF">2021-05-21T17:25:09Z</dcterms:created>
  <dcterms:modified xsi:type="dcterms:W3CDTF">2021-06-03T11:28:08Z</dcterms:modified>
</cp:coreProperties>
</file>