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45"/>
  </p:notesMasterIdLst>
  <p:handoutMasterIdLst>
    <p:handoutMasterId r:id="rId46"/>
  </p:handoutMasterIdLst>
  <p:sldIdLst>
    <p:sldId id="256" r:id="rId5"/>
    <p:sldId id="307" r:id="rId6"/>
    <p:sldId id="326" r:id="rId7"/>
    <p:sldId id="322" r:id="rId8"/>
    <p:sldId id="323" r:id="rId9"/>
    <p:sldId id="324" r:id="rId10"/>
    <p:sldId id="308" r:id="rId11"/>
    <p:sldId id="309" r:id="rId12"/>
    <p:sldId id="302" r:id="rId13"/>
    <p:sldId id="291" r:id="rId14"/>
    <p:sldId id="290" r:id="rId15"/>
    <p:sldId id="257" r:id="rId16"/>
    <p:sldId id="269" r:id="rId17"/>
    <p:sldId id="293" r:id="rId18"/>
    <p:sldId id="303" r:id="rId19"/>
    <p:sldId id="300" r:id="rId20"/>
    <p:sldId id="320" r:id="rId21"/>
    <p:sldId id="305" r:id="rId22"/>
    <p:sldId id="294" r:id="rId23"/>
    <p:sldId id="304" r:id="rId24"/>
    <p:sldId id="270" r:id="rId25"/>
    <p:sldId id="273" r:id="rId26"/>
    <p:sldId id="327" r:id="rId27"/>
    <p:sldId id="268" r:id="rId28"/>
    <p:sldId id="276" r:id="rId29"/>
    <p:sldId id="274" r:id="rId30"/>
    <p:sldId id="275" r:id="rId31"/>
    <p:sldId id="266" r:id="rId32"/>
    <p:sldId id="277" r:id="rId33"/>
    <p:sldId id="280" r:id="rId34"/>
    <p:sldId id="282" r:id="rId35"/>
    <p:sldId id="283" r:id="rId36"/>
    <p:sldId id="285" r:id="rId37"/>
    <p:sldId id="286" r:id="rId38"/>
    <p:sldId id="278" r:id="rId39"/>
    <p:sldId id="261" r:id="rId40"/>
    <p:sldId id="265" r:id="rId41"/>
    <p:sldId id="310" r:id="rId42"/>
    <p:sldId id="292" r:id="rId43"/>
    <p:sldId id="32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41D8C7B-9846-4510-86A4-CE2749197F3A}">
          <p14:sldIdLst>
            <p14:sldId id="256"/>
            <p14:sldId id="307"/>
            <p14:sldId id="326"/>
            <p14:sldId id="322"/>
            <p14:sldId id="323"/>
            <p14:sldId id="324"/>
            <p14:sldId id="308"/>
            <p14:sldId id="309"/>
            <p14:sldId id="302"/>
            <p14:sldId id="291"/>
            <p14:sldId id="290"/>
            <p14:sldId id="257"/>
            <p14:sldId id="269"/>
            <p14:sldId id="293"/>
            <p14:sldId id="303"/>
            <p14:sldId id="300"/>
            <p14:sldId id="320"/>
            <p14:sldId id="305"/>
          </p14:sldIdLst>
        </p14:section>
        <p14:section name="Untitled Section" id="{BD838557-1F94-42DF-AD32-576A98206855}">
          <p14:sldIdLst>
            <p14:sldId id="294"/>
            <p14:sldId id="304"/>
            <p14:sldId id="270"/>
            <p14:sldId id="273"/>
            <p14:sldId id="327"/>
            <p14:sldId id="268"/>
            <p14:sldId id="276"/>
            <p14:sldId id="274"/>
            <p14:sldId id="275"/>
            <p14:sldId id="266"/>
            <p14:sldId id="277"/>
            <p14:sldId id="280"/>
            <p14:sldId id="282"/>
            <p14:sldId id="283"/>
            <p14:sldId id="285"/>
            <p14:sldId id="286"/>
            <p14:sldId id="278"/>
          </p14:sldIdLst>
        </p14:section>
        <p14:section name="Untitled Section" id="{A8D0E0E8-3F62-4ECC-BFD7-6CF1DC65C54C}">
          <p14:sldIdLst>
            <p14:sldId id="261"/>
            <p14:sldId id="265"/>
            <p14:sldId id="310"/>
            <p14:sldId id="292"/>
            <p14:sldId id="3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79" autoAdjust="0"/>
  </p:normalViewPr>
  <p:slideViewPr>
    <p:cSldViewPr snapToGrid="0" showGuides="1">
      <p:cViewPr varScale="1">
        <p:scale>
          <a:sx n="104" d="100"/>
          <a:sy n="104" d="100"/>
        </p:scale>
        <p:origin x="6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>
        <p:scale>
          <a:sx n="100" d="100"/>
          <a:sy n="100" d="100"/>
        </p:scale>
        <p:origin x="3468" y="-1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image" Target="../media/image23.pn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image" Target="../media/image2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image" Target="../media/image23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C415DD-8918-4275-AD0E-16B45725697F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05FF3C-67C5-4BCD-B508-DC58720503D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0" i="0" baseline="0" dirty="0"/>
            <a:t>Consider the difference between qualitative and quantitative research</a:t>
          </a:r>
          <a:endParaRPr lang="en-US" sz="2000" dirty="0"/>
        </a:p>
      </dgm:t>
    </dgm:pt>
    <dgm:pt modelId="{E5DAE6F0-9582-4A73-8A04-8EEB44D1824B}" type="parTrans" cxnId="{D83AE8F9-2F81-40A8-BAC3-83247AEC17E3}">
      <dgm:prSet/>
      <dgm:spPr/>
      <dgm:t>
        <a:bodyPr/>
        <a:lstStyle/>
        <a:p>
          <a:endParaRPr lang="en-US"/>
        </a:p>
      </dgm:t>
    </dgm:pt>
    <dgm:pt modelId="{36895A8B-E06B-43BD-9454-BF5063B115F0}" type="sibTrans" cxnId="{D83AE8F9-2F81-40A8-BAC3-83247AEC17E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967A9CA-ADB3-454E-B9FC-BE3160AE0E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Have a working knowledge of a selection of qualitative research approaches</a:t>
          </a:r>
          <a:r>
            <a:rPr lang="en-GB" sz="2000" b="0" i="0" baseline="0" dirty="0"/>
            <a:t>.</a:t>
          </a:r>
          <a:endParaRPr lang="en-US" sz="2000" dirty="0"/>
        </a:p>
      </dgm:t>
    </dgm:pt>
    <dgm:pt modelId="{31D2CEF8-6778-4F9E-850B-EA19301D71A8}" type="parTrans" cxnId="{65A00E94-1801-49DC-99A9-8421BCE97F7E}">
      <dgm:prSet/>
      <dgm:spPr/>
      <dgm:t>
        <a:bodyPr/>
        <a:lstStyle/>
        <a:p>
          <a:endParaRPr lang="en-US"/>
        </a:p>
      </dgm:t>
    </dgm:pt>
    <dgm:pt modelId="{4E82F631-99AE-45F6-882D-146E5FE17EDC}" type="sibTrans" cxnId="{65A00E94-1801-49DC-99A9-8421BCE97F7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6F00BAF-B9B5-4814-9031-C3F59392939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Understand and make</a:t>
          </a:r>
          <a:r>
            <a:rPr lang="en-GB" sz="2000" b="0" i="0" baseline="0" dirty="0"/>
            <a:t> decisions about which research approach is most appropriate  </a:t>
          </a:r>
          <a:endParaRPr lang="en-US" sz="2000" dirty="0"/>
        </a:p>
      </dgm:t>
    </dgm:pt>
    <dgm:pt modelId="{F3A2DC48-9327-4C3E-B41B-233C2873832A}" type="parTrans" cxnId="{605E18B5-8B0E-4B20-99B9-C59B635D5DFC}">
      <dgm:prSet/>
      <dgm:spPr/>
      <dgm:t>
        <a:bodyPr/>
        <a:lstStyle/>
        <a:p>
          <a:endParaRPr lang="en-US"/>
        </a:p>
      </dgm:t>
    </dgm:pt>
    <dgm:pt modelId="{262FB27F-05F8-4F4A-B6CE-54DD3CC6B3D2}" type="sibTrans" cxnId="{605E18B5-8B0E-4B20-99B9-C59B635D5DFC}">
      <dgm:prSet/>
      <dgm:spPr/>
      <dgm:t>
        <a:bodyPr/>
        <a:lstStyle/>
        <a:p>
          <a:endParaRPr lang="en-US"/>
        </a:p>
      </dgm:t>
    </dgm:pt>
    <dgm:pt modelId="{C66FF949-4106-4290-B533-CF0EEDDA1B0F}" type="pres">
      <dgm:prSet presAssocID="{A2C415DD-8918-4275-AD0E-16B45725697F}" presName="root" presStyleCnt="0">
        <dgm:presLayoutVars>
          <dgm:dir/>
          <dgm:resizeHandles val="exact"/>
        </dgm:presLayoutVars>
      </dgm:prSet>
      <dgm:spPr/>
    </dgm:pt>
    <dgm:pt modelId="{2622626D-6599-4EC0-8F91-B5F73182C066}" type="pres">
      <dgm:prSet presAssocID="{A2C415DD-8918-4275-AD0E-16B45725697F}" presName="container" presStyleCnt="0">
        <dgm:presLayoutVars>
          <dgm:dir/>
          <dgm:resizeHandles val="exact"/>
        </dgm:presLayoutVars>
      </dgm:prSet>
      <dgm:spPr/>
    </dgm:pt>
    <dgm:pt modelId="{3CE1F158-BD63-4FFD-860B-460EFFB8058F}" type="pres">
      <dgm:prSet presAssocID="{EE05FF3C-67C5-4BCD-B508-DC58720503DC}" presName="compNode" presStyleCnt="0"/>
      <dgm:spPr/>
    </dgm:pt>
    <dgm:pt modelId="{324DDB99-ABF0-4D2C-B8FD-1AC24149976A}" type="pres">
      <dgm:prSet presAssocID="{EE05FF3C-67C5-4BCD-B508-DC58720503DC}" presName="iconBgRect" presStyleLbl="bgShp" presStyleIdx="0" presStyleCnt="3"/>
      <dgm:spPr/>
    </dgm:pt>
    <dgm:pt modelId="{D6BF0386-C4F0-46E5-82CA-129309C3E978}" type="pres">
      <dgm:prSet presAssocID="{EE05FF3C-67C5-4BCD-B508-DC58720503DC}" presName="iconRect" presStyleLbl="node1" presStyleIdx="0" presStyleCnt="3"/>
      <dgm:spPr>
        <a:blipFill>
          <a:blip xmlns:r="http://schemas.openxmlformats.org/officeDocument/2006/relationships" r:embed="rId1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152FE066-CD01-4000-9709-08E3F1C5568D}" type="pres">
      <dgm:prSet presAssocID="{EE05FF3C-67C5-4BCD-B508-DC58720503DC}" presName="spaceRect" presStyleCnt="0"/>
      <dgm:spPr/>
    </dgm:pt>
    <dgm:pt modelId="{3658CA4B-BFF5-461E-9A54-E1F1CE71A0EC}" type="pres">
      <dgm:prSet presAssocID="{EE05FF3C-67C5-4BCD-B508-DC58720503DC}" presName="textRect" presStyleLbl="revTx" presStyleIdx="0" presStyleCnt="3" custScaleY="161906">
        <dgm:presLayoutVars>
          <dgm:chMax val="1"/>
          <dgm:chPref val="1"/>
        </dgm:presLayoutVars>
      </dgm:prSet>
      <dgm:spPr/>
    </dgm:pt>
    <dgm:pt modelId="{FC17D16F-B3D4-4D39-A7A8-AE597337B521}" type="pres">
      <dgm:prSet presAssocID="{36895A8B-E06B-43BD-9454-BF5063B115F0}" presName="sibTrans" presStyleLbl="sibTrans2D1" presStyleIdx="0" presStyleCnt="0"/>
      <dgm:spPr/>
    </dgm:pt>
    <dgm:pt modelId="{58C814D2-25E1-432F-A1CD-57AF69190FE4}" type="pres">
      <dgm:prSet presAssocID="{8967A9CA-ADB3-454E-B9FC-BE3160AE0E87}" presName="compNode" presStyleCnt="0"/>
      <dgm:spPr/>
    </dgm:pt>
    <dgm:pt modelId="{7D8700F7-9786-4091-BC4A-A1C126C94D89}" type="pres">
      <dgm:prSet presAssocID="{8967A9CA-ADB3-454E-B9FC-BE3160AE0E87}" presName="iconBgRect" presStyleLbl="bgShp" presStyleIdx="1" presStyleCnt="3"/>
      <dgm:spPr/>
    </dgm:pt>
    <dgm:pt modelId="{B52495EB-E27F-41F5-83FF-59FBE2681BFF}" type="pres">
      <dgm:prSet presAssocID="{8967A9CA-ADB3-454E-B9FC-BE3160AE0E87}" presName="iconRect" presStyleLbl="node1" presStyleIdx="1" presStyleCnt="3"/>
      <dgm:spPr>
        <a:blipFill>
          <a:blip xmlns:r="http://schemas.openxmlformats.org/officeDocument/2006/relationships" r:embed="rId3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AFC33E4E-B0C8-45CE-85F4-E42439CD4463}" type="pres">
      <dgm:prSet presAssocID="{8967A9CA-ADB3-454E-B9FC-BE3160AE0E87}" presName="spaceRect" presStyleCnt="0"/>
      <dgm:spPr/>
    </dgm:pt>
    <dgm:pt modelId="{8067B4A8-7F87-4761-B975-E5A71A21F06E}" type="pres">
      <dgm:prSet presAssocID="{8967A9CA-ADB3-454E-B9FC-BE3160AE0E87}" presName="textRect" presStyleLbl="revTx" presStyleIdx="1" presStyleCnt="3">
        <dgm:presLayoutVars>
          <dgm:chMax val="1"/>
          <dgm:chPref val="1"/>
        </dgm:presLayoutVars>
      </dgm:prSet>
      <dgm:spPr/>
    </dgm:pt>
    <dgm:pt modelId="{E9F7E51E-566B-4514-B91D-7D03F659FE94}" type="pres">
      <dgm:prSet presAssocID="{4E82F631-99AE-45F6-882D-146E5FE17EDC}" presName="sibTrans" presStyleLbl="sibTrans2D1" presStyleIdx="0" presStyleCnt="0"/>
      <dgm:spPr/>
    </dgm:pt>
    <dgm:pt modelId="{D343AB1F-533D-49DB-89C2-138B7A11C721}" type="pres">
      <dgm:prSet presAssocID="{76F00BAF-B9B5-4814-9031-C3F593929397}" presName="compNode" presStyleCnt="0"/>
      <dgm:spPr/>
    </dgm:pt>
    <dgm:pt modelId="{302A655F-9F44-46FD-946E-E0D44BD246B2}" type="pres">
      <dgm:prSet presAssocID="{76F00BAF-B9B5-4814-9031-C3F593929397}" presName="iconBgRect" presStyleLbl="bgShp" presStyleIdx="2" presStyleCnt="3"/>
      <dgm:spPr/>
    </dgm:pt>
    <dgm:pt modelId="{90655A24-3EF7-4025-9BE4-D76787D69036}" type="pres">
      <dgm:prSet presAssocID="{76F00BAF-B9B5-4814-9031-C3F593929397}" presName="iconRect" presStyleLbl="node1" presStyleIdx="2" presStyleCnt="3"/>
      <dgm:spPr>
        <a:blipFill>
          <a:blip xmlns:r="http://schemas.openxmlformats.org/officeDocument/2006/relationships" r:embed="rId5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B9D70BA-BAF6-41DA-816E-B12E12AD7B09}" type="pres">
      <dgm:prSet presAssocID="{76F00BAF-B9B5-4814-9031-C3F593929397}" presName="spaceRect" presStyleCnt="0"/>
      <dgm:spPr/>
    </dgm:pt>
    <dgm:pt modelId="{784FA347-6146-4388-B3A9-0EB60A888B1D}" type="pres">
      <dgm:prSet presAssocID="{76F00BAF-B9B5-4814-9031-C3F59392939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722282A-8C97-4C7A-8375-0CCF7B4B0A09}" type="presOf" srcId="{EE05FF3C-67C5-4BCD-B508-DC58720503DC}" destId="{3658CA4B-BFF5-461E-9A54-E1F1CE71A0EC}" srcOrd="0" destOrd="0" presId="urn:microsoft.com/office/officeart/2018/2/layout/IconCircleList"/>
    <dgm:cxn modelId="{40EDA040-3862-4731-BE78-6CE8188C07AE}" type="presOf" srcId="{8967A9CA-ADB3-454E-B9FC-BE3160AE0E87}" destId="{8067B4A8-7F87-4761-B975-E5A71A21F06E}" srcOrd="0" destOrd="0" presId="urn:microsoft.com/office/officeart/2018/2/layout/IconCircleList"/>
    <dgm:cxn modelId="{90663872-81D5-4EF3-B384-62DF465E2280}" type="presOf" srcId="{76F00BAF-B9B5-4814-9031-C3F593929397}" destId="{784FA347-6146-4388-B3A9-0EB60A888B1D}" srcOrd="0" destOrd="0" presId="urn:microsoft.com/office/officeart/2018/2/layout/IconCircleList"/>
    <dgm:cxn modelId="{2A32BA90-75F2-49CD-A2D1-6AB784C8C278}" type="presOf" srcId="{36895A8B-E06B-43BD-9454-BF5063B115F0}" destId="{FC17D16F-B3D4-4D39-A7A8-AE597337B521}" srcOrd="0" destOrd="0" presId="urn:microsoft.com/office/officeart/2018/2/layout/IconCircleList"/>
    <dgm:cxn modelId="{65A00E94-1801-49DC-99A9-8421BCE97F7E}" srcId="{A2C415DD-8918-4275-AD0E-16B45725697F}" destId="{8967A9CA-ADB3-454E-B9FC-BE3160AE0E87}" srcOrd="1" destOrd="0" parTransId="{31D2CEF8-6778-4F9E-850B-EA19301D71A8}" sibTransId="{4E82F631-99AE-45F6-882D-146E5FE17EDC}"/>
    <dgm:cxn modelId="{5526D7A6-0CFB-4FD5-9963-3858E91B8CD5}" type="presOf" srcId="{A2C415DD-8918-4275-AD0E-16B45725697F}" destId="{C66FF949-4106-4290-B533-CF0EEDDA1B0F}" srcOrd="0" destOrd="0" presId="urn:microsoft.com/office/officeart/2018/2/layout/IconCircleList"/>
    <dgm:cxn modelId="{605E18B5-8B0E-4B20-99B9-C59B635D5DFC}" srcId="{A2C415DD-8918-4275-AD0E-16B45725697F}" destId="{76F00BAF-B9B5-4814-9031-C3F593929397}" srcOrd="2" destOrd="0" parTransId="{F3A2DC48-9327-4C3E-B41B-233C2873832A}" sibTransId="{262FB27F-05F8-4F4A-B6CE-54DD3CC6B3D2}"/>
    <dgm:cxn modelId="{BAE7FFD8-370B-4274-8398-EDE0605FEC88}" type="presOf" srcId="{4E82F631-99AE-45F6-882D-146E5FE17EDC}" destId="{E9F7E51E-566B-4514-B91D-7D03F659FE94}" srcOrd="0" destOrd="0" presId="urn:microsoft.com/office/officeart/2018/2/layout/IconCircleList"/>
    <dgm:cxn modelId="{D83AE8F9-2F81-40A8-BAC3-83247AEC17E3}" srcId="{A2C415DD-8918-4275-AD0E-16B45725697F}" destId="{EE05FF3C-67C5-4BCD-B508-DC58720503DC}" srcOrd="0" destOrd="0" parTransId="{E5DAE6F0-9582-4A73-8A04-8EEB44D1824B}" sibTransId="{36895A8B-E06B-43BD-9454-BF5063B115F0}"/>
    <dgm:cxn modelId="{F7533B74-0A60-4F54-B250-8D87ABE3144C}" type="presParOf" srcId="{C66FF949-4106-4290-B533-CF0EEDDA1B0F}" destId="{2622626D-6599-4EC0-8F91-B5F73182C066}" srcOrd="0" destOrd="0" presId="urn:microsoft.com/office/officeart/2018/2/layout/IconCircleList"/>
    <dgm:cxn modelId="{4B6FCFC9-16CB-42F5-B057-0D08FFED6BCB}" type="presParOf" srcId="{2622626D-6599-4EC0-8F91-B5F73182C066}" destId="{3CE1F158-BD63-4FFD-860B-460EFFB8058F}" srcOrd="0" destOrd="0" presId="urn:microsoft.com/office/officeart/2018/2/layout/IconCircleList"/>
    <dgm:cxn modelId="{394B4999-BDCB-4013-9250-FFAC380A500D}" type="presParOf" srcId="{3CE1F158-BD63-4FFD-860B-460EFFB8058F}" destId="{324DDB99-ABF0-4D2C-B8FD-1AC24149976A}" srcOrd="0" destOrd="0" presId="urn:microsoft.com/office/officeart/2018/2/layout/IconCircleList"/>
    <dgm:cxn modelId="{51E4F8F8-C295-49CF-82BF-5190B4132210}" type="presParOf" srcId="{3CE1F158-BD63-4FFD-860B-460EFFB8058F}" destId="{D6BF0386-C4F0-46E5-82CA-129309C3E978}" srcOrd="1" destOrd="0" presId="urn:microsoft.com/office/officeart/2018/2/layout/IconCircleList"/>
    <dgm:cxn modelId="{CBDB9BC6-1D42-46E4-912F-D245BF6D4D69}" type="presParOf" srcId="{3CE1F158-BD63-4FFD-860B-460EFFB8058F}" destId="{152FE066-CD01-4000-9709-08E3F1C5568D}" srcOrd="2" destOrd="0" presId="urn:microsoft.com/office/officeart/2018/2/layout/IconCircleList"/>
    <dgm:cxn modelId="{CE1CBE46-E44B-47EE-94E8-534E1639E018}" type="presParOf" srcId="{3CE1F158-BD63-4FFD-860B-460EFFB8058F}" destId="{3658CA4B-BFF5-461E-9A54-E1F1CE71A0EC}" srcOrd="3" destOrd="0" presId="urn:microsoft.com/office/officeart/2018/2/layout/IconCircleList"/>
    <dgm:cxn modelId="{11B1C458-91CB-4F3C-B45F-60C9D1FA6B0C}" type="presParOf" srcId="{2622626D-6599-4EC0-8F91-B5F73182C066}" destId="{FC17D16F-B3D4-4D39-A7A8-AE597337B521}" srcOrd="1" destOrd="0" presId="urn:microsoft.com/office/officeart/2018/2/layout/IconCircleList"/>
    <dgm:cxn modelId="{8AF782F9-E0FD-4CE9-8BC4-89A0F4C2042B}" type="presParOf" srcId="{2622626D-6599-4EC0-8F91-B5F73182C066}" destId="{58C814D2-25E1-432F-A1CD-57AF69190FE4}" srcOrd="2" destOrd="0" presId="urn:microsoft.com/office/officeart/2018/2/layout/IconCircleList"/>
    <dgm:cxn modelId="{4B412A4A-E029-4F72-9389-DE60EE814C3A}" type="presParOf" srcId="{58C814D2-25E1-432F-A1CD-57AF69190FE4}" destId="{7D8700F7-9786-4091-BC4A-A1C126C94D89}" srcOrd="0" destOrd="0" presId="urn:microsoft.com/office/officeart/2018/2/layout/IconCircleList"/>
    <dgm:cxn modelId="{DFFD731B-9FBB-4460-B66B-66A09BF07758}" type="presParOf" srcId="{58C814D2-25E1-432F-A1CD-57AF69190FE4}" destId="{B52495EB-E27F-41F5-83FF-59FBE2681BFF}" srcOrd="1" destOrd="0" presId="urn:microsoft.com/office/officeart/2018/2/layout/IconCircleList"/>
    <dgm:cxn modelId="{7BD3518D-7938-479C-AB12-7F3F5AA28B76}" type="presParOf" srcId="{58C814D2-25E1-432F-A1CD-57AF69190FE4}" destId="{AFC33E4E-B0C8-45CE-85F4-E42439CD4463}" srcOrd="2" destOrd="0" presId="urn:microsoft.com/office/officeart/2018/2/layout/IconCircleList"/>
    <dgm:cxn modelId="{CDBC0ADD-C783-4BBB-AFB0-EC1B8061AC59}" type="presParOf" srcId="{58C814D2-25E1-432F-A1CD-57AF69190FE4}" destId="{8067B4A8-7F87-4761-B975-E5A71A21F06E}" srcOrd="3" destOrd="0" presId="urn:microsoft.com/office/officeart/2018/2/layout/IconCircleList"/>
    <dgm:cxn modelId="{61D35891-5C1D-4D68-86C7-B2547129AB62}" type="presParOf" srcId="{2622626D-6599-4EC0-8F91-B5F73182C066}" destId="{E9F7E51E-566B-4514-B91D-7D03F659FE94}" srcOrd="3" destOrd="0" presId="urn:microsoft.com/office/officeart/2018/2/layout/IconCircleList"/>
    <dgm:cxn modelId="{1A6C4B4F-F136-46CA-AAD5-E967809B948E}" type="presParOf" srcId="{2622626D-6599-4EC0-8F91-B5F73182C066}" destId="{D343AB1F-533D-49DB-89C2-138B7A11C721}" srcOrd="4" destOrd="0" presId="urn:microsoft.com/office/officeart/2018/2/layout/IconCircleList"/>
    <dgm:cxn modelId="{E970D0DE-5E17-4006-81B1-78C7CFC209E2}" type="presParOf" srcId="{D343AB1F-533D-49DB-89C2-138B7A11C721}" destId="{302A655F-9F44-46FD-946E-E0D44BD246B2}" srcOrd="0" destOrd="0" presId="urn:microsoft.com/office/officeart/2018/2/layout/IconCircleList"/>
    <dgm:cxn modelId="{4E6B0908-B0DE-49AA-9402-E5F27A2003C6}" type="presParOf" srcId="{D343AB1F-533D-49DB-89C2-138B7A11C721}" destId="{90655A24-3EF7-4025-9BE4-D76787D69036}" srcOrd="1" destOrd="0" presId="urn:microsoft.com/office/officeart/2018/2/layout/IconCircleList"/>
    <dgm:cxn modelId="{F37B1066-D00F-441F-8103-64A89B6CE4D7}" type="presParOf" srcId="{D343AB1F-533D-49DB-89C2-138B7A11C721}" destId="{7B9D70BA-BAF6-41DA-816E-B12E12AD7B09}" srcOrd="2" destOrd="0" presId="urn:microsoft.com/office/officeart/2018/2/layout/IconCircleList"/>
    <dgm:cxn modelId="{7379D610-AA0E-4596-8884-10C37AB5B8D4}" type="presParOf" srcId="{D343AB1F-533D-49DB-89C2-138B7A11C721}" destId="{784FA347-6146-4388-B3A9-0EB60A888B1D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D357E0-17B0-4F9E-B794-1D8FC9A5EDD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5_2" csCatId="accent5" phldr="1"/>
      <dgm:spPr/>
      <dgm:t>
        <a:bodyPr/>
        <a:lstStyle/>
        <a:p>
          <a:endParaRPr lang="en-US"/>
        </a:p>
      </dgm:t>
    </dgm:pt>
    <dgm:pt modelId="{A9658DC1-0E44-4E6A-9680-41E5785235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600" dirty="0"/>
            <a:t>Deciding upon a research methodology</a:t>
          </a:r>
          <a:endParaRPr lang="en-US" sz="3600" dirty="0"/>
        </a:p>
      </dgm:t>
    </dgm:pt>
    <dgm:pt modelId="{74875541-99E6-4B3C-B6F2-742B542C7178}" type="parTrans" cxnId="{5917D60F-FBF4-4CDD-BA2C-2271C78284EC}">
      <dgm:prSet/>
      <dgm:spPr/>
      <dgm:t>
        <a:bodyPr/>
        <a:lstStyle/>
        <a:p>
          <a:endParaRPr lang="en-US"/>
        </a:p>
      </dgm:t>
    </dgm:pt>
    <dgm:pt modelId="{ECEEF563-2227-4964-83A0-A9939E9350A0}" type="sibTrans" cxnId="{5917D60F-FBF4-4CDD-BA2C-2271C78284EC}">
      <dgm:prSet/>
      <dgm:spPr/>
      <dgm:t>
        <a:bodyPr/>
        <a:lstStyle/>
        <a:p>
          <a:endParaRPr lang="en-US"/>
        </a:p>
      </dgm:t>
    </dgm:pt>
    <dgm:pt modelId="{AF7A930C-5A53-4DAC-877E-49A953ADB75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600" dirty="0"/>
            <a:t>Becoming research aware, research informed and research active</a:t>
          </a:r>
          <a:endParaRPr lang="en-US" sz="3600" dirty="0"/>
        </a:p>
      </dgm:t>
    </dgm:pt>
    <dgm:pt modelId="{91E520F0-A584-4573-9B4D-237F29657BD0}" type="parTrans" cxnId="{88DF07C2-FB15-447F-8D55-EF329D19E6CF}">
      <dgm:prSet/>
      <dgm:spPr/>
      <dgm:t>
        <a:bodyPr/>
        <a:lstStyle/>
        <a:p>
          <a:endParaRPr lang="en-US"/>
        </a:p>
      </dgm:t>
    </dgm:pt>
    <dgm:pt modelId="{1C1C262B-932D-4871-A0B2-750A2BFE6EED}" type="sibTrans" cxnId="{88DF07C2-FB15-447F-8D55-EF329D19E6CF}">
      <dgm:prSet/>
      <dgm:spPr/>
      <dgm:t>
        <a:bodyPr/>
        <a:lstStyle/>
        <a:p>
          <a:endParaRPr lang="en-US"/>
        </a:p>
      </dgm:t>
    </dgm:pt>
    <dgm:pt modelId="{4BA8D433-9E04-454B-AD18-4A3D83A207C6}" type="pres">
      <dgm:prSet presAssocID="{F6D357E0-17B0-4F9E-B794-1D8FC9A5EDD5}" presName="root" presStyleCnt="0">
        <dgm:presLayoutVars>
          <dgm:dir/>
          <dgm:resizeHandles val="exact"/>
        </dgm:presLayoutVars>
      </dgm:prSet>
      <dgm:spPr/>
    </dgm:pt>
    <dgm:pt modelId="{86851D91-D650-4292-88B4-9898B8685217}" type="pres">
      <dgm:prSet presAssocID="{A9658DC1-0E44-4E6A-9680-41E578523519}" presName="compNode" presStyleCnt="0"/>
      <dgm:spPr/>
    </dgm:pt>
    <dgm:pt modelId="{69F60CC6-2881-48CA-A33D-AD60DB1AB098}" type="pres">
      <dgm:prSet presAssocID="{A9658DC1-0E44-4E6A-9680-41E578523519}" presName="bgRect" presStyleLbl="bgShp" presStyleIdx="0" presStyleCnt="2"/>
      <dgm:spPr/>
    </dgm:pt>
    <dgm:pt modelId="{7BBD7BCB-7CE8-4DAE-9FAD-0FC0C588CD1A}" type="pres">
      <dgm:prSet presAssocID="{A9658DC1-0E44-4E6A-9680-41E578523519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E683EEC-4914-4351-BB57-170BF7E106C8}" type="pres">
      <dgm:prSet presAssocID="{A9658DC1-0E44-4E6A-9680-41E578523519}" presName="spaceRect" presStyleCnt="0"/>
      <dgm:spPr/>
    </dgm:pt>
    <dgm:pt modelId="{246B08DC-8119-4094-AB95-28EF5D4198B0}" type="pres">
      <dgm:prSet presAssocID="{A9658DC1-0E44-4E6A-9680-41E578523519}" presName="parTx" presStyleLbl="revTx" presStyleIdx="0" presStyleCnt="2">
        <dgm:presLayoutVars>
          <dgm:chMax val="0"/>
          <dgm:chPref val="0"/>
        </dgm:presLayoutVars>
      </dgm:prSet>
      <dgm:spPr/>
    </dgm:pt>
    <dgm:pt modelId="{C5F0C162-7AF2-406D-875C-9CF8A54EBCFF}" type="pres">
      <dgm:prSet presAssocID="{ECEEF563-2227-4964-83A0-A9939E9350A0}" presName="sibTrans" presStyleCnt="0"/>
      <dgm:spPr/>
    </dgm:pt>
    <dgm:pt modelId="{E0B0A4C4-842F-47DE-954A-8DB41C321AB2}" type="pres">
      <dgm:prSet presAssocID="{AF7A930C-5A53-4DAC-877E-49A953ADB755}" presName="compNode" presStyleCnt="0"/>
      <dgm:spPr/>
    </dgm:pt>
    <dgm:pt modelId="{39B82DE7-2393-47B6-9979-93D2127DE7FF}" type="pres">
      <dgm:prSet presAssocID="{AF7A930C-5A53-4DAC-877E-49A953ADB755}" presName="bgRect" presStyleLbl="bgShp" presStyleIdx="1" presStyleCnt="2" custLinFactNeighborY="3806"/>
      <dgm:spPr/>
    </dgm:pt>
    <dgm:pt modelId="{79205EE8-CF0A-4514-BCEE-7425DC163F59}" type="pres">
      <dgm:prSet presAssocID="{AF7A930C-5A53-4DAC-877E-49A953ADB75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CE6160CC-2C28-4439-9E85-107D882C95F7}" type="pres">
      <dgm:prSet presAssocID="{AF7A930C-5A53-4DAC-877E-49A953ADB755}" presName="spaceRect" presStyleCnt="0"/>
      <dgm:spPr/>
    </dgm:pt>
    <dgm:pt modelId="{ECE6E486-9970-4F88-B4FF-BEAAB1371297}" type="pres">
      <dgm:prSet presAssocID="{AF7A930C-5A53-4DAC-877E-49A953ADB75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917D60F-FBF4-4CDD-BA2C-2271C78284EC}" srcId="{F6D357E0-17B0-4F9E-B794-1D8FC9A5EDD5}" destId="{A9658DC1-0E44-4E6A-9680-41E578523519}" srcOrd="0" destOrd="0" parTransId="{74875541-99E6-4B3C-B6F2-742B542C7178}" sibTransId="{ECEEF563-2227-4964-83A0-A9939E9350A0}"/>
    <dgm:cxn modelId="{51393E78-AAEA-40E8-A813-EC1025DD6E9C}" type="presOf" srcId="{A9658DC1-0E44-4E6A-9680-41E578523519}" destId="{246B08DC-8119-4094-AB95-28EF5D4198B0}" srcOrd="0" destOrd="0" presId="urn:microsoft.com/office/officeart/2018/2/layout/IconVerticalSolidList"/>
    <dgm:cxn modelId="{88DF07C2-FB15-447F-8D55-EF329D19E6CF}" srcId="{F6D357E0-17B0-4F9E-B794-1D8FC9A5EDD5}" destId="{AF7A930C-5A53-4DAC-877E-49A953ADB755}" srcOrd="1" destOrd="0" parTransId="{91E520F0-A584-4573-9B4D-237F29657BD0}" sibTransId="{1C1C262B-932D-4871-A0B2-750A2BFE6EED}"/>
    <dgm:cxn modelId="{C236D4CB-C873-4095-AC62-5374EBB44E69}" type="presOf" srcId="{F6D357E0-17B0-4F9E-B794-1D8FC9A5EDD5}" destId="{4BA8D433-9E04-454B-AD18-4A3D83A207C6}" srcOrd="0" destOrd="0" presId="urn:microsoft.com/office/officeart/2018/2/layout/IconVerticalSolidList"/>
    <dgm:cxn modelId="{969740D9-CE1C-4FDA-A91B-B0CACD157525}" type="presOf" srcId="{AF7A930C-5A53-4DAC-877E-49A953ADB755}" destId="{ECE6E486-9970-4F88-B4FF-BEAAB1371297}" srcOrd="0" destOrd="0" presId="urn:microsoft.com/office/officeart/2018/2/layout/IconVerticalSolidList"/>
    <dgm:cxn modelId="{51028369-277B-4D79-A31F-EC5E138619FA}" type="presParOf" srcId="{4BA8D433-9E04-454B-AD18-4A3D83A207C6}" destId="{86851D91-D650-4292-88B4-9898B8685217}" srcOrd="0" destOrd="0" presId="urn:microsoft.com/office/officeart/2018/2/layout/IconVerticalSolidList"/>
    <dgm:cxn modelId="{0B05561F-88DD-42EF-BCC4-1F5936B41C46}" type="presParOf" srcId="{86851D91-D650-4292-88B4-9898B8685217}" destId="{69F60CC6-2881-48CA-A33D-AD60DB1AB098}" srcOrd="0" destOrd="0" presId="urn:microsoft.com/office/officeart/2018/2/layout/IconVerticalSolidList"/>
    <dgm:cxn modelId="{A14E5C47-CA9A-4684-856A-E27A2D611DC5}" type="presParOf" srcId="{86851D91-D650-4292-88B4-9898B8685217}" destId="{7BBD7BCB-7CE8-4DAE-9FAD-0FC0C588CD1A}" srcOrd="1" destOrd="0" presId="urn:microsoft.com/office/officeart/2018/2/layout/IconVerticalSolidList"/>
    <dgm:cxn modelId="{9AC951A4-9A4C-4BCA-A7F4-416A1D206E89}" type="presParOf" srcId="{86851D91-D650-4292-88B4-9898B8685217}" destId="{1E683EEC-4914-4351-BB57-170BF7E106C8}" srcOrd="2" destOrd="0" presId="urn:microsoft.com/office/officeart/2018/2/layout/IconVerticalSolidList"/>
    <dgm:cxn modelId="{33BE9F32-78A4-409E-8E2D-D7298650DE42}" type="presParOf" srcId="{86851D91-D650-4292-88B4-9898B8685217}" destId="{246B08DC-8119-4094-AB95-28EF5D4198B0}" srcOrd="3" destOrd="0" presId="urn:microsoft.com/office/officeart/2018/2/layout/IconVerticalSolidList"/>
    <dgm:cxn modelId="{A88BA02B-CFD4-43FD-8DD5-F1530056A47F}" type="presParOf" srcId="{4BA8D433-9E04-454B-AD18-4A3D83A207C6}" destId="{C5F0C162-7AF2-406D-875C-9CF8A54EBCFF}" srcOrd="1" destOrd="0" presId="urn:microsoft.com/office/officeart/2018/2/layout/IconVerticalSolidList"/>
    <dgm:cxn modelId="{2903BB91-A9BD-4EA8-9572-D04C4B1F6D27}" type="presParOf" srcId="{4BA8D433-9E04-454B-AD18-4A3D83A207C6}" destId="{E0B0A4C4-842F-47DE-954A-8DB41C321AB2}" srcOrd="2" destOrd="0" presId="urn:microsoft.com/office/officeart/2018/2/layout/IconVerticalSolidList"/>
    <dgm:cxn modelId="{7C54673C-8587-49C0-9C33-EFE576DF7000}" type="presParOf" srcId="{E0B0A4C4-842F-47DE-954A-8DB41C321AB2}" destId="{39B82DE7-2393-47B6-9979-93D2127DE7FF}" srcOrd="0" destOrd="0" presId="urn:microsoft.com/office/officeart/2018/2/layout/IconVerticalSolidList"/>
    <dgm:cxn modelId="{C9435D06-FAAF-4CE7-B9BC-9DAE64EAA54F}" type="presParOf" srcId="{E0B0A4C4-842F-47DE-954A-8DB41C321AB2}" destId="{79205EE8-CF0A-4514-BCEE-7425DC163F59}" srcOrd="1" destOrd="0" presId="urn:microsoft.com/office/officeart/2018/2/layout/IconVerticalSolidList"/>
    <dgm:cxn modelId="{A6BBB34D-7D27-45E5-8CF1-6DF1620F1C2B}" type="presParOf" srcId="{E0B0A4C4-842F-47DE-954A-8DB41C321AB2}" destId="{CE6160CC-2C28-4439-9E85-107D882C95F7}" srcOrd="2" destOrd="0" presId="urn:microsoft.com/office/officeart/2018/2/layout/IconVerticalSolidList"/>
    <dgm:cxn modelId="{C178F21D-B20D-4B24-AD1F-4B7585B96345}" type="presParOf" srcId="{E0B0A4C4-842F-47DE-954A-8DB41C321AB2}" destId="{ECE6E486-9970-4F88-B4FF-BEAAB137129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F7C41F-BD41-497F-AC2E-6A10535D18CD}" type="doc">
      <dgm:prSet loTypeId="urn:microsoft.com/office/officeart/2005/8/layout/arrow5" loCatId="relationship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8ADFB0C-E9B1-4266-88AB-1798D9C764FE}">
      <dgm:prSet/>
      <dgm:spPr/>
      <dgm:t>
        <a:bodyPr/>
        <a:lstStyle/>
        <a:p>
          <a:r>
            <a:rPr lang="en-GB"/>
            <a:t>Thematic analysis</a:t>
          </a:r>
          <a:endParaRPr lang="en-US"/>
        </a:p>
      </dgm:t>
    </dgm:pt>
    <dgm:pt modelId="{40A2814F-C422-46FC-85AF-A1A26EE30E65}" type="parTrans" cxnId="{502EA225-9692-490E-B9D7-90244633E0B3}">
      <dgm:prSet/>
      <dgm:spPr/>
      <dgm:t>
        <a:bodyPr/>
        <a:lstStyle/>
        <a:p>
          <a:endParaRPr lang="en-US"/>
        </a:p>
      </dgm:t>
    </dgm:pt>
    <dgm:pt modelId="{1D7BDA44-DEAF-4C0B-88A2-3FF9F2AB434B}" type="sibTrans" cxnId="{502EA225-9692-490E-B9D7-90244633E0B3}">
      <dgm:prSet/>
      <dgm:spPr/>
      <dgm:t>
        <a:bodyPr/>
        <a:lstStyle/>
        <a:p>
          <a:endParaRPr lang="en-US"/>
        </a:p>
      </dgm:t>
    </dgm:pt>
    <dgm:pt modelId="{6A9025BC-72BB-46DA-AAD2-4E532F7F4094}">
      <dgm:prSet/>
      <dgm:spPr/>
      <dgm:t>
        <a:bodyPr/>
        <a:lstStyle/>
        <a:p>
          <a:r>
            <a:rPr lang="en-GB"/>
            <a:t>Narrative research</a:t>
          </a:r>
          <a:endParaRPr lang="en-US"/>
        </a:p>
      </dgm:t>
    </dgm:pt>
    <dgm:pt modelId="{F4D23DB3-F505-42E0-A334-EA2005E73CBC}" type="parTrans" cxnId="{CD7105AD-C7D5-4062-8B00-FBF222353263}">
      <dgm:prSet/>
      <dgm:spPr/>
      <dgm:t>
        <a:bodyPr/>
        <a:lstStyle/>
        <a:p>
          <a:endParaRPr lang="en-US"/>
        </a:p>
      </dgm:t>
    </dgm:pt>
    <dgm:pt modelId="{C79749E8-F5D3-4EF7-84B1-3D196F089C9A}" type="sibTrans" cxnId="{CD7105AD-C7D5-4062-8B00-FBF222353263}">
      <dgm:prSet/>
      <dgm:spPr/>
      <dgm:t>
        <a:bodyPr/>
        <a:lstStyle/>
        <a:p>
          <a:endParaRPr lang="en-US"/>
        </a:p>
      </dgm:t>
    </dgm:pt>
    <dgm:pt modelId="{439B19F6-6CC5-40A1-B7BA-E3E80E9BBB87}">
      <dgm:prSet/>
      <dgm:spPr/>
      <dgm:t>
        <a:bodyPr/>
        <a:lstStyle/>
        <a:p>
          <a:r>
            <a:rPr lang="en-GB"/>
            <a:t>Phenomenology and IPA</a:t>
          </a:r>
          <a:endParaRPr lang="en-US"/>
        </a:p>
      </dgm:t>
    </dgm:pt>
    <dgm:pt modelId="{DFE13469-F7C8-449B-A9A0-7FBE85E419A2}" type="parTrans" cxnId="{F495075E-E925-41C0-A03A-2BCADBC2F099}">
      <dgm:prSet/>
      <dgm:spPr/>
      <dgm:t>
        <a:bodyPr/>
        <a:lstStyle/>
        <a:p>
          <a:endParaRPr lang="en-US"/>
        </a:p>
      </dgm:t>
    </dgm:pt>
    <dgm:pt modelId="{9BED8198-06C6-474C-A41A-FC5AAE7002F0}" type="sibTrans" cxnId="{F495075E-E925-41C0-A03A-2BCADBC2F099}">
      <dgm:prSet/>
      <dgm:spPr/>
      <dgm:t>
        <a:bodyPr/>
        <a:lstStyle/>
        <a:p>
          <a:endParaRPr lang="en-US"/>
        </a:p>
      </dgm:t>
    </dgm:pt>
    <dgm:pt modelId="{4B13B34B-7DB3-4FCB-8AD3-289E02466F99}">
      <dgm:prSet/>
      <dgm:spPr/>
      <dgm:t>
        <a:bodyPr/>
        <a:lstStyle/>
        <a:p>
          <a:r>
            <a:rPr lang="en-GB"/>
            <a:t>Grounded Theory </a:t>
          </a:r>
          <a:endParaRPr lang="en-US"/>
        </a:p>
      </dgm:t>
    </dgm:pt>
    <dgm:pt modelId="{1165555F-C2E5-4477-837C-FC0E33ABB157}" type="parTrans" cxnId="{ED44184E-3C92-45BF-BCA2-668647BF91D4}">
      <dgm:prSet/>
      <dgm:spPr/>
      <dgm:t>
        <a:bodyPr/>
        <a:lstStyle/>
        <a:p>
          <a:endParaRPr lang="en-US"/>
        </a:p>
      </dgm:t>
    </dgm:pt>
    <dgm:pt modelId="{7CD9B21C-DE4B-4607-8273-ECCA0F8FB8B4}" type="sibTrans" cxnId="{ED44184E-3C92-45BF-BCA2-668647BF91D4}">
      <dgm:prSet/>
      <dgm:spPr/>
      <dgm:t>
        <a:bodyPr/>
        <a:lstStyle/>
        <a:p>
          <a:endParaRPr lang="en-US"/>
        </a:p>
      </dgm:t>
    </dgm:pt>
    <dgm:pt modelId="{B3BDB972-32E2-40F1-A74B-75A4C456E61F}">
      <dgm:prSet/>
      <dgm:spPr/>
      <dgm:t>
        <a:bodyPr/>
        <a:lstStyle/>
        <a:p>
          <a:r>
            <a:rPr lang="en-GB"/>
            <a:t>Ethnography</a:t>
          </a:r>
          <a:endParaRPr lang="en-US"/>
        </a:p>
      </dgm:t>
    </dgm:pt>
    <dgm:pt modelId="{9D3D0DFF-98CB-4E87-B04F-E87E3C0C1A4D}" type="parTrans" cxnId="{349CCA2B-22A5-4FB0-BBAD-97D2E7542D40}">
      <dgm:prSet/>
      <dgm:spPr/>
      <dgm:t>
        <a:bodyPr/>
        <a:lstStyle/>
        <a:p>
          <a:endParaRPr lang="en-US"/>
        </a:p>
      </dgm:t>
    </dgm:pt>
    <dgm:pt modelId="{C6CB63C0-2B5E-46CD-8CD6-54136A29F456}" type="sibTrans" cxnId="{349CCA2B-22A5-4FB0-BBAD-97D2E7542D40}">
      <dgm:prSet/>
      <dgm:spPr/>
      <dgm:t>
        <a:bodyPr/>
        <a:lstStyle/>
        <a:p>
          <a:endParaRPr lang="en-US"/>
        </a:p>
      </dgm:t>
    </dgm:pt>
    <dgm:pt modelId="{23A87A77-E041-4126-B5C7-7E0A584BFC76}">
      <dgm:prSet/>
      <dgm:spPr/>
      <dgm:t>
        <a:bodyPr/>
        <a:lstStyle/>
        <a:p>
          <a:r>
            <a:rPr lang="en-GB"/>
            <a:t>Case Study</a:t>
          </a:r>
          <a:endParaRPr lang="en-US"/>
        </a:p>
      </dgm:t>
    </dgm:pt>
    <dgm:pt modelId="{9B9FE3B2-5A83-40F5-ACD6-925BB6FFBA89}" type="parTrans" cxnId="{AFFB19EB-A0BA-428C-8CD0-AF1528BF444B}">
      <dgm:prSet/>
      <dgm:spPr/>
      <dgm:t>
        <a:bodyPr/>
        <a:lstStyle/>
        <a:p>
          <a:endParaRPr lang="en-US"/>
        </a:p>
      </dgm:t>
    </dgm:pt>
    <dgm:pt modelId="{8747FE6F-3373-429A-B046-6B3177F6F6AB}" type="sibTrans" cxnId="{AFFB19EB-A0BA-428C-8CD0-AF1528BF444B}">
      <dgm:prSet/>
      <dgm:spPr/>
      <dgm:t>
        <a:bodyPr/>
        <a:lstStyle/>
        <a:p>
          <a:endParaRPr lang="en-US"/>
        </a:p>
      </dgm:t>
    </dgm:pt>
    <dgm:pt modelId="{233BEB5B-BB1E-4EA1-B2EA-D870472A6AF2}" type="pres">
      <dgm:prSet presAssocID="{84F7C41F-BD41-497F-AC2E-6A10535D18CD}" presName="diagram" presStyleCnt="0">
        <dgm:presLayoutVars>
          <dgm:dir/>
          <dgm:resizeHandles val="exact"/>
        </dgm:presLayoutVars>
      </dgm:prSet>
      <dgm:spPr/>
    </dgm:pt>
    <dgm:pt modelId="{692B974D-2489-4A9C-8A36-B177B43EEEB6}" type="pres">
      <dgm:prSet presAssocID="{D8ADFB0C-E9B1-4266-88AB-1798D9C764FE}" presName="arrow" presStyleLbl="node1" presStyleIdx="0" presStyleCnt="6">
        <dgm:presLayoutVars>
          <dgm:bulletEnabled val="1"/>
        </dgm:presLayoutVars>
      </dgm:prSet>
      <dgm:spPr/>
    </dgm:pt>
    <dgm:pt modelId="{17ECF83A-1853-4DAD-974E-2C1371191A19}" type="pres">
      <dgm:prSet presAssocID="{6A9025BC-72BB-46DA-AAD2-4E532F7F4094}" presName="arrow" presStyleLbl="node1" presStyleIdx="1" presStyleCnt="6">
        <dgm:presLayoutVars>
          <dgm:bulletEnabled val="1"/>
        </dgm:presLayoutVars>
      </dgm:prSet>
      <dgm:spPr/>
    </dgm:pt>
    <dgm:pt modelId="{7555CC7C-0589-45B2-9B29-D6AD24EDED6A}" type="pres">
      <dgm:prSet presAssocID="{439B19F6-6CC5-40A1-B7BA-E3E80E9BBB87}" presName="arrow" presStyleLbl="node1" presStyleIdx="2" presStyleCnt="6">
        <dgm:presLayoutVars>
          <dgm:bulletEnabled val="1"/>
        </dgm:presLayoutVars>
      </dgm:prSet>
      <dgm:spPr/>
    </dgm:pt>
    <dgm:pt modelId="{B22D0C98-1F62-49AA-82D0-6588786CEF44}" type="pres">
      <dgm:prSet presAssocID="{4B13B34B-7DB3-4FCB-8AD3-289E02466F99}" presName="arrow" presStyleLbl="node1" presStyleIdx="3" presStyleCnt="6">
        <dgm:presLayoutVars>
          <dgm:bulletEnabled val="1"/>
        </dgm:presLayoutVars>
      </dgm:prSet>
      <dgm:spPr/>
    </dgm:pt>
    <dgm:pt modelId="{12EF7650-C4E1-4E35-82A4-AB491A4A0017}" type="pres">
      <dgm:prSet presAssocID="{B3BDB972-32E2-40F1-A74B-75A4C456E61F}" presName="arrow" presStyleLbl="node1" presStyleIdx="4" presStyleCnt="6">
        <dgm:presLayoutVars>
          <dgm:bulletEnabled val="1"/>
        </dgm:presLayoutVars>
      </dgm:prSet>
      <dgm:spPr/>
    </dgm:pt>
    <dgm:pt modelId="{A25D2FBD-0F07-4134-9087-952B6B5625B0}" type="pres">
      <dgm:prSet presAssocID="{23A87A77-E041-4126-B5C7-7E0A584BFC76}" presName="arrow" presStyleLbl="node1" presStyleIdx="5" presStyleCnt="6">
        <dgm:presLayoutVars>
          <dgm:bulletEnabled val="1"/>
        </dgm:presLayoutVars>
      </dgm:prSet>
      <dgm:spPr/>
    </dgm:pt>
  </dgm:ptLst>
  <dgm:cxnLst>
    <dgm:cxn modelId="{011B7800-D19C-49C9-B2A9-4A4BF120690B}" type="presOf" srcId="{84F7C41F-BD41-497F-AC2E-6A10535D18CD}" destId="{233BEB5B-BB1E-4EA1-B2EA-D870472A6AF2}" srcOrd="0" destOrd="0" presId="urn:microsoft.com/office/officeart/2005/8/layout/arrow5"/>
    <dgm:cxn modelId="{1223F802-73F6-4523-A665-2E24BF59B0DE}" type="presOf" srcId="{4B13B34B-7DB3-4FCB-8AD3-289E02466F99}" destId="{B22D0C98-1F62-49AA-82D0-6588786CEF44}" srcOrd="0" destOrd="0" presId="urn:microsoft.com/office/officeart/2005/8/layout/arrow5"/>
    <dgm:cxn modelId="{502EA225-9692-490E-B9D7-90244633E0B3}" srcId="{84F7C41F-BD41-497F-AC2E-6A10535D18CD}" destId="{D8ADFB0C-E9B1-4266-88AB-1798D9C764FE}" srcOrd="0" destOrd="0" parTransId="{40A2814F-C422-46FC-85AF-A1A26EE30E65}" sibTransId="{1D7BDA44-DEAF-4C0B-88A2-3FF9F2AB434B}"/>
    <dgm:cxn modelId="{349CCA2B-22A5-4FB0-BBAD-97D2E7542D40}" srcId="{84F7C41F-BD41-497F-AC2E-6A10535D18CD}" destId="{B3BDB972-32E2-40F1-A74B-75A4C456E61F}" srcOrd="4" destOrd="0" parTransId="{9D3D0DFF-98CB-4E87-B04F-E87E3C0C1A4D}" sibTransId="{C6CB63C0-2B5E-46CD-8CD6-54136A29F456}"/>
    <dgm:cxn modelId="{F32EF23D-556B-4C8B-B21B-99C9FCF1B2C8}" type="presOf" srcId="{B3BDB972-32E2-40F1-A74B-75A4C456E61F}" destId="{12EF7650-C4E1-4E35-82A4-AB491A4A0017}" srcOrd="0" destOrd="0" presId="urn:microsoft.com/office/officeart/2005/8/layout/arrow5"/>
    <dgm:cxn modelId="{F495075E-E925-41C0-A03A-2BCADBC2F099}" srcId="{84F7C41F-BD41-497F-AC2E-6A10535D18CD}" destId="{439B19F6-6CC5-40A1-B7BA-E3E80E9BBB87}" srcOrd="2" destOrd="0" parTransId="{DFE13469-F7C8-449B-A9A0-7FBE85E419A2}" sibTransId="{9BED8198-06C6-474C-A41A-FC5AAE7002F0}"/>
    <dgm:cxn modelId="{ED44184E-3C92-45BF-BCA2-668647BF91D4}" srcId="{84F7C41F-BD41-497F-AC2E-6A10535D18CD}" destId="{4B13B34B-7DB3-4FCB-8AD3-289E02466F99}" srcOrd="3" destOrd="0" parTransId="{1165555F-C2E5-4477-837C-FC0E33ABB157}" sibTransId="{7CD9B21C-DE4B-4607-8273-ECCA0F8FB8B4}"/>
    <dgm:cxn modelId="{6B33A179-D52E-4CFF-9441-0D8F1A18CAEF}" type="presOf" srcId="{439B19F6-6CC5-40A1-B7BA-E3E80E9BBB87}" destId="{7555CC7C-0589-45B2-9B29-D6AD24EDED6A}" srcOrd="0" destOrd="0" presId="urn:microsoft.com/office/officeart/2005/8/layout/arrow5"/>
    <dgm:cxn modelId="{CECAF77C-A452-43E0-B5CC-CB2D2093B2E1}" type="presOf" srcId="{6A9025BC-72BB-46DA-AAD2-4E532F7F4094}" destId="{17ECF83A-1853-4DAD-974E-2C1371191A19}" srcOrd="0" destOrd="0" presId="urn:microsoft.com/office/officeart/2005/8/layout/arrow5"/>
    <dgm:cxn modelId="{CD7105AD-C7D5-4062-8B00-FBF222353263}" srcId="{84F7C41F-BD41-497F-AC2E-6A10535D18CD}" destId="{6A9025BC-72BB-46DA-AAD2-4E532F7F4094}" srcOrd="1" destOrd="0" parTransId="{F4D23DB3-F505-42E0-A334-EA2005E73CBC}" sibTransId="{C79749E8-F5D3-4EF7-84B1-3D196F089C9A}"/>
    <dgm:cxn modelId="{69ACF0BA-0131-4367-B59A-BD1829EA7616}" type="presOf" srcId="{23A87A77-E041-4126-B5C7-7E0A584BFC76}" destId="{A25D2FBD-0F07-4134-9087-952B6B5625B0}" srcOrd="0" destOrd="0" presId="urn:microsoft.com/office/officeart/2005/8/layout/arrow5"/>
    <dgm:cxn modelId="{AFFB19EB-A0BA-428C-8CD0-AF1528BF444B}" srcId="{84F7C41F-BD41-497F-AC2E-6A10535D18CD}" destId="{23A87A77-E041-4126-B5C7-7E0A584BFC76}" srcOrd="5" destOrd="0" parTransId="{9B9FE3B2-5A83-40F5-ACD6-925BB6FFBA89}" sibTransId="{8747FE6F-3373-429A-B046-6B3177F6F6AB}"/>
    <dgm:cxn modelId="{6EB5E7FC-4CE0-4134-A48B-D2B55ED78EBE}" type="presOf" srcId="{D8ADFB0C-E9B1-4266-88AB-1798D9C764FE}" destId="{692B974D-2489-4A9C-8A36-B177B43EEEB6}" srcOrd="0" destOrd="0" presId="urn:microsoft.com/office/officeart/2005/8/layout/arrow5"/>
    <dgm:cxn modelId="{550E19D4-5845-46B9-A917-00305088C963}" type="presParOf" srcId="{233BEB5B-BB1E-4EA1-B2EA-D870472A6AF2}" destId="{692B974D-2489-4A9C-8A36-B177B43EEEB6}" srcOrd="0" destOrd="0" presId="urn:microsoft.com/office/officeart/2005/8/layout/arrow5"/>
    <dgm:cxn modelId="{412F3448-592E-4F39-ACFA-E7C6431E663E}" type="presParOf" srcId="{233BEB5B-BB1E-4EA1-B2EA-D870472A6AF2}" destId="{17ECF83A-1853-4DAD-974E-2C1371191A19}" srcOrd="1" destOrd="0" presId="urn:microsoft.com/office/officeart/2005/8/layout/arrow5"/>
    <dgm:cxn modelId="{734E95FD-D626-4544-B481-E8BC05BD4E3C}" type="presParOf" srcId="{233BEB5B-BB1E-4EA1-B2EA-D870472A6AF2}" destId="{7555CC7C-0589-45B2-9B29-D6AD24EDED6A}" srcOrd="2" destOrd="0" presId="urn:microsoft.com/office/officeart/2005/8/layout/arrow5"/>
    <dgm:cxn modelId="{F573BFC7-359B-430F-8CA6-2D8369A555D6}" type="presParOf" srcId="{233BEB5B-BB1E-4EA1-B2EA-D870472A6AF2}" destId="{B22D0C98-1F62-49AA-82D0-6588786CEF44}" srcOrd="3" destOrd="0" presId="urn:microsoft.com/office/officeart/2005/8/layout/arrow5"/>
    <dgm:cxn modelId="{07205F5C-AB34-42E9-88A2-9CDE292DA48A}" type="presParOf" srcId="{233BEB5B-BB1E-4EA1-B2EA-D870472A6AF2}" destId="{12EF7650-C4E1-4E35-82A4-AB491A4A0017}" srcOrd="4" destOrd="0" presId="urn:microsoft.com/office/officeart/2005/8/layout/arrow5"/>
    <dgm:cxn modelId="{9D7A172E-80BF-41BC-9F6D-B41E6F65664E}" type="presParOf" srcId="{233BEB5B-BB1E-4EA1-B2EA-D870472A6AF2}" destId="{A25D2FBD-0F07-4134-9087-952B6B5625B0}" srcOrd="5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C29FB3-1911-48F5-AB5B-031E67E236C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0C2A90-224E-4866-9082-6A400E6B28EB}">
      <dgm:prSet phldrT="[Text]"/>
      <dgm:spPr/>
      <dgm:t>
        <a:bodyPr/>
        <a:lstStyle/>
        <a:p>
          <a:r>
            <a:rPr lang="en-US" b="1" dirty="0"/>
            <a:t>Assessment Component 1</a:t>
          </a:r>
        </a:p>
      </dgm:t>
    </dgm:pt>
    <dgm:pt modelId="{C4DF8AEF-4491-4208-8AB5-5424D2AA1477}" type="parTrans" cxnId="{8315B5E0-7DDE-422C-AFF1-CE1D3135684A}">
      <dgm:prSet/>
      <dgm:spPr/>
      <dgm:t>
        <a:bodyPr/>
        <a:lstStyle/>
        <a:p>
          <a:endParaRPr lang="en-US"/>
        </a:p>
      </dgm:t>
    </dgm:pt>
    <dgm:pt modelId="{6C0878A4-4590-4D94-A507-27300B05006E}" type="sibTrans" cxnId="{8315B5E0-7DDE-422C-AFF1-CE1D3135684A}">
      <dgm:prSet/>
      <dgm:spPr/>
      <dgm:t>
        <a:bodyPr/>
        <a:lstStyle/>
        <a:p>
          <a:endParaRPr lang="en-US"/>
        </a:p>
      </dgm:t>
    </dgm:pt>
    <dgm:pt modelId="{EE45FC49-DA70-4BC7-B9FB-1D37C1C59C71}">
      <dgm:prSet phldrT="[Text]"/>
      <dgm:spPr/>
      <dgm:t>
        <a:bodyPr/>
        <a:lstStyle/>
        <a:p>
          <a:r>
            <a:rPr lang="en-GB" dirty="0"/>
            <a:t>Practical: Recorded presentation (12 minutes) on quantitative and qualitative research</a:t>
          </a:r>
          <a:endParaRPr lang="en-US" dirty="0"/>
        </a:p>
      </dgm:t>
    </dgm:pt>
    <dgm:pt modelId="{C4DE8284-969F-4748-92AE-7CD1DBC418A1}" type="parTrans" cxnId="{EC77AD6A-C888-4D83-8F12-291E2EF03AB6}">
      <dgm:prSet/>
      <dgm:spPr/>
      <dgm:t>
        <a:bodyPr/>
        <a:lstStyle/>
        <a:p>
          <a:endParaRPr lang="en-US"/>
        </a:p>
      </dgm:t>
    </dgm:pt>
    <dgm:pt modelId="{D4B77878-8389-42A2-AFAF-0DB809589BDF}" type="sibTrans" cxnId="{EC77AD6A-C888-4D83-8F12-291E2EF03AB6}">
      <dgm:prSet/>
      <dgm:spPr/>
      <dgm:t>
        <a:bodyPr/>
        <a:lstStyle/>
        <a:p>
          <a:endParaRPr lang="en-US"/>
        </a:p>
      </dgm:t>
    </dgm:pt>
    <dgm:pt modelId="{CBA98DC4-3C6E-4BA9-B29C-8D6CC2A25349}">
      <dgm:prSet phldrT="[Text]"/>
      <dgm:spPr/>
      <dgm:t>
        <a:bodyPr/>
        <a:lstStyle/>
        <a:p>
          <a:r>
            <a:rPr lang="en-GB" b="1" dirty="0"/>
            <a:t>Submission Date</a:t>
          </a:r>
          <a:r>
            <a:rPr lang="en-GB" b="1" dirty="0">
              <a:solidFill>
                <a:schemeClr val="bg1"/>
              </a:solidFill>
            </a:rPr>
            <a:t>:  30.11.21</a:t>
          </a:r>
          <a:endParaRPr lang="en-US" dirty="0">
            <a:solidFill>
              <a:schemeClr val="bg1"/>
            </a:solidFill>
          </a:endParaRPr>
        </a:p>
      </dgm:t>
    </dgm:pt>
    <dgm:pt modelId="{FAF74D80-F28E-4407-B1A8-0825C4710F45}" type="parTrans" cxnId="{C9911F0A-04A4-4698-8166-3C9154DBC0CF}">
      <dgm:prSet/>
      <dgm:spPr/>
      <dgm:t>
        <a:bodyPr/>
        <a:lstStyle/>
        <a:p>
          <a:endParaRPr lang="en-US"/>
        </a:p>
      </dgm:t>
    </dgm:pt>
    <dgm:pt modelId="{B41E48FB-7334-4410-8565-8B648EA7D18B}" type="sibTrans" cxnId="{C9911F0A-04A4-4698-8166-3C9154DBC0CF}">
      <dgm:prSet/>
      <dgm:spPr/>
      <dgm:t>
        <a:bodyPr/>
        <a:lstStyle/>
        <a:p>
          <a:endParaRPr lang="en-US"/>
        </a:p>
      </dgm:t>
    </dgm:pt>
    <dgm:pt modelId="{CBA34F62-60C7-426F-8ADB-1D9206504D9E}">
      <dgm:prSet phldrT="[Text]"/>
      <dgm:spPr/>
      <dgm:t>
        <a:bodyPr/>
        <a:lstStyle/>
        <a:p>
          <a:r>
            <a:rPr lang="en-GB" b="1" dirty="0"/>
            <a:t>Assessment Component 2</a:t>
          </a:r>
          <a:endParaRPr lang="en-US" dirty="0"/>
        </a:p>
      </dgm:t>
    </dgm:pt>
    <dgm:pt modelId="{96FD8AA8-3DA6-4B84-B96A-00F2B2A2EE14}" type="parTrans" cxnId="{2CBD1F94-97B6-4C35-AED2-7D6CD6951DB1}">
      <dgm:prSet/>
      <dgm:spPr/>
      <dgm:t>
        <a:bodyPr/>
        <a:lstStyle/>
        <a:p>
          <a:endParaRPr lang="en-US"/>
        </a:p>
      </dgm:t>
    </dgm:pt>
    <dgm:pt modelId="{85FCFF46-ACFC-42F3-B815-5EE4988C7CFF}" type="sibTrans" cxnId="{2CBD1F94-97B6-4C35-AED2-7D6CD6951DB1}">
      <dgm:prSet/>
      <dgm:spPr/>
      <dgm:t>
        <a:bodyPr/>
        <a:lstStyle/>
        <a:p>
          <a:endParaRPr lang="en-US"/>
        </a:p>
      </dgm:t>
    </dgm:pt>
    <dgm:pt modelId="{4DE90E82-8D45-4C97-BDEE-B730EF8EB72B}">
      <dgm:prSet phldrT="[Text]"/>
      <dgm:spPr/>
      <dgm:t>
        <a:bodyPr/>
        <a:lstStyle/>
        <a:p>
          <a:r>
            <a:rPr lang="en-GB" dirty="0"/>
            <a:t>Practical assessment: Pilot Qualitative interview (1 hour)</a:t>
          </a:r>
          <a:endParaRPr lang="en-US" dirty="0"/>
        </a:p>
      </dgm:t>
    </dgm:pt>
    <dgm:pt modelId="{BC9B6156-2E65-4977-AC56-5DA1DCADFE47}" type="parTrans" cxnId="{58D1A290-9245-4873-BBDB-7C5C3EB05306}">
      <dgm:prSet/>
      <dgm:spPr/>
      <dgm:t>
        <a:bodyPr/>
        <a:lstStyle/>
        <a:p>
          <a:endParaRPr lang="en-US"/>
        </a:p>
      </dgm:t>
    </dgm:pt>
    <dgm:pt modelId="{F5799215-F6C9-4B13-83AA-EB919E89E26F}" type="sibTrans" cxnId="{58D1A290-9245-4873-BBDB-7C5C3EB05306}">
      <dgm:prSet/>
      <dgm:spPr/>
      <dgm:t>
        <a:bodyPr/>
        <a:lstStyle/>
        <a:p>
          <a:endParaRPr lang="en-US"/>
        </a:p>
      </dgm:t>
    </dgm:pt>
    <dgm:pt modelId="{CF551537-AF3C-491C-A3B0-F998EBD1D31E}">
      <dgm:prSet phldrT="[Text]"/>
      <dgm:spPr/>
      <dgm:t>
        <a:bodyPr/>
        <a:lstStyle/>
        <a:p>
          <a:r>
            <a:rPr lang="en-GB" b="1" dirty="0"/>
            <a:t>Submission Date: </a:t>
          </a:r>
          <a:r>
            <a:rPr lang="en-GB" b="1" dirty="0">
              <a:solidFill>
                <a:schemeClr val="bg1"/>
              </a:solidFill>
            </a:rPr>
            <a:t>11.01.2022</a:t>
          </a:r>
          <a:endParaRPr lang="en-US" dirty="0">
            <a:solidFill>
              <a:schemeClr val="bg1"/>
            </a:solidFill>
          </a:endParaRPr>
        </a:p>
      </dgm:t>
    </dgm:pt>
    <dgm:pt modelId="{CC545AE9-E0C6-460D-839E-D6B75745C17D}" type="parTrans" cxnId="{8720F8DC-8D5B-410D-9693-73FA94DD70D2}">
      <dgm:prSet/>
      <dgm:spPr/>
      <dgm:t>
        <a:bodyPr/>
        <a:lstStyle/>
        <a:p>
          <a:endParaRPr lang="en-US"/>
        </a:p>
      </dgm:t>
    </dgm:pt>
    <dgm:pt modelId="{FF4ECB94-8E72-493C-8C15-94F028D0020F}" type="sibTrans" cxnId="{8720F8DC-8D5B-410D-9693-73FA94DD70D2}">
      <dgm:prSet/>
      <dgm:spPr/>
      <dgm:t>
        <a:bodyPr/>
        <a:lstStyle/>
        <a:p>
          <a:endParaRPr lang="en-US"/>
        </a:p>
      </dgm:t>
    </dgm:pt>
    <dgm:pt modelId="{4D98EEF4-E8B6-4DF8-9D30-B4ABADA00D5C}">
      <dgm:prSet phldrT="[Text]"/>
      <dgm:spPr/>
      <dgm:t>
        <a:bodyPr/>
        <a:lstStyle/>
        <a:p>
          <a:r>
            <a:rPr lang="en-GB" b="1" dirty="0"/>
            <a:t>Assessment Component 3 </a:t>
          </a:r>
          <a:endParaRPr lang="en-US" dirty="0"/>
        </a:p>
      </dgm:t>
    </dgm:pt>
    <dgm:pt modelId="{823CFB02-FE6E-4EB9-B11A-AC540D5361FE}" type="parTrans" cxnId="{E1985007-2291-476E-8D82-59CB91929C7B}">
      <dgm:prSet/>
      <dgm:spPr/>
      <dgm:t>
        <a:bodyPr/>
        <a:lstStyle/>
        <a:p>
          <a:endParaRPr lang="en-US"/>
        </a:p>
      </dgm:t>
    </dgm:pt>
    <dgm:pt modelId="{58ACFAE6-2C6A-413D-B6AA-F92A83EF38D5}" type="sibTrans" cxnId="{E1985007-2291-476E-8D82-59CB91929C7B}">
      <dgm:prSet/>
      <dgm:spPr/>
      <dgm:t>
        <a:bodyPr/>
        <a:lstStyle/>
        <a:p>
          <a:endParaRPr lang="en-US"/>
        </a:p>
      </dgm:t>
    </dgm:pt>
    <dgm:pt modelId="{555EB99F-7E73-4D22-B4C5-111EFA0D3263}">
      <dgm:prSet phldrT="[Text]"/>
      <dgm:spPr/>
      <dgm:t>
        <a:bodyPr/>
        <a:lstStyle/>
        <a:p>
          <a:r>
            <a:rPr lang="en-GB" dirty="0"/>
            <a:t>Coursework: Critical and reflexive evaluation of work on this module </a:t>
          </a:r>
          <a:r>
            <a:rPr lang="en-GB" dirty="0">
              <a:solidFill>
                <a:schemeClr val="bg1"/>
              </a:solidFill>
            </a:rPr>
            <a:t>(2000 words)</a:t>
          </a:r>
          <a:endParaRPr lang="en-US" dirty="0">
            <a:solidFill>
              <a:schemeClr val="bg1"/>
            </a:solidFill>
          </a:endParaRPr>
        </a:p>
      </dgm:t>
    </dgm:pt>
    <dgm:pt modelId="{149C6F9D-BF7A-4F2C-91CC-698CAA966E3C}" type="parTrans" cxnId="{A17DFF7B-4466-4789-B441-9B259A1DAC1C}">
      <dgm:prSet/>
      <dgm:spPr/>
      <dgm:t>
        <a:bodyPr/>
        <a:lstStyle/>
        <a:p>
          <a:endParaRPr lang="en-US"/>
        </a:p>
      </dgm:t>
    </dgm:pt>
    <dgm:pt modelId="{F2018153-EF61-4575-81BB-8FEA39E5AD8F}" type="sibTrans" cxnId="{A17DFF7B-4466-4789-B441-9B259A1DAC1C}">
      <dgm:prSet/>
      <dgm:spPr/>
      <dgm:t>
        <a:bodyPr/>
        <a:lstStyle/>
        <a:p>
          <a:endParaRPr lang="en-US"/>
        </a:p>
      </dgm:t>
    </dgm:pt>
    <dgm:pt modelId="{BAEE61BA-D5C5-4B1E-9A89-B54FC1843899}">
      <dgm:prSet phldrT="[Text]"/>
      <dgm:spPr/>
      <dgm:t>
        <a:bodyPr/>
        <a:lstStyle/>
        <a:p>
          <a:r>
            <a:rPr lang="en-GB" b="1" dirty="0"/>
            <a:t>Submission Date: 31</a:t>
          </a:r>
          <a:r>
            <a:rPr lang="en-GB" b="1" dirty="0">
              <a:solidFill>
                <a:schemeClr val="bg1"/>
              </a:solidFill>
            </a:rPr>
            <a:t>.01.2022</a:t>
          </a:r>
          <a:endParaRPr lang="en-US" b="1" dirty="0">
            <a:solidFill>
              <a:schemeClr val="bg1"/>
            </a:solidFill>
          </a:endParaRPr>
        </a:p>
      </dgm:t>
    </dgm:pt>
    <dgm:pt modelId="{908F3EAE-96B9-4899-8816-B110175A1C39}" type="parTrans" cxnId="{D5158151-B846-4D20-9C3F-41CC5CAC9F17}">
      <dgm:prSet/>
      <dgm:spPr/>
      <dgm:t>
        <a:bodyPr/>
        <a:lstStyle/>
        <a:p>
          <a:endParaRPr lang="en-US"/>
        </a:p>
      </dgm:t>
    </dgm:pt>
    <dgm:pt modelId="{76AF28CD-A27A-4D8B-9FA6-2E35191BF09D}" type="sibTrans" cxnId="{D5158151-B846-4D20-9C3F-41CC5CAC9F17}">
      <dgm:prSet/>
      <dgm:spPr/>
      <dgm:t>
        <a:bodyPr/>
        <a:lstStyle/>
        <a:p>
          <a:endParaRPr lang="en-US"/>
        </a:p>
      </dgm:t>
    </dgm:pt>
    <dgm:pt modelId="{83EFC94B-B3E7-441E-B546-CE5E9F6DC8BA}" type="pres">
      <dgm:prSet presAssocID="{21C29FB3-1911-48F5-AB5B-031E67E236CE}" presName="linear" presStyleCnt="0">
        <dgm:presLayoutVars>
          <dgm:dir/>
          <dgm:resizeHandles val="exact"/>
        </dgm:presLayoutVars>
      </dgm:prSet>
      <dgm:spPr/>
    </dgm:pt>
    <dgm:pt modelId="{491D0BF1-A817-4005-B7B3-DFF370C96441}" type="pres">
      <dgm:prSet presAssocID="{300C2A90-224E-4866-9082-6A400E6B28EB}" presName="comp" presStyleCnt="0"/>
      <dgm:spPr/>
    </dgm:pt>
    <dgm:pt modelId="{67267A0C-4955-4F94-A4FA-E534F7A535FA}" type="pres">
      <dgm:prSet presAssocID="{300C2A90-224E-4866-9082-6A400E6B28EB}" presName="box" presStyleLbl="node1" presStyleIdx="0" presStyleCnt="3"/>
      <dgm:spPr/>
    </dgm:pt>
    <dgm:pt modelId="{0F152976-887D-48F6-A827-DEBB7E5108F7}" type="pres">
      <dgm:prSet presAssocID="{300C2A90-224E-4866-9082-6A400E6B28EB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333FF314-A275-47DB-8E7D-B56A4744514B}" type="pres">
      <dgm:prSet presAssocID="{300C2A90-224E-4866-9082-6A400E6B28EB}" presName="text" presStyleLbl="node1" presStyleIdx="0" presStyleCnt="3">
        <dgm:presLayoutVars>
          <dgm:bulletEnabled val="1"/>
        </dgm:presLayoutVars>
      </dgm:prSet>
      <dgm:spPr/>
    </dgm:pt>
    <dgm:pt modelId="{B7267D0D-75E0-4FF5-B943-8940AAC1AD88}" type="pres">
      <dgm:prSet presAssocID="{6C0878A4-4590-4D94-A507-27300B05006E}" presName="spacer" presStyleCnt="0"/>
      <dgm:spPr/>
    </dgm:pt>
    <dgm:pt modelId="{5E15304D-A9EA-4E73-9AF3-43D4F20C0A46}" type="pres">
      <dgm:prSet presAssocID="{CBA34F62-60C7-426F-8ADB-1D9206504D9E}" presName="comp" presStyleCnt="0"/>
      <dgm:spPr/>
    </dgm:pt>
    <dgm:pt modelId="{D6C3E7CB-3D50-4324-80AE-5DE8E4280E75}" type="pres">
      <dgm:prSet presAssocID="{CBA34F62-60C7-426F-8ADB-1D9206504D9E}" presName="box" presStyleLbl="node1" presStyleIdx="1" presStyleCnt="3"/>
      <dgm:spPr/>
    </dgm:pt>
    <dgm:pt modelId="{ECFB0FE4-C741-4C43-8513-613C0D710639}" type="pres">
      <dgm:prSet presAssocID="{CBA34F62-60C7-426F-8ADB-1D9206504D9E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B8A3391C-D60D-4C21-9B40-AB9FD021337B}" type="pres">
      <dgm:prSet presAssocID="{CBA34F62-60C7-426F-8ADB-1D9206504D9E}" presName="text" presStyleLbl="node1" presStyleIdx="1" presStyleCnt="3">
        <dgm:presLayoutVars>
          <dgm:bulletEnabled val="1"/>
        </dgm:presLayoutVars>
      </dgm:prSet>
      <dgm:spPr/>
    </dgm:pt>
    <dgm:pt modelId="{ED952DB7-9B8E-42B2-979E-6AB80B2F0030}" type="pres">
      <dgm:prSet presAssocID="{85FCFF46-ACFC-42F3-B815-5EE4988C7CFF}" presName="spacer" presStyleCnt="0"/>
      <dgm:spPr/>
    </dgm:pt>
    <dgm:pt modelId="{1AE9AF1C-06E2-45D8-B493-29AA3275D943}" type="pres">
      <dgm:prSet presAssocID="{4D98EEF4-E8B6-4DF8-9D30-B4ABADA00D5C}" presName="comp" presStyleCnt="0"/>
      <dgm:spPr/>
    </dgm:pt>
    <dgm:pt modelId="{B05DC520-C0F1-4881-885D-0312CA90F3EA}" type="pres">
      <dgm:prSet presAssocID="{4D98EEF4-E8B6-4DF8-9D30-B4ABADA00D5C}" presName="box" presStyleLbl="node1" presStyleIdx="2" presStyleCnt="3"/>
      <dgm:spPr/>
    </dgm:pt>
    <dgm:pt modelId="{630A6B98-0E01-497E-BC6A-C1D6A1344123}" type="pres">
      <dgm:prSet presAssocID="{4D98EEF4-E8B6-4DF8-9D30-B4ABADA00D5C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787B1266-3E03-408F-80AA-BDEDB4D746EE}" type="pres">
      <dgm:prSet presAssocID="{4D98EEF4-E8B6-4DF8-9D30-B4ABADA00D5C}" presName="text" presStyleLbl="node1" presStyleIdx="2" presStyleCnt="3">
        <dgm:presLayoutVars>
          <dgm:bulletEnabled val="1"/>
        </dgm:presLayoutVars>
      </dgm:prSet>
      <dgm:spPr/>
    </dgm:pt>
  </dgm:ptLst>
  <dgm:cxnLst>
    <dgm:cxn modelId="{E1985007-2291-476E-8D82-59CB91929C7B}" srcId="{21C29FB3-1911-48F5-AB5B-031E67E236CE}" destId="{4D98EEF4-E8B6-4DF8-9D30-B4ABADA00D5C}" srcOrd="2" destOrd="0" parTransId="{823CFB02-FE6E-4EB9-B11A-AC540D5361FE}" sibTransId="{58ACFAE6-2C6A-413D-B6AA-F92A83EF38D5}"/>
    <dgm:cxn modelId="{C9911F0A-04A4-4698-8166-3C9154DBC0CF}" srcId="{300C2A90-224E-4866-9082-6A400E6B28EB}" destId="{CBA98DC4-3C6E-4BA9-B29C-8D6CC2A25349}" srcOrd="1" destOrd="0" parTransId="{FAF74D80-F28E-4407-B1A8-0825C4710F45}" sibTransId="{B41E48FB-7334-4410-8565-8B648EA7D18B}"/>
    <dgm:cxn modelId="{B909390C-8B1A-46BB-B849-7004367EEBC2}" type="presOf" srcId="{EE45FC49-DA70-4BC7-B9FB-1D37C1C59C71}" destId="{333FF314-A275-47DB-8E7D-B56A4744514B}" srcOrd="1" destOrd="1" presId="urn:microsoft.com/office/officeart/2005/8/layout/vList4"/>
    <dgm:cxn modelId="{C5A33323-AAFC-49AF-92B4-0910FC074D9F}" type="presOf" srcId="{300C2A90-224E-4866-9082-6A400E6B28EB}" destId="{67267A0C-4955-4F94-A4FA-E534F7A535FA}" srcOrd="0" destOrd="0" presId="urn:microsoft.com/office/officeart/2005/8/layout/vList4"/>
    <dgm:cxn modelId="{7DAFDA48-805B-4909-989C-6816C57A4737}" type="presOf" srcId="{21C29FB3-1911-48F5-AB5B-031E67E236CE}" destId="{83EFC94B-B3E7-441E-B546-CE5E9F6DC8BA}" srcOrd="0" destOrd="0" presId="urn:microsoft.com/office/officeart/2005/8/layout/vList4"/>
    <dgm:cxn modelId="{EC77AD6A-C888-4D83-8F12-291E2EF03AB6}" srcId="{300C2A90-224E-4866-9082-6A400E6B28EB}" destId="{EE45FC49-DA70-4BC7-B9FB-1D37C1C59C71}" srcOrd="0" destOrd="0" parTransId="{C4DE8284-969F-4748-92AE-7CD1DBC418A1}" sibTransId="{D4B77878-8389-42A2-AFAF-0DB809589BDF}"/>
    <dgm:cxn modelId="{987AFA6B-F5A5-443C-8941-A292886D9632}" type="presOf" srcId="{BAEE61BA-D5C5-4B1E-9A89-B54FC1843899}" destId="{787B1266-3E03-408F-80AA-BDEDB4D746EE}" srcOrd="1" destOrd="2" presId="urn:microsoft.com/office/officeart/2005/8/layout/vList4"/>
    <dgm:cxn modelId="{D5158151-B846-4D20-9C3F-41CC5CAC9F17}" srcId="{4D98EEF4-E8B6-4DF8-9D30-B4ABADA00D5C}" destId="{BAEE61BA-D5C5-4B1E-9A89-B54FC1843899}" srcOrd="1" destOrd="0" parTransId="{908F3EAE-96B9-4899-8816-B110175A1C39}" sibTransId="{76AF28CD-A27A-4D8B-9FA6-2E35191BF09D}"/>
    <dgm:cxn modelId="{F1168B56-6FA3-4133-8CAE-B490F8FB8E45}" type="presOf" srcId="{4DE90E82-8D45-4C97-BDEE-B730EF8EB72B}" destId="{D6C3E7CB-3D50-4324-80AE-5DE8E4280E75}" srcOrd="0" destOrd="1" presId="urn:microsoft.com/office/officeart/2005/8/layout/vList4"/>
    <dgm:cxn modelId="{A17DFF7B-4466-4789-B441-9B259A1DAC1C}" srcId="{4D98EEF4-E8B6-4DF8-9D30-B4ABADA00D5C}" destId="{555EB99F-7E73-4D22-B4C5-111EFA0D3263}" srcOrd="0" destOrd="0" parTransId="{149C6F9D-BF7A-4F2C-91CC-698CAA966E3C}" sibTransId="{F2018153-EF61-4575-81BB-8FEA39E5AD8F}"/>
    <dgm:cxn modelId="{C731607F-830E-49B1-AFCC-01180975ABB2}" type="presOf" srcId="{CF551537-AF3C-491C-A3B0-F998EBD1D31E}" destId="{B8A3391C-D60D-4C21-9B40-AB9FD021337B}" srcOrd="1" destOrd="2" presId="urn:microsoft.com/office/officeart/2005/8/layout/vList4"/>
    <dgm:cxn modelId="{73E3FB8B-ED0F-4D3B-9C95-25753658A42E}" type="presOf" srcId="{CBA34F62-60C7-426F-8ADB-1D9206504D9E}" destId="{D6C3E7CB-3D50-4324-80AE-5DE8E4280E75}" srcOrd="0" destOrd="0" presId="urn:microsoft.com/office/officeart/2005/8/layout/vList4"/>
    <dgm:cxn modelId="{58D1A290-9245-4873-BBDB-7C5C3EB05306}" srcId="{CBA34F62-60C7-426F-8ADB-1D9206504D9E}" destId="{4DE90E82-8D45-4C97-BDEE-B730EF8EB72B}" srcOrd="0" destOrd="0" parTransId="{BC9B6156-2E65-4977-AC56-5DA1DCADFE47}" sibTransId="{F5799215-F6C9-4B13-83AA-EB919E89E26F}"/>
    <dgm:cxn modelId="{2CBD1F94-97B6-4C35-AED2-7D6CD6951DB1}" srcId="{21C29FB3-1911-48F5-AB5B-031E67E236CE}" destId="{CBA34F62-60C7-426F-8ADB-1D9206504D9E}" srcOrd="1" destOrd="0" parTransId="{96FD8AA8-3DA6-4B84-B96A-00F2B2A2EE14}" sibTransId="{85FCFF46-ACFC-42F3-B815-5EE4988C7CFF}"/>
    <dgm:cxn modelId="{F4F0BDA3-D652-49AB-AFF6-8EF655FA221F}" type="presOf" srcId="{CF551537-AF3C-491C-A3B0-F998EBD1D31E}" destId="{D6C3E7CB-3D50-4324-80AE-5DE8E4280E75}" srcOrd="0" destOrd="2" presId="urn:microsoft.com/office/officeart/2005/8/layout/vList4"/>
    <dgm:cxn modelId="{80D3C7AE-3D72-4DA7-97AB-4967D0096789}" type="presOf" srcId="{300C2A90-224E-4866-9082-6A400E6B28EB}" destId="{333FF314-A275-47DB-8E7D-B56A4744514B}" srcOrd="1" destOrd="0" presId="urn:microsoft.com/office/officeart/2005/8/layout/vList4"/>
    <dgm:cxn modelId="{53C382B3-7547-4D70-9927-3DCEF180FB91}" type="presOf" srcId="{4D98EEF4-E8B6-4DF8-9D30-B4ABADA00D5C}" destId="{787B1266-3E03-408F-80AA-BDEDB4D746EE}" srcOrd="1" destOrd="0" presId="urn:microsoft.com/office/officeart/2005/8/layout/vList4"/>
    <dgm:cxn modelId="{FD9107BC-62D5-4B6D-898A-D273734A3D9D}" type="presOf" srcId="{4DE90E82-8D45-4C97-BDEE-B730EF8EB72B}" destId="{B8A3391C-D60D-4C21-9B40-AB9FD021337B}" srcOrd="1" destOrd="1" presId="urn:microsoft.com/office/officeart/2005/8/layout/vList4"/>
    <dgm:cxn modelId="{5F039BC2-D881-4B61-91E0-901DE5BF0244}" type="presOf" srcId="{CBA98DC4-3C6E-4BA9-B29C-8D6CC2A25349}" destId="{67267A0C-4955-4F94-A4FA-E534F7A535FA}" srcOrd="0" destOrd="2" presId="urn:microsoft.com/office/officeart/2005/8/layout/vList4"/>
    <dgm:cxn modelId="{EA1AC0C5-BB6F-46AF-9F74-C6FD178D402C}" type="presOf" srcId="{555EB99F-7E73-4D22-B4C5-111EFA0D3263}" destId="{787B1266-3E03-408F-80AA-BDEDB4D746EE}" srcOrd="1" destOrd="1" presId="urn:microsoft.com/office/officeart/2005/8/layout/vList4"/>
    <dgm:cxn modelId="{9A178DCA-0FB4-4A81-9894-A30163BB02DD}" type="presOf" srcId="{EE45FC49-DA70-4BC7-B9FB-1D37C1C59C71}" destId="{67267A0C-4955-4F94-A4FA-E534F7A535FA}" srcOrd="0" destOrd="1" presId="urn:microsoft.com/office/officeart/2005/8/layout/vList4"/>
    <dgm:cxn modelId="{8720F8DC-8D5B-410D-9693-73FA94DD70D2}" srcId="{CBA34F62-60C7-426F-8ADB-1D9206504D9E}" destId="{CF551537-AF3C-491C-A3B0-F998EBD1D31E}" srcOrd="1" destOrd="0" parTransId="{CC545AE9-E0C6-460D-839E-D6B75745C17D}" sibTransId="{FF4ECB94-8E72-493C-8C15-94F028D0020F}"/>
    <dgm:cxn modelId="{8315B5E0-7DDE-422C-AFF1-CE1D3135684A}" srcId="{21C29FB3-1911-48F5-AB5B-031E67E236CE}" destId="{300C2A90-224E-4866-9082-6A400E6B28EB}" srcOrd="0" destOrd="0" parTransId="{C4DF8AEF-4491-4208-8AB5-5424D2AA1477}" sibTransId="{6C0878A4-4590-4D94-A507-27300B05006E}"/>
    <dgm:cxn modelId="{D238CFE6-FE11-4BE6-9F77-98C91AD970F0}" type="presOf" srcId="{CBA98DC4-3C6E-4BA9-B29C-8D6CC2A25349}" destId="{333FF314-A275-47DB-8E7D-B56A4744514B}" srcOrd="1" destOrd="2" presId="urn:microsoft.com/office/officeart/2005/8/layout/vList4"/>
    <dgm:cxn modelId="{3EF02DE9-1E5F-4A36-AEE4-D4ECAA684BA4}" type="presOf" srcId="{555EB99F-7E73-4D22-B4C5-111EFA0D3263}" destId="{B05DC520-C0F1-4881-885D-0312CA90F3EA}" srcOrd="0" destOrd="1" presId="urn:microsoft.com/office/officeart/2005/8/layout/vList4"/>
    <dgm:cxn modelId="{294194F4-B95A-4DE1-A339-522327CA1286}" type="presOf" srcId="{CBA34F62-60C7-426F-8ADB-1D9206504D9E}" destId="{B8A3391C-D60D-4C21-9B40-AB9FD021337B}" srcOrd="1" destOrd="0" presId="urn:microsoft.com/office/officeart/2005/8/layout/vList4"/>
    <dgm:cxn modelId="{0CDC2EFB-0B38-46CA-BD75-046BF0D25972}" type="presOf" srcId="{4D98EEF4-E8B6-4DF8-9D30-B4ABADA00D5C}" destId="{B05DC520-C0F1-4881-885D-0312CA90F3EA}" srcOrd="0" destOrd="0" presId="urn:microsoft.com/office/officeart/2005/8/layout/vList4"/>
    <dgm:cxn modelId="{C8E610FE-3B85-4A87-AC0E-8ECB6EE771A9}" type="presOf" srcId="{BAEE61BA-D5C5-4B1E-9A89-B54FC1843899}" destId="{B05DC520-C0F1-4881-885D-0312CA90F3EA}" srcOrd="0" destOrd="2" presId="urn:microsoft.com/office/officeart/2005/8/layout/vList4"/>
    <dgm:cxn modelId="{816B9406-1DD9-4F99-9027-6C04F5C2C600}" type="presParOf" srcId="{83EFC94B-B3E7-441E-B546-CE5E9F6DC8BA}" destId="{491D0BF1-A817-4005-B7B3-DFF370C96441}" srcOrd="0" destOrd="0" presId="urn:microsoft.com/office/officeart/2005/8/layout/vList4"/>
    <dgm:cxn modelId="{B6CA1F7D-992B-4DDD-AE49-2F900156EFF0}" type="presParOf" srcId="{491D0BF1-A817-4005-B7B3-DFF370C96441}" destId="{67267A0C-4955-4F94-A4FA-E534F7A535FA}" srcOrd="0" destOrd="0" presId="urn:microsoft.com/office/officeart/2005/8/layout/vList4"/>
    <dgm:cxn modelId="{433ADCCD-F172-4D26-A029-C8F3729BB5D9}" type="presParOf" srcId="{491D0BF1-A817-4005-B7B3-DFF370C96441}" destId="{0F152976-887D-48F6-A827-DEBB7E5108F7}" srcOrd="1" destOrd="0" presId="urn:microsoft.com/office/officeart/2005/8/layout/vList4"/>
    <dgm:cxn modelId="{DFF1B40E-C422-4AC8-A373-42CA32BA9C5A}" type="presParOf" srcId="{491D0BF1-A817-4005-B7B3-DFF370C96441}" destId="{333FF314-A275-47DB-8E7D-B56A4744514B}" srcOrd="2" destOrd="0" presId="urn:microsoft.com/office/officeart/2005/8/layout/vList4"/>
    <dgm:cxn modelId="{50C56C2A-BA94-4A96-A8F0-DBB434293E70}" type="presParOf" srcId="{83EFC94B-B3E7-441E-B546-CE5E9F6DC8BA}" destId="{B7267D0D-75E0-4FF5-B943-8940AAC1AD88}" srcOrd="1" destOrd="0" presId="urn:microsoft.com/office/officeart/2005/8/layout/vList4"/>
    <dgm:cxn modelId="{80974DBC-7114-4D05-AB08-6E7951F4C6B7}" type="presParOf" srcId="{83EFC94B-B3E7-441E-B546-CE5E9F6DC8BA}" destId="{5E15304D-A9EA-4E73-9AF3-43D4F20C0A46}" srcOrd="2" destOrd="0" presId="urn:microsoft.com/office/officeart/2005/8/layout/vList4"/>
    <dgm:cxn modelId="{F122674D-89D3-4238-B92C-9A33B4A80567}" type="presParOf" srcId="{5E15304D-A9EA-4E73-9AF3-43D4F20C0A46}" destId="{D6C3E7CB-3D50-4324-80AE-5DE8E4280E75}" srcOrd="0" destOrd="0" presId="urn:microsoft.com/office/officeart/2005/8/layout/vList4"/>
    <dgm:cxn modelId="{501F61D7-1BC8-4A69-89C9-66378CAEBCC1}" type="presParOf" srcId="{5E15304D-A9EA-4E73-9AF3-43D4F20C0A46}" destId="{ECFB0FE4-C741-4C43-8513-613C0D710639}" srcOrd="1" destOrd="0" presId="urn:microsoft.com/office/officeart/2005/8/layout/vList4"/>
    <dgm:cxn modelId="{91E0D7A0-6C80-4121-B2A3-71B19FECD985}" type="presParOf" srcId="{5E15304D-A9EA-4E73-9AF3-43D4F20C0A46}" destId="{B8A3391C-D60D-4C21-9B40-AB9FD021337B}" srcOrd="2" destOrd="0" presId="urn:microsoft.com/office/officeart/2005/8/layout/vList4"/>
    <dgm:cxn modelId="{632A9CE3-A4F8-4A7C-9580-88F9B2CAE719}" type="presParOf" srcId="{83EFC94B-B3E7-441E-B546-CE5E9F6DC8BA}" destId="{ED952DB7-9B8E-42B2-979E-6AB80B2F0030}" srcOrd="3" destOrd="0" presId="urn:microsoft.com/office/officeart/2005/8/layout/vList4"/>
    <dgm:cxn modelId="{E5229834-4973-43EB-A9AC-20B0C98939B9}" type="presParOf" srcId="{83EFC94B-B3E7-441E-B546-CE5E9F6DC8BA}" destId="{1AE9AF1C-06E2-45D8-B493-29AA3275D943}" srcOrd="4" destOrd="0" presId="urn:microsoft.com/office/officeart/2005/8/layout/vList4"/>
    <dgm:cxn modelId="{045ACE40-027A-407E-B3D1-553F133404E0}" type="presParOf" srcId="{1AE9AF1C-06E2-45D8-B493-29AA3275D943}" destId="{B05DC520-C0F1-4881-885D-0312CA90F3EA}" srcOrd="0" destOrd="0" presId="urn:microsoft.com/office/officeart/2005/8/layout/vList4"/>
    <dgm:cxn modelId="{7624DEF9-41FB-4E95-A07A-28D90A915F6F}" type="presParOf" srcId="{1AE9AF1C-06E2-45D8-B493-29AA3275D943}" destId="{630A6B98-0E01-497E-BC6A-C1D6A1344123}" srcOrd="1" destOrd="0" presId="urn:microsoft.com/office/officeart/2005/8/layout/vList4"/>
    <dgm:cxn modelId="{A2A00C1D-EF76-47FB-9BD8-2BB73E2937D3}" type="presParOf" srcId="{1AE9AF1C-06E2-45D8-B493-29AA3275D943}" destId="{787B1266-3E03-408F-80AA-BDEDB4D746E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C29FB3-1911-48F5-AB5B-031E67E236C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0C2A90-224E-4866-9082-6A400E6B28EB}">
      <dgm:prSet phldrT="[Text]"/>
      <dgm:spPr/>
      <dgm:t>
        <a:bodyPr/>
        <a:lstStyle/>
        <a:p>
          <a:r>
            <a:rPr lang="en-US" b="1" dirty="0"/>
            <a:t>Synchronous Learning</a:t>
          </a:r>
        </a:p>
      </dgm:t>
    </dgm:pt>
    <dgm:pt modelId="{C4DF8AEF-4491-4208-8AB5-5424D2AA1477}" type="parTrans" cxnId="{8315B5E0-7DDE-422C-AFF1-CE1D3135684A}">
      <dgm:prSet/>
      <dgm:spPr/>
      <dgm:t>
        <a:bodyPr/>
        <a:lstStyle/>
        <a:p>
          <a:endParaRPr lang="en-US"/>
        </a:p>
      </dgm:t>
    </dgm:pt>
    <dgm:pt modelId="{6C0878A4-4590-4D94-A507-27300B05006E}" type="sibTrans" cxnId="{8315B5E0-7DDE-422C-AFF1-CE1D3135684A}">
      <dgm:prSet/>
      <dgm:spPr/>
      <dgm:t>
        <a:bodyPr/>
        <a:lstStyle/>
        <a:p>
          <a:endParaRPr lang="en-US"/>
        </a:p>
      </dgm:t>
    </dgm:pt>
    <dgm:pt modelId="{CBA34F62-60C7-426F-8ADB-1D9206504D9E}">
      <dgm:prSet phldrT="[Text]"/>
      <dgm:spPr/>
      <dgm:t>
        <a:bodyPr/>
        <a:lstStyle/>
        <a:p>
          <a:r>
            <a:rPr lang="en-GB" b="1" dirty="0"/>
            <a:t>Asynchronous Learning</a:t>
          </a:r>
          <a:endParaRPr lang="en-US" dirty="0"/>
        </a:p>
      </dgm:t>
    </dgm:pt>
    <dgm:pt modelId="{96FD8AA8-3DA6-4B84-B96A-00F2B2A2EE14}" type="parTrans" cxnId="{2CBD1F94-97B6-4C35-AED2-7D6CD6951DB1}">
      <dgm:prSet/>
      <dgm:spPr/>
      <dgm:t>
        <a:bodyPr/>
        <a:lstStyle/>
        <a:p>
          <a:endParaRPr lang="en-US"/>
        </a:p>
      </dgm:t>
    </dgm:pt>
    <dgm:pt modelId="{85FCFF46-ACFC-42F3-B815-5EE4988C7CFF}" type="sibTrans" cxnId="{2CBD1F94-97B6-4C35-AED2-7D6CD6951DB1}">
      <dgm:prSet/>
      <dgm:spPr/>
      <dgm:t>
        <a:bodyPr/>
        <a:lstStyle/>
        <a:p>
          <a:endParaRPr lang="en-US"/>
        </a:p>
      </dgm:t>
    </dgm:pt>
    <dgm:pt modelId="{4DE90E82-8D45-4C97-BDEE-B730EF8EB72B}">
      <dgm:prSet phldrT="[Text]"/>
      <dgm:spPr/>
      <dgm:t>
        <a:bodyPr/>
        <a:lstStyle/>
        <a:p>
          <a:r>
            <a:rPr lang="en-US" dirty="0"/>
            <a:t>Pre recorded power points</a:t>
          </a:r>
        </a:p>
      </dgm:t>
    </dgm:pt>
    <dgm:pt modelId="{BC9B6156-2E65-4977-AC56-5DA1DCADFE47}" type="parTrans" cxnId="{58D1A290-9245-4873-BBDB-7C5C3EB05306}">
      <dgm:prSet/>
      <dgm:spPr/>
      <dgm:t>
        <a:bodyPr/>
        <a:lstStyle/>
        <a:p>
          <a:endParaRPr lang="en-US"/>
        </a:p>
      </dgm:t>
    </dgm:pt>
    <dgm:pt modelId="{F5799215-F6C9-4B13-83AA-EB919E89E26F}" type="sibTrans" cxnId="{58D1A290-9245-4873-BBDB-7C5C3EB05306}">
      <dgm:prSet/>
      <dgm:spPr/>
      <dgm:t>
        <a:bodyPr/>
        <a:lstStyle/>
        <a:p>
          <a:endParaRPr lang="en-US"/>
        </a:p>
      </dgm:t>
    </dgm:pt>
    <dgm:pt modelId="{EE45FC49-DA70-4BC7-B9FB-1D37C1C59C71}">
      <dgm:prSet phldrT="[Text]"/>
      <dgm:spPr/>
      <dgm:t>
        <a:bodyPr/>
        <a:lstStyle/>
        <a:p>
          <a:r>
            <a:rPr lang="en-US" dirty="0"/>
            <a:t>Interactive</a:t>
          </a:r>
        </a:p>
      </dgm:t>
    </dgm:pt>
    <dgm:pt modelId="{D4B77878-8389-42A2-AFAF-0DB809589BDF}" type="sibTrans" cxnId="{EC77AD6A-C888-4D83-8F12-291E2EF03AB6}">
      <dgm:prSet/>
      <dgm:spPr/>
      <dgm:t>
        <a:bodyPr/>
        <a:lstStyle/>
        <a:p>
          <a:endParaRPr lang="en-US"/>
        </a:p>
      </dgm:t>
    </dgm:pt>
    <dgm:pt modelId="{C4DE8284-969F-4748-92AE-7CD1DBC418A1}" type="parTrans" cxnId="{EC77AD6A-C888-4D83-8F12-291E2EF03AB6}">
      <dgm:prSet/>
      <dgm:spPr/>
      <dgm:t>
        <a:bodyPr/>
        <a:lstStyle/>
        <a:p>
          <a:endParaRPr lang="en-US"/>
        </a:p>
      </dgm:t>
    </dgm:pt>
    <dgm:pt modelId="{6DB3212A-AA7C-4671-892C-984A955618A5}">
      <dgm:prSet phldrT="[Text]"/>
      <dgm:spPr/>
      <dgm:t>
        <a:bodyPr/>
        <a:lstStyle/>
        <a:p>
          <a:r>
            <a:rPr lang="en-US" dirty="0"/>
            <a:t>Videos</a:t>
          </a:r>
        </a:p>
      </dgm:t>
    </dgm:pt>
    <dgm:pt modelId="{90E40B3D-E4C0-427F-B012-74DD0477C8FC}" type="parTrans" cxnId="{50609D7D-1D4C-40C6-85C3-721469F52B4C}">
      <dgm:prSet/>
      <dgm:spPr/>
      <dgm:t>
        <a:bodyPr/>
        <a:lstStyle/>
        <a:p>
          <a:endParaRPr lang="en-GB"/>
        </a:p>
      </dgm:t>
    </dgm:pt>
    <dgm:pt modelId="{68054BF0-9FEA-42BE-8460-DD54CF1CAED3}" type="sibTrans" cxnId="{50609D7D-1D4C-40C6-85C3-721469F52B4C}">
      <dgm:prSet/>
      <dgm:spPr/>
      <dgm:t>
        <a:bodyPr/>
        <a:lstStyle/>
        <a:p>
          <a:endParaRPr lang="en-GB"/>
        </a:p>
      </dgm:t>
    </dgm:pt>
    <dgm:pt modelId="{3F03DB94-16EE-4837-B341-33B4E9999207}">
      <dgm:prSet phldrT="[Text]"/>
      <dgm:spPr/>
      <dgm:t>
        <a:bodyPr/>
        <a:lstStyle/>
        <a:p>
          <a:r>
            <a:rPr lang="en-US" dirty="0"/>
            <a:t>Online resources</a:t>
          </a:r>
        </a:p>
      </dgm:t>
    </dgm:pt>
    <dgm:pt modelId="{4D4DBD04-F6FA-4695-A3CF-FAFD18C97AA2}" type="parTrans" cxnId="{2EE98B29-382F-41D1-A59F-052758D834E2}">
      <dgm:prSet/>
      <dgm:spPr/>
      <dgm:t>
        <a:bodyPr/>
        <a:lstStyle/>
        <a:p>
          <a:endParaRPr lang="en-GB"/>
        </a:p>
      </dgm:t>
    </dgm:pt>
    <dgm:pt modelId="{D017EE03-9888-4EA2-BC60-F256056683F8}" type="sibTrans" cxnId="{2EE98B29-382F-41D1-A59F-052758D834E2}">
      <dgm:prSet/>
      <dgm:spPr/>
      <dgm:t>
        <a:bodyPr/>
        <a:lstStyle/>
        <a:p>
          <a:endParaRPr lang="en-GB"/>
        </a:p>
      </dgm:t>
    </dgm:pt>
    <dgm:pt modelId="{AF74A73E-6E60-4A77-B603-94C40FA5568E}">
      <dgm:prSet phldrT="[Text]"/>
      <dgm:spPr/>
      <dgm:t>
        <a:bodyPr/>
        <a:lstStyle/>
        <a:p>
          <a:r>
            <a:rPr lang="en-US" dirty="0"/>
            <a:t>Microsoft Teams</a:t>
          </a:r>
        </a:p>
      </dgm:t>
    </dgm:pt>
    <dgm:pt modelId="{6A860C6A-8691-440C-96A9-A6316F97D99B}" type="parTrans" cxnId="{EAEA60BD-0921-4444-9F8F-1037B725277F}">
      <dgm:prSet/>
      <dgm:spPr/>
      <dgm:t>
        <a:bodyPr/>
        <a:lstStyle/>
        <a:p>
          <a:endParaRPr lang="en-GB"/>
        </a:p>
      </dgm:t>
    </dgm:pt>
    <dgm:pt modelId="{AE66E639-D854-45BE-A77F-3EFD91A45C25}" type="sibTrans" cxnId="{EAEA60BD-0921-4444-9F8F-1037B725277F}">
      <dgm:prSet/>
      <dgm:spPr/>
      <dgm:t>
        <a:bodyPr/>
        <a:lstStyle/>
        <a:p>
          <a:endParaRPr lang="en-GB"/>
        </a:p>
      </dgm:t>
    </dgm:pt>
    <dgm:pt modelId="{E7A242BE-736B-42B9-B1AE-6D56DB6FB5CE}">
      <dgm:prSet phldrT="[Text]"/>
      <dgm:spPr/>
      <dgm:t>
        <a:bodyPr/>
        <a:lstStyle/>
        <a:p>
          <a:endParaRPr lang="en-US" dirty="0"/>
        </a:p>
      </dgm:t>
    </dgm:pt>
    <dgm:pt modelId="{1A7456F5-0937-4A90-9FBE-3232A9BE934F}" type="parTrans" cxnId="{C4366EB4-66BC-4FFE-AEDF-8720416B0CB4}">
      <dgm:prSet/>
      <dgm:spPr/>
      <dgm:t>
        <a:bodyPr/>
        <a:lstStyle/>
        <a:p>
          <a:endParaRPr lang="en-GB"/>
        </a:p>
      </dgm:t>
    </dgm:pt>
    <dgm:pt modelId="{5B7F4E20-B042-479A-8256-45B7982C41EF}" type="sibTrans" cxnId="{C4366EB4-66BC-4FFE-AEDF-8720416B0CB4}">
      <dgm:prSet/>
      <dgm:spPr/>
      <dgm:t>
        <a:bodyPr/>
        <a:lstStyle/>
        <a:p>
          <a:endParaRPr lang="en-GB"/>
        </a:p>
      </dgm:t>
    </dgm:pt>
    <dgm:pt modelId="{87A97940-409F-4BBD-B695-ED705A56C946}">
      <dgm:prSet phldrT="[Text]"/>
      <dgm:spPr/>
      <dgm:t>
        <a:bodyPr/>
        <a:lstStyle/>
        <a:p>
          <a:r>
            <a:rPr lang="en-US" dirty="0"/>
            <a:t>Experiential workshops</a:t>
          </a:r>
        </a:p>
      </dgm:t>
    </dgm:pt>
    <dgm:pt modelId="{C775846B-D4F1-444E-9014-5AB6239E4882}" type="parTrans" cxnId="{C80BAB72-3F65-452F-AF57-1210C2180235}">
      <dgm:prSet/>
      <dgm:spPr/>
      <dgm:t>
        <a:bodyPr/>
        <a:lstStyle/>
        <a:p>
          <a:endParaRPr lang="en-GB"/>
        </a:p>
      </dgm:t>
    </dgm:pt>
    <dgm:pt modelId="{059B9CB7-27B8-4BA6-8840-637B8A99B8C0}" type="sibTrans" cxnId="{C80BAB72-3F65-452F-AF57-1210C2180235}">
      <dgm:prSet/>
      <dgm:spPr/>
      <dgm:t>
        <a:bodyPr/>
        <a:lstStyle/>
        <a:p>
          <a:endParaRPr lang="en-GB"/>
        </a:p>
      </dgm:t>
    </dgm:pt>
    <dgm:pt modelId="{83EFC94B-B3E7-441E-B546-CE5E9F6DC8BA}" type="pres">
      <dgm:prSet presAssocID="{21C29FB3-1911-48F5-AB5B-031E67E236CE}" presName="linear" presStyleCnt="0">
        <dgm:presLayoutVars>
          <dgm:dir/>
          <dgm:resizeHandles val="exact"/>
        </dgm:presLayoutVars>
      </dgm:prSet>
      <dgm:spPr/>
    </dgm:pt>
    <dgm:pt modelId="{491D0BF1-A817-4005-B7B3-DFF370C96441}" type="pres">
      <dgm:prSet presAssocID="{300C2A90-224E-4866-9082-6A400E6B28EB}" presName="comp" presStyleCnt="0"/>
      <dgm:spPr/>
    </dgm:pt>
    <dgm:pt modelId="{67267A0C-4955-4F94-A4FA-E534F7A535FA}" type="pres">
      <dgm:prSet presAssocID="{300C2A90-224E-4866-9082-6A400E6B28EB}" presName="box" presStyleLbl="node1" presStyleIdx="0" presStyleCnt="2"/>
      <dgm:spPr/>
    </dgm:pt>
    <dgm:pt modelId="{0F152976-887D-48F6-A827-DEBB7E5108F7}" type="pres">
      <dgm:prSet presAssocID="{300C2A90-224E-4866-9082-6A400E6B28EB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33FF314-A275-47DB-8E7D-B56A4744514B}" type="pres">
      <dgm:prSet presAssocID="{300C2A90-224E-4866-9082-6A400E6B28EB}" presName="text" presStyleLbl="node1" presStyleIdx="0" presStyleCnt="2">
        <dgm:presLayoutVars>
          <dgm:bulletEnabled val="1"/>
        </dgm:presLayoutVars>
      </dgm:prSet>
      <dgm:spPr/>
    </dgm:pt>
    <dgm:pt modelId="{B7267D0D-75E0-4FF5-B943-8940AAC1AD88}" type="pres">
      <dgm:prSet presAssocID="{6C0878A4-4590-4D94-A507-27300B05006E}" presName="spacer" presStyleCnt="0"/>
      <dgm:spPr/>
    </dgm:pt>
    <dgm:pt modelId="{5E15304D-A9EA-4E73-9AF3-43D4F20C0A46}" type="pres">
      <dgm:prSet presAssocID="{CBA34F62-60C7-426F-8ADB-1D9206504D9E}" presName="comp" presStyleCnt="0"/>
      <dgm:spPr/>
    </dgm:pt>
    <dgm:pt modelId="{D6C3E7CB-3D50-4324-80AE-5DE8E4280E75}" type="pres">
      <dgm:prSet presAssocID="{CBA34F62-60C7-426F-8ADB-1D9206504D9E}" presName="box" presStyleLbl="node1" presStyleIdx="1" presStyleCnt="2"/>
      <dgm:spPr/>
    </dgm:pt>
    <dgm:pt modelId="{ECFB0FE4-C741-4C43-8513-613C0D710639}" type="pres">
      <dgm:prSet presAssocID="{CBA34F62-60C7-426F-8ADB-1D9206504D9E}" presName="img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</dgm:pt>
    <dgm:pt modelId="{B8A3391C-D60D-4C21-9B40-AB9FD021337B}" type="pres">
      <dgm:prSet presAssocID="{CBA34F62-60C7-426F-8ADB-1D9206504D9E}" presName="text" presStyleLbl="node1" presStyleIdx="1" presStyleCnt="2">
        <dgm:presLayoutVars>
          <dgm:bulletEnabled val="1"/>
        </dgm:presLayoutVars>
      </dgm:prSet>
      <dgm:spPr/>
    </dgm:pt>
  </dgm:ptLst>
  <dgm:cxnLst>
    <dgm:cxn modelId="{B909390C-8B1A-46BB-B849-7004367EEBC2}" type="presOf" srcId="{EE45FC49-DA70-4BC7-B9FB-1D37C1C59C71}" destId="{333FF314-A275-47DB-8E7D-B56A4744514B}" srcOrd="1" destOrd="1" presId="urn:microsoft.com/office/officeart/2005/8/layout/vList4"/>
    <dgm:cxn modelId="{207A7A1B-DD98-42C7-9FEB-AD0E3590582B}" type="presOf" srcId="{E7A242BE-736B-42B9-B1AE-6D56DB6FB5CE}" destId="{67267A0C-4955-4F94-A4FA-E534F7A535FA}" srcOrd="0" destOrd="4" presId="urn:microsoft.com/office/officeart/2005/8/layout/vList4"/>
    <dgm:cxn modelId="{C5A33323-AAFC-49AF-92B4-0910FC074D9F}" type="presOf" srcId="{300C2A90-224E-4866-9082-6A400E6B28EB}" destId="{67267A0C-4955-4F94-A4FA-E534F7A535FA}" srcOrd="0" destOrd="0" presId="urn:microsoft.com/office/officeart/2005/8/layout/vList4"/>
    <dgm:cxn modelId="{2EE98B29-382F-41D1-A59F-052758D834E2}" srcId="{CBA34F62-60C7-426F-8ADB-1D9206504D9E}" destId="{3F03DB94-16EE-4837-B341-33B4E9999207}" srcOrd="2" destOrd="0" parTransId="{4D4DBD04-F6FA-4695-A3CF-FAFD18C97AA2}" sibTransId="{D017EE03-9888-4EA2-BC60-F256056683F8}"/>
    <dgm:cxn modelId="{7DAFDA48-805B-4909-989C-6816C57A4737}" type="presOf" srcId="{21C29FB3-1911-48F5-AB5B-031E67E236CE}" destId="{83EFC94B-B3E7-441E-B546-CE5E9F6DC8BA}" srcOrd="0" destOrd="0" presId="urn:microsoft.com/office/officeart/2005/8/layout/vList4"/>
    <dgm:cxn modelId="{68BCB369-F360-4824-8AD6-60D087DF4EA1}" type="presOf" srcId="{E7A242BE-736B-42B9-B1AE-6D56DB6FB5CE}" destId="{333FF314-A275-47DB-8E7D-B56A4744514B}" srcOrd="1" destOrd="4" presId="urn:microsoft.com/office/officeart/2005/8/layout/vList4"/>
    <dgm:cxn modelId="{F8A4844A-0550-43D1-95A3-B9D0A530C8FB}" type="presOf" srcId="{87A97940-409F-4BBD-B695-ED705A56C946}" destId="{67267A0C-4955-4F94-A4FA-E534F7A535FA}" srcOrd="0" destOrd="3" presId="urn:microsoft.com/office/officeart/2005/8/layout/vList4"/>
    <dgm:cxn modelId="{EC77AD6A-C888-4D83-8F12-291E2EF03AB6}" srcId="{300C2A90-224E-4866-9082-6A400E6B28EB}" destId="{EE45FC49-DA70-4BC7-B9FB-1D37C1C59C71}" srcOrd="0" destOrd="0" parTransId="{C4DE8284-969F-4748-92AE-7CD1DBC418A1}" sibTransId="{D4B77878-8389-42A2-AFAF-0DB809589BDF}"/>
    <dgm:cxn modelId="{FC95FD6C-B68F-4375-B9E0-6EF2F53F5D65}" type="presOf" srcId="{AF74A73E-6E60-4A77-B603-94C40FA5568E}" destId="{67267A0C-4955-4F94-A4FA-E534F7A535FA}" srcOrd="0" destOrd="2" presId="urn:microsoft.com/office/officeart/2005/8/layout/vList4"/>
    <dgm:cxn modelId="{E3271152-A1AC-4997-86AE-8958813B073D}" type="presOf" srcId="{6DB3212A-AA7C-4671-892C-984A955618A5}" destId="{B8A3391C-D60D-4C21-9B40-AB9FD021337B}" srcOrd="1" destOrd="2" presId="urn:microsoft.com/office/officeart/2005/8/layout/vList4"/>
    <dgm:cxn modelId="{C80BAB72-3F65-452F-AF57-1210C2180235}" srcId="{300C2A90-224E-4866-9082-6A400E6B28EB}" destId="{87A97940-409F-4BBD-B695-ED705A56C946}" srcOrd="2" destOrd="0" parTransId="{C775846B-D4F1-444E-9014-5AB6239E4882}" sibTransId="{059B9CB7-27B8-4BA6-8840-637B8A99B8C0}"/>
    <dgm:cxn modelId="{F1168B56-6FA3-4133-8CAE-B490F8FB8E45}" type="presOf" srcId="{4DE90E82-8D45-4C97-BDEE-B730EF8EB72B}" destId="{D6C3E7CB-3D50-4324-80AE-5DE8E4280E75}" srcOrd="0" destOrd="1" presId="urn:microsoft.com/office/officeart/2005/8/layout/vList4"/>
    <dgm:cxn modelId="{50609D7D-1D4C-40C6-85C3-721469F52B4C}" srcId="{CBA34F62-60C7-426F-8ADB-1D9206504D9E}" destId="{6DB3212A-AA7C-4671-892C-984A955618A5}" srcOrd="1" destOrd="0" parTransId="{90E40B3D-E4C0-427F-B012-74DD0477C8FC}" sibTransId="{68054BF0-9FEA-42BE-8460-DD54CF1CAED3}"/>
    <dgm:cxn modelId="{73E3FB8B-ED0F-4D3B-9C95-25753658A42E}" type="presOf" srcId="{CBA34F62-60C7-426F-8ADB-1D9206504D9E}" destId="{D6C3E7CB-3D50-4324-80AE-5DE8E4280E75}" srcOrd="0" destOrd="0" presId="urn:microsoft.com/office/officeart/2005/8/layout/vList4"/>
    <dgm:cxn modelId="{58D1A290-9245-4873-BBDB-7C5C3EB05306}" srcId="{CBA34F62-60C7-426F-8ADB-1D9206504D9E}" destId="{4DE90E82-8D45-4C97-BDEE-B730EF8EB72B}" srcOrd="0" destOrd="0" parTransId="{BC9B6156-2E65-4977-AC56-5DA1DCADFE47}" sibTransId="{F5799215-F6C9-4B13-83AA-EB919E89E26F}"/>
    <dgm:cxn modelId="{2CBD1F94-97B6-4C35-AED2-7D6CD6951DB1}" srcId="{21C29FB3-1911-48F5-AB5B-031E67E236CE}" destId="{CBA34F62-60C7-426F-8ADB-1D9206504D9E}" srcOrd="1" destOrd="0" parTransId="{96FD8AA8-3DA6-4B84-B96A-00F2B2A2EE14}" sibTransId="{85FCFF46-ACFC-42F3-B815-5EE4988C7CFF}"/>
    <dgm:cxn modelId="{C4523A99-04B6-4136-B7DC-091467E6412E}" type="presOf" srcId="{3F03DB94-16EE-4837-B341-33B4E9999207}" destId="{D6C3E7CB-3D50-4324-80AE-5DE8E4280E75}" srcOrd="0" destOrd="3" presId="urn:microsoft.com/office/officeart/2005/8/layout/vList4"/>
    <dgm:cxn modelId="{80D3C7AE-3D72-4DA7-97AB-4967D0096789}" type="presOf" srcId="{300C2A90-224E-4866-9082-6A400E6B28EB}" destId="{333FF314-A275-47DB-8E7D-B56A4744514B}" srcOrd="1" destOrd="0" presId="urn:microsoft.com/office/officeart/2005/8/layout/vList4"/>
    <dgm:cxn modelId="{C4366EB4-66BC-4FFE-AEDF-8720416B0CB4}" srcId="{300C2A90-224E-4866-9082-6A400E6B28EB}" destId="{E7A242BE-736B-42B9-B1AE-6D56DB6FB5CE}" srcOrd="3" destOrd="0" parTransId="{1A7456F5-0937-4A90-9FBE-3232A9BE934F}" sibTransId="{5B7F4E20-B042-479A-8256-45B7982C41EF}"/>
    <dgm:cxn modelId="{8112CFB4-9D17-40E2-A8E1-7DB35530E31E}" type="presOf" srcId="{3F03DB94-16EE-4837-B341-33B4E9999207}" destId="{B8A3391C-D60D-4C21-9B40-AB9FD021337B}" srcOrd="1" destOrd="3" presId="urn:microsoft.com/office/officeart/2005/8/layout/vList4"/>
    <dgm:cxn modelId="{FD9107BC-62D5-4B6D-898A-D273734A3D9D}" type="presOf" srcId="{4DE90E82-8D45-4C97-BDEE-B730EF8EB72B}" destId="{B8A3391C-D60D-4C21-9B40-AB9FD021337B}" srcOrd="1" destOrd="1" presId="urn:microsoft.com/office/officeart/2005/8/layout/vList4"/>
    <dgm:cxn modelId="{EAEA60BD-0921-4444-9F8F-1037B725277F}" srcId="{300C2A90-224E-4866-9082-6A400E6B28EB}" destId="{AF74A73E-6E60-4A77-B603-94C40FA5568E}" srcOrd="1" destOrd="0" parTransId="{6A860C6A-8691-440C-96A9-A6316F97D99B}" sibTransId="{AE66E639-D854-45BE-A77F-3EFD91A45C25}"/>
    <dgm:cxn modelId="{9A178DCA-0FB4-4A81-9894-A30163BB02DD}" type="presOf" srcId="{EE45FC49-DA70-4BC7-B9FB-1D37C1C59C71}" destId="{67267A0C-4955-4F94-A4FA-E534F7A535FA}" srcOrd="0" destOrd="1" presId="urn:microsoft.com/office/officeart/2005/8/layout/vList4"/>
    <dgm:cxn modelId="{2EBB18CB-535E-4185-883F-C962AB782533}" type="presOf" srcId="{6DB3212A-AA7C-4671-892C-984A955618A5}" destId="{D6C3E7CB-3D50-4324-80AE-5DE8E4280E75}" srcOrd="0" destOrd="2" presId="urn:microsoft.com/office/officeart/2005/8/layout/vList4"/>
    <dgm:cxn modelId="{2B15CADA-342E-4D9C-9D8F-011456FA741C}" type="presOf" srcId="{AF74A73E-6E60-4A77-B603-94C40FA5568E}" destId="{333FF314-A275-47DB-8E7D-B56A4744514B}" srcOrd="1" destOrd="2" presId="urn:microsoft.com/office/officeart/2005/8/layout/vList4"/>
    <dgm:cxn modelId="{8315B5E0-7DDE-422C-AFF1-CE1D3135684A}" srcId="{21C29FB3-1911-48F5-AB5B-031E67E236CE}" destId="{300C2A90-224E-4866-9082-6A400E6B28EB}" srcOrd="0" destOrd="0" parTransId="{C4DF8AEF-4491-4208-8AB5-5424D2AA1477}" sibTransId="{6C0878A4-4590-4D94-A507-27300B05006E}"/>
    <dgm:cxn modelId="{07C054E9-D267-4AF6-82E1-281BA624F4F0}" type="presOf" srcId="{87A97940-409F-4BBD-B695-ED705A56C946}" destId="{333FF314-A275-47DB-8E7D-B56A4744514B}" srcOrd="1" destOrd="3" presId="urn:microsoft.com/office/officeart/2005/8/layout/vList4"/>
    <dgm:cxn modelId="{294194F4-B95A-4DE1-A339-522327CA1286}" type="presOf" srcId="{CBA34F62-60C7-426F-8ADB-1D9206504D9E}" destId="{B8A3391C-D60D-4C21-9B40-AB9FD021337B}" srcOrd="1" destOrd="0" presId="urn:microsoft.com/office/officeart/2005/8/layout/vList4"/>
    <dgm:cxn modelId="{816B9406-1DD9-4F99-9027-6C04F5C2C600}" type="presParOf" srcId="{83EFC94B-B3E7-441E-B546-CE5E9F6DC8BA}" destId="{491D0BF1-A817-4005-B7B3-DFF370C96441}" srcOrd="0" destOrd="0" presId="urn:microsoft.com/office/officeart/2005/8/layout/vList4"/>
    <dgm:cxn modelId="{B6CA1F7D-992B-4DDD-AE49-2F900156EFF0}" type="presParOf" srcId="{491D0BF1-A817-4005-B7B3-DFF370C96441}" destId="{67267A0C-4955-4F94-A4FA-E534F7A535FA}" srcOrd="0" destOrd="0" presId="urn:microsoft.com/office/officeart/2005/8/layout/vList4"/>
    <dgm:cxn modelId="{433ADCCD-F172-4D26-A029-C8F3729BB5D9}" type="presParOf" srcId="{491D0BF1-A817-4005-B7B3-DFF370C96441}" destId="{0F152976-887D-48F6-A827-DEBB7E5108F7}" srcOrd="1" destOrd="0" presId="urn:microsoft.com/office/officeart/2005/8/layout/vList4"/>
    <dgm:cxn modelId="{DFF1B40E-C422-4AC8-A373-42CA32BA9C5A}" type="presParOf" srcId="{491D0BF1-A817-4005-B7B3-DFF370C96441}" destId="{333FF314-A275-47DB-8E7D-B56A4744514B}" srcOrd="2" destOrd="0" presId="urn:microsoft.com/office/officeart/2005/8/layout/vList4"/>
    <dgm:cxn modelId="{50C56C2A-BA94-4A96-A8F0-DBB434293E70}" type="presParOf" srcId="{83EFC94B-B3E7-441E-B546-CE5E9F6DC8BA}" destId="{B7267D0D-75E0-4FF5-B943-8940AAC1AD88}" srcOrd="1" destOrd="0" presId="urn:microsoft.com/office/officeart/2005/8/layout/vList4"/>
    <dgm:cxn modelId="{80974DBC-7114-4D05-AB08-6E7951F4C6B7}" type="presParOf" srcId="{83EFC94B-B3E7-441E-B546-CE5E9F6DC8BA}" destId="{5E15304D-A9EA-4E73-9AF3-43D4F20C0A46}" srcOrd="2" destOrd="0" presId="urn:microsoft.com/office/officeart/2005/8/layout/vList4"/>
    <dgm:cxn modelId="{F122674D-89D3-4238-B92C-9A33B4A80567}" type="presParOf" srcId="{5E15304D-A9EA-4E73-9AF3-43D4F20C0A46}" destId="{D6C3E7CB-3D50-4324-80AE-5DE8E4280E75}" srcOrd="0" destOrd="0" presId="urn:microsoft.com/office/officeart/2005/8/layout/vList4"/>
    <dgm:cxn modelId="{501F61D7-1BC8-4A69-89C9-66378CAEBCC1}" type="presParOf" srcId="{5E15304D-A9EA-4E73-9AF3-43D4F20C0A46}" destId="{ECFB0FE4-C741-4C43-8513-613C0D710639}" srcOrd="1" destOrd="0" presId="urn:microsoft.com/office/officeart/2005/8/layout/vList4"/>
    <dgm:cxn modelId="{91E0D7A0-6C80-4121-B2A3-71B19FECD985}" type="presParOf" srcId="{5E15304D-A9EA-4E73-9AF3-43D4F20C0A46}" destId="{B8A3391C-D60D-4C21-9B40-AB9FD021337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4A7C7E-4838-4F39-8F38-82E71AAB48D8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A0ABF9C-E82D-41E4-8D70-C7D94DCB908F}">
      <dgm:prSet/>
      <dgm:spPr/>
      <dgm:t>
        <a:bodyPr/>
        <a:lstStyle/>
        <a:p>
          <a:r>
            <a:rPr lang="en-GB"/>
            <a:t>UWTSD: Student Regulations  </a:t>
          </a:r>
          <a:endParaRPr lang="en-US"/>
        </a:p>
      </dgm:t>
    </dgm:pt>
    <dgm:pt modelId="{75DD04DD-6307-4205-AFB3-0B1BFDF72114}" type="parTrans" cxnId="{B403C81A-A416-4D59-AE9D-8F0A92329F7B}">
      <dgm:prSet/>
      <dgm:spPr/>
      <dgm:t>
        <a:bodyPr/>
        <a:lstStyle/>
        <a:p>
          <a:endParaRPr lang="en-US"/>
        </a:p>
      </dgm:t>
    </dgm:pt>
    <dgm:pt modelId="{859CC8C8-1B03-4C54-8BE2-AEF19A786245}" type="sibTrans" cxnId="{B403C81A-A416-4D59-AE9D-8F0A92329F7B}">
      <dgm:prSet/>
      <dgm:spPr/>
      <dgm:t>
        <a:bodyPr/>
        <a:lstStyle/>
        <a:p>
          <a:endParaRPr lang="en-US"/>
        </a:p>
      </dgm:t>
    </dgm:pt>
    <dgm:pt modelId="{4DDBA75D-8D7A-4BFA-9B2E-8E2028A073A0}">
      <dgm:prSet/>
      <dgm:spPr/>
      <dgm:t>
        <a:bodyPr/>
        <a:lstStyle/>
        <a:p>
          <a:r>
            <a:rPr lang="en-GB"/>
            <a:t>UWTSD: Research Ethics and Integrity Code of Conduct</a:t>
          </a:r>
          <a:endParaRPr lang="en-US"/>
        </a:p>
      </dgm:t>
    </dgm:pt>
    <dgm:pt modelId="{54502E27-7697-4605-98C7-1F5292E1EE2F}" type="parTrans" cxnId="{237CD935-8DB6-407C-B71C-00CD12FD7AB8}">
      <dgm:prSet/>
      <dgm:spPr/>
      <dgm:t>
        <a:bodyPr/>
        <a:lstStyle/>
        <a:p>
          <a:endParaRPr lang="en-US"/>
        </a:p>
      </dgm:t>
    </dgm:pt>
    <dgm:pt modelId="{09A03E68-0653-4BD5-9D62-733A37A8E9A0}" type="sibTrans" cxnId="{237CD935-8DB6-407C-B71C-00CD12FD7AB8}">
      <dgm:prSet/>
      <dgm:spPr/>
      <dgm:t>
        <a:bodyPr/>
        <a:lstStyle/>
        <a:p>
          <a:endParaRPr lang="en-US"/>
        </a:p>
      </dgm:t>
    </dgm:pt>
    <dgm:pt modelId="{D1C01753-CAEE-4E04-BB35-4F424A0D4772}">
      <dgm:prSet/>
      <dgm:spPr/>
      <dgm:t>
        <a:bodyPr/>
        <a:lstStyle/>
        <a:p>
          <a:r>
            <a:rPr lang="en-GB"/>
            <a:t>BACP: Ethical Guidelines for Research in the Counselling Professions</a:t>
          </a:r>
          <a:endParaRPr lang="en-US"/>
        </a:p>
      </dgm:t>
    </dgm:pt>
    <dgm:pt modelId="{0E5B2E45-975F-4EB2-8BEB-F0445B0BAA96}" type="parTrans" cxnId="{74132953-07CE-49F2-8ABD-AFB45239E872}">
      <dgm:prSet/>
      <dgm:spPr/>
      <dgm:t>
        <a:bodyPr/>
        <a:lstStyle/>
        <a:p>
          <a:endParaRPr lang="en-US"/>
        </a:p>
      </dgm:t>
    </dgm:pt>
    <dgm:pt modelId="{4F8A65C9-8F06-4DFE-A24C-D1BE75C704F3}" type="sibTrans" cxnId="{74132953-07CE-49F2-8ABD-AFB45239E872}">
      <dgm:prSet/>
      <dgm:spPr/>
      <dgm:t>
        <a:bodyPr/>
        <a:lstStyle/>
        <a:p>
          <a:endParaRPr lang="en-US"/>
        </a:p>
      </dgm:t>
    </dgm:pt>
    <dgm:pt modelId="{A48EB715-13BA-47E9-94C7-640AAD88896E}">
      <dgm:prSet/>
      <dgm:spPr/>
      <dgm:t>
        <a:bodyPr/>
        <a:lstStyle/>
        <a:p>
          <a:r>
            <a:rPr lang="en-GB"/>
            <a:t>BERA: British Educational Research Association</a:t>
          </a:r>
          <a:endParaRPr lang="en-US"/>
        </a:p>
      </dgm:t>
    </dgm:pt>
    <dgm:pt modelId="{46DFCEF9-8B6D-44D2-AA66-762575F1EE93}" type="parTrans" cxnId="{0D3340DD-134B-4540-9610-376401AA4E27}">
      <dgm:prSet/>
      <dgm:spPr/>
      <dgm:t>
        <a:bodyPr/>
        <a:lstStyle/>
        <a:p>
          <a:endParaRPr lang="en-US"/>
        </a:p>
      </dgm:t>
    </dgm:pt>
    <dgm:pt modelId="{9148A6A8-755F-4A39-B583-423DB7A2FEAB}" type="sibTrans" cxnId="{0D3340DD-134B-4540-9610-376401AA4E27}">
      <dgm:prSet/>
      <dgm:spPr/>
      <dgm:t>
        <a:bodyPr/>
        <a:lstStyle/>
        <a:p>
          <a:endParaRPr lang="en-US"/>
        </a:p>
      </dgm:t>
    </dgm:pt>
    <dgm:pt modelId="{19E55198-D2FB-4921-A2FE-2C2CA3FFED93}">
      <dgm:prSet/>
      <dgm:spPr/>
      <dgm:t>
        <a:bodyPr/>
        <a:lstStyle/>
        <a:p>
          <a:r>
            <a:rPr lang="en-GB"/>
            <a:t>BERA: Ethical Guidelines</a:t>
          </a:r>
          <a:endParaRPr lang="en-US"/>
        </a:p>
      </dgm:t>
    </dgm:pt>
    <dgm:pt modelId="{60C774B9-75A3-4132-B335-4299A0F7AE2F}" type="parTrans" cxnId="{75E9E655-5C36-421C-B091-568DD31C9771}">
      <dgm:prSet/>
      <dgm:spPr/>
      <dgm:t>
        <a:bodyPr/>
        <a:lstStyle/>
        <a:p>
          <a:endParaRPr lang="en-US"/>
        </a:p>
      </dgm:t>
    </dgm:pt>
    <dgm:pt modelId="{F649EA2F-7D5B-4D5D-8ABD-E941091F63BE}" type="sibTrans" cxnId="{75E9E655-5C36-421C-B091-568DD31C9771}">
      <dgm:prSet/>
      <dgm:spPr/>
      <dgm:t>
        <a:bodyPr/>
        <a:lstStyle/>
        <a:p>
          <a:endParaRPr lang="en-US"/>
        </a:p>
      </dgm:t>
    </dgm:pt>
    <dgm:pt modelId="{1E2517FD-6B17-4140-AC84-A96F5CF1E839}">
      <dgm:prSet/>
      <dgm:spPr/>
      <dgm:t>
        <a:bodyPr/>
        <a:lstStyle/>
        <a:p>
          <a:r>
            <a:rPr lang="en-GB"/>
            <a:t>BPS: Code of Ethics and Conduct</a:t>
          </a:r>
          <a:endParaRPr lang="en-US"/>
        </a:p>
      </dgm:t>
    </dgm:pt>
    <dgm:pt modelId="{431D2E18-887C-4FA3-847B-06E7C44FBCFC}" type="parTrans" cxnId="{79783C44-D7CE-4287-9F43-AE2E99F816D9}">
      <dgm:prSet/>
      <dgm:spPr/>
      <dgm:t>
        <a:bodyPr/>
        <a:lstStyle/>
        <a:p>
          <a:endParaRPr lang="en-US"/>
        </a:p>
      </dgm:t>
    </dgm:pt>
    <dgm:pt modelId="{8A8861F4-DC99-4B8D-BD01-4FD00B4F9E0E}" type="sibTrans" cxnId="{79783C44-D7CE-4287-9F43-AE2E99F816D9}">
      <dgm:prSet/>
      <dgm:spPr/>
      <dgm:t>
        <a:bodyPr/>
        <a:lstStyle/>
        <a:p>
          <a:endParaRPr lang="en-US"/>
        </a:p>
      </dgm:t>
    </dgm:pt>
    <dgm:pt modelId="{119EDDE1-0C00-41B3-8296-EEC516961932}" type="pres">
      <dgm:prSet presAssocID="{494A7C7E-4838-4F39-8F38-82E71AAB48D8}" presName="vert0" presStyleCnt="0">
        <dgm:presLayoutVars>
          <dgm:dir/>
          <dgm:animOne val="branch"/>
          <dgm:animLvl val="lvl"/>
        </dgm:presLayoutVars>
      </dgm:prSet>
      <dgm:spPr/>
    </dgm:pt>
    <dgm:pt modelId="{7A36CD12-EE1D-45D0-A089-7D204871FAA6}" type="pres">
      <dgm:prSet presAssocID="{CA0ABF9C-E82D-41E4-8D70-C7D94DCB908F}" presName="thickLine" presStyleLbl="alignNode1" presStyleIdx="0" presStyleCnt="6"/>
      <dgm:spPr/>
    </dgm:pt>
    <dgm:pt modelId="{827DE1A3-D831-487D-8CD0-96EAF59F6C55}" type="pres">
      <dgm:prSet presAssocID="{CA0ABF9C-E82D-41E4-8D70-C7D94DCB908F}" presName="horz1" presStyleCnt="0"/>
      <dgm:spPr/>
    </dgm:pt>
    <dgm:pt modelId="{D41998C1-31C8-4F1D-8E23-D5441C238E77}" type="pres">
      <dgm:prSet presAssocID="{CA0ABF9C-E82D-41E4-8D70-C7D94DCB908F}" presName="tx1" presStyleLbl="revTx" presStyleIdx="0" presStyleCnt="6"/>
      <dgm:spPr/>
    </dgm:pt>
    <dgm:pt modelId="{D381B827-8AC7-4E57-9D9B-7C3F97373E4D}" type="pres">
      <dgm:prSet presAssocID="{CA0ABF9C-E82D-41E4-8D70-C7D94DCB908F}" presName="vert1" presStyleCnt="0"/>
      <dgm:spPr/>
    </dgm:pt>
    <dgm:pt modelId="{82E3659D-0E64-428A-A87B-85CB1FD23497}" type="pres">
      <dgm:prSet presAssocID="{4DDBA75D-8D7A-4BFA-9B2E-8E2028A073A0}" presName="thickLine" presStyleLbl="alignNode1" presStyleIdx="1" presStyleCnt="6"/>
      <dgm:spPr/>
    </dgm:pt>
    <dgm:pt modelId="{A80E5BC0-A9B7-44AA-A36C-4AFBB93DADE7}" type="pres">
      <dgm:prSet presAssocID="{4DDBA75D-8D7A-4BFA-9B2E-8E2028A073A0}" presName="horz1" presStyleCnt="0"/>
      <dgm:spPr/>
    </dgm:pt>
    <dgm:pt modelId="{641450D8-8EAA-4914-A17B-EC752BD3A0CE}" type="pres">
      <dgm:prSet presAssocID="{4DDBA75D-8D7A-4BFA-9B2E-8E2028A073A0}" presName="tx1" presStyleLbl="revTx" presStyleIdx="1" presStyleCnt="6"/>
      <dgm:spPr/>
    </dgm:pt>
    <dgm:pt modelId="{B5F69D79-619E-408A-AFD6-BAF58CDCBD99}" type="pres">
      <dgm:prSet presAssocID="{4DDBA75D-8D7A-4BFA-9B2E-8E2028A073A0}" presName="vert1" presStyleCnt="0"/>
      <dgm:spPr/>
    </dgm:pt>
    <dgm:pt modelId="{DBE6BD62-45A8-4EA7-94F4-6BCE75AC13ED}" type="pres">
      <dgm:prSet presAssocID="{D1C01753-CAEE-4E04-BB35-4F424A0D4772}" presName="thickLine" presStyleLbl="alignNode1" presStyleIdx="2" presStyleCnt="6"/>
      <dgm:spPr/>
    </dgm:pt>
    <dgm:pt modelId="{D4C087BF-C493-43B3-8C5B-EB5748C41AA4}" type="pres">
      <dgm:prSet presAssocID="{D1C01753-CAEE-4E04-BB35-4F424A0D4772}" presName="horz1" presStyleCnt="0"/>
      <dgm:spPr/>
    </dgm:pt>
    <dgm:pt modelId="{BF9D3730-4B6C-416A-9B43-FED366F10E11}" type="pres">
      <dgm:prSet presAssocID="{D1C01753-CAEE-4E04-BB35-4F424A0D4772}" presName="tx1" presStyleLbl="revTx" presStyleIdx="2" presStyleCnt="6"/>
      <dgm:spPr/>
    </dgm:pt>
    <dgm:pt modelId="{31D7664B-D056-4813-BF46-F294C5412CC8}" type="pres">
      <dgm:prSet presAssocID="{D1C01753-CAEE-4E04-BB35-4F424A0D4772}" presName="vert1" presStyleCnt="0"/>
      <dgm:spPr/>
    </dgm:pt>
    <dgm:pt modelId="{AFA7378B-A5FA-41A2-8E10-607A544BEC86}" type="pres">
      <dgm:prSet presAssocID="{A48EB715-13BA-47E9-94C7-640AAD88896E}" presName="thickLine" presStyleLbl="alignNode1" presStyleIdx="3" presStyleCnt="6"/>
      <dgm:spPr/>
    </dgm:pt>
    <dgm:pt modelId="{8928F03E-0DDB-4C30-B687-5CAA94ED2BE3}" type="pres">
      <dgm:prSet presAssocID="{A48EB715-13BA-47E9-94C7-640AAD88896E}" presName="horz1" presStyleCnt="0"/>
      <dgm:spPr/>
    </dgm:pt>
    <dgm:pt modelId="{483936BE-B6C9-478A-8A33-9010ACFBAA1B}" type="pres">
      <dgm:prSet presAssocID="{A48EB715-13BA-47E9-94C7-640AAD88896E}" presName="tx1" presStyleLbl="revTx" presStyleIdx="3" presStyleCnt="6"/>
      <dgm:spPr/>
    </dgm:pt>
    <dgm:pt modelId="{DAB1F1F6-7282-4B9C-BDAC-3468F08DB171}" type="pres">
      <dgm:prSet presAssocID="{A48EB715-13BA-47E9-94C7-640AAD88896E}" presName="vert1" presStyleCnt="0"/>
      <dgm:spPr/>
    </dgm:pt>
    <dgm:pt modelId="{D39B5753-AF2C-48E6-8D87-0E1C0E66ABE2}" type="pres">
      <dgm:prSet presAssocID="{19E55198-D2FB-4921-A2FE-2C2CA3FFED93}" presName="thickLine" presStyleLbl="alignNode1" presStyleIdx="4" presStyleCnt="6"/>
      <dgm:spPr/>
    </dgm:pt>
    <dgm:pt modelId="{2D500034-86A9-4997-8AB4-DE0187492A47}" type="pres">
      <dgm:prSet presAssocID="{19E55198-D2FB-4921-A2FE-2C2CA3FFED93}" presName="horz1" presStyleCnt="0"/>
      <dgm:spPr/>
    </dgm:pt>
    <dgm:pt modelId="{7B878B76-58F5-458E-9513-E4B62EB90934}" type="pres">
      <dgm:prSet presAssocID="{19E55198-D2FB-4921-A2FE-2C2CA3FFED93}" presName="tx1" presStyleLbl="revTx" presStyleIdx="4" presStyleCnt="6"/>
      <dgm:spPr/>
    </dgm:pt>
    <dgm:pt modelId="{35AD340C-666A-45C9-8E06-6EAF9684F1C0}" type="pres">
      <dgm:prSet presAssocID="{19E55198-D2FB-4921-A2FE-2C2CA3FFED93}" presName="vert1" presStyleCnt="0"/>
      <dgm:spPr/>
    </dgm:pt>
    <dgm:pt modelId="{18C604FC-4544-40E7-82CA-2620DCB6F294}" type="pres">
      <dgm:prSet presAssocID="{1E2517FD-6B17-4140-AC84-A96F5CF1E839}" presName="thickLine" presStyleLbl="alignNode1" presStyleIdx="5" presStyleCnt="6"/>
      <dgm:spPr/>
    </dgm:pt>
    <dgm:pt modelId="{CE072246-477B-4075-9318-EA30A839A24A}" type="pres">
      <dgm:prSet presAssocID="{1E2517FD-6B17-4140-AC84-A96F5CF1E839}" presName="horz1" presStyleCnt="0"/>
      <dgm:spPr/>
    </dgm:pt>
    <dgm:pt modelId="{9BA46DF0-4675-45C2-AEAF-65EBD02E0C8F}" type="pres">
      <dgm:prSet presAssocID="{1E2517FD-6B17-4140-AC84-A96F5CF1E839}" presName="tx1" presStyleLbl="revTx" presStyleIdx="5" presStyleCnt="6"/>
      <dgm:spPr/>
    </dgm:pt>
    <dgm:pt modelId="{C9EE61E9-21CB-4834-905D-D3E69C544CBD}" type="pres">
      <dgm:prSet presAssocID="{1E2517FD-6B17-4140-AC84-A96F5CF1E839}" presName="vert1" presStyleCnt="0"/>
      <dgm:spPr/>
    </dgm:pt>
  </dgm:ptLst>
  <dgm:cxnLst>
    <dgm:cxn modelId="{B403C81A-A416-4D59-AE9D-8F0A92329F7B}" srcId="{494A7C7E-4838-4F39-8F38-82E71AAB48D8}" destId="{CA0ABF9C-E82D-41E4-8D70-C7D94DCB908F}" srcOrd="0" destOrd="0" parTransId="{75DD04DD-6307-4205-AFB3-0B1BFDF72114}" sibTransId="{859CC8C8-1B03-4C54-8BE2-AEF19A786245}"/>
    <dgm:cxn modelId="{237CD935-8DB6-407C-B71C-00CD12FD7AB8}" srcId="{494A7C7E-4838-4F39-8F38-82E71AAB48D8}" destId="{4DDBA75D-8D7A-4BFA-9B2E-8E2028A073A0}" srcOrd="1" destOrd="0" parTransId="{54502E27-7697-4605-98C7-1F5292E1EE2F}" sibTransId="{09A03E68-0653-4BD5-9D62-733A37A8E9A0}"/>
    <dgm:cxn modelId="{4EFA7961-37C6-43A1-BF9A-073F10ADFA85}" type="presOf" srcId="{D1C01753-CAEE-4E04-BB35-4F424A0D4772}" destId="{BF9D3730-4B6C-416A-9B43-FED366F10E11}" srcOrd="0" destOrd="0" presId="urn:microsoft.com/office/officeart/2008/layout/LinedList"/>
    <dgm:cxn modelId="{79783C44-D7CE-4287-9F43-AE2E99F816D9}" srcId="{494A7C7E-4838-4F39-8F38-82E71AAB48D8}" destId="{1E2517FD-6B17-4140-AC84-A96F5CF1E839}" srcOrd="5" destOrd="0" parTransId="{431D2E18-887C-4FA3-847B-06E7C44FBCFC}" sibTransId="{8A8861F4-DC99-4B8D-BD01-4FD00B4F9E0E}"/>
    <dgm:cxn modelId="{C252E768-B149-4069-AD15-C1AF547E552A}" type="presOf" srcId="{4DDBA75D-8D7A-4BFA-9B2E-8E2028A073A0}" destId="{641450D8-8EAA-4914-A17B-EC752BD3A0CE}" srcOrd="0" destOrd="0" presId="urn:microsoft.com/office/officeart/2008/layout/LinedList"/>
    <dgm:cxn modelId="{74132953-07CE-49F2-8ABD-AFB45239E872}" srcId="{494A7C7E-4838-4F39-8F38-82E71AAB48D8}" destId="{D1C01753-CAEE-4E04-BB35-4F424A0D4772}" srcOrd="2" destOrd="0" parTransId="{0E5B2E45-975F-4EB2-8BEB-F0445B0BAA96}" sibTransId="{4F8A65C9-8F06-4DFE-A24C-D1BE75C704F3}"/>
    <dgm:cxn modelId="{75E9E655-5C36-421C-B091-568DD31C9771}" srcId="{494A7C7E-4838-4F39-8F38-82E71AAB48D8}" destId="{19E55198-D2FB-4921-A2FE-2C2CA3FFED93}" srcOrd="4" destOrd="0" parTransId="{60C774B9-75A3-4132-B335-4299A0F7AE2F}" sibTransId="{F649EA2F-7D5B-4D5D-8ABD-E941091F63BE}"/>
    <dgm:cxn modelId="{B027EB84-9A50-499E-9A94-5F344F61E6D0}" type="presOf" srcId="{19E55198-D2FB-4921-A2FE-2C2CA3FFED93}" destId="{7B878B76-58F5-458E-9513-E4B62EB90934}" srcOrd="0" destOrd="0" presId="urn:microsoft.com/office/officeart/2008/layout/LinedList"/>
    <dgm:cxn modelId="{B6B37197-9505-4E64-B53E-2507DD376939}" type="presOf" srcId="{A48EB715-13BA-47E9-94C7-640AAD88896E}" destId="{483936BE-B6C9-478A-8A33-9010ACFBAA1B}" srcOrd="0" destOrd="0" presId="urn:microsoft.com/office/officeart/2008/layout/LinedList"/>
    <dgm:cxn modelId="{4A43C39D-C8B9-4AA1-81ED-E03B3A249E5F}" type="presOf" srcId="{CA0ABF9C-E82D-41E4-8D70-C7D94DCB908F}" destId="{D41998C1-31C8-4F1D-8E23-D5441C238E77}" srcOrd="0" destOrd="0" presId="urn:microsoft.com/office/officeart/2008/layout/LinedList"/>
    <dgm:cxn modelId="{37BDB8A4-7203-468F-9A56-1DB23D3100AF}" type="presOf" srcId="{494A7C7E-4838-4F39-8F38-82E71AAB48D8}" destId="{119EDDE1-0C00-41B3-8296-EEC516961932}" srcOrd="0" destOrd="0" presId="urn:microsoft.com/office/officeart/2008/layout/LinedList"/>
    <dgm:cxn modelId="{0D3340DD-134B-4540-9610-376401AA4E27}" srcId="{494A7C7E-4838-4F39-8F38-82E71AAB48D8}" destId="{A48EB715-13BA-47E9-94C7-640AAD88896E}" srcOrd="3" destOrd="0" parTransId="{46DFCEF9-8B6D-44D2-AA66-762575F1EE93}" sibTransId="{9148A6A8-755F-4A39-B583-423DB7A2FEAB}"/>
    <dgm:cxn modelId="{1E8C83ED-61FB-43C3-980E-A62676560E54}" type="presOf" srcId="{1E2517FD-6B17-4140-AC84-A96F5CF1E839}" destId="{9BA46DF0-4675-45C2-AEAF-65EBD02E0C8F}" srcOrd="0" destOrd="0" presId="urn:microsoft.com/office/officeart/2008/layout/LinedList"/>
    <dgm:cxn modelId="{60F8F75A-8CB8-4BF5-8391-4312E257CE9D}" type="presParOf" srcId="{119EDDE1-0C00-41B3-8296-EEC516961932}" destId="{7A36CD12-EE1D-45D0-A089-7D204871FAA6}" srcOrd="0" destOrd="0" presId="urn:microsoft.com/office/officeart/2008/layout/LinedList"/>
    <dgm:cxn modelId="{050F94E3-EBD6-4EE2-9420-F989259F47F4}" type="presParOf" srcId="{119EDDE1-0C00-41B3-8296-EEC516961932}" destId="{827DE1A3-D831-487D-8CD0-96EAF59F6C55}" srcOrd="1" destOrd="0" presId="urn:microsoft.com/office/officeart/2008/layout/LinedList"/>
    <dgm:cxn modelId="{3C635C79-3E94-4809-9FA1-9CC263C778FA}" type="presParOf" srcId="{827DE1A3-D831-487D-8CD0-96EAF59F6C55}" destId="{D41998C1-31C8-4F1D-8E23-D5441C238E77}" srcOrd="0" destOrd="0" presId="urn:microsoft.com/office/officeart/2008/layout/LinedList"/>
    <dgm:cxn modelId="{E5B4308B-1F53-47EA-8FD8-BD5F80243048}" type="presParOf" srcId="{827DE1A3-D831-487D-8CD0-96EAF59F6C55}" destId="{D381B827-8AC7-4E57-9D9B-7C3F97373E4D}" srcOrd="1" destOrd="0" presId="urn:microsoft.com/office/officeart/2008/layout/LinedList"/>
    <dgm:cxn modelId="{CD936BDB-47C3-480E-819B-7816306686D2}" type="presParOf" srcId="{119EDDE1-0C00-41B3-8296-EEC516961932}" destId="{82E3659D-0E64-428A-A87B-85CB1FD23497}" srcOrd="2" destOrd="0" presId="urn:microsoft.com/office/officeart/2008/layout/LinedList"/>
    <dgm:cxn modelId="{CDE3F292-3C16-4002-A80E-2BA10986E2D6}" type="presParOf" srcId="{119EDDE1-0C00-41B3-8296-EEC516961932}" destId="{A80E5BC0-A9B7-44AA-A36C-4AFBB93DADE7}" srcOrd="3" destOrd="0" presId="urn:microsoft.com/office/officeart/2008/layout/LinedList"/>
    <dgm:cxn modelId="{73C9B689-2653-4EF6-9366-2402B387B6A9}" type="presParOf" srcId="{A80E5BC0-A9B7-44AA-A36C-4AFBB93DADE7}" destId="{641450D8-8EAA-4914-A17B-EC752BD3A0CE}" srcOrd="0" destOrd="0" presId="urn:microsoft.com/office/officeart/2008/layout/LinedList"/>
    <dgm:cxn modelId="{9122CA44-1E49-4CAF-834C-9F2D40ABE39D}" type="presParOf" srcId="{A80E5BC0-A9B7-44AA-A36C-4AFBB93DADE7}" destId="{B5F69D79-619E-408A-AFD6-BAF58CDCBD99}" srcOrd="1" destOrd="0" presId="urn:microsoft.com/office/officeart/2008/layout/LinedList"/>
    <dgm:cxn modelId="{EF2C8CD0-611D-42B8-87A8-3ABE43D93C19}" type="presParOf" srcId="{119EDDE1-0C00-41B3-8296-EEC516961932}" destId="{DBE6BD62-45A8-4EA7-94F4-6BCE75AC13ED}" srcOrd="4" destOrd="0" presId="urn:microsoft.com/office/officeart/2008/layout/LinedList"/>
    <dgm:cxn modelId="{1CE7C0F4-0B8F-48DB-8935-DD7E8BEF0AFF}" type="presParOf" srcId="{119EDDE1-0C00-41B3-8296-EEC516961932}" destId="{D4C087BF-C493-43B3-8C5B-EB5748C41AA4}" srcOrd="5" destOrd="0" presId="urn:microsoft.com/office/officeart/2008/layout/LinedList"/>
    <dgm:cxn modelId="{5D83D288-A0E0-4D21-85C3-4E748EFB571A}" type="presParOf" srcId="{D4C087BF-C493-43B3-8C5B-EB5748C41AA4}" destId="{BF9D3730-4B6C-416A-9B43-FED366F10E11}" srcOrd="0" destOrd="0" presId="urn:microsoft.com/office/officeart/2008/layout/LinedList"/>
    <dgm:cxn modelId="{EF672227-4AA9-4647-8784-170D22F914E3}" type="presParOf" srcId="{D4C087BF-C493-43B3-8C5B-EB5748C41AA4}" destId="{31D7664B-D056-4813-BF46-F294C5412CC8}" srcOrd="1" destOrd="0" presId="urn:microsoft.com/office/officeart/2008/layout/LinedList"/>
    <dgm:cxn modelId="{A180450A-C071-475A-8CB3-D66B021941E9}" type="presParOf" srcId="{119EDDE1-0C00-41B3-8296-EEC516961932}" destId="{AFA7378B-A5FA-41A2-8E10-607A544BEC86}" srcOrd="6" destOrd="0" presId="urn:microsoft.com/office/officeart/2008/layout/LinedList"/>
    <dgm:cxn modelId="{4BBF2092-C855-4E41-8998-DE62CE2D29E2}" type="presParOf" srcId="{119EDDE1-0C00-41B3-8296-EEC516961932}" destId="{8928F03E-0DDB-4C30-B687-5CAA94ED2BE3}" srcOrd="7" destOrd="0" presId="urn:microsoft.com/office/officeart/2008/layout/LinedList"/>
    <dgm:cxn modelId="{92FD24C0-1E1C-4EBF-B90D-C6A287C39113}" type="presParOf" srcId="{8928F03E-0DDB-4C30-B687-5CAA94ED2BE3}" destId="{483936BE-B6C9-478A-8A33-9010ACFBAA1B}" srcOrd="0" destOrd="0" presId="urn:microsoft.com/office/officeart/2008/layout/LinedList"/>
    <dgm:cxn modelId="{DA6D3B8C-E276-4CBD-8F9F-B50512812391}" type="presParOf" srcId="{8928F03E-0DDB-4C30-B687-5CAA94ED2BE3}" destId="{DAB1F1F6-7282-4B9C-BDAC-3468F08DB171}" srcOrd="1" destOrd="0" presId="urn:microsoft.com/office/officeart/2008/layout/LinedList"/>
    <dgm:cxn modelId="{D66F8716-1EB7-4528-8F6B-A50262F76D02}" type="presParOf" srcId="{119EDDE1-0C00-41B3-8296-EEC516961932}" destId="{D39B5753-AF2C-48E6-8D87-0E1C0E66ABE2}" srcOrd="8" destOrd="0" presId="urn:microsoft.com/office/officeart/2008/layout/LinedList"/>
    <dgm:cxn modelId="{26F6D1D1-5BD1-42DD-836B-1050C8BECF12}" type="presParOf" srcId="{119EDDE1-0C00-41B3-8296-EEC516961932}" destId="{2D500034-86A9-4997-8AB4-DE0187492A47}" srcOrd="9" destOrd="0" presId="urn:microsoft.com/office/officeart/2008/layout/LinedList"/>
    <dgm:cxn modelId="{1968EDC4-CB8F-4A8B-A51C-22730EB5DBBB}" type="presParOf" srcId="{2D500034-86A9-4997-8AB4-DE0187492A47}" destId="{7B878B76-58F5-458E-9513-E4B62EB90934}" srcOrd="0" destOrd="0" presId="urn:microsoft.com/office/officeart/2008/layout/LinedList"/>
    <dgm:cxn modelId="{56635757-8181-4B9A-9FD4-42C5EE261269}" type="presParOf" srcId="{2D500034-86A9-4997-8AB4-DE0187492A47}" destId="{35AD340C-666A-45C9-8E06-6EAF9684F1C0}" srcOrd="1" destOrd="0" presId="urn:microsoft.com/office/officeart/2008/layout/LinedList"/>
    <dgm:cxn modelId="{C8AAFDD2-A733-4BAD-9674-2DD8C32F6392}" type="presParOf" srcId="{119EDDE1-0C00-41B3-8296-EEC516961932}" destId="{18C604FC-4544-40E7-82CA-2620DCB6F294}" srcOrd="10" destOrd="0" presId="urn:microsoft.com/office/officeart/2008/layout/LinedList"/>
    <dgm:cxn modelId="{605C4EC3-7C76-446C-B4DE-1EF936C8F223}" type="presParOf" srcId="{119EDDE1-0C00-41B3-8296-EEC516961932}" destId="{CE072246-477B-4075-9318-EA30A839A24A}" srcOrd="11" destOrd="0" presId="urn:microsoft.com/office/officeart/2008/layout/LinedList"/>
    <dgm:cxn modelId="{3AE6652C-B422-4797-B653-2472AC4CB413}" type="presParOf" srcId="{CE072246-477B-4075-9318-EA30A839A24A}" destId="{9BA46DF0-4675-45C2-AEAF-65EBD02E0C8F}" srcOrd="0" destOrd="0" presId="urn:microsoft.com/office/officeart/2008/layout/LinedList"/>
    <dgm:cxn modelId="{40A6976A-1D76-4297-93EF-31393B73B051}" type="presParOf" srcId="{CE072246-477B-4075-9318-EA30A839A24A}" destId="{C9EE61E9-21CB-4834-905D-D3E69C544CB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DDB99-ABF0-4D2C-B8FD-1AC24149976A}">
      <dsp:nvSpPr>
        <dsp:cNvPr id="0" name=""/>
        <dsp:cNvSpPr/>
      </dsp:nvSpPr>
      <dsp:spPr>
        <a:xfrm>
          <a:off x="82613" y="1727046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BF0386-C4F0-46E5-82CA-129309C3E978}">
      <dsp:nvSpPr>
        <dsp:cNvPr id="0" name=""/>
        <dsp:cNvSpPr/>
      </dsp:nvSpPr>
      <dsp:spPr>
        <a:xfrm>
          <a:off x="271034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8CA4B-BFF5-461E-9A54-E1F1CE71A0EC}">
      <dsp:nvSpPr>
        <dsp:cNvPr id="0" name=""/>
        <dsp:cNvSpPr/>
      </dsp:nvSpPr>
      <dsp:spPr>
        <a:xfrm>
          <a:off x="1172126" y="1449321"/>
          <a:ext cx="2114937" cy="14526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baseline="0" dirty="0"/>
            <a:t>Consider the difference between qualitative and quantitative research</a:t>
          </a:r>
          <a:endParaRPr lang="en-US" sz="2000" kern="1200" dirty="0"/>
        </a:p>
      </dsp:txBody>
      <dsp:txXfrm>
        <a:off x="1172126" y="1449321"/>
        <a:ext cx="2114937" cy="1452695"/>
      </dsp:txXfrm>
    </dsp:sp>
    <dsp:sp modelId="{7D8700F7-9786-4091-BC4A-A1C126C94D89}">
      <dsp:nvSpPr>
        <dsp:cNvPr id="0" name=""/>
        <dsp:cNvSpPr/>
      </dsp:nvSpPr>
      <dsp:spPr>
        <a:xfrm>
          <a:off x="3655575" y="1727046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495EB-E27F-41F5-83FF-59FBE2681BFF}">
      <dsp:nvSpPr>
        <dsp:cNvPr id="0" name=""/>
        <dsp:cNvSpPr/>
      </dsp:nvSpPr>
      <dsp:spPr>
        <a:xfrm>
          <a:off x="3843996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67B4A8-7F87-4761-B975-E5A71A21F06E}">
      <dsp:nvSpPr>
        <dsp:cNvPr id="0" name=""/>
        <dsp:cNvSpPr/>
      </dsp:nvSpPr>
      <dsp:spPr>
        <a:xfrm>
          <a:off x="4745088" y="1727046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Have a working knowledge of a selection of qualitative research approaches</a:t>
          </a:r>
          <a:r>
            <a:rPr lang="en-GB" sz="2000" b="0" i="0" kern="1200" baseline="0" dirty="0"/>
            <a:t>.</a:t>
          </a:r>
          <a:endParaRPr lang="en-US" sz="2000" kern="1200" dirty="0"/>
        </a:p>
      </dsp:txBody>
      <dsp:txXfrm>
        <a:off x="4745088" y="1727046"/>
        <a:ext cx="2114937" cy="897246"/>
      </dsp:txXfrm>
    </dsp:sp>
    <dsp:sp modelId="{302A655F-9F44-46FD-946E-E0D44BD246B2}">
      <dsp:nvSpPr>
        <dsp:cNvPr id="0" name=""/>
        <dsp:cNvSpPr/>
      </dsp:nvSpPr>
      <dsp:spPr>
        <a:xfrm>
          <a:off x="7228536" y="1727046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655A24-3EF7-4025-9BE4-D76787D69036}">
      <dsp:nvSpPr>
        <dsp:cNvPr id="0" name=""/>
        <dsp:cNvSpPr/>
      </dsp:nvSpPr>
      <dsp:spPr>
        <a:xfrm>
          <a:off x="7416958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grayscl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4FA347-6146-4388-B3A9-0EB60A888B1D}">
      <dsp:nvSpPr>
        <dsp:cNvPr id="0" name=""/>
        <dsp:cNvSpPr/>
      </dsp:nvSpPr>
      <dsp:spPr>
        <a:xfrm>
          <a:off x="8318049" y="1727046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Understand and make</a:t>
          </a:r>
          <a:r>
            <a:rPr lang="en-GB" sz="2000" b="0" i="0" kern="1200" baseline="0" dirty="0"/>
            <a:t> decisions about which research approach is most appropriate  </a:t>
          </a:r>
          <a:endParaRPr lang="en-US" sz="2000" kern="1200" dirty="0"/>
        </a:p>
      </dsp:txBody>
      <dsp:txXfrm>
        <a:off x="8318049" y="1727046"/>
        <a:ext cx="2114937" cy="8972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60CC6-2881-48CA-A33D-AD60DB1AB098}">
      <dsp:nvSpPr>
        <dsp:cNvPr id="0" name=""/>
        <dsp:cNvSpPr/>
      </dsp:nvSpPr>
      <dsp:spPr>
        <a:xfrm>
          <a:off x="0" y="584873"/>
          <a:ext cx="10515600" cy="14281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D7BCB-7CE8-4DAE-9FAD-0FC0C588CD1A}">
      <dsp:nvSpPr>
        <dsp:cNvPr id="0" name=""/>
        <dsp:cNvSpPr/>
      </dsp:nvSpPr>
      <dsp:spPr>
        <a:xfrm>
          <a:off x="432023" y="906213"/>
          <a:ext cx="785498" cy="7854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B08DC-8119-4094-AB95-28EF5D4198B0}">
      <dsp:nvSpPr>
        <dsp:cNvPr id="0" name=""/>
        <dsp:cNvSpPr/>
      </dsp:nvSpPr>
      <dsp:spPr>
        <a:xfrm>
          <a:off x="1649546" y="584873"/>
          <a:ext cx="8866053" cy="1428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149" tIns="151149" rIns="151149" bIns="151149" numCol="1" spcCol="1270" anchor="ctr" anchorCtr="0">
          <a:noAutofit/>
        </a:bodyPr>
        <a:lstStyle/>
        <a:p>
          <a:pPr marL="0" lvl="0" indent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Deciding upon a research methodology</a:t>
          </a:r>
          <a:endParaRPr lang="en-US" sz="3600" kern="1200" dirty="0"/>
        </a:p>
      </dsp:txBody>
      <dsp:txXfrm>
        <a:off x="1649546" y="584873"/>
        <a:ext cx="8866053" cy="1428178"/>
      </dsp:txXfrm>
    </dsp:sp>
    <dsp:sp modelId="{39B82DE7-2393-47B6-9979-93D2127DE7FF}">
      <dsp:nvSpPr>
        <dsp:cNvPr id="0" name=""/>
        <dsp:cNvSpPr/>
      </dsp:nvSpPr>
      <dsp:spPr>
        <a:xfrm>
          <a:off x="0" y="2393848"/>
          <a:ext cx="10515600" cy="14281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205EE8-CF0A-4514-BCEE-7425DC163F59}">
      <dsp:nvSpPr>
        <dsp:cNvPr id="0" name=""/>
        <dsp:cNvSpPr/>
      </dsp:nvSpPr>
      <dsp:spPr>
        <a:xfrm>
          <a:off x="432023" y="2660832"/>
          <a:ext cx="785498" cy="7854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6E486-9970-4F88-B4FF-BEAAB1371297}">
      <dsp:nvSpPr>
        <dsp:cNvPr id="0" name=""/>
        <dsp:cNvSpPr/>
      </dsp:nvSpPr>
      <dsp:spPr>
        <a:xfrm>
          <a:off x="1649546" y="2339492"/>
          <a:ext cx="8866053" cy="1428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149" tIns="151149" rIns="151149" bIns="151149" numCol="1" spcCol="1270" anchor="ctr" anchorCtr="0">
          <a:noAutofit/>
        </a:bodyPr>
        <a:lstStyle/>
        <a:p>
          <a:pPr marL="0" lvl="0" indent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Becoming research aware, research informed and research active</a:t>
          </a:r>
          <a:endParaRPr lang="en-US" sz="3600" kern="1200" dirty="0"/>
        </a:p>
      </dsp:txBody>
      <dsp:txXfrm>
        <a:off x="1649546" y="2339492"/>
        <a:ext cx="8866053" cy="14281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B974D-2489-4A9C-8A36-B177B43EEEB6}">
      <dsp:nvSpPr>
        <dsp:cNvPr id="0" name=""/>
        <dsp:cNvSpPr/>
      </dsp:nvSpPr>
      <dsp:spPr>
        <a:xfrm>
          <a:off x="1832629" y="1132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Thematic analysis</a:t>
          </a:r>
          <a:endParaRPr lang="en-US" sz="1400" kern="1200"/>
        </a:p>
      </dsp:txBody>
      <dsp:txXfrm>
        <a:off x="2311565" y="1132"/>
        <a:ext cx="957872" cy="1580489"/>
      </dsp:txXfrm>
    </dsp:sp>
    <dsp:sp modelId="{17ECF83A-1853-4DAD-974E-2C1371191A19}">
      <dsp:nvSpPr>
        <dsp:cNvPr id="0" name=""/>
        <dsp:cNvSpPr/>
      </dsp:nvSpPr>
      <dsp:spPr>
        <a:xfrm rot="3600000">
          <a:off x="3585742" y="1013292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Narrative research</a:t>
          </a:r>
          <a:endParaRPr lang="en-US" sz="1400" kern="1200"/>
        </a:p>
      </dsp:txBody>
      <dsp:txXfrm rot="-5400000">
        <a:off x="3898540" y="1408414"/>
        <a:ext cx="1580489" cy="957872"/>
      </dsp:txXfrm>
    </dsp:sp>
    <dsp:sp modelId="{7555CC7C-0589-45B2-9B29-D6AD24EDED6A}">
      <dsp:nvSpPr>
        <dsp:cNvPr id="0" name=""/>
        <dsp:cNvSpPr/>
      </dsp:nvSpPr>
      <dsp:spPr>
        <a:xfrm rot="7200000">
          <a:off x="3585742" y="3037613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Phenomenology and IPA</a:t>
          </a:r>
          <a:endParaRPr lang="en-US" sz="1400" kern="1200"/>
        </a:p>
      </dsp:txBody>
      <dsp:txXfrm rot="-5400000">
        <a:off x="3898540" y="3600362"/>
        <a:ext cx="1580489" cy="957872"/>
      </dsp:txXfrm>
    </dsp:sp>
    <dsp:sp modelId="{B22D0C98-1F62-49AA-82D0-6588786CEF44}">
      <dsp:nvSpPr>
        <dsp:cNvPr id="0" name=""/>
        <dsp:cNvSpPr/>
      </dsp:nvSpPr>
      <dsp:spPr>
        <a:xfrm rot="10800000">
          <a:off x="1832629" y="4049773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Grounded Theory </a:t>
          </a:r>
          <a:endParaRPr lang="en-US" sz="1400" kern="1200"/>
        </a:p>
      </dsp:txBody>
      <dsp:txXfrm rot="10800000">
        <a:off x="2311565" y="4385028"/>
        <a:ext cx="957872" cy="1580489"/>
      </dsp:txXfrm>
    </dsp:sp>
    <dsp:sp modelId="{12EF7650-C4E1-4E35-82A4-AB491A4A0017}">
      <dsp:nvSpPr>
        <dsp:cNvPr id="0" name=""/>
        <dsp:cNvSpPr/>
      </dsp:nvSpPr>
      <dsp:spPr>
        <a:xfrm rot="14400000">
          <a:off x="79515" y="3037613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Ethnography</a:t>
          </a:r>
          <a:endParaRPr lang="en-US" sz="1400" kern="1200"/>
        </a:p>
      </dsp:txBody>
      <dsp:txXfrm rot="5400000">
        <a:off x="101973" y="3600362"/>
        <a:ext cx="1580489" cy="957872"/>
      </dsp:txXfrm>
    </dsp:sp>
    <dsp:sp modelId="{A25D2FBD-0F07-4134-9087-952B6B5625B0}">
      <dsp:nvSpPr>
        <dsp:cNvPr id="0" name=""/>
        <dsp:cNvSpPr/>
      </dsp:nvSpPr>
      <dsp:spPr>
        <a:xfrm rot="18000000">
          <a:off x="79515" y="1013292"/>
          <a:ext cx="1915744" cy="1915744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Case Study</a:t>
          </a:r>
          <a:endParaRPr lang="en-US" sz="1400" kern="1200"/>
        </a:p>
      </dsp:txBody>
      <dsp:txXfrm rot="5400000">
        <a:off x="101973" y="1408414"/>
        <a:ext cx="1580489" cy="9578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67A0C-4955-4F94-A4FA-E534F7A535FA}">
      <dsp:nvSpPr>
        <dsp:cNvPr id="0" name=""/>
        <dsp:cNvSpPr/>
      </dsp:nvSpPr>
      <dsp:spPr>
        <a:xfrm>
          <a:off x="0" y="0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Assessment Component 1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 dirty="0"/>
            <a:t>Practical: Recorded presentation (12 minutes) on quantitative and qualitative research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b="1" kern="1200" dirty="0"/>
            <a:t>Submission Date</a:t>
          </a:r>
          <a:r>
            <a:rPr lang="en-GB" sz="2700" b="1" kern="1200" dirty="0">
              <a:solidFill>
                <a:schemeClr val="bg1"/>
              </a:solidFill>
            </a:rPr>
            <a:t>:  30.11.21</a:t>
          </a:r>
          <a:endParaRPr lang="en-US" sz="2700" kern="1200" dirty="0">
            <a:solidFill>
              <a:schemeClr val="bg1"/>
            </a:solidFill>
          </a:endParaRPr>
        </a:p>
      </dsp:txBody>
      <dsp:txXfrm>
        <a:off x="2619842" y="0"/>
        <a:ext cx="9422528" cy="2113684"/>
      </dsp:txXfrm>
    </dsp:sp>
    <dsp:sp modelId="{0F152976-887D-48F6-A827-DEBB7E5108F7}">
      <dsp:nvSpPr>
        <dsp:cNvPr id="0" name=""/>
        <dsp:cNvSpPr/>
      </dsp:nvSpPr>
      <dsp:spPr>
        <a:xfrm>
          <a:off x="211368" y="211368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C3E7CB-3D50-4324-80AE-5DE8E4280E75}">
      <dsp:nvSpPr>
        <dsp:cNvPr id="0" name=""/>
        <dsp:cNvSpPr/>
      </dsp:nvSpPr>
      <dsp:spPr>
        <a:xfrm>
          <a:off x="0" y="2325052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b="1" kern="1200" dirty="0"/>
            <a:t>Assessment Component 2</a:t>
          </a:r>
          <a:endParaRPr lang="en-US" sz="34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 dirty="0"/>
            <a:t>Practical assessment: Pilot Qualitative interview (1 hour)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b="1" kern="1200" dirty="0"/>
            <a:t>Submission Date: </a:t>
          </a:r>
          <a:r>
            <a:rPr lang="en-GB" sz="2700" b="1" kern="1200" dirty="0">
              <a:solidFill>
                <a:schemeClr val="bg1"/>
              </a:solidFill>
            </a:rPr>
            <a:t>11.01.2022</a:t>
          </a:r>
          <a:endParaRPr lang="en-US" sz="2700" kern="1200" dirty="0">
            <a:solidFill>
              <a:schemeClr val="bg1"/>
            </a:solidFill>
          </a:endParaRPr>
        </a:p>
      </dsp:txBody>
      <dsp:txXfrm>
        <a:off x="2619842" y="2325052"/>
        <a:ext cx="9422528" cy="2113684"/>
      </dsp:txXfrm>
    </dsp:sp>
    <dsp:sp modelId="{ECFB0FE4-C741-4C43-8513-613C0D710639}">
      <dsp:nvSpPr>
        <dsp:cNvPr id="0" name=""/>
        <dsp:cNvSpPr/>
      </dsp:nvSpPr>
      <dsp:spPr>
        <a:xfrm>
          <a:off x="211368" y="2536420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DC520-C0F1-4881-885D-0312CA90F3EA}">
      <dsp:nvSpPr>
        <dsp:cNvPr id="0" name=""/>
        <dsp:cNvSpPr/>
      </dsp:nvSpPr>
      <dsp:spPr>
        <a:xfrm>
          <a:off x="0" y="4650104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b="1" kern="1200" dirty="0"/>
            <a:t>Assessment Component 3 </a:t>
          </a:r>
          <a:endParaRPr lang="en-US" sz="34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 dirty="0"/>
            <a:t>Coursework: Critical and reflexive evaluation of work on this module </a:t>
          </a:r>
          <a:r>
            <a:rPr lang="en-GB" sz="2700" kern="1200" dirty="0">
              <a:solidFill>
                <a:schemeClr val="bg1"/>
              </a:solidFill>
            </a:rPr>
            <a:t>(2000 words)</a:t>
          </a:r>
          <a:endParaRPr lang="en-US" sz="2700" kern="1200" dirty="0">
            <a:solidFill>
              <a:schemeClr val="bg1"/>
            </a:solidFill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b="1" kern="1200" dirty="0"/>
            <a:t>Submission Date: 31</a:t>
          </a:r>
          <a:r>
            <a:rPr lang="en-GB" sz="2700" b="1" kern="1200" dirty="0">
              <a:solidFill>
                <a:schemeClr val="bg1"/>
              </a:solidFill>
            </a:rPr>
            <a:t>.01.2022</a:t>
          </a:r>
          <a:endParaRPr lang="en-US" sz="2700" b="1" kern="1200" dirty="0">
            <a:solidFill>
              <a:schemeClr val="bg1"/>
            </a:solidFill>
          </a:endParaRPr>
        </a:p>
      </dsp:txBody>
      <dsp:txXfrm>
        <a:off x="2619842" y="4650104"/>
        <a:ext cx="9422528" cy="2113684"/>
      </dsp:txXfrm>
    </dsp:sp>
    <dsp:sp modelId="{630A6B98-0E01-497E-BC6A-C1D6A1344123}">
      <dsp:nvSpPr>
        <dsp:cNvPr id="0" name=""/>
        <dsp:cNvSpPr/>
      </dsp:nvSpPr>
      <dsp:spPr>
        <a:xfrm>
          <a:off x="211368" y="4861473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67A0C-4955-4F94-A4FA-E534F7A535FA}">
      <dsp:nvSpPr>
        <dsp:cNvPr id="0" name=""/>
        <dsp:cNvSpPr/>
      </dsp:nvSpPr>
      <dsp:spPr>
        <a:xfrm>
          <a:off x="0" y="0"/>
          <a:ext cx="11726486" cy="2531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/>
            <a:t>Synchronous Learning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Interactive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Microsoft Teams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Experiential workshops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600" kern="1200" dirty="0"/>
        </a:p>
      </dsp:txBody>
      <dsp:txXfrm>
        <a:off x="2598443" y="0"/>
        <a:ext cx="9128042" cy="2531465"/>
      </dsp:txXfrm>
    </dsp:sp>
    <dsp:sp modelId="{0F152976-887D-48F6-A827-DEBB7E5108F7}">
      <dsp:nvSpPr>
        <dsp:cNvPr id="0" name=""/>
        <dsp:cNvSpPr/>
      </dsp:nvSpPr>
      <dsp:spPr>
        <a:xfrm>
          <a:off x="253146" y="253146"/>
          <a:ext cx="2345297" cy="202517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C3E7CB-3D50-4324-80AE-5DE8E4280E75}">
      <dsp:nvSpPr>
        <dsp:cNvPr id="0" name=""/>
        <dsp:cNvSpPr/>
      </dsp:nvSpPr>
      <dsp:spPr>
        <a:xfrm>
          <a:off x="0" y="2784611"/>
          <a:ext cx="11726486" cy="2531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1" kern="1200" dirty="0"/>
            <a:t>Asynchronous Learning</a:t>
          </a:r>
          <a:endParaRPr lang="en-US" sz="33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Pre recorded power points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Videos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Online resources</a:t>
          </a:r>
        </a:p>
      </dsp:txBody>
      <dsp:txXfrm>
        <a:off x="2598443" y="2784611"/>
        <a:ext cx="9128042" cy="2531465"/>
      </dsp:txXfrm>
    </dsp:sp>
    <dsp:sp modelId="{ECFB0FE4-C741-4C43-8513-613C0D710639}">
      <dsp:nvSpPr>
        <dsp:cNvPr id="0" name=""/>
        <dsp:cNvSpPr/>
      </dsp:nvSpPr>
      <dsp:spPr>
        <a:xfrm>
          <a:off x="253146" y="3037758"/>
          <a:ext cx="2345297" cy="202517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36CD12-EE1D-45D0-A089-7D204871FAA6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998C1-31C8-4F1D-8E23-D5441C238E77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UWTSD: Student Regulations  </a:t>
          </a:r>
          <a:endParaRPr lang="en-US" sz="2500" kern="1200"/>
        </a:p>
      </dsp:txBody>
      <dsp:txXfrm>
        <a:off x="0" y="2703"/>
        <a:ext cx="6900512" cy="921789"/>
      </dsp:txXfrm>
    </dsp:sp>
    <dsp:sp modelId="{82E3659D-0E64-428A-A87B-85CB1FD23497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1450D8-8EAA-4914-A17B-EC752BD3A0CE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UWTSD: Research Ethics and Integrity Code of Conduct</a:t>
          </a:r>
          <a:endParaRPr lang="en-US" sz="2500" kern="1200"/>
        </a:p>
      </dsp:txBody>
      <dsp:txXfrm>
        <a:off x="0" y="924492"/>
        <a:ext cx="6900512" cy="921789"/>
      </dsp:txXfrm>
    </dsp:sp>
    <dsp:sp modelId="{DBE6BD62-45A8-4EA7-94F4-6BCE75AC13ED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9D3730-4B6C-416A-9B43-FED366F10E11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BACP: Ethical Guidelines for Research in the Counselling Professions</a:t>
          </a:r>
          <a:endParaRPr lang="en-US" sz="2500" kern="1200"/>
        </a:p>
      </dsp:txBody>
      <dsp:txXfrm>
        <a:off x="0" y="1846281"/>
        <a:ext cx="6900512" cy="921789"/>
      </dsp:txXfrm>
    </dsp:sp>
    <dsp:sp modelId="{AFA7378B-A5FA-41A2-8E10-607A544BEC86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936BE-B6C9-478A-8A33-9010ACFBAA1B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BERA: British Educational Research Association</a:t>
          </a:r>
          <a:endParaRPr lang="en-US" sz="2500" kern="1200"/>
        </a:p>
      </dsp:txBody>
      <dsp:txXfrm>
        <a:off x="0" y="2768070"/>
        <a:ext cx="6900512" cy="921789"/>
      </dsp:txXfrm>
    </dsp:sp>
    <dsp:sp modelId="{D39B5753-AF2C-48E6-8D87-0E1C0E66ABE2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78B76-58F5-458E-9513-E4B62EB90934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BERA: Ethical Guidelines</a:t>
          </a:r>
          <a:endParaRPr lang="en-US" sz="2500" kern="1200"/>
        </a:p>
      </dsp:txBody>
      <dsp:txXfrm>
        <a:off x="0" y="3689859"/>
        <a:ext cx="6900512" cy="921789"/>
      </dsp:txXfrm>
    </dsp:sp>
    <dsp:sp modelId="{18C604FC-4544-40E7-82CA-2620DCB6F294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46DF0-4675-45C2-AEAF-65EBD02E0C8F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BPS: Code of Ethics and Conduct</a:t>
          </a:r>
          <a:endParaRPr lang="en-US" sz="2500" kern="1200"/>
        </a:p>
      </dsp:txBody>
      <dsp:txXfrm>
        <a:off x="0" y="4611648"/>
        <a:ext cx="6900512" cy="921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9/14/2021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9/14/2021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dirty="0"/>
              <a:t> </a:t>
            </a:r>
          </a:p>
          <a:p>
            <a:endParaRPr lang="en-US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508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042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23875" y="4656931"/>
            <a:ext cx="5486400" cy="3600450"/>
          </a:xfrm>
        </p:spPr>
        <p:txBody>
          <a:bodyPr/>
          <a:lstStyle/>
          <a:p>
            <a:r>
              <a:rPr lang="en-GB" b="1" dirty="0"/>
              <a:t> 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826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07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7212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259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452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405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81050" y="4656931"/>
            <a:ext cx="5486400" cy="3600450"/>
          </a:xfrm>
        </p:spPr>
        <p:txBody>
          <a:bodyPr/>
          <a:lstStyle/>
          <a:p>
            <a:r>
              <a:rPr lang="en-US" b="0" i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895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0895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GB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079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19125" y="4400549"/>
            <a:ext cx="5486400" cy="4367214"/>
          </a:xfrm>
        </p:spPr>
        <p:txBody>
          <a:bodyPr/>
          <a:lstStyle/>
          <a:p>
            <a:pPr lvl="0" algn="just">
              <a:buSzPts val="1000"/>
            </a:pPr>
            <a:r>
              <a:rPr lang="en-GB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7309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GB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182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algn="just"/>
            <a:r>
              <a:rPr lang="en-GB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775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80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22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88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34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1412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1396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9569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621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0606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200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207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02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04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629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06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2945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9568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1132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921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5907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374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4254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9938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95873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014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AD81F-37D9-45E7-AD2A-F1D94BBDE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FC5DF-712F-4A07-A186-A0869C77E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A79A8-CA1D-4100-8BE3-353FE498F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pPr/>
              <a:t>9/14/2021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88F1B-B463-4833-AD5A-56D87632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597FB-99A4-4619-824C-CDF9732AD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DB172-5A25-480D-BA44-FFF19AF74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CEF1E-4F23-440D-AFF2-0D769CAE9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9D4F4-8555-4350-A725-40FE0BF8F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B5239-D721-463F-9931-5A09C04C7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6475C-89C3-45CA-B2EE-1C9E99F60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57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80888-6E4D-4AE2-9732-CE2BCC93A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59C92-E54C-4007-808F-82D4BC610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4B5B5-A15D-4BC6-8A4E-F36395316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1D2B3-4C02-4108-AF27-0462E844D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DC6B1-907B-43AF-AE7F-9C8378A3C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39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1E92C-7041-4138-AE35-659F0702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C65BA-B12E-42E4-B9F6-37C6B008C4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ADC591-935C-4D1D-89D9-BF7A4C4F5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45128-FB36-42A3-9313-E63A74711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F62AA3-3A1D-4496-94C7-1AF47C34B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31FEA-95BF-4821-93A0-010A477ED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8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CD51B-7557-485C-9475-27F4A960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1CC5C7-FA0B-4A84-88DE-2C3750B843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682F2F-CF18-421A-AAE6-0B9B3392D3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DB6573-8763-45CA-8517-5D9C0A6F3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1DB016-EC92-4E30-B486-1A79A315F7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A1959B-980F-4A82-B367-F84B98B50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F753A1-4F96-4CA9-868B-7C16EEADC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D26750-ACDD-4588-948F-81328421B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2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0BAE8-A91F-4304-BD51-CDE3E33B7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05E70C-CDDE-41C0-9FD0-394891AC8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E6BA7F-4DE2-417C-BB1E-38754053B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82EDE8-BE5A-41D9-8DB3-064FD0D51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3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79F11C-2735-4B2C-B9B7-DCE96B184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03335-5199-4B50-B3F7-15ED0A390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C02921-1C82-4C42-945D-B514105D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69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B4CB5-2807-4FE6-85ED-6BF30F6B9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2ABCC-5355-4367-94AB-72BF08890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3AC7F8-158E-4CFA-AE6D-41479D2C70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C9D2E-55F0-41EE-B498-94FBB5348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6538-F6BC-4C2B-B223-9500567AF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61977-B7A1-499E-A3CB-58CC6D2D9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26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E691F-64B7-4374-8EEE-7F12A5200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DA9D8C-DD6E-41FA-A9FF-16F9DE04DF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2034B6-A76B-44D6-9DF8-B6036D337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1B20E-D0EE-4B98-828E-4DC1B1277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5A8C68-84F1-497E-926E-6F020610F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919F1-2199-4C5D-B263-21353D3BF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1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07DFA-C272-46A9-A2F6-3EFB2757D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D5F77-5883-4922-8EC2-BF80B5BE0B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7BC56-B30B-4B14-959B-9DF4E0CD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6497A-EB1E-4050-A427-6064B488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D4784-A60B-4478-9E1D-EA578C145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97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D860C4-9AC3-42FE-807F-87431A82F4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628BF-014F-43E4-9D98-CB3FE3013B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6A832-2572-40DC-9519-94B61B3CF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09444-635B-407B-B329-DD6C139F3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EA4D6-0128-4D5E-862A-A4E7F16EF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468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09D36-3AC0-49C1-B19A-919184D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745B8-DD87-4815-AFB3-1F8BBE59F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208B0-9FB1-450E-87A3-F2C743A562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4A575-5AB6-4D78-8880-E227E21CF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25E1C-B19E-4B76-8D1B-FFF8FE0EE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1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eur01.safelinks.protection.outlook.com/?url=https%3A%2F%2Frepository.uwtsd.ac.uk%2F&amp;data=02%7C01%7C%7C985f0c3d81844743b73308d85fb8b588%7C4e0f11f9046e45059cb8db2152311e21%7C0%7C0%7C637364594201963286&amp;sdata=inGW0Z3rRpIl0SwrGiOd%2BMUuhcjvvC4cAwPCJZRVm2Y%3D&amp;reserved=0" TargetMode="External"/><Relationship Id="rId3" Type="http://schemas.openxmlformats.org/officeDocument/2006/relationships/hyperlink" Target="https://eur01.safelinks.protection.outlook.com/?url=http%3A%2F%2Fwww.uwtsd.ac.uk%2Flibrary&amp;data=02%7C01%7C%7C985f0c3d81844743b73308d85fb8b588%7C4e0f11f9046e45059cb8db2152311e21%7C0%7C0%7C637364594201943373&amp;sdata=MtTyPM9CqGj0JHIluCjDcZngGnXY4Exzt9EbNWo4Eo8%3D&amp;reserved=0" TargetMode="External"/><Relationship Id="rId7" Type="http://schemas.openxmlformats.org/officeDocument/2006/relationships/hyperlink" Target="https://eur01.safelinks.protection.outlook.com/?url=https%3A%2F%2Fnetwork.bepress.com%2F&amp;data=02%7C01%7C%7C985f0c3d81844743b73308d85fb8b588%7C4e0f11f9046e45059cb8db2152311e21%7C0%7C0%7C637364594201963286&amp;sdata=OZaLaUFChN2mUwoLBj3ngAMwDbOiP0HKJk8AZbsYikU%3D&amp;reserved=0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ur01.safelinks.protection.outlook.com/?url=https%3A%2F%2Fuwtsd.ac.uk%2Fmedia%2Fuwtsd-website%2Fcontent-assets%2Fdocuments%2Flibrary-and-learning-resources%2Finfoskills%2Fbuilding-a-search-strategy.pdf&amp;data=02%7C01%7C%7C985f0c3d81844743b73308d85fb8b588%7C4e0f11f9046e45059cb8db2152311e21%7C0%7C0%7C637364594201963286&amp;sdata=GXV%2BHTd%2FVsCyu60YF35kxUQiVsKCfKP%2Fo09V2ByiY08%3D&amp;reserved=0" TargetMode="External"/><Relationship Id="rId5" Type="http://schemas.openxmlformats.org/officeDocument/2006/relationships/hyperlink" Target="https://eur01.safelinks.protection.outlook.com/?url=https%3A%2F%2Fuwtsd.ac.uk%2Flibrary%2Finfoskills%2Fgetting-started-with-your-dissertation%2F&amp;data=02%7C01%7C%7C985f0c3d81844743b73308d85fb8b588%7C4e0f11f9046e45059cb8db2152311e21%7C0%7C0%7C637364594201953327&amp;sdata=nVnGRBh9jv9axFa%2F7l6Uowd8NyJzRb4Ct%2BS7II4cn0k%3D&amp;reserved=0" TargetMode="External"/><Relationship Id="rId4" Type="http://schemas.openxmlformats.org/officeDocument/2006/relationships/hyperlink" Target="https://eur01.safelinks.protection.outlook.com/?url=https%3A%2F%2Fwww.youtube.com%2Fchannel%2FUCYeVXnLfNshZ6iKd7Bm3yiw%3Fview_as%3Dsubscriber&amp;data=02%7C01%7C%7C985f0c3d81844743b73308d85fb8b588%7C4e0f11f9046e45059cb8db2152311e21%7C0%7C0%7C637364594201953327&amp;sdata=%2BWHQ82yi1buRsSbo%2BS%2BO6Umt4xeLkl7GISJZSddZv1Y%3D&amp;reserved=0" TargetMode="External"/><Relationship Id="rId9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7">
            <a:extLst>
              <a:ext uri="{FF2B5EF4-FFF2-40B4-BE49-F238E27FC236}">
                <a16:creationId xmlns:a16="http://schemas.microsoft.com/office/drawing/2014/main" id="{A0A2B7F3-65A0-4CC5-8310-3252C59E0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838200" y="3950725"/>
            <a:ext cx="10515600" cy="11326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700">
                <a:effectLst/>
              </a:rPr>
              <a:t>ECAC7003 </a:t>
            </a:r>
            <a:br>
              <a:rPr lang="en-US" sz="3700" b="1"/>
            </a:br>
            <a:r>
              <a:rPr lang="en-US" sz="3700"/>
              <a:t>Advanced Research Methods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838200" y="5145583"/>
            <a:ext cx="10515600" cy="1132696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ts val="1000"/>
              </a:spcBef>
              <a:spcAft>
                <a:spcPts val="600"/>
              </a:spcAft>
            </a:pPr>
            <a:r>
              <a:rPr lang="en-US" sz="2400"/>
              <a:t>Module Lead: Beverly Cole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028B3C9A-CDB9-4E68-B8F8-E6264D2C0B7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1" r="8440" b="-1"/>
          <a:stretch/>
        </p:blipFill>
        <p:spPr bwMode="auto">
          <a:xfrm>
            <a:off x="1420261" y="304800"/>
            <a:ext cx="9392179" cy="3672406"/>
          </a:xfrm>
          <a:custGeom>
            <a:avLst/>
            <a:gdLst/>
            <a:ahLst/>
            <a:cxnLst/>
            <a:rect l="l" t="t" r="r" b="b"/>
            <a:pathLst>
              <a:path w="9392179" h="3672406">
                <a:moveTo>
                  <a:pt x="8328426" y="0"/>
                </a:moveTo>
                <a:cubicBezTo>
                  <a:pt x="8306669" y="212063"/>
                  <a:pt x="8209966" y="234386"/>
                  <a:pt x="8156780" y="365530"/>
                </a:cubicBezTo>
                <a:cubicBezTo>
                  <a:pt x="8193044" y="376692"/>
                  <a:pt x="8224472" y="390643"/>
                  <a:pt x="8255900" y="396224"/>
                </a:cubicBezTo>
                <a:cubicBezTo>
                  <a:pt x="8379195" y="424127"/>
                  <a:pt x="8497654" y="496675"/>
                  <a:pt x="8608861" y="619448"/>
                </a:cubicBezTo>
                <a:cubicBezTo>
                  <a:pt x="8693475" y="711528"/>
                  <a:pt x="8785341" y="750593"/>
                  <a:pt x="8877208" y="756173"/>
                </a:cubicBezTo>
                <a:cubicBezTo>
                  <a:pt x="8923141" y="758964"/>
                  <a:pt x="8971492" y="761754"/>
                  <a:pt x="9012590" y="795238"/>
                </a:cubicBezTo>
                <a:cubicBezTo>
                  <a:pt x="9053688" y="828721"/>
                  <a:pt x="9133466" y="814770"/>
                  <a:pt x="9106875" y="996140"/>
                </a:cubicBezTo>
                <a:cubicBezTo>
                  <a:pt x="9210828" y="1068688"/>
                  <a:pt x="9167313" y="1283542"/>
                  <a:pt x="9215663" y="1417476"/>
                </a:cubicBezTo>
                <a:cubicBezTo>
                  <a:pt x="9268849" y="1565363"/>
                  <a:pt x="9300277" y="1746734"/>
                  <a:pt x="9370386" y="1872297"/>
                </a:cubicBezTo>
                <a:cubicBezTo>
                  <a:pt x="9396979" y="1916942"/>
                  <a:pt x="9396979" y="1967168"/>
                  <a:pt x="9382473" y="2014603"/>
                </a:cubicBezTo>
                <a:cubicBezTo>
                  <a:pt x="9355881" y="2115054"/>
                  <a:pt x="9322035" y="2201554"/>
                  <a:pt x="9276102" y="2268521"/>
                </a:cubicBezTo>
                <a:cubicBezTo>
                  <a:pt x="9106875" y="2514068"/>
                  <a:pt x="8932811" y="2756825"/>
                  <a:pt x="8746660" y="2949356"/>
                </a:cubicBezTo>
                <a:cubicBezTo>
                  <a:pt x="8536335" y="3169790"/>
                  <a:pt x="8304251" y="3289774"/>
                  <a:pt x="8069749" y="3384644"/>
                </a:cubicBezTo>
                <a:cubicBezTo>
                  <a:pt x="7624922" y="3566014"/>
                  <a:pt x="7172842" y="3632982"/>
                  <a:pt x="6713509" y="3649724"/>
                </a:cubicBezTo>
                <a:cubicBezTo>
                  <a:pt x="6406482" y="3660885"/>
                  <a:pt x="6101872" y="3674836"/>
                  <a:pt x="5794844" y="3672046"/>
                </a:cubicBezTo>
                <a:cubicBezTo>
                  <a:pt x="5526498" y="3669256"/>
                  <a:pt x="5258151" y="3638562"/>
                  <a:pt x="4987387" y="3599498"/>
                </a:cubicBezTo>
                <a:cubicBezTo>
                  <a:pt x="4636843" y="3546482"/>
                  <a:pt x="3362799" y="3312096"/>
                  <a:pt x="2920390" y="3220016"/>
                </a:cubicBezTo>
                <a:cubicBezTo>
                  <a:pt x="2702811" y="3175371"/>
                  <a:pt x="1498875" y="2762406"/>
                  <a:pt x="1472282" y="2695438"/>
                </a:cubicBezTo>
                <a:cubicBezTo>
                  <a:pt x="1554478" y="2650793"/>
                  <a:pt x="1634257" y="2728922"/>
                  <a:pt x="1721289" y="2681487"/>
                </a:cubicBezTo>
                <a:cubicBezTo>
                  <a:pt x="1571401" y="2578245"/>
                  <a:pt x="1399756" y="2625681"/>
                  <a:pt x="1257121" y="2555923"/>
                </a:cubicBezTo>
                <a:cubicBezTo>
                  <a:pt x="1259538" y="2488955"/>
                  <a:pt x="1322394" y="2508488"/>
                  <a:pt x="1332064" y="2463843"/>
                </a:cubicBezTo>
                <a:cubicBezTo>
                  <a:pt x="1061300" y="2335488"/>
                  <a:pt x="759108" y="2341069"/>
                  <a:pt x="483508" y="2229457"/>
                </a:cubicBezTo>
                <a:cubicBezTo>
                  <a:pt x="734932" y="2184812"/>
                  <a:pt x="981521" y="2232247"/>
                  <a:pt x="1235363" y="2240618"/>
                </a:cubicBezTo>
                <a:cubicBezTo>
                  <a:pt x="1211188" y="2182021"/>
                  <a:pt x="1167672" y="2187602"/>
                  <a:pt x="1138662" y="2168069"/>
                </a:cubicBezTo>
                <a:cubicBezTo>
                  <a:pt x="1099981" y="2142957"/>
                  <a:pt x="1068553" y="2120635"/>
                  <a:pt x="1092728" y="2056458"/>
                </a:cubicBezTo>
                <a:cubicBezTo>
                  <a:pt x="1116903" y="1995071"/>
                  <a:pt x="1085475" y="1978329"/>
                  <a:pt x="1039542" y="1956007"/>
                </a:cubicBezTo>
                <a:cubicBezTo>
                  <a:pt x="923501" y="1894620"/>
                  <a:pt x="795371" y="1914152"/>
                  <a:pt x="674494" y="1894620"/>
                </a:cubicBezTo>
                <a:cubicBezTo>
                  <a:pt x="618891" y="1886249"/>
                  <a:pt x="529441" y="1900200"/>
                  <a:pt x="514936" y="1852765"/>
                </a:cubicBezTo>
                <a:cubicBezTo>
                  <a:pt x="464168" y="1699298"/>
                  <a:pt x="362631" y="1743943"/>
                  <a:pt x="268347" y="1735572"/>
                </a:cubicBezTo>
                <a:cubicBezTo>
                  <a:pt x="171646" y="1727201"/>
                  <a:pt x="152305" y="1657444"/>
                  <a:pt x="200656" y="1529089"/>
                </a:cubicBezTo>
                <a:cubicBezTo>
                  <a:pt x="149887" y="1467702"/>
                  <a:pt x="65273" y="1537459"/>
                  <a:pt x="0" y="1453750"/>
                </a:cubicBezTo>
                <a:cubicBezTo>
                  <a:pt x="502848" y="1411896"/>
                  <a:pt x="993609" y="1450960"/>
                  <a:pt x="1479534" y="1330977"/>
                </a:cubicBezTo>
                <a:cubicBezTo>
                  <a:pt x="1324812" y="1336557"/>
                  <a:pt x="1172507" y="1286332"/>
                  <a:pt x="1017784" y="1317025"/>
                </a:cubicBezTo>
                <a:cubicBezTo>
                  <a:pt x="993609" y="1322606"/>
                  <a:pt x="964599" y="1317025"/>
                  <a:pt x="940423" y="1311445"/>
                </a:cubicBezTo>
                <a:cubicBezTo>
                  <a:pt x="913830" y="1305864"/>
                  <a:pt x="889655" y="1294703"/>
                  <a:pt x="889655" y="1255638"/>
                </a:cubicBezTo>
                <a:cubicBezTo>
                  <a:pt x="889655" y="1227735"/>
                  <a:pt x="908995" y="1213784"/>
                  <a:pt x="928335" y="1202623"/>
                </a:cubicBezTo>
                <a:cubicBezTo>
                  <a:pt x="981521" y="1171929"/>
                  <a:pt x="1039542" y="1163558"/>
                  <a:pt x="1092728" y="1194252"/>
                </a:cubicBezTo>
                <a:cubicBezTo>
                  <a:pt x="1153167" y="1227735"/>
                  <a:pt x="1201518" y="1219364"/>
                  <a:pt x="1247451" y="1160768"/>
                </a:cubicBezTo>
                <a:cubicBezTo>
                  <a:pt x="1307889" y="1085430"/>
                  <a:pt x="1394920" y="1113333"/>
                  <a:pt x="1467447" y="1088220"/>
                </a:cubicBezTo>
                <a:cubicBezTo>
                  <a:pt x="1547226" y="1063107"/>
                  <a:pt x="1631840" y="1077059"/>
                  <a:pt x="1735794" y="1032414"/>
                </a:cubicBezTo>
                <a:cubicBezTo>
                  <a:pt x="1559313" y="982188"/>
                  <a:pt x="1397338" y="1057527"/>
                  <a:pt x="1218440" y="1007301"/>
                </a:cubicBezTo>
                <a:cubicBezTo>
                  <a:pt x="1290966" y="937543"/>
                  <a:pt x="1356240" y="957076"/>
                  <a:pt x="1416678" y="945914"/>
                </a:cubicBezTo>
                <a:cubicBezTo>
                  <a:pt x="1489204" y="931963"/>
                  <a:pt x="1561731" y="929172"/>
                  <a:pt x="1634257" y="915221"/>
                </a:cubicBezTo>
                <a:cubicBezTo>
                  <a:pt x="1701949" y="904060"/>
                  <a:pt x="1767223" y="884528"/>
                  <a:pt x="1834914" y="873366"/>
                </a:cubicBezTo>
                <a:cubicBezTo>
                  <a:pt x="1900187" y="862205"/>
                  <a:pt x="1967878" y="876157"/>
                  <a:pt x="2028317" y="814770"/>
                </a:cubicBezTo>
                <a:cubicBezTo>
                  <a:pt x="1863924" y="691996"/>
                  <a:pt x="1677773" y="750593"/>
                  <a:pt x="1484370" y="719899"/>
                </a:cubicBezTo>
                <a:cubicBezTo>
                  <a:pt x="1535138" y="661303"/>
                  <a:pt x="1588324" y="672464"/>
                  <a:pt x="1631840" y="655722"/>
                </a:cubicBezTo>
                <a:cubicBezTo>
                  <a:pt x="1651180" y="650142"/>
                  <a:pt x="1675355" y="650142"/>
                  <a:pt x="1682608" y="622239"/>
                </a:cubicBezTo>
                <a:cubicBezTo>
                  <a:pt x="1692278" y="585965"/>
                  <a:pt x="1670520" y="563642"/>
                  <a:pt x="1646344" y="552481"/>
                </a:cubicBezTo>
                <a:cubicBezTo>
                  <a:pt x="1537556" y="499465"/>
                  <a:pt x="1421514" y="471562"/>
                  <a:pt x="1305472" y="443659"/>
                </a:cubicBezTo>
                <a:cubicBezTo>
                  <a:pt x="1240198" y="429707"/>
                  <a:pt x="1170090" y="438078"/>
                  <a:pt x="1112068" y="393433"/>
                </a:cubicBezTo>
                <a:cubicBezTo>
                  <a:pt x="1324812" y="200902"/>
                  <a:pt x="1561731" y="237176"/>
                  <a:pt x="1801068" y="248337"/>
                </a:cubicBezTo>
                <a:cubicBezTo>
                  <a:pt x="2190293" y="265079"/>
                  <a:pt x="2579516" y="281821"/>
                  <a:pt x="2971158" y="253918"/>
                </a:cubicBezTo>
                <a:cubicBezTo>
                  <a:pt x="3287854" y="200902"/>
                  <a:pt x="3609388" y="195322"/>
                  <a:pt x="3930923" y="175789"/>
                </a:cubicBezTo>
                <a:cubicBezTo>
                  <a:pt x="4283882" y="150677"/>
                  <a:pt x="4641678" y="170209"/>
                  <a:pt x="4997057" y="172999"/>
                </a:cubicBezTo>
                <a:cubicBezTo>
                  <a:pt x="5253316" y="175789"/>
                  <a:pt x="5511992" y="200902"/>
                  <a:pt x="5768252" y="178580"/>
                </a:cubicBezTo>
                <a:cubicBezTo>
                  <a:pt x="6068027" y="153467"/>
                  <a:pt x="6372637" y="172999"/>
                  <a:pt x="6674829" y="164628"/>
                </a:cubicBezTo>
                <a:cubicBezTo>
                  <a:pt x="6810212" y="161838"/>
                  <a:pt x="6945593" y="139515"/>
                  <a:pt x="7080976" y="122774"/>
                </a:cubicBezTo>
                <a:cubicBezTo>
                  <a:pt x="7334817" y="89290"/>
                  <a:pt x="7591076" y="44645"/>
                  <a:pt x="7847336" y="58596"/>
                </a:cubicBezTo>
                <a:cubicBezTo>
                  <a:pt x="8006894" y="66967"/>
                  <a:pt x="8164034" y="66967"/>
                  <a:pt x="832842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13" descr="Stack of magazines on table">
            <a:extLst>
              <a:ext uri="{FF2B5EF4-FFF2-40B4-BE49-F238E27FC236}">
                <a16:creationId xmlns:a16="http://schemas.microsoft.com/office/drawing/2014/main" id="{986F7599-FE93-4BB3-A551-9EDCC63626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563" b="316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DFB6ED-4282-4AE2-A39D-D2ED92AF0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cap="all" spc="300" baseline="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8FF15-5223-477A-BB69-8F5287FE4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i="1" dirty="0"/>
              <a:t>A brief introduction to the module</a:t>
            </a:r>
          </a:p>
        </p:txBody>
      </p:sp>
    </p:spTree>
    <p:extLst>
      <p:ext uri="{BB962C8B-B14F-4D97-AF65-F5344CB8AC3E}">
        <p14:creationId xmlns:p14="http://schemas.microsoft.com/office/powerpoint/2010/main" val="346630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6" name="Rectangle 70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Person in Black Pants and Black Shoes Sitting on Brown Wooden Chair">
            <a:extLst>
              <a:ext uri="{FF2B5EF4-FFF2-40B4-BE49-F238E27FC236}">
                <a16:creationId xmlns:a16="http://schemas.microsoft.com/office/drawing/2014/main" id="{351AE647-6326-4744-8589-2946129DAB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94" r="-2" b="5373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erson Behind Books">
            <a:extLst>
              <a:ext uri="{FF2B5EF4-FFF2-40B4-BE49-F238E27FC236}">
                <a16:creationId xmlns:a16="http://schemas.microsoft.com/office/drawing/2014/main" id="{1EFC06EF-E266-4603-8931-33F0933499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30" r="-2" b="12578"/>
          <a:stretch/>
        </p:blipFill>
        <p:spPr bwMode="auto"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3077" name="Freeform: Shape 72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5" name="Freeform: Shape 74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092336-C03B-49D2-9E51-BB7F106C8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r>
              <a:rPr lang="en-GB" sz="3400"/>
              <a:t>Positioning research within the profession: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04BE-7452-4598-8064-61310E70D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512611"/>
            <a:ext cx="4832803" cy="3664351"/>
          </a:xfrm>
        </p:spPr>
        <p:txBody>
          <a:bodyPr>
            <a:normAutofit/>
          </a:bodyPr>
          <a:lstStyle/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r>
              <a:rPr lang="en-GB" sz="1700"/>
              <a:t>An Introduction to Research in Counselling and Psychotherapy (McLeod, 2013a)</a:t>
            </a:r>
            <a:endParaRPr lang="en-GB" sz="1700" b="1"/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319320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C7181DA-DB5E-44D4-9E88-C1B87AB4E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Research matters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D4471-A753-4943-A3AB-7547784FF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5729" y="4165152"/>
            <a:ext cx="5760846" cy="68207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3200" dirty="0">
                <a:solidFill>
                  <a:schemeClr val="tx2"/>
                </a:solidFill>
              </a:rPr>
              <a:t>For</a:t>
            </a:r>
            <a:r>
              <a:rPr lang="en-US" sz="3200" kern="120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 clients</a:t>
            </a:r>
          </a:p>
        </p:txBody>
      </p:sp>
    </p:spTree>
    <p:extLst>
      <p:ext uri="{BB962C8B-B14F-4D97-AF65-F5344CB8AC3E}">
        <p14:creationId xmlns:p14="http://schemas.microsoft.com/office/powerpoint/2010/main" val="4840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407987B-D528-4F0C-9070-76452E49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365" y="2293003"/>
            <a:ext cx="5675310" cy="1135997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dirty="0">
                <a:solidFill>
                  <a:schemeClr val="tx2"/>
                </a:solidFill>
              </a:rPr>
              <a:t>Research matters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3B81C-9F9A-4E4A-A776-C1E4D7FFC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anchor="t">
            <a:normAutofit/>
          </a:bodyPr>
          <a:lstStyle/>
          <a:p>
            <a:endParaRPr lang="en-GB" sz="2000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2"/>
                </a:solidFill>
              </a:rPr>
              <a:t>For practitioners</a:t>
            </a:r>
          </a:p>
        </p:txBody>
      </p:sp>
    </p:spTree>
    <p:extLst>
      <p:ext uri="{BB962C8B-B14F-4D97-AF65-F5344CB8AC3E}">
        <p14:creationId xmlns:p14="http://schemas.microsoft.com/office/powerpoint/2010/main" val="315464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F7CB4B-3B9B-4E19-BA2E-25F8DEE2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7223" y="2357419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dirty="0">
                <a:solidFill>
                  <a:schemeClr val="tx2"/>
                </a:solidFill>
              </a:rPr>
              <a:t>Research matters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177FD-7829-4F4A-A021-F54399795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anchor="t">
            <a:normAutofit/>
          </a:bodyPr>
          <a:lstStyle/>
          <a:p>
            <a:endParaRPr lang="en-GB" sz="2000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2"/>
                </a:solidFill>
              </a:rPr>
              <a:t>For commissioners </a:t>
            </a:r>
          </a:p>
        </p:txBody>
      </p:sp>
    </p:spTree>
    <p:extLst>
      <p:ext uri="{BB962C8B-B14F-4D97-AF65-F5344CB8AC3E}">
        <p14:creationId xmlns:p14="http://schemas.microsoft.com/office/powerpoint/2010/main" val="357521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9FCAD-D5C8-4E01-B65C-F3BE3D7A1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8728" y="339864"/>
            <a:ext cx="5397472" cy="1202891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Learning Aims for this week:</a:t>
            </a:r>
            <a:r>
              <a:rPr lang="en-GB" dirty="0"/>
              <a:t> </a:t>
            </a:r>
          </a:p>
        </p:txBody>
      </p:sp>
      <p:pic>
        <p:nvPicPr>
          <p:cNvPr id="4" name="Graphic 4" descr="Brain in head">
            <a:extLst>
              <a:ext uri="{FF2B5EF4-FFF2-40B4-BE49-F238E27FC236}">
                <a16:creationId xmlns:a16="http://schemas.microsoft.com/office/drawing/2014/main" id="{744356DF-D483-4038-BBD3-62D6AD05F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145815"/>
            <a:ext cx="4098941" cy="40989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A5D73-EDBC-40C3-B30A-6BB312359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4686" y="1379530"/>
            <a:ext cx="8447313" cy="539864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Introduction to the Advanced Research Methods Module</a:t>
            </a:r>
            <a:endParaRPr lang="en-US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Overview of module, assessment schedule, assessments and marking criteria</a:t>
            </a: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and Assessment expectations</a:t>
            </a:r>
            <a:endParaRPr lang="en-US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structure: Blended learning - Asynchronous and synchronous learning. </a:t>
            </a:r>
            <a:endParaRPr lang="en-US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Group &amp; Online Contracting and ‘</a:t>
            </a:r>
            <a:r>
              <a:rPr lang="en-US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MS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Teams’ etiquette</a:t>
            </a:r>
            <a:endParaRPr lang="en-US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35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D64AC3-5408-409C-AFA3-A6C0BE4A3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575" y="120626"/>
            <a:ext cx="5130795" cy="1461778"/>
          </a:xfrm>
        </p:spPr>
        <p:txBody>
          <a:bodyPr>
            <a:normAutofit/>
          </a:bodyPr>
          <a:lstStyle/>
          <a:p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Learning Aims for this week [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lang="en-US" sz="4000" b="1" dirty="0">
                <a:latin typeface="Calibri Light" panose="020F0302020204030204"/>
              </a:rPr>
              <a:t>’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d]: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19766-DB14-4C71-B511-40A5548CD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74" y="1478605"/>
            <a:ext cx="5308422" cy="5248766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+mj-lt"/>
              </a:rPr>
              <a:t>Positioning research within the counselling profession</a:t>
            </a:r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Methodological positioning: Looking through a critical lens</a:t>
            </a:r>
          </a:p>
          <a:p>
            <a:r>
              <a:rPr lang="en-US" sz="2800" dirty="0">
                <a:effectLst/>
                <a:latin typeface="+mj-lt"/>
              </a:rPr>
              <a:t>Philosophical paradigms</a:t>
            </a:r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General principles and philosophical assumptions of quantitative research</a:t>
            </a:r>
          </a:p>
          <a:p>
            <a:r>
              <a:rPr lang="en-GB" dirty="0">
                <a:latin typeface="+mj-lt"/>
              </a:rPr>
              <a:t>General principles and philosophical assumptions of qualitative research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4" descr="Brain in head">
            <a:extLst>
              <a:ext uri="{FF2B5EF4-FFF2-40B4-BE49-F238E27FC236}">
                <a16:creationId xmlns:a16="http://schemas.microsoft.com/office/drawing/2014/main" id="{DFFF8222-22A7-424C-AED9-FB4243E39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38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1839884" y="1008612"/>
            <a:ext cx="8007927" cy="4754880"/>
          </a:xfrm>
          <a:prstGeom prst="cloudCallou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800" dirty="0"/>
              <a:t>Introductions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359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77337" y="2292094"/>
            <a:ext cx="7348451" cy="3305142"/>
          </a:xfrm>
        </p:spPr>
        <p:txBody>
          <a:bodyPr anchor="ctr">
            <a:normAutofit/>
          </a:bodyPr>
          <a:lstStyle/>
          <a:p>
            <a:br>
              <a:rPr lang="en-GB" dirty="0"/>
            </a:br>
            <a:endParaRPr lang="en-US" sz="2400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" r="3471"/>
          <a:stretch>
            <a:fillRect/>
          </a:stretch>
        </p:blipFill>
        <p:spPr/>
      </p:pic>
      <p:sp>
        <p:nvSpPr>
          <p:cNvPr id="2" name="Rectangle 1"/>
          <p:cNvSpPr/>
          <p:nvPr/>
        </p:nvSpPr>
        <p:spPr>
          <a:xfrm>
            <a:off x="482138" y="2809702"/>
            <a:ext cx="66668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 </a:t>
            </a:r>
            <a:br>
              <a:rPr lang="en-GB" sz="3600" dirty="0"/>
            </a:br>
            <a:r>
              <a:rPr lang="en-GB" sz="3600" dirty="0"/>
              <a:t>Group &amp; Online Contracting and Teams etiquette</a:t>
            </a: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7974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889760" y="1119447"/>
            <a:ext cx="9049789" cy="5253644"/>
          </a:xfrm>
          <a:prstGeom prst="cloudCallou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Group Contract</a:t>
            </a:r>
          </a:p>
        </p:txBody>
      </p:sp>
    </p:spTree>
    <p:extLst>
      <p:ext uri="{BB962C8B-B14F-4D97-AF65-F5344CB8AC3E}">
        <p14:creationId xmlns:p14="http://schemas.microsoft.com/office/powerpoint/2010/main" val="223052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Aims: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en-GB" sz="3600" dirty="0"/>
          </a:p>
          <a:p>
            <a:endParaRPr 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21D961-05A6-4417-9BC4-F9768C4631DA}"/>
              </a:ext>
            </a:extLst>
          </p:cNvPr>
          <p:cNvSpPr txBox="1"/>
          <p:nvPr/>
        </p:nvSpPr>
        <p:spPr>
          <a:xfrm>
            <a:off x="982494" y="2262367"/>
            <a:ext cx="9105089" cy="3937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fontAlgn="base" hangingPunct="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develop students’ understanding of a range of research methods and associated ethical issues in the field of counselling.</a:t>
            </a:r>
            <a:endParaRPr lang="en-GB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provide practical experience in research skills by providing opportunity to gain hands on experience in preparing and applying research materials in small scale studies. </a:t>
            </a:r>
            <a:endParaRPr lang="en-GB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7E972C-7238-4324-B94D-8E864629AFBF}"/>
              </a:ext>
            </a:extLst>
          </p:cNvPr>
          <p:cNvSpPr txBox="1"/>
          <p:nvPr/>
        </p:nvSpPr>
        <p:spPr>
          <a:xfrm>
            <a:off x="838200" y="1720840"/>
            <a:ext cx="1075717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Upon the successful completion of this module, the student should be able to:  </a:t>
            </a:r>
          </a:p>
          <a:p>
            <a:endParaRPr lang="en-GB" sz="2800" dirty="0"/>
          </a:p>
          <a:p>
            <a:pPr marL="895350" indent="-895350"/>
            <a:r>
              <a:rPr lang="en-GB" sz="2800" dirty="0"/>
              <a:t>•	Extend a systematic understanding of the appropriate application of a range of research methods appropriate for counselling research.</a:t>
            </a:r>
          </a:p>
          <a:p>
            <a:pPr marL="895350" indent="-895350"/>
            <a:r>
              <a:rPr lang="en-GB" sz="2800" dirty="0"/>
              <a:t>•	Evidence a critical awareness of the ethical issues surrounding carrying out primary research in counselling settings.</a:t>
            </a:r>
          </a:p>
          <a:p>
            <a:pPr marL="895350" indent="-895350"/>
            <a:r>
              <a:rPr lang="en-GB" sz="2800" dirty="0"/>
              <a:t>•	Demonstrate competency in a range of research skills associated with conducting real-world research with specific populations.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65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A3B88-ADAD-429C-8E52-3F4A88C64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44F704-7BB9-4E52-BB96-F4799430D1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46600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076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DA1755-B270-419F-99EE-FDA7D8E9B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199" y="851517"/>
            <a:ext cx="5130795" cy="1461778"/>
          </a:xfrm>
        </p:spPr>
        <p:txBody>
          <a:bodyPr>
            <a:normAutofit/>
          </a:bodyPr>
          <a:lstStyle/>
          <a:p>
            <a:r>
              <a:rPr lang="en-GB" sz="4000"/>
              <a:t>Moodle and module content…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160C5-191A-48C8-A280-5A681CAA2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2470248"/>
            <a:ext cx="4048344" cy="3536236"/>
          </a:xfrm>
        </p:spPr>
        <p:txBody>
          <a:bodyPr>
            <a:normAutofit/>
          </a:bodyPr>
          <a:lstStyle/>
          <a:p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Draft Schedule of work</a:t>
            </a:r>
          </a:p>
        </p:txBody>
      </p:sp>
      <p:pic>
        <p:nvPicPr>
          <p:cNvPr id="1026" name="Picture 2" descr="Calendar, Book, 2018, Date, Year, Day">
            <a:extLst>
              <a:ext uri="{FF2B5EF4-FFF2-40B4-BE49-F238E27FC236}">
                <a16:creationId xmlns:a16="http://schemas.microsoft.com/office/drawing/2014/main" id="{07E2EB27-87FA-493E-86FA-3A453036A0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14" b="-2"/>
          <a:stretch/>
        </p:blipFill>
        <p:spPr bwMode="auto">
          <a:xfrm>
            <a:off x="5510369" y="851517"/>
            <a:ext cx="6184807" cy="5154967"/>
          </a:xfrm>
          <a:custGeom>
            <a:avLst/>
            <a:gdLst/>
            <a:ahLst/>
            <a:cxnLst/>
            <a:rect l="l" t="t" r="r" b="b"/>
            <a:pathLst>
              <a:path w="5846002" h="4872577">
                <a:moveTo>
                  <a:pt x="343285" y="2953992"/>
                </a:moveTo>
                <a:cubicBezTo>
                  <a:pt x="343285" y="2953992"/>
                  <a:pt x="343285" y="2953992"/>
                  <a:pt x="849063" y="2953992"/>
                </a:cubicBezTo>
                <a:cubicBezTo>
                  <a:pt x="880743" y="2953992"/>
                  <a:pt x="911330" y="2971406"/>
                  <a:pt x="926624" y="2999703"/>
                </a:cubicBezTo>
                <a:cubicBezTo>
                  <a:pt x="926624" y="2999703"/>
                  <a:pt x="926624" y="2999703"/>
                  <a:pt x="1180059" y="3436136"/>
                </a:cubicBezTo>
                <a:cubicBezTo>
                  <a:pt x="1196445" y="3463345"/>
                  <a:pt x="1196445" y="3498172"/>
                  <a:pt x="1180059" y="3525382"/>
                </a:cubicBezTo>
                <a:cubicBezTo>
                  <a:pt x="1180059" y="3525382"/>
                  <a:pt x="1180059" y="3525382"/>
                  <a:pt x="926624" y="3961814"/>
                </a:cubicBezTo>
                <a:cubicBezTo>
                  <a:pt x="911330" y="3990111"/>
                  <a:pt x="880743" y="4007525"/>
                  <a:pt x="849063" y="4007525"/>
                </a:cubicBezTo>
                <a:cubicBezTo>
                  <a:pt x="849063" y="4007525"/>
                  <a:pt x="849063" y="4007525"/>
                  <a:pt x="343285" y="4007525"/>
                </a:cubicBezTo>
                <a:cubicBezTo>
                  <a:pt x="310513" y="4007525"/>
                  <a:pt x="281019" y="3990111"/>
                  <a:pt x="264633" y="3961814"/>
                </a:cubicBezTo>
                <a:cubicBezTo>
                  <a:pt x="264633" y="3961814"/>
                  <a:pt x="264633" y="3961814"/>
                  <a:pt x="12290" y="3525382"/>
                </a:cubicBezTo>
                <a:cubicBezTo>
                  <a:pt x="-4096" y="3498172"/>
                  <a:pt x="-4096" y="3463345"/>
                  <a:pt x="12290" y="3436136"/>
                </a:cubicBezTo>
                <a:cubicBezTo>
                  <a:pt x="12290" y="3436136"/>
                  <a:pt x="12290" y="3436136"/>
                  <a:pt x="264633" y="2999703"/>
                </a:cubicBezTo>
                <a:cubicBezTo>
                  <a:pt x="281019" y="2971406"/>
                  <a:pt x="310513" y="2953992"/>
                  <a:pt x="343285" y="2953992"/>
                </a:cubicBezTo>
                <a:close/>
                <a:moveTo>
                  <a:pt x="2353334" y="538808"/>
                </a:moveTo>
                <a:cubicBezTo>
                  <a:pt x="2353334" y="538808"/>
                  <a:pt x="2353334" y="538808"/>
                  <a:pt x="2613403" y="538808"/>
                </a:cubicBezTo>
                <a:lnTo>
                  <a:pt x="2643742" y="538808"/>
                </a:lnTo>
                <a:lnTo>
                  <a:pt x="2672692" y="588661"/>
                </a:lnTo>
                <a:cubicBezTo>
                  <a:pt x="2713002" y="658078"/>
                  <a:pt x="2759909" y="738855"/>
                  <a:pt x="2814491" y="832849"/>
                </a:cubicBezTo>
                <a:cubicBezTo>
                  <a:pt x="2839586" y="874521"/>
                  <a:pt x="2839586" y="927860"/>
                  <a:pt x="2814491" y="969531"/>
                </a:cubicBezTo>
                <a:cubicBezTo>
                  <a:pt x="2814491" y="969531"/>
                  <a:pt x="2814491" y="969531"/>
                  <a:pt x="2426350" y="1637936"/>
                </a:cubicBezTo>
                <a:cubicBezTo>
                  <a:pt x="2402927" y="1681274"/>
                  <a:pt x="2356083" y="1707943"/>
                  <a:pt x="2307565" y="1707943"/>
                </a:cubicBezTo>
                <a:cubicBezTo>
                  <a:pt x="2307565" y="1707943"/>
                  <a:pt x="2307565" y="1707943"/>
                  <a:pt x="1532956" y="1707943"/>
                </a:cubicBezTo>
                <a:cubicBezTo>
                  <a:pt x="1520409" y="1707943"/>
                  <a:pt x="1508175" y="1706276"/>
                  <a:pt x="1496490" y="1703099"/>
                </a:cubicBezTo>
                <a:lnTo>
                  <a:pt x="1471408" y="1692583"/>
                </a:lnTo>
                <a:lnTo>
                  <a:pt x="1486736" y="1666073"/>
                </a:lnTo>
                <a:cubicBezTo>
                  <a:pt x="1625328" y="1426376"/>
                  <a:pt x="1802725" y="1119564"/>
                  <a:pt x="2029793" y="726844"/>
                </a:cubicBezTo>
                <a:cubicBezTo>
                  <a:pt x="2097197" y="610441"/>
                  <a:pt x="2218525" y="538808"/>
                  <a:pt x="2353334" y="538808"/>
                </a:cubicBezTo>
                <a:close/>
                <a:moveTo>
                  <a:pt x="1487085" y="0"/>
                </a:moveTo>
                <a:cubicBezTo>
                  <a:pt x="1487085" y="0"/>
                  <a:pt x="1487085" y="0"/>
                  <a:pt x="2360840" y="0"/>
                </a:cubicBezTo>
                <a:cubicBezTo>
                  <a:pt x="2415568" y="0"/>
                  <a:pt x="2468407" y="30084"/>
                  <a:pt x="2494828" y="78969"/>
                </a:cubicBezTo>
                <a:cubicBezTo>
                  <a:pt x="2494828" y="78969"/>
                  <a:pt x="2494828" y="78969"/>
                  <a:pt x="2729665" y="483373"/>
                </a:cubicBezTo>
                <a:lnTo>
                  <a:pt x="2756194" y="529058"/>
                </a:lnTo>
                <a:lnTo>
                  <a:pt x="2735320" y="529058"/>
                </a:lnTo>
                <a:lnTo>
                  <a:pt x="2636659" y="529058"/>
                </a:lnTo>
                <a:lnTo>
                  <a:pt x="2593799" y="455250"/>
                </a:lnTo>
                <a:cubicBezTo>
                  <a:pt x="2430052" y="173267"/>
                  <a:pt x="2430052" y="173267"/>
                  <a:pt x="2430052" y="173267"/>
                </a:cubicBezTo>
                <a:cubicBezTo>
                  <a:pt x="2406629" y="129929"/>
                  <a:pt x="2359785" y="103259"/>
                  <a:pt x="2311267" y="103259"/>
                </a:cubicBezTo>
                <a:cubicBezTo>
                  <a:pt x="1536658" y="103259"/>
                  <a:pt x="1536658" y="103259"/>
                  <a:pt x="1536658" y="103259"/>
                </a:cubicBezTo>
                <a:cubicBezTo>
                  <a:pt x="1486468" y="103259"/>
                  <a:pt x="1441296" y="129929"/>
                  <a:pt x="1416201" y="173267"/>
                </a:cubicBezTo>
                <a:cubicBezTo>
                  <a:pt x="1029733" y="841671"/>
                  <a:pt x="1029733" y="841671"/>
                  <a:pt x="1029733" y="841671"/>
                </a:cubicBezTo>
                <a:cubicBezTo>
                  <a:pt x="1004637" y="883343"/>
                  <a:pt x="1004637" y="936682"/>
                  <a:pt x="1029733" y="978353"/>
                </a:cubicBezTo>
                <a:cubicBezTo>
                  <a:pt x="1416201" y="1646758"/>
                  <a:pt x="1416201" y="1646758"/>
                  <a:pt x="1416201" y="1646758"/>
                </a:cubicBezTo>
                <a:cubicBezTo>
                  <a:pt x="1428749" y="1668427"/>
                  <a:pt x="1446315" y="1685929"/>
                  <a:pt x="1467019" y="1698013"/>
                </a:cubicBezTo>
                <a:lnTo>
                  <a:pt x="1472899" y="1700478"/>
                </a:lnTo>
                <a:lnTo>
                  <a:pt x="1441377" y="1754996"/>
                </a:lnTo>
                <a:lnTo>
                  <a:pt x="1417933" y="1795543"/>
                </a:lnTo>
                <a:lnTo>
                  <a:pt x="1442249" y="1805738"/>
                </a:lnTo>
                <a:cubicBezTo>
                  <a:pt x="1455430" y="1809322"/>
                  <a:pt x="1469230" y="1811202"/>
                  <a:pt x="1483383" y="1811202"/>
                </a:cubicBezTo>
                <a:cubicBezTo>
                  <a:pt x="2357138" y="1811202"/>
                  <a:pt x="2357138" y="1811202"/>
                  <a:pt x="2357138" y="1811202"/>
                </a:cubicBezTo>
                <a:cubicBezTo>
                  <a:pt x="2411866" y="1811202"/>
                  <a:pt x="2464705" y="1781120"/>
                  <a:pt x="2491126" y="1732235"/>
                </a:cubicBezTo>
                <a:cubicBezTo>
                  <a:pt x="2928947" y="978278"/>
                  <a:pt x="2928947" y="978278"/>
                  <a:pt x="2928947" y="978278"/>
                </a:cubicBezTo>
                <a:cubicBezTo>
                  <a:pt x="2957254" y="931274"/>
                  <a:pt x="2957254" y="871108"/>
                  <a:pt x="2928947" y="824102"/>
                </a:cubicBezTo>
                <a:cubicBezTo>
                  <a:pt x="2874220" y="729858"/>
                  <a:pt x="2826333" y="647394"/>
                  <a:pt x="2784432" y="575238"/>
                </a:cubicBezTo>
                <a:lnTo>
                  <a:pt x="2763277" y="538808"/>
                </a:lnTo>
                <a:lnTo>
                  <a:pt x="2861280" y="538808"/>
                </a:lnTo>
                <a:cubicBezTo>
                  <a:pt x="3166048" y="538808"/>
                  <a:pt x="3653676" y="538808"/>
                  <a:pt x="4433881" y="538808"/>
                </a:cubicBezTo>
                <a:cubicBezTo>
                  <a:pt x="4564197" y="538808"/>
                  <a:pt x="4690018" y="610441"/>
                  <a:pt x="4752929" y="726844"/>
                </a:cubicBezTo>
                <a:cubicBezTo>
                  <a:pt x="4752929" y="726844"/>
                  <a:pt x="4752929" y="726844"/>
                  <a:pt x="5795449" y="2522134"/>
                </a:cubicBezTo>
                <a:cubicBezTo>
                  <a:pt x="5862854" y="2634060"/>
                  <a:pt x="5862854" y="2777325"/>
                  <a:pt x="5795449" y="2889251"/>
                </a:cubicBezTo>
                <a:cubicBezTo>
                  <a:pt x="5795449" y="2889251"/>
                  <a:pt x="5795449" y="2889251"/>
                  <a:pt x="4752929" y="4684542"/>
                </a:cubicBezTo>
                <a:cubicBezTo>
                  <a:pt x="4690018" y="4800945"/>
                  <a:pt x="4564197" y="4872577"/>
                  <a:pt x="4433881" y="4872577"/>
                </a:cubicBezTo>
                <a:cubicBezTo>
                  <a:pt x="4433881" y="4872577"/>
                  <a:pt x="4433881" y="4872577"/>
                  <a:pt x="2353334" y="4872577"/>
                </a:cubicBezTo>
                <a:cubicBezTo>
                  <a:pt x="2218525" y="4872577"/>
                  <a:pt x="2097197" y="4800945"/>
                  <a:pt x="2029793" y="4684542"/>
                </a:cubicBezTo>
                <a:cubicBezTo>
                  <a:pt x="2029793" y="4684542"/>
                  <a:pt x="2029793" y="4684542"/>
                  <a:pt x="991766" y="2889251"/>
                </a:cubicBezTo>
                <a:cubicBezTo>
                  <a:pt x="924361" y="2777325"/>
                  <a:pt x="924361" y="2634060"/>
                  <a:pt x="991766" y="2522134"/>
                </a:cubicBezTo>
                <a:cubicBezTo>
                  <a:pt x="991766" y="2522134"/>
                  <a:pt x="991766" y="2522134"/>
                  <a:pt x="1377193" y="1855530"/>
                </a:cubicBezTo>
                <a:lnTo>
                  <a:pt x="1409676" y="1799352"/>
                </a:lnTo>
                <a:lnTo>
                  <a:pt x="1408533" y="1798873"/>
                </a:lnTo>
                <a:cubicBezTo>
                  <a:pt x="1385179" y="1785241"/>
                  <a:pt x="1365364" y="1765500"/>
                  <a:pt x="1351210" y="1741057"/>
                </a:cubicBezTo>
                <a:cubicBezTo>
                  <a:pt x="1351210" y="1741057"/>
                  <a:pt x="1351210" y="1741057"/>
                  <a:pt x="915276" y="987100"/>
                </a:cubicBezTo>
                <a:cubicBezTo>
                  <a:pt x="886968" y="940096"/>
                  <a:pt x="886968" y="879930"/>
                  <a:pt x="915276" y="832924"/>
                </a:cubicBezTo>
                <a:cubicBezTo>
                  <a:pt x="915276" y="832924"/>
                  <a:pt x="915276" y="832924"/>
                  <a:pt x="1351210" y="78969"/>
                </a:cubicBezTo>
                <a:cubicBezTo>
                  <a:pt x="1379517" y="30084"/>
                  <a:pt x="1430471" y="0"/>
                  <a:pt x="148708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05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2400" dirty="0"/>
              <a:t>Any research study can only be reviewed as a piece of a mosaic.  The pattern only emerges when standing back and looking at the whole evidence base of existing research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47100"/>
            <a:ext cx="4914900" cy="3278199"/>
          </a:xfrm>
        </p:spPr>
      </p:pic>
      <p:sp>
        <p:nvSpPr>
          <p:cNvPr id="10" name="Cloud Callout 9"/>
          <p:cNvSpPr/>
          <p:nvPr/>
        </p:nvSpPr>
        <p:spPr>
          <a:xfrm>
            <a:off x="-5680" y="3657599"/>
            <a:ext cx="4533208" cy="2942706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What metaphor would you offer for the process of research?</a:t>
            </a:r>
          </a:p>
        </p:txBody>
      </p:sp>
    </p:spTree>
    <p:extLst>
      <p:ext uri="{BB962C8B-B14F-4D97-AF65-F5344CB8AC3E}">
        <p14:creationId xmlns:p14="http://schemas.microsoft.com/office/powerpoint/2010/main" val="20305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212" y="643467"/>
            <a:ext cx="4317575" cy="5571065"/>
          </a:xfrm>
          <a:prstGeom prst="rect">
            <a:avLst/>
          </a:prstGeom>
          <a:ln>
            <a:noFill/>
          </a:ln>
        </p:spPr>
      </p:pic>
      <p:sp>
        <p:nvSpPr>
          <p:cNvPr id="16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6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121855-586C-41D4-9246-EAAB6A250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GB" sz="5200"/>
              <a:t>Getting started: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2EADF2-5A1B-4746-B20E-730F4CED9C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2372920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084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2232CA6A-2533-4944-9534-9A87A2EA6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080078-4C60-40CF-8A76-FF5362C8A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1" y="1170431"/>
            <a:ext cx="4875904" cy="5138923"/>
          </a:xfrm>
        </p:spPr>
        <p:txBody>
          <a:bodyPr anchor="ctr">
            <a:normAutofit/>
          </a:bodyPr>
          <a:lstStyle/>
          <a:p>
            <a:r>
              <a:rPr lang="en-GB" sz="5400" dirty="0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en-GB" sz="5400" b="0" i="0" u="none" strike="noStrike" baseline="0" dirty="0">
                <a:solidFill>
                  <a:schemeClr val="tx2"/>
                </a:solidFill>
                <a:latin typeface="Times New Roman" panose="02020603050405020304" pitchFamily="18" charset="0"/>
              </a:rPr>
              <a:t>n introduction to six approaches of inquiry … …</a:t>
            </a:r>
            <a:endParaRPr lang="en-GB" sz="5400" dirty="0">
              <a:solidFill>
                <a:schemeClr val="tx2"/>
              </a:solidFill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CE44FE1-0DFB-4432-B6F1-7BB65304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6D7C4AD9-61C7-4AB6-AAD1-C303A8BE3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Group 68">
            <a:extLst>
              <a:ext uri="{FF2B5EF4-FFF2-40B4-BE49-F238E27FC236}">
                <a16:creationId xmlns:a16="http://schemas.microsoft.com/office/drawing/2014/main" id="{68685BF2-60B4-41A0-9B16-61CD8CC78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4B9126E-B366-45E7-A556-442F4D162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BEB6BA6E-8873-4A6F-9AB0-395D23D7D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5" name="Content Placeholder 5">
            <a:extLst>
              <a:ext uri="{FF2B5EF4-FFF2-40B4-BE49-F238E27FC236}">
                <a16:creationId xmlns:a16="http://schemas.microsoft.com/office/drawing/2014/main" id="{B73E8120-800C-4904-85B9-FAEFAB2309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323108"/>
              </p:ext>
            </p:extLst>
          </p:nvPr>
        </p:nvGraphicFramePr>
        <p:xfrm>
          <a:off x="6361049" y="210312"/>
          <a:ext cx="5581003" cy="5966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017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9B9E28-36BD-41C8-8A55-4B94F635B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research proposal and ethical approval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A84BB8DE-245E-4BD8-8403-21209679E9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2022" y="625683"/>
            <a:ext cx="4091535" cy="545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81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-71467"/>
            <a:ext cx="9980682" cy="1096962"/>
          </a:xfrm>
        </p:spPr>
        <p:txBody>
          <a:bodyPr/>
          <a:lstStyle/>
          <a:p>
            <a:r>
              <a:rPr lang="en-GB" dirty="0"/>
              <a:t>Overview of Module Content …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Research design, methods and methodology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790" y="1825625"/>
            <a:ext cx="4928420" cy="4351338"/>
          </a:xfrm>
        </p:spPr>
      </p:pic>
    </p:spTree>
    <p:extLst>
      <p:ext uri="{BB962C8B-B14F-4D97-AF65-F5344CB8AC3E}">
        <p14:creationId xmlns:p14="http://schemas.microsoft.com/office/powerpoint/2010/main" val="402418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2634375"/>
              </p:ext>
            </p:extLst>
          </p:nvPr>
        </p:nvGraphicFramePr>
        <p:xfrm>
          <a:off x="88668" y="94211"/>
          <a:ext cx="12042371" cy="6763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511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8495-8A3B-44AE-8D5E-5562145F6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Marking criteria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6B2FFC-64A0-4CE0-AF3F-45615EB63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06500" y="2321084"/>
            <a:ext cx="9779000" cy="336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/>
              <a:t>Synchronous v Asynchronous: Can you tell the difference?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333" y="123652"/>
            <a:ext cx="6517177" cy="295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4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1" y="53352"/>
            <a:ext cx="10113818" cy="65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9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03410162"/>
              </p:ext>
            </p:extLst>
          </p:nvPr>
        </p:nvGraphicFramePr>
        <p:xfrm>
          <a:off x="404553" y="1540625"/>
          <a:ext cx="11726486" cy="5317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BLENDED LEARNING SCHEDULE:</a:t>
            </a:r>
          </a:p>
        </p:txBody>
      </p:sp>
    </p:spTree>
    <p:extLst>
      <p:ext uri="{BB962C8B-B14F-4D97-AF65-F5344CB8AC3E}">
        <p14:creationId xmlns:p14="http://schemas.microsoft.com/office/powerpoint/2010/main" val="15158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Structure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02" y="1578519"/>
            <a:ext cx="11527497" cy="5100469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BA3557-0D90-4103-B567-15A020931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0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Dates 2020-21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  <a:endParaRPr lang="en-US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CD96A7A8-63D0-4E90-A1F6-49FFF30F2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98" y="1600199"/>
            <a:ext cx="9980681" cy="478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5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/>
              <a:t>Library Resources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011" y="1600200"/>
            <a:ext cx="11499273" cy="516081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b="1" dirty="0"/>
              <a:t>Subject Librarian:  Alison Evans</a:t>
            </a:r>
          </a:p>
          <a:p>
            <a:pPr marL="0" indent="0">
              <a:buNone/>
            </a:pPr>
            <a:r>
              <a:rPr lang="en-GB" dirty="0"/>
              <a:t>Useful links:</a:t>
            </a:r>
          </a:p>
          <a:p>
            <a:r>
              <a:rPr lang="en-GB" dirty="0"/>
              <a:t>Library website: </a:t>
            </a:r>
            <a:r>
              <a:rPr lang="en-GB" dirty="0">
                <a:hlinkClick r:id="rId3"/>
              </a:rPr>
              <a:t>www.uwtsd.ac.uk/library</a:t>
            </a:r>
            <a:endParaRPr lang="en-GB" dirty="0"/>
          </a:p>
          <a:p>
            <a:r>
              <a:rPr lang="en-GB" dirty="0"/>
              <a:t>Library YouTube Channel: </a:t>
            </a:r>
            <a:r>
              <a:rPr lang="en-GB" dirty="0">
                <a:hlinkClick r:id="rId4"/>
              </a:rPr>
              <a:t>https://www.youtube.com/channel/UCYeVXnLfNshZ6iKd7Bm3yiw?view_as=subscriber</a:t>
            </a:r>
            <a:endParaRPr lang="en-GB" dirty="0"/>
          </a:p>
          <a:p>
            <a:r>
              <a:rPr lang="en-GB" dirty="0"/>
              <a:t>Dissertation Skills online session: </a:t>
            </a:r>
            <a:r>
              <a:rPr lang="en-GB" dirty="0">
                <a:hlinkClick r:id="rId5"/>
              </a:rPr>
              <a:t>https://uwtsd.ac.uk/library/infoskills/getting-started-with-your-dissertation/</a:t>
            </a:r>
            <a:endParaRPr lang="en-GB" dirty="0"/>
          </a:p>
          <a:p>
            <a:r>
              <a:rPr lang="en-GB" dirty="0"/>
              <a:t>Search strategy handout: </a:t>
            </a:r>
            <a:r>
              <a:rPr lang="en-GB" dirty="0">
                <a:hlinkClick r:id="rId6"/>
              </a:rPr>
              <a:t>https://uwtsd.ac.uk/media/uwtsd-website/content-assets/documents/library-and-learning-resources/infoskills/building-a-search-strategy.pdf</a:t>
            </a:r>
            <a:endParaRPr lang="en-GB" dirty="0"/>
          </a:p>
          <a:p>
            <a:r>
              <a:rPr lang="en-GB" dirty="0"/>
              <a:t>Digital Commons Network: </a:t>
            </a:r>
            <a:r>
              <a:rPr lang="en-GB" dirty="0">
                <a:hlinkClick r:id="rId7"/>
              </a:rPr>
              <a:t>https://network.bepress.com/</a:t>
            </a:r>
            <a:endParaRPr lang="en-GB" dirty="0"/>
          </a:p>
          <a:p>
            <a:r>
              <a:rPr lang="en-GB" dirty="0"/>
              <a:t>UWTSD Research Repository: </a:t>
            </a:r>
            <a:r>
              <a:rPr lang="en-GB" dirty="0">
                <a:hlinkClick r:id="rId8"/>
              </a:rPr>
              <a:t>https://repository.uwtsd.ac.uk/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567" y="1479665"/>
            <a:ext cx="2700103" cy="190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1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Starting your Research Journey …</a:t>
            </a:r>
            <a:br>
              <a:rPr lang="en-GB" dirty="0"/>
            </a:b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82" y="2288770"/>
            <a:ext cx="7608686" cy="3629891"/>
          </a:xfrm>
        </p:spPr>
      </p:pic>
    </p:spTree>
    <p:extLst>
      <p:ext uri="{BB962C8B-B14F-4D97-AF65-F5344CB8AC3E}">
        <p14:creationId xmlns:p14="http://schemas.microsoft.com/office/powerpoint/2010/main" val="281909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1733550" y="48319"/>
            <a:ext cx="86296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 DISSERTATION LIFE-CYCLE	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1828800" y="990600"/>
            <a:ext cx="4572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6" name="Picture 5" descr="RWD - slide table chap 4 (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066801"/>
            <a:ext cx="8382000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8782050" y="1371600"/>
            <a:ext cx="15811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Conceptual phase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9048750" y="2019300"/>
            <a:ext cx="12382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Critical phase</a:t>
            </a:r>
          </a:p>
        </p:txBody>
      </p:sp>
      <p:sp>
        <p:nvSpPr>
          <p:cNvPr id="8199" name="Text Box 8"/>
          <p:cNvSpPr txBox="1">
            <a:spLocks noChangeArrowheads="1"/>
          </p:cNvSpPr>
          <p:nvPr/>
        </p:nvSpPr>
        <p:spPr bwMode="auto">
          <a:xfrm>
            <a:off x="9144000" y="2933700"/>
            <a:ext cx="1143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Action phase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>
            <a:off x="8688288" y="4572000"/>
            <a:ext cx="17320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Analytical phase</a:t>
            </a:r>
          </a:p>
        </p:txBody>
      </p:sp>
      <p:sp>
        <p:nvSpPr>
          <p:cNvPr id="8201" name="Text Box 10"/>
          <p:cNvSpPr txBox="1">
            <a:spLocks noChangeArrowheads="1"/>
          </p:cNvSpPr>
          <p:nvPr/>
        </p:nvSpPr>
        <p:spPr bwMode="auto">
          <a:xfrm>
            <a:off x="9010650" y="5219700"/>
            <a:ext cx="13716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Creative phase</a:t>
            </a:r>
          </a:p>
        </p:txBody>
      </p:sp>
    </p:spTree>
    <p:extLst>
      <p:ext uri="{BB962C8B-B14F-4D97-AF65-F5344CB8AC3E}">
        <p14:creationId xmlns:p14="http://schemas.microsoft.com/office/powerpoint/2010/main" val="363815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WD - slide image chap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7800"/>
            <a:ext cx="4953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351584" y="548680"/>
            <a:ext cx="77068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 DISSERTATION PHASES</a:t>
            </a:r>
          </a:p>
        </p:txBody>
      </p:sp>
    </p:spTree>
    <p:extLst>
      <p:ext uri="{BB962C8B-B14F-4D97-AF65-F5344CB8AC3E}">
        <p14:creationId xmlns:p14="http://schemas.microsoft.com/office/powerpoint/2010/main" val="50423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51095" y="-465884"/>
            <a:ext cx="9980682" cy="1096962"/>
          </a:xfrm>
        </p:spPr>
        <p:txBody>
          <a:bodyPr/>
          <a:lstStyle/>
          <a:p>
            <a:r>
              <a:rPr lang="en-GB" dirty="0"/>
              <a:t>REFLECTION …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4088330" y="707592"/>
            <a:ext cx="3847035" cy="5287301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>
                <a:solidFill>
                  <a:schemeClr val="tx1"/>
                </a:solidFill>
              </a:rPr>
              <a:t>Consider how long you need to set aside each week?</a:t>
            </a:r>
          </a:p>
        </p:txBody>
      </p:sp>
      <p:sp>
        <p:nvSpPr>
          <p:cNvPr id="4" name="Cloud Callout 3">
            <a:extLst>
              <a:ext uri="{FF2B5EF4-FFF2-40B4-BE49-F238E27FC236}">
                <a16:creationId xmlns:a16="http://schemas.microsoft.com/office/drawing/2014/main" id="{B7223D15-B6C5-4428-8798-274E4201FFC0}"/>
              </a:ext>
            </a:extLst>
          </p:cNvPr>
          <p:cNvSpPr/>
          <p:nvPr/>
        </p:nvSpPr>
        <p:spPr>
          <a:xfrm>
            <a:off x="125945" y="784108"/>
            <a:ext cx="3847035" cy="5134271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GB" sz="2700" dirty="0">
                <a:solidFill>
                  <a:schemeClr val="tx1"/>
                </a:solidFill>
              </a:rPr>
              <a:t>What do you need to put in place to prepare yourself for this next level of your professional and personal learning journey</a:t>
            </a:r>
            <a:r>
              <a:rPr lang="en-GB" sz="2700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7" name="Cloud Callout 4">
            <a:extLst>
              <a:ext uri="{FF2B5EF4-FFF2-40B4-BE49-F238E27FC236}">
                <a16:creationId xmlns:a16="http://schemas.microsoft.com/office/drawing/2014/main" id="{DF443385-A2A3-4C0C-B86F-2BE70C6C1B1E}"/>
              </a:ext>
            </a:extLst>
          </p:cNvPr>
          <p:cNvSpPr/>
          <p:nvPr/>
        </p:nvSpPr>
        <p:spPr>
          <a:xfrm>
            <a:off x="8050716" y="784108"/>
            <a:ext cx="4141284" cy="4696949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>
                <a:solidFill>
                  <a:schemeClr val="tx1"/>
                </a:solidFill>
              </a:rPr>
              <a:t>Consider the barriers you might experience?</a:t>
            </a:r>
          </a:p>
          <a:p>
            <a:pPr lvl="1" algn="ctr">
              <a:buClr>
                <a:schemeClr val="tx1"/>
              </a:buClr>
              <a:buSzPct val="100000"/>
            </a:pPr>
            <a:endParaRPr lang="en-GB" altLang="en-US" sz="2800" dirty="0">
              <a:solidFill>
                <a:schemeClr val="tx1"/>
              </a:solidFill>
            </a:endParaRPr>
          </a:p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>
                <a:solidFill>
                  <a:schemeClr val="tx1"/>
                </a:solidFill>
              </a:rPr>
              <a:t>What do you need to put in place?</a:t>
            </a:r>
          </a:p>
        </p:txBody>
      </p:sp>
    </p:spTree>
    <p:extLst>
      <p:ext uri="{BB962C8B-B14F-4D97-AF65-F5344CB8AC3E}">
        <p14:creationId xmlns:p14="http://schemas.microsoft.com/office/powerpoint/2010/main" val="265456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A95671B-3CC6-4792-9114-B74FAEA22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08184" y="174032"/>
            <a:ext cx="10175631" cy="1111843"/>
          </a:xfrm>
        </p:spPr>
        <p:txBody>
          <a:bodyPr anchor="ctr">
            <a:normAutofit fontScale="90000"/>
          </a:bodyPr>
          <a:lstStyle/>
          <a:p>
            <a:pPr algn="ctr"/>
            <a:br>
              <a:rPr lang="en-GB" sz="1000" dirty="0"/>
            </a:br>
            <a:br>
              <a:rPr lang="en-GB" sz="1000" dirty="0"/>
            </a:br>
            <a:br>
              <a:rPr lang="en-GB" sz="1000" dirty="0"/>
            </a:br>
            <a:br>
              <a:rPr lang="en-GB" sz="1000" dirty="0"/>
            </a:br>
            <a:r>
              <a:rPr lang="en-GB" sz="2200" dirty="0">
                <a:latin typeface="+mn-lt"/>
              </a:rPr>
              <a:t>  </a:t>
            </a:r>
            <a:br>
              <a:rPr lang="en-GB" sz="2200" dirty="0">
                <a:latin typeface="+mn-lt"/>
              </a:rPr>
            </a:br>
            <a:r>
              <a:rPr lang="en-GB" sz="3600" dirty="0">
                <a:latin typeface="+mn-lt"/>
              </a:rPr>
              <a:t>Prepare and be prepared …. Prepare an action plan today!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08184" y="1459907"/>
            <a:ext cx="10175630" cy="767904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endParaRPr lang="en-GB" sz="2000"/>
          </a:p>
          <a:p>
            <a:pPr algn="ctr"/>
            <a:endParaRPr lang="en-GB" sz="200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017" y="2405149"/>
            <a:ext cx="7645868" cy="389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8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Research Ethics … Now would be a good time to read and consider …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829E8E-472E-42DD-A214-7016F35746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387387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015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B4860301-750B-42ED-9E50-BBA4F66A48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112" b="9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dirty="0"/>
              <a:t>Top up reading: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Staines, G, M. (2019) Social Sciences Research, Research Writing and Presentation for Students. London: Rowman &amp; Little Publishers. Chapter 1 (online)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87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 and ‘top up’ reading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04900" y="1318953"/>
            <a:ext cx="9982200" cy="55390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Cooper, M. (2008) </a:t>
            </a:r>
            <a:r>
              <a:rPr lang="en-GB" i="1" dirty="0"/>
              <a:t>Essential Research Findings in Counselling and Psychotherapy: the facts are friendly.</a:t>
            </a:r>
            <a:r>
              <a:rPr lang="en-GB" dirty="0"/>
              <a:t> London, Sage.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Cooper, M. Et al (2010</a:t>
            </a:r>
            <a:r>
              <a:rPr lang="en-GB" i="1" dirty="0"/>
              <a:t>) Person-Centred and Experiential Therapies Work: A Review of the Research on Counselling, Psychotherapy and Related Practices. </a:t>
            </a:r>
            <a:r>
              <a:rPr lang="en-GB" dirty="0"/>
              <a:t>Ross on Wye, PCCS.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Harper, D. (2012) Qualitative research methods in mental health and psychotherapy: a guide for students and practitioners, Oxford: Wiley-Blackwell. Online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McLeod, J. (2011) Qualitative Research in Counselling and Psychotherapy. 2</a:t>
            </a:r>
            <a:r>
              <a:rPr lang="en-GB" baseline="30000" dirty="0"/>
              <a:t>nd</a:t>
            </a:r>
            <a:r>
              <a:rPr lang="en-GB" dirty="0"/>
              <a:t> Ed.  London: Sage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Willig, C. (2008) Introducing Qualitative Research in Psychology. 2</a:t>
            </a:r>
            <a:r>
              <a:rPr lang="en-GB" baseline="30000" dirty="0"/>
              <a:t>nd</a:t>
            </a:r>
            <a:r>
              <a:rPr lang="en-GB" dirty="0"/>
              <a:t> Ed. Berkshire: Open University Press.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3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ED7D8-337D-40A3-8B1D-479D156B4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for when it comes to writing your dissertation: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E266A-E108-40E7-9488-B21550E8E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Andrews, G. (2017) How to write a master's dissertation. </a:t>
            </a:r>
            <a:r>
              <a:rPr lang="en-GB" dirty="0" err="1"/>
              <a:t>Ebook</a:t>
            </a:r>
            <a:r>
              <a:rPr lang="en-GB" dirty="0"/>
              <a:t> and free on Kindle. This will only take you about an hour to read and gives you the basics of the format and content of a dissertation.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err="1"/>
              <a:t>Glatthorn</a:t>
            </a:r>
            <a:r>
              <a:rPr lang="en-GB" dirty="0"/>
              <a:t>, A.A. and Randy, L.J. (2005) Writing the winning thesis or dissertation.  Online.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Staines, G, M. (2019) Social Sciences Research, Research Writing and Presentation for Students. London: Rowman &amp; Little Publishers. Online.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95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784465" y="1734309"/>
            <a:ext cx="9825644" cy="470528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22821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9FCAD-D5C8-4E01-B65C-F3BE3D7A1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8728" y="339864"/>
            <a:ext cx="5397472" cy="1202891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At the end of this lesson, you should:</a:t>
            </a:r>
            <a:r>
              <a:rPr lang="en-GB" dirty="0"/>
              <a:t> </a:t>
            </a:r>
          </a:p>
        </p:txBody>
      </p:sp>
      <p:pic>
        <p:nvPicPr>
          <p:cNvPr id="4" name="Graphic 4" descr="Brain in head">
            <a:extLst>
              <a:ext uri="{FF2B5EF4-FFF2-40B4-BE49-F238E27FC236}">
                <a16:creationId xmlns:a16="http://schemas.microsoft.com/office/drawing/2014/main" id="{744356DF-D483-4038-BBD3-62D6AD05F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145815"/>
            <a:ext cx="4098941" cy="40989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A5D73-EDBC-40C3-B30A-6BB312359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4686" y="1379530"/>
            <a:ext cx="8447313" cy="539864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Have an overview of the Advanced Research Methods Module</a:t>
            </a: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Be aware of the assessment schedule, assessments and marking criteria</a:t>
            </a: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Be ready to work towards the module and assessment expectations</a:t>
            </a: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Understand the module structure: Blended learning - Asynchronous and synchronous learning. </a:t>
            </a: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Have created a group - online contracting and ‘MS Teams’ etiquette</a:t>
            </a: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9915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http://purl.org/dc/terms/"/>
    <ds:schemaRef ds:uri="4873beb7-5857-4685-be1f-d57550cc96cc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1185</Words>
  <Application>Microsoft Office PowerPoint</Application>
  <PresentationFormat>Widescreen</PresentationFormat>
  <Paragraphs>217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Calibri Light</vt:lpstr>
      <vt:lpstr>Euphemia</vt:lpstr>
      <vt:lpstr>Symbol</vt:lpstr>
      <vt:lpstr>Times New Roman</vt:lpstr>
      <vt:lpstr>Wingdings</vt:lpstr>
      <vt:lpstr>Office Theme</vt:lpstr>
      <vt:lpstr>ECAC7003  Advanced Research Methods</vt:lpstr>
      <vt:lpstr>Introduction</vt:lpstr>
      <vt:lpstr>Positioning research within the profession:</vt:lpstr>
      <vt:lpstr>Research matters ….</vt:lpstr>
      <vt:lpstr>Research matters …</vt:lpstr>
      <vt:lpstr>Research matters …</vt:lpstr>
      <vt:lpstr>Learning Aims for this week: </vt:lpstr>
      <vt:lpstr>Learning Aims for this week [Cont’d]:</vt:lpstr>
      <vt:lpstr>PowerPoint Presentation</vt:lpstr>
      <vt:lpstr> </vt:lpstr>
      <vt:lpstr>PowerPoint Presentation</vt:lpstr>
      <vt:lpstr>Module Aims:</vt:lpstr>
      <vt:lpstr>Learning Outcomes:</vt:lpstr>
      <vt:lpstr>We will …</vt:lpstr>
      <vt:lpstr>Moodle and module content…</vt:lpstr>
      <vt:lpstr>PowerPoint Presentation</vt:lpstr>
      <vt:lpstr>PowerPoint Presentation</vt:lpstr>
      <vt:lpstr>Getting started:</vt:lpstr>
      <vt:lpstr>An introduction to six approaches of inquiry … …</vt:lpstr>
      <vt:lpstr>The research proposal and ethical approval</vt:lpstr>
      <vt:lpstr>Overview of Module Content …</vt:lpstr>
      <vt:lpstr>PowerPoint Presentation</vt:lpstr>
      <vt:lpstr>Marking criteria</vt:lpstr>
      <vt:lpstr>PowerPoint Presentation</vt:lpstr>
      <vt:lpstr>PowerPoint Presentation</vt:lpstr>
      <vt:lpstr>BLENDED LEARNING SCHEDULE:</vt:lpstr>
      <vt:lpstr>Module Structure</vt:lpstr>
      <vt:lpstr>Key Dates 2020-21</vt:lpstr>
      <vt:lpstr>Library Resources</vt:lpstr>
      <vt:lpstr>Starting your Research Journey … </vt:lpstr>
      <vt:lpstr>PowerPoint Presentation</vt:lpstr>
      <vt:lpstr>PowerPoint Presentation</vt:lpstr>
      <vt:lpstr>REFLECTION …</vt:lpstr>
      <vt:lpstr>       Prepare and be prepared …. Prepare an action plan today!</vt:lpstr>
      <vt:lpstr>Research Ethics … Now would be a good time to read and consider …</vt:lpstr>
      <vt:lpstr>Top up reading:  </vt:lpstr>
      <vt:lpstr>Reference list and ‘top up’ reading</vt:lpstr>
      <vt:lpstr>And for when it comes to writing your dissertation:</vt:lpstr>
      <vt:lpstr>PowerPoint Presentation</vt:lpstr>
      <vt:lpstr> At the end of this lesson, you should: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ECAC7003  Advanced Research Methods</dc:title>
  <dc:creator>Beverly Cole</dc:creator>
  <cp:lastModifiedBy>Beverly Cole</cp:lastModifiedBy>
  <cp:revision>9</cp:revision>
  <dcterms:created xsi:type="dcterms:W3CDTF">2021-08-11T06:52:05Z</dcterms:created>
  <dcterms:modified xsi:type="dcterms:W3CDTF">2021-09-14T16:37:35Z</dcterms:modified>
</cp:coreProperties>
</file>