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handoutMasterIdLst>
    <p:handoutMasterId r:id="rId6"/>
  </p:handoutMasterIdLst>
  <p:sldIdLst>
    <p:sldId id="263" r:id="rId5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pos="3168" userDrawn="1">
          <p15:clr>
            <a:srgbClr val="A4A3A4"/>
          </p15:clr>
        </p15:guide>
        <p15:guide id="6" orient="horz" pos="489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B5C5"/>
    <a:srgbClr val="638CA6"/>
    <a:srgbClr val="78ABBF"/>
    <a:srgbClr val="517C8C"/>
    <a:srgbClr val="F27777"/>
    <a:srgbClr val="3B46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525928-7BA8-4A2C-8C48-DD8EFC561D50}" v="1" dt="2025-10-26T15:11:00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96" autoAdjust="0"/>
    <p:restoredTop sz="93686" autoAdjust="0"/>
  </p:normalViewPr>
  <p:slideViewPr>
    <p:cSldViewPr snapToGrid="0">
      <p:cViewPr>
        <p:scale>
          <a:sx n="50" d="100"/>
          <a:sy n="50" d="100"/>
        </p:scale>
        <p:origin x="1949" y="-1483"/>
      </p:cViewPr>
      <p:guideLst>
        <p:guide pos="3168"/>
        <p:guide orient="horz" pos="48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-153"/>
    </p:cViewPr>
  </p:sorterViewPr>
  <p:notesViewPr>
    <p:cSldViewPr snapToGrid="0" showGuides="1">
      <p:cViewPr varScale="1">
        <p:scale>
          <a:sx n="48" d="100"/>
          <a:sy n="48" d="100"/>
        </p:scale>
        <p:origin x="1827" y="3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shma Adhikari" userId="ded8b88afab3715f" providerId="LiveId" clId="{411E6554-05F9-498D-8270-0B89938CBBE3}"/>
    <pc:docChg chg="modSld">
      <pc:chgData name="Reshma Adhikari" userId="ded8b88afab3715f" providerId="LiveId" clId="{411E6554-05F9-498D-8270-0B89938CBBE3}" dt="2025-10-26T15:11:36.797" v="29" actId="20577"/>
      <pc:docMkLst>
        <pc:docMk/>
      </pc:docMkLst>
      <pc:sldChg chg="addSp modSp mod">
        <pc:chgData name="Reshma Adhikari" userId="ded8b88afab3715f" providerId="LiveId" clId="{411E6554-05F9-498D-8270-0B89938CBBE3}" dt="2025-10-26T15:11:36.797" v="29" actId="20577"/>
        <pc:sldMkLst>
          <pc:docMk/>
          <pc:sldMk cId="558875851" sldId="263"/>
        </pc:sldMkLst>
        <pc:spChg chg="add mod">
          <ac:chgData name="Reshma Adhikari" userId="ded8b88afab3715f" providerId="LiveId" clId="{411E6554-05F9-498D-8270-0B89938CBBE3}" dt="2025-10-26T15:11:36.797" v="29" actId="20577"/>
          <ac:spMkLst>
            <pc:docMk/>
            <pc:sldMk cId="558875851" sldId="263"/>
            <ac:spMk id="3" creationId="{3B2C5903-71EA-4631-5950-C948EF7AA3E3}"/>
          </ac:spMkLst>
        </pc:spChg>
      </pc:sldChg>
    </pc:docChg>
  </pc:docChgLst>
  <pc:docChgLst>
    <pc:chgData name="Jaskaran Chumber" userId="S::jaskaran.chumber@mail.bcu.ac.uk::c2c3b0aa-d177-4dd4-99e9-ed03d50af195" providerId="AD" clId="Web-{93228449-7E06-F06D-A589-299C0AD922B8}"/>
    <pc:docChg chg="delSld modSld">
      <pc:chgData name="Jaskaran Chumber" userId="S::jaskaran.chumber@mail.bcu.ac.uk::c2c3b0aa-d177-4dd4-99e9-ed03d50af195" providerId="AD" clId="Web-{93228449-7E06-F06D-A589-299C0AD922B8}" dt="2025-10-23T20:27:26.501" v="585"/>
      <pc:docMkLst>
        <pc:docMk/>
      </pc:docMkLst>
      <pc:sldChg chg="addSp delSp modSp">
        <pc:chgData name="Jaskaran Chumber" userId="S::jaskaran.chumber@mail.bcu.ac.uk::c2c3b0aa-d177-4dd4-99e9-ed03d50af195" providerId="AD" clId="Web-{93228449-7E06-F06D-A589-299C0AD922B8}" dt="2025-10-23T20:27:26.501" v="585"/>
        <pc:sldMkLst>
          <pc:docMk/>
          <pc:sldMk cId="558875851" sldId="263"/>
        </pc:sldMkLst>
        <pc:spChg chg="add mod">
          <ac:chgData name="Jaskaran Chumber" userId="S::jaskaran.chumber@mail.bcu.ac.uk::c2c3b0aa-d177-4dd4-99e9-ed03d50af195" providerId="AD" clId="Web-{93228449-7E06-F06D-A589-299C0AD922B8}" dt="2025-10-23T20:03:20.800" v="119" actId="14100"/>
          <ac:spMkLst>
            <pc:docMk/>
            <pc:sldMk cId="558875851" sldId="263"/>
            <ac:spMk id="8" creationId="{0A74405F-AF3A-7D45-1E18-7DB00DA4C643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19:54:14.037" v="51" actId="1076"/>
          <ac:spMkLst>
            <pc:docMk/>
            <pc:sldMk cId="558875851" sldId="263"/>
            <ac:spMk id="10" creationId="{B4777CC2-6A54-89E7-94C2-B954D9CC8951}"/>
          </ac:spMkLst>
        </pc:spChg>
        <pc:spChg chg="mod">
          <ac:chgData name="Jaskaran Chumber" userId="S::jaskaran.chumber@mail.bcu.ac.uk::c2c3b0aa-d177-4dd4-99e9-ed03d50af195" providerId="AD" clId="Web-{93228449-7E06-F06D-A589-299C0AD922B8}" dt="2025-10-23T19:52:15.316" v="13" actId="1076"/>
          <ac:spMkLst>
            <pc:docMk/>
            <pc:sldMk cId="558875851" sldId="263"/>
            <ac:spMk id="11" creationId="{DF10CC9A-4636-43C0-88A2-57A053204784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03:08.425" v="116" actId="20577"/>
          <ac:spMkLst>
            <pc:docMk/>
            <pc:sldMk cId="558875851" sldId="263"/>
            <ac:spMk id="12" creationId="{BED8299F-8213-2690-D11C-8F463DA6F357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11:37.994" v="203" actId="20577"/>
          <ac:spMkLst>
            <pc:docMk/>
            <pc:sldMk cId="558875851" sldId="263"/>
            <ac:spMk id="17" creationId="{67575FB2-A4D2-A814-EB2F-85CB637C6D89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11:26.603" v="195" actId="20577"/>
          <ac:spMkLst>
            <pc:docMk/>
            <pc:sldMk cId="558875851" sldId="263"/>
            <ac:spMk id="18" creationId="{3BAB5793-39BD-293E-9FF5-E3D1491556F1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15:44.737" v="411" actId="20577"/>
          <ac:spMkLst>
            <pc:docMk/>
            <pc:sldMk cId="558875851" sldId="263"/>
            <ac:spMk id="20" creationId="{97404937-AFC2-8955-727C-7563ACC05745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22:21.263" v="434" actId="1076"/>
          <ac:spMkLst>
            <pc:docMk/>
            <pc:sldMk cId="558875851" sldId="263"/>
            <ac:spMk id="21" creationId="{2DF67F0D-15EB-6497-830C-36843BEC2E58}"/>
          </ac:spMkLst>
        </pc:spChg>
        <pc:spChg chg="add mod">
          <ac:chgData name="Jaskaran Chumber" userId="S::jaskaran.chumber@mail.bcu.ac.uk::c2c3b0aa-d177-4dd4-99e9-ed03d50af195" providerId="AD" clId="Web-{93228449-7E06-F06D-A589-299C0AD922B8}" dt="2025-10-23T20:27:16.470" v="584" actId="14100"/>
          <ac:spMkLst>
            <pc:docMk/>
            <pc:sldMk cId="558875851" sldId="263"/>
            <ac:spMk id="23" creationId="{96D0F994-5A9B-334F-6195-D64988548685}"/>
          </ac:spMkLst>
        </pc:spChg>
        <pc:picChg chg="add mod">
          <ac:chgData name="Jaskaran Chumber" userId="S::jaskaran.chumber@mail.bcu.ac.uk::c2c3b0aa-d177-4dd4-99e9-ed03d50af195" providerId="AD" clId="Web-{93228449-7E06-F06D-A589-299C0AD922B8}" dt="2025-10-23T19:52:12.597" v="12" actId="1076"/>
          <ac:picMkLst>
            <pc:docMk/>
            <pc:sldMk cId="558875851" sldId="263"/>
            <ac:picMk id="2" creationId="{254E3E42-1781-1D14-C8D6-A42855C46EEF}"/>
          </ac:picMkLst>
        </pc:picChg>
        <pc:picChg chg="add mod">
          <ac:chgData name="Jaskaran Chumber" userId="S::jaskaran.chumber@mail.bcu.ac.uk::c2c3b0aa-d177-4dd4-99e9-ed03d50af195" providerId="AD" clId="Web-{93228449-7E06-F06D-A589-299C0AD922B8}" dt="2025-10-23T19:53:30.489" v="40" actId="1076"/>
          <ac:picMkLst>
            <pc:docMk/>
            <pc:sldMk cId="558875851" sldId="263"/>
            <ac:picMk id="9" creationId="{D6893052-6EDC-4ADB-E3D0-9B61F1780840}"/>
          </ac:picMkLst>
        </pc:picChg>
        <pc:picChg chg="add mod">
          <ac:chgData name="Jaskaran Chumber" userId="S::jaskaran.chumber@mail.bcu.ac.uk::c2c3b0aa-d177-4dd4-99e9-ed03d50af195" providerId="AD" clId="Web-{93228449-7E06-F06D-A589-299C0AD922B8}" dt="2025-10-23T20:07:16.697" v="189" actId="1076"/>
          <ac:picMkLst>
            <pc:docMk/>
            <pc:sldMk cId="558875851" sldId="263"/>
            <ac:picMk id="15" creationId="{212C168C-A0A9-B18B-94AF-B4F60A1F6E0D}"/>
          </ac:picMkLst>
        </pc:picChg>
        <pc:picChg chg="add mod">
          <ac:chgData name="Jaskaran Chumber" userId="S::jaskaran.chumber@mail.bcu.ac.uk::c2c3b0aa-d177-4dd4-99e9-ed03d50af195" providerId="AD" clId="Web-{93228449-7E06-F06D-A589-299C0AD922B8}" dt="2025-10-23T20:07:06.462" v="184" actId="14100"/>
          <ac:picMkLst>
            <pc:docMk/>
            <pc:sldMk cId="558875851" sldId="263"/>
            <ac:picMk id="16" creationId="{9A0183DE-72E7-0847-544E-A8F24FF994DE}"/>
          </ac:picMkLst>
        </pc:picChg>
        <pc:picChg chg="add mod">
          <ac:chgData name="Jaskaran Chumber" userId="S::jaskaran.chumber@mail.bcu.ac.uk::c2c3b0aa-d177-4dd4-99e9-ed03d50af195" providerId="AD" clId="Web-{93228449-7E06-F06D-A589-299C0AD922B8}" dt="2025-10-23T20:27:26.501" v="585"/>
          <ac:picMkLst>
            <pc:docMk/>
            <pc:sldMk cId="558875851" sldId="263"/>
            <ac:picMk id="22" creationId="{234F2B00-F977-5027-BFE9-467C57AC4F4A}"/>
          </ac:picMkLst>
        </pc:picChg>
      </pc:sldChg>
      <pc:sldChg chg="del">
        <pc:chgData name="Jaskaran Chumber" userId="S::jaskaran.chumber@mail.bcu.ac.uk::c2c3b0aa-d177-4dd4-99e9-ed03d50af195" providerId="AD" clId="Web-{93228449-7E06-F06D-A589-299C0AD922B8}" dt="2025-10-23T19:52:22.176" v="16"/>
        <pc:sldMkLst>
          <pc:docMk/>
          <pc:sldMk cId="375011578" sldId="264"/>
        </pc:sldMkLst>
      </pc:sldChg>
      <pc:sldChg chg="del">
        <pc:chgData name="Jaskaran Chumber" userId="S::jaskaran.chumber@mail.bcu.ac.uk::c2c3b0aa-d177-4dd4-99e9-ed03d50af195" providerId="AD" clId="Web-{93228449-7E06-F06D-A589-299C0AD922B8}" dt="2025-10-23T19:52:22.957" v="17"/>
        <pc:sldMkLst>
          <pc:docMk/>
          <pc:sldMk cId="1156781460" sldId="26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EDA33B-8AF4-49DD-9568-14FC63C8681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02DCE-A4B7-4779-9905-73933B1915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085EB-B782-47B7-9EAC-EF50D1EF423D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B905E-2D03-4680-AB72-CE43005426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24D8A-8FBE-43C5-8122-F86912C7FF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6FB0E-40F2-4D4E-B020-96595335C4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70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adders on a teal wall">
            <a:extLst>
              <a:ext uri="{FF2B5EF4-FFF2-40B4-BE49-F238E27FC236}">
                <a16:creationId xmlns:a16="http://schemas.microsoft.com/office/drawing/2014/main" id="{5CD4A0E4-7096-44D6-B0AC-94B97DD4DD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9B21A5-23F9-4FEE-93F5-FF6537D41D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8006" y="5650992"/>
            <a:ext cx="8675370" cy="2002536"/>
          </a:xfrm>
        </p:spPr>
        <p:txBody>
          <a:bodyPr anchor="t"/>
          <a:lstStyle>
            <a:lvl1pPr>
              <a:defRPr sz="11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731EE0C-31B4-4928-A85F-FF6CC027820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30352" y="7123176"/>
            <a:ext cx="6629400" cy="2084832"/>
          </a:xfrm>
        </p:spPr>
        <p:txBody>
          <a:bodyPr/>
          <a:lstStyle>
            <a:lvl1pPr>
              <a:buNone/>
              <a:defRPr sz="600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8938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ottery Wheel">
            <a:extLst>
              <a:ext uri="{FF2B5EF4-FFF2-40B4-BE49-F238E27FC236}">
                <a16:creationId xmlns:a16="http://schemas.microsoft.com/office/drawing/2014/main" id="{F6656BF5-771E-45A9-B7D3-0F240E09E8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A05266-3EDA-4B50-BFD7-62115B4329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367" y="1693939"/>
            <a:ext cx="9062433" cy="2517289"/>
          </a:xfrm>
        </p:spPr>
        <p:txBody>
          <a:bodyPr anchor="t"/>
          <a:lstStyle>
            <a:lvl1pPr>
              <a:defRPr sz="4800" b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44F173B-180A-4852-AEE3-A1BDB46E4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743200" y="4075206"/>
            <a:ext cx="7315200" cy="1371600"/>
            <a:chOff x="2743200" y="4072188"/>
            <a:chExt cx="7315200" cy="13716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671FAE2-289A-49A9-9209-A23D28175035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743200" y="5434826"/>
              <a:ext cx="7315200" cy="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6300E81-9DC6-4E2C-A510-7ADAA9852D3A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743200" y="4075173"/>
              <a:ext cx="7315200" cy="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9A02358-E4D0-4BCE-880C-7BFC55F733B7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2777442" y="4072188"/>
              <a:ext cx="0" cy="137160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1C60654-8CB3-4028-B021-802F55C5CA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8952" y="3154680"/>
            <a:ext cx="6775704" cy="1225296"/>
          </a:xfrm>
        </p:spPr>
        <p:txBody>
          <a:bodyPr/>
          <a:lstStyle>
            <a:lvl1pPr>
              <a:buNone/>
              <a:defRPr sz="8200" b="1">
                <a:solidFill>
                  <a:schemeClr val="accent6"/>
                </a:solidFill>
                <a:latin typeface="+mj-lt"/>
              </a:defRPr>
            </a:lvl1pPr>
            <a:lvl2pPr>
              <a:buNone/>
              <a:defRPr sz="8200">
                <a:solidFill>
                  <a:srgbClr val="97B5C5"/>
                </a:solidFill>
                <a:latin typeface="+mj-lt"/>
              </a:defRPr>
            </a:lvl2pPr>
            <a:lvl3pPr>
              <a:buNone/>
              <a:defRPr sz="8200">
                <a:solidFill>
                  <a:srgbClr val="97B5C5"/>
                </a:solidFill>
                <a:latin typeface="+mj-lt"/>
              </a:defRPr>
            </a:lvl3pPr>
            <a:lvl4pPr>
              <a:buNone/>
              <a:defRPr sz="8200">
                <a:solidFill>
                  <a:srgbClr val="97B5C5"/>
                </a:solidFill>
                <a:latin typeface="+mj-lt"/>
              </a:defRPr>
            </a:lvl4pPr>
            <a:lvl5pPr>
              <a:buNone/>
              <a:defRPr sz="8200">
                <a:solidFill>
                  <a:srgbClr val="97B5C5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ED08EDE4-7618-482D-8CC6-B43EFA12D6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81528" y="4203222"/>
            <a:ext cx="6748272" cy="1115568"/>
          </a:xfrm>
        </p:spPr>
        <p:txBody>
          <a:bodyPr>
            <a:noAutofit/>
          </a:bodyPr>
          <a:lstStyle>
            <a:lvl1pPr>
              <a:buNone/>
              <a:defRPr sz="8200">
                <a:solidFill>
                  <a:schemeClr val="bg1"/>
                </a:solidFill>
                <a:latin typeface="+mj-lt"/>
              </a:defRPr>
            </a:lvl1pPr>
            <a:lvl2pPr>
              <a:buNone/>
              <a:defRPr sz="8200">
                <a:solidFill>
                  <a:schemeClr val="bg1"/>
                </a:solidFill>
              </a:defRPr>
            </a:lvl2pPr>
            <a:lvl3pPr>
              <a:buNone/>
              <a:defRPr sz="8200">
                <a:solidFill>
                  <a:schemeClr val="bg1"/>
                </a:solidFill>
              </a:defRPr>
            </a:lvl3pPr>
            <a:lvl4pPr>
              <a:buNone/>
              <a:defRPr sz="8200">
                <a:solidFill>
                  <a:schemeClr val="bg1"/>
                </a:solidFill>
              </a:defRPr>
            </a:lvl4pPr>
            <a:lvl5pPr>
              <a:buNone/>
              <a:defRPr sz="8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F36BE4B7-7B80-48E0-8F6C-ABB99BFA93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63240" y="5614416"/>
            <a:ext cx="5175504" cy="521208"/>
          </a:xfrm>
        </p:spPr>
        <p:txBody>
          <a:bodyPr/>
          <a:lstStyle>
            <a:lvl1pPr>
              <a:buNone/>
              <a:defRPr sz="2800">
                <a:solidFill>
                  <a:schemeClr val="accent6"/>
                </a:solidFill>
                <a:latin typeface="+mj-lt"/>
              </a:defRPr>
            </a:lvl1pPr>
            <a:lvl2pPr>
              <a:buNone/>
              <a:defRPr sz="2800">
                <a:solidFill>
                  <a:srgbClr val="97B5C5"/>
                </a:solidFill>
                <a:latin typeface="+mj-lt"/>
              </a:defRPr>
            </a:lvl2pPr>
            <a:lvl3pPr>
              <a:buNone/>
              <a:defRPr sz="2800">
                <a:solidFill>
                  <a:srgbClr val="97B5C5"/>
                </a:solidFill>
                <a:latin typeface="+mj-lt"/>
              </a:defRPr>
            </a:lvl3pPr>
            <a:lvl4pPr>
              <a:buNone/>
              <a:defRPr sz="2800">
                <a:solidFill>
                  <a:srgbClr val="97B5C5"/>
                </a:solidFill>
                <a:latin typeface="+mj-lt"/>
              </a:defRPr>
            </a:lvl4pPr>
            <a:lvl5pPr>
              <a:buNone/>
              <a:defRPr sz="2800">
                <a:solidFill>
                  <a:srgbClr val="97B5C5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842948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ile of Books on a table">
            <a:extLst>
              <a:ext uri="{FF2B5EF4-FFF2-40B4-BE49-F238E27FC236}">
                <a16:creationId xmlns:a16="http://schemas.microsoft.com/office/drawing/2014/main" id="{8E32A0A7-6661-4A4C-A38D-AABA4113EF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9696DA0F-86A5-419C-B8A3-4F71241E4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8159" y="3943356"/>
            <a:ext cx="6009618" cy="529036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1C2D0C50-92E3-46DF-87E2-EFF3425D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58159" y="7902320"/>
            <a:ext cx="6009618" cy="52903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BAC8649-DF31-4155-B69A-8B818F8473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3704" y="4736257"/>
            <a:ext cx="4434098" cy="1423331"/>
          </a:xfrm>
        </p:spPr>
        <p:txBody>
          <a:bodyPr anchor="t"/>
          <a:lstStyle>
            <a:lvl1pPr>
              <a:defRPr sz="6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BDFE0C-7698-4944-97F4-2BA4F7F121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8847" y="4877078"/>
            <a:ext cx="4434098" cy="1361484"/>
          </a:xfrm>
        </p:spPr>
        <p:txBody>
          <a:bodyPr/>
          <a:lstStyle>
            <a:lvl1pPr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>
              <a:buNone/>
              <a:defRPr>
                <a:latin typeface="+mj-lt"/>
              </a:defRPr>
            </a:lvl2pPr>
            <a:lvl3pPr>
              <a:buNone/>
              <a:defRPr>
                <a:latin typeface="+mj-lt"/>
              </a:defRPr>
            </a:lvl3pPr>
            <a:lvl4pPr>
              <a:buNone/>
              <a:defRPr>
                <a:latin typeface="+mj-lt"/>
              </a:defRPr>
            </a:lvl4pPr>
            <a:lvl5pPr>
              <a:buNone/>
              <a:defRPr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C7AD36-F5AC-45B5-99FF-C7B535CACB6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28848" y="5769864"/>
            <a:ext cx="6477000" cy="1564343"/>
          </a:xfrm>
        </p:spPr>
        <p:txBody>
          <a:bodyPr/>
          <a:lstStyle>
            <a:lvl1pPr>
              <a:buNone/>
              <a:defRPr sz="5200" spc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5C5CF-BEB7-4811-8B46-AF63B17AE5E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28848" y="6638247"/>
            <a:ext cx="6629400" cy="1314450"/>
          </a:xfrm>
        </p:spPr>
        <p:txBody>
          <a:bodyPr/>
          <a:lstStyle>
            <a:lvl1pPr>
              <a:buNone/>
              <a:defRPr sz="6600" b="1" spc="300">
                <a:solidFill>
                  <a:schemeClr val="bg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7628547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827620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4138083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8128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F10CC9A-4636-43C0-88A2-57A05320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497" y="-4442"/>
            <a:ext cx="8675370" cy="200253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Posterama"/>
                <a:cs typeface="Posterama"/>
              </a:rPr>
              <a:t>How to insert hyperlinks in</a:t>
            </a:r>
            <a:br>
              <a:rPr lang="en-US" sz="3600" dirty="0">
                <a:latin typeface="Posterama"/>
                <a:cs typeface="Posterama"/>
              </a:rPr>
            </a:br>
            <a:r>
              <a:rPr lang="en-US" sz="3600" dirty="0">
                <a:solidFill>
                  <a:srgbClr val="FFFFFF"/>
                </a:solidFill>
                <a:latin typeface="Posterama"/>
                <a:cs typeface="Posterama"/>
              </a:rPr>
              <a:t>a PowerPoint </a:t>
            </a:r>
            <a:endParaRPr lang="en-US" sz="3600" dirty="0">
              <a:cs typeface="Posterama"/>
            </a:endParaRPr>
          </a:p>
        </p:txBody>
      </p:sp>
      <p:pic>
        <p:nvPicPr>
          <p:cNvPr id="2" name="Picture 1" descr="Hyperlinks_Logo_2.jpg by The Skins Factory">
            <a:extLst>
              <a:ext uri="{FF2B5EF4-FFF2-40B4-BE49-F238E27FC236}">
                <a16:creationId xmlns:a16="http://schemas.microsoft.com/office/drawing/2014/main" id="{254E3E42-1781-1D14-C8D6-A42855C46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58" y="-4074"/>
            <a:ext cx="2057584" cy="1123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74405F-AF3A-7D45-1E18-7DB00DA4C643}"/>
              </a:ext>
            </a:extLst>
          </p:cNvPr>
          <p:cNvSpPr txBox="1"/>
          <p:nvPr/>
        </p:nvSpPr>
        <p:spPr>
          <a:xfrm>
            <a:off x="183487" y="1990461"/>
            <a:ext cx="39508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venir Next LT Pro"/>
                <a:cs typeface="Quire Sans"/>
              </a:rPr>
              <a:t>Step 1: Choose the Text or Object.</a:t>
            </a:r>
            <a:endParaRPr lang="en-US" b="1"/>
          </a:p>
        </p:txBody>
      </p:sp>
      <p:pic>
        <p:nvPicPr>
          <p:cNvPr id="9" name="Picture 8" descr="A white rectangle with black text and circles&#10;&#10;AI-generated content may be incorrect.">
            <a:extLst>
              <a:ext uri="{FF2B5EF4-FFF2-40B4-BE49-F238E27FC236}">
                <a16:creationId xmlns:a16="http://schemas.microsoft.com/office/drawing/2014/main" id="{D6893052-6EDC-4ADB-E3D0-9B61F1780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717" y="2648077"/>
            <a:ext cx="2257627" cy="619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4777CC2-6A54-89E7-94C2-B954D9CC8951}"/>
              </a:ext>
            </a:extLst>
          </p:cNvPr>
          <p:cNvSpPr txBox="1"/>
          <p:nvPr/>
        </p:nvSpPr>
        <p:spPr>
          <a:xfrm>
            <a:off x="185348" y="3276743"/>
            <a:ext cx="39355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Launch your PowerPoint presentation. Click on the place of the text, picture or shape where you want the hyperlink to be placed.</a:t>
            </a:r>
          </a:p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D8299F-8213-2690-D11C-8F463DA6F357}"/>
              </a:ext>
            </a:extLst>
          </p:cNvPr>
          <p:cNvSpPr txBox="1"/>
          <p:nvPr/>
        </p:nvSpPr>
        <p:spPr>
          <a:xfrm>
            <a:off x="23" y="4757037"/>
            <a:ext cx="595332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venir Next LT Pro"/>
                <a:cs typeface="Quire Sans"/>
              </a:rPr>
              <a:t>Step</a:t>
            </a:r>
            <a:r>
              <a:rPr lang="en-US" b="1" dirty="0">
                <a:solidFill>
                  <a:srgbClr val="000000"/>
                </a:solidFill>
                <a:ea typeface="+mn-lt"/>
                <a:cs typeface="+mn-lt"/>
              </a:rPr>
              <a:t> 2: Go to the Insert Tab </a:t>
            </a:r>
            <a:endParaRPr lang="en-US" b="1"/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111111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111111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111111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The ribbon has an insert tab, which is located at the top.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Under the links group, select on Link or Hyperlink.</a:t>
            </a:r>
            <a:endParaRPr lang="en-US" dirty="0"/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2C168C-A0A9-B18B-94AF-B4F60A1F6E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661" y="3887622"/>
            <a:ext cx="3975344" cy="3000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9A0183DE-72E7-0847-544E-A8F24FF99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192501"/>
            <a:ext cx="5549835" cy="1170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7575FB2-A4D2-A814-EB2F-85CB637C6D89}"/>
              </a:ext>
            </a:extLst>
          </p:cNvPr>
          <p:cNvSpPr txBox="1"/>
          <p:nvPr/>
        </p:nvSpPr>
        <p:spPr>
          <a:xfrm>
            <a:off x="5856422" y="3278914"/>
            <a:ext cx="47457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Step 3: Enter the web address 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AB5793-39BD-293E-9FF5-E3D1491556F1}"/>
              </a:ext>
            </a:extLst>
          </p:cNvPr>
          <p:cNvSpPr txBox="1"/>
          <p:nvPr/>
        </p:nvSpPr>
        <p:spPr>
          <a:xfrm>
            <a:off x="5594642" y="7046721"/>
            <a:ext cx="450112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</a:br>
            <a:endParaRPr lang="en-US" sz="2000">
              <a:ea typeface="+mn-lt"/>
              <a:cs typeface="+mn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404937-AFC2-8955-727C-7563ACC05745}"/>
              </a:ext>
            </a:extLst>
          </p:cNvPr>
          <p:cNvSpPr txBox="1"/>
          <p:nvPr/>
        </p:nvSpPr>
        <p:spPr>
          <a:xfrm>
            <a:off x="5858686" y="7039828"/>
            <a:ext cx="392024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link box lets you define where the hyperlink goes.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Make sure webpage or file is selected at the top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text your initially chose (e.g., "hyperlinks") is shown in the display text box.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Click into the address: field and type or paste the full web address (URL) you want to link to.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Click insert at the bottom right to apply the hyperlink.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DF67F0D-15EB-6497-830C-36843BEC2E58}"/>
              </a:ext>
            </a:extLst>
          </p:cNvPr>
          <p:cNvSpPr txBox="1"/>
          <p:nvPr/>
        </p:nvSpPr>
        <p:spPr>
          <a:xfrm>
            <a:off x="-664" y="8246732"/>
            <a:ext cx="39767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Step 4: Test the Hyper link</a:t>
            </a:r>
          </a:p>
        </p:txBody>
      </p:sp>
      <p:pic>
        <p:nvPicPr>
          <p:cNvPr id="22" name="Picture 21" descr="A white background with blue text&#10;&#10;AI-generated content may be incorrect.">
            <a:extLst>
              <a:ext uri="{FF2B5EF4-FFF2-40B4-BE49-F238E27FC236}">
                <a16:creationId xmlns:a16="http://schemas.microsoft.com/office/drawing/2014/main" id="{234F2B00-F977-5027-BFE9-467C57AC4F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321" y="8836357"/>
            <a:ext cx="5000070" cy="2009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6D0F994-5A9B-334F-6195-D64988548685}"/>
              </a:ext>
            </a:extLst>
          </p:cNvPr>
          <p:cNvSpPr txBox="1"/>
          <p:nvPr/>
        </p:nvSpPr>
        <p:spPr>
          <a:xfrm>
            <a:off x="184898" y="11006693"/>
            <a:ext cx="4831195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You need to switch to presentation mode to activate the link: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Go to the slide show tab or press F5 to start the presentation.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Navigate to the slide that contains the new hyperlink.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Click on the text or object you linked (e.g., "Hyperlinks")</a:t>
            </a:r>
          </a:p>
          <a:p>
            <a:r>
              <a:rPr lang="en-US" sz="2000" dirty="0"/>
              <a:t>The linked web page or file should now open!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C5903-71EA-4631-5950-C948EF7AA3E3}"/>
              </a:ext>
            </a:extLst>
          </p:cNvPr>
          <p:cNvSpPr txBox="1"/>
          <p:nvPr/>
        </p:nvSpPr>
        <p:spPr>
          <a:xfrm>
            <a:off x="6690360" y="14176792"/>
            <a:ext cx="2651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Reshma Adhikari 2511156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875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4">
      <a:dk1>
        <a:sysClr val="windowText" lastClr="000000"/>
      </a:dk1>
      <a:lt1>
        <a:sysClr val="window" lastClr="FFFFFF"/>
      </a:lt1>
      <a:dk2>
        <a:srgbClr val="A62F03"/>
      </a:dk2>
      <a:lt2>
        <a:srgbClr val="E2E2E2"/>
      </a:lt2>
      <a:accent1>
        <a:srgbClr val="45858C"/>
      </a:accent1>
      <a:accent2>
        <a:srgbClr val="F27777"/>
      </a:accent2>
      <a:accent3>
        <a:srgbClr val="F2EBD5"/>
      </a:accent3>
      <a:accent4>
        <a:srgbClr val="F9F28E"/>
      </a:accent4>
      <a:accent5>
        <a:srgbClr val="80BFB9"/>
      </a:accent5>
      <a:accent6>
        <a:srgbClr val="97B5C5"/>
      </a:accent6>
      <a:hlink>
        <a:srgbClr val="0563C1"/>
      </a:hlink>
      <a:folHlink>
        <a:srgbClr val="954F72"/>
      </a:folHlink>
    </a:clrScheme>
    <a:fontScheme name="Custom 2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2D9A607-7DD6-4B29-BD0F-F1AF0D8944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17A8E9-878F-486F-9FC4-6DD11CC66D6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5B5A6F3-50DB-413B-8D8D-D5A055D605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TM44460473</Template>
  <TotalTime>0</TotalTime>
  <Words>231</Words>
  <Application>Microsoft Office PowerPoint</Application>
  <PresentationFormat>Custom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Calibri</vt:lpstr>
      <vt:lpstr>Posterama</vt:lpstr>
      <vt:lpstr>Office Theme</vt:lpstr>
      <vt:lpstr>How to insert hyperlinks in a PowerPoint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Reshma Adhikari</cp:lastModifiedBy>
  <cp:revision>157</cp:revision>
  <dcterms:created xsi:type="dcterms:W3CDTF">2025-10-23T19:51:00Z</dcterms:created>
  <dcterms:modified xsi:type="dcterms:W3CDTF">2025-10-26T15:11:37Z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