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072BE4-5911-23B4-3D91-9695E61B7B91}" v="27" dt="2025-12-01T13:02:39.547"/>
    <p1510:client id="{847947FE-BC9F-579B-6928-6C7B30271638}" v="37" dt="2025-12-01T13:20:28.8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6" d="100"/>
          <a:sy n="106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yler Anson (2439281)" userId="S::2439281@student.uwtsd.ac.uk::3d78b90f-a192-476c-9b32-2043fb7da7ec" providerId="AD" clId="Web-{23072BE4-5911-23B4-3D91-9695E61B7B91}"/>
    <pc:docChg chg="modSld">
      <pc:chgData name="Tyler Anson (2439281)" userId="S::2439281@student.uwtsd.ac.uk::3d78b90f-a192-476c-9b32-2043fb7da7ec" providerId="AD" clId="Web-{23072BE4-5911-23B4-3D91-9695E61B7B91}" dt="2025-12-01T13:02:39.547" v="23" actId="20577"/>
      <pc:docMkLst>
        <pc:docMk/>
      </pc:docMkLst>
      <pc:sldChg chg="modSp">
        <pc:chgData name="Tyler Anson (2439281)" userId="S::2439281@student.uwtsd.ac.uk::3d78b90f-a192-476c-9b32-2043fb7da7ec" providerId="AD" clId="Web-{23072BE4-5911-23B4-3D91-9695E61B7B91}" dt="2025-12-01T12:57:26.491" v="19" actId="1076"/>
        <pc:sldMkLst>
          <pc:docMk/>
          <pc:sldMk cId="379604752" sldId="257"/>
        </pc:sldMkLst>
        <pc:spChg chg="mod">
          <ac:chgData name="Tyler Anson (2439281)" userId="S::2439281@student.uwtsd.ac.uk::3d78b90f-a192-476c-9b32-2043fb7da7ec" providerId="AD" clId="Web-{23072BE4-5911-23B4-3D91-9695E61B7B91}" dt="2025-12-01T12:57:26.491" v="19" actId="1076"/>
          <ac:spMkLst>
            <pc:docMk/>
            <pc:sldMk cId="379604752" sldId="257"/>
            <ac:spMk id="5" creationId="{5E1C072F-0B05-400B-5DBE-B7E16B82CBEF}"/>
          </ac:spMkLst>
        </pc:spChg>
      </pc:sldChg>
      <pc:sldChg chg="modSp">
        <pc:chgData name="Tyler Anson (2439281)" userId="S::2439281@student.uwtsd.ac.uk::3d78b90f-a192-476c-9b32-2043fb7da7ec" providerId="AD" clId="Web-{23072BE4-5911-23B4-3D91-9695E61B7B91}" dt="2025-12-01T12:56:44.299" v="10" actId="1076"/>
        <pc:sldMkLst>
          <pc:docMk/>
          <pc:sldMk cId="3687718010" sldId="258"/>
        </pc:sldMkLst>
        <pc:spChg chg="mod">
          <ac:chgData name="Tyler Anson (2439281)" userId="S::2439281@student.uwtsd.ac.uk::3d78b90f-a192-476c-9b32-2043fb7da7ec" providerId="AD" clId="Web-{23072BE4-5911-23B4-3D91-9695E61B7B91}" dt="2025-12-01T12:56:44.299" v="10" actId="1076"/>
          <ac:spMkLst>
            <pc:docMk/>
            <pc:sldMk cId="3687718010" sldId="258"/>
            <ac:spMk id="3" creationId="{9362D3C4-173C-6329-B9A2-EF3BB7F391B2}"/>
          </ac:spMkLst>
        </pc:spChg>
      </pc:sldChg>
      <pc:sldChg chg="modSp">
        <pc:chgData name="Tyler Anson (2439281)" userId="S::2439281@student.uwtsd.ac.uk::3d78b90f-a192-476c-9b32-2043fb7da7ec" providerId="AD" clId="Web-{23072BE4-5911-23B4-3D91-9695E61B7B91}" dt="2025-12-01T12:56:37.891" v="9" actId="1076"/>
        <pc:sldMkLst>
          <pc:docMk/>
          <pc:sldMk cId="2249776894" sldId="259"/>
        </pc:sldMkLst>
        <pc:spChg chg="mod">
          <ac:chgData name="Tyler Anson (2439281)" userId="S::2439281@student.uwtsd.ac.uk::3d78b90f-a192-476c-9b32-2043fb7da7ec" providerId="AD" clId="Web-{23072BE4-5911-23B4-3D91-9695E61B7B91}" dt="2025-12-01T12:56:37.891" v="9" actId="1076"/>
          <ac:spMkLst>
            <pc:docMk/>
            <pc:sldMk cId="2249776894" sldId="259"/>
            <ac:spMk id="3" creationId="{0AF6F9D4-3BA2-B136-DCCE-9DAAB26B64B4}"/>
          </ac:spMkLst>
        </pc:spChg>
      </pc:sldChg>
      <pc:sldChg chg="modSp">
        <pc:chgData name="Tyler Anson (2439281)" userId="S::2439281@student.uwtsd.ac.uk::3d78b90f-a192-476c-9b32-2043fb7da7ec" providerId="AD" clId="Web-{23072BE4-5911-23B4-3D91-9695E61B7B91}" dt="2025-12-01T12:58:39.339" v="21" actId="20577"/>
        <pc:sldMkLst>
          <pc:docMk/>
          <pc:sldMk cId="2554774673" sldId="260"/>
        </pc:sldMkLst>
        <pc:spChg chg="mod">
          <ac:chgData name="Tyler Anson (2439281)" userId="S::2439281@student.uwtsd.ac.uk::3d78b90f-a192-476c-9b32-2043fb7da7ec" providerId="AD" clId="Web-{23072BE4-5911-23B4-3D91-9695E61B7B91}" dt="2025-12-01T12:58:39.339" v="21" actId="20577"/>
          <ac:spMkLst>
            <pc:docMk/>
            <pc:sldMk cId="2554774673" sldId="260"/>
            <ac:spMk id="3" creationId="{81393DF8-30A5-E47B-5645-3A2B809E5801}"/>
          </ac:spMkLst>
        </pc:spChg>
      </pc:sldChg>
      <pc:sldChg chg="modSp">
        <pc:chgData name="Tyler Anson (2439281)" userId="S::2439281@student.uwtsd.ac.uk::3d78b90f-a192-476c-9b32-2043fb7da7ec" providerId="AD" clId="Web-{23072BE4-5911-23B4-3D91-9695E61B7B91}" dt="2025-12-01T13:02:39.547" v="23" actId="20577"/>
        <pc:sldMkLst>
          <pc:docMk/>
          <pc:sldMk cId="856927249" sldId="261"/>
        </pc:sldMkLst>
        <pc:spChg chg="mod">
          <ac:chgData name="Tyler Anson (2439281)" userId="S::2439281@student.uwtsd.ac.uk::3d78b90f-a192-476c-9b32-2043fb7da7ec" providerId="AD" clId="Web-{23072BE4-5911-23B4-3D91-9695E61B7B91}" dt="2025-12-01T13:02:39.547" v="23" actId="20577"/>
          <ac:spMkLst>
            <pc:docMk/>
            <pc:sldMk cId="856927249" sldId="261"/>
            <ac:spMk id="3" creationId="{5C434331-62EF-06EF-3ACF-115AAAD8D175}"/>
          </ac:spMkLst>
        </pc:spChg>
      </pc:sldChg>
    </pc:docChg>
  </pc:docChgLst>
  <pc:docChgLst>
    <pc:chgData name="Tyler Anson (2439281)" userId="S::2439281@student.uwtsd.ac.uk::3d78b90f-a192-476c-9b32-2043fb7da7ec" providerId="AD" clId="Web-{847947FE-BC9F-579B-6928-6C7B30271638}"/>
    <pc:docChg chg="modSld">
      <pc:chgData name="Tyler Anson (2439281)" userId="S::2439281@student.uwtsd.ac.uk::3d78b90f-a192-476c-9b32-2043fb7da7ec" providerId="AD" clId="Web-{847947FE-BC9F-579B-6928-6C7B30271638}" dt="2025-12-01T13:20:28.801" v="29" actId="20577"/>
      <pc:docMkLst>
        <pc:docMk/>
      </pc:docMkLst>
      <pc:sldChg chg="modSp">
        <pc:chgData name="Tyler Anson (2439281)" userId="S::2439281@student.uwtsd.ac.uk::3d78b90f-a192-476c-9b32-2043fb7da7ec" providerId="AD" clId="Web-{847947FE-BC9F-579B-6928-6C7B30271638}" dt="2025-12-01T13:20:19.317" v="26" actId="20577"/>
        <pc:sldMkLst>
          <pc:docMk/>
          <pc:sldMk cId="379604752" sldId="257"/>
        </pc:sldMkLst>
        <pc:spChg chg="mod">
          <ac:chgData name="Tyler Anson (2439281)" userId="S::2439281@student.uwtsd.ac.uk::3d78b90f-a192-476c-9b32-2043fb7da7ec" providerId="AD" clId="Web-{847947FE-BC9F-579B-6928-6C7B30271638}" dt="2025-12-01T13:20:19.317" v="26" actId="20577"/>
          <ac:spMkLst>
            <pc:docMk/>
            <pc:sldMk cId="379604752" sldId="257"/>
            <ac:spMk id="5" creationId="{5E1C072F-0B05-400B-5DBE-B7E16B82CBEF}"/>
          </ac:spMkLst>
        </pc:spChg>
      </pc:sldChg>
      <pc:sldChg chg="modSp">
        <pc:chgData name="Tyler Anson (2439281)" userId="S::2439281@student.uwtsd.ac.uk::3d78b90f-a192-476c-9b32-2043fb7da7ec" providerId="AD" clId="Web-{847947FE-BC9F-579B-6928-6C7B30271638}" dt="2025-12-01T13:20:11.988" v="21" actId="20577"/>
        <pc:sldMkLst>
          <pc:docMk/>
          <pc:sldMk cId="3687718010" sldId="258"/>
        </pc:sldMkLst>
        <pc:spChg chg="mod">
          <ac:chgData name="Tyler Anson (2439281)" userId="S::2439281@student.uwtsd.ac.uk::3d78b90f-a192-476c-9b32-2043fb7da7ec" providerId="AD" clId="Web-{847947FE-BC9F-579B-6928-6C7B30271638}" dt="2025-12-01T13:20:11.988" v="21" actId="20577"/>
          <ac:spMkLst>
            <pc:docMk/>
            <pc:sldMk cId="3687718010" sldId="258"/>
            <ac:spMk id="3" creationId="{9362D3C4-173C-6329-B9A2-EF3BB7F391B2}"/>
          </ac:spMkLst>
        </pc:spChg>
      </pc:sldChg>
      <pc:sldChg chg="modSp">
        <pc:chgData name="Tyler Anson (2439281)" userId="S::2439281@student.uwtsd.ac.uk::3d78b90f-a192-476c-9b32-2043fb7da7ec" providerId="AD" clId="Web-{847947FE-BC9F-579B-6928-6C7B30271638}" dt="2025-12-01T13:20:09.801" v="20" actId="20577"/>
        <pc:sldMkLst>
          <pc:docMk/>
          <pc:sldMk cId="2249776894" sldId="259"/>
        </pc:sldMkLst>
        <pc:spChg chg="mod">
          <ac:chgData name="Tyler Anson (2439281)" userId="S::2439281@student.uwtsd.ac.uk::3d78b90f-a192-476c-9b32-2043fb7da7ec" providerId="AD" clId="Web-{847947FE-BC9F-579B-6928-6C7B30271638}" dt="2025-12-01T13:20:09.801" v="20" actId="20577"/>
          <ac:spMkLst>
            <pc:docMk/>
            <pc:sldMk cId="2249776894" sldId="259"/>
            <ac:spMk id="3" creationId="{0AF6F9D4-3BA2-B136-DCCE-9DAAB26B64B4}"/>
          </ac:spMkLst>
        </pc:spChg>
      </pc:sldChg>
      <pc:sldChg chg="modSp">
        <pc:chgData name="Tyler Anson (2439281)" userId="S::2439281@student.uwtsd.ac.uk::3d78b90f-a192-476c-9b32-2043fb7da7ec" providerId="AD" clId="Web-{847947FE-BC9F-579B-6928-6C7B30271638}" dt="2025-12-01T13:20:02.004" v="15" actId="20577"/>
        <pc:sldMkLst>
          <pc:docMk/>
          <pc:sldMk cId="2554774673" sldId="260"/>
        </pc:sldMkLst>
        <pc:spChg chg="mod">
          <ac:chgData name="Tyler Anson (2439281)" userId="S::2439281@student.uwtsd.ac.uk::3d78b90f-a192-476c-9b32-2043fb7da7ec" providerId="AD" clId="Web-{847947FE-BC9F-579B-6928-6C7B30271638}" dt="2025-12-01T13:20:02.004" v="15" actId="20577"/>
          <ac:spMkLst>
            <pc:docMk/>
            <pc:sldMk cId="2554774673" sldId="260"/>
            <ac:spMk id="3" creationId="{81393DF8-30A5-E47B-5645-3A2B809E5801}"/>
          </ac:spMkLst>
        </pc:spChg>
      </pc:sldChg>
      <pc:sldChg chg="modSp">
        <pc:chgData name="Tyler Anson (2439281)" userId="S::2439281@student.uwtsd.ac.uk::3d78b90f-a192-476c-9b32-2043fb7da7ec" providerId="AD" clId="Web-{847947FE-BC9F-579B-6928-6C7B30271638}" dt="2025-12-01T13:19:58.972" v="14" actId="20577"/>
        <pc:sldMkLst>
          <pc:docMk/>
          <pc:sldMk cId="856927249" sldId="261"/>
        </pc:sldMkLst>
        <pc:spChg chg="mod">
          <ac:chgData name="Tyler Anson (2439281)" userId="S::2439281@student.uwtsd.ac.uk::3d78b90f-a192-476c-9b32-2043fb7da7ec" providerId="AD" clId="Web-{847947FE-BC9F-579B-6928-6C7B30271638}" dt="2025-12-01T13:19:58.972" v="14" actId="20577"/>
          <ac:spMkLst>
            <pc:docMk/>
            <pc:sldMk cId="856927249" sldId="261"/>
            <ac:spMk id="3" creationId="{5C434331-62EF-06EF-3ACF-115AAAD8D175}"/>
          </ac:spMkLst>
        </pc:spChg>
      </pc:sldChg>
      <pc:sldChg chg="modSp">
        <pc:chgData name="Tyler Anson (2439281)" userId="S::2439281@student.uwtsd.ac.uk::3d78b90f-a192-476c-9b32-2043fb7da7ec" providerId="AD" clId="Web-{847947FE-BC9F-579B-6928-6C7B30271638}" dt="2025-12-01T13:20:28.801" v="29" actId="20577"/>
        <pc:sldMkLst>
          <pc:docMk/>
          <pc:sldMk cId="3097064189" sldId="262"/>
        </pc:sldMkLst>
        <pc:spChg chg="mod">
          <ac:chgData name="Tyler Anson (2439281)" userId="S::2439281@student.uwtsd.ac.uk::3d78b90f-a192-476c-9b32-2043fb7da7ec" providerId="AD" clId="Web-{847947FE-BC9F-579B-6928-6C7B30271638}" dt="2025-12-01T13:20:28.801" v="29" actId="20577"/>
          <ac:spMkLst>
            <pc:docMk/>
            <pc:sldMk cId="3097064189" sldId="262"/>
            <ac:spMk id="3" creationId="{EBF2681A-37AB-A1D8-B528-6E6B563E701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F3C544-C1DF-1EFD-ABA5-BE17E7B0CC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229C9D-E66A-F606-9258-A475BC86C1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5C94A-8495-41AD-531A-E744FB6C6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8ADDF-36E6-41EA-A302-F9BF15EC5B7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83A5D-C96E-1995-863D-98AFEC424A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F6AF62-B321-0F98-D4FD-285A0EB165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058C-52A2-4CFE-9C9D-E7626F5FD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13721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1A0EC5-6558-969D-29F4-09BD4E95DC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6A1DF6-7AF5-D193-6B22-46C0C5CE8B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0B7AB1-8700-C72D-4D29-EAAC36314F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8ADDF-36E6-41EA-A302-F9BF15EC5B7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56242B-BE1B-8E54-8DB9-B5C81718B2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673D6F-101C-D42E-DF19-44E85A8230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058C-52A2-4CFE-9C9D-E7626F5FD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8087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4BE6E-7922-17D6-29A3-C4D8C71240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919B30-4700-A66C-137C-80C437C64A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F5F99-2A53-A7C4-E8DB-D8E564029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8ADDF-36E6-41EA-A302-F9BF15EC5B7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90E70-7292-4CDD-F305-A5DF58F162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1F350-57D1-E9E6-891C-937FA7CA71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058C-52A2-4CFE-9C9D-E7626F5FD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8959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3258F1-2948-BEF1-6F35-F1D075F76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559E30-6411-CEF3-E9FC-AD428ED156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61E4C0-0487-76F7-DF8B-5F59D6F870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703CFD-1599-D15B-AE10-B42C618584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8ADDF-36E6-41EA-A302-F9BF15EC5B7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AA17F5-BBCC-DE7E-87AF-52944B26D0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B1137-8DEE-6B0C-88B9-DD6CB8FEB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058C-52A2-4CFE-9C9D-E7626F5FD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0175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9BA6C-4731-49D5-E44F-1698CD88AE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016D7D-1E13-46E9-8474-22EE5C982E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C8C26F-40F1-95E3-74B3-4B4201A7F2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D6496AF-AD94-CED7-5394-00AE9D981B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9A1648-C475-9285-EE69-DA1EA9E087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ED7D39-1A9B-EAE7-23F6-D92531825B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8ADDF-36E6-41EA-A302-F9BF15EC5B7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211122-290E-C744-761E-B69163FDC9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A2D01E-E185-3CB8-E692-BD91650619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058C-52A2-4CFE-9C9D-E7626F5FD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8973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53E8E-56AC-9739-C1A5-816F02274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10ADC7-5073-29C7-BB33-37DC8A0617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8ADDF-36E6-41EA-A302-F9BF15EC5B7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B1988A-D0B4-5DEF-90F2-60872FFB02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6E6441-9C16-5703-709D-B04C0AFC3B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058C-52A2-4CFE-9C9D-E7626F5FD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468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BF9E24-C0CE-672E-1842-D64466D46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8ADDF-36E6-41EA-A302-F9BF15EC5B7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C3DD55-E255-9D8F-EFC9-E6701BC81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6A44078-3F37-F8DF-A740-26474A3AB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058C-52A2-4CFE-9C9D-E7626F5FD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39080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D1873-C96C-FE72-B56B-5A6A08B4C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60785C-7665-B394-BE81-0929B7754F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DC95CD-8A95-6B67-FC7B-547B5BF668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F47A3D-E4C7-8CB1-4A5A-D336BEABE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8ADDF-36E6-41EA-A302-F9BF15EC5B7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109C4C-51BF-18CD-9A98-686CF17581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77632C-05A6-A09D-E490-70614E439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058C-52A2-4CFE-9C9D-E7626F5FD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7953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3253C-B264-1546-6F90-F8DAAB0A3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D01FDCC-87A7-1D14-90EC-AF3DAB4738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560E9A-84CA-0549-F7CC-289F060DAE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F0063-C072-AD63-43E1-BD558391F4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8ADDF-36E6-41EA-A302-F9BF15EC5B7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33B4D-22D5-8C8F-CEEC-CBD39D37A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81285D-BCF9-E61C-9D78-BEF3D39BF0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058C-52A2-4CFE-9C9D-E7626F5FD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7479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1C50B-5AEE-DF3D-793B-4F77867DC7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1640322-859A-7D99-8983-9E85DAADD7B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ECF726-9BF3-B969-9E9A-89819E2089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8ADDF-36E6-41EA-A302-F9BF15EC5B7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E98482-9BDF-BD61-C0EB-E25A4F5C1B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B9770E-1B39-3164-E8A6-93CC023C5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058C-52A2-4CFE-9C9D-E7626F5FD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3483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F5E7754-218F-F7E6-2DF8-D0ABBE198E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FBBB295-E64A-6C71-10E1-1B8ABC209E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2B8FFE-09E1-FD66-A02A-3A3E3E3C35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98ADDF-36E6-41EA-A302-F9BF15EC5B7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213EE-525A-1288-3F92-5569A7A0B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CB076A-C49E-DF9F-F5F2-8A0A4B8347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DF058C-52A2-4CFE-9C9D-E7626F5FD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68562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525216C-736C-211A-111E-A835AFBBF3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76BD08-32DF-8024-07F0-B85F1CBD86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4F2C57-D507-3333-333F-F032E49E17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98ADDF-36E6-41EA-A302-F9BF15EC5B73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F8B014D-29E5-7707-0D4C-C12EF7D62D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F3E0E6-0634-AE64-2D2A-494ABBEAAE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DF058C-52A2-4CFE-9C9D-E7626F5FDA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7153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C8C78-BBB8-5252-AE4F-9AE2DA7FE2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235200"/>
            <a:ext cx="9144000" cy="2387600"/>
          </a:xfrm>
        </p:spPr>
        <p:txBody>
          <a:bodyPr>
            <a:normAutofit fontScale="90000"/>
          </a:bodyPr>
          <a:lstStyle/>
          <a:p>
            <a:r>
              <a:rPr lang="en-GB" dirty="0"/>
              <a:t>Team Role Composition Analysis</a:t>
            </a:r>
            <a:br>
              <a:rPr lang="en-GB" dirty="0"/>
            </a:br>
            <a:r>
              <a:rPr lang="en-GB" dirty="0"/>
              <a:t>Strengths, Weaknesses, and Challenge</a:t>
            </a:r>
          </a:p>
        </p:txBody>
      </p:sp>
    </p:spTree>
    <p:extLst>
      <p:ext uri="{BB962C8B-B14F-4D97-AF65-F5344CB8AC3E}">
        <p14:creationId xmlns:p14="http://schemas.microsoft.com/office/powerpoint/2010/main" val="36207932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E1C072F-0B05-400B-5DBE-B7E16B82CBEF}"/>
              </a:ext>
            </a:extLst>
          </p:cNvPr>
          <p:cNvSpPr txBox="1"/>
          <p:nvPr/>
        </p:nvSpPr>
        <p:spPr>
          <a:xfrm>
            <a:off x="3044889" y="1656940"/>
            <a:ext cx="6097508" cy="3539430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 sz="2800" dirty="0"/>
              <a:t>Purpose: Assess how our current team roles align with project goals.</a:t>
            </a:r>
            <a:endParaRPr lang="en-US"/>
          </a:p>
          <a:p>
            <a:endParaRPr lang="en-GB" sz="2800" dirty="0"/>
          </a:p>
          <a:p>
            <a:r>
              <a:rPr lang="en-GB" sz="2800" dirty="0"/>
              <a:t>Focus Areas: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r>
              <a:rPr lang="en-GB" sz="2800" dirty="0"/>
              <a:t>Individual strengths</a:t>
            </a:r>
          </a:p>
          <a:p>
            <a:r>
              <a:rPr lang="en-GB" sz="2800" dirty="0"/>
              <a:t>Collective weaknesses</a:t>
            </a:r>
          </a:p>
          <a:p>
            <a:r>
              <a:rPr lang="en-GB" sz="2800" dirty="0"/>
              <a:t>Key challenges in execution</a:t>
            </a:r>
          </a:p>
        </p:txBody>
      </p:sp>
    </p:spTree>
    <p:extLst>
      <p:ext uri="{BB962C8B-B14F-4D97-AF65-F5344CB8AC3E}">
        <p14:creationId xmlns:p14="http://schemas.microsoft.com/office/powerpoint/2010/main" val="379604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BC93-0F96-6D10-3AEE-88ED5B09A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2D3C4-173C-6329-B9A2-EF3BB7F39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01800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High domain expertise: Critical team members possess advanced knowledge in key subject areas. Diverse skill sets: Roles are complementary with a balance of strategic and operational skills. Strong collaboration: Clear indicators of effective communication and flexibility among team members.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br>
              <a:rPr lang="en-US" dirty="0"/>
            </a:br>
            <a:endParaRPr lang="en-US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718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891BE-C784-828C-4424-7A13AAE62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F6F9D4-3BA2-B136-DCCE-9DAAB26B6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13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Skill gaps: Some roles may lack specific technical or strategic expertise.</a:t>
            </a:r>
            <a:endParaRPr lang="en-US"/>
          </a:p>
          <a:p>
            <a:pPr marL="0" indent="0">
              <a:buNone/>
            </a:pPr>
            <a:r>
              <a:rPr lang="en-GB" dirty="0"/>
              <a:t>Role overlap</a:t>
            </a:r>
          </a:p>
          <a:p>
            <a:pPr marL="0" indent="0">
              <a:buNone/>
            </a:pPr>
            <a:r>
              <a:rPr lang="en-GB" dirty="0"/>
              <a:t>Dependency risks: </a:t>
            </a:r>
          </a:p>
          <a:p>
            <a:pPr marL="0" indent="0">
              <a:buNone/>
            </a:pPr>
            <a:r>
              <a:rPr lang="en-GB" dirty="0"/>
              <a:t>Over-reliance on a few key team members could create bottlenecks.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97768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7FF50D-1D35-2FD1-83B1-9BC9DD860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93DF8-30A5-E47B-5645-3A2B809E5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Scaling: When the project expands, the team might require additional roles or training.</a:t>
            </a:r>
            <a:br>
              <a:rPr lang="en-GB" dirty="0">
                <a:ea typeface="+mn-lt"/>
                <a:cs typeface="+mn-lt"/>
              </a:rPr>
            </a:b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Consistency: The need to ensure quality across all tasks while also juggling workloads</a:t>
            </a:r>
            <a:br>
              <a:rPr lang="en-GB" dirty="0">
                <a:ea typeface="+mn-lt"/>
                <a:cs typeface="+mn-lt"/>
              </a:rPr>
            </a:b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Integration: The need to ensure all roles are working towards the team's strategic objectives..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47746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68A66-4296-2CC1-1F08-3A1F84405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34331-62EF-06EF-3ACF-115AAAD8D1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56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Define role responsibilities: Clearly outline roles and responsibilities to avoid duplication and set clear expectations.</a:t>
            </a:r>
            <a:br>
              <a:rPr lang="en-GB" dirty="0">
                <a:ea typeface="+mn-lt"/>
                <a:cs typeface="+mn-lt"/>
              </a:rPr>
            </a:b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Upskill where needed: Fill skill gaps with targeted training, internal or external.</a:t>
            </a:r>
            <a:br>
              <a:rPr lang="en-GB" dirty="0">
                <a:ea typeface="+mn-lt"/>
                <a:cs typeface="+mn-lt"/>
              </a:rPr>
            </a:b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Succession plan: Eliminate knowledge risks by planning ahead for key positions.</a:t>
            </a:r>
            <a:br>
              <a:rPr lang="en-GB" dirty="0">
                <a:ea typeface="+mn-lt"/>
                <a:cs typeface="+mn-lt"/>
              </a:rPr>
            </a:br>
            <a:br>
              <a:rPr lang="en-GB" dirty="0">
                <a:ea typeface="+mn-lt"/>
                <a:cs typeface="+mn-lt"/>
              </a:rPr>
            </a:br>
            <a:r>
              <a:rPr lang="en-GB" dirty="0">
                <a:ea typeface="+mn-lt"/>
                <a:cs typeface="+mn-lt"/>
              </a:rPr>
              <a:t>Team review: Regularly review team for continued alignment, communication and efficiency.</a:t>
            </a:r>
            <a:endParaRPr lang="en-US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69272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E4DB09-1814-E62E-0024-EDBDFF161D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F2681A-37AB-A1D8-B528-6E6B563E70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Strong team foundations exist.</a:t>
            </a:r>
            <a:endParaRPr lang="en-US"/>
          </a:p>
          <a:p>
            <a:pPr marL="0" indent="0">
              <a:buNone/>
            </a:pPr>
            <a:r>
              <a:rPr lang="en-GB" dirty="0"/>
              <a:t>Proactive management of weaknesses and challenges is key.</a:t>
            </a:r>
          </a:p>
          <a:p>
            <a:pPr marL="0" indent="0">
              <a:buNone/>
            </a:pPr>
            <a:r>
              <a:rPr lang="en-GB" dirty="0"/>
              <a:t>Leveraging strengths and addressing gaps positions the team for high performance and scalability.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70641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393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Team Role Composition Analysis Strengths, Weaknesses, and Challenge</vt:lpstr>
      <vt:lpstr>PowerPoint Presentation</vt:lpstr>
      <vt:lpstr>Strengths</vt:lpstr>
      <vt:lpstr>Weaknesses</vt:lpstr>
      <vt:lpstr>Challenges</vt:lpstr>
      <vt:lpstr>Recommendations</vt:lpstr>
      <vt:lpstr>Conclusion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Tyler Anson (2439281)</dc:creator>
  <cp:lastModifiedBy>Tyler Anson (2439281)</cp:lastModifiedBy>
  <cp:revision>28</cp:revision>
  <dcterms:created xsi:type="dcterms:W3CDTF">2025-11-30T18:49:25Z</dcterms:created>
  <dcterms:modified xsi:type="dcterms:W3CDTF">2025-12-01T13:20:49Z</dcterms:modified>
</cp:coreProperties>
</file>