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image" Target="../media/image18.jpeg"/><Relationship Id="rId4" Type="http://schemas.openxmlformats.org/officeDocument/2006/relationships/image" Target="../media/image21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image" Target="../media/image18.jpeg"/><Relationship Id="rId4" Type="http://schemas.openxmlformats.org/officeDocument/2006/relationships/image" Target="../media/image21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F8538D-D3DD-41A8-B892-9A9CAB0001E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5823BF-C199-4F67-8017-E318C3034925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Engages audiences through creative video content.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25CC6A-F38A-4EA4-B84D-AF18ED549884}" type="parTrans" cxnId="{F76061C5-2FB6-4944-BBF1-CEFFDE0C9936}">
      <dgm:prSet/>
      <dgm:spPr/>
      <dgm:t>
        <a:bodyPr/>
        <a:lstStyle/>
        <a:p>
          <a:endParaRPr lang="en-US"/>
        </a:p>
      </dgm:t>
    </dgm:pt>
    <dgm:pt modelId="{2F3B8E84-0D9A-471D-8129-D08B827929D5}" type="sibTrans" cxnId="{F76061C5-2FB6-4944-BBF1-CEFFDE0C9936}">
      <dgm:prSet/>
      <dgm:spPr/>
      <dgm:t>
        <a:bodyPr/>
        <a:lstStyle/>
        <a:p>
          <a:endParaRPr lang="en-US"/>
        </a:p>
      </dgm:t>
    </dgm:pt>
    <dgm:pt modelId="{DD9211DD-623E-4389-A1B0-F18A31FB5AFF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Leverages authentic storytelling and community participation.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B929FB-0ED4-48D1-A833-DDDA6E71CCB4}" type="parTrans" cxnId="{B39C0C56-1C47-4C6C-880D-F01F0B60C13E}">
      <dgm:prSet/>
      <dgm:spPr/>
      <dgm:t>
        <a:bodyPr/>
        <a:lstStyle/>
        <a:p>
          <a:endParaRPr lang="en-US"/>
        </a:p>
      </dgm:t>
    </dgm:pt>
    <dgm:pt modelId="{00614884-EB49-49D3-B92B-2BBE9759A3B2}" type="sibTrans" cxnId="{B39C0C56-1C47-4C6C-880D-F01F0B60C13E}">
      <dgm:prSet/>
      <dgm:spPr/>
      <dgm:t>
        <a:bodyPr/>
        <a:lstStyle/>
        <a:p>
          <a:endParaRPr lang="en-US"/>
        </a:p>
      </dgm:t>
    </dgm:pt>
    <dgm:pt modelId="{AFE89D01-9ECA-42C2-9D2B-7882994C0F01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Sophisticated recommendation algorithm based on user interactions.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EB0CE1-2984-41B9-AC84-9DFCEF06D309}" type="parTrans" cxnId="{B8F27A76-5D10-4EE4-BD2B-66336648DBC6}">
      <dgm:prSet/>
      <dgm:spPr/>
      <dgm:t>
        <a:bodyPr/>
        <a:lstStyle/>
        <a:p>
          <a:endParaRPr lang="en-US"/>
        </a:p>
      </dgm:t>
    </dgm:pt>
    <dgm:pt modelId="{F297F744-652A-4375-A95C-6B40840D0D50}" type="sibTrans" cxnId="{B8F27A76-5D10-4EE4-BD2B-66336648DBC6}">
      <dgm:prSet/>
      <dgm:spPr/>
      <dgm:t>
        <a:bodyPr/>
        <a:lstStyle/>
        <a:p>
          <a:endParaRPr lang="en-US"/>
        </a:p>
      </dgm:t>
    </dgm:pt>
    <dgm:pt modelId="{BE05A794-77F8-4DCB-864E-9F3D1F90A240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Allows brands to enter consumers' personal entertainment spaces (Chaffey &amp; Smith, 2017).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975343-E03B-40B0-B966-8A85FA0B510E}" type="parTrans" cxnId="{98ED5D7F-D226-40C6-B894-0E54B72C932C}">
      <dgm:prSet/>
      <dgm:spPr/>
      <dgm:t>
        <a:bodyPr/>
        <a:lstStyle/>
        <a:p>
          <a:endParaRPr lang="en-US"/>
        </a:p>
      </dgm:t>
    </dgm:pt>
    <dgm:pt modelId="{2160B581-5C0F-4204-B1BF-12BBB673D321}" type="sibTrans" cxnId="{98ED5D7F-D226-40C6-B894-0E54B72C932C}">
      <dgm:prSet/>
      <dgm:spPr/>
      <dgm:t>
        <a:bodyPr/>
        <a:lstStyle/>
        <a:p>
          <a:endParaRPr lang="en-US"/>
        </a:p>
      </dgm:t>
    </dgm:pt>
    <dgm:pt modelId="{C5776991-135B-44B2-B83B-A32971F0879E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Captures and sustains audience interest through dynamic visual narratives.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FFB851-676C-4322-8342-5C56FCADC388}" type="parTrans" cxnId="{E1773202-136F-4C16-90B4-01B7EAA334A6}">
      <dgm:prSet/>
      <dgm:spPr/>
      <dgm:t>
        <a:bodyPr/>
        <a:lstStyle/>
        <a:p>
          <a:endParaRPr lang="en-US"/>
        </a:p>
      </dgm:t>
    </dgm:pt>
    <dgm:pt modelId="{37776527-BC6F-430A-B5D6-D6970E1D910D}" type="sibTrans" cxnId="{E1773202-136F-4C16-90B4-01B7EAA334A6}">
      <dgm:prSet/>
      <dgm:spPr/>
      <dgm:t>
        <a:bodyPr/>
        <a:lstStyle/>
        <a:p>
          <a:endParaRPr lang="en-US"/>
        </a:p>
      </dgm:t>
    </dgm:pt>
    <dgm:pt modelId="{5359CD5B-5AE4-4E8C-B437-CFBBA5003C1E}" type="pres">
      <dgm:prSet presAssocID="{4EF8538D-D3DD-41A8-B892-9A9CAB0001E3}" presName="linear" presStyleCnt="0">
        <dgm:presLayoutVars>
          <dgm:animLvl val="lvl"/>
          <dgm:resizeHandles val="exact"/>
        </dgm:presLayoutVars>
      </dgm:prSet>
      <dgm:spPr/>
    </dgm:pt>
    <dgm:pt modelId="{17374B05-FEF8-4B97-B666-922FA1FA45FB}" type="pres">
      <dgm:prSet presAssocID="{7D5823BF-C199-4F67-8017-E318C303492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94F1030-C034-44FE-A2C6-1BD632C306BC}" type="pres">
      <dgm:prSet presAssocID="{2F3B8E84-0D9A-471D-8129-D08B827929D5}" presName="spacer" presStyleCnt="0"/>
      <dgm:spPr/>
    </dgm:pt>
    <dgm:pt modelId="{C4AD379C-BC15-42CF-9E7E-9D0D1634DBBA}" type="pres">
      <dgm:prSet presAssocID="{DD9211DD-623E-4389-A1B0-F18A31FB5AF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DF60BCA-C9F1-43E9-B8C2-A42E2513B7DD}" type="pres">
      <dgm:prSet presAssocID="{00614884-EB49-49D3-B92B-2BBE9759A3B2}" presName="spacer" presStyleCnt="0"/>
      <dgm:spPr/>
    </dgm:pt>
    <dgm:pt modelId="{0C170092-6EFF-4472-B9C5-6242A1144E0F}" type="pres">
      <dgm:prSet presAssocID="{AFE89D01-9ECA-42C2-9D2B-7882994C0F0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FA701A8-A6FC-403D-8B98-98166413BBE0}" type="pres">
      <dgm:prSet presAssocID="{F297F744-652A-4375-A95C-6B40840D0D50}" presName="spacer" presStyleCnt="0"/>
      <dgm:spPr/>
    </dgm:pt>
    <dgm:pt modelId="{59EC494A-1AEE-431E-9D5C-B3AF00F59CD2}" type="pres">
      <dgm:prSet presAssocID="{BE05A794-77F8-4DCB-864E-9F3D1F90A24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DA46ED9-90FF-44EF-AD84-F90D1C117D96}" type="pres">
      <dgm:prSet presAssocID="{2160B581-5C0F-4204-B1BF-12BBB673D321}" presName="spacer" presStyleCnt="0"/>
      <dgm:spPr/>
    </dgm:pt>
    <dgm:pt modelId="{3A5B128D-BE7C-43BE-82AE-B4EC247103E8}" type="pres">
      <dgm:prSet presAssocID="{C5776991-135B-44B2-B83B-A32971F0879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1773202-136F-4C16-90B4-01B7EAA334A6}" srcId="{4EF8538D-D3DD-41A8-B892-9A9CAB0001E3}" destId="{C5776991-135B-44B2-B83B-A32971F0879E}" srcOrd="4" destOrd="0" parTransId="{04FFB851-676C-4322-8342-5C56FCADC388}" sibTransId="{37776527-BC6F-430A-B5D6-D6970E1D910D}"/>
    <dgm:cxn modelId="{3270CA31-86D5-4170-8F3B-35F4D3222293}" type="presOf" srcId="{BE05A794-77F8-4DCB-864E-9F3D1F90A240}" destId="{59EC494A-1AEE-431E-9D5C-B3AF00F59CD2}" srcOrd="0" destOrd="0" presId="urn:microsoft.com/office/officeart/2005/8/layout/vList2"/>
    <dgm:cxn modelId="{B39C0C56-1C47-4C6C-880D-F01F0B60C13E}" srcId="{4EF8538D-D3DD-41A8-B892-9A9CAB0001E3}" destId="{DD9211DD-623E-4389-A1B0-F18A31FB5AFF}" srcOrd="1" destOrd="0" parTransId="{52B929FB-0ED4-48D1-A833-DDDA6E71CCB4}" sibTransId="{00614884-EB49-49D3-B92B-2BBE9759A3B2}"/>
    <dgm:cxn modelId="{8ED15476-7690-47F4-8F51-252DC43F4F46}" type="presOf" srcId="{DD9211DD-623E-4389-A1B0-F18A31FB5AFF}" destId="{C4AD379C-BC15-42CF-9E7E-9D0D1634DBBA}" srcOrd="0" destOrd="0" presId="urn:microsoft.com/office/officeart/2005/8/layout/vList2"/>
    <dgm:cxn modelId="{B8F27A76-5D10-4EE4-BD2B-66336648DBC6}" srcId="{4EF8538D-D3DD-41A8-B892-9A9CAB0001E3}" destId="{AFE89D01-9ECA-42C2-9D2B-7882994C0F01}" srcOrd="2" destOrd="0" parTransId="{8CEB0CE1-2984-41B9-AC84-9DFCEF06D309}" sibTransId="{F297F744-652A-4375-A95C-6B40840D0D50}"/>
    <dgm:cxn modelId="{98ED5D7F-D226-40C6-B894-0E54B72C932C}" srcId="{4EF8538D-D3DD-41A8-B892-9A9CAB0001E3}" destId="{BE05A794-77F8-4DCB-864E-9F3D1F90A240}" srcOrd="3" destOrd="0" parTransId="{32975343-E03B-40B0-B966-8A85FA0B510E}" sibTransId="{2160B581-5C0F-4204-B1BF-12BBB673D321}"/>
    <dgm:cxn modelId="{92232C82-45B0-43FE-B8AE-6D9D3470D79F}" type="presOf" srcId="{AFE89D01-9ECA-42C2-9D2B-7882994C0F01}" destId="{0C170092-6EFF-4472-B9C5-6242A1144E0F}" srcOrd="0" destOrd="0" presId="urn:microsoft.com/office/officeart/2005/8/layout/vList2"/>
    <dgm:cxn modelId="{9994D98F-82C4-47D5-81DA-7C857617FA09}" type="presOf" srcId="{7D5823BF-C199-4F67-8017-E318C3034925}" destId="{17374B05-FEF8-4B97-B666-922FA1FA45FB}" srcOrd="0" destOrd="0" presId="urn:microsoft.com/office/officeart/2005/8/layout/vList2"/>
    <dgm:cxn modelId="{BCDBF2AE-BD42-4C2E-B764-0C4D96210F1C}" type="presOf" srcId="{4EF8538D-D3DD-41A8-B892-9A9CAB0001E3}" destId="{5359CD5B-5AE4-4E8C-B437-CFBBA5003C1E}" srcOrd="0" destOrd="0" presId="urn:microsoft.com/office/officeart/2005/8/layout/vList2"/>
    <dgm:cxn modelId="{F76061C5-2FB6-4944-BBF1-CEFFDE0C9936}" srcId="{4EF8538D-D3DD-41A8-B892-9A9CAB0001E3}" destId="{7D5823BF-C199-4F67-8017-E318C3034925}" srcOrd="0" destOrd="0" parTransId="{6C25CC6A-F38A-4EA4-B84D-AF18ED549884}" sibTransId="{2F3B8E84-0D9A-471D-8129-D08B827929D5}"/>
    <dgm:cxn modelId="{9DF052E6-2EE0-49D1-A7DD-F295D539D29F}" type="presOf" srcId="{C5776991-135B-44B2-B83B-A32971F0879E}" destId="{3A5B128D-BE7C-43BE-82AE-B4EC247103E8}" srcOrd="0" destOrd="0" presId="urn:microsoft.com/office/officeart/2005/8/layout/vList2"/>
    <dgm:cxn modelId="{23614280-0A27-4F30-BF67-BB95122E8E5B}" type="presParOf" srcId="{5359CD5B-5AE4-4E8C-B437-CFBBA5003C1E}" destId="{17374B05-FEF8-4B97-B666-922FA1FA45FB}" srcOrd="0" destOrd="0" presId="urn:microsoft.com/office/officeart/2005/8/layout/vList2"/>
    <dgm:cxn modelId="{2ED48CF7-7F11-4C89-95AA-017237DDF88D}" type="presParOf" srcId="{5359CD5B-5AE4-4E8C-B437-CFBBA5003C1E}" destId="{F94F1030-C034-44FE-A2C6-1BD632C306BC}" srcOrd="1" destOrd="0" presId="urn:microsoft.com/office/officeart/2005/8/layout/vList2"/>
    <dgm:cxn modelId="{B5EF41C9-9A0B-467B-A0FA-A2C6DAAD8BA3}" type="presParOf" srcId="{5359CD5B-5AE4-4E8C-B437-CFBBA5003C1E}" destId="{C4AD379C-BC15-42CF-9E7E-9D0D1634DBBA}" srcOrd="2" destOrd="0" presId="urn:microsoft.com/office/officeart/2005/8/layout/vList2"/>
    <dgm:cxn modelId="{6C7DD298-802C-449F-B00D-73C90282BD17}" type="presParOf" srcId="{5359CD5B-5AE4-4E8C-B437-CFBBA5003C1E}" destId="{9DF60BCA-C9F1-43E9-B8C2-A42E2513B7DD}" srcOrd="3" destOrd="0" presId="urn:microsoft.com/office/officeart/2005/8/layout/vList2"/>
    <dgm:cxn modelId="{B3A4EDE2-DA7B-4C18-8088-463EC3E9B366}" type="presParOf" srcId="{5359CD5B-5AE4-4E8C-B437-CFBBA5003C1E}" destId="{0C170092-6EFF-4472-B9C5-6242A1144E0F}" srcOrd="4" destOrd="0" presId="urn:microsoft.com/office/officeart/2005/8/layout/vList2"/>
    <dgm:cxn modelId="{05EF2921-C2EC-421B-AF40-9E43A0301D75}" type="presParOf" srcId="{5359CD5B-5AE4-4E8C-B437-CFBBA5003C1E}" destId="{7FA701A8-A6FC-403D-8B98-98166413BBE0}" srcOrd="5" destOrd="0" presId="urn:microsoft.com/office/officeart/2005/8/layout/vList2"/>
    <dgm:cxn modelId="{1913088E-D36A-4299-A528-1DD160F17B26}" type="presParOf" srcId="{5359CD5B-5AE4-4E8C-B437-CFBBA5003C1E}" destId="{59EC494A-1AEE-431E-9D5C-B3AF00F59CD2}" srcOrd="6" destOrd="0" presId="urn:microsoft.com/office/officeart/2005/8/layout/vList2"/>
    <dgm:cxn modelId="{E942B5D7-19AA-41D2-9173-C3A4423E09F6}" type="presParOf" srcId="{5359CD5B-5AE4-4E8C-B437-CFBBA5003C1E}" destId="{6DA46ED9-90FF-44EF-AD84-F90D1C117D96}" srcOrd="7" destOrd="0" presId="urn:microsoft.com/office/officeart/2005/8/layout/vList2"/>
    <dgm:cxn modelId="{CD891C2D-C641-480A-A3F0-64B67BBD0AD6}" type="presParOf" srcId="{5359CD5B-5AE4-4E8C-B437-CFBBA5003C1E}" destId="{3A5B128D-BE7C-43BE-82AE-B4EC247103E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5CE278-5146-4A0D-9298-7CBD93CD16B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04BF8B-5CCD-4706-BDE4-565AA27A08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Fosters deep consumer engagement by leveraging the platform's user community's visual language.</a:t>
          </a:r>
        </a:p>
      </dgm:t>
    </dgm:pt>
    <dgm:pt modelId="{A11B641B-5F14-43A5-B4BE-3C77A58E81EC}" type="parTrans" cxnId="{66C99D33-A59D-4F49-937D-18C6B0622158}">
      <dgm:prSet/>
      <dgm:spPr/>
      <dgm:t>
        <a:bodyPr/>
        <a:lstStyle/>
        <a:p>
          <a:endParaRPr lang="en-US"/>
        </a:p>
      </dgm:t>
    </dgm:pt>
    <dgm:pt modelId="{175EE78B-EBCD-41D0-909D-5CBF14CB6375}" type="sibTrans" cxnId="{66C99D33-A59D-4F49-937D-18C6B0622158}">
      <dgm:prSet/>
      <dgm:spPr/>
      <dgm:t>
        <a:bodyPr/>
        <a:lstStyle/>
        <a:p>
          <a:endParaRPr lang="en-US"/>
        </a:p>
      </dgm:t>
    </dgm:pt>
    <dgm:pt modelId="{4D3CC50E-0123-448A-B940-584CCFF506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Employs influencer partnerships to amplify brand messaging and stimulate authentic dialogue.</a:t>
          </a:r>
        </a:p>
      </dgm:t>
    </dgm:pt>
    <dgm:pt modelId="{2DD65185-0782-4D50-95A0-9515C8F85A0A}" type="parTrans" cxnId="{6BB99E89-BDAF-4743-93CB-13D619FFE33C}">
      <dgm:prSet/>
      <dgm:spPr/>
      <dgm:t>
        <a:bodyPr/>
        <a:lstStyle/>
        <a:p>
          <a:endParaRPr lang="en-US"/>
        </a:p>
      </dgm:t>
    </dgm:pt>
    <dgm:pt modelId="{8DFFA9CA-6FD5-4A69-B97D-29768CC73DAD}" type="sibTrans" cxnId="{6BB99E89-BDAF-4743-93CB-13D619FFE33C}">
      <dgm:prSet/>
      <dgm:spPr/>
      <dgm:t>
        <a:bodyPr/>
        <a:lstStyle/>
        <a:p>
          <a:endParaRPr lang="en-US"/>
        </a:p>
      </dgm:t>
    </dgm:pt>
    <dgm:pt modelId="{10D69FC7-96F9-4985-85BB-88F90AEED8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Creates social proof and stimulates authentic dialogue.</a:t>
          </a:r>
        </a:p>
      </dgm:t>
    </dgm:pt>
    <dgm:pt modelId="{748461D8-1DFC-40A8-AA5C-20679E27211C}" type="parTrans" cxnId="{B0D988E8-D1B8-4586-9DC5-5356B4F49725}">
      <dgm:prSet/>
      <dgm:spPr/>
      <dgm:t>
        <a:bodyPr/>
        <a:lstStyle/>
        <a:p>
          <a:endParaRPr lang="en-US"/>
        </a:p>
      </dgm:t>
    </dgm:pt>
    <dgm:pt modelId="{78C7B2CF-3E73-4E75-9657-7780D82339E5}" type="sibTrans" cxnId="{B0D988E8-D1B8-4586-9DC5-5356B4F49725}">
      <dgm:prSet/>
      <dgm:spPr/>
      <dgm:t>
        <a:bodyPr/>
        <a:lstStyle/>
        <a:p>
          <a:endParaRPr lang="en-US"/>
        </a:p>
      </dgm:t>
    </dgm:pt>
    <dgm:pt modelId="{809A0AFC-B7D5-4DB4-8472-BA0CE48833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Utilizes TikTok's unique reach to increase brand visibility and stimulate user-generated content.</a:t>
          </a:r>
        </a:p>
      </dgm:t>
    </dgm:pt>
    <dgm:pt modelId="{DF058DA6-E299-41FC-8761-E31B0125832C}" type="parTrans" cxnId="{91BF1B6F-A114-476A-80FB-39F36A0B801D}">
      <dgm:prSet/>
      <dgm:spPr/>
      <dgm:t>
        <a:bodyPr/>
        <a:lstStyle/>
        <a:p>
          <a:endParaRPr lang="en-US"/>
        </a:p>
      </dgm:t>
    </dgm:pt>
    <dgm:pt modelId="{E9EAF9B0-A975-455C-A82C-9E3B7ADF9C54}" type="sibTrans" cxnId="{91BF1B6F-A114-476A-80FB-39F36A0B801D}">
      <dgm:prSet/>
      <dgm:spPr/>
      <dgm:t>
        <a:bodyPr/>
        <a:lstStyle/>
        <a:p>
          <a:endParaRPr lang="en-US"/>
        </a:p>
      </dgm:t>
    </dgm:pt>
    <dgm:pt modelId="{9D6BE6A4-B269-4672-83EA-79A37BB261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Enhances brand-consumer relationship through experiential storytelling.</a:t>
          </a:r>
        </a:p>
      </dgm:t>
    </dgm:pt>
    <dgm:pt modelId="{0C7F8715-2333-46A0-A225-40E4BFB22DE8}" type="parTrans" cxnId="{925D414C-75F8-4FA7-BC16-B6EE3F051799}">
      <dgm:prSet/>
      <dgm:spPr/>
      <dgm:t>
        <a:bodyPr/>
        <a:lstStyle/>
        <a:p>
          <a:endParaRPr lang="en-US"/>
        </a:p>
      </dgm:t>
    </dgm:pt>
    <dgm:pt modelId="{E4FA5496-2BFF-469E-B5C4-CD26EEF931B0}" type="sibTrans" cxnId="{925D414C-75F8-4FA7-BC16-B6EE3F051799}">
      <dgm:prSet/>
      <dgm:spPr/>
      <dgm:t>
        <a:bodyPr/>
        <a:lstStyle/>
        <a:p>
          <a:endParaRPr lang="en-US"/>
        </a:p>
      </dgm:t>
    </dgm:pt>
    <dgm:pt modelId="{CB56B9C2-B5C9-416A-8EA0-89CC30DF7736}" type="pres">
      <dgm:prSet presAssocID="{635CE278-5146-4A0D-9298-7CBD93CD16B7}" presName="root" presStyleCnt="0">
        <dgm:presLayoutVars>
          <dgm:dir/>
          <dgm:resizeHandles val="exact"/>
        </dgm:presLayoutVars>
      </dgm:prSet>
      <dgm:spPr/>
    </dgm:pt>
    <dgm:pt modelId="{CA20A4EF-AE7C-408B-82BA-288E8023E9BF}" type="pres">
      <dgm:prSet presAssocID="{CF04BF8B-5CCD-4706-BDE4-565AA27A08B2}" presName="compNode" presStyleCnt="0"/>
      <dgm:spPr/>
    </dgm:pt>
    <dgm:pt modelId="{47E2E315-F01A-41A6-ADA6-E3F8A4CCB424}" type="pres">
      <dgm:prSet presAssocID="{CF04BF8B-5CCD-4706-BDE4-565AA27A08B2}" presName="bgRect" presStyleLbl="bgShp" presStyleIdx="0" presStyleCnt="5"/>
      <dgm:spPr/>
    </dgm:pt>
    <dgm:pt modelId="{3ED16049-0528-409D-8293-0EEAD89A6119}" type="pres">
      <dgm:prSet presAssocID="{CF04BF8B-5CCD-4706-BDE4-565AA27A08B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D3EB344-B5C0-4BF0-B58E-E21A4AC31181}" type="pres">
      <dgm:prSet presAssocID="{CF04BF8B-5CCD-4706-BDE4-565AA27A08B2}" presName="spaceRect" presStyleCnt="0"/>
      <dgm:spPr/>
    </dgm:pt>
    <dgm:pt modelId="{7F4CDE3F-1BDE-4B6A-A362-455505842D86}" type="pres">
      <dgm:prSet presAssocID="{CF04BF8B-5CCD-4706-BDE4-565AA27A08B2}" presName="parTx" presStyleLbl="revTx" presStyleIdx="0" presStyleCnt="5">
        <dgm:presLayoutVars>
          <dgm:chMax val="0"/>
          <dgm:chPref val="0"/>
        </dgm:presLayoutVars>
      </dgm:prSet>
      <dgm:spPr/>
    </dgm:pt>
    <dgm:pt modelId="{EF255C95-DE01-46A4-8621-96B5C02B36C4}" type="pres">
      <dgm:prSet presAssocID="{175EE78B-EBCD-41D0-909D-5CBF14CB6375}" presName="sibTrans" presStyleCnt="0"/>
      <dgm:spPr/>
    </dgm:pt>
    <dgm:pt modelId="{9CB2DF4D-EAD9-45D4-9F87-1B1C8003474B}" type="pres">
      <dgm:prSet presAssocID="{4D3CC50E-0123-448A-B940-584CCFF506F5}" presName="compNode" presStyleCnt="0"/>
      <dgm:spPr/>
    </dgm:pt>
    <dgm:pt modelId="{EB2AE587-0F84-4447-8C3F-6E4BE1921B90}" type="pres">
      <dgm:prSet presAssocID="{4D3CC50E-0123-448A-B940-584CCFF506F5}" presName="bgRect" presStyleLbl="bgShp" presStyleIdx="1" presStyleCnt="5"/>
      <dgm:spPr/>
    </dgm:pt>
    <dgm:pt modelId="{C6C4DDC1-89D6-4334-97E7-8764714797CB}" type="pres">
      <dgm:prSet presAssocID="{4D3CC50E-0123-448A-B940-584CCFF506F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F9D24FDA-5D66-46CA-A6FA-9866EB3A01F1}" type="pres">
      <dgm:prSet presAssocID="{4D3CC50E-0123-448A-B940-584CCFF506F5}" presName="spaceRect" presStyleCnt="0"/>
      <dgm:spPr/>
    </dgm:pt>
    <dgm:pt modelId="{EA4B0C41-878B-4490-BB6A-4CB19EE4102C}" type="pres">
      <dgm:prSet presAssocID="{4D3CC50E-0123-448A-B940-584CCFF506F5}" presName="parTx" presStyleLbl="revTx" presStyleIdx="1" presStyleCnt="5">
        <dgm:presLayoutVars>
          <dgm:chMax val="0"/>
          <dgm:chPref val="0"/>
        </dgm:presLayoutVars>
      </dgm:prSet>
      <dgm:spPr/>
    </dgm:pt>
    <dgm:pt modelId="{5C91C3DD-3079-4E0A-855C-867034D60878}" type="pres">
      <dgm:prSet presAssocID="{8DFFA9CA-6FD5-4A69-B97D-29768CC73DAD}" presName="sibTrans" presStyleCnt="0"/>
      <dgm:spPr/>
    </dgm:pt>
    <dgm:pt modelId="{D3DC30C7-B73D-4092-9C42-5F12BD710397}" type="pres">
      <dgm:prSet presAssocID="{10D69FC7-96F9-4985-85BB-88F90AEED880}" presName="compNode" presStyleCnt="0"/>
      <dgm:spPr/>
    </dgm:pt>
    <dgm:pt modelId="{7AD3A269-F377-4D68-AD01-B339709DDF14}" type="pres">
      <dgm:prSet presAssocID="{10D69FC7-96F9-4985-85BB-88F90AEED880}" presName="bgRect" presStyleLbl="bgShp" presStyleIdx="2" presStyleCnt="5"/>
      <dgm:spPr/>
    </dgm:pt>
    <dgm:pt modelId="{449464BB-FA92-4779-8B8E-0FB0A82AAAE7}" type="pres">
      <dgm:prSet presAssocID="{10D69FC7-96F9-4985-85BB-88F90AEED88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EEF894AD-D9B8-4E3F-A14C-A8037D9E785D}" type="pres">
      <dgm:prSet presAssocID="{10D69FC7-96F9-4985-85BB-88F90AEED880}" presName="spaceRect" presStyleCnt="0"/>
      <dgm:spPr/>
    </dgm:pt>
    <dgm:pt modelId="{FBCE16E7-BD78-4999-AA9B-60B55778CFC0}" type="pres">
      <dgm:prSet presAssocID="{10D69FC7-96F9-4985-85BB-88F90AEED880}" presName="parTx" presStyleLbl="revTx" presStyleIdx="2" presStyleCnt="5">
        <dgm:presLayoutVars>
          <dgm:chMax val="0"/>
          <dgm:chPref val="0"/>
        </dgm:presLayoutVars>
      </dgm:prSet>
      <dgm:spPr/>
    </dgm:pt>
    <dgm:pt modelId="{E3FD655D-505E-4BBD-AA0E-E6F761ECBFA7}" type="pres">
      <dgm:prSet presAssocID="{78C7B2CF-3E73-4E75-9657-7780D82339E5}" presName="sibTrans" presStyleCnt="0"/>
      <dgm:spPr/>
    </dgm:pt>
    <dgm:pt modelId="{EA8064A0-5933-4D92-9187-58AD92197998}" type="pres">
      <dgm:prSet presAssocID="{809A0AFC-B7D5-4DB4-8472-BA0CE48833AC}" presName="compNode" presStyleCnt="0"/>
      <dgm:spPr/>
    </dgm:pt>
    <dgm:pt modelId="{C1710C72-4ED6-4578-A48B-8157B2D051C4}" type="pres">
      <dgm:prSet presAssocID="{809A0AFC-B7D5-4DB4-8472-BA0CE48833AC}" presName="bgRect" presStyleLbl="bgShp" presStyleIdx="3" presStyleCnt="5"/>
      <dgm:spPr/>
    </dgm:pt>
    <dgm:pt modelId="{7D072A72-5AA4-4590-AF18-E158839236D3}" type="pres">
      <dgm:prSet presAssocID="{809A0AFC-B7D5-4DB4-8472-BA0CE48833A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A6D8E108-BA99-4C00-A664-1DCFA4DA65D4}" type="pres">
      <dgm:prSet presAssocID="{809A0AFC-B7D5-4DB4-8472-BA0CE48833AC}" presName="spaceRect" presStyleCnt="0"/>
      <dgm:spPr/>
    </dgm:pt>
    <dgm:pt modelId="{755B5ED1-CACF-47D5-B48E-F3460E846178}" type="pres">
      <dgm:prSet presAssocID="{809A0AFC-B7D5-4DB4-8472-BA0CE48833AC}" presName="parTx" presStyleLbl="revTx" presStyleIdx="3" presStyleCnt="5">
        <dgm:presLayoutVars>
          <dgm:chMax val="0"/>
          <dgm:chPref val="0"/>
        </dgm:presLayoutVars>
      </dgm:prSet>
      <dgm:spPr/>
    </dgm:pt>
    <dgm:pt modelId="{2B54FD38-E6E8-4EA7-8D19-B6D01469B196}" type="pres">
      <dgm:prSet presAssocID="{E9EAF9B0-A975-455C-A82C-9E3B7ADF9C54}" presName="sibTrans" presStyleCnt="0"/>
      <dgm:spPr/>
    </dgm:pt>
    <dgm:pt modelId="{BC28C032-9135-4695-B2ED-6449FD6F7C22}" type="pres">
      <dgm:prSet presAssocID="{9D6BE6A4-B269-4672-83EA-79A37BB261B9}" presName="compNode" presStyleCnt="0"/>
      <dgm:spPr/>
    </dgm:pt>
    <dgm:pt modelId="{BF97B4D8-12C5-445D-967C-B5D9F5F03287}" type="pres">
      <dgm:prSet presAssocID="{9D6BE6A4-B269-4672-83EA-79A37BB261B9}" presName="bgRect" presStyleLbl="bgShp" presStyleIdx="4" presStyleCnt="5"/>
      <dgm:spPr/>
    </dgm:pt>
    <dgm:pt modelId="{715A9EFE-D375-4263-9E0E-E61508DE7728}" type="pres">
      <dgm:prSet presAssocID="{9D6BE6A4-B269-4672-83EA-79A37BB261B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2AEAEA04-568A-4F17-AA4B-48CEBABF8B23}" type="pres">
      <dgm:prSet presAssocID="{9D6BE6A4-B269-4672-83EA-79A37BB261B9}" presName="spaceRect" presStyleCnt="0"/>
      <dgm:spPr/>
    </dgm:pt>
    <dgm:pt modelId="{A38A38C9-AFCB-4607-9ED3-B0FA9D5C70E7}" type="pres">
      <dgm:prSet presAssocID="{9D6BE6A4-B269-4672-83EA-79A37BB261B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5097D11-200E-4376-BEAB-0D2BE5814ACB}" type="presOf" srcId="{4D3CC50E-0123-448A-B940-584CCFF506F5}" destId="{EA4B0C41-878B-4490-BB6A-4CB19EE4102C}" srcOrd="0" destOrd="0" presId="urn:microsoft.com/office/officeart/2018/2/layout/IconVerticalSolidList"/>
    <dgm:cxn modelId="{DED7D31B-9D11-487A-AF5B-F9D1FEB06606}" type="presOf" srcId="{809A0AFC-B7D5-4DB4-8472-BA0CE48833AC}" destId="{755B5ED1-CACF-47D5-B48E-F3460E846178}" srcOrd="0" destOrd="0" presId="urn:microsoft.com/office/officeart/2018/2/layout/IconVerticalSolidList"/>
    <dgm:cxn modelId="{66C99D33-A59D-4F49-937D-18C6B0622158}" srcId="{635CE278-5146-4A0D-9298-7CBD93CD16B7}" destId="{CF04BF8B-5CCD-4706-BDE4-565AA27A08B2}" srcOrd="0" destOrd="0" parTransId="{A11B641B-5F14-43A5-B4BE-3C77A58E81EC}" sibTransId="{175EE78B-EBCD-41D0-909D-5CBF14CB6375}"/>
    <dgm:cxn modelId="{7D3AF341-6604-4187-93A6-F66C41E689B4}" type="presOf" srcId="{635CE278-5146-4A0D-9298-7CBD93CD16B7}" destId="{CB56B9C2-B5C9-416A-8EA0-89CC30DF7736}" srcOrd="0" destOrd="0" presId="urn:microsoft.com/office/officeart/2018/2/layout/IconVerticalSolidList"/>
    <dgm:cxn modelId="{925D414C-75F8-4FA7-BC16-B6EE3F051799}" srcId="{635CE278-5146-4A0D-9298-7CBD93CD16B7}" destId="{9D6BE6A4-B269-4672-83EA-79A37BB261B9}" srcOrd="4" destOrd="0" parTransId="{0C7F8715-2333-46A0-A225-40E4BFB22DE8}" sibTransId="{E4FA5496-2BFF-469E-B5C4-CD26EEF931B0}"/>
    <dgm:cxn modelId="{91BF1B6F-A114-476A-80FB-39F36A0B801D}" srcId="{635CE278-5146-4A0D-9298-7CBD93CD16B7}" destId="{809A0AFC-B7D5-4DB4-8472-BA0CE48833AC}" srcOrd="3" destOrd="0" parTransId="{DF058DA6-E299-41FC-8761-E31B0125832C}" sibTransId="{E9EAF9B0-A975-455C-A82C-9E3B7ADF9C54}"/>
    <dgm:cxn modelId="{6BB99E89-BDAF-4743-93CB-13D619FFE33C}" srcId="{635CE278-5146-4A0D-9298-7CBD93CD16B7}" destId="{4D3CC50E-0123-448A-B940-584CCFF506F5}" srcOrd="1" destOrd="0" parTransId="{2DD65185-0782-4D50-95A0-9515C8F85A0A}" sibTransId="{8DFFA9CA-6FD5-4A69-B97D-29768CC73DAD}"/>
    <dgm:cxn modelId="{DFD1ABA7-CD9C-4C87-9171-5DF2B4A9E21E}" type="presOf" srcId="{9D6BE6A4-B269-4672-83EA-79A37BB261B9}" destId="{A38A38C9-AFCB-4607-9ED3-B0FA9D5C70E7}" srcOrd="0" destOrd="0" presId="urn:microsoft.com/office/officeart/2018/2/layout/IconVerticalSolidList"/>
    <dgm:cxn modelId="{7DD592B2-558A-4E7F-B390-3A9096799B0E}" type="presOf" srcId="{CF04BF8B-5CCD-4706-BDE4-565AA27A08B2}" destId="{7F4CDE3F-1BDE-4B6A-A362-455505842D86}" srcOrd="0" destOrd="0" presId="urn:microsoft.com/office/officeart/2018/2/layout/IconVerticalSolidList"/>
    <dgm:cxn modelId="{491932DB-2790-4BF7-B886-B1FC3CCEC888}" type="presOf" srcId="{10D69FC7-96F9-4985-85BB-88F90AEED880}" destId="{FBCE16E7-BD78-4999-AA9B-60B55778CFC0}" srcOrd="0" destOrd="0" presId="urn:microsoft.com/office/officeart/2018/2/layout/IconVerticalSolidList"/>
    <dgm:cxn modelId="{B0D988E8-D1B8-4586-9DC5-5356B4F49725}" srcId="{635CE278-5146-4A0D-9298-7CBD93CD16B7}" destId="{10D69FC7-96F9-4985-85BB-88F90AEED880}" srcOrd="2" destOrd="0" parTransId="{748461D8-1DFC-40A8-AA5C-20679E27211C}" sibTransId="{78C7B2CF-3E73-4E75-9657-7780D82339E5}"/>
    <dgm:cxn modelId="{2C576BC4-9F28-4FE6-B9A5-92D74F1E3764}" type="presParOf" srcId="{CB56B9C2-B5C9-416A-8EA0-89CC30DF7736}" destId="{CA20A4EF-AE7C-408B-82BA-288E8023E9BF}" srcOrd="0" destOrd="0" presId="urn:microsoft.com/office/officeart/2018/2/layout/IconVerticalSolidList"/>
    <dgm:cxn modelId="{E40533A9-2055-45BD-BD2C-CD6E0EA55D1F}" type="presParOf" srcId="{CA20A4EF-AE7C-408B-82BA-288E8023E9BF}" destId="{47E2E315-F01A-41A6-ADA6-E3F8A4CCB424}" srcOrd="0" destOrd="0" presId="urn:microsoft.com/office/officeart/2018/2/layout/IconVerticalSolidList"/>
    <dgm:cxn modelId="{829A62A6-13A9-4C45-8552-08FE92003E9A}" type="presParOf" srcId="{CA20A4EF-AE7C-408B-82BA-288E8023E9BF}" destId="{3ED16049-0528-409D-8293-0EEAD89A6119}" srcOrd="1" destOrd="0" presId="urn:microsoft.com/office/officeart/2018/2/layout/IconVerticalSolidList"/>
    <dgm:cxn modelId="{AF13A34A-FE5D-4549-844F-4E9873FB0CC3}" type="presParOf" srcId="{CA20A4EF-AE7C-408B-82BA-288E8023E9BF}" destId="{CD3EB344-B5C0-4BF0-B58E-E21A4AC31181}" srcOrd="2" destOrd="0" presId="urn:microsoft.com/office/officeart/2018/2/layout/IconVerticalSolidList"/>
    <dgm:cxn modelId="{82368F2E-8A55-4FFE-9DBE-C5ABDB242EAC}" type="presParOf" srcId="{CA20A4EF-AE7C-408B-82BA-288E8023E9BF}" destId="{7F4CDE3F-1BDE-4B6A-A362-455505842D86}" srcOrd="3" destOrd="0" presId="urn:microsoft.com/office/officeart/2018/2/layout/IconVerticalSolidList"/>
    <dgm:cxn modelId="{CF198E83-8A34-4DA1-BA38-F2984889F510}" type="presParOf" srcId="{CB56B9C2-B5C9-416A-8EA0-89CC30DF7736}" destId="{EF255C95-DE01-46A4-8621-96B5C02B36C4}" srcOrd="1" destOrd="0" presId="urn:microsoft.com/office/officeart/2018/2/layout/IconVerticalSolidList"/>
    <dgm:cxn modelId="{C3C8BD2E-384D-412E-A5F3-E9FBB7B7D15B}" type="presParOf" srcId="{CB56B9C2-B5C9-416A-8EA0-89CC30DF7736}" destId="{9CB2DF4D-EAD9-45D4-9F87-1B1C8003474B}" srcOrd="2" destOrd="0" presId="urn:microsoft.com/office/officeart/2018/2/layout/IconVerticalSolidList"/>
    <dgm:cxn modelId="{79CB846F-B75E-41C3-9083-BCBC6DE9E20C}" type="presParOf" srcId="{9CB2DF4D-EAD9-45D4-9F87-1B1C8003474B}" destId="{EB2AE587-0F84-4447-8C3F-6E4BE1921B90}" srcOrd="0" destOrd="0" presId="urn:microsoft.com/office/officeart/2018/2/layout/IconVerticalSolidList"/>
    <dgm:cxn modelId="{35A43360-089E-40B9-8FA0-D8B192795FEA}" type="presParOf" srcId="{9CB2DF4D-EAD9-45D4-9F87-1B1C8003474B}" destId="{C6C4DDC1-89D6-4334-97E7-8764714797CB}" srcOrd="1" destOrd="0" presId="urn:microsoft.com/office/officeart/2018/2/layout/IconVerticalSolidList"/>
    <dgm:cxn modelId="{13A7F148-F788-4C6C-BA30-77725F6D2D41}" type="presParOf" srcId="{9CB2DF4D-EAD9-45D4-9F87-1B1C8003474B}" destId="{F9D24FDA-5D66-46CA-A6FA-9866EB3A01F1}" srcOrd="2" destOrd="0" presId="urn:microsoft.com/office/officeart/2018/2/layout/IconVerticalSolidList"/>
    <dgm:cxn modelId="{B5E8CDD2-D397-49EB-AFAA-789C655D972F}" type="presParOf" srcId="{9CB2DF4D-EAD9-45D4-9F87-1B1C8003474B}" destId="{EA4B0C41-878B-4490-BB6A-4CB19EE4102C}" srcOrd="3" destOrd="0" presId="urn:microsoft.com/office/officeart/2018/2/layout/IconVerticalSolidList"/>
    <dgm:cxn modelId="{C786A338-9183-44F8-A49C-AB3B4EEDC48F}" type="presParOf" srcId="{CB56B9C2-B5C9-416A-8EA0-89CC30DF7736}" destId="{5C91C3DD-3079-4E0A-855C-867034D60878}" srcOrd="3" destOrd="0" presId="urn:microsoft.com/office/officeart/2018/2/layout/IconVerticalSolidList"/>
    <dgm:cxn modelId="{FD0EA75B-CE64-4467-87E3-FDE52AFEB74D}" type="presParOf" srcId="{CB56B9C2-B5C9-416A-8EA0-89CC30DF7736}" destId="{D3DC30C7-B73D-4092-9C42-5F12BD710397}" srcOrd="4" destOrd="0" presId="urn:microsoft.com/office/officeart/2018/2/layout/IconVerticalSolidList"/>
    <dgm:cxn modelId="{C96EE9F0-9DDD-495A-A715-FB2D8F6BE41E}" type="presParOf" srcId="{D3DC30C7-B73D-4092-9C42-5F12BD710397}" destId="{7AD3A269-F377-4D68-AD01-B339709DDF14}" srcOrd="0" destOrd="0" presId="urn:microsoft.com/office/officeart/2018/2/layout/IconVerticalSolidList"/>
    <dgm:cxn modelId="{AAB09FB4-5876-4325-BB0C-42B4851ED6F6}" type="presParOf" srcId="{D3DC30C7-B73D-4092-9C42-5F12BD710397}" destId="{449464BB-FA92-4779-8B8E-0FB0A82AAAE7}" srcOrd="1" destOrd="0" presId="urn:microsoft.com/office/officeart/2018/2/layout/IconVerticalSolidList"/>
    <dgm:cxn modelId="{D9F36040-29EE-48E7-B970-66CF2B679034}" type="presParOf" srcId="{D3DC30C7-B73D-4092-9C42-5F12BD710397}" destId="{EEF894AD-D9B8-4E3F-A14C-A8037D9E785D}" srcOrd="2" destOrd="0" presId="urn:microsoft.com/office/officeart/2018/2/layout/IconVerticalSolidList"/>
    <dgm:cxn modelId="{BBEE1CCC-A2E7-4E27-B48A-824C9512DFD0}" type="presParOf" srcId="{D3DC30C7-B73D-4092-9C42-5F12BD710397}" destId="{FBCE16E7-BD78-4999-AA9B-60B55778CFC0}" srcOrd="3" destOrd="0" presId="urn:microsoft.com/office/officeart/2018/2/layout/IconVerticalSolidList"/>
    <dgm:cxn modelId="{C455C60E-AA71-4816-ABF0-116A49935A69}" type="presParOf" srcId="{CB56B9C2-B5C9-416A-8EA0-89CC30DF7736}" destId="{E3FD655D-505E-4BBD-AA0E-E6F761ECBFA7}" srcOrd="5" destOrd="0" presId="urn:microsoft.com/office/officeart/2018/2/layout/IconVerticalSolidList"/>
    <dgm:cxn modelId="{E4BCED39-ABE9-4D61-A47F-0648BA2C8A73}" type="presParOf" srcId="{CB56B9C2-B5C9-416A-8EA0-89CC30DF7736}" destId="{EA8064A0-5933-4D92-9187-58AD92197998}" srcOrd="6" destOrd="0" presId="urn:microsoft.com/office/officeart/2018/2/layout/IconVerticalSolidList"/>
    <dgm:cxn modelId="{62BC2892-FFE8-4001-8709-A85414B1D7E5}" type="presParOf" srcId="{EA8064A0-5933-4D92-9187-58AD92197998}" destId="{C1710C72-4ED6-4578-A48B-8157B2D051C4}" srcOrd="0" destOrd="0" presId="urn:microsoft.com/office/officeart/2018/2/layout/IconVerticalSolidList"/>
    <dgm:cxn modelId="{A5F15F1E-20FA-49E3-AAB3-D3F12EE2FEFA}" type="presParOf" srcId="{EA8064A0-5933-4D92-9187-58AD92197998}" destId="{7D072A72-5AA4-4590-AF18-E158839236D3}" srcOrd="1" destOrd="0" presId="urn:microsoft.com/office/officeart/2018/2/layout/IconVerticalSolidList"/>
    <dgm:cxn modelId="{A3B28AD8-46A8-4420-BE6D-B9E2270197B8}" type="presParOf" srcId="{EA8064A0-5933-4D92-9187-58AD92197998}" destId="{A6D8E108-BA99-4C00-A664-1DCFA4DA65D4}" srcOrd="2" destOrd="0" presId="urn:microsoft.com/office/officeart/2018/2/layout/IconVerticalSolidList"/>
    <dgm:cxn modelId="{B6BB6E9D-3BEA-422C-80B4-78559D34E687}" type="presParOf" srcId="{EA8064A0-5933-4D92-9187-58AD92197998}" destId="{755B5ED1-CACF-47D5-B48E-F3460E846178}" srcOrd="3" destOrd="0" presId="urn:microsoft.com/office/officeart/2018/2/layout/IconVerticalSolidList"/>
    <dgm:cxn modelId="{566E0484-A074-4AA7-BD0A-2A6ED7BF17A0}" type="presParOf" srcId="{CB56B9C2-B5C9-416A-8EA0-89CC30DF7736}" destId="{2B54FD38-E6E8-4EA7-8D19-B6D01469B196}" srcOrd="7" destOrd="0" presId="urn:microsoft.com/office/officeart/2018/2/layout/IconVerticalSolidList"/>
    <dgm:cxn modelId="{025C66BA-6BB6-4A36-B5B9-80D345FCD9AA}" type="presParOf" srcId="{CB56B9C2-B5C9-416A-8EA0-89CC30DF7736}" destId="{BC28C032-9135-4695-B2ED-6449FD6F7C22}" srcOrd="8" destOrd="0" presId="urn:microsoft.com/office/officeart/2018/2/layout/IconVerticalSolidList"/>
    <dgm:cxn modelId="{1489341D-1376-4BC0-B47D-6EEB52D2F631}" type="presParOf" srcId="{BC28C032-9135-4695-B2ED-6449FD6F7C22}" destId="{BF97B4D8-12C5-445D-967C-B5D9F5F03287}" srcOrd="0" destOrd="0" presId="urn:microsoft.com/office/officeart/2018/2/layout/IconVerticalSolidList"/>
    <dgm:cxn modelId="{F84AC18C-46A8-4F58-8521-1C72FF1C0C45}" type="presParOf" srcId="{BC28C032-9135-4695-B2ED-6449FD6F7C22}" destId="{715A9EFE-D375-4263-9E0E-E61508DE7728}" srcOrd="1" destOrd="0" presId="urn:microsoft.com/office/officeart/2018/2/layout/IconVerticalSolidList"/>
    <dgm:cxn modelId="{F535372E-F523-4E13-9E46-7822571A2D18}" type="presParOf" srcId="{BC28C032-9135-4695-B2ED-6449FD6F7C22}" destId="{2AEAEA04-568A-4F17-AA4B-48CEBABF8B23}" srcOrd="2" destOrd="0" presId="urn:microsoft.com/office/officeart/2018/2/layout/IconVerticalSolidList"/>
    <dgm:cxn modelId="{DC587082-AC10-40BF-82D1-3CB3CF34E057}" type="presParOf" srcId="{BC28C032-9135-4695-B2ED-6449FD6F7C22}" destId="{A38A38C9-AFCB-4607-9ED3-B0FA9D5C70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F61C48-FD8F-4911-9610-6B632C73AD8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7C0855-D7FE-4C98-825D-51B3E6E326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Fast-paced, trend-driven environment complicates consistent brand narratives.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8DEC62-B61F-4E3C-B378-FF9751F8C8E7}" type="parTrans" cxnId="{8AF8BB67-9520-4303-97F8-8E1B51C1301A}">
      <dgm:prSet/>
      <dgm:spPr/>
      <dgm:t>
        <a:bodyPr/>
        <a:lstStyle/>
        <a:p>
          <a:endParaRPr lang="en-US"/>
        </a:p>
      </dgm:t>
    </dgm:pt>
    <dgm:pt modelId="{63CD8565-6BFA-42CB-A41C-78F7E1ADE557}" type="sibTrans" cxnId="{8AF8BB67-9520-4303-97F8-8E1B51C1301A}">
      <dgm:prSet/>
      <dgm:spPr/>
      <dgm:t>
        <a:bodyPr/>
        <a:lstStyle/>
        <a:p>
          <a:endParaRPr lang="en-US"/>
        </a:p>
      </dgm:t>
    </dgm:pt>
    <dgm:pt modelId="{CF6EAFB4-D0D9-4273-BABB-904AA82D30A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Viral trends could undermine long-term strategy if core values aren't integrated.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0D1363-0534-4A09-A6B3-9E3E98958EA8}" type="parTrans" cxnId="{21B27D88-4C12-4A39-8B61-894F9E022FB8}">
      <dgm:prSet/>
      <dgm:spPr/>
      <dgm:t>
        <a:bodyPr/>
        <a:lstStyle/>
        <a:p>
          <a:endParaRPr lang="en-US"/>
        </a:p>
      </dgm:t>
    </dgm:pt>
    <dgm:pt modelId="{9D2737B0-4F32-4182-8B84-206FD3960176}" type="sibTrans" cxnId="{21B27D88-4C12-4A39-8B61-894F9E022FB8}">
      <dgm:prSet/>
      <dgm:spPr/>
      <dgm:t>
        <a:bodyPr/>
        <a:lstStyle/>
        <a:p>
          <a:endParaRPr lang="en-US"/>
        </a:p>
      </dgm:t>
    </dgm:pt>
    <dgm:pt modelId="{D7959B5A-2B6A-4497-B8E8-EE0B5F8690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Ephemeral attention spans make it difficult to sustain interest beyond viral moments (Xu et al., 2019).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9BEC74-F92C-47B3-8F0C-E30668DB0355}" type="parTrans" cxnId="{0D5FE8EE-04F2-4E4A-8015-A0C251C8216C}">
      <dgm:prSet/>
      <dgm:spPr/>
      <dgm:t>
        <a:bodyPr/>
        <a:lstStyle/>
        <a:p>
          <a:endParaRPr lang="en-US"/>
        </a:p>
      </dgm:t>
    </dgm:pt>
    <dgm:pt modelId="{5930E11B-A98D-468B-A69F-49DFFCD92C92}" type="sibTrans" cxnId="{0D5FE8EE-04F2-4E4A-8015-A0C251C8216C}">
      <dgm:prSet/>
      <dgm:spPr/>
      <dgm:t>
        <a:bodyPr/>
        <a:lstStyle/>
        <a:p>
          <a:endParaRPr lang="en-US"/>
        </a:p>
      </dgm:t>
    </dgm:pt>
    <dgm:pt modelId="{A95C42A6-82C1-4640-B5D9-2DF2D657DE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Platform's algorithm limits control over content visibility, potentially diluting brand messages or associating them with less desirable cultural elements.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A9068F-06D2-4FF9-BEF4-7817ECC8F025}" type="parTrans" cxnId="{04B41110-110C-49A8-B31C-833FADFE851C}">
      <dgm:prSet/>
      <dgm:spPr/>
      <dgm:t>
        <a:bodyPr/>
        <a:lstStyle/>
        <a:p>
          <a:endParaRPr lang="en-US"/>
        </a:p>
      </dgm:t>
    </dgm:pt>
    <dgm:pt modelId="{3E1927F2-D79A-4882-9ECD-A98C61DBBB3E}" type="sibTrans" cxnId="{04B41110-110C-49A8-B31C-833FADFE851C}">
      <dgm:prSet/>
      <dgm:spPr/>
      <dgm:t>
        <a:bodyPr/>
        <a:lstStyle/>
        <a:p>
          <a:endParaRPr lang="en-US"/>
        </a:p>
      </dgm:t>
    </dgm:pt>
    <dgm:pt modelId="{0C486844-D042-477E-AD59-69E0507BE3AD}" type="pres">
      <dgm:prSet presAssocID="{85F61C48-FD8F-4911-9610-6B632C73AD8E}" presName="root" presStyleCnt="0">
        <dgm:presLayoutVars>
          <dgm:dir/>
          <dgm:resizeHandles val="exact"/>
        </dgm:presLayoutVars>
      </dgm:prSet>
      <dgm:spPr/>
    </dgm:pt>
    <dgm:pt modelId="{EB2AF85B-B91C-40F8-A7CA-7583F2F8AF8A}" type="pres">
      <dgm:prSet presAssocID="{E97C0855-D7FE-4C98-825D-51B3E6E326B4}" presName="compNode" presStyleCnt="0"/>
      <dgm:spPr/>
    </dgm:pt>
    <dgm:pt modelId="{DBF6DCE1-CE51-47E9-97E6-DFD980647FAC}" type="pres">
      <dgm:prSet presAssocID="{E97C0855-D7FE-4C98-825D-51B3E6E326B4}" presName="bgRect" presStyleLbl="bgShp" presStyleIdx="0" presStyleCnt="4"/>
      <dgm:spPr/>
    </dgm:pt>
    <dgm:pt modelId="{CFAD1543-C2CF-46C1-A54E-BE2C55765872}" type="pres">
      <dgm:prSet presAssocID="{E97C0855-D7FE-4C98-825D-51B3E6E326B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0FFD4922-578E-43C1-ADED-D9DBF1E0ABFE}" type="pres">
      <dgm:prSet presAssocID="{E97C0855-D7FE-4C98-825D-51B3E6E326B4}" presName="spaceRect" presStyleCnt="0"/>
      <dgm:spPr/>
    </dgm:pt>
    <dgm:pt modelId="{61701885-B87E-4315-8F36-51A6FD1D2437}" type="pres">
      <dgm:prSet presAssocID="{E97C0855-D7FE-4C98-825D-51B3E6E326B4}" presName="parTx" presStyleLbl="revTx" presStyleIdx="0" presStyleCnt="4">
        <dgm:presLayoutVars>
          <dgm:chMax val="0"/>
          <dgm:chPref val="0"/>
        </dgm:presLayoutVars>
      </dgm:prSet>
      <dgm:spPr/>
    </dgm:pt>
    <dgm:pt modelId="{4FDE8780-4805-46A5-A90A-B68CBFF80035}" type="pres">
      <dgm:prSet presAssocID="{63CD8565-6BFA-42CB-A41C-78F7E1ADE557}" presName="sibTrans" presStyleCnt="0"/>
      <dgm:spPr/>
    </dgm:pt>
    <dgm:pt modelId="{D45F2AE6-A6D5-43DE-B390-B42B0B76EA77}" type="pres">
      <dgm:prSet presAssocID="{CF6EAFB4-D0D9-4273-BABB-904AA82D30A1}" presName="compNode" presStyleCnt="0"/>
      <dgm:spPr/>
    </dgm:pt>
    <dgm:pt modelId="{FC276933-18B0-4659-B01D-5D0DF7AB4EFE}" type="pres">
      <dgm:prSet presAssocID="{CF6EAFB4-D0D9-4273-BABB-904AA82D30A1}" presName="bgRect" presStyleLbl="bgShp" presStyleIdx="1" presStyleCnt="4"/>
      <dgm:spPr/>
    </dgm:pt>
    <dgm:pt modelId="{D112E641-BC26-4063-AD86-BDAA1E33C6FC}" type="pres">
      <dgm:prSet presAssocID="{CF6EAFB4-D0D9-4273-BABB-904AA82D30A1}" presName="icon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DFCF6679-A36D-4271-9149-F396A0A80348}" type="pres">
      <dgm:prSet presAssocID="{CF6EAFB4-D0D9-4273-BABB-904AA82D30A1}" presName="spaceRect" presStyleCnt="0"/>
      <dgm:spPr/>
    </dgm:pt>
    <dgm:pt modelId="{7AF042E5-127E-4707-9895-4BB268BF7401}" type="pres">
      <dgm:prSet presAssocID="{CF6EAFB4-D0D9-4273-BABB-904AA82D30A1}" presName="parTx" presStyleLbl="revTx" presStyleIdx="1" presStyleCnt="4">
        <dgm:presLayoutVars>
          <dgm:chMax val="0"/>
          <dgm:chPref val="0"/>
        </dgm:presLayoutVars>
      </dgm:prSet>
      <dgm:spPr/>
    </dgm:pt>
    <dgm:pt modelId="{44251507-4F65-48EC-8975-BB470C9067BB}" type="pres">
      <dgm:prSet presAssocID="{9D2737B0-4F32-4182-8B84-206FD3960176}" presName="sibTrans" presStyleCnt="0"/>
      <dgm:spPr/>
    </dgm:pt>
    <dgm:pt modelId="{9A23CA28-B5B3-4739-B0AF-AF5D17BA054F}" type="pres">
      <dgm:prSet presAssocID="{D7959B5A-2B6A-4497-B8E8-EE0B5F869016}" presName="compNode" presStyleCnt="0"/>
      <dgm:spPr/>
    </dgm:pt>
    <dgm:pt modelId="{B8D371B6-A042-4153-BED4-DC04B1C9B8F7}" type="pres">
      <dgm:prSet presAssocID="{D7959B5A-2B6A-4497-B8E8-EE0B5F869016}" presName="bgRect" presStyleLbl="bgShp" presStyleIdx="2" presStyleCnt="4"/>
      <dgm:spPr/>
    </dgm:pt>
    <dgm:pt modelId="{E64C1F33-C7EE-4412-8A0F-730B890E5797}" type="pres">
      <dgm:prSet presAssocID="{D7959B5A-2B6A-4497-B8E8-EE0B5F869016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EB9FC156-F0DB-42CA-9B11-D36CAD51FC45}" type="pres">
      <dgm:prSet presAssocID="{D7959B5A-2B6A-4497-B8E8-EE0B5F869016}" presName="spaceRect" presStyleCnt="0"/>
      <dgm:spPr/>
    </dgm:pt>
    <dgm:pt modelId="{DCDA2C31-9107-41C0-8FAE-2BCED5508959}" type="pres">
      <dgm:prSet presAssocID="{D7959B5A-2B6A-4497-B8E8-EE0B5F869016}" presName="parTx" presStyleLbl="revTx" presStyleIdx="2" presStyleCnt="4">
        <dgm:presLayoutVars>
          <dgm:chMax val="0"/>
          <dgm:chPref val="0"/>
        </dgm:presLayoutVars>
      </dgm:prSet>
      <dgm:spPr/>
    </dgm:pt>
    <dgm:pt modelId="{12B99317-77BB-4753-A59B-D7DB1C23B385}" type="pres">
      <dgm:prSet presAssocID="{5930E11B-A98D-468B-A69F-49DFFCD92C92}" presName="sibTrans" presStyleCnt="0"/>
      <dgm:spPr/>
    </dgm:pt>
    <dgm:pt modelId="{2E0F99FA-A95C-4EEF-9C8B-734095AF927B}" type="pres">
      <dgm:prSet presAssocID="{A95C42A6-82C1-4640-B5D9-2DF2D657DE9A}" presName="compNode" presStyleCnt="0"/>
      <dgm:spPr/>
    </dgm:pt>
    <dgm:pt modelId="{E1863CB6-3A2A-43C4-94F1-5B237A2F1E0D}" type="pres">
      <dgm:prSet presAssocID="{A95C42A6-82C1-4640-B5D9-2DF2D657DE9A}" presName="bgRect" presStyleLbl="bgShp" presStyleIdx="3" presStyleCnt="4"/>
      <dgm:spPr/>
    </dgm:pt>
    <dgm:pt modelId="{8D62A120-E7D9-4064-B6F3-79C806EA3EE4}" type="pres">
      <dgm:prSet presAssocID="{A95C42A6-82C1-4640-B5D9-2DF2D657DE9A}" presName="iconRect" presStyleLbl="nod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42C92F3B-3A29-4310-8E3D-9FBB34F54D91}" type="pres">
      <dgm:prSet presAssocID="{A95C42A6-82C1-4640-B5D9-2DF2D657DE9A}" presName="spaceRect" presStyleCnt="0"/>
      <dgm:spPr/>
    </dgm:pt>
    <dgm:pt modelId="{D3861510-9B5D-4E17-8629-D34BB1803986}" type="pres">
      <dgm:prSet presAssocID="{A95C42A6-82C1-4640-B5D9-2DF2D657DE9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CC61D00-EB48-4E57-A150-7864F6EC0280}" type="presOf" srcId="{CF6EAFB4-D0D9-4273-BABB-904AA82D30A1}" destId="{7AF042E5-127E-4707-9895-4BB268BF7401}" srcOrd="0" destOrd="0" presId="urn:microsoft.com/office/officeart/2018/2/layout/IconVerticalSolidList"/>
    <dgm:cxn modelId="{04B41110-110C-49A8-B31C-833FADFE851C}" srcId="{85F61C48-FD8F-4911-9610-6B632C73AD8E}" destId="{A95C42A6-82C1-4640-B5D9-2DF2D657DE9A}" srcOrd="3" destOrd="0" parTransId="{64A9068F-06D2-4FF9-BEF4-7817ECC8F025}" sibTransId="{3E1927F2-D79A-4882-9ECD-A98C61DBBB3E}"/>
    <dgm:cxn modelId="{3E31C320-A4FE-46D5-8608-B88DEE437A52}" type="presOf" srcId="{A95C42A6-82C1-4640-B5D9-2DF2D657DE9A}" destId="{D3861510-9B5D-4E17-8629-D34BB1803986}" srcOrd="0" destOrd="0" presId="urn:microsoft.com/office/officeart/2018/2/layout/IconVerticalSolidList"/>
    <dgm:cxn modelId="{CB35D93B-A923-43F8-9EB2-79641C743666}" type="presOf" srcId="{85F61C48-FD8F-4911-9610-6B632C73AD8E}" destId="{0C486844-D042-477E-AD59-69E0507BE3AD}" srcOrd="0" destOrd="0" presId="urn:microsoft.com/office/officeart/2018/2/layout/IconVerticalSolidList"/>
    <dgm:cxn modelId="{B533B667-150A-41A8-B307-4890DA5F108A}" type="presOf" srcId="{D7959B5A-2B6A-4497-B8E8-EE0B5F869016}" destId="{DCDA2C31-9107-41C0-8FAE-2BCED5508959}" srcOrd="0" destOrd="0" presId="urn:microsoft.com/office/officeart/2018/2/layout/IconVerticalSolidList"/>
    <dgm:cxn modelId="{8AF8BB67-9520-4303-97F8-8E1B51C1301A}" srcId="{85F61C48-FD8F-4911-9610-6B632C73AD8E}" destId="{E97C0855-D7FE-4C98-825D-51B3E6E326B4}" srcOrd="0" destOrd="0" parTransId="{5B8DEC62-B61F-4E3C-B378-FF9751F8C8E7}" sibTransId="{63CD8565-6BFA-42CB-A41C-78F7E1ADE557}"/>
    <dgm:cxn modelId="{21B27D88-4C12-4A39-8B61-894F9E022FB8}" srcId="{85F61C48-FD8F-4911-9610-6B632C73AD8E}" destId="{CF6EAFB4-D0D9-4273-BABB-904AA82D30A1}" srcOrd="1" destOrd="0" parTransId="{2E0D1363-0534-4A09-A6B3-9E3E98958EA8}" sibTransId="{9D2737B0-4F32-4182-8B84-206FD3960176}"/>
    <dgm:cxn modelId="{0D5FE8EE-04F2-4E4A-8015-A0C251C8216C}" srcId="{85F61C48-FD8F-4911-9610-6B632C73AD8E}" destId="{D7959B5A-2B6A-4497-B8E8-EE0B5F869016}" srcOrd="2" destOrd="0" parTransId="{FB9BEC74-F92C-47B3-8F0C-E30668DB0355}" sibTransId="{5930E11B-A98D-468B-A69F-49DFFCD92C92}"/>
    <dgm:cxn modelId="{AE3BF2F7-F912-474A-871D-CB033A85D290}" type="presOf" srcId="{E97C0855-D7FE-4C98-825D-51B3E6E326B4}" destId="{61701885-B87E-4315-8F36-51A6FD1D2437}" srcOrd="0" destOrd="0" presId="urn:microsoft.com/office/officeart/2018/2/layout/IconVerticalSolidList"/>
    <dgm:cxn modelId="{48D3D52E-010C-4FB3-BD96-72567A869104}" type="presParOf" srcId="{0C486844-D042-477E-AD59-69E0507BE3AD}" destId="{EB2AF85B-B91C-40F8-A7CA-7583F2F8AF8A}" srcOrd="0" destOrd="0" presId="urn:microsoft.com/office/officeart/2018/2/layout/IconVerticalSolidList"/>
    <dgm:cxn modelId="{0B98754B-9172-433F-9A64-9AEA8F661D24}" type="presParOf" srcId="{EB2AF85B-B91C-40F8-A7CA-7583F2F8AF8A}" destId="{DBF6DCE1-CE51-47E9-97E6-DFD980647FAC}" srcOrd="0" destOrd="0" presId="urn:microsoft.com/office/officeart/2018/2/layout/IconVerticalSolidList"/>
    <dgm:cxn modelId="{073FD878-90E4-4C64-B436-DD9CBAA4E703}" type="presParOf" srcId="{EB2AF85B-B91C-40F8-A7CA-7583F2F8AF8A}" destId="{CFAD1543-C2CF-46C1-A54E-BE2C55765872}" srcOrd="1" destOrd="0" presId="urn:microsoft.com/office/officeart/2018/2/layout/IconVerticalSolidList"/>
    <dgm:cxn modelId="{265D6638-834B-4B5C-8152-9061678C2A3C}" type="presParOf" srcId="{EB2AF85B-B91C-40F8-A7CA-7583F2F8AF8A}" destId="{0FFD4922-578E-43C1-ADED-D9DBF1E0ABFE}" srcOrd="2" destOrd="0" presId="urn:microsoft.com/office/officeart/2018/2/layout/IconVerticalSolidList"/>
    <dgm:cxn modelId="{7E67638E-0CB0-43A3-849B-2229616E26FD}" type="presParOf" srcId="{EB2AF85B-B91C-40F8-A7CA-7583F2F8AF8A}" destId="{61701885-B87E-4315-8F36-51A6FD1D2437}" srcOrd="3" destOrd="0" presId="urn:microsoft.com/office/officeart/2018/2/layout/IconVerticalSolidList"/>
    <dgm:cxn modelId="{AE523195-D340-44DF-9595-870BAC6C0F01}" type="presParOf" srcId="{0C486844-D042-477E-AD59-69E0507BE3AD}" destId="{4FDE8780-4805-46A5-A90A-B68CBFF80035}" srcOrd="1" destOrd="0" presId="urn:microsoft.com/office/officeart/2018/2/layout/IconVerticalSolidList"/>
    <dgm:cxn modelId="{3177657B-96CC-46B9-8E6C-2A8B847BD000}" type="presParOf" srcId="{0C486844-D042-477E-AD59-69E0507BE3AD}" destId="{D45F2AE6-A6D5-43DE-B390-B42B0B76EA77}" srcOrd="2" destOrd="0" presId="urn:microsoft.com/office/officeart/2018/2/layout/IconVerticalSolidList"/>
    <dgm:cxn modelId="{A0E0601C-CFE6-47F5-96E8-FEFFCCEE5F18}" type="presParOf" srcId="{D45F2AE6-A6D5-43DE-B390-B42B0B76EA77}" destId="{FC276933-18B0-4659-B01D-5D0DF7AB4EFE}" srcOrd="0" destOrd="0" presId="urn:microsoft.com/office/officeart/2018/2/layout/IconVerticalSolidList"/>
    <dgm:cxn modelId="{616F70C7-8FFE-44C1-B72B-B9B4ED95177E}" type="presParOf" srcId="{D45F2AE6-A6D5-43DE-B390-B42B0B76EA77}" destId="{D112E641-BC26-4063-AD86-BDAA1E33C6FC}" srcOrd="1" destOrd="0" presId="urn:microsoft.com/office/officeart/2018/2/layout/IconVerticalSolidList"/>
    <dgm:cxn modelId="{AF7E569B-8C54-49A5-805B-B89ACFB93DA0}" type="presParOf" srcId="{D45F2AE6-A6D5-43DE-B390-B42B0B76EA77}" destId="{DFCF6679-A36D-4271-9149-F396A0A80348}" srcOrd="2" destOrd="0" presId="urn:microsoft.com/office/officeart/2018/2/layout/IconVerticalSolidList"/>
    <dgm:cxn modelId="{32F88DE3-B83A-4708-8DEA-74E0E8A14856}" type="presParOf" srcId="{D45F2AE6-A6D5-43DE-B390-B42B0B76EA77}" destId="{7AF042E5-127E-4707-9895-4BB268BF7401}" srcOrd="3" destOrd="0" presId="urn:microsoft.com/office/officeart/2018/2/layout/IconVerticalSolidList"/>
    <dgm:cxn modelId="{0157557F-944A-4E24-B304-03ABBD7E7450}" type="presParOf" srcId="{0C486844-D042-477E-AD59-69E0507BE3AD}" destId="{44251507-4F65-48EC-8975-BB470C9067BB}" srcOrd="3" destOrd="0" presId="urn:microsoft.com/office/officeart/2018/2/layout/IconVerticalSolidList"/>
    <dgm:cxn modelId="{F4182252-1F4A-4B7C-9A79-D7E2EA04E573}" type="presParOf" srcId="{0C486844-D042-477E-AD59-69E0507BE3AD}" destId="{9A23CA28-B5B3-4739-B0AF-AF5D17BA054F}" srcOrd="4" destOrd="0" presId="urn:microsoft.com/office/officeart/2018/2/layout/IconVerticalSolidList"/>
    <dgm:cxn modelId="{6D7C2491-59F9-4F15-B0F3-829913CB427F}" type="presParOf" srcId="{9A23CA28-B5B3-4739-B0AF-AF5D17BA054F}" destId="{B8D371B6-A042-4153-BED4-DC04B1C9B8F7}" srcOrd="0" destOrd="0" presId="urn:microsoft.com/office/officeart/2018/2/layout/IconVerticalSolidList"/>
    <dgm:cxn modelId="{224868A4-E091-4A52-9103-373564176123}" type="presParOf" srcId="{9A23CA28-B5B3-4739-B0AF-AF5D17BA054F}" destId="{E64C1F33-C7EE-4412-8A0F-730B890E5797}" srcOrd="1" destOrd="0" presId="urn:microsoft.com/office/officeart/2018/2/layout/IconVerticalSolidList"/>
    <dgm:cxn modelId="{985D3B3C-74BD-4625-A6FC-CF44B9C7D7C9}" type="presParOf" srcId="{9A23CA28-B5B3-4739-B0AF-AF5D17BA054F}" destId="{EB9FC156-F0DB-42CA-9B11-D36CAD51FC45}" srcOrd="2" destOrd="0" presId="urn:microsoft.com/office/officeart/2018/2/layout/IconVerticalSolidList"/>
    <dgm:cxn modelId="{3D653494-E219-45FB-A94A-077C262DF700}" type="presParOf" srcId="{9A23CA28-B5B3-4739-B0AF-AF5D17BA054F}" destId="{DCDA2C31-9107-41C0-8FAE-2BCED5508959}" srcOrd="3" destOrd="0" presId="urn:microsoft.com/office/officeart/2018/2/layout/IconVerticalSolidList"/>
    <dgm:cxn modelId="{CE0F0E63-CC74-4BEC-8100-B5F0C05ACDC8}" type="presParOf" srcId="{0C486844-D042-477E-AD59-69E0507BE3AD}" destId="{12B99317-77BB-4753-A59B-D7DB1C23B385}" srcOrd="5" destOrd="0" presId="urn:microsoft.com/office/officeart/2018/2/layout/IconVerticalSolidList"/>
    <dgm:cxn modelId="{A5BD94CF-1BAD-4A6D-91E4-B80EF689EE49}" type="presParOf" srcId="{0C486844-D042-477E-AD59-69E0507BE3AD}" destId="{2E0F99FA-A95C-4EEF-9C8B-734095AF927B}" srcOrd="6" destOrd="0" presId="urn:microsoft.com/office/officeart/2018/2/layout/IconVerticalSolidList"/>
    <dgm:cxn modelId="{BC74C6EF-A76A-4347-BF06-CC34509095DA}" type="presParOf" srcId="{2E0F99FA-A95C-4EEF-9C8B-734095AF927B}" destId="{E1863CB6-3A2A-43C4-94F1-5B237A2F1E0D}" srcOrd="0" destOrd="0" presId="urn:microsoft.com/office/officeart/2018/2/layout/IconVerticalSolidList"/>
    <dgm:cxn modelId="{7097E6E1-1B10-4C7B-9B65-B85A9A059ECF}" type="presParOf" srcId="{2E0F99FA-A95C-4EEF-9C8B-734095AF927B}" destId="{8D62A120-E7D9-4064-B6F3-79C806EA3EE4}" srcOrd="1" destOrd="0" presId="urn:microsoft.com/office/officeart/2018/2/layout/IconVerticalSolidList"/>
    <dgm:cxn modelId="{881B2D2D-E650-4B49-AEC8-8C53AADDD9E5}" type="presParOf" srcId="{2E0F99FA-A95C-4EEF-9C8B-734095AF927B}" destId="{42C92F3B-3A29-4310-8E3D-9FBB34F54D91}" srcOrd="2" destOrd="0" presId="urn:microsoft.com/office/officeart/2018/2/layout/IconVerticalSolidList"/>
    <dgm:cxn modelId="{931D4589-4D46-4293-81C6-79FB4DBCD92B}" type="presParOf" srcId="{2E0F99FA-A95C-4EEF-9C8B-734095AF927B}" destId="{D3861510-9B5D-4E17-8629-D34BB18039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C07955-F966-4E5D-B99A-7B0B792895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B065D34-657D-4074-BB39-7FFBC2812983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Brands face ethical issues around data privacy, manipulation, and misinformation.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4EA4A8-3890-4A2A-8BDB-36B7DD151FBB}" type="parTrans" cxnId="{CB626CF6-7A0D-4D92-9886-96C08F3B499D}">
      <dgm:prSet/>
      <dgm:spPr/>
      <dgm:t>
        <a:bodyPr/>
        <a:lstStyle/>
        <a:p>
          <a:endParaRPr lang="en-US"/>
        </a:p>
      </dgm:t>
    </dgm:pt>
    <dgm:pt modelId="{D70B1391-17E1-4536-96CE-B847FF4B64D5}" type="sibTrans" cxnId="{CB626CF6-7A0D-4D92-9886-96C08F3B499D}">
      <dgm:prSet/>
      <dgm:spPr/>
      <dgm:t>
        <a:bodyPr/>
        <a:lstStyle/>
        <a:p>
          <a:endParaRPr lang="en-US"/>
        </a:p>
      </dgm:t>
    </dgm:pt>
    <dgm:pt modelId="{FCB5B9F1-B234-483C-BE35-08F53B29F64F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Rapid spread of content raises concerns about credible messaging.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0EF2F2-845D-4DD0-A2FB-E735AFD6784E}" type="parTrans" cxnId="{4A2DA3FD-182D-4FEA-A7EF-C63360B0183A}">
      <dgm:prSet/>
      <dgm:spPr/>
      <dgm:t>
        <a:bodyPr/>
        <a:lstStyle/>
        <a:p>
          <a:endParaRPr lang="en-US"/>
        </a:p>
      </dgm:t>
    </dgm:pt>
    <dgm:pt modelId="{159609DE-D15B-43DC-B4EF-C85823A2C963}" type="sibTrans" cxnId="{4A2DA3FD-182D-4FEA-A7EF-C63360B0183A}">
      <dgm:prSet/>
      <dgm:spPr/>
      <dgm:t>
        <a:bodyPr/>
        <a:lstStyle/>
        <a:p>
          <a:endParaRPr lang="en-US"/>
        </a:p>
      </dgm:t>
    </dgm:pt>
    <dgm:pt modelId="{44556EA9-9A62-4823-B774-8AD3ABBFD433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Balance between persuasive content strategies and transparent communication is crucial (</a:t>
          </a:r>
          <a:r>
            <a:rPr lang="en-GB" sz="1400" b="1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Hollebeek</a:t>
          </a:r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&amp; Macky, 2019).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D0721E-BD67-4874-AFDB-D4B13C5F6004}" type="parTrans" cxnId="{36491C9C-CB00-4B29-A8E2-8349C233FA2F}">
      <dgm:prSet/>
      <dgm:spPr/>
      <dgm:t>
        <a:bodyPr/>
        <a:lstStyle/>
        <a:p>
          <a:endParaRPr lang="en-US"/>
        </a:p>
      </dgm:t>
    </dgm:pt>
    <dgm:pt modelId="{E44CD60E-F7C8-413C-AE07-206DED54C027}" type="sibTrans" cxnId="{36491C9C-CB00-4B29-A8E2-8349C233FA2F}">
      <dgm:prSet/>
      <dgm:spPr/>
      <dgm:t>
        <a:bodyPr/>
        <a:lstStyle/>
        <a:p>
          <a:endParaRPr lang="en-US"/>
        </a:p>
      </dgm:t>
    </dgm:pt>
    <dgm:pt modelId="{85301DCA-764B-4AD2-911C-53E79F87B481}">
      <dgm:prSet custT="1"/>
      <dgm:spPr/>
      <dgm:t>
        <a:bodyPr/>
        <a:lstStyle/>
        <a:p>
          <a:r>
            <a:rPr lang="en-GB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Businesses must avoid exploiting consumer vulnerabilities or manipulating platform's algorithmic biases (Cialdini, 2001).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2A6415-445B-4D44-94C0-CFE2BC91A8F8}" type="parTrans" cxnId="{D8EFB9B7-2A8F-4397-A314-421FCB0CA08F}">
      <dgm:prSet/>
      <dgm:spPr/>
      <dgm:t>
        <a:bodyPr/>
        <a:lstStyle/>
        <a:p>
          <a:endParaRPr lang="en-US"/>
        </a:p>
      </dgm:t>
    </dgm:pt>
    <dgm:pt modelId="{6F183976-152C-4A24-870B-B0C271033157}" type="sibTrans" cxnId="{D8EFB9B7-2A8F-4397-A314-421FCB0CA08F}">
      <dgm:prSet/>
      <dgm:spPr/>
      <dgm:t>
        <a:bodyPr/>
        <a:lstStyle/>
        <a:p>
          <a:endParaRPr lang="en-US"/>
        </a:p>
      </dgm:t>
    </dgm:pt>
    <dgm:pt modelId="{039F644F-A009-4972-9EC0-D6546BD8FEE6}" type="pres">
      <dgm:prSet presAssocID="{05C07955-F966-4E5D-B99A-7B0B79289561}" presName="root" presStyleCnt="0">
        <dgm:presLayoutVars>
          <dgm:dir/>
          <dgm:resizeHandles val="exact"/>
        </dgm:presLayoutVars>
      </dgm:prSet>
      <dgm:spPr/>
    </dgm:pt>
    <dgm:pt modelId="{B0C3CA06-D90F-4ECE-9663-F9A48CF3E060}" type="pres">
      <dgm:prSet presAssocID="{EB065D34-657D-4074-BB39-7FFBC2812983}" presName="compNode" presStyleCnt="0"/>
      <dgm:spPr/>
    </dgm:pt>
    <dgm:pt modelId="{68068E61-784D-4AF5-9E28-E16A785B94AE}" type="pres">
      <dgm:prSet presAssocID="{EB065D34-657D-4074-BB39-7FFBC2812983}" presName="bgRect" presStyleLbl="bgShp" presStyleIdx="0" presStyleCnt="4"/>
      <dgm:spPr/>
    </dgm:pt>
    <dgm:pt modelId="{A53625B2-3AA5-4257-8E5F-E2BA4F301040}" type="pres">
      <dgm:prSet presAssocID="{EB065D34-657D-4074-BB39-7FFBC281298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812C9EC-4845-43AE-A548-F60B5060C2BB}" type="pres">
      <dgm:prSet presAssocID="{EB065D34-657D-4074-BB39-7FFBC2812983}" presName="spaceRect" presStyleCnt="0"/>
      <dgm:spPr/>
    </dgm:pt>
    <dgm:pt modelId="{59E12A67-1AD7-44C6-9B50-C9146F0BD631}" type="pres">
      <dgm:prSet presAssocID="{EB065D34-657D-4074-BB39-7FFBC2812983}" presName="parTx" presStyleLbl="revTx" presStyleIdx="0" presStyleCnt="4">
        <dgm:presLayoutVars>
          <dgm:chMax val="0"/>
          <dgm:chPref val="0"/>
        </dgm:presLayoutVars>
      </dgm:prSet>
      <dgm:spPr/>
    </dgm:pt>
    <dgm:pt modelId="{41DCEB22-D360-4AC6-B57A-250B7F9DB53D}" type="pres">
      <dgm:prSet presAssocID="{D70B1391-17E1-4536-96CE-B847FF4B64D5}" presName="sibTrans" presStyleCnt="0"/>
      <dgm:spPr/>
    </dgm:pt>
    <dgm:pt modelId="{1C7E55F1-A600-47B9-B9A8-3A77405D3B7F}" type="pres">
      <dgm:prSet presAssocID="{FCB5B9F1-B234-483C-BE35-08F53B29F64F}" presName="compNode" presStyleCnt="0"/>
      <dgm:spPr/>
    </dgm:pt>
    <dgm:pt modelId="{2323286F-6E35-425E-976F-30807A7F0CDA}" type="pres">
      <dgm:prSet presAssocID="{FCB5B9F1-B234-483C-BE35-08F53B29F64F}" presName="bgRect" presStyleLbl="bgShp" presStyleIdx="1" presStyleCnt="4"/>
      <dgm:spPr/>
    </dgm:pt>
    <dgm:pt modelId="{0F686226-E589-46B3-B8D7-DFD5E3C84740}" type="pres">
      <dgm:prSet presAssocID="{FCB5B9F1-B234-483C-BE35-08F53B29F6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CEEC0CD3-1A86-4CAE-9657-41E299DC1602}" type="pres">
      <dgm:prSet presAssocID="{FCB5B9F1-B234-483C-BE35-08F53B29F64F}" presName="spaceRect" presStyleCnt="0"/>
      <dgm:spPr/>
    </dgm:pt>
    <dgm:pt modelId="{BC6C68C2-873D-4A16-8A71-E627622DAC3D}" type="pres">
      <dgm:prSet presAssocID="{FCB5B9F1-B234-483C-BE35-08F53B29F64F}" presName="parTx" presStyleLbl="revTx" presStyleIdx="1" presStyleCnt="4">
        <dgm:presLayoutVars>
          <dgm:chMax val="0"/>
          <dgm:chPref val="0"/>
        </dgm:presLayoutVars>
      </dgm:prSet>
      <dgm:spPr/>
    </dgm:pt>
    <dgm:pt modelId="{7FE9DA36-FDB6-4DB2-A2B9-B6F587BFF80D}" type="pres">
      <dgm:prSet presAssocID="{159609DE-D15B-43DC-B4EF-C85823A2C963}" presName="sibTrans" presStyleCnt="0"/>
      <dgm:spPr/>
    </dgm:pt>
    <dgm:pt modelId="{6BBE22DA-831F-4B6C-B1F5-BB1E5B8F406A}" type="pres">
      <dgm:prSet presAssocID="{44556EA9-9A62-4823-B774-8AD3ABBFD433}" presName="compNode" presStyleCnt="0"/>
      <dgm:spPr/>
    </dgm:pt>
    <dgm:pt modelId="{6AD7E2EB-37D1-4147-A72D-0B732F77BAE4}" type="pres">
      <dgm:prSet presAssocID="{44556EA9-9A62-4823-B774-8AD3ABBFD433}" presName="bgRect" presStyleLbl="bgShp" presStyleIdx="2" presStyleCnt="4"/>
      <dgm:spPr/>
    </dgm:pt>
    <dgm:pt modelId="{097459AF-AA54-4D42-86E2-3E4CE4AD2E3A}" type="pres">
      <dgm:prSet presAssocID="{44556EA9-9A62-4823-B774-8AD3ABBFD4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0273142-7C42-44AD-9BCC-DD308CBB099E}" type="pres">
      <dgm:prSet presAssocID="{44556EA9-9A62-4823-B774-8AD3ABBFD433}" presName="spaceRect" presStyleCnt="0"/>
      <dgm:spPr/>
    </dgm:pt>
    <dgm:pt modelId="{FDB5645E-4ADF-4BF8-9AA0-6CC4DBF5185C}" type="pres">
      <dgm:prSet presAssocID="{44556EA9-9A62-4823-B774-8AD3ABBFD433}" presName="parTx" presStyleLbl="revTx" presStyleIdx="2" presStyleCnt="4">
        <dgm:presLayoutVars>
          <dgm:chMax val="0"/>
          <dgm:chPref val="0"/>
        </dgm:presLayoutVars>
      </dgm:prSet>
      <dgm:spPr/>
    </dgm:pt>
    <dgm:pt modelId="{CE7E0125-9C8F-4FAF-A0C7-20E4F1618BEF}" type="pres">
      <dgm:prSet presAssocID="{E44CD60E-F7C8-413C-AE07-206DED54C027}" presName="sibTrans" presStyleCnt="0"/>
      <dgm:spPr/>
    </dgm:pt>
    <dgm:pt modelId="{BD2D0421-EE08-4F89-B5EB-8E70809D7259}" type="pres">
      <dgm:prSet presAssocID="{85301DCA-764B-4AD2-911C-53E79F87B481}" presName="compNode" presStyleCnt="0"/>
      <dgm:spPr/>
    </dgm:pt>
    <dgm:pt modelId="{038DECAD-29D4-4CF0-BE3C-C4D1F1D1F383}" type="pres">
      <dgm:prSet presAssocID="{85301DCA-764B-4AD2-911C-53E79F87B481}" presName="bgRect" presStyleLbl="bgShp" presStyleIdx="3" presStyleCnt="4"/>
      <dgm:spPr/>
    </dgm:pt>
    <dgm:pt modelId="{D9B27C0B-F2C8-4B19-8008-0EC52A74B8E4}" type="pres">
      <dgm:prSet presAssocID="{85301DCA-764B-4AD2-911C-53E79F87B48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9CAC37C-7CE0-4DCE-8BEC-280B855D20BB}" type="pres">
      <dgm:prSet presAssocID="{85301DCA-764B-4AD2-911C-53E79F87B481}" presName="spaceRect" presStyleCnt="0"/>
      <dgm:spPr/>
    </dgm:pt>
    <dgm:pt modelId="{0857A232-D06E-4F56-A0B5-9A9939F451EE}" type="pres">
      <dgm:prSet presAssocID="{85301DCA-764B-4AD2-911C-53E79F87B48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B3E9116-E173-496F-87AF-5C94E42826D5}" type="presOf" srcId="{FCB5B9F1-B234-483C-BE35-08F53B29F64F}" destId="{BC6C68C2-873D-4A16-8A71-E627622DAC3D}" srcOrd="0" destOrd="0" presId="urn:microsoft.com/office/officeart/2018/2/layout/IconVerticalSolidList"/>
    <dgm:cxn modelId="{2A10B05B-7608-4A20-9906-C6A55E8B5A2F}" type="presOf" srcId="{44556EA9-9A62-4823-B774-8AD3ABBFD433}" destId="{FDB5645E-4ADF-4BF8-9AA0-6CC4DBF5185C}" srcOrd="0" destOrd="0" presId="urn:microsoft.com/office/officeart/2018/2/layout/IconVerticalSolidList"/>
    <dgm:cxn modelId="{FEA50146-8570-4395-B340-AA1E91CEED30}" type="presOf" srcId="{EB065D34-657D-4074-BB39-7FFBC2812983}" destId="{59E12A67-1AD7-44C6-9B50-C9146F0BD631}" srcOrd="0" destOrd="0" presId="urn:microsoft.com/office/officeart/2018/2/layout/IconVerticalSolidList"/>
    <dgm:cxn modelId="{36491C9C-CB00-4B29-A8E2-8349C233FA2F}" srcId="{05C07955-F966-4E5D-B99A-7B0B79289561}" destId="{44556EA9-9A62-4823-B774-8AD3ABBFD433}" srcOrd="2" destOrd="0" parTransId="{AAD0721E-BD67-4874-AFDB-D4B13C5F6004}" sibTransId="{E44CD60E-F7C8-413C-AE07-206DED54C027}"/>
    <dgm:cxn modelId="{C04639AE-A1D5-49D4-B95F-B4D460052093}" type="presOf" srcId="{05C07955-F966-4E5D-B99A-7B0B79289561}" destId="{039F644F-A009-4972-9EC0-D6546BD8FEE6}" srcOrd="0" destOrd="0" presId="urn:microsoft.com/office/officeart/2018/2/layout/IconVerticalSolidList"/>
    <dgm:cxn modelId="{D8EFB9B7-2A8F-4397-A314-421FCB0CA08F}" srcId="{05C07955-F966-4E5D-B99A-7B0B79289561}" destId="{85301DCA-764B-4AD2-911C-53E79F87B481}" srcOrd="3" destOrd="0" parTransId="{DD2A6415-445B-4D44-94C0-CFE2BC91A8F8}" sibTransId="{6F183976-152C-4A24-870B-B0C271033157}"/>
    <dgm:cxn modelId="{533180CE-170F-4C06-844A-1423D2E0EDCE}" type="presOf" srcId="{85301DCA-764B-4AD2-911C-53E79F87B481}" destId="{0857A232-D06E-4F56-A0B5-9A9939F451EE}" srcOrd="0" destOrd="0" presId="urn:microsoft.com/office/officeart/2018/2/layout/IconVerticalSolidList"/>
    <dgm:cxn modelId="{CB626CF6-7A0D-4D92-9886-96C08F3B499D}" srcId="{05C07955-F966-4E5D-B99A-7B0B79289561}" destId="{EB065D34-657D-4074-BB39-7FFBC2812983}" srcOrd="0" destOrd="0" parTransId="{524EA4A8-3890-4A2A-8BDB-36B7DD151FBB}" sibTransId="{D70B1391-17E1-4536-96CE-B847FF4B64D5}"/>
    <dgm:cxn modelId="{4A2DA3FD-182D-4FEA-A7EF-C63360B0183A}" srcId="{05C07955-F966-4E5D-B99A-7B0B79289561}" destId="{FCB5B9F1-B234-483C-BE35-08F53B29F64F}" srcOrd="1" destOrd="0" parTransId="{2E0EF2F2-845D-4DD0-A2FB-E735AFD6784E}" sibTransId="{159609DE-D15B-43DC-B4EF-C85823A2C963}"/>
    <dgm:cxn modelId="{68234941-2F0D-4CF7-AD50-72E32B5CA69F}" type="presParOf" srcId="{039F644F-A009-4972-9EC0-D6546BD8FEE6}" destId="{B0C3CA06-D90F-4ECE-9663-F9A48CF3E060}" srcOrd="0" destOrd="0" presId="urn:microsoft.com/office/officeart/2018/2/layout/IconVerticalSolidList"/>
    <dgm:cxn modelId="{890D58AC-E0C6-4F81-9DD1-5C7D56759252}" type="presParOf" srcId="{B0C3CA06-D90F-4ECE-9663-F9A48CF3E060}" destId="{68068E61-784D-4AF5-9E28-E16A785B94AE}" srcOrd="0" destOrd="0" presId="urn:microsoft.com/office/officeart/2018/2/layout/IconVerticalSolidList"/>
    <dgm:cxn modelId="{F0F3C304-F5BD-47A7-A26E-0145D225E580}" type="presParOf" srcId="{B0C3CA06-D90F-4ECE-9663-F9A48CF3E060}" destId="{A53625B2-3AA5-4257-8E5F-E2BA4F301040}" srcOrd="1" destOrd="0" presId="urn:microsoft.com/office/officeart/2018/2/layout/IconVerticalSolidList"/>
    <dgm:cxn modelId="{50E9D6F2-2660-413F-ABCD-F33F28700540}" type="presParOf" srcId="{B0C3CA06-D90F-4ECE-9663-F9A48CF3E060}" destId="{3812C9EC-4845-43AE-A548-F60B5060C2BB}" srcOrd="2" destOrd="0" presId="urn:microsoft.com/office/officeart/2018/2/layout/IconVerticalSolidList"/>
    <dgm:cxn modelId="{9C2F3CAA-0A94-4605-BF88-E82B73F3225B}" type="presParOf" srcId="{B0C3CA06-D90F-4ECE-9663-F9A48CF3E060}" destId="{59E12A67-1AD7-44C6-9B50-C9146F0BD631}" srcOrd="3" destOrd="0" presId="urn:microsoft.com/office/officeart/2018/2/layout/IconVerticalSolidList"/>
    <dgm:cxn modelId="{34EBC0D0-95B6-49E3-A185-418FE2CBB599}" type="presParOf" srcId="{039F644F-A009-4972-9EC0-D6546BD8FEE6}" destId="{41DCEB22-D360-4AC6-B57A-250B7F9DB53D}" srcOrd="1" destOrd="0" presId="urn:microsoft.com/office/officeart/2018/2/layout/IconVerticalSolidList"/>
    <dgm:cxn modelId="{FBD77BF6-AC0F-4FBA-AD4C-ACCD3FDCC91D}" type="presParOf" srcId="{039F644F-A009-4972-9EC0-D6546BD8FEE6}" destId="{1C7E55F1-A600-47B9-B9A8-3A77405D3B7F}" srcOrd="2" destOrd="0" presId="urn:microsoft.com/office/officeart/2018/2/layout/IconVerticalSolidList"/>
    <dgm:cxn modelId="{ECE3ED23-D986-4D5E-A4C8-0D00E58317B5}" type="presParOf" srcId="{1C7E55F1-A600-47B9-B9A8-3A77405D3B7F}" destId="{2323286F-6E35-425E-976F-30807A7F0CDA}" srcOrd="0" destOrd="0" presId="urn:microsoft.com/office/officeart/2018/2/layout/IconVerticalSolidList"/>
    <dgm:cxn modelId="{BA2E2CFE-31AF-4265-AD17-2CC26E04B1DF}" type="presParOf" srcId="{1C7E55F1-A600-47B9-B9A8-3A77405D3B7F}" destId="{0F686226-E589-46B3-B8D7-DFD5E3C84740}" srcOrd="1" destOrd="0" presId="urn:microsoft.com/office/officeart/2018/2/layout/IconVerticalSolidList"/>
    <dgm:cxn modelId="{228C1062-2244-46FE-8BC8-02D67F77693F}" type="presParOf" srcId="{1C7E55F1-A600-47B9-B9A8-3A77405D3B7F}" destId="{CEEC0CD3-1A86-4CAE-9657-41E299DC1602}" srcOrd="2" destOrd="0" presId="urn:microsoft.com/office/officeart/2018/2/layout/IconVerticalSolidList"/>
    <dgm:cxn modelId="{3C055702-851B-44A2-BEF3-A5D8A73701A1}" type="presParOf" srcId="{1C7E55F1-A600-47B9-B9A8-3A77405D3B7F}" destId="{BC6C68C2-873D-4A16-8A71-E627622DAC3D}" srcOrd="3" destOrd="0" presId="urn:microsoft.com/office/officeart/2018/2/layout/IconVerticalSolidList"/>
    <dgm:cxn modelId="{7F945EEA-FD95-4289-8877-A4A73CA9632D}" type="presParOf" srcId="{039F644F-A009-4972-9EC0-D6546BD8FEE6}" destId="{7FE9DA36-FDB6-4DB2-A2B9-B6F587BFF80D}" srcOrd="3" destOrd="0" presId="urn:microsoft.com/office/officeart/2018/2/layout/IconVerticalSolidList"/>
    <dgm:cxn modelId="{5282B2D4-9393-4B96-A958-9FA7A7FEC322}" type="presParOf" srcId="{039F644F-A009-4972-9EC0-D6546BD8FEE6}" destId="{6BBE22DA-831F-4B6C-B1F5-BB1E5B8F406A}" srcOrd="4" destOrd="0" presId="urn:microsoft.com/office/officeart/2018/2/layout/IconVerticalSolidList"/>
    <dgm:cxn modelId="{B4EDE427-AFAC-4945-968B-885E9FD3F2D0}" type="presParOf" srcId="{6BBE22DA-831F-4B6C-B1F5-BB1E5B8F406A}" destId="{6AD7E2EB-37D1-4147-A72D-0B732F77BAE4}" srcOrd="0" destOrd="0" presId="urn:microsoft.com/office/officeart/2018/2/layout/IconVerticalSolidList"/>
    <dgm:cxn modelId="{DCF11F95-87E9-48D4-A29B-A7EA85685CFA}" type="presParOf" srcId="{6BBE22DA-831F-4B6C-B1F5-BB1E5B8F406A}" destId="{097459AF-AA54-4D42-86E2-3E4CE4AD2E3A}" srcOrd="1" destOrd="0" presId="urn:microsoft.com/office/officeart/2018/2/layout/IconVerticalSolidList"/>
    <dgm:cxn modelId="{EAE1CDC9-9C1F-4CCA-B391-7988401713B7}" type="presParOf" srcId="{6BBE22DA-831F-4B6C-B1F5-BB1E5B8F406A}" destId="{A0273142-7C42-44AD-9BCC-DD308CBB099E}" srcOrd="2" destOrd="0" presId="urn:microsoft.com/office/officeart/2018/2/layout/IconVerticalSolidList"/>
    <dgm:cxn modelId="{25115466-C42F-49B6-8D56-F16E5D48F2A2}" type="presParOf" srcId="{6BBE22DA-831F-4B6C-B1F5-BB1E5B8F406A}" destId="{FDB5645E-4ADF-4BF8-9AA0-6CC4DBF5185C}" srcOrd="3" destOrd="0" presId="urn:microsoft.com/office/officeart/2018/2/layout/IconVerticalSolidList"/>
    <dgm:cxn modelId="{04BBC782-F439-4180-84B1-F9B65E26589F}" type="presParOf" srcId="{039F644F-A009-4972-9EC0-D6546BD8FEE6}" destId="{CE7E0125-9C8F-4FAF-A0C7-20E4F1618BEF}" srcOrd="5" destOrd="0" presId="urn:microsoft.com/office/officeart/2018/2/layout/IconVerticalSolidList"/>
    <dgm:cxn modelId="{BF24C5AE-A0B4-4132-96D4-8F7A2912E592}" type="presParOf" srcId="{039F644F-A009-4972-9EC0-D6546BD8FEE6}" destId="{BD2D0421-EE08-4F89-B5EB-8E70809D7259}" srcOrd="6" destOrd="0" presId="urn:microsoft.com/office/officeart/2018/2/layout/IconVerticalSolidList"/>
    <dgm:cxn modelId="{8801A318-0279-4C80-B004-C225C402BC21}" type="presParOf" srcId="{BD2D0421-EE08-4F89-B5EB-8E70809D7259}" destId="{038DECAD-29D4-4CF0-BE3C-C4D1F1D1F383}" srcOrd="0" destOrd="0" presId="urn:microsoft.com/office/officeart/2018/2/layout/IconVerticalSolidList"/>
    <dgm:cxn modelId="{733FB9F5-1ABD-4678-B25D-67D62D758360}" type="presParOf" srcId="{BD2D0421-EE08-4F89-B5EB-8E70809D7259}" destId="{D9B27C0B-F2C8-4B19-8008-0EC52A74B8E4}" srcOrd="1" destOrd="0" presId="urn:microsoft.com/office/officeart/2018/2/layout/IconVerticalSolidList"/>
    <dgm:cxn modelId="{8B1C75AF-B466-4BC5-9DAE-22D359FB2F00}" type="presParOf" srcId="{BD2D0421-EE08-4F89-B5EB-8E70809D7259}" destId="{C9CAC37C-7CE0-4DCE-8BEC-280B855D20BB}" srcOrd="2" destOrd="0" presId="urn:microsoft.com/office/officeart/2018/2/layout/IconVerticalSolidList"/>
    <dgm:cxn modelId="{DDAB8D9C-45CF-4F70-8B10-855E2B853076}" type="presParOf" srcId="{BD2D0421-EE08-4F89-B5EB-8E70809D7259}" destId="{0857A232-D06E-4F56-A0B5-9A9939F451E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E21762-F7CC-4338-A817-ACC453D683C5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57DBEE-7419-4F30-B05A-A9FE4F86204B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Integrate</a:t>
          </a:r>
        </a:p>
      </dgm:t>
    </dgm:pt>
    <dgm:pt modelId="{D1B2F7EB-3551-47D2-A456-7F6E2E61AB56}" type="parTrans" cxnId="{4A3867A3-031A-4E85-ABDB-30BFEE3BE2F7}">
      <dgm:prSet/>
      <dgm:spPr/>
      <dgm:t>
        <a:bodyPr/>
        <a:lstStyle/>
        <a:p>
          <a:endParaRPr lang="en-US"/>
        </a:p>
      </dgm:t>
    </dgm:pt>
    <dgm:pt modelId="{56712434-94E7-4CD9-8744-C687783D1AA9}" type="sibTrans" cxnId="{4A3867A3-031A-4E85-ABDB-30BFEE3BE2F7}">
      <dgm:prSet/>
      <dgm:spPr/>
      <dgm:t>
        <a:bodyPr/>
        <a:lstStyle/>
        <a:p>
          <a:endParaRPr lang="en-US"/>
        </a:p>
      </dgm:t>
    </dgm:pt>
    <dgm:pt modelId="{8FB4E46E-DA94-411A-A094-658C083B5E04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Integrate brand identity, ethical storytelling, and adaptive content strategies.</a:t>
          </a:r>
        </a:p>
      </dgm:t>
    </dgm:pt>
    <dgm:pt modelId="{62E29680-8BE3-40C0-B373-AAD0DD5A9711}" type="parTrans" cxnId="{4A133439-F7EB-4300-A05C-5F1887EF5ABD}">
      <dgm:prSet/>
      <dgm:spPr/>
      <dgm:t>
        <a:bodyPr/>
        <a:lstStyle/>
        <a:p>
          <a:endParaRPr lang="en-US"/>
        </a:p>
      </dgm:t>
    </dgm:pt>
    <dgm:pt modelId="{A762C816-7440-4F7C-AF3E-3FC104E70B5F}" type="sibTrans" cxnId="{4A133439-F7EB-4300-A05C-5F1887EF5ABD}">
      <dgm:prSet/>
      <dgm:spPr/>
      <dgm:t>
        <a:bodyPr/>
        <a:lstStyle/>
        <a:p>
          <a:endParaRPr lang="en-US"/>
        </a:p>
      </dgm:t>
    </dgm:pt>
    <dgm:pt modelId="{715DBBD0-49E3-4C70-8D68-0D4D6F90089F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Monitor</a:t>
          </a:r>
        </a:p>
      </dgm:t>
    </dgm:pt>
    <dgm:pt modelId="{F11ECD3C-0E66-4854-BC5A-B3447B08356D}" type="parTrans" cxnId="{D5F3D781-93B1-4A81-9DB4-93A9AAE55435}">
      <dgm:prSet/>
      <dgm:spPr/>
      <dgm:t>
        <a:bodyPr/>
        <a:lstStyle/>
        <a:p>
          <a:endParaRPr lang="en-US"/>
        </a:p>
      </dgm:t>
    </dgm:pt>
    <dgm:pt modelId="{96006D3C-835A-4E71-8840-DDE39C67FD5E}" type="sibTrans" cxnId="{D5F3D781-93B1-4A81-9DB4-93A9AAE55435}">
      <dgm:prSet/>
      <dgm:spPr/>
      <dgm:t>
        <a:bodyPr/>
        <a:lstStyle/>
        <a:p>
          <a:endParaRPr lang="en-US"/>
        </a:p>
      </dgm:t>
    </dgm:pt>
    <dgm:pt modelId="{4F56B3A0-0911-4800-ABAD-7D4B17DCC2FF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Monitor brand messaging regularly.</a:t>
          </a:r>
        </a:p>
      </dgm:t>
    </dgm:pt>
    <dgm:pt modelId="{035DF504-E1CF-4304-8C7F-54E786A898C6}" type="parTrans" cxnId="{3F2C936E-2541-4176-86CD-70139D916A85}">
      <dgm:prSet/>
      <dgm:spPr/>
      <dgm:t>
        <a:bodyPr/>
        <a:lstStyle/>
        <a:p>
          <a:endParaRPr lang="en-US"/>
        </a:p>
      </dgm:t>
    </dgm:pt>
    <dgm:pt modelId="{84AFE42E-30C0-45BB-A45D-FA9D49AE9E74}" type="sibTrans" cxnId="{3F2C936E-2541-4176-86CD-70139D916A85}">
      <dgm:prSet/>
      <dgm:spPr/>
      <dgm:t>
        <a:bodyPr/>
        <a:lstStyle/>
        <a:p>
          <a:endParaRPr lang="en-US"/>
        </a:p>
      </dgm:t>
    </dgm:pt>
    <dgm:pt modelId="{0E6F2E21-37ED-481F-A01B-A3A1A79A79AF}">
      <dgm:prSet custT="1"/>
      <dgm:spPr/>
      <dgm:t>
        <a:bodyPr/>
        <a:lstStyle/>
        <a:p>
          <a:r>
            <a:rPr lang="en-US" sz="1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Align</a:t>
          </a:r>
        </a:p>
      </dgm:t>
    </dgm:pt>
    <dgm:pt modelId="{B65F3FDB-650B-41BD-82F5-519A5C8E7599}" type="parTrans" cxnId="{2638C444-2259-45FB-B402-ABCDF360F6BA}">
      <dgm:prSet/>
      <dgm:spPr/>
      <dgm:t>
        <a:bodyPr/>
        <a:lstStyle/>
        <a:p>
          <a:endParaRPr lang="en-US"/>
        </a:p>
      </dgm:t>
    </dgm:pt>
    <dgm:pt modelId="{7C1B85F4-7E1C-449D-B26F-CB17A6F27F69}" type="sibTrans" cxnId="{2638C444-2259-45FB-B402-ABCDF360F6BA}">
      <dgm:prSet/>
      <dgm:spPr/>
      <dgm:t>
        <a:bodyPr/>
        <a:lstStyle/>
        <a:p>
          <a:endParaRPr lang="en-US"/>
        </a:p>
      </dgm:t>
    </dgm:pt>
    <dgm:pt modelId="{0F2AFD05-2C70-41EE-A417-AA0E60A7917C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Align with influencer partners who uphold brand values.</a:t>
          </a:r>
        </a:p>
      </dgm:t>
    </dgm:pt>
    <dgm:pt modelId="{9E114C34-39B4-4BA0-9A8D-2A01C785B38D}" type="parTrans" cxnId="{EF57538F-05CB-4EBE-B3A6-E91F0B5231DF}">
      <dgm:prSet/>
      <dgm:spPr/>
      <dgm:t>
        <a:bodyPr/>
        <a:lstStyle/>
        <a:p>
          <a:endParaRPr lang="en-US"/>
        </a:p>
      </dgm:t>
    </dgm:pt>
    <dgm:pt modelId="{A98E5889-860A-46B5-B0E0-EE850314B90E}" type="sibTrans" cxnId="{EF57538F-05CB-4EBE-B3A6-E91F0B5231DF}">
      <dgm:prSet/>
      <dgm:spPr/>
      <dgm:t>
        <a:bodyPr/>
        <a:lstStyle/>
        <a:p>
          <a:endParaRPr lang="en-US"/>
        </a:p>
      </dgm:t>
    </dgm:pt>
    <dgm:pt modelId="{0FD3D510-F876-4EEE-8235-5D1948F2F219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Invest in</a:t>
          </a:r>
        </a:p>
      </dgm:t>
    </dgm:pt>
    <dgm:pt modelId="{DC63F5F5-F2A0-40E9-A3C1-B90AD271D703}" type="parTrans" cxnId="{F84C2D81-E0A7-4767-9877-E228BD76C1E8}">
      <dgm:prSet/>
      <dgm:spPr/>
      <dgm:t>
        <a:bodyPr/>
        <a:lstStyle/>
        <a:p>
          <a:endParaRPr lang="en-US"/>
        </a:p>
      </dgm:t>
    </dgm:pt>
    <dgm:pt modelId="{E0AEA7FB-68D3-4331-A59B-7369F98DEA28}" type="sibTrans" cxnId="{F84C2D81-E0A7-4767-9877-E228BD76C1E8}">
      <dgm:prSet/>
      <dgm:spPr/>
      <dgm:t>
        <a:bodyPr/>
        <a:lstStyle/>
        <a:p>
          <a:endParaRPr lang="en-US"/>
        </a:p>
      </dgm:t>
    </dgm:pt>
    <dgm:pt modelId="{DF82D873-E1AB-4C11-8BA6-82F2780B1A59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Invest in content optimization tools for authenticity and trust.</a:t>
          </a:r>
        </a:p>
      </dgm:t>
    </dgm:pt>
    <dgm:pt modelId="{1BAC3C3B-C5C4-4B11-8405-471C649254AF}" type="parTrans" cxnId="{C0BDE114-129B-4987-B035-EC1FB65D2ABC}">
      <dgm:prSet/>
      <dgm:spPr/>
      <dgm:t>
        <a:bodyPr/>
        <a:lstStyle/>
        <a:p>
          <a:endParaRPr lang="en-US"/>
        </a:p>
      </dgm:t>
    </dgm:pt>
    <dgm:pt modelId="{793217E5-1348-4FB2-B75F-E6634825CEB2}" type="sibTrans" cxnId="{C0BDE114-129B-4987-B035-EC1FB65D2ABC}">
      <dgm:prSet/>
      <dgm:spPr/>
      <dgm:t>
        <a:bodyPr/>
        <a:lstStyle/>
        <a:p>
          <a:endParaRPr lang="en-US"/>
        </a:p>
      </dgm:t>
    </dgm:pt>
    <dgm:pt modelId="{87A97852-A2F3-4783-A306-FE848C667BF4}">
      <dgm:prSet custT="1"/>
      <dgm:spPr/>
      <dgm:t>
        <a:bodyPr/>
        <a:lstStyle/>
        <a:p>
          <a:r>
            <a:rPr lang="en-US" sz="1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Apply</a:t>
          </a:r>
        </a:p>
      </dgm:t>
    </dgm:pt>
    <dgm:pt modelId="{A7799575-F824-4196-AC29-E0058C76DCE0}" type="parTrans" cxnId="{7822FE9C-216D-4DD7-889B-34009B99B3B7}">
      <dgm:prSet/>
      <dgm:spPr/>
      <dgm:t>
        <a:bodyPr/>
        <a:lstStyle/>
        <a:p>
          <a:endParaRPr lang="en-US"/>
        </a:p>
      </dgm:t>
    </dgm:pt>
    <dgm:pt modelId="{536D7663-6CCA-4022-BC00-E42A7D5CECCE}" type="sibTrans" cxnId="{7822FE9C-216D-4DD7-889B-34009B99B3B7}">
      <dgm:prSet/>
      <dgm:spPr/>
      <dgm:t>
        <a:bodyPr/>
        <a:lstStyle/>
        <a:p>
          <a:endParaRPr lang="en-US"/>
        </a:p>
      </dgm:t>
    </dgm:pt>
    <dgm:pt modelId="{2B27D8D7-8B32-4D96-94A0-E9F9772D83E9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Apply robust evaluation metrics informed by digital marketing research.</a:t>
          </a:r>
        </a:p>
      </dgm:t>
    </dgm:pt>
    <dgm:pt modelId="{3301EC12-B684-4280-97EE-BF73BA66CF31}" type="parTrans" cxnId="{DAF6509C-B6CF-4D43-A0B0-C7F1FA1FC02C}">
      <dgm:prSet/>
      <dgm:spPr/>
      <dgm:t>
        <a:bodyPr/>
        <a:lstStyle/>
        <a:p>
          <a:endParaRPr lang="en-US"/>
        </a:p>
      </dgm:t>
    </dgm:pt>
    <dgm:pt modelId="{6B24BAA8-8A07-44DA-9527-0D94D1B236FB}" type="sibTrans" cxnId="{DAF6509C-B6CF-4D43-A0B0-C7F1FA1FC02C}">
      <dgm:prSet/>
      <dgm:spPr/>
      <dgm:t>
        <a:bodyPr/>
        <a:lstStyle/>
        <a:p>
          <a:endParaRPr lang="en-US"/>
        </a:p>
      </dgm:t>
    </dgm:pt>
    <dgm:pt modelId="{0AD4BA81-6B7D-41A3-ADC2-360E52E4C791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Ensure</a:t>
          </a:r>
        </a:p>
      </dgm:t>
    </dgm:pt>
    <dgm:pt modelId="{52EF2D30-19BD-4359-8ED0-5368820FD381}" type="parTrans" cxnId="{52566979-3468-4985-9BD6-50394BFDB5CE}">
      <dgm:prSet/>
      <dgm:spPr/>
      <dgm:t>
        <a:bodyPr/>
        <a:lstStyle/>
        <a:p>
          <a:endParaRPr lang="en-US"/>
        </a:p>
      </dgm:t>
    </dgm:pt>
    <dgm:pt modelId="{4EBA1376-51BA-4BF1-B90D-031710A295FE}" type="sibTrans" cxnId="{52566979-3468-4985-9BD6-50394BFDB5CE}">
      <dgm:prSet/>
      <dgm:spPr/>
      <dgm:t>
        <a:bodyPr/>
        <a:lstStyle/>
        <a:p>
          <a:endParaRPr lang="en-US"/>
        </a:p>
      </dgm:t>
    </dgm:pt>
    <dgm:pt modelId="{DB5D3FFE-5375-4297-AB9D-EB30947B2EB3}">
      <dgm:prSet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Ensure engagement, persuasion, and visibility don't overshadow ethical standards or brand's mission.</a:t>
          </a:r>
        </a:p>
      </dgm:t>
    </dgm:pt>
    <dgm:pt modelId="{1B31F040-4438-435B-8DBE-A7CC48EEF723}" type="parTrans" cxnId="{4E7EB27A-2AF8-4B03-A8AA-925B8F7D2F46}">
      <dgm:prSet/>
      <dgm:spPr/>
      <dgm:t>
        <a:bodyPr/>
        <a:lstStyle/>
        <a:p>
          <a:endParaRPr lang="en-US"/>
        </a:p>
      </dgm:t>
    </dgm:pt>
    <dgm:pt modelId="{55F93614-08DC-40FA-B536-61FF7AC33EC6}" type="sibTrans" cxnId="{4E7EB27A-2AF8-4B03-A8AA-925B8F7D2F46}">
      <dgm:prSet/>
      <dgm:spPr/>
      <dgm:t>
        <a:bodyPr/>
        <a:lstStyle/>
        <a:p>
          <a:endParaRPr lang="en-US"/>
        </a:p>
      </dgm:t>
    </dgm:pt>
    <dgm:pt modelId="{E3342D7C-79EF-402F-A3EB-3521A6E5476E}" type="pres">
      <dgm:prSet presAssocID="{31E21762-F7CC-4338-A817-ACC453D683C5}" presName="Name0" presStyleCnt="0">
        <dgm:presLayoutVars>
          <dgm:dir/>
          <dgm:animLvl val="lvl"/>
          <dgm:resizeHandles val="exact"/>
        </dgm:presLayoutVars>
      </dgm:prSet>
      <dgm:spPr/>
    </dgm:pt>
    <dgm:pt modelId="{06F2FF5B-8BE0-416A-A28B-C6AFFC2E1329}" type="pres">
      <dgm:prSet presAssocID="{5A57DBEE-7419-4F30-B05A-A9FE4F86204B}" presName="linNode" presStyleCnt="0"/>
      <dgm:spPr/>
    </dgm:pt>
    <dgm:pt modelId="{43B8A81A-F0B0-4622-98CF-9717327DD80A}" type="pres">
      <dgm:prSet presAssocID="{5A57DBEE-7419-4F30-B05A-A9FE4F86204B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74B94B00-CDD7-4C8E-8CC4-A79AD1DCD376}" type="pres">
      <dgm:prSet presAssocID="{5A57DBEE-7419-4F30-B05A-A9FE4F86204B}" presName="descendantText" presStyleLbl="alignAccFollowNode1" presStyleIdx="0" presStyleCnt="6">
        <dgm:presLayoutVars>
          <dgm:bulletEnabled/>
        </dgm:presLayoutVars>
      </dgm:prSet>
      <dgm:spPr/>
    </dgm:pt>
    <dgm:pt modelId="{E98A8EF9-5CE5-4B9A-A3E9-9E8A413430C6}" type="pres">
      <dgm:prSet presAssocID="{56712434-94E7-4CD9-8744-C687783D1AA9}" presName="sp" presStyleCnt="0"/>
      <dgm:spPr/>
    </dgm:pt>
    <dgm:pt modelId="{6DD4386D-66C4-4346-B4AD-1C3E9C4C81C2}" type="pres">
      <dgm:prSet presAssocID="{715DBBD0-49E3-4C70-8D68-0D4D6F90089F}" presName="linNode" presStyleCnt="0"/>
      <dgm:spPr/>
    </dgm:pt>
    <dgm:pt modelId="{727870AE-C191-4A9D-844F-689A48401637}" type="pres">
      <dgm:prSet presAssocID="{715DBBD0-49E3-4C70-8D68-0D4D6F90089F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4FD0D062-5955-46BB-BF03-B8050492DF8B}" type="pres">
      <dgm:prSet presAssocID="{715DBBD0-49E3-4C70-8D68-0D4D6F90089F}" presName="descendantText" presStyleLbl="alignAccFollowNode1" presStyleIdx="1" presStyleCnt="6">
        <dgm:presLayoutVars>
          <dgm:bulletEnabled/>
        </dgm:presLayoutVars>
      </dgm:prSet>
      <dgm:spPr/>
    </dgm:pt>
    <dgm:pt modelId="{E9DE6F89-D5D5-4827-939F-46668C8585DE}" type="pres">
      <dgm:prSet presAssocID="{96006D3C-835A-4E71-8840-DDE39C67FD5E}" presName="sp" presStyleCnt="0"/>
      <dgm:spPr/>
    </dgm:pt>
    <dgm:pt modelId="{D347F965-2A08-45A9-AE7D-BD332E82A0E6}" type="pres">
      <dgm:prSet presAssocID="{0E6F2E21-37ED-481F-A01B-A3A1A79A79AF}" presName="linNode" presStyleCnt="0"/>
      <dgm:spPr/>
    </dgm:pt>
    <dgm:pt modelId="{A38046F3-7E5B-483A-B283-11B502DC4F27}" type="pres">
      <dgm:prSet presAssocID="{0E6F2E21-37ED-481F-A01B-A3A1A79A79AF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C2130280-8186-4896-BAFB-DFAD8F0476A9}" type="pres">
      <dgm:prSet presAssocID="{0E6F2E21-37ED-481F-A01B-A3A1A79A79AF}" presName="descendantText" presStyleLbl="alignAccFollowNode1" presStyleIdx="2" presStyleCnt="6">
        <dgm:presLayoutVars>
          <dgm:bulletEnabled/>
        </dgm:presLayoutVars>
      </dgm:prSet>
      <dgm:spPr/>
    </dgm:pt>
    <dgm:pt modelId="{26789DFC-EDFD-4877-AE8C-F0DE6F793F59}" type="pres">
      <dgm:prSet presAssocID="{7C1B85F4-7E1C-449D-B26F-CB17A6F27F69}" presName="sp" presStyleCnt="0"/>
      <dgm:spPr/>
    </dgm:pt>
    <dgm:pt modelId="{D4870CBB-B86B-4990-A65D-92929BEB6630}" type="pres">
      <dgm:prSet presAssocID="{0FD3D510-F876-4EEE-8235-5D1948F2F219}" presName="linNode" presStyleCnt="0"/>
      <dgm:spPr/>
    </dgm:pt>
    <dgm:pt modelId="{8F9958F6-9987-4919-8C03-EE2A297AF7C9}" type="pres">
      <dgm:prSet presAssocID="{0FD3D510-F876-4EEE-8235-5D1948F2F219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8DA90C7A-A0B1-4718-8CF2-78948C376471}" type="pres">
      <dgm:prSet presAssocID="{0FD3D510-F876-4EEE-8235-5D1948F2F219}" presName="descendantText" presStyleLbl="alignAccFollowNode1" presStyleIdx="3" presStyleCnt="6">
        <dgm:presLayoutVars>
          <dgm:bulletEnabled/>
        </dgm:presLayoutVars>
      </dgm:prSet>
      <dgm:spPr/>
    </dgm:pt>
    <dgm:pt modelId="{84355AF4-E7AC-4EB3-A49C-F9843759F609}" type="pres">
      <dgm:prSet presAssocID="{E0AEA7FB-68D3-4331-A59B-7369F98DEA28}" presName="sp" presStyleCnt="0"/>
      <dgm:spPr/>
    </dgm:pt>
    <dgm:pt modelId="{45485410-0FE9-46F4-AA9F-9942F66D462E}" type="pres">
      <dgm:prSet presAssocID="{87A97852-A2F3-4783-A306-FE848C667BF4}" presName="linNode" presStyleCnt="0"/>
      <dgm:spPr/>
    </dgm:pt>
    <dgm:pt modelId="{FF12621D-D850-4B6E-85C5-25570CDA3FD4}" type="pres">
      <dgm:prSet presAssocID="{87A97852-A2F3-4783-A306-FE848C667BF4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D3583230-06B8-495C-A242-59B8915FE47A}" type="pres">
      <dgm:prSet presAssocID="{87A97852-A2F3-4783-A306-FE848C667BF4}" presName="descendantText" presStyleLbl="alignAccFollowNode1" presStyleIdx="4" presStyleCnt="6">
        <dgm:presLayoutVars>
          <dgm:bulletEnabled/>
        </dgm:presLayoutVars>
      </dgm:prSet>
      <dgm:spPr/>
    </dgm:pt>
    <dgm:pt modelId="{96962A3B-9420-4912-9BAE-BEEDDC89A19D}" type="pres">
      <dgm:prSet presAssocID="{536D7663-6CCA-4022-BC00-E42A7D5CECCE}" presName="sp" presStyleCnt="0"/>
      <dgm:spPr/>
    </dgm:pt>
    <dgm:pt modelId="{FC5EC4F9-5832-4979-897F-A7BE7E920BB0}" type="pres">
      <dgm:prSet presAssocID="{0AD4BA81-6B7D-41A3-ADC2-360E52E4C791}" presName="linNode" presStyleCnt="0"/>
      <dgm:spPr/>
    </dgm:pt>
    <dgm:pt modelId="{AC80BDB0-AB05-4D6D-BAA0-729831A619C5}" type="pres">
      <dgm:prSet presAssocID="{0AD4BA81-6B7D-41A3-ADC2-360E52E4C791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A9DBF0E9-6892-4607-A9C3-A0FD7D64B11E}" type="pres">
      <dgm:prSet presAssocID="{0AD4BA81-6B7D-41A3-ADC2-360E52E4C791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C0BDE114-129B-4987-B035-EC1FB65D2ABC}" srcId="{0FD3D510-F876-4EEE-8235-5D1948F2F219}" destId="{DF82D873-E1AB-4C11-8BA6-82F2780B1A59}" srcOrd="0" destOrd="0" parTransId="{1BAC3C3B-C5C4-4B11-8405-471C649254AF}" sibTransId="{793217E5-1348-4FB2-B75F-E6634825CEB2}"/>
    <dgm:cxn modelId="{CDAB9122-E710-431D-8A44-F922F180263E}" type="presOf" srcId="{31E21762-F7CC-4338-A817-ACC453D683C5}" destId="{E3342D7C-79EF-402F-A3EB-3521A6E5476E}" srcOrd="0" destOrd="0" presId="urn:microsoft.com/office/officeart/2016/7/layout/VerticalSolidActionList"/>
    <dgm:cxn modelId="{A10F492A-C4C3-42EB-AB54-D97EDDABC8F2}" type="presOf" srcId="{8FB4E46E-DA94-411A-A094-658C083B5E04}" destId="{74B94B00-CDD7-4C8E-8CC4-A79AD1DCD376}" srcOrd="0" destOrd="0" presId="urn:microsoft.com/office/officeart/2016/7/layout/VerticalSolidActionList"/>
    <dgm:cxn modelId="{4A133439-F7EB-4300-A05C-5F1887EF5ABD}" srcId="{5A57DBEE-7419-4F30-B05A-A9FE4F86204B}" destId="{8FB4E46E-DA94-411A-A094-658C083B5E04}" srcOrd="0" destOrd="0" parTransId="{62E29680-8BE3-40C0-B373-AAD0DD5A9711}" sibTransId="{A762C816-7440-4F7C-AF3E-3FC104E70B5F}"/>
    <dgm:cxn modelId="{6D93B03A-9590-40FE-B679-81FB49B632CD}" type="presOf" srcId="{715DBBD0-49E3-4C70-8D68-0D4D6F90089F}" destId="{727870AE-C191-4A9D-844F-689A48401637}" srcOrd="0" destOrd="0" presId="urn:microsoft.com/office/officeart/2016/7/layout/VerticalSolidActionList"/>
    <dgm:cxn modelId="{1B51613B-4555-4E74-B2B2-99701F5EC7F3}" type="presOf" srcId="{4F56B3A0-0911-4800-ABAD-7D4B17DCC2FF}" destId="{4FD0D062-5955-46BB-BF03-B8050492DF8B}" srcOrd="0" destOrd="0" presId="urn:microsoft.com/office/officeart/2016/7/layout/VerticalSolidActionList"/>
    <dgm:cxn modelId="{2638C444-2259-45FB-B402-ABCDF360F6BA}" srcId="{31E21762-F7CC-4338-A817-ACC453D683C5}" destId="{0E6F2E21-37ED-481F-A01B-A3A1A79A79AF}" srcOrd="2" destOrd="0" parTransId="{B65F3FDB-650B-41BD-82F5-519A5C8E7599}" sibTransId="{7C1B85F4-7E1C-449D-B26F-CB17A6F27F69}"/>
    <dgm:cxn modelId="{E0481D46-3A02-4ED5-9F5D-3F4BBD9B532C}" type="presOf" srcId="{2B27D8D7-8B32-4D96-94A0-E9F9772D83E9}" destId="{D3583230-06B8-495C-A242-59B8915FE47A}" srcOrd="0" destOrd="0" presId="urn:microsoft.com/office/officeart/2016/7/layout/VerticalSolidActionList"/>
    <dgm:cxn modelId="{A51A5F6A-0B91-4EAC-9386-A3C09C46FE54}" type="presOf" srcId="{5A57DBEE-7419-4F30-B05A-A9FE4F86204B}" destId="{43B8A81A-F0B0-4622-98CF-9717327DD80A}" srcOrd="0" destOrd="0" presId="urn:microsoft.com/office/officeart/2016/7/layout/VerticalSolidActionList"/>
    <dgm:cxn modelId="{3F2C936E-2541-4176-86CD-70139D916A85}" srcId="{715DBBD0-49E3-4C70-8D68-0D4D6F90089F}" destId="{4F56B3A0-0911-4800-ABAD-7D4B17DCC2FF}" srcOrd="0" destOrd="0" parTransId="{035DF504-E1CF-4304-8C7F-54E786A898C6}" sibTransId="{84AFE42E-30C0-45BB-A45D-FA9D49AE9E74}"/>
    <dgm:cxn modelId="{9667A856-0EDE-4E81-9823-18DB8277B956}" type="presOf" srcId="{0E6F2E21-37ED-481F-A01B-A3A1A79A79AF}" destId="{A38046F3-7E5B-483A-B283-11B502DC4F27}" srcOrd="0" destOrd="0" presId="urn:microsoft.com/office/officeart/2016/7/layout/VerticalSolidActionList"/>
    <dgm:cxn modelId="{52566979-3468-4985-9BD6-50394BFDB5CE}" srcId="{31E21762-F7CC-4338-A817-ACC453D683C5}" destId="{0AD4BA81-6B7D-41A3-ADC2-360E52E4C791}" srcOrd="5" destOrd="0" parTransId="{52EF2D30-19BD-4359-8ED0-5368820FD381}" sibTransId="{4EBA1376-51BA-4BF1-B90D-031710A295FE}"/>
    <dgm:cxn modelId="{4E7EB27A-2AF8-4B03-A8AA-925B8F7D2F46}" srcId="{0AD4BA81-6B7D-41A3-ADC2-360E52E4C791}" destId="{DB5D3FFE-5375-4297-AB9D-EB30947B2EB3}" srcOrd="0" destOrd="0" parTransId="{1B31F040-4438-435B-8DBE-A7CC48EEF723}" sibTransId="{55F93614-08DC-40FA-B536-61FF7AC33EC6}"/>
    <dgm:cxn modelId="{F84C2D81-E0A7-4767-9877-E228BD76C1E8}" srcId="{31E21762-F7CC-4338-A817-ACC453D683C5}" destId="{0FD3D510-F876-4EEE-8235-5D1948F2F219}" srcOrd="3" destOrd="0" parTransId="{DC63F5F5-F2A0-40E9-A3C1-B90AD271D703}" sibTransId="{E0AEA7FB-68D3-4331-A59B-7369F98DEA28}"/>
    <dgm:cxn modelId="{D5F3D781-93B1-4A81-9DB4-93A9AAE55435}" srcId="{31E21762-F7CC-4338-A817-ACC453D683C5}" destId="{715DBBD0-49E3-4C70-8D68-0D4D6F90089F}" srcOrd="1" destOrd="0" parTransId="{F11ECD3C-0E66-4854-BC5A-B3447B08356D}" sibTransId="{96006D3C-835A-4E71-8840-DDE39C67FD5E}"/>
    <dgm:cxn modelId="{0DE45D83-DD24-4E6B-BBFE-75A62EA38CD7}" type="presOf" srcId="{87A97852-A2F3-4783-A306-FE848C667BF4}" destId="{FF12621D-D850-4B6E-85C5-25570CDA3FD4}" srcOrd="0" destOrd="0" presId="urn:microsoft.com/office/officeart/2016/7/layout/VerticalSolidActionList"/>
    <dgm:cxn modelId="{BB61FB84-CA03-4600-8E51-D9B3A9C99A34}" type="presOf" srcId="{0AD4BA81-6B7D-41A3-ADC2-360E52E4C791}" destId="{AC80BDB0-AB05-4D6D-BAA0-729831A619C5}" srcOrd="0" destOrd="0" presId="urn:microsoft.com/office/officeart/2016/7/layout/VerticalSolidActionList"/>
    <dgm:cxn modelId="{EF57538F-05CB-4EBE-B3A6-E91F0B5231DF}" srcId="{0E6F2E21-37ED-481F-A01B-A3A1A79A79AF}" destId="{0F2AFD05-2C70-41EE-A417-AA0E60A7917C}" srcOrd="0" destOrd="0" parTransId="{9E114C34-39B4-4BA0-9A8D-2A01C785B38D}" sibTransId="{A98E5889-860A-46B5-B0E0-EE850314B90E}"/>
    <dgm:cxn modelId="{DAF6509C-B6CF-4D43-A0B0-C7F1FA1FC02C}" srcId="{87A97852-A2F3-4783-A306-FE848C667BF4}" destId="{2B27D8D7-8B32-4D96-94A0-E9F9772D83E9}" srcOrd="0" destOrd="0" parTransId="{3301EC12-B684-4280-97EE-BF73BA66CF31}" sibTransId="{6B24BAA8-8A07-44DA-9527-0D94D1B236FB}"/>
    <dgm:cxn modelId="{7822FE9C-216D-4DD7-889B-34009B99B3B7}" srcId="{31E21762-F7CC-4338-A817-ACC453D683C5}" destId="{87A97852-A2F3-4783-A306-FE848C667BF4}" srcOrd="4" destOrd="0" parTransId="{A7799575-F824-4196-AC29-E0058C76DCE0}" sibTransId="{536D7663-6CCA-4022-BC00-E42A7D5CECCE}"/>
    <dgm:cxn modelId="{4A3867A3-031A-4E85-ABDB-30BFEE3BE2F7}" srcId="{31E21762-F7CC-4338-A817-ACC453D683C5}" destId="{5A57DBEE-7419-4F30-B05A-A9FE4F86204B}" srcOrd="0" destOrd="0" parTransId="{D1B2F7EB-3551-47D2-A456-7F6E2E61AB56}" sibTransId="{56712434-94E7-4CD9-8744-C687783D1AA9}"/>
    <dgm:cxn modelId="{DDEBF8BA-D44D-45DB-998C-3B10E45329DE}" type="presOf" srcId="{DB5D3FFE-5375-4297-AB9D-EB30947B2EB3}" destId="{A9DBF0E9-6892-4607-A9C3-A0FD7D64B11E}" srcOrd="0" destOrd="0" presId="urn:microsoft.com/office/officeart/2016/7/layout/VerticalSolidActionList"/>
    <dgm:cxn modelId="{E2E0D7CF-CA6B-4975-AFB6-907E824E78E4}" type="presOf" srcId="{DF82D873-E1AB-4C11-8BA6-82F2780B1A59}" destId="{8DA90C7A-A0B1-4718-8CF2-78948C376471}" srcOrd="0" destOrd="0" presId="urn:microsoft.com/office/officeart/2016/7/layout/VerticalSolidActionList"/>
    <dgm:cxn modelId="{50B851EB-1CCE-4296-85A3-5CECAF2C0A7E}" type="presOf" srcId="{0F2AFD05-2C70-41EE-A417-AA0E60A7917C}" destId="{C2130280-8186-4896-BAFB-DFAD8F0476A9}" srcOrd="0" destOrd="0" presId="urn:microsoft.com/office/officeart/2016/7/layout/VerticalSolidActionList"/>
    <dgm:cxn modelId="{EF12D7F9-1EC8-41DA-944B-D409C99DE8D0}" type="presOf" srcId="{0FD3D510-F876-4EEE-8235-5D1948F2F219}" destId="{8F9958F6-9987-4919-8C03-EE2A297AF7C9}" srcOrd="0" destOrd="0" presId="urn:microsoft.com/office/officeart/2016/7/layout/VerticalSolidActionList"/>
    <dgm:cxn modelId="{5F07B0CD-1F74-4A17-9A6D-F1D099CCE6A8}" type="presParOf" srcId="{E3342D7C-79EF-402F-A3EB-3521A6E5476E}" destId="{06F2FF5B-8BE0-416A-A28B-C6AFFC2E1329}" srcOrd="0" destOrd="0" presId="urn:microsoft.com/office/officeart/2016/7/layout/VerticalSolidActionList"/>
    <dgm:cxn modelId="{F2D06049-3E74-4B08-B510-6203E83435F9}" type="presParOf" srcId="{06F2FF5B-8BE0-416A-A28B-C6AFFC2E1329}" destId="{43B8A81A-F0B0-4622-98CF-9717327DD80A}" srcOrd="0" destOrd="0" presId="urn:microsoft.com/office/officeart/2016/7/layout/VerticalSolidActionList"/>
    <dgm:cxn modelId="{DA6070BA-729A-4C06-AE28-FDD55730618C}" type="presParOf" srcId="{06F2FF5B-8BE0-416A-A28B-C6AFFC2E1329}" destId="{74B94B00-CDD7-4C8E-8CC4-A79AD1DCD376}" srcOrd="1" destOrd="0" presId="urn:microsoft.com/office/officeart/2016/7/layout/VerticalSolidActionList"/>
    <dgm:cxn modelId="{982FA8A8-FDCB-46B3-BB43-F9CBFA602D28}" type="presParOf" srcId="{E3342D7C-79EF-402F-A3EB-3521A6E5476E}" destId="{E98A8EF9-5CE5-4B9A-A3E9-9E8A413430C6}" srcOrd="1" destOrd="0" presId="urn:microsoft.com/office/officeart/2016/7/layout/VerticalSolidActionList"/>
    <dgm:cxn modelId="{371A83DD-554C-433E-AE07-3A8F0826AFA1}" type="presParOf" srcId="{E3342D7C-79EF-402F-A3EB-3521A6E5476E}" destId="{6DD4386D-66C4-4346-B4AD-1C3E9C4C81C2}" srcOrd="2" destOrd="0" presId="urn:microsoft.com/office/officeart/2016/7/layout/VerticalSolidActionList"/>
    <dgm:cxn modelId="{7D4B9770-B6FD-4947-9508-D2BC8E118EC0}" type="presParOf" srcId="{6DD4386D-66C4-4346-B4AD-1C3E9C4C81C2}" destId="{727870AE-C191-4A9D-844F-689A48401637}" srcOrd="0" destOrd="0" presId="urn:microsoft.com/office/officeart/2016/7/layout/VerticalSolidActionList"/>
    <dgm:cxn modelId="{8DCBCD65-E846-41E8-90DE-C90F8C922F80}" type="presParOf" srcId="{6DD4386D-66C4-4346-B4AD-1C3E9C4C81C2}" destId="{4FD0D062-5955-46BB-BF03-B8050492DF8B}" srcOrd="1" destOrd="0" presId="urn:microsoft.com/office/officeart/2016/7/layout/VerticalSolidActionList"/>
    <dgm:cxn modelId="{D3061482-FF64-4C2F-87ED-76FC93301DC3}" type="presParOf" srcId="{E3342D7C-79EF-402F-A3EB-3521A6E5476E}" destId="{E9DE6F89-D5D5-4827-939F-46668C8585DE}" srcOrd="3" destOrd="0" presId="urn:microsoft.com/office/officeart/2016/7/layout/VerticalSolidActionList"/>
    <dgm:cxn modelId="{227F8391-33E9-4F39-8799-AF3C06112EFD}" type="presParOf" srcId="{E3342D7C-79EF-402F-A3EB-3521A6E5476E}" destId="{D347F965-2A08-45A9-AE7D-BD332E82A0E6}" srcOrd="4" destOrd="0" presId="urn:microsoft.com/office/officeart/2016/7/layout/VerticalSolidActionList"/>
    <dgm:cxn modelId="{63160F95-9836-44A3-88C6-F7554799B42C}" type="presParOf" srcId="{D347F965-2A08-45A9-AE7D-BD332E82A0E6}" destId="{A38046F3-7E5B-483A-B283-11B502DC4F27}" srcOrd="0" destOrd="0" presId="urn:microsoft.com/office/officeart/2016/7/layout/VerticalSolidActionList"/>
    <dgm:cxn modelId="{4CC7A322-DF33-4B96-AE88-1088EC74ADCB}" type="presParOf" srcId="{D347F965-2A08-45A9-AE7D-BD332E82A0E6}" destId="{C2130280-8186-4896-BAFB-DFAD8F0476A9}" srcOrd="1" destOrd="0" presId="urn:microsoft.com/office/officeart/2016/7/layout/VerticalSolidActionList"/>
    <dgm:cxn modelId="{A2F1CDEB-BCF9-40BA-BC7B-E0435E620445}" type="presParOf" srcId="{E3342D7C-79EF-402F-A3EB-3521A6E5476E}" destId="{26789DFC-EDFD-4877-AE8C-F0DE6F793F59}" srcOrd="5" destOrd="0" presId="urn:microsoft.com/office/officeart/2016/7/layout/VerticalSolidActionList"/>
    <dgm:cxn modelId="{B886EE6E-EC54-4769-B332-1F7C117DBE71}" type="presParOf" srcId="{E3342D7C-79EF-402F-A3EB-3521A6E5476E}" destId="{D4870CBB-B86B-4990-A65D-92929BEB6630}" srcOrd="6" destOrd="0" presId="urn:microsoft.com/office/officeart/2016/7/layout/VerticalSolidActionList"/>
    <dgm:cxn modelId="{4C2A7DB8-49AC-4FDC-B102-FF8D72B6B03B}" type="presParOf" srcId="{D4870CBB-B86B-4990-A65D-92929BEB6630}" destId="{8F9958F6-9987-4919-8C03-EE2A297AF7C9}" srcOrd="0" destOrd="0" presId="urn:microsoft.com/office/officeart/2016/7/layout/VerticalSolidActionList"/>
    <dgm:cxn modelId="{05300875-3CD0-4A2C-A02A-AA4315DFD3E7}" type="presParOf" srcId="{D4870CBB-B86B-4990-A65D-92929BEB6630}" destId="{8DA90C7A-A0B1-4718-8CF2-78948C376471}" srcOrd="1" destOrd="0" presId="urn:microsoft.com/office/officeart/2016/7/layout/VerticalSolidActionList"/>
    <dgm:cxn modelId="{3A6E33AE-3419-45CC-A80E-74EC06E44487}" type="presParOf" srcId="{E3342D7C-79EF-402F-A3EB-3521A6E5476E}" destId="{84355AF4-E7AC-4EB3-A49C-F9843759F609}" srcOrd="7" destOrd="0" presId="urn:microsoft.com/office/officeart/2016/7/layout/VerticalSolidActionList"/>
    <dgm:cxn modelId="{9CBBE3A2-3131-4BA4-8E9A-E5F0F66CD3C5}" type="presParOf" srcId="{E3342D7C-79EF-402F-A3EB-3521A6E5476E}" destId="{45485410-0FE9-46F4-AA9F-9942F66D462E}" srcOrd="8" destOrd="0" presId="urn:microsoft.com/office/officeart/2016/7/layout/VerticalSolidActionList"/>
    <dgm:cxn modelId="{606B84F7-742B-4041-9446-13A263C91449}" type="presParOf" srcId="{45485410-0FE9-46F4-AA9F-9942F66D462E}" destId="{FF12621D-D850-4B6E-85C5-25570CDA3FD4}" srcOrd="0" destOrd="0" presId="urn:microsoft.com/office/officeart/2016/7/layout/VerticalSolidActionList"/>
    <dgm:cxn modelId="{0CC6BFF3-5371-4E1D-9A9D-9B1ED6708FB4}" type="presParOf" srcId="{45485410-0FE9-46F4-AA9F-9942F66D462E}" destId="{D3583230-06B8-495C-A242-59B8915FE47A}" srcOrd="1" destOrd="0" presId="urn:microsoft.com/office/officeart/2016/7/layout/VerticalSolidActionList"/>
    <dgm:cxn modelId="{9C347E9B-AD1A-4774-A7E2-C5065849FE7D}" type="presParOf" srcId="{E3342D7C-79EF-402F-A3EB-3521A6E5476E}" destId="{96962A3B-9420-4912-9BAE-BEEDDC89A19D}" srcOrd="9" destOrd="0" presId="urn:microsoft.com/office/officeart/2016/7/layout/VerticalSolidActionList"/>
    <dgm:cxn modelId="{D0778A33-906D-4B3F-B4A4-DD16FDAD4924}" type="presParOf" srcId="{E3342D7C-79EF-402F-A3EB-3521A6E5476E}" destId="{FC5EC4F9-5832-4979-897F-A7BE7E920BB0}" srcOrd="10" destOrd="0" presId="urn:microsoft.com/office/officeart/2016/7/layout/VerticalSolidActionList"/>
    <dgm:cxn modelId="{8FA6CFD5-6F82-442A-A6D3-E09E80CF71DF}" type="presParOf" srcId="{FC5EC4F9-5832-4979-897F-A7BE7E920BB0}" destId="{AC80BDB0-AB05-4D6D-BAA0-729831A619C5}" srcOrd="0" destOrd="0" presId="urn:microsoft.com/office/officeart/2016/7/layout/VerticalSolidActionList"/>
    <dgm:cxn modelId="{1951CE7C-7B96-4A36-856A-3766F68E596B}" type="presParOf" srcId="{FC5EC4F9-5832-4979-897F-A7BE7E920BB0}" destId="{A9DBF0E9-6892-4607-A9C3-A0FD7D64B11E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74B05-FEF8-4B97-B666-922FA1FA45FB}">
      <dsp:nvSpPr>
        <dsp:cNvPr id="0" name=""/>
        <dsp:cNvSpPr/>
      </dsp:nvSpPr>
      <dsp:spPr>
        <a:xfrm>
          <a:off x="0" y="20781"/>
          <a:ext cx="7728267" cy="898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Engages audiences through creative video content.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64645"/>
        <a:ext cx="7640539" cy="810832"/>
      </dsp:txXfrm>
    </dsp:sp>
    <dsp:sp modelId="{C4AD379C-BC15-42CF-9E7E-9D0D1634DBBA}">
      <dsp:nvSpPr>
        <dsp:cNvPr id="0" name=""/>
        <dsp:cNvSpPr/>
      </dsp:nvSpPr>
      <dsp:spPr>
        <a:xfrm>
          <a:off x="0" y="1057581"/>
          <a:ext cx="7728267" cy="898560"/>
        </a:xfrm>
        <a:prstGeom prst="roundRect">
          <a:avLst/>
        </a:prstGeom>
        <a:solidFill>
          <a:schemeClr val="accent2">
            <a:hueOff val="488613"/>
            <a:satOff val="-7883"/>
            <a:lumOff val="-137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Leverages authentic storytelling and community participation.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1101445"/>
        <a:ext cx="7640539" cy="810832"/>
      </dsp:txXfrm>
    </dsp:sp>
    <dsp:sp modelId="{0C170092-6EFF-4472-B9C5-6242A1144E0F}">
      <dsp:nvSpPr>
        <dsp:cNvPr id="0" name=""/>
        <dsp:cNvSpPr/>
      </dsp:nvSpPr>
      <dsp:spPr>
        <a:xfrm>
          <a:off x="0" y="2094382"/>
          <a:ext cx="7728267" cy="898560"/>
        </a:xfrm>
        <a:prstGeom prst="roundRect">
          <a:avLst/>
        </a:prstGeom>
        <a:solidFill>
          <a:schemeClr val="accent2">
            <a:hueOff val="977227"/>
            <a:satOff val="-15767"/>
            <a:lumOff val="-2745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Sophisticated recommendation algorithm based on user interactions.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2138246"/>
        <a:ext cx="7640539" cy="810832"/>
      </dsp:txXfrm>
    </dsp:sp>
    <dsp:sp modelId="{59EC494A-1AEE-431E-9D5C-B3AF00F59CD2}">
      <dsp:nvSpPr>
        <dsp:cNvPr id="0" name=""/>
        <dsp:cNvSpPr/>
      </dsp:nvSpPr>
      <dsp:spPr>
        <a:xfrm>
          <a:off x="0" y="3131181"/>
          <a:ext cx="7728267" cy="898560"/>
        </a:xfrm>
        <a:prstGeom prst="roundRect">
          <a:avLst/>
        </a:prstGeom>
        <a:solidFill>
          <a:schemeClr val="accent2">
            <a:hueOff val="1465840"/>
            <a:satOff val="-23650"/>
            <a:lumOff val="-4118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Allows brands to enter consumers' personal entertainment spaces (Chaffey &amp; Smith, 2017).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3175045"/>
        <a:ext cx="7640539" cy="810832"/>
      </dsp:txXfrm>
    </dsp:sp>
    <dsp:sp modelId="{3A5B128D-BE7C-43BE-82AE-B4EC247103E8}">
      <dsp:nvSpPr>
        <dsp:cNvPr id="0" name=""/>
        <dsp:cNvSpPr/>
      </dsp:nvSpPr>
      <dsp:spPr>
        <a:xfrm>
          <a:off x="0" y="4167982"/>
          <a:ext cx="7728267" cy="898560"/>
        </a:xfrm>
        <a:prstGeom prst="roundRect">
          <a:avLst/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Captures and sustains audience interest through dynamic visual narratives.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4211846"/>
        <a:ext cx="7640539" cy="8108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2E315-F01A-41A6-ADA6-E3F8A4CCB424}">
      <dsp:nvSpPr>
        <dsp:cNvPr id="0" name=""/>
        <dsp:cNvSpPr/>
      </dsp:nvSpPr>
      <dsp:spPr>
        <a:xfrm>
          <a:off x="0" y="4000"/>
          <a:ext cx="7315200" cy="852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16049-0528-409D-8293-0EEAD89A6119}">
      <dsp:nvSpPr>
        <dsp:cNvPr id="0" name=""/>
        <dsp:cNvSpPr/>
      </dsp:nvSpPr>
      <dsp:spPr>
        <a:xfrm>
          <a:off x="257762" y="195724"/>
          <a:ext cx="468658" cy="4686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CDE3F-1BDE-4B6A-A362-455505842D86}">
      <dsp:nvSpPr>
        <dsp:cNvPr id="0" name=""/>
        <dsp:cNvSpPr/>
      </dsp:nvSpPr>
      <dsp:spPr>
        <a:xfrm>
          <a:off x="984183" y="4000"/>
          <a:ext cx="6331016" cy="852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1" tIns="90181" rIns="90181" bIns="901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Fosters deep consumer engagement by leveraging the platform's user community's visual language.</a:t>
          </a:r>
        </a:p>
      </dsp:txBody>
      <dsp:txXfrm>
        <a:off x="984183" y="4000"/>
        <a:ext cx="6331016" cy="852106"/>
      </dsp:txXfrm>
    </dsp:sp>
    <dsp:sp modelId="{EB2AE587-0F84-4447-8C3F-6E4BE1921B90}">
      <dsp:nvSpPr>
        <dsp:cNvPr id="0" name=""/>
        <dsp:cNvSpPr/>
      </dsp:nvSpPr>
      <dsp:spPr>
        <a:xfrm>
          <a:off x="0" y="1069133"/>
          <a:ext cx="7315200" cy="852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C4DDC1-89D6-4334-97E7-8764714797CB}">
      <dsp:nvSpPr>
        <dsp:cNvPr id="0" name=""/>
        <dsp:cNvSpPr/>
      </dsp:nvSpPr>
      <dsp:spPr>
        <a:xfrm>
          <a:off x="257762" y="1260857"/>
          <a:ext cx="468658" cy="4686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B0C41-878B-4490-BB6A-4CB19EE4102C}">
      <dsp:nvSpPr>
        <dsp:cNvPr id="0" name=""/>
        <dsp:cNvSpPr/>
      </dsp:nvSpPr>
      <dsp:spPr>
        <a:xfrm>
          <a:off x="984183" y="1069133"/>
          <a:ext cx="6331016" cy="852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1" tIns="90181" rIns="90181" bIns="901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Employs influencer partnerships to amplify brand messaging and stimulate authentic dialogue.</a:t>
          </a:r>
        </a:p>
      </dsp:txBody>
      <dsp:txXfrm>
        <a:off x="984183" y="1069133"/>
        <a:ext cx="6331016" cy="852106"/>
      </dsp:txXfrm>
    </dsp:sp>
    <dsp:sp modelId="{7AD3A269-F377-4D68-AD01-B339709DDF14}">
      <dsp:nvSpPr>
        <dsp:cNvPr id="0" name=""/>
        <dsp:cNvSpPr/>
      </dsp:nvSpPr>
      <dsp:spPr>
        <a:xfrm>
          <a:off x="0" y="2134266"/>
          <a:ext cx="7315200" cy="852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464BB-FA92-4779-8B8E-0FB0A82AAAE7}">
      <dsp:nvSpPr>
        <dsp:cNvPr id="0" name=""/>
        <dsp:cNvSpPr/>
      </dsp:nvSpPr>
      <dsp:spPr>
        <a:xfrm>
          <a:off x="257762" y="2325990"/>
          <a:ext cx="468658" cy="4686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CE16E7-BD78-4999-AA9B-60B55778CFC0}">
      <dsp:nvSpPr>
        <dsp:cNvPr id="0" name=""/>
        <dsp:cNvSpPr/>
      </dsp:nvSpPr>
      <dsp:spPr>
        <a:xfrm>
          <a:off x="984183" y="2134266"/>
          <a:ext cx="6331016" cy="852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1" tIns="90181" rIns="90181" bIns="901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Creates social proof and stimulates authentic dialogue.</a:t>
          </a:r>
        </a:p>
      </dsp:txBody>
      <dsp:txXfrm>
        <a:off x="984183" y="2134266"/>
        <a:ext cx="6331016" cy="852106"/>
      </dsp:txXfrm>
    </dsp:sp>
    <dsp:sp modelId="{C1710C72-4ED6-4578-A48B-8157B2D051C4}">
      <dsp:nvSpPr>
        <dsp:cNvPr id="0" name=""/>
        <dsp:cNvSpPr/>
      </dsp:nvSpPr>
      <dsp:spPr>
        <a:xfrm>
          <a:off x="0" y="3199399"/>
          <a:ext cx="7315200" cy="852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072A72-5AA4-4590-AF18-E158839236D3}">
      <dsp:nvSpPr>
        <dsp:cNvPr id="0" name=""/>
        <dsp:cNvSpPr/>
      </dsp:nvSpPr>
      <dsp:spPr>
        <a:xfrm>
          <a:off x="257762" y="3391123"/>
          <a:ext cx="468658" cy="4686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B5ED1-CACF-47D5-B48E-F3460E846178}">
      <dsp:nvSpPr>
        <dsp:cNvPr id="0" name=""/>
        <dsp:cNvSpPr/>
      </dsp:nvSpPr>
      <dsp:spPr>
        <a:xfrm>
          <a:off x="984183" y="3199399"/>
          <a:ext cx="6331016" cy="852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1" tIns="90181" rIns="90181" bIns="901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Utilizes TikTok's unique reach to increase brand visibility and stimulate user-generated content.</a:t>
          </a:r>
        </a:p>
      </dsp:txBody>
      <dsp:txXfrm>
        <a:off x="984183" y="3199399"/>
        <a:ext cx="6331016" cy="852106"/>
      </dsp:txXfrm>
    </dsp:sp>
    <dsp:sp modelId="{BF97B4D8-12C5-445D-967C-B5D9F5F03287}">
      <dsp:nvSpPr>
        <dsp:cNvPr id="0" name=""/>
        <dsp:cNvSpPr/>
      </dsp:nvSpPr>
      <dsp:spPr>
        <a:xfrm>
          <a:off x="0" y="4264533"/>
          <a:ext cx="7315200" cy="8521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5A9EFE-D375-4263-9E0E-E61508DE7728}">
      <dsp:nvSpPr>
        <dsp:cNvPr id="0" name=""/>
        <dsp:cNvSpPr/>
      </dsp:nvSpPr>
      <dsp:spPr>
        <a:xfrm>
          <a:off x="257762" y="4456256"/>
          <a:ext cx="468658" cy="46865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A38C9-AFCB-4607-9ED3-B0FA9D5C70E7}">
      <dsp:nvSpPr>
        <dsp:cNvPr id="0" name=""/>
        <dsp:cNvSpPr/>
      </dsp:nvSpPr>
      <dsp:spPr>
        <a:xfrm>
          <a:off x="984183" y="4264533"/>
          <a:ext cx="6331016" cy="852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1" tIns="90181" rIns="90181" bIns="901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Enhances brand-consumer relationship through experiential storytelling.</a:t>
          </a:r>
        </a:p>
      </dsp:txBody>
      <dsp:txXfrm>
        <a:off x="984183" y="4264533"/>
        <a:ext cx="6331016" cy="8521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6DCE1-CE51-47E9-97E6-DFD980647FAC}">
      <dsp:nvSpPr>
        <dsp:cNvPr id="0" name=""/>
        <dsp:cNvSpPr/>
      </dsp:nvSpPr>
      <dsp:spPr>
        <a:xfrm>
          <a:off x="0" y="2125"/>
          <a:ext cx="731520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AD1543-C2CF-46C1-A54E-BE2C55765872}">
      <dsp:nvSpPr>
        <dsp:cNvPr id="0" name=""/>
        <dsp:cNvSpPr/>
      </dsp:nvSpPr>
      <dsp:spPr>
        <a:xfrm>
          <a:off x="325833" y="244480"/>
          <a:ext cx="592424" cy="5924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701885-B87E-4315-8F36-51A6FD1D2437}">
      <dsp:nvSpPr>
        <dsp:cNvPr id="0" name=""/>
        <dsp:cNvSpPr/>
      </dsp:nvSpPr>
      <dsp:spPr>
        <a:xfrm>
          <a:off x="1244090" y="2125"/>
          <a:ext cx="607110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Fast-paced, trend-driven environment complicates consistent brand narratives.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4090" y="2125"/>
        <a:ext cx="6071109" cy="1077134"/>
      </dsp:txXfrm>
    </dsp:sp>
    <dsp:sp modelId="{FC276933-18B0-4659-B01D-5D0DF7AB4EFE}">
      <dsp:nvSpPr>
        <dsp:cNvPr id="0" name=""/>
        <dsp:cNvSpPr/>
      </dsp:nvSpPr>
      <dsp:spPr>
        <a:xfrm>
          <a:off x="0" y="1348543"/>
          <a:ext cx="731520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2E641-BC26-4063-AD86-BDAA1E33C6FC}">
      <dsp:nvSpPr>
        <dsp:cNvPr id="0" name=""/>
        <dsp:cNvSpPr/>
      </dsp:nvSpPr>
      <dsp:spPr>
        <a:xfrm>
          <a:off x="325833" y="1590898"/>
          <a:ext cx="592424" cy="592424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042E5-127E-4707-9895-4BB268BF7401}">
      <dsp:nvSpPr>
        <dsp:cNvPr id="0" name=""/>
        <dsp:cNvSpPr/>
      </dsp:nvSpPr>
      <dsp:spPr>
        <a:xfrm>
          <a:off x="1244090" y="1348543"/>
          <a:ext cx="607110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Viral trends could undermine long-term strategy if core values aren't integrated.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4090" y="1348543"/>
        <a:ext cx="6071109" cy="1077134"/>
      </dsp:txXfrm>
    </dsp:sp>
    <dsp:sp modelId="{B8D371B6-A042-4153-BED4-DC04B1C9B8F7}">
      <dsp:nvSpPr>
        <dsp:cNvPr id="0" name=""/>
        <dsp:cNvSpPr/>
      </dsp:nvSpPr>
      <dsp:spPr>
        <a:xfrm>
          <a:off x="0" y="2694961"/>
          <a:ext cx="731520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C1F33-C7EE-4412-8A0F-730B890E5797}">
      <dsp:nvSpPr>
        <dsp:cNvPr id="0" name=""/>
        <dsp:cNvSpPr/>
      </dsp:nvSpPr>
      <dsp:spPr>
        <a:xfrm>
          <a:off x="325833" y="2937317"/>
          <a:ext cx="592424" cy="5924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A2C31-9107-41C0-8FAE-2BCED5508959}">
      <dsp:nvSpPr>
        <dsp:cNvPr id="0" name=""/>
        <dsp:cNvSpPr/>
      </dsp:nvSpPr>
      <dsp:spPr>
        <a:xfrm>
          <a:off x="1244090" y="2694961"/>
          <a:ext cx="607110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Ephemeral attention spans make it difficult to sustain interest beyond viral moments (Xu et al., 2019).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4090" y="2694961"/>
        <a:ext cx="6071109" cy="1077134"/>
      </dsp:txXfrm>
    </dsp:sp>
    <dsp:sp modelId="{E1863CB6-3A2A-43C4-94F1-5B237A2F1E0D}">
      <dsp:nvSpPr>
        <dsp:cNvPr id="0" name=""/>
        <dsp:cNvSpPr/>
      </dsp:nvSpPr>
      <dsp:spPr>
        <a:xfrm>
          <a:off x="0" y="4041380"/>
          <a:ext cx="731520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62A120-E7D9-4064-B6F3-79C806EA3EE4}">
      <dsp:nvSpPr>
        <dsp:cNvPr id="0" name=""/>
        <dsp:cNvSpPr/>
      </dsp:nvSpPr>
      <dsp:spPr>
        <a:xfrm>
          <a:off x="325833" y="4283735"/>
          <a:ext cx="592424" cy="592424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861510-9B5D-4E17-8629-D34BB1803986}">
      <dsp:nvSpPr>
        <dsp:cNvPr id="0" name=""/>
        <dsp:cNvSpPr/>
      </dsp:nvSpPr>
      <dsp:spPr>
        <a:xfrm>
          <a:off x="1244090" y="4041380"/>
          <a:ext cx="607110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Platform's algorithm limits control over content visibility, potentially diluting brand messages or associating them with less desirable cultural elements.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4090" y="4041380"/>
        <a:ext cx="6071109" cy="10771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068E61-784D-4AF5-9E28-E16A785B94AE}">
      <dsp:nvSpPr>
        <dsp:cNvPr id="0" name=""/>
        <dsp:cNvSpPr/>
      </dsp:nvSpPr>
      <dsp:spPr>
        <a:xfrm>
          <a:off x="0" y="2092"/>
          <a:ext cx="7293610" cy="10605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625B2-3AA5-4257-8E5F-E2BA4F301040}">
      <dsp:nvSpPr>
        <dsp:cNvPr id="0" name=""/>
        <dsp:cNvSpPr/>
      </dsp:nvSpPr>
      <dsp:spPr>
        <a:xfrm>
          <a:off x="320818" y="240717"/>
          <a:ext cx="583306" cy="5833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12A67-1AD7-44C6-9B50-C9146F0BD631}">
      <dsp:nvSpPr>
        <dsp:cNvPr id="0" name=""/>
        <dsp:cNvSpPr/>
      </dsp:nvSpPr>
      <dsp:spPr>
        <a:xfrm>
          <a:off x="1224942" y="2092"/>
          <a:ext cx="6068667" cy="1060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242" tIns="112242" rIns="112242" bIns="1122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Brands face ethical issues around data privacy, manipulation, and misinformation.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4942" y="2092"/>
        <a:ext cx="6068667" cy="1060556"/>
      </dsp:txXfrm>
    </dsp:sp>
    <dsp:sp modelId="{2323286F-6E35-425E-976F-30807A7F0CDA}">
      <dsp:nvSpPr>
        <dsp:cNvPr id="0" name=""/>
        <dsp:cNvSpPr/>
      </dsp:nvSpPr>
      <dsp:spPr>
        <a:xfrm>
          <a:off x="0" y="1327788"/>
          <a:ext cx="7293610" cy="10605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86226-E589-46B3-B8D7-DFD5E3C84740}">
      <dsp:nvSpPr>
        <dsp:cNvPr id="0" name=""/>
        <dsp:cNvSpPr/>
      </dsp:nvSpPr>
      <dsp:spPr>
        <a:xfrm>
          <a:off x="320818" y="1566413"/>
          <a:ext cx="583306" cy="5833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C68C2-873D-4A16-8A71-E627622DAC3D}">
      <dsp:nvSpPr>
        <dsp:cNvPr id="0" name=""/>
        <dsp:cNvSpPr/>
      </dsp:nvSpPr>
      <dsp:spPr>
        <a:xfrm>
          <a:off x="1224942" y="1327788"/>
          <a:ext cx="6068667" cy="1060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242" tIns="112242" rIns="112242" bIns="1122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Rapid spread of content raises concerns about credible messaging.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4942" y="1327788"/>
        <a:ext cx="6068667" cy="1060556"/>
      </dsp:txXfrm>
    </dsp:sp>
    <dsp:sp modelId="{6AD7E2EB-37D1-4147-A72D-0B732F77BAE4}">
      <dsp:nvSpPr>
        <dsp:cNvPr id="0" name=""/>
        <dsp:cNvSpPr/>
      </dsp:nvSpPr>
      <dsp:spPr>
        <a:xfrm>
          <a:off x="0" y="2653484"/>
          <a:ext cx="7293610" cy="10605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7459AF-AA54-4D42-86E2-3E4CE4AD2E3A}">
      <dsp:nvSpPr>
        <dsp:cNvPr id="0" name=""/>
        <dsp:cNvSpPr/>
      </dsp:nvSpPr>
      <dsp:spPr>
        <a:xfrm>
          <a:off x="320818" y="2892109"/>
          <a:ext cx="583306" cy="5833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5645E-4ADF-4BF8-9AA0-6CC4DBF5185C}">
      <dsp:nvSpPr>
        <dsp:cNvPr id="0" name=""/>
        <dsp:cNvSpPr/>
      </dsp:nvSpPr>
      <dsp:spPr>
        <a:xfrm>
          <a:off x="1224942" y="2653484"/>
          <a:ext cx="6068667" cy="1060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242" tIns="112242" rIns="112242" bIns="1122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Balance between persuasive content strategies and transparent communication is crucial (</a:t>
          </a:r>
          <a:r>
            <a:rPr lang="en-GB" sz="1400" b="1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Hollebeek</a:t>
          </a: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&amp; Macky, 2019).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4942" y="2653484"/>
        <a:ext cx="6068667" cy="1060556"/>
      </dsp:txXfrm>
    </dsp:sp>
    <dsp:sp modelId="{038DECAD-29D4-4CF0-BE3C-C4D1F1D1F383}">
      <dsp:nvSpPr>
        <dsp:cNvPr id="0" name=""/>
        <dsp:cNvSpPr/>
      </dsp:nvSpPr>
      <dsp:spPr>
        <a:xfrm>
          <a:off x="0" y="3979179"/>
          <a:ext cx="7293610" cy="106055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27C0B-F2C8-4B19-8008-0EC52A74B8E4}">
      <dsp:nvSpPr>
        <dsp:cNvPr id="0" name=""/>
        <dsp:cNvSpPr/>
      </dsp:nvSpPr>
      <dsp:spPr>
        <a:xfrm>
          <a:off x="320818" y="4217805"/>
          <a:ext cx="583306" cy="5833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7A232-D06E-4F56-A0B5-9A9939F451EE}">
      <dsp:nvSpPr>
        <dsp:cNvPr id="0" name=""/>
        <dsp:cNvSpPr/>
      </dsp:nvSpPr>
      <dsp:spPr>
        <a:xfrm>
          <a:off x="1224942" y="3979179"/>
          <a:ext cx="6068667" cy="1060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242" tIns="112242" rIns="112242" bIns="1122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Businesses must avoid exploiting consumer vulnerabilities or manipulating platform's algorithmic biases (Cialdini, 2001).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4942" y="3979179"/>
        <a:ext cx="6068667" cy="10605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94B00-CDD7-4C8E-8CC4-A79AD1DCD376}">
      <dsp:nvSpPr>
        <dsp:cNvPr id="0" name=""/>
        <dsp:cNvSpPr/>
      </dsp:nvSpPr>
      <dsp:spPr>
        <a:xfrm>
          <a:off x="1463040" y="625"/>
          <a:ext cx="5852160" cy="8126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206401" rIns="113548" bIns="20640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Integrate brand identity, ethical storytelling, and adaptive content strategies.</a:t>
          </a:r>
        </a:p>
      </dsp:txBody>
      <dsp:txXfrm>
        <a:off x="1463040" y="625"/>
        <a:ext cx="5852160" cy="812601"/>
      </dsp:txXfrm>
    </dsp:sp>
    <dsp:sp modelId="{43B8A81A-F0B0-4622-98CF-9717327DD80A}">
      <dsp:nvSpPr>
        <dsp:cNvPr id="0" name=""/>
        <dsp:cNvSpPr/>
      </dsp:nvSpPr>
      <dsp:spPr>
        <a:xfrm>
          <a:off x="0" y="625"/>
          <a:ext cx="1463040" cy="81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80267" rIns="77419" bIns="8026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Integrate</a:t>
          </a:r>
        </a:p>
      </dsp:txBody>
      <dsp:txXfrm>
        <a:off x="0" y="625"/>
        <a:ext cx="1463040" cy="812601"/>
      </dsp:txXfrm>
    </dsp:sp>
    <dsp:sp modelId="{4FD0D062-5955-46BB-BF03-B8050492DF8B}">
      <dsp:nvSpPr>
        <dsp:cNvPr id="0" name=""/>
        <dsp:cNvSpPr/>
      </dsp:nvSpPr>
      <dsp:spPr>
        <a:xfrm>
          <a:off x="1463040" y="861982"/>
          <a:ext cx="5852160" cy="8126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206401" rIns="113548" bIns="20640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Monitor brand messaging regularly.</a:t>
          </a:r>
        </a:p>
      </dsp:txBody>
      <dsp:txXfrm>
        <a:off x="1463040" y="861982"/>
        <a:ext cx="5852160" cy="812601"/>
      </dsp:txXfrm>
    </dsp:sp>
    <dsp:sp modelId="{727870AE-C191-4A9D-844F-689A48401637}">
      <dsp:nvSpPr>
        <dsp:cNvPr id="0" name=""/>
        <dsp:cNvSpPr/>
      </dsp:nvSpPr>
      <dsp:spPr>
        <a:xfrm>
          <a:off x="0" y="861982"/>
          <a:ext cx="1463040" cy="81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80267" rIns="77419" bIns="8026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Monitor</a:t>
          </a:r>
        </a:p>
      </dsp:txBody>
      <dsp:txXfrm>
        <a:off x="0" y="861982"/>
        <a:ext cx="1463040" cy="812601"/>
      </dsp:txXfrm>
    </dsp:sp>
    <dsp:sp modelId="{C2130280-8186-4896-BAFB-DFAD8F0476A9}">
      <dsp:nvSpPr>
        <dsp:cNvPr id="0" name=""/>
        <dsp:cNvSpPr/>
      </dsp:nvSpPr>
      <dsp:spPr>
        <a:xfrm>
          <a:off x="1463040" y="1723340"/>
          <a:ext cx="5852160" cy="8126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206401" rIns="113548" bIns="20640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Align with influencer partners who uphold brand values.</a:t>
          </a:r>
        </a:p>
      </dsp:txBody>
      <dsp:txXfrm>
        <a:off x="1463040" y="1723340"/>
        <a:ext cx="5852160" cy="812601"/>
      </dsp:txXfrm>
    </dsp:sp>
    <dsp:sp modelId="{A38046F3-7E5B-483A-B283-11B502DC4F27}">
      <dsp:nvSpPr>
        <dsp:cNvPr id="0" name=""/>
        <dsp:cNvSpPr/>
      </dsp:nvSpPr>
      <dsp:spPr>
        <a:xfrm>
          <a:off x="0" y="1723340"/>
          <a:ext cx="1463040" cy="81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80267" rIns="77419" bIns="8026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Align</a:t>
          </a:r>
        </a:p>
      </dsp:txBody>
      <dsp:txXfrm>
        <a:off x="0" y="1723340"/>
        <a:ext cx="1463040" cy="812601"/>
      </dsp:txXfrm>
    </dsp:sp>
    <dsp:sp modelId="{8DA90C7A-A0B1-4718-8CF2-78948C376471}">
      <dsp:nvSpPr>
        <dsp:cNvPr id="0" name=""/>
        <dsp:cNvSpPr/>
      </dsp:nvSpPr>
      <dsp:spPr>
        <a:xfrm>
          <a:off x="1463040" y="2584698"/>
          <a:ext cx="5852160" cy="8126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206401" rIns="113548" bIns="20640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Invest in content optimization tools for authenticity and trust.</a:t>
          </a:r>
        </a:p>
      </dsp:txBody>
      <dsp:txXfrm>
        <a:off x="1463040" y="2584698"/>
        <a:ext cx="5852160" cy="812601"/>
      </dsp:txXfrm>
    </dsp:sp>
    <dsp:sp modelId="{8F9958F6-9987-4919-8C03-EE2A297AF7C9}">
      <dsp:nvSpPr>
        <dsp:cNvPr id="0" name=""/>
        <dsp:cNvSpPr/>
      </dsp:nvSpPr>
      <dsp:spPr>
        <a:xfrm>
          <a:off x="0" y="2584698"/>
          <a:ext cx="1463040" cy="81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80267" rIns="77419" bIns="8026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Invest in</a:t>
          </a:r>
        </a:p>
      </dsp:txBody>
      <dsp:txXfrm>
        <a:off x="0" y="2584698"/>
        <a:ext cx="1463040" cy="812601"/>
      </dsp:txXfrm>
    </dsp:sp>
    <dsp:sp modelId="{D3583230-06B8-495C-A242-59B8915FE47A}">
      <dsp:nvSpPr>
        <dsp:cNvPr id="0" name=""/>
        <dsp:cNvSpPr/>
      </dsp:nvSpPr>
      <dsp:spPr>
        <a:xfrm>
          <a:off x="1463040" y="3446055"/>
          <a:ext cx="5852160" cy="8126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206401" rIns="113548" bIns="20640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Apply robust evaluation metrics informed by digital marketing research.</a:t>
          </a:r>
        </a:p>
      </dsp:txBody>
      <dsp:txXfrm>
        <a:off x="1463040" y="3446055"/>
        <a:ext cx="5852160" cy="812601"/>
      </dsp:txXfrm>
    </dsp:sp>
    <dsp:sp modelId="{FF12621D-D850-4B6E-85C5-25570CDA3FD4}">
      <dsp:nvSpPr>
        <dsp:cNvPr id="0" name=""/>
        <dsp:cNvSpPr/>
      </dsp:nvSpPr>
      <dsp:spPr>
        <a:xfrm>
          <a:off x="0" y="3446055"/>
          <a:ext cx="1463040" cy="81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80267" rIns="77419" bIns="8026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Apply</a:t>
          </a:r>
        </a:p>
      </dsp:txBody>
      <dsp:txXfrm>
        <a:off x="0" y="3446055"/>
        <a:ext cx="1463040" cy="812601"/>
      </dsp:txXfrm>
    </dsp:sp>
    <dsp:sp modelId="{A9DBF0E9-6892-4607-A9C3-A0FD7D64B11E}">
      <dsp:nvSpPr>
        <dsp:cNvPr id="0" name=""/>
        <dsp:cNvSpPr/>
      </dsp:nvSpPr>
      <dsp:spPr>
        <a:xfrm>
          <a:off x="1463040" y="4307413"/>
          <a:ext cx="5852160" cy="81260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206401" rIns="113548" bIns="20640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Ensure engagement, persuasion, and visibility don't overshadow ethical standards or brand's mission.</a:t>
          </a:r>
        </a:p>
      </dsp:txBody>
      <dsp:txXfrm>
        <a:off x="1463040" y="4307413"/>
        <a:ext cx="5852160" cy="812601"/>
      </dsp:txXfrm>
    </dsp:sp>
    <dsp:sp modelId="{AC80BDB0-AB05-4D6D-BAA0-729831A619C5}">
      <dsp:nvSpPr>
        <dsp:cNvPr id="0" name=""/>
        <dsp:cNvSpPr/>
      </dsp:nvSpPr>
      <dsp:spPr>
        <a:xfrm>
          <a:off x="0" y="4307413"/>
          <a:ext cx="1463040" cy="81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80267" rIns="77419" bIns="80267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Ensure</a:t>
          </a:r>
        </a:p>
      </dsp:txBody>
      <dsp:txXfrm>
        <a:off x="0" y="4307413"/>
        <a:ext cx="1463040" cy="8126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39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479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653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281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317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95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201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167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171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580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84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56AB41D-B9E4-4B2B-A073-7DC01734F1B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2D6E8791-57E7-43A9-AC66-8D275F648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220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3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content-trends-preferences" TargetMode="External"/><Relationship Id="rId2" Type="http://schemas.openxmlformats.org/officeDocument/2006/relationships/hyperlink" Target="https://www.hootsuite.com/social-trends-202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ater.com/blog/tiktok-a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D717D-85C2-210C-F47D-F6915F5693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Arial Black" panose="020B0A04020102020204" pitchFamily="34" charset="0"/>
              </a:rPr>
              <a:t>Presentation </a:t>
            </a:r>
            <a:endParaRPr lang="en-GB" sz="3600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96EB-38B9-4DD3-8933-3B9584A271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Arial Black" panose="020B0A04020102020204" pitchFamily="34" charset="0"/>
              </a:rPr>
              <a:t>Tik Tok for Business</a:t>
            </a:r>
            <a:endParaRPr lang="en-GB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9BAA71-4E27-139A-246F-4303BF98C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2723" y="1202680"/>
            <a:ext cx="2619375" cy="2143125"/>
          </a:xfrm>
          <a:custGeom>
            <a:avLst/>
            <a:gdLst>
              <a:gd name="connsiteX0" fmla="*/ 0 w 2619375"/>
              <a:gd name="connsiteY0" fmla="*/ 0 h 2143125"/>
              <a:gd name="connsiteX1" fmla="*/ 576263 w 2619375"/>
              <a:gd name="connsiteY1" fmla="*/ 0 h 2143125"/>
              <a:gd name="connsiteX2" fmla="*/ 1152525 w 2619375"/>
              <a:gd name="connsiteY2" fmla="*/ 0 h 2143125"/>
              <a:gd name="connsiteX3" fmla="*/ 1702594 w 2619375"/>
              <a:gd name="connsiteY3" fmla="*/ 0 h 2143125"/>
              <a:gd name="connsiteX4" fmla="*/ 2619375 w 2619375"/>
              <a:gd name="connsiteY4" fmla="*/ 0 h 2143125"/>
              <a:gd name="connsiteX5" fmla="*/ 2619375 w 2619375"/>
              <a:gd name="connsiteY5" fmla="*/ 471488 h 2143125"/>
              <a:gd name="connsiteX6" fmla="*/ 2619375 w 2619375"/>
              <a:gd name="connsiteY6" fmla="*/ 1050131 h 2143125"/>
              <a:gd name="connsiteX7" fmla="*/ 2619375 w 2619375"/>
              <a:gd name="connsiteY7" fmla="*/ 1543050 h 2143125"/>
              <a:gd name="connsiteX8" fmla="*/ 2619375 w 2619375"/>
              <a:gd name="connsiteY8" fmla="*/ 2143125 h 2143125"/>
              <a:gd name="connsiteX9" fmla="*/ 2147888 w 2619375"/>
              <a:gd name="connsiteY9" fmla="*/ 2143125 h 2143125"/>
              <a:gd name="connsiteX10" fmla="*/ 1571625 w 2619375"/>
              <a:gd name="connsiteY10" fmla="*/ 2143125 h 2143125"/>
              <a:gd name="connsiteX11" fmla="*/ 1126331 w 2619375"/>
              <a:gd name="connsiteY11" fmla="*/ 2143125 h 2143125"/>
              <a:gd name="connsiteX12" fmla="*/ 550069 w 2619375"/>
              <a:gd name="connsiteY12" fmla="*/ 2143125 h 2143125"/>
              <a:gd name="connsiteX13" fmla="*/ 0 w 2619375"/>
              <a:gd name="connsiteY13" fmla="*/ 2143125 h 2143125"/>
              <a:gd name="connsiteX14" fmla="*/ 0 w 2619375"/>
              <a:gd name="connsiteY14" fmla="*/ 1671638 h 2143125"/>
              <a:gd name="connsiteX15" fmla="*/ 0 w 2619375"/>
              <a:gd name="connsiteY15" fmla="*/ 1200150 h 2143125"/>
              <a:gd name="connsiteX16" fmla="*/ 0 w 2619375"/>
              <a:gd name="connsiteY16" fmla="*/ 728662 h 2143125"/>
              <a:gd name="connsiteX17" fmla="*/ 0 w 2619375"/>
              <a:gd name="connsiteY17" fmla="*/ 0 h 2143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619375" h="2143125" fill="none" extrusionOk="0">
                <a:moveTo>
                  <a:pt x="0" y="0"/>
                </a:moveTo>
                <a:cubicBezTo>
                  <a:pt x="230922" y="-51863"/>
                  <a:pt x="313549" y="20643"/>
                  <a:pt x="576263" y="0"/>
                </a:cubicBezTo>
                <a:cubicBezTo>
                  <a:pt x="838977" y="-20643"/>
                  <a:pt x="999405" y="66922"/>
                  <a:pt x="1152525" y="0"/>
                </a:cubicBezTo>
                <a:cubicBezTo>
                  <a:pt x="1305645" y="-66922"/>
                  <a:pt x="1445087" y="16690"/>
                  <a:pt x="1702594" y="0"/>
                </a:cubicBezTo>
                <a:cubicBezTo>
                  <a:pt x="1960101" y="-16690"/>
                  <a:pt x="2387618" y="15909"/>
                  <a:pt x="2619375" y="0"/>
                </a:cubicBezTo>
                <a:cubicBezTo>
                  <a:pt x="2675304" y="227515"/>
                  <a:pt x="2583159" y="278530"/>
                  <a:pt x="2619375" y="471488"/>
                </a:cubicBezTo>
                <a:cubicBezTo>
                  <a:pt x="2655591" y="664446"/>
                  <a:pt x="2603677" y="932082"/>
                  <a:pt x="2619375" y="1050131"/>
                </a:cubicBezTo>
                <a:cubicBezTo>
                  <a:pt x="2635073" y="1168180"/>
                  <a:pt x="2577159" y="1416423"/>
                  <a:pt x="2619375" y="1543050"/>
                </a:cubicBezTo>
                <a:cubicBezTo>
                  <a:pt x="2661591" y="1669677"/>
                  <a:pt x="2617322" y="1903813"/>
                  <a:pt x="2619375" y="2143125"/>
                </a:cubicBezTo>
                <a:cubicBezTo>
                  <a:pt x="2399583" y="2166283"/>
                  <a:pt x="2344241" y="2114311"/>
                  <a:pt x="2147888" y="2143125"/>
                </a:cubicBezTo>
                <a:cubicBezTo>
                  <a:pt x="1951535" y="2171939"/>
                  <a:pt x="1796758" y="2128744"/>
                  <a:pt x="1571625" y="2143125"/>
                </a:cubicBezTo>
                <a:cubicBezTo>
                  <a:pt x="1346492" y="2157506"/>
                  <a:pt x="1219945" y="2133862"/>
                  <a:pt x="1126331" y="2143125"/>
                </a:cubicBezTo>
                <a:cubicBezTo>
                  <a:pt x="1032717" y="2152388"/>
                  <a:pt x="674904" y="2128840"/>
                  <a:pt x="550069" y="2143125"/>
                </a:cubicBezTo>
                <a:cubicBezTo>
                  <a:pt x="425234" y="2157410"/>
                  <a:pt x="236429" y="2084485"/>
                  <a:pt x="0" y="2143125"/>
                </a:cubicBezTo>
                <a:cubicBezTo>
                  <a:pt x="-12694" y="1958340"/>
                  <a:pt x="45784" y="1806147"/>
                  <a:pt x="0" y="1671638"/>
                </a:cubicBezTo>
                <a:cubicBezTo>
                  <a:pt x="-45784" y="1537129"/>
                  <a:pt x="3928" y="1379185"/>
                  <a:pt x="0" y="1200150"/>
                </a:cubicBezTo>
                <a:cubicBezTo>
                  <a:pt x="-3928" y="1021115"/>
                  <a:pt x="50342" y="959492"/>
                  <a:pt x="0" y="728662"/>
                </a:cubicBezTo>
                <a:cubicBezTo>
                  <a:pt x="-50342" y="497832"/>
                  <a:pt x="64975" y="153697"/>
                  <a:pt x="0" y="0"/>
                </a:cubicBezTo>
                <a:close/>
              </a:path>
              <a:path w="2619375" h="2143125" stroke="0" extrusionOk="0">
                <a:moveTo>
                  <a:pt x="0" y="0"/>
                </a:moveTo>
                <a:cubicBezTo>
                  <a:pt x="250791" y="-35192"/>
                  <a:pt x="421364" y="8102"/>
                  <a:pt x="576263" y="0"/>
                </a:cubicBezTo>
                <a:cubicBezTo>
                  <a:pt x="731162" y="-8102"/>
                  <a:pt x="825563" y="37622"/>
                  <a:pt x="1047750" y="0"/>
                </a:cubicBezTo>
                <a:cubicBezTo>
                  <a:pt x="1269937" y="-37622"/>
                  <a:pt x="1289329" y="5806"/>
                  <a:pt x="1519238" y="0"/>
                </a:cubicBezTo>
                <a:cubicBezTo>
                  <a:pt x="1749147" y="-5806"/>
                  <a:pt x="1903181" y="11814"/>
                  <a:pt x="2095500" y="0"/>
                </a:cubicBezTo>
                <a:cubicBezTo>
                  <a:pt x="2287819" y="-11814"/>
                  <a:pt x="2502540" y="53492"/>
                  <a:pt x="2619375" y="0"/>
                </a:cubicBezTo>
                <a:cubicBezTo>
                  <a:pt x="2629886" y="203360"/>
                  <a:pt x="2559808" y="335070"/>
                  <a:pt x="2619375" y="514350"/>
                </a:cubicBezTo>
                <a:cubicBezTo>
                  <a:pt x="2678942" y="693630"/>
                  <a:pt x="2575985" y="817594"/>
                  <a:pt x="2619375" y="1028700"/>
                </a:cubicBezTo>
                <a:cubicBezTo>
                  <a:pt x="2662765" y="1239806"/>
                  <a:pt x="2598902" y="1412825"/>
                  <a:pt x="2619375" y="1521619"/>
                </a:cubicBezTo>
                <a:cubicBezTo>
                  <a:pt x="2639848" y="1630413"/>
                  <a:pt x="2606684" y="1999747"/>
                  <a:pt x="2619375" y="2143125"/>
                </a:cubicBezTo>
                <a:cubicBezTo>
                  <a:pt x="2428831" y="2179267"/>
                  <a:pt x="2321655" y="2119780"/>
                  <a:pt x="2095500" y="2143125"/>
                </a:cubicBezTo>
                <a:cubicBezTo>
                  <a:pt x="1869346" y="2166470"/>
                  <a:pt x="1782414" y="2091586"/>
                  <a:pt x="1545431" y="2143125"/>
                </a:cubicBezTo>
                <a:cubicBezTo>
                  <a:pt x="1308448" y="2194664"/>
                  <a:pt x="1244550" y="2113420"/>
                  <a:pt x="969169" y="2143125"/>
                </a:cubicBezTo>
                <a:cubicBezTo>
                  <a:pt x="693788" y="2172830"/>
                  <a:pt x="477660" y="2082411"/>
                  <a:pt x="0" y="2143125"/>
                </a:cubicBezTo>
                <a:cubicBezTo>
                  <a:pt x="-66628" y="2011197"/>
                  <a:pt x="43158" y="1724914"/>
                  <a:pt x="0" y="1564481"/>
                </a:cubicBezTo>
                <a:cubicBezTo>
                  <a:pt x="-43158" y="1404048"/>
                  <a:pt x="48695" y="1257211"/>
                  <a:pt x="0" y="1092994"/>
                </a:cubicBezTo>
                <a:cubicBezTo>
                  <a:pt x="-48695" y="928777"/>
                  <a:pt x="50337" y="785109"/>
                  <a:pt x="0" y="514350"/>
                </a:cubicBezTo>
                <a:cubicBezTo>
                  <a:pt x="-50337" y="243591"/>
                  <a:pt x="31713" y="145328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6924324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822AB1-DE34-86C5-40FB-A5FF0CF79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7164" y="3912245"/>
            <a:ext cx="2619375" cy="1743075"/>
          </a:xfrm>
          <a:custGeom>
            <a:avLst/>
            <a:gdLst>
              <a:gd name="connsiteX0" fmla="*/ 0 w 2619375"/>
              <a:gd name="connsiteY0" fmla="*/ 0 h 1743075"/>
              <a:gd name="connsiteX1" fmla="*/ 497681 w 2619375"/>
              <a:gd name="connsiteY1" fmla="*/ 0 h 1743075"/>
              <a:gd name="connsiteX2" fmla="*/ 1021556 w 2619375"/>
              <a:gd name="connsiteY2" fmla="*/ 0 h 1743075"/>
              <a:gd name="connsiteX3" fmla="*/ 1466850 w 2619375"/>
              <a:gd name="connsiteY3" fmla="*/ 0 h 1743075"/>
              <a:gd name="connsiteX4" fmla="*/ 1912144 w 2619375"/>
              <a:gd name="connsiteY4" fmla="*/ 0 h 1743075"/>
              <a:gd name="connsiteX5" fmla="*/ 2619375 w 2619375"/>
              <a:gd name="connsiteY5" fmla="*/ 0 h 1743075"/>
              <a:gd name="connsiteX6" fmla="*/ 2619375 w 2619375"/>
              <a:gd name="connsiteY6" fmla="*/ 581025 h 1743075"/>
              <a:gd name="connsiteX7" fmla="*/ 2619375 w 2619375"/>
              <a:gd name="connsiteY7" fmla="*/ 1127189 h 1743075"/>
              <a:gd name="connsiteX8" fmla="*/ 2619375 w 2619375"/>
              <a:gd name="connsiteY8" fmla="*/ 1743075 h 1743075"/>
              <a:gd name="connsiteX9" fmla="*/ 2095500 w 2619375"/>
              <a:gd name="connsiteY9" fmla="*/ 1743075 h 1743075"/>
              <a:gd name="connsiteX10" fmla="*/ 1519238 w 2619375"/>
              <a:gd name="connsiteY10" fmla="*/ 1743075 h 1743075"/>
              <a:gd name="connsiteX11" fmla="*/ 942975 w 2619375"/>
              <a:gd name="connsiteY11" fmla="*/ 1743075 h 1743075"/>
              <a:gd name="connsiteX12" fmla="*/ 0 w 2619375"/>
              <a:gd name="connsiteY12" fmla="*/ 1743075 h 1743075"/>
              <a:gd name="connsiteX13" fmla="*/ 0 w 2619375"/>
              <a:gd name="connsiteY13" fmla="*/ 1214342 h 1743075"/>
              <a:gd name="connsiteX14" fmla="*/ 0 w 2619375"/>
              <a:gd name="connsiteY14" fmla="*/ 650748 h 1743075"/>
              <a:gd name="connsiteX15" fmla="*/ 0 w 2619375"/>
              <a:gd name="connsiteY15" fmla="*/ 0 h 1743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19375" h="1743075" fill="none" extrusionOk="0">
                <a:moveTo>
                  <a:pt x="0" y="0"/>
                </a:moveTo>
                <a:cubicBezTo>
                  <a:pt x="122636" y="-51916"/>
                  <a:pt x="346280" y="15677"/>
                  <a:pt x="497681" y="0"/>
                </a:cubicBezTo>
                <a:cubicBezTo>
                  <a:pt x="649082" y="-15677"/>
                  <a:pt x="784615" y="60049"/>
                  <a:pt x="1021556" y="0"/>
                </a:cubicBezTo>
                <a:cubicBezTo>
                  <a:pt x="1258497" y="-60049"/>
                  <a:pt x="1264001" y="35825"/>
                  <a:pt x="1466850" y="0"/>
                </a:cubicBezTo>
                <a:cubicBezTo>
                  <a:pt x="1669699" y="-35825"/>
                  <a:pt x="1712330" y="15019"/>
                  <a:pt x="1912144" y="0"/>
                </a:cubicBezTo>
                <a:cubicBezTo>
                  <a:pt x="2111958" y="-15019"/>
                  <a:pt x="2424271" y="74051"/>
                  <a:pt x="2619375" y="0"/>
                </a:cubicBezTo>
                <a:cubicBezTo>
                  <a:pt x="2672296" y="237804"/>
                  <a:pt x="2594984" y="461549"/>
                  <a:pt x="2619375" y="581025"/>
                </a:cubicBezTo>
                <a:cubicBezTo>
                  <a:pt x="2643766" y="700501"/>
                  <a:pt x="2563671" y="894081"/>
                  <a:pt x="2619375" y="1127189"/>
                </a:cubicBezTo>
                <a:cubicBezTo>
                  <a:pt x="2675079" y="1360297"/>
                  <a:pt x="2569888" y="1467133"/>
                  <a:pt x="2619375" y="1743075"/>
                </a:cubicBezTo>
                <a:cubicBezTo>
                  <a:pt x="2441483" y="1786676"/>
                  <a:pt x="2211106" y="1704940"/>
                  <a:pt x="2095500" y="1743075"/>
                </a:cubicBezTo>
                <a:cubicBezTo>
                  <a:pt x="1979894" y="1781210"/>
                  <a:pt x="1765721" y="1680745"/>
                  <a:pt x="1519238" y="1743075"/>
                </a:cubicBezTo>
                <a:cubicBezTo>
                  <a:pt x="1272755" y="1805405"/>
                  <a:pt x="1141263" y="1707415"/>
                  <a:pt x="942975" y="1743075"/>
                </a:cubicBezTo>
                <a:cubicBezTo>
                  <a:pt x="744687" y="1778735"/>
                  <a:pt x="363236" y="1727325"/>
                  <a:pt x="0" y="1743075"/>
                </a:cubicBezTo>
                <a:cubicBezTo>
                  <a:pt x="-27076" y="1583531"/>
                  <a:pt x="29532" y="1454626"/>
                  <a:pt x="0" y="1214342"/>
                </a:cubicBezTo>
                <a:cubicBezTo>
                  <a:pt x="-29532" y="974058"/>
                  <a:pt x="4962" y="853028"/>
                  <a:pt x="0" y="650748"/>
                </a:cubicBezTo>
                <a:cubicBezTo>
                  <a:pt x="-4962" y="448468"/>
                  <a:pt x="3171" y="189285"/>
                  <a:pt x="0" y="0"/>
                </a:cubicBezTo>
                <a:close/>
              </a:path>
              <a:path w="2619375" h="1743075" stroke="0" extrusionOk="0">
                <a:moveTo>
                  <a:pt x="0" y="0"/>
                </a:moveTo>
                <a:cubicBezTo>
                  <a:pt x="170595" y="-25221"/>
                  <a:pt x="263325" y="26257"/>
                  <a:pt x="445294" y="0"/>
                </a:cubicBezTo>
                <a:cubicBezTo>
                  <a:pt x="627263" y="-26257"/>
                  <a:pt x="858458" y="14289"/>
                  <a:pt x="969169" y="0"/>
                </a:cubicBezTo>
                <a:cubicBezTo>
                  <a:pt x="1079881" y="-14289"/>
                  <a:pt x="1276861" y="61695"/>
                  <a:pt x="1493044" y="0"/>
                </a:cubicBezTo>
                <a:cubicBezTo>
                  <a:pt x="1709227" y="-61695"/>
                  <a:pt x="1794169" y="45043"/>
                  <a:pt x="2069306" y="0"/>
                </a:cubicBezTo>
                <a:cubicBezTo>
                  <a:pt x="2344443" y="-45043"/>
                  <a:pt x="2467316" y="64450"/>
                  <a:pt x="2619375" y="0"/>
                </a:cubicBezTo>
                <a:cubicBezTo>
                  <a:pt x="2641886" y="140843"/>
                  <a:pt x="2607680" y="329348"/>
                  <a:pt x="2619375" y="581025"/>
                </a:cubicBezTo>
                <a:cubicBezTo>
                  <a:pt x="2631070" y="832702"/>
                  <a:pt x="2573025" y="899782"/>
                  <a:pt x="2619375" y="1179481"/>
                </a:cubicBezTo>
                <a:cubicBezTo>
                  <a:pt x="2665725" y="1459180"/>
                  <a:pt x="2567067" y="1558558"/>
                  <a:pt x="2619375" y="1743075"/>
                </a:cubicBezTo>
                <a:cubicBezTo>
                  <a:pt x="2419240" y="1747721"/>
                  <a:pt x="2271763" y="1715349"/>
                  <a:pt x="2147888" y="1743075"/>
                </a:cubicBezTo>
                <a:cubicBezTo>
                  <a:pt x="2024013" y="1770801"/>
                  <a:pt x="1827758" y="1697629"/>
                  <a:pt x="1702594" y="1743075"/>
                </a:cubicBezTo>
                <a:cubicBezTo>
                  <a:pt x="1577430" y="1788521"/>
                  <a:pt x="1455425" y="1741737"/>
                  <a:pt x="1231106" y="1743075"/>
                </a:cubicBezTo>
                <a:cubicBezTo>
                  <a:pt x="1006787" y="1744413"/>
                  <a:pt x="924746" y="1709379"/>
                  <a:pt x="681038" y="1743075"/>
                </a:cubicBezTo>
                <a:cubicBezTo>
                  <a:pt x="437330" y="1776771"/>
                  <a:pt x="184027" y="1736368"/>
                  <a:pt x="0" y="1743075"/>
                </a:cubicBezTo>
                <a:cubicBezTo>
                  <a:pt x="-30426" y="1612663"/>
                  <a:pt x="44742" y="1420616"/>
                  <a:pt x="0" y="1214342"/>
                </a:cubicBezTo>
                <a:cubicBezTo>
                  <a:pt x="-44742" y="1008068"/>
                  <a:pt x="13767" y="839004"/>
                  <a:pt x="0" y="685610"/>
                </a:cubicBezTo>
                <a:cubicBezTo>
                  <a:pt x="-13767" y="532216"/>
                  <a:pt x="56248" y="296675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30980623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D8482B-BE13-8E29-3788-5F4AA6C41D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56" y="1029324"/>
            <a:ext cx="8881672" cy="2088629"/>
          </a:xfrm>
          <a:custGeom>
            <a:avLst/>
            <a:gdLst>
              <a:gd name="connsiteX0" fmla="*/ 0 w 8881672"/>
              <a:gd name="connsiteY0" fmla="*/ 0 h 2088629"/>
              <a:gd name="connsiteX1" fmla="*/ 503295 w 8881672"/>
              <a:gd name="connsiteY1" fmla="*/ 0 h 2088629"/>
              <a:gd name="connsiteX2" fmla="*/ 828956 w 8881672"/>
              <a:gd name="connsiteY2" fmla="*/ 0 h 2088629"/>
              <a:gd name="connsiteX3" fmla="*/ 1332251 w 8881672"/>
              <a:gd name="connsiteY3" fmla="*/ 0 h 2088629"/>
              <a:gd name="connsiteX4" fmla="*/ 2101996 w 8881672"/>
              <a:gd name="connsiteY4" fmla="*/ 0 h 2088629"/>
              <a:gd name="connsiteX5" fmla="*/ 2694107 w 8881672"/>
              <a:gd name="connsiteY5" fmla="*/ 0 h 2088629"/>
              <a:gd name="connsiteX6" fmla="*/ 3286219 w 8881672"/>
              <a:gd name="connsiteY6" fmla="*/ 0 h 2088629"/>
              <a:gd name="connsiteX7" fmla="*/ 3700697 w 8881672"/>
              <a:gd name="connsiteY7" fmla="*/ 0 h 2088629"/>
              <a:gd name="connsiteX8" fmla="*/ 4115175 w 8881672"/>
              <a:gd name="connsiteY8" fmla="*/ 0 h 2088629"/>
              <a:gd name="connsiteX9" fmla="*/ 4529653 w 8881672"/>
              <a:gd name="connsiteY9" fmla="*/ 0 h 2088629"/>
              <a:gd name="connsiteX10" fmla="*/ 5299398 w 8881672"/>
              <a:gd name="connsiteY10" fmla="*/ 0 h 2088629"/>
              <a:gd name="connsiteX11" fmla="*/ 5980326 w 8881672"/>
              <a:gd name="connsiteY11" fmla="*/ 0 h 2088629"/>
              <a:gd name="connsiteX12" fmla="*/ 6661254 w 8881672"/>
              <a:gd name="connsiteY12" fmla="*/ 0 h 2088629"/>
              <a:gd name="connsiteX13" fmla="*/ 7342182 w 8881672"/>
              <a:gd name="connsiteY13" fmla="*/ 0 h 2088629"/>
              <a:gd name="connsiteX14" fmla="*/ 7667843 w 8881672"/>
              <a:gd name="connsiteY14" fmla="*/ 0 h 2088629"/>
              <a:gd name="connsiteX15" fmla="*/ 8881672 w 8881672"/>
              <a:gd name="connsiteY15" fmla="*/ 0 h 2088629"/>
              <a:gd name="connsiteX16" fmla="*/ 8881672 w 8881672"/>
              <a:gd name="connsiteY16" fmla="*/ 543044 h 2088629"/>
              <a:gd name="connsiteX17" fmla="*/ 8881672 w 8881672"/>
              <a:gd name="connsiteY17" fmla="*/ 1106973 h 2088629"/>
              <a:gd name="connsiteX18" fmla="*/ 8881672 w 8881672"/>
              <a:gd name="connsiteY18" fmla="*/ 1566472 h 2088629"/>
              <a:gd name="connsiteX19" fmla="*/ 8881672 w 8881672"/>
              <a:gd name="connsiteY19" fmla="*/ 2088629 h 2088629"/>
              <a:gd name="connsiteX20" fmla="*/ 8200744 w 8881672"/>
              <a:gd name="connsiteY20" fmla="*/ 2088629 h 2088629"/>
              <a:gd name="connsiteX21" fmla="*/ 7875083 w 8881672"/>
              <a:gd name="connsiteY21" fmla="*/ 2088629 h 2088629"/>
              <a:gd name="connsiteX22" fmla="*/ 7549421 w 8881672"/>
              <a:gd name="connsiteY22" fmla="*/ 2088629 h 2088629"/>
              <a:gd name="connsiteX23" fmla="*/ 6779676 w 8881672"/>
              <a:gd name="connsiteY23" fmla="*/ 2088629 h 2088629"/>
              <a:gd name="connsiteX24" fmla="*/ 6454015 w 8881672"/>
              <a:gd name="connsiteY24" fmla="*/ 2088629 h 2088629"/>
              <a:gd name="connsiteX25" fmla="*/ 5950720 w 8881672"/>
              <a:gd name="connsiteY25" fmla="*/ 2088629 h 2088629"/>
              <a:gd name="connsiteX26" fmla="*/ 5447425 w 8881672"/>
              <a:gd name="connsiteY26" fmla="*/ 2088629 h 2088629"/>
              <a:gd name="connsiteX27" fmla="*/ 5121764 w 8881672"/>
              <a:gd name="connsiteY27" fmla="*/ 2088629 h 2088629"/>
              <a:gd name="connsiteX28" fmla="*/ 4352019 w 8881672"/>
              <a:gd name="connsiteY28" fmla="*/ 2088629 h 2088629"/>
              <a:gd name="connsiteX29" fmla="*/ 4026358 w 8881672"/>
              <a:gd name="connsiteY29" fmla="*/ 2088629 h 2088629"/>
              <a:gd name="connsiteX30" fmla="*/ 3700697 w 8881672"/>
              <a:gd name="connsiteY30" fmla="*/ 2088629 h 2088629"/>
              <a:gd name="connsiteX31" fmla="*/ 3197402 w 8881672"/>
              <a:gd name="connsiteY31" fmla="*/ 2088629 h 2088629"/>
              <a:gd name="connsiteX32" fmla="*/ 2694107 w 8881672"/>
              <a:gd name="connsiteY32" fmla="*/ 2088629 h 2088629"/>
              <a:gd name="connsiteX33" fmla="*/ 2368446 w 8881672"/>
              <a:gd name="connsiteY33" fmla="*/ 2088629 h 2088629"/>
              <a:gd name="connsiteX34" fmla="*/ 1687518 w 8881672"/>
              <a:gd name="connsiteY34" fmla="*/ 2088629 h 2088629"/>
              <a:gd name="connsiteX35" fmla="*/ 1095406 w 8881672"/>
              <a:gd name="connsiteY35" fmla="*/ 2088629 h 2088629"/>
              <a:gd name="connsiteX36" fmla="*/ 769745 w 8881672"/>
              <a:gd name="connsiteY36" fmla="*/ 2088629 h 2088629"/>
              <a:gd name="connsiteX37" fmla="*/ 0 w 8881672"/>
              <a:gd name="connsiteY37" fmla="*/ 2088629 h 2088629"/>
              <a:gd name="connsiteX38" fmla="*/ 0 w 8881672"/>
              <a:gd name="connsiteY38" fmla="*/ 1524699 h 2088629"/>
              <a:gd name="connsiteX39" fmla="*/ 0 w 8881672"/>
              <a:gd name="connsiteY39" fmla="*/ 1002542 h 2088629"/>
              <a:gd name="connsiteX40" fmla="*/ 0 w 8881672"/>
              <a:gd name="connsiteY40" fmla="*/ 501271 h 2088629"/>
              <a:gd name="connsiteX41" fmla="*/ 0 w 8881672"/>
              <a:gd name="connsiteY41" fmla="*/ 0 h 2088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8881672" h="2088629" fill="none" extrusionOk="0">
                <a:moveTo>
                  <a:pt x="0" y="0"/>
                </a:moveTo>
                <a:cubicBezTo>
                  <a:pt x="114430" y="-21876"/>
                  <a:pt x="266036" y="52677"/>
                  <a:pt x="503295" y="0"/>
                </a:cubicBezTo>
                <a:cubicBezTo>
                  <a:pt x="740554" y="-52677"/>
                  <a:pt x="713712" y="36358"/>
                  <a:pt x="828956" y="0"/>
                </a:cubicBezTo>
                <a:cubicBezTo>
                  <a:pt x="944200" y="-36358"/>
                  <a:pt x="1130547" y="12992"/>
                  <a:pt x="1332251" y="0"/>
                </a:cubicBezTo>
                <a:cubicBezTo>
                  <a:pt x="1533955" y="-12992"/>
                  <a:pt x="1940592" y="61144"/>
                  <a:pt x="2101996" y="0"/>
                </a:cubicBezTo>
                <a:cubicBezTo>
                  <a:pt x="2263400" y="-61144"/>
                  <a:pt x="2520657" y="17818"/>
                  <a:pt x="2694107" y="0"/>
                </a:cubicBezTo>
                <a:cubicBezTo>
                  <a:pt x="2867557" y="-17818"/>
                  <a:pt x="3162724" y="55408"/>
                  <a:pt x="3286219" y="0"/>
                </a:cubicBezTo>
                <a:cubicBezTo>
                  <a:pt x="3409714" y="-55408"/>
                  <a:pt x="3604053" y="45009"/>
                  <a:pt x="3700697" y="0"/>
                </a:cubicBezTo>
                <a:cubicBezTo>
                  <a:pt x="3797341" y="-45009"/>
                  <a:pt x="3988553" y="18582"/>
                  <a:pt x="4115175" y="0"/>
                </a:cubicBezTo>
                <a:cubicBezTo>
                  <a:pt x="4241797" y="-18582"/>
                  <a:pt x="4337379" y="43158"/>
                  <a:pt x="4529653" y="0"/>
                </a:cubicBezTo>
                <a:cubicBezTo>
                  <a:pt x="4721927" y="-43158"/>
                  <a:pt x="5013286" y="7866"/>
                  <a:pt x="5299398" y="0"/>
                </a:cubicBezTo>
                <a:cubicBezTo>
                  <a:pt x="5585510" y="-7866"/>
                  <a:pt x="5749570" y="49731"/>
                  <a:pt x="5980326" y="0"/>
                </a:cubicBezTo>
                <a:cubicBezTo>
                  <a:pt x="6211082" y="-49731"/>
                  <a:pt x="6386474" y="58044"/>
                  <a:pt x="6661254" y="0"/>
                </a:cubicBezTo>
                <a:cubicBezTo>
                  <a:pt x="6936034" y="-58044"/>
                  <a:pt x="7128629" y="60511"/>
                  <a:pt x="7342182" y="0"/>
                </a:cubicBezTo>
                <a:cubicBezTo>
                  <a:pt x="7555735" y="-60511"/>
                  <a:pt x="7594388" y="27004"/>
                  <a:pt x="7667843" y="0"/>
                </a:cubicBezTo>
                <a:cubicBezTo>
                  <a:pt x="7741298" y="-27004"/>
                  <a:pt x="8449439" y="2093"/>
                  <a:pt x="8881672" y="0"/>
                </a:cubicBezTo>
                <a:cubicBezTo>
                  <a:pt x="8898038" y="152973"/>
                  <a:pt x="8870883" y="281790"/>
                  <a:pt x="8881672" y="543044"/>
                </a:cubicBezTo>
                <a:cubicBezTo>
                  <a:pt x="8892461" y="804298"/>
                  <a:pt x="8847243" y="935609"/>
                  <a:pt x="8881672" y="1106973"/>
                </a:cubicBezTo>
                <a:cubicBezTo>
                  <a:pt x="8916101" y="1278337"/>
                  <a:pt x="8851817" y="1430899"/>
                  <a:pt x="8881672" y="1566472"/>
                </a:cubicBezTo>
                <a:cubicBezTo>
                  <a:pt x="8911527" y="1702045"/>
                  <a:pt x="8851326" y="1870325"/>
                  <a:pt x="8881672" y="2088629"/>
                </a:cubicBezTo>
                <a:cubicBezTo>
                  <a:pt x="8611806" y="2152759"/>
                  <a:pt x="8361276" y="2026740"/>
                  <a:pt x="8200744" y="2088629"/>
                </a:cubicBezTo>
                <a:cubicBezTo>
                  <a:pt x="8040212" y="2150518"/>
                  <a:pt x="7988350" y="2062889"/>
                  <a:pt x="7875083" y="2088629"/>
                </a:cubicBezTo>
                <a:cubicBezTo>
                  <a:pt x="7761816" y="2114369"/>
                  <a:pt x="7697724" y="2078772"/>
                  <a:pt x="7549421" y="2088629"/>
                </a:cubicBezTo>
                <a:cubicBezTo>
                  <a:pt x="7401118" y="2098486"/>
                  <a:pt x="7065974" y="2068758"/>
                  <a:pt x="6779676" y="2088629"/>
                </a:cubicBezTo>
                <a:cubicBezTo>
                  <a:pt x="6493378" y="2108500"/>
                  <a:pt x="6524839" y="2077018"/>
                  <a:pt x="6454015" y="2088629"/>
                </a:cubicBezTo>
                <a:cubicBezTo>
                  <a:pt x="6383191" y="2100240"/>
                  <a:pt x="6095248" y="2081486"/>
                  <a:pt x="5950720" y="2088629"/>
                </a:cubicBezTo>
                <a:cubicBezTo>
                  <a:pt x="5806193" y="2095772"/>
                  <a:pt x="5634353" y="2032157"/>
                  <a:pt x="5447425" y="2088629"/>
                </a:cubicBezTo>
                <a:cubicBezTo>
                  <a:pt x="5260498" y="2145101"/>
                  <a:pt x="5201585" y="2073234"/>
                  <a:pt x="5121764" y="2088629"/>
                </a:cubicBezTo>
                <a:cubicBezTo>
                  <a:pt x="5041943" y="2104024"/>
                  <a:pt x="4519031" y="2039517"/>
                  <a:pt x="4352019" y="2088629"/>
                </a:cubicBezTo>
                <a:cubicBezTo>
                  <a:pt x="4185008" y="2137741"/>
                  <a:pt x="4174799" y="2086072"/>
                  <a:pt x="4026358" y="2088629"/>
                </a:cubicBezTo>
                <a:cubicBezTo>
                  <a:pt x="3877917" y="2091186"/>
                  <a:pt x="3848959" y="2068027"/>
                  <a:pt x="3700697" y="2088629"/>
                </a:cubicBezTo>
                <a:cubicBezTo>
                  <a:pt x="3552435" y="2109231"/>
                  <a:pt x="3385131" y="2041310"/>
                  <a:pt x="3197402" y="2088629"/>
                </a:cubicBezTo>
                <a:cubicBezTo>
                  <a:pt x="3009674" y="2135948"/>
                  <a:pt x="2881500" y="2062655"/>
                  <a:pt x="2694107" y="2088629"/>
                </a:cubicBezTo>
                <a:cubicBezTo>
                  <a:pt x="2506715" y="2114603"/>
                  <a:pt x="2438882" y="2074616"/>
                  <a:pt x="2368446" y="2088629"/>
                </a:cubicBezTo>
                <a:cubicBezTo>
                  <a:pt x="2298010" y="2102642"/>
                  <a:pt x="1873077" y="2018813"/>
                  <a:pt x="1687518" y="2088629"/>
                </a:cubicBezTo>
                <a:cubicBezTo>
                  <a:pt x="1501959" y="2158445"/>
                  <a:pt x="1360019" y="2042062"/>
                  <a:pt x="1095406" y="2088629"/>
                </a:cubicBezTo>
                <a:cubicBezTo>
                  <a:pt x="830793" y="2135196"/>
                  <a:pt x="849614" y="2052693"/>
                  <a:pt x="769745" y="2088629"/>
                </a:cubicBezTo>
                <a:cubicBezTo>
                  <a:pt x="689876" y="2124565"/>
                  <a:pt x="215164" y="2053638"/>
                  <a:pt x="0" y="2088629"/>
                </a:cubicBezTo>
                <a:cubicBezTo>
                  <a:pt x="-62506" y="1889993"/>
                  <a:pt x="49051" y="1773893"/>
                  <a:pt x="0" y="1524699"/>
                </a:cubicBezTo>
                <a:cubicBezTo>
                  <a:pt x="-49051" y="1275505"/>
                  <a:pt x="15465" y="1172842"/>
                  <a:pt x="0" y="1002542"/>
                </a:cubicBezTo>
                <a:cubicBezTo>
                  <a:pt x="-15465" y="832242"/>
                  <a:pt x="17544" y="685681"/>
                  <a:pt x="0" y="501271"/>
                </a:cubicBezTo>
                <a:cubicBezTo>
                  <a:pt x="-17544" y="316861"/>
                  <a:pt x="11860" y="118906"/>
                  <a:pt x="0" y="0"/>
                </a:cubicBezTo>
                <a:close/>
              </a:path>
              <a:path w="8881672" h="2088629" stroke="0" extrusionOk="0">
                <a:moveTo>
                  <a:pt x="0" y="0"/>
                </a:moveTo>
                <a:cubicBezTo>
                  <a:pt x="102745" y="-11277"/>
                  <a:pt x="172705" y="36982"/>
                  <a:pt x="325661" y="0"/>
                </a:cubicBezTo>
                <a:cubicBezTo>
                  <a:pt x="478617" y="-36982"/>
                  <a:pt x="622928" y="42953"/>
                  <a:pt x="917773" y="0"/>
                </a:cubicBezTo>
                <a:cubicBezTo>
                  <a:pt x="1212618" y="-42953"/>
                  <a:pt x="1251963" y="23692"/>
                  <a:pt x="1421068" y="0"/>
                </a:cubicBezTo>
                <a:cubicBezTo>
                  <a:pt x="1590173" y="-23692"/>
                  <a:pt x="1672970" y="33772"/>
                  <a:pt x="1746729" y="0"/>
                </a:cubicBezTo>
                <a:cubicBezTo>
                  <a:pt x="1820488" y="-33772"/>
                  <a:pt x="2180218" y="67555"/>
                  <a:pt x="2427657" y="0"/>
                </a:cubicBezTo>
                <a:cubicBezTo>
                  <a:pt x="2675096" y="-67555"/>
                  <a:pt x="2604247" y="11833"/>
                  <a:pt x="2753318" y="0"/>
                </a:cubicBezTo>
                <a:cubicBezTo>
                  <a:pt x="2902389" y="-11833"/>
                  <a:pt x="3089840" y="15056"/>
                  <a:pt x="3256613" y="0"/>
                </a:cubicBezTo>
                <a:cubicBezTo>
                  <a:pt x="3423387" y="-15056"/>
                  <a:pt x="3478144" y="21118"/>
                  <a:pt x="3582274" y="0"/>
                </a:cubicBezTo>
                <a:cubicBezTo>
                  <a:pt x="3686404" y="-21118"/>
                  <a:pt x="3810043" y="22943"/>
                  <a:pt x="3907936" y="0"/>
                </a:cubicBezTo>
                <a:cubicBezTo>
                  <a:pt x="4005829" y="-22943"/>
                  <a:pt x="4178194" y="39002"/>
                  <a:pt x="4322414" y="0"/>
                </a:cubicBezTo>
                <a:cubicBezTo>
                  <a:pt x="4466634" y="-39002"/>
                  <a:pt x="4707661" y="58445"/>
                  <a:pt x="5092159" y="0"/>
                </a:cubicBezTo>
                <a:cubicBezTo>
                  <a:pt x="5476658" y="-58445"/>
                  <a:pt x="5543617" y="34211"/>
                  <a:pt x="5773087" y="0"/>
                </a:cubicBezTo>
                <a:cubicBezTo>
                  <a:pt x="6002557" y="-34211"/>
                  <a:pt x="6015742" y="7891"/>
                  <a:pt x="6098748" y="0"/>
                </a:cubicBezTo>
                <a:cubicBezTo>
                  <a:pt x="6181754" y="-7891"/>
                  <a:pt x="6513487" y="10349"/>
                  <a:pt x="6868493" y="0"/>
                </a:cubicBezTo>
                <a:cubicBezTo>
                  <a:pt x="7223499" y="-10349"/>
                  <a:pt x="7338500" y="19885"/>
                  <a:pt x="7638238" y="0"/>
                </a:cubicBezTo>
                <a:cubicBezTo>
                  <a:pt x="7937977" y="-19885"/>
                  <a:pt x="8050782" y="5940"/>
                  <a:pt x="8230349" y="0"/>
                </a:cubicBezTo>
                <a:cubicBezTo>
                  <a:pt x="8409916" y="-5940"/>
                  <a:pt x="8634070" y="65754"/>
                  <a:pt x="8881672" y="0"/>
                </a:cubicBezTo>
                <a:cubicBezTo>
                  <a:pt x="8898335" y="246301"/>
                  <a:pt x="8863463" y="359812"/>
                  <a:pt x="8881672" y="543044"/>
                </a:cubicBezTo>
                <a:cubicBezTo>
                  <a:pt x="8899881" y="726276"/>
                  <a:pt x="8844470" y="959716"/>
                  <a:pt x="8881672" y="1065201"/>
                </a:cubicBezTo>
                <a:cubicBezTo>
                  <a:pt x="8918874" y="1170686"/>
                  <a:pt x="8861302" y="1416491"/>
                  <a:pt x="8881672" y="1545585"/>
                </a:cubicBezTo>
                <a:cubicBezTo>
                  <a:pt x="8902042" y="1674679"/>
                  <a:pt x="8840547" y="1943022"/>
                  <a:pt x="8881672" y="2088629"/>
                </a:cubicBezTo>
                <a:cubicBezTo>
                  <a:pt x="8774838" y="2109362"/>
                  <a:pt x="8648362" y="2084793"/>
                  <a:pt x="8556011" y="2088629"/>
                </a:cubicBezTo>
                <a:cubicBezTo>
                  <a:pt x="8463660" y="2092465"/>
                  <a:pt x="8321283" y="2080522"/>
                  <a:pt x="8230349" y="2088629"/>
                </a:cubicBezTo>
                <a:cubicBezTo>
                  <a:pt x="8139415" y="2096736"/>
                  <a:pt x="8021937" y="2044053"/>
                  <a:pt x="7815871" y="2088629"/>
                </a:cubicBezTo>
                <a:cubicBezTo>
                  <a:pt x="7609805" y="2133205"/>
                  <a:pt x="7338170" y="2083872"/>
                  <a:pt x="7046126" y="2088629"/>
                </a:cubicBezTo>
                <a:cubicBezTo>
                  <a:pt x="6754083" y="2093386"/>
                  <a:pt x="6613902" y="2037159"/>
                  <a:pt x="6276382" y="2088629"/>
                </a:cubicBezTo>
                <a:cubicBezTo>
                  <a:pt x="5938862" y="2140099"/>
                  <a:pt x="5962997" y="2053657"/>
                  <a:pt x="5684270" y="2088629"/>
                </a:cubicBezTo>
                <a:cubicBezTo>
                  <a:pt x="5405543" y="2123601"/>
                  <a:pt x="5414993" y="2050892"/>
                  <a:pt x="5180975" y="2088629"/>
                </a:cubicBezTo>
                <a:cubicBezTo>
                  <a:pt x="4946957" y="2126366"/>
                  <a:pt x="4862935" y="2044170"/>
                  <a:pt x="4588864" y="2088629"/>
                </a:cubicBezTo>
                <a:cubicBezTo>
                  <a:pt x="4314793" y="2133088"/>
                  <a:pt x="4328961" y="2087928"/>
                  <a:pt x="4174386" y="2088629"/>
                </a:cubicBezTo>
                <a:cubicBezTo>
                  <a:pt x="4019811" y="2089330"/>
                  <a:pt x="3794049" y="2080115"/>
                  <a:pt x="3493458" y="2088629"/>
                </a:cubicBezTo>
                <a:cubicBezTo>
                  <a:pt x="3192867" y="2097143"/>
                  <a:pt x="3226511" y="2077408"/>
                  <a:pt x="2990163" y="2088629"/>
                </a:cubicBezTo>
                <a:cubicBezTo>
                  <a:pt x="2753816" y="2099850"/>
                  <a:pt x="2629539" y="2082415"/>
                  <a:pt x="2486868" y="2088629"/>
                </a:cubicBezTo>
                <a:cubicBezTo>
                  <a:pt x="2344197" y="2094843"/>
                  <a:pt x="2233940" y="2029827"/>
                  <a:pt x="1983573" y="2088629"/>
                </a:cubicBezTo>
                <a:cubicBezTo>
                  <a:pt x="1733206" y="2147431"/>
                  <a:pt x="1707865" y="2068889"/>
                  <a:pt x="1569095" y="2088629"/>
                </a:cubicBezTo>
                <a:cubicBezTo>
                  <a:pt x="1430325" y="2108369"/>
                  <a:pt x="1202702" y="2059527"/>
                  <a:pt x="1065801" y="2088629"/>
                </a:cubicBezTo>
                <a:cubicBezTo>
                  <a:pt x="928900" y="2117731"/>
                  <a:pt x="679650" y="2056483"/>
                  <a:pt x="562506" y="2088629"/>
                </a:cubicBezTo>
                <a:cubicBezTo>
                  <a:pt x="445362" y="2120775"/>
                  <a:pt x="266564" y="2088221"/>
                  <a:pt x="0" y="2088629"/>
                </a:cubicBezTo>
                <a:cubicBezTo>
                  <a:pt x="-62945" y="1832710"/>
                  <a:pt x="10558" y="1807667"/>
                  <a:pt x="0" y="1545585"/>
                </a:cubicBezTo>
                <a:cubicBezTo>
                  <a:pt x="-10558" y="1283503"/>
                  <a:pt x="55140" y="1121892"/>
                  <a:pt x="0" y="1002542"/>
                </a:cubicBezTo>
                <a:cubicBezTo>
                  <a:pt x="-55140" y="883192"/>
                  <a:pt x="4893" y="693324"/>
                  <a:pt x="0" y="543044"/>
                </a:cubicBezTo>
                <a:cubicBezTo>
                  <a:pt x="-4893" y="392764"/>
                  <a:pt x="54371" y="269897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83422026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</p:spTree>
    <p:extLst>
      <p:ext uri="{BB962C8B-B14F-4D97-AF65-F5344CB8AC3E}">
        <p14:creationId xmlns:p14="http://schemas.microsoft.com/office/powerpoint/2010/main" val="2761136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34ED0-FB80-D1FD-563C-F27A4D77F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2060"/>
                </a:solidFill>
                <a:latin typeface="Arial Black" panose="020B0A04020102020204" pitchFamily="34" charset="0"/>
              </a:rPr>
              <a:t>Introduction</a:t>
            </a:r>
            <a:r>
              <a:rPr lang="en-US" dirty="0"/>
              <a:t>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2658ACB-6804-AB31-B09F-F82354FEDA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884199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921371C6-0036-7C47-91C5-00B81D26ED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7910" y="4045471"/>
            <a:ext cx="2857500" cy="1600200"/>
          </a:xfrm>
          <a:custGeom>
            <a:avLst/>
            <a:gdLst>
              <a:gd name="connsiteX0" fmla="*/ 0 w 2857500"/>
              <a:gd name="connsiteY0" fmla="*/ 0 h 1600200"/>
              <a:gd name="connsiteX1" fmla="*/ 514350 w 2857500"/>
              <a:gd name="connsiteY1" fmla="*/ 0 h 1600200"/>
              <a:gd name="connsiteX2" fmla="*/ 1085850 w 2857500"/>
              <a:gd name="connsiteY2" fmla="*/ 0 h 1600200"/>
              <a:gd name="connsiteX3" fmla="*/ 1571625 w 2857500"/>
              <a:gd name="connsiteY3" fmla="*/ 0 h 1600200"/>
              <a:gd name="connsiteX4" fmla="*/ 2143125 w 2857500"/>
              <a:gd name="connsiteY4" fmla="*/ 0 h 1600200"/>
              <a:gd name="connsiteX5" fmla="*/ 2857500 w 2857500"/>
              <a:gd name="connsiteY5" fmla="*/ 0 h 1600200"/>
              <a:gd name="connsiteX6" fmla="*/ 2857500 w 2857500"/>
              <a:gd name="connsiteY6" fmla="*/ 549402 h 1600200"/>
              <a:gd name="connsiteX7" fmla="*/ 2857500 w 2857500"/>
              <a:gd name="connsiteY7" fmla="*/ 1034796 h 1600200"/>
              <a:gd name="connsiteX8" fmla="*/ 2857500 w 2857500"/>
              <a:gd name="connsiteY8" fmla="*/ 1600200 h 1600200"/>
              <a:gd name="connsiteX9" fmla="*/ 2257425 w 2857500"/>
              <a:gd name="connsiteY9" fmla="*/ 1600200 h 1600200"/>
              <a:gd name="connsiteX10" fmla="*/ 1685925 w 2857500"/>
              <a:gd name="connsiteY10" fmla="*/ 1600200 h 1600200"/>
              <a:gd name="connsiteX11" fmla="*/ 1200150 w 2857500"/>
              <a:gd name="connsiteY11" fmla="*/ 1600200 h 1600200"/>
              <a:gd name="connsiteX12" fmla="*/ 714375 w 2857500"/>
              <a:gd name="connsiteY12" fmla="*/ 1600200 h 1600200"/>
              <a:gd name="connsiteX13" fmla="*/ 0 w 2857500"/>
              <a:gd name="connsiteY13" fmla="*/ 1600200 h 1600200"/>
              <a:gd name="connsiteX14" fmla="*/ 0 w 2857500"/>
              <a:gd name="connsiteY14" fmla="*/ 1082802 h 1600200"/>
              <a:gd name="connsiteX15" fmla="*/ 0 w 2857500"/>
              <a:gd name="connsiteY15" fmla="*/ 565404 h 1600200"/>
              <a:gd name="connsiteX16" fmla="*/ 0 w 2857500"/>
              <a:gd name="connsiteY16" fmla="*/ 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57500" h="1600200" fill="none" extrusionOk="0">
                <a:moveTo>
                  <a:pt x="0" y="0"/>
                </a:moveTo>
                <a:cubicBezTo>
                  <a:pt x="113215" y="-53494"/>
                  <a:pt x="340685" y="24574"/>
                  <a:pt x="514350" y="0"/>
                </a:cubicBezTo>
                <a:cubicBezTo>
                  <a:pt x="688015" y="-24574"/>
                  <a:pt x="815185" y="42694"/>
                  <a:pt x="1085850" y="0"/>
                </a:cubicBezTo>
                <a:cubicBezTo>
                  <a:pt x="1356515" y="-42694"/>
                  <a:pt x="1438468" y="33667"/>
                  <a:pt x="1571625" y="0"/>
                </a:cubicBezTo>
                <a:cubicBezTo>
                  <a:pt x="1704782" y="-33667"/>
                  <a:pt x="1923975" y="39830"/>
                  <a:pt x="2143125" y="0"/>
                </a:cubicBezTo>
                <a:cubicBezTo>
                  <a:pt x="2362275" y="-39830"/>
                  <a:pt x="2595566" y="56217"/>
                  <a:pt x="2857500" y="0"/>
                </a:cubicBezTo>
                <a:cubicBezTo>
                  <a:pt x="2858143" y="166205"/>
                  <a:pt x="2834134" y="275234"/>
                  <a:pt x="2857500" y="549402"/>
                </a:cubicBezTo>
                <a:cubicBezTo>
                  <a:pt x="2880866" y="823570"/>
                  <a:pt x="2845867" y="884675"/>
                  <a:pt x="2857500" y="1034796"/>
                </a:cubicBezTo>
                <a:cubicBezTo>
                  <a:pt x="2869133" y="1184917"/>
                  <a:pt x="2828843" y="1366156"/>
                  <a:pt x="2857500" y="1600200"/>
                </a:cubicBezTo>
                <a:cubicBezTo>
                  <a:pt x="2719829" y="1608452"/>
                  <a:pt x="2541542" y="1590789"/>
                  <a:pt x="2257425" y="1600200"/>
                </a:cubicBezTo>
                <a:cubicBezTo>
                  <a:pt x="1973309" y="1609611"/>
                  <a:pt x="1834343" y="1532057"/>
                  <a:pt x="1685925" y="1600200"/>
                </a:cubicBezTo>
                <a:cubicBezTo>
                  <a:pt x="1537507" y="1668343"/>
                  <a:pt x="1436640" y="1579345"/>
                  <a:pt x="1200150" y="1600200"/>
                </a:cubicBezTo>
                <a:cubicBezTo>
                  <a:pt x="963660" y="1621055"/>
                  <a:pt x="854355" y="1567381"/>
                  <a:pt x="714375" y="1600200"/>
                </a:cubicBezTo>
                <a:cubicBezTo>
                  <a:pt x="574396" y="1633019"/>
                  <a:pt x="206587" y="1555280"/>
                  <a:pt x="0" y="1600200"/>
                </a:cubicBezTo>
                <a:cubicBezTo>
                  <a:pt x="-15815" y="1385891"/>
                  <a:pt x="25602" y="1319251"/>
                  <a:pt x="0" y="1082802"/>
                </a:cubicBezTo>
                <a:cubicBezTo>
                  <a:pt x="-25602" y="846353"/>
                  <a:pt x="490" y="753442"/>
                  <a:pt x="0" y="565404"/>
                </a:cubicBezTo>
                <a:cubicBezTo>
                  <a:pt x="-490" y="377366"/>
                  <a:pt x="9901" y="243175"/>
                  <a:pt x="0" y="0"/>
                </a:cubicBezTo>
                <a:close/>
              </a:path>
              <a:path w="2857500" h="1600200" stroke="0" extrusionOk="0">
                <a:moveTo>
                  <a:pt x="0" y="0"/>
                </a:moveTo>
                <a:cubicBezTo>
                  <a:pt x="112246" y="-58180"/>
                  <a:pt x="277388" y="35365"/>
                  <a:pt x="542925" y="0"/>
                </a:cubicBezTo>
                <a:cubicBezTo>
                  <a:pt x="808462" y="-35365"/>
                  <a:pt x="882574" y="68027"/>
                  <a:pt x="1143000" y="0"/>
                </a:cubicBezTo>
                <a:cubicBezTo>
                  <a:pt x="1403427" y="-68027"/>
                  <a:pt x="1564455" y="56872"/>
                  <a:pt x="1685925" y="0"/>
                </a:cubicBezTo>
                <a:cubicBezTo>
                  <a:pt x="1807395" y="-56872"/>
                  <a:pt x="2134467" y="17874"/>
                  <a:pt x="2257425" y="0"/>
                </a:cubicBezTo>
                <a:cubicBezTo>
                  <a:pt x="2380383" y="-17874"/>
                  <a:pt x="2694620" y="33373"/>
                  <a:pt x="2857500" y="0"/>
                </a:cubicBezTo>
                <a:cubicBezTo>
                  <a:pt x="2888191" y="185829"/>
                  <a:pt x="2816634" y="380776"/>
                  <a:pt x="2857500" y="565404"/>
                </a:cubicBezTo>
                <a:cubicBezTo>
                  <a:pt x="2898366" y="750032"/>
                  <a:pt x="2818722" y="964900"/>
                  <a:pt x="2857500" y="1066800"/>
                </a:cubicBezTo>
                <a:cubicBezTo>
                  <a:pt x="2896278" y="1168700"/>
                  <a:pt x="2853365" y="1352982"/>
                  <a:pt x="2857500" y="1600200"/>
                </a:cubicBezTo>
                <a:cubicBezTo>
                  <a:pt x="2731335" y="1621018"/>
                  <a:pt x="2501299" y="1528215"/>
                  <a:pt x="2228850" y="1600200"/>
                </a:cubicBezTo>
                <a:cubicBezTo>
                  <a:pt x="1956401" y="1672185"/>
                  <a:pt x="1773700" y="1535266"/>
                  <a:pt x="1600200" y="1600200"/>
                </a:cubicBezTo>
                <a:cubicBezTo>
                  <a:pt x="1426700" y="1665134"/>
                  <a:pt x="1342768" y="1557396"/>
                  <a:pt x="1114425" y="1600200"/>
                </a:cubicBezTo>
                <a:cubicBezTo>
                  <a:pt x="886083" y="1643004"/>
                  <a:pt x="837567" y="1591310"/>
                  <a:pt x="571500" y="1600200"/>
                </a:cubicBezTo>
                <a:cubicBezTo>
                  <a:pt x="305433" y="1609090"/>
                  <a:pt x="263535" y="1561597"/>
                  <a:pt x="0" y="1600200"/>
                </a:cubicBezTo>
                <a:cubicBezTo>
                  <a:pt x="-39629" y="1473124"/>
                  <a:pt x="36671" y="1214450"/>
                  <a:pt x="0" y="1098804"/>
                </a:cubicBezTo>
                <a:cubicBezTo>
                  <a:pt x="-36671" y="983158"/>
                  <a:pt x="36130" y="815921"/>
                  <a:pt x="0" y="613410"/>
                </a:cubicBezTo>
                <a:cubicBezTo>
                  <a:pt x="-36130" y="410899"/>
                  <a:pt x="11525" y="162845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9295511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4C37E4-7C4D-4D6E-4D5E-6A9B0D131B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919" y="1132980"/>
            <a:ext cx="2952750" cy="1552575"/>
          </a:xfrm>
          <a:custGeom>
            <a:avLst/>
            <a:gdLst>
              <a:gd name="connsiteX0" fmla="*/ 0 w 2952750"/>
              <a:gd name="connsiteY0" fmla="*/ 0 h 1552575"/>
              <a:gd name="connsiteX1" fmla="*/ 501968 w 2952750"/>
              <a:gd name="connsiteY1" fmla="*/ 0 h 1552575"/>
              <a:gd name="connsiteX2" fmla="*/ 1033463 w 2952750"/>
              <a:gd name="connsiteY2" fmla="*/ 0 h 1552575"/>
              <a:gd name="connsiteX3" fmla="*/ 1624013 w 2952750"/>
              <a:gd name="connsiteY3" fmla="*/ 0 h 1552575"/>
              <a:gd name="connsiteX4" fmla="*/ 2244090 w 2952750"/>
              <a:gd name="connsiteY4" fmla="*/ 0 h 1552575"/>
              <a:gd name="connsiteX5" fmla="*/ 2952750 w 2952750"/>
              <a:gd name="connsiteY5" fmla="*/ 0 h 1552575"/>
              <a:gd name="connsiteX6" fmla="*/ 2952750 w 2952750"/>
              <a:gd name="connsiteY6" fmla="*/ 548577 h 1552575"/>
              <a:gd name="connsiteX7" fmla="*/ 2952750 w 2952750"/>
              <a:gd name="connsiteY7" fmla="*/ 1050576 h 1552575"/>
              <a:gd name="connsiteX8" fmla="*/ 2952750 w 2952750"/>
              <a:gd name="connsiteY8" fmla="*/ 1552575 h 1552575"/>
              <a:gd name="connsiteX9" fmla="*/ 2450783 w 2952750"/>
              <a:gd name="connsiteY9" fmla="*/ 1552575 h 1552575"/>
              <a:gd name="connsiteX10" fmla="*/ 1830705 w 2952750"/>
              <a:gd name="connsiteY10" fmla="*/ 1552575 h 1552575"/>
              <a:gd name="connsiteX11" fmla="*/ 1240155 w 2952750"/>
              <a:gd name="connsiteY11" fmla="*/ 1552575 h 1552575"/>
              <a:gd name="connsiteX12" fmla="*/ 620077 w 2952750"/>
              <a:gd name="connsiteY12" fmla="*/ 1552575 h 1552575"/>
              <a:gd name="connsiteX13" fmla="*/ 0 w 2952750"/>
              <a:gd name="connsiteY13" fmla="*/ 1552575 h 1552575"/>
              <a:gd name="connsiteX14" fmla="*/ 0 w 2952750"/>
              <a:gd name="connsiteY14" fmla="*/ 1081627 h 1552575"/>
              <a:gd name="connsiteX15" fmla="*/ 0 w 2952750"/>
              <a:gd name="connsiteY15" fmla="*/ 610680 h 1552575"/>
              <a:gd name="connsiteX16" fmla="*/ 0 w 2952750"/>
              <a:gd name="connsiteY16" fmla="*/ 0 h 1552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952750" h="1552575" fill="none" extrusionOk="0">
                <a:moveTo>
                  <a:pt x="0" y="0"/>
                </a:moveTo>
                <a:cubicBezTo>
                  <a:pt x="142998" y="-26116"/>
                  <a:pt x="369863" y="35174"/>
                  <a:pt x="501968" y="0"/>
                </a:cubicBezTo>
                <a:cubicBezTo>
                  <a:pt x="634073" y="-35174"/>
                  <a:pt x="786099" y="60981"/>
                  <a:pt x="1033463" y="0"/>
                </a:cubicBezTo>
                <a:cubicBezTo>
                  <a:pt x="1280827" y="-60981"/>
                  <a:pt x="1359599" y="42416"/>
                  <a:pt x="1624013" y="0"/>
                </a:cubicBezTo>
                <a:cubicBezTo>
                  <a:pt x="1888427" y="-42416"/>
                  <a:pt x="2000126" y="28027"/>
                  <a:pt x="2244090" y="0"/>
                </a:cubicBezTo>
                <a:cubicBezTo>
                  <a:pt x="2488054" y="-28027"/>
                  <a:pt x="2745510" y="49034"/>
                  <a:pt x="2952750" y="0"/>
                </a:cubicBezTo>
                <a:cubicBezTo>
                  <a:pt x="2995129" y="208547"/>
                  <a:pt x="2909302" y="368422"/>
                  <a:pt x="2952750" y="548577"/>
                </a:cubicBezTo>
                <a:cubicBezTo>
                  <a:pt x="2996198" y="728732"/>
                  <a:pt x="2918936" y="907881"/>
                  <a:pt x="2952750" y="1050576"/>
                </a:cubicBezTo>
                <a:cubicBezTo>
                  <a:pt x="2986564" y="1193271"/>
                  <a:pt x="2913570" y="1338684"/>
                  <a:pt x="2952750" y="1552575"/>
                </a:cubicBezTo>
                <a:cubicBezTo>
                  <a:pt x="2730970" y="1596328"/>
                  <a:pt x="2700392" y="1549350"/>
                  <a:pt x="2450783" y="1552575"/>
                </a:cubicBezTo>
                <a:cubicBezTo>
                  <a:pt x="2201174" y="1555800"/>
                  <a:pt x="2002880" y="1522536"/>
                  <a:pt x="1830705" y="1552575"/>
                </a:cubicBezTo>
                <a:cubicBezTo>
                  <a:pt x="1658530" y="1582614"/>
                  <a:pt x="1366027" y="1484265"/>
                  <a:pt x="1240155" y="1552575"/>
                </a:cubicBezTo>
                <a:cubicBezTo>
                  <a:pt x="1114283" y="1620885"/>
                  <a:pt x="929686" y="1485273"/>
                  <a:pt x="620077" y="1552575"/>
                </a:cubicBezTo>
                <a:cubicBezTo>
                  <a:pt x="310468" y="1619877"/>
                  <a:pt x="132703" y="1493464"/>
                  <a:pt x="0" y="1552575"/>
                </a:cubicBezTo>
                <a:cubicBezTo>
                  <a:pt x="-13263" y="1414616"/>
                  <a:pt x="7428" y="1308347"/>
                  <a:pt x="0" y="1081627"/>
                </a:cubicBezTo>
                <a:cubicBezTo>
                  <a:pt x="-7428" y="854907"/>
                  <a:pt x="30752" y="817784"/>
                  <a:pt x="0" y="610680"/>
                </a:cubicBezTo>
                <a:cubicBezTo>
                  <a:pt x="-30752" y="403576"/>
                  <a:pt x="25109" y="200850"/>
                  <a:pt x="0" y="0"/>
                </a:cubicBezTo>
                <a:close/>
              </a:path>
              <a:path w="2952750" h="1552575" stroke="0" extrusionOk="0">
                <a:moveTo>
                  <a:pt x="0" y="0"/>
                </a:moveTo>
                <a:cubicBezTo>
                  <a:pt x="129650" y="-38839"/>
                  <a:pt x="378876" y="8306"/>
                  <a:pt x="501968" y="0"/>
                </a:cubicBezTo>
                <a:cubicBezTo>
                  <a:pt x="625060" y="-8306"/>
                  <a:pt x="835694" y="44072"/>
                  <a:pt x="1092518" y="0"/>
                </a:cubicBezTo>
                <a:cubicBezTo>
                  <a:pt x="1349342" y="-44072"/>
                  <a:pt x="1465121" y="51210"/>
                  <a:pt x="1653540" y="0"/>
                </a:cubicBezTo>
                <a:cubicBezTo>
                  <a:pt x="1841959" y="-51210"/>
                  <a:pt x="1923346" y="56622"/>
                  <a:pt x="2185035" y="0"/>
                </a:cubicBezTo>
                <a:cubicBezTo>
                  <a:pt x="2446724" y="-56622"/>
                  <a:pt x="2721249" y="77153"/>
                  <a:pt x="2952750" y="0"/>
                </a:cubicBezTo>
                <a:cubicBezTo>
                  <a:pt x="3014203" y="220122"/>
                  <a:pt x="2926827" y="390579"/>
                  <a:pt x="2952750" y="548577"/>
                </a:cubicBezTo>
                <a:cubicBezTo>
                  <a:pt x="2978673" y="706575"/>
                  <a:pt x="2900279" y="919354"/>
                  <a:pt x="2952750" y="1035050"/>
                </a:cubicBezTo>
                <a:cubicBezTo>
                  <a:pt x="3005221" y="1150746"/>
                  <a:pt x="2916153" y="1390847"/>
                  <a:pt x="2952750" y="1552575"/>
                </a:cubicBezTo>
                <a:cubicBezTo>
                  <a:pt x="2676079" y="1552800"/>
                  <a:pt x="2506939" y="1525171"/>
                  <a:pt x="2332673" y="1552575"/>
                </a:cubicBezTo>
                <a:cubicBezTo>
                  <a:pt x="2158407" y="1579979"/>
                  <a:pt x="1980415" y="1506840"/>
                  <a:pt x="1830705" y="1552575"/>
                </a:cubicBezTo>
                <a:cubicBezTo>
                  <a:pt x="1680995" y="1598310"/>
                  <a:pt x="1563371" y="1518104"/>
                  <a:pt x="1328737" y="1552575"/>
                </a:cubicBezTo>
                <a:cubicBezTo>
                  <a:pt x="1094103" y="1587046"/>
                  <a:pt x="1037565" y="1552309"/>
                  <a:pt x="826770" y="1552575"/>
                </a:cubicBezTo>
                <a:cubicBezTo>
                  <a:pt x="615975" y="1552841"/>
                  <a:pt x="238436" y="1546388"/>
                  <a:pt x="0" y="1552575"/>
                </a:cubicBezTo>
                <a:cubicBezTo>
                  <a:pt x="-206" y="1373254"/>
                  <a:pt x="56253" y="1193656"/>
                  <a:pt x="0" y="1081627"/>
                </a:cubicBezTo>
                <a:cubicBezTo>
                  <a:pt x="-56253" y="969598"/>
                  <a:pt x="24039" y="762745"/>
                  <a:pt x="0" y="595154"/>
                </a:cubicBezTo>
                <a:cubicBezTo>
                  <a:pt x="-24039" y="427563"/>
                  <a:pt x="35212" y="144448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81548436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</p:spTree>
    <p:extLst>
      <p:ext uri="{BB962C8B-B14F-4D97-AF65-F5344CB8AC3E}">
        <p14:creationId xmlns:p14="http://schemas.microsoft.com/office/powerpoint/2010/main" val="120317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D9C8-5718-0F71-0941-0638DF8BF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2060"/>
                </a:solidFill>
                <a:latin typeface="Arial Black" panose="020B0A04020102020204" pitchFamily="34" charset="0"/>
              </a:rPr>
              <a:t>Benefits of TikTok for Business</a:t>
            </a:r>
            <a:endParaRPr lang="en-GB" sz="3200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47BD94-FE1A-6543-C149-BAF58536D9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2735981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F134DE37-904A-8323-BE3E-E6E1EED816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919" y="927516"/>
            <a:ext cx="2857500" cy="1600200"/>
          </a:xfrm>
          <a:custGeom>
            <a:avLst/>
            <a:gdLst>
              <a:gd name="connsiteX0" fmla="*/ 0 w 2857500"/>
              <a:gd name="connsiteY0" fmla="*/ 0 h 1600200"/>
              <a:gd name="connsiteX1" fmla="*/ 542925 w 2857500"/>
              <a:gd name="connsiteY1" fmla="*/ 0 h 1600200"/>
              <a:gd name="connsiteX2" fmla="*/ 1028700 w 2857500"/>
              <a:gd name="connsiteY2" fmla="*/ 0 h 1600200"/>
              <a:gd name="connsiteX3" fmla="*/ 1543050 w 2857500"/>
              <a:gd name="connsiteY3" fmla="*/ 0 h 1600200"/>
              <a:gd name="connsiteX4" fmla="*/ 2114550 w 2857500"/>
              <a:gd name="connsiteY4" fmla="*/ 0 h 1600200"/>
              <a:gd name="connsiteX5" fmla="*/ 2857500 w 2857500"/>
              <a:gd name="connsiteY5" fmla="*/ 0 h 1600200"/>
              <a:gd name="connsiteX6" fmla="*/ 2857500 w 2857500"/>
              <a:gd name="connsiteY6" fmla="*/ 501396 h 1600200"/>
              <a:gd name="connsiteX7" fmla="*/ 2857500 w 2857500"/>
              <a:gd name="connsiteY7" fmla="*/ 986790 h 1600200"/>
              <a:gd name="connsiteX8" fmla="*/ 2857500 w 2857500"/>
              <a:gd name="connsiteY8" fmla="*/ 1600200 h 1600200"/>
              <a:gd name="connsiteX9" fmla="*/ 2314575 w 2857500"/>
              <a:gd name="connsiteY9" fmla="*/ 1600200 h 1600200"/>
              <a:gd name="connsiteX10" fmla="*/ 1828800 w 2857500"/>
              <a:gd name="connsiteY10" fmla="*/ 1600200 h 1600200"/>
              <a:gd name="connsiteX11" fmla="*/ 1343025 w 2857500"/>
              <a:gd name="connsiteY11" fmla="*/ 1600200 h 1600200"/>
              <a:gd name="connsiteX12" fmla="*/ 771525 w 2857500"/>
              <a:gd name="connsiteY12" fmla="*/ 1600200 h 1600200"/>
              <a:gd name="connsiteX13" fmla="*/ 0 w 2857500"/>
              <a:gd name="connsiteY13" fmla="*/ 1600200 h 1600200"/>
              <a:gd name="connsiteX14" fmla="*/ 0 w 2857500"/>
              <a:gd name="connsiteY14" fmla="*/ 1050798 h 1600200"/>
              <a:gd name="connsiteX15" fmla="*/ 0 w 2857500"/>
              <a:gd name="connsiteY15" fmla="*/ 485394 h 1600200"/>
              <a:gd name="connsiteX16" fmla="*/ 0 w 2857500"/>
              <a:gd name="connsiteY16" fmla="*/ 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57500" h="1600200" fill="none" extrusionOk="0">
                <a:moveTo>
                  <a:pt x="0" y="0"/>
                </a:moveTo>
                <a:cubicBezTo>
                  <a:pt x="152897" y="-46471"/>
                  <a:pt x="363011" y="25223"/>
                  <a:pt x="542925" y="0"/>
                </a:cubicBezTo>
                <a:cubicBezTo>
                  <a:pt x="722840" y="-25223"/>
                  <a:pt x="922701" y="24208"/>
                  <a:pt x="1028700" y="0"/>
                </a:cubicBezTo>
                <a:cubicBezTo>
                  <a:pt x="1134699" y="-24208"/>
                  <a:pt x="1289837" y="13133"/>
                  <a:pt x="1543050" y="0"/>
                </a:cubicBezTo>
                <a:cubicBezTo>
                  <a:pt x="1796263" y="-13133"/>
                  <a:pt x="1931834" y="19090"/>
                  <a:pt x="2114550" y="0"/>
                </a:cubicBezTo>
                <a:cubicBezTo>
                  <a:pt x="2297266" y="-19090"/>
                  <a:pt x="2559899" y="30919"/>
                  <a:pt x="2857500" y="0"/>
                </a:cubicBezTo>
                <a:cubicBezTo>
                  <a:pt x="2871814" y="247185"/>
                  <a:pt x="2797963" y="276051"/>
                  <a:pt x="2857500" y="501396"/>
                </a:cubicBezTo>
                <a:cubicBezTo>
                  <a:pt x="2917037" y="726741"/>
                  <a:pt x="2819848" y="858605"/>
                  <a:pt x="2857500" y="986790"/>
                </a:cubicBezTo>
                <a:cubicBezTo>
                  <a:pt x="2895152" y="1114975"/>
                  <a:pt x="2802048" y="1469547"/>
                  <a:pt x="2857500" y="1600200"/>
                </a:cubicBezTo>
                <a:cubicBezTo>
                  <a:pt x="2691527" y="1618687"/>
                  <a:pt x="2575321" y="1574668"/>
                  <a:pt x="2314575" y="1600200"/>
                </a:cubicBezTo>
                <a:cubicBezTo>
                  <a:pt x="2053830" y="1625732"/>
                  <a:pt x="2022985" y="1571712"/>
                  <a:pt x="1828800" y="1600200"/>
                </a:cubicBezTo>
                <a:cubicBezTo>
                  <a:pt x="1634615" y="1628688"/>
                  <a:pt x="1528029" y="1578307"/>
                  <a:pt x="1343025" y="1600200"/>
                </a:cubicBezTo>
                <a:cubicBezTo>
                  <a:pt x="1158022" y="1622093"/>
                  <a:pt x="1025991" y="1541373"/>
                  <a:pt x="771525" y="1600200"/>
                </a:cubicBezTo>
                <a:cubicBezTo>
                  <a:pt x="517059" y="1659027"/>
                  <a:pt x="189331" y="1578586"/>
                  <a:pt x="0" y="1600200"/>
                </a:cubicBezTo>
                <a:cubicBezTo>
                  <a:pt x="-40471" y="1412919"/>
                  <a:pt x="21283" y="1308144"/>
                  <a:pt x="0" y="1050798"/>
                </a:cubicBezTo>
                <a:cubicBezTo>
                  <a:pt x="-21283" y="793452"/>
                  <a:pt x="886" y="658576"/>
                  <a:pt x="0" y="485394"/>
                </a:cubicBezTo>
                <a:cubicBezTo>
                  <a:pt x="-886" y="312212"/>
                  <a:pt x="11549" y="167237"/>
                  <a:pt x="0" y="0"/>
                </a:cubicBezTo>
                <a:close/>
              </a:path>
              <a:path w="2857500" h="1600200" stroke="0" extrusionOk="0">
                <a:moveTo>
                  <a:pt x="0" y="0"/>
                </a:moveTo>
                <a:cubicBezTo>
                  <a:pt x="242428" y="-21610"/>
                  <a:pt x="338131" y="12219"/>
                  <a:pt x="628650" y="0"/>
                </a:cubicBezTo>
                <a:cubicBezTo>
                  <a:pt x="919169" y="-12219"/>
                  <a:pt x="1077747" y="29817"/>
                  <a:pt x="1228725" y="0"/>
                </a:cubicBezTo>
                <a:cubicBezTo>
                  <a:pt x="1379704" y="-29817"/>
                  <a:pt x="1564988" y="25659"/>
                  <a:pt x="1743075" y="0"/>
                </a:cubicBezTo>
                <a:cubicBezTo>
                  <a:pt x="1921162" y="-25659"/>
                  <a:pt x="2386409" y="69048"/>
                  <a:pt x="2857500" y="0"/>
                </a:cubicBezTo>
                <a:cubicBezTo>
                  <a:pt x="2890775" y="113034"/>
                  <a:pt x="2816068" y="369251"/>
                  <a:pt x="2857500" y="517398"/>
                </a:cubicBezTo>
                <a:cubicBezTo>
                  <a:pt x="2898932" y="665545"/>
                  <a:pt x="2838331" y="878055"/>
                  <a:pt x="2857500" y="1066800"/>
                </a:cubicBezTo>
                <a:cubicBezTo>
                  <a:pt x="2876669" y="1255545"/>
                  <a:pt x="2811379" y="1419607"/>
                  <a:pt x="2857500" y="1600200"/>
                </a:cubicBezTo>
                <a:cubicBezTo>
                  <a:pt x="2580977" y="1654198"/>
                  <a:pt x="2514890" y="1594527"/>
                  <a:pt x="2257425" y="1600200"/>
                </a:cubicBezTo>
                <a:cubicBezTo>
                  <a:pt x="1999961" y="1605873"/>
                  <a:pt x="1892891" y="1577661"/>
                  <a:pt x="1771650" y="1600200"/>
                </a:cubicBezTo>
                <a:cubicBezTo>
                  <a:pt x="1650409" y="1622739"/>
                  <a:pt x="1435408" y="1563952"/>
                  <a:pt x="1228725" y="1600200"/>
                </a:cubicBezTo>
                <a:cubicBezTo>
                  <a:pt x="1022042" y="1636448"/>
                  <a:pt x="850361" y="1571343"/>
                  <a:pt x="742950" y="1600200"/>
                </a:cubicBezTo>
                <a:cubicBezTo>
                  <a:pt x="635540" y="1629057"/>
                  <a:pt x="219731" y="1524014"/>
                  <a:pt x="0" y="1600200"/>
                </a:cubicBezTo>
                <a:cubicBezTo>
                  <a:pt x="-41887" y="1467744"/>
                  <a:pt x="23471" y="1228213"/>
                  <a:pt x="0" y="1034796"/>
                </a:cubicBezTo>
                <a:cubicBezTo>
                  <a:pt x="-23471" y="841379"/>
                  <a:pt x="49072" y="659838"/>
                  <a:pt x="0" y="501396"/>
                </a:cubicBezTo>
                <a:cubicBezTo>
                  <a:pt x="-49072" y="342954"/>
                  <a:pt x="11687" y="220955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99290066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9305B9-6268-16E6-4F70-1439F0999D5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8423" y="4422648"/>
            <a:ext cx="2924175" cy="1562100"/>
          </a:xfrm>
          <a:custGeom>
            <a:avLst/>
            <a:gdLst>
              <a:gd name="connsiteX0" fmla="*/ 0 w 2924175"/>
              <a:gd name="connsiteY0" fmla="*/ 0 h 1562100"/>
              <a:gd name="connsiteX1" fmla="*/ 584835 w 2924175"/>
              <a:gd name="connsiteY1" fmla="*/ 0 h 1562100"/>
              <a:gd name="connsiteX2" fmla="*/ 1198912 w 2924175"/>
              <a:gd name="connsiteY2" fmla="*/ 0 h 1562100"/>
              <a:gd name="connsiteX3" fmla="*/ 1696022 w 2924175"/>
              <a:gd name="connsiteY3" fmla="*/ 0 h 1562100"/>
              <a:gd name="connsiteX4" fmla="*/ 2251615 w 2924175"/>
              <a:gd name="connsiteY4" fmla="*/ 0 h 1562100"/>
              <a:gd name="connsiteX5" fmla="*/ 2924175 w 2924175"/>
              <a:gd name="connsiteY5" fmla="*/ 0 h 1562100"/>
              <a:gd name="connsiteX6" fmla="*/ 2924175 w 2924175"/>
              <a:gd name="connsiteY6" fmla="*/ 473837 h 1562100"/>
              <a:gd name="connsiteX7" fmla="*/ 2924175 w 2924175"/>
              <a:gd name="connsiteY7" fmla="*/ 947674 h 1562100"/>
              <a:gd name="connsiteX8" fmla="*/ 2924175 w 2924175"/>
              <a:gd name="connsiteY8" fmla="*/ 1562100 h 1562100"/>
              <a:gd name="connsiteX9" fmla="*/ 2310098 w 2924175"/>
              <a:gd name="connsiteY9" fmla="*/ 1562100 h 1562100"/>
              <a:gd name="connsiteX10" fmla="*/ 1754505 w 2924175"/>
              <a:gd name="connsiteY10" fmla="*/ 1562100 h 1562100"/>
              <a:gd name="connsiteX11" fmla="*/ 1198912 w 2924175"/>
              <a:gd name="connsiteY11" fmla="*/ 1562100 h 1562100"/>
              <a:gd name="connsiteX12" fmla="*/ 672560 w 2924175"/>
              <a:gd name="connsiteY12" fmla="*/ 1562100 h 1562100"/>
              <a:gd name="connsiteX13" fmla="*/ 0 w 2924175"/>
              <a:gd name="connsiteY13" fmla="*/ 1562100 h 1562100"/>
              <a:gd name="connsiteX14" fmla="*/ 0 w 2924175"/>
              <a:gd name="connsiteY14" fmla="*/ 1010158 h 1562100"/>
              <a:gd name="connsiteX15" fmla="*/ 0 w 2924175"/>
              <a:gd name="connsiteY15" fmla="*/ 458216 h 1562100"/>
              <a:gd name="connsiteX16" fmla="*/ 0 w 2924175"/>
              <a:gd name="connsiteY16" fmla="*/ 0 h 1562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924175" h="1562100" fill="none" extrusionOk="0">
                <a:moveTo>
                  <a:pt x="0" y="0"/>
                </a:moveTo>
                <a:cubicBezTo>
                  <a:pt x="204124" y="-58583"/>
                  <a:pt x="421663" y="45287"/>
                  <a:pt x="584835" y="0"/>
                </a:cubicBezTo>
                <a:cubicBezTo>
                  <a:pt x="748007" y="-45287"/>
                  <a:pt x="1067521" y="67571"/>
                  <a:pt x="1198912" y="0"/>
                </a:cubicBezTo>
                <a:cubicBezTo>
                  <a:pt x="1330303" y="-67571"/>
                  <a:pt x="1573725" y="57430"/>
                  <a:pt x="1696022" y="0"/>
                </a:cubicBezTo>
                <a:cubicBezTo>
                  <a:pt x="1818319" y="-57430"/>
                  <a:pt x="1979399" y="15637"/>
                  <a:pt x="2251615" y="0"/>
                </a:cubicBezTo>
                <a:cubicBezTo>
                  <a:pt x="2523831" y="-15637"/>
                  <a:pt x="2613446" y="12513"/>
                  <a:pt x="2924175" y="0"/>
                </a:cubicBezTo>
                <a:cubicBezTo>
                  <a:pt x="2942605" y="198575"/>
                  <a:pt x="2894471" y="376829"/>
                  <a:pt x="2924175" y="473837"/>
                </a:cubicBezTo>
                <a:cubicBezTo>
                  <a:pt x="2953879" y="570845"/>
                  <a:pt x="2918381" y="807872"/>
                  <a:pt x="2924175" y="947674"/>
                </a:cubicBezTo>
                <a:cubicBezTo>
                  <a:pt x="2929969" y="1087476"/>
                  <a:pt x="2878259" y="1256921"/>
                  <a:pt x="2924175" y="1562100"/>
                </a:cubicBezTo>
                <a:cubicBezTo>
                  <a:pt x="2729517" y="1601816"/>
                  <a:pt x="2447619" y="1528118"/>
                  <a:pt x="2310098" y="1562100"/>
                </a:cubicBezTo>
                <a:cubicBezTo>
                  <a:pt x="2172577" y="1596082"/>
                  <a:pt x="1922353" y="1515766"/>
                  <a:pt x="1754505" y="1562100"/>
                </a:cubicBezTo>
                <a:cubicBezTo>
                  <a:pt x="1586657" y="1608434"/>
                  <a:pt x="1351617" y="1514840"/>
                  <a:pt x="1198912" y="1562100"/>
                </a:cubicBezTo>
                <a:cubicBezTo>
                  <a:pt x="1046207" y="1609360"/>
                  <a:pt x="871696" y="1518185"/>
                  <a:pt x="672560" y="1562100"/>
                </a:cubicBezTo>
                <a:cubicBezTo>
                  <a:pt x="473424" y="1606015"/>
                  <a:pt x="224396" y="1536140"/>
                  <a:pt x="0" y="1562100"/>
                </a:cubicBezTo>
                <a:cubicBezTo>
                  <a:pt x="-25458" y="1420036"/>
                  <a:pt x="12701" y="1173795"/>
                  <a:pt x="0" y="1010158"/>
                </a:cubicBezTo>
                <a:cubicBezTo>
                  <a:pt x="-12701" y="846521"/>
                  <a:pt x="9263" y="626605"/>
                  <a:pt x="0" y="458216"/>
                </a:cubicBezTo>
                <a:cubicBezTo>
                  <a:pt x="-9263" y="289827"/>
                  <a:pt x="41551" y="144322"/>
                  <a:pt x="0" y="0"/>
                </a:cubicBezTo>
                <a:close/>
              </a:path>
              <a:path w="2924175" h="1562100" stroke="0" extrusionOk="0">
                <a:moveTo>
                  <a:pt x="0" y="0"/>
                </a:moveTo>
                <a:cubicBezTo>
                  <a:pt x="171999" y="-9151"/>
                  <a:pt x="388029" y="46729"/>
                  <a:pt x="497110" y="0"/>
                </a:cubicBezTo>
                <a:cubicBezTo>
                  <a:pt x="606191" y="-46729"/>
                  <a:pt x="840571" y="29639"/>
                  <a:pt x="1052703" y="0"/>
                </a:cubicBezTo>
                <a:cubicBezTo>
                  <a:pt x="1264835" y="-29639"/>
                  <a:pt x="1472722" y="36816"/>
                  <a:pt x="1637538" y="0"/>
                </a:cubicBezTo>
                <a:cubicBezTo>
                  <a:pt x="1802355" y="-36816"/>
                  <a:pt x="1934131" y="7396"/>
                  <a:pt x="2134648" y="0"/>
                </a:cubicBezTo>
                <a:cubicBezTo>
                  <a:pt x="2335165" y="-7396"/>
                  <a:pt x="2535481" y="94007"/>
                  <a:pt x="2924175" y="0"/>
                </a:cubicBezTo>
                <a:cubicBezTo>
                  <a:pt x="2955016" y="160658"/>
                  <a:pt x="2905698" y="370848"/>
                  <a:pt x="2924175" y="473837"/>
                </a:cubicBezTo>
                <a:cubicBezTo>
                  <a:pt x="2942652" y="576826"/>
                  <a:pt x="2872310" y="846721"/>
                  <a:pt x="2924175" y="994537"/>
                </a:cubicBezTo>
                <a:cubicBezTo>
                  <a:pt x="2976040" y="1142353"/>
                  <a:pt x="2868220" y="1443621"/>
                  <a:pt x="2924175" y="1562100"/>
                </a:cubicBezTo>
                <a:cubicBezTo>
                  <a:pt x="2730368" y="1595351"/>
                  <a:pt x="2530389" y="1524384"/>
                  <a:pt x="2310098" y="1562100"/>
                </a:cubicBezTo>
                <a:cubicBezTo>
                  <a:pt x="2089807" y="1599816"/>
                  <a:pt x="2029874" y="1554714"/>
                  <a:pt x="1754505" y="1562100"/>
                </a:cubicBezTo>
                <a:cubicBezTo>
                  <a:pt x="1479136" y="1569486"/>
                  <a:pt x="1355952" y="1494869"/>
                  <a:pt x="1140428" y="1562100"/>
                </a:cubicBezTo>
                <a:cubicBezTo>
                  <a:pt x="924904" y="1629331"/>
                  <a:pt x="681228" y="1545504"/>
                  <a:pt x="526351" y="1562100"/>
                </a:cubicBezTo>
                <a:cubicBezTo>
                  <a:pt x="371474" y="1578696"/>
                  <a:pt x="131353" y="1527829"/>
                  <a:pt x="0" y="1562100"/>
                </a:cubicBezTo>
                <a:cubicBezTo>
                  <a:pt x="-20999" y="1366109"/>
                  <a:pt x="40938" y="1276047"/>
                  <a:pt x="0" y="1088263"/>
                </a:cubicBezTo>
                <a:cubicBezTo>
                  <a:pt x="-40938" y="900479"/>
                  <a:pt x="15636" y="723045"/>
                  <a:pt x="0" y="551942"/>
                </a:cubicBezTo>
                <a:cubicBezTo>
                  <a:pt x="-15636" y="380839"/>
                  <a:pt x="66217" y="111258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32064390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</p:spTree>
    <p:extLst>
      <p:ext uri="{BB962C8B-B14F-4D97-AF65-F5344CB8AC3E}">
        <p14:creationId xmlns:p14="http://schemas.microsoft.com/office/powerpoint/2010/main" val="3756357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B2F1A-57CF-1651-8A2C-014BA52F2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Arial Black" panose="020B0A04020102020204" pitchFamily="34" charset="0"/>
              </a:rPr>
              <a:t>Potential Drawbacks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B5E5721-A940-29A9-618C-4B461AB27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396425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65EB77FC-0F51-B54D-8E68-03BE2C0E14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948" y="4059289"/>
            <a:ext cx="2466975" cy="1857375"/>
          </a:xfrm>
          <a:custGeom>
            <a:avLst/>
            <a:gdLst>
              <a:gd name="connsiteX0" fmla="*/ 0 w 2466975"/>
              <a:gd name="connsiteY0" fmla="*/ 0 h 1857375"/>
              <a:gd name="connsiteX1" fmla="*/ 542735 w 2466975"/>
              <a:gd name="connsiteY1" fmla="*/ 0 h 1857375"/>
              <a:gd name="connsiteX2" fmla="*/ 1011460 w 2466975"/>
              <a:gd name="connsiteY2" fmla="*/ 0 h 1857375"/>
              <a:gd name="connsiteX3" fmla="*/ 1480185 w 2466975"/>
              <a:gd name="connsiteY3" fmla="*/ 0 h 1857375"/>
              <a:gd name="connsiteX4" fmla="*/ 1998250 w 2466975"/>
              <a:gd name="connsiteY4" fmla="*/ 0 h 1857375"/>
              <a:gd name="connsiteX5" fmla="*/ 2466975 w 2466975"/>
              <a:gd name="connsiteY5" fmla="*/ 0 h 1857375"/>
              <a:gd name="connsiteX6" fmla="*/ 2466975 w 2466975"/>
              <a:gd name="connsiteY6" fmla="*/ 482918 h 1857375"/>
              <a:gd name="connsiteX7" fmla="*/ 2466975 w 2466975"/>
              <a:gd name="connsiteY7" fmla="*/ 910114 h 1857375"/>
              <a:gd name="connsiteX8" fmla="*/ 2466975 w 2466975"/>
              <a:gd name="connsiteY8" fmla="*/ 1337310 h 1857375"/>
              <a:gd name="connsiteX9" fmla="*/ 2466975 w 2466975"/>
              <a:gd name="connsiteY9" fmla="*/ 1857375 h 1857375"/>
              <a:gd name="connsiteX10" fmla="*/ 1973580 w 2466975"/>
              <a:gd name="connsiteY10" fmla="*/ 1857375 h 1857375"/>
              <a:gd name="connsiteX11" fmla="*/ 1480185 w 2466975"/>
              <a:gd name="connsiteY11" fmla="*/ 1857375 h 1857375"/>
              <a:gd name="connsiteX12" fmla="*/ 1060799 w 2466975"/>
              <a:gd name="connsiteY12" fmla="*/ 1857375 h 1857375"/>
              <a:gd name="connsiteX13" fmla="*/ 567404 w 2466975"/>
              <a:gd name="connsiteY13" fmla="*/ 1857375 h 1857375"/>
              <a:gd name="connsiteX14" fmla="*/ 0 w 2466975"/>
              <a:gd name="connsiteY14" fmla="*/ 1857375 h 1857375"/>
              <a:gd name="connsiteX15" fmla="*/ 0 w 2466975"/>
              <a:gd name="connsiteY15" fmla="*/ 1430179 h 1857375"/>
              <a:gd name="connsiteX16" fmla="*/ 0 w 2466975"/>
              <a:gd name="connsiteY16" fmla="*/ 984409 h 1857375"/>
              <a:gd name="connsiteX17" fmla="*/ 0 w 2466975"/>
              <a:gd name="connsiteY17" fmla="*/ 575786 h 1857375"/>
              <a:gd name="connsiteX18" fmla="*/ 0 w 2466975"/>
              <a:gd name="connsiteY18" fmla="*/ 0 h 1857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466975" h="1857375" fill="none" extrusionOk="0">
                <a:moveTo>
                  <a:pt x="0" y="0"/>
                </a:moveTo>
                <a:cubicBezTo>
                  <a:pt x="255586" y="-6691"/>
                  <a:pt x="392049" y="24802"/>
                  <a:pt x="542735" y="0"/>
                </a:cubicBezTo>
                <a:cubicBezTo>
                  <a:pt x="693421" y="-24802"/>
                  <a:pt x="903911" y="49881"/>
                  <a:pt x="1011460" y="0"/>
                </a:cubicBezTo>
                <a:cubicBezTo>
                  <a:pt x="1119010" y="-49881"/>
                  <a:pt x="1323491" y="1600"/>
                  <a:pt x="1480185" y="0"/>
                </a:cubicBezTo>
                <a:cubicBezTo>
                  <a:pt x="1636879" y="-1600"/>
                  <a:pt x="1870269" y="8426"/>
                  <a:pt x="1998250" y="0"/>
                </a:cubicBezTo>
                <a:cubicBezTo>
                  <a:pt x="2126232" y="-8426"/>
                  <a:pt x="2265012" y="49513"/>
                  <a:pt x="2466975" y="0"/>
                </a:cubicBezTo>
                <a:cubicBezTo>
                  <a:pt x="2494811" y="120895"/>
                  <a:pt x="2417524" y="276913"/>
                  <a:pt x="2466975" y="482918"/>
                </a:cubicBezTo>
                <a:cubicBezTo>
                  <a:pt x="2516426" y="688923"/>
                  <a:pt x="2422741" y="766045"/>
                  <a:pt x="2466975" y="910114"/>
                </a:cubicBezTo>
                <a:cubicBezTo>
                  <a:pt x="2511209" y="1054183"/>
                  <a:pt x="2446792" y="1213226"/>
                  <a:pt x="2466975" y="1337310"/>
                </a:cubicBezTo>
                <a:cubicBezTo>
                  <a:pt x="2487158" y="1461394"/>
                  <a:pt x="2418608" y="1631729"/>
                  <a:pt x="2466975" y="1857375"/>
                </a:cubicBezTo>
                <a:cubicBezTo>
                  <a:pt x="2315569" y="1888746"/>
                  <a:pt x="2183802" y="1829254"/>
                  <a:pt x="1973580" y="1857375"/>
                </a:cubicBezTo>
                <a:cubicBezTo>
                  <a:pt x="1763358" y="1885496"/>
                  <a:pt x="1659215" y="1803230"/>
                  <a:pt x="1480185" y="1857375"/>
                </a:cubicBezTo>
                <a:cubicBezTo>
                  <a:pt x="1301155" y="1911520"/>
                  <a:pt x="1207117" y="1812430"/>
                  <a:pt x="1060799" y="1857375"/>
                </a:cubicBezTo>
                <a:cubicBezTo>
                  <a:pt x="914481" y="1902320"/>
                  <a:pt x="790462" y="1829246"/>
                  <a:pt x="567404" y="1857375"/>
                </a:cubicBezTo>
                <a:cubicBezTo>
                  <a:pt x="344346" y="1885504"/>
                  <a:pt x="151001" y="1800680"/>
                  <a:pt x="0" y="1857375"/>
                </a:cubicBezTo>
                <a:cubicBezTo>
                  <a:pt x="-11615" y="1764204"/>
                  <a:pt x="13185" y="1593580"/>
                  <a:pt x="0" y="1430179"/>
                </a:cubicBezTo>
                <a:cubicBezTo>
                  <a:pt x="-13185" y="1266778"/>
                  <a:pt x="32610" y="1124520"/>
                  <a:pt x="0" y="984409"/>
                </a:cubicBezTo>
                <a:cubicBezTo>
                  <a:pt x="-32610" y="844298"/>
                  <a:pt x="39771" y="777163"/>
                  <a:pt x="0" y="575786"/>
                </a:cubicBezTo>
                <a:cubicBezTo>
                  <a:pt x="-39771" y="374409"/>
                  <a:pt x="5528" y="140713"/>
                  <a:pt x="0" y="0"/>
                </a:cubicBezTo>
                <a:close/>
              </a:path>
              <a:path w="2466975" h="1857375" stroke="0" extrusionOk="0">
                <a:moveTo>
                  <a:pt x="0" y="0"/>
                </a:moveTo>
                <a:cubicBezTo>
                  <a:pt x="139923" y="-47261"/>
                  <a:pt x="243520" y="7878"/>
                  <a:pt x="419386" y="0"/>
                </a:cubicBezTo>
                <a:cubicBezTo>
                  <a:pt x="595252" y="-7878"/>
                  <a:pt x="705243" y="14991"/>
                  <a:pt x="838772" y="0"/>
                </a:cubicBezTo>
                <a:cubicBezTo>
                  <a:pt x="972301" y="-14991"/>
                  <a:pt x="1102061" y="39264"/>
                  <a:pt x="1282827" y="0"/>
                </a:cubicBezTo>
                <a:cubicBezTo>
                  <a:pt x="1463594" y="-39264"/>
                  <a:pt x="1549725" y="9699"/>
                  <a:pt x="1776222" y="0"/>
                </a:cubicBezTo>
                <a:cubicBezTo>
                  <a:pt x="2002720" y="-9699"/>
                  <a:pt x="2305587" y="78348"/>
                  <a:pt x="2466975" y="0"/>
                </a:cubicBezTo>
                <a:cubicBezTo>
                  <a:pt x="2501196" y="236153"/>
                  <a:pt x="2439085" y="346353"/>
                  <a:pt x="2466975" y="482918"/>
                </a:cubicBezTo>
                <a:cubicBezTo>
                  <a:pt x="2494865" y="619483"/>
                  <a:pt x="2430679" y="851072"/>
                  <a:pt x="2466975" y="984409"/>
                </a:cubicBezTo>
                <a:cubicBezTo>
                  <a:pt x="2503271" y="1117746"/>
                  <a:pt x="2402757" y="1557178"/>
                  <a:pt x="2466975" y="1857375"/>
                </a:cubicBezTo>
                <a:cubicBezTo>
                  <a:pt x="2357840" y="1880860"/>
                  <a:pt x="2226097" y="1844782"/>
                  <a:pt x="2022919" y="1857375"/>
                </a:cubicBezTo>
                <a:cubicBezTo>
                  <a:pt x="1819741" y="1869968"/>
                  <a:pt x="1617502" y="1834923"/>
                  <a:pt x="1480185" y="1857375"/>
                </a:cubicBezTo>
                <a:cubicBezTo>
                  <a:pt x="1342868" y="1879827"/>
                  <a:pt x="1165739" y="1846815"/>
                  <a:pt x="1060799" y="1857375"/>
                </a:cubicBezTo>
                <a:cubicBezTo>
                  <a:pt x="955859" y="1867935"/>
                  <a:pt x="796951" y="1832526"/>
                  <a:pt x="616744" y="1857375"/>
                </a:cubicBezTo>
                <a:cubicBezTo>
                  <a:pt x="436537" y="1882224"/>
                  <a:pt x="290666" y="1825220"/>
                  <a:pt x="0" y="1857375"/>
                </a:cubicBezTo>
                <a:cubicBezTo>
                  <a:pt x="-20965" y="1752157"/>
                  <a:pt x="35793" y="1582888"/>
                  <a:pt x="0" y="1430179"/>
                </a:cubicBezTo>
                <a:cubicBezTo>
                  <a:pt x="-35793" y="1277470"/>
                  <a:pt x="6512" y="1107352"/>
                  <a:pt x="0" y="1021556"/>
                </a:cubicBezTo>
                <a:cubicBezTo>
                  <a:pt x="-6512" y="935760"/>
                  <a:pt x="38681" y="786836"/>
                  <a:pt x="0" y="612934"/>
                </a:cubicBezTo>
                <a:cubicBezTo>
                  <a:pt x="-38681" y="439032"/>
                  <a:pt x="4412" y="246793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62977925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</p:spTree>
    <p:extLst>
      <p:ext uri="{BB962C8B-B14F-4D97-AF65-F5344CB8AC3E}">
        <p14:creationId xmlns:p14="http://schemas.microsoft.com/office/powerpoint/2010/main" val="2871897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B6FFC-F7B3-0556-6B39-C5797DD3E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Arial Black" panose="020B0A04020102020204" pitchFamily="34" charset="0"/>
              </a:rPr>
              <a:t>Ethical Implications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111F2E-D30A-2630-16D2-2AD2C1CDD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51203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FE5A34AC-8801-05C4-81FE-07498CAE15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0186" y="4157750"/>
            <a:ext cx="2962275" cy="1543050"/>
          </a:xfrm>
          <a:custGeom>
            <a:avLst/>
            <a:gdLst>
              <a:gd name="connsiteX0" fmla="*/ 0 w 2962275"/>
              <a:gd name="connsiteY0" fmla="*/ 0 h 1543050"/>
              <a:gd name="connsiteX1" fmla="*/ 622078 w 2962275"/>
              <a:gd name="connsiteY1" fmla="*/ 0 h 1543050"/>
              <a:gd name="connsiteX2" fmla="*/ 1244156 w 2962275"/>
              <a:gd name="connsiteY2" fmla="*/ 0 h 1543050"/>
              <a:gd name="connsiteX3" fmla="*/ 1806988 w 2962275"/>
              <a:gd name="connsiteY3" fmla="*/ 0 h 1543050"/>
              <a:gd name="connsiteX4" fmla="*/ 2399443 w 2962275"/>
              <a:gd name="connsiteY4" fmla="*/ 0 h 1543050"/>
              <a:gd name="connsiteX5" fmla="*/ 2962275 w 2962275"/>
              <a:gd name="connsiteY5" fmla="*/ 0 h 1543050"/>
              <a:gd name="connsiteX6" fmla="*/ 2962275 w 2962275"/>
              <a:gd name="connsiteY6" fmla="*/ 545211 h 1543050"/>
              <a:gd name="connsiteX7" fmla="*/ 2962275 w 2962275"/>
              <a:gd name="connsiteY7" fmla="*/ 1028700 h 1543050"/>
              <a:gd name="connsiteX8" fmla="*/ 2962275 w 2962275"/>
              <a:gd name="connsiteY8" fmla="*/ 1543050 h 1543050"/>
              <a:gd name="connsiteX9" fmla="*/ 2429066 w 2962275"/>
              <a:gd name="connsiteY9" fmla="*/ 1543050 h 1543050"/>
              <a:gd name="connsiteX10" fmla="*/ 1836611 w 2962275"/>
              <a:gd name="connsiteY10" fmla="*/ 1543050 h 1543050"/>
              <a:gd name="connsiteX11" fmla="*/ 1244155 w 2962275"/>
              <a:gd name="connsiteY11" fmla="*/ 1543050 h 1543050"/>
              <a:gd name="connsiteX12" fmla="*/ 622078 w 2962275"/>
              <a:gd name="connsiteY12" fmla="*/ 1543050 h 1543050"/>
              <a:gd name="connsiteX13" fmla="*/ 0 w 2962275"/>
              <a:gd name="connsiteY13" fmla="*/ 1543050 h 1543050"/>
              <a:gd name="connsiteX14" fmla="*/ 0 w 2962275"/>
              <a:gd name="connsiteY14" fmla="*/ 1059561 h 1543050"/>
              <a:gd name="connsiteX15" fmla="*/ 0 w 2962275"/>
              <a:gd name="connsiteY15" fmla="*/ 560642 h 1543050"/>
              <a:gd name="connsiteX16" fmla="*/ 0 w 2962275"/>
              <a:gd name="connsiteY16" fmla="*/ 0 h 1543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962275" h="1543050" fill="none" extrusionOk="0">
                <a:moveTo>
                  <a:pt x="0" y="0"/>
                </a:moveTo>
                <a:cubicBezTo>
                  <a:pt x="163241" y="-3212"/>
                  <a:pt x="354566" y="63376"/>
                  <a:pt x="622078" y="0"/>
                </a:cubicBezTo>
                <a:cubicBezTo>
                  <a:pt x="889590" y="-63376"/>
                  <a:pt x="1025480" y="67898"/>
                  <a:pt x="1244156" y="0"/>
                </a:cubicBezTo>
                <a:cubicBezTo>
                  <a:pt x="1462832" y="-67898"/>
                  <a:pt x="1615624" y="26766"/>
                  <a:pt x="1806988" y="0"/>
                </a:cubicBezTo>
                <a:cubicBezTo>
                  <a:pt x="1998352" y="-26766"/>
                  <a:pt x="2200519" y="11439"/>
                  <a:pt x="2399443" y="0"/>
                </a:cubicBezTo>
                <a:cubicBezTo>
                  <a:pt x="2598368" y="-11439"/>
                  <a:pt x="2725737" y="37841"/>
                  <a:pt x="2962275" y="0"/>
                </a:cubicBezTo>
                <a:cubicBezTo>
                  <a:pt x="2978536" y="160399"/>
                  <a:pt x="2901811" y="392965"/>
                  <a:pt x="2962275" y="545211"/>
                </a:cubicBezTo>
                <a:cubicBezTo>
                  <a:pt x="3022739" y="697457"/>
                  <a:pt x="2939163" y="819643"/>
                  <a:pt x="2962275" y="1028700"/>
                </a:cubicBezTo>
                <a:cubicBezTo>
                  <a:pt x="2985387" y="1237757"/>
                  <a:pt x="2925349" y="1370198"/>
                  <a:pt x="2962275" y="1543050"/>
                </a:cubicBezTo>
                <a:cubicBezTo>
                  <a:pt x="2744347" y="1605338"/>
                  <a:pt x="2545805" y="1516372"/>
                  <a:pt x="2429066" y="1543050"/>
                </a:cubicBezTo>
                <a:cubicBezTo>
                  <a:pt x="2312327" y="1569728"/>
                  <a:pt x="2047371" y="1482031"/>
                  <a:pt x="1836611" y="1543050"/>
                </a:cubicBezTo>
                <a:cubicBezTo>
                  <a:pt x="1625851" y="1604069"/>
                  <a:pt x="1520563" y="1472613"/>
                  <a:pt x="1244155" y="1543050"/>
                </a:cubicBezTo>
                <a:cubicBezTo>
                  <a:pt x="967747" y="1613487"/>
                  <a:pt x="878895" y="1474822"/>
                  <a:pt x="622078" y="1543050"/>
                </a:cubicBezTo>
                <a:cubicBezTo>
                  <a:pt x="365261" y="1611278"/>
                  <a:pt x="125677" y="1497686"/>
                  <a:pt x="0" y="1543050"/>
                </a:cubicBezTo>
                <a:cubicBezTo>
                  <a:pt x="-57490" y="1402043"/>
                  <a:pt x="17886" y="1169893"/>
                  <a:pt x="0" y="1059561"/>
                </a:cubicBezTo>
                <a:cubicBezTo>
                  <a:pt x="-17886" y="949229"/>
                  <a:pt x="15185" y="767606"/>
                  <a:pt x="0" y="560642"/>
                </a:cubicBezTo>
                <a:cubicBezTo>
                  <a:pt x="-15185" y="353678"/>
                  <a:pt x="33696" y="215912"/>
                  <a:pt x="0" y="0"/>
                </a:cubicBezTo>
                <a:close/>
              </a:path>
              <a:path w="2962275" h="1543050" stroke="0" extrusionOk="0">
                <a:moveTo>
                  <a:pt x="0" y="0"/>
                </a:moveTo>
                <a:cubicBezTo>
                  <a:pt x="246585" y="-4468"/>
                  <a:pt x="427049" y="45771"/>
                  <a:pt x="622078" y="0"/>
                </a:cubicBezTo>
                <a:cubicBezTo>
                  <a:pt x="817107" y="-45771"/>
                  <a:pt x="1011506" y="26274"/>
                  <a:pt x="1214533" y="0"/>
                </a:cubicBezTo>
                <a:cubicBezTo>
                  <a:pt x="1417561" y="-26274"/>
                  <a:pt x="1691627" y="16344"/>
                  <a:pt x="1866233" y="0"/>
                </a:cubicBezTo>
                <a:cubicBezTo>
                  <a:pt x="2040839" y="-16344"/>
                  <a:pt x="2587930" y="22252"/>
                  <a:pt x="2962275" y="0"/>
                </a:cubicBezTo>
                <a:cubicBezTo>
                  <a:pt x="2986276" y="235537"/>
                  <a:pt x="2944964" y="318385"/>
                  <a:pt x="2962275" y="483489"/>
                </a:cubicBezTo>
                <a:cubicBezTo>
                  <a:pt x="2979586" y="648593"/>
                  <a:pt x="2932738" y="816271"/>
                  <a:pt x="2962275" y="966978"/>
                </a:cubicBezTo>
                <a:cubicBezTo>
                  <a:pt x="2991812" y="1117685"/>
                  <a:pt x="2943656" y="1411064"/>
                  <a:pt x="2962275" y="1543050"/>
                </a:cubicBezTo>
                <a:cubicBezTo>
                  <a:pt x="2845352" y="1570165"/>
                  <a:pt x="2657435" y="1487578"/>
                  <a:pt x="2399443" y="1543050"/>
                </a:cubicBezTo>
                <a:cubicBezTo>
                  <a:pt x="2141451" y="1598522"/>
                  <a:pt x="1953267" y="1466288"/>
                  <a:pt x="1747742" y="1543050"/>
                </a:cubicBezTo>
                <a:cubicBezTo>
                  <a:pt x="1542217" y="1619812"/>
                  <a:pt x="1408220" y="1515323"/>
                  <a:pt x="1214533" y="1543050"/>
                </a:cubicBezTo>
                <a:cubicBezTo>
                  <a:pt x="1020846" y="1570777"/>
                  <a:pt x="810032" y="1497027"/>
                  <a:pt x="592455" y="1543050"/>
                </a:cubicBezTo>
                <a:cubicBezTo>
                  <a:pt x="374878" y="1589073"/>
                  <a:pt x="204562" y="1491726"/>
                  <a:pt x="0" y="1543050"/>
                </a:cubicBezTo>
                <a:cubicBezTo>
                  <a:pt x="-51092" y="1408877"/>
                  <a:pt x="40012" y="1224219"/>
                  <a:pt x="0" y="1059561"/>
                </a:cubicBezTo>
                <a:cubicBezTo>
                  <a:pt x="-40012" y="894903"/>
                  <a:pt x="10199" y="795640"/>
                  <a:pt x="0" y="576072"/>
                </a:cubicBezTo>
                <a:cubicBezTo>
                  <a:pt x="-10199" y="356504"/>
                  <a:pt x="32219" y="233363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07115936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C3B054-49CF-3304-62A1-090BCEF62D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06471" y="933854"/>
            <a:ext cx="3289706" cy="1925947"/>
          </a:xfrm>
          <a:custGeom>
            <a:avLst/>
            <a:gdLst>
              <a:gd name="connsiteX0" fmla="*/ 0 w 3289706"/>
              <a:gd name="connsiteY0" fmla="*/ 0 h 1925947"/>
              <a:gd name="connsiteX1" fmla="*/ 482490 w 3289706"/>
              <a:gd name="connsiteY1" fmla="*/ 0 h 1925947"/>
              <a:gd name="connsiteX2" fmla="*/ 932083 w 3289706"/>
              <a:gd name="connsiteY2" fmla="*/ 0 h 1925947"/>
              <a:gd name="connsiteX3" fmla="*/ 1414574 w 3289706"/>
              <a:gd name="connsiteY3" fmla="*/ 0 h 1925947"/>
              <a:gd name="connsiteX4" fmla="*/ 1962858 w 3289706"/>
              <a:gd name="connsiteY4" fmla="*/ 0 h 1925947"/>
              <a:gd name="connsiteX5" fmla="*/ 2511142 w 3289706"/>
              <a:gd name="connsiteY5" fmla="*/ 0 h 1925947"/>
              <a:gd name="connsiteX6" fmla="*/ 3289706 w 3289706"/>
              <a:gd name="connsiteY6" fmla="*/ 0 h 1925947"/>
              <a:gd name="connsiteX7" fmla="*/ 3289706 w 3289706"/>
              <a:gd name="connsiteY7" fmla="*/ 520006 h 1925947"/>
              <a:gd name="connsiteX8" fmla="*/ 3289706 w 3289706"/>
              <a:gd name="connsiteY8" fmla="*/ 1040011 h 1925947"/>
              <a:gd name="connsiteX9" fmla="*/ 3289706 w 3289706"/>
              <a:gd name="connsiteY9" fmla="*/ 1502239 h 1925947"/>
              <a:gd name="connsiteX10" fmla="*/ 3289706 w 3289706"/>
              <a:gd name="connsiteY10" fmla="*/ 1925947 h 1925947"/>
              <a:gd name="connsiteX11" fmla="*/ 2774319 w 3289706"/>
              <a:gd name="connsiteY11" fmla="*/ 1925947 h 1925947"/>
              <a:gd name="connsiteX12" fmla="*/ 2226034 w 3289706"/>
              <a:gd name="connsiteY12" fmla="*/ 1925947 h 1925947"/>
              <a:gd name="connsiteX13" fmla="*/ 1776441 w 3289706"/>
              <a:gd name="connsiteY13" fmla="*/ 1925947 h 1925947"/>
              <a:gd name="connsiteX14" fmla="*/ 1228157 w 3289706"/>
              <a:gd name="connsiteY14" fmla="*/ 1925947 h 1925947"/>
              <a:gd name="connsiteX15" fmla="*/ 646976 w 3289706"/>
              <a:gd name="connsiteY15" fmla="*/ 1925947 h 1925947"/>
              <a:gd name="connsiteX16" fmla="*/ 0 w 3289706"/>
              <a:gd name="connsiteY16" fmla="*/ 1925947 h 1925947"/>
              <a:gd name="connsiteX17" fmla="*/ 0 w 3289706"/>
              <a:gd name="connsiteY17" fmla="*/ 1463720 h 1925947"/>
              <a:gd name="connsiteX18" fmla="*/ 0 w 3289706"/>
              <a:gd name="connsiteY18" fmla="*/ 962974 h 1925947"/>
              <a:gd name="connsiteX19" fmla="*/ 0 w 3289706"/>
              <a:gd name="connsiteY19" fmla="*/ 500746 h 1925947"/>
              <a:gd name="connsiteX20" fmla="*/ 0 w 3289706"/>
              <a:gd name="connsiteY20" fmla="*/ 0 h 1925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89706" h="1925947" fill="none" extrusionOk="0">
                <a:moveTo>
                  <a:pt x="0" y="0"/>
                </a:moveTo>
                <a:cubicBezTo>
                  <a:pt x="147398" y="-50247"/>
                  <a:pt x="324534" y="14170"/>
                  <a:pt x="482490" y="0"/>
                </a:cubicBezTo>
                <a:cubicBezTo>
                  <a:pt x="640446" y="-14170"/>
                  <a:pt x="840624" y="41505"/>
                  <a:pt x="932083" y="0"/>
                </a:cubicBezTo>
                <a:cubicBezTo>
                  <a:pt x="1023542" y="-41505"/>
                  <a:pt x="1310031" y="40693"/>
                  <a:pt x="1414574" y="0"/>
                </a:cubicBezTo>
                <a:cubicBezTo>
                  <a:pt x="1519117" y="-40693"/>
                  <a:pt x="1730875" y="19740"/>
                  <a:pt x="1962858" y="0"/>
                </a:cubicBezTo>
                <a:cubicBezTo>
                  <a:pt x="2194841" y="-19740"/>
                  <a:pt x="2363514" y="12938"/>
                  <a:pt x="2511142" y="0"/>
                </a:cubicBezTo>
                <a:cubicBezTo>
                  <a:pt x="2658770" y="-12938"/>
                  <a:pt x="2931269" y="51142"/>
                  <a:pt x="3289706" y="0"/>
                </a:cubicBezTo>
                <a:cubicBezTo>
                  <a:pt x="3305084" y="253012"/>
                  <a:pt x="3250278" y="373881"/>
                  <a:pt x="3289706" y="520006"/>
                </a:cubicBezTo>
                <a:cubicBezTo>
                  <a:pt x="3329134" y="666131"/>
                  <a:pt x="3249495" y="785877"/>
                  <a:pt x="3289706" y="1040011"/>
                </a:cubicBezTo>
                <a:cubicBezTo>
                  <a:pt x="3329917" y="1294145"/>
                  <a:pt x="3239125" y="1357217"/>
                  <a:pt x="3289706" y="1502239"/>
                </a:cubicBezTo>
                <a:cubicBezTo>
                  <a:pt x="3340287" y="1647261"/>
                  <a:pt x="3263135" y="1781314"/>
                  <a:pt x="3289706" y="1925947"/>
                </a:cubicBezTo>
                <a:cubicBezTo>
                  <a:pt x="3126905" y="1975838"/>
                  <a:pt x="2915999" y="1891700"/>
                  <a:pt x="2774319" y="1925947"/>
                </a:cubicBezTo>
                <a:cubicBezTo>
                  <a:pt x="2632639" y="1960194"/>
                  <a:pt x="2377902" y="1878004"/>
                  <a:pt x="2226034" y="1925947"/>
                </a:cubicBezTo>
                <a:cubicBezTo>
                  <a:pt x="2074167" y="1973890"/>
                  <a:pt x="1966934" y="1899997"/>
                  <a:pt x="1776441" y="1925947"/>
                </a:cubicBezTo>
                <a:cubicBezTo>
                  <a:pt x="1585948" y="1951897"/>
                  <a:pt x="1380771" y="1892579"/>
                  <a:pt x="1228157" y="1925947"/>
                </a:cubicBezTo>
                <a:cubicBezTo>
                  <a:pt x="1075543" y="1959315"/>
                  <a:pt x="828479" y="1865052"/>
                  <a:pt x="646976" y="1925947"/>
                </a:cubicBezTo>
                <a:cubicBezTo>
                  <a:pt x="465473" y="1986842"/>
                  <a:pt x="191277" y="1888226"/>
                  <a:pt x="0" y="1925947"/>
                </a:cubicBezTo>
                <a:cubicBezTo>
                  <a:pt x="-38057" y="1755597"/>
                  <a:pt x="2922" y="1677471"/>
                  <a:pt x="0" y="1463720"/>
                </a:cubicBezTo>
                <a:cubicBezTo>
                  <a:pt x="-2922" y="1249969"/>
                  <a:pt x="2686" y="1174149"/>
                  <a:pt x="0" y="962974"/>
                </a:cubicBezTo>
                <a:cubicBezTo>
                  <a:pt x="-2686" y="751799"/>
                  <a:pt x="29825" y="601283"/>
                  <a:pt x="0" y="500746"/>
                </a:cubicBezTo>
                <a:cubicBezTo>
                  <a:pt x="-29825" y="400209"/>
                  <a:pt x="17963" y="238950"/>
                  <a:pt x="0" y="0"/>
                </a:cubicBezTo>
                <a:close/>
              </a:path>
              <a:path w="3289706" h="1925947" stroke="0" extrusionOk="0">
                <a:moveTo>
                  <a:pt x="0" y="0"/>
                </a:moveTo>
                <a:cubicBezTo>
                  <a:pt x="185623" y="-34152"/>
                  <a:pt x="280543" y="13107"/>
                  <a:pt x="515387" y="0"/>
                </a:cubicBezTo>
                <a:cubicBezTo>
                  <a:pt x="750231" y="-13107"/>
                  <a:pt x="767524" y="15773"/>
                  <a:pt x="964980" y="0"/>
                </a:cubicBezTo>
                <a:cubicBezTo>
                  <a:pt x="1162436" y="-15773"/>
                  <a:pt x="1333805" y="12613"/>
                  <a:pt x="1546162" y="0"/>
                </a:cubicBezTo>
                <a:cubicBezTo>
                  <a:pt x="1758519" y="-12613"/>
                  <a:pt x="1834820" y="44365"/>
                  <a:pt x="2094446" y="0"/>
                </a:cubicBezTo>
                <a:cubicBezTo>
                  <a:pt x="2354072" y="-44365"/>
                  <a:pt x="2386910" y="20509"/>
                  <a:pt x="2642730" y="0"/>
                </a:cubicBezTo>
                <a:cubicBezTo>
                  <a:pt x="2898550" y="-20509"/>
                  <a:pt x="3044087" y="19105"/>
                  <a:pt x="3289706" y="0"/>
                </a:cubicBezTo>
                <a:cubicBezTo>
                  <a:pt x="3326946" y="187610"/>
                  <a:pt x="3286670" y="255783"/>
                  <a:pt x="3289706" y="462227"/>
                </a:cubicBezTo>
                <a:cubicBezTo>
                  <a:pt x="3292742" y="668671"/>
                  <a:pt x="3258433" y="831410"/>
                  <a:pt x="3289706" y="924455"/>
                </a:cubicBezTo>
                <a:cubicBezTo>
                  <a:pt x="3320979" y="1017500"/>
                  <a:pt x="3263616" y="1169175"/>
                  <a:pt x="3289706" y="1348163"/>
                </a:cubicBezTo>
                <a:cubicBezTo>
                  <a:pt x="3315796" y="1527151"/>
                  <a:pt x="3278187" y="1702178"/>
                  <a:pt x="3289706" y="1925947"/>
                </a:cubicBezTo>
                <a:cubicBezTo>
                  <a:pt x="3145135" y="1935362"/>
                  <a:pt x="2927207" y="1924079"/>
                  <a:pt x="2807216" y="1925947"/>
                </a:cubicBezTo>
                <a:cubicBezTo>
                  <a:pt x="2687225" y="1927815"/>
                  <a:pt x="2466744" y="1864665"/>
                  <a:pt x="2291829" y="1925947"/>
                </a:cubicBezTo>
                <a:cubicBezTo>
                  <a:pt x="2116914" y="1987229"/>
                  <a:pt x="1966922" y="1884140"/>
                  <a:pt x="1809338" y="1925947"/>
                </a:cubicBezTo>
                <a:cubicBezTo>
                  <a:pt x="1651754" y="1967754"/>
                  <a:pt x="1440507" y="1918760"/>
                  <a:pt x="1261054" y="1925947"/>
                </a:cubicBezTo>
                <a:cubicBezTo>
                  <a:pt x="1081601" y="1933134"/>
                  <a:pt x="966695" y="1891912"/>
                  <a:pt x="745667" y="1925947"/>
                </a:cubicBezTo>
                <a:cubicBezTo>
                  <a:pt x="524639" y="1959982"/>
                  <a:pt x="279024" y="1879301"/>
                  <a:pt x="0" y="1925947"/>
                </a:cubicBezTo>
                <a:cubicBezTo>
                  <a:pt x="-47854" y="1828721"/>
                  <a:pt x="23741" y="1651273"/>
                  <a:pt x="0" y="1482979"/>
                </a:cubicBezTo>
                <a:cubicBezTo>
                  <a:pt x="-23741" y="1314685"/>
                  <a:pt x="46007" y="1144716"/>
                  <a:pt x="0" y="982233"/>
                </a:cubicBezTo>
                <a:cubicBezTo>
                  <a:pt x="-46007" y="819750"/>
                  <a:pt x="45442" y="691221"/>
                  <a:pt x="0" y="500746"/>
                </a:cubicBezTo>
                <a:cubicBezTo>
                  <a:pt x="-45442" y="310271"/>
                  <a:pt x="34106" y="143938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954472751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</p:spTree>
    <p:extLst>
      <p:ext uri="{BB962C8B-B14F-4D97-AF65-F5344CB8AC3E}">
        <p14:creationId xmlns:p14="http://schemas.microsoft.com/office/powerpoint/2010/main" val="2181814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18B26-CE92-DDBC-5767-861A316B3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23837"/>
            <a:ext cx="3577820" cy="460118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Arial Black" panose="020B0A04020102020204" pitchFamily="34" charset="0"/>
              </a:rPr>
              <a:t>Strategic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C8E845-DD08-3347-CD78-FB03005D62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787985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B12AF8E-60F8-1752-2E50-8CD0DEB8B0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7397" y="4095286"/>
            <a:ext cx="3043003" cy="1750253"/>
          </a:xfrm>
          <a:custGeom>
            <a:avLst/>
            <a:gdLst>
              <a:gd name="connsiteX0" fmla="*/ 0 w 3043003"/>
              <a:gd name="connsiteY0" fmla="*/ 0 h 1750253"/>
              <a:gd name="connsiteX1" fmla="*/ 446307 w 3043003"/>
              <a:gd name="connsiteY1" fmla="*/ 0 h 1750253"/>
              <a:gd name="connsiteX2" fmla="*/ 983904 w 3043003"/>
              <a:gd name="connsiteY2" fmla="*/ 0 h 1750253"/>
              <a:gd name="connsiteX3" fmla="*/ 1491071 w 3043003"/>
              <a:gd name="connsiteY3" fmla="*/ 0 h 1750253"/>
              <a:gd name="connsiteX4" fmla="*/ 1998239 w 3043003"/>
              <a:gd name="connsiteY4" fmla="*/ 0 h 1750253"/>
              <a:gd name="connsiteX5" fmla="*/ 2414116 w 3043003"/>
              <a:gd name="connsiteY5" fmla="*/ 0 h 1750253"/>
              <a:gd name="connsiteX6" fmla="*/ 3043003 w 3043003"/>
              <a:gd name="connsiteY6" fmla="*/ 0 h 1750253"/>
              <a:gd name="connsiteX7" fmla="*/ 3043003 w 3043003"/>
              <a:gd name="connsiteY7" fmla="*/ 600920 h 1750253"/>
              <a:gd name="connsiteX8" fmla="*/ 3043003 w 3043003"/>
              <a:gd name="connsiteY8" fmla="*/ 1166835 h 1750253"/>
              <a:gd name="connsiteX9" fmla="*/ 3043003 w 3043003"/>
              <a:gd name="connsiteY9" fmla="*/ 1750253 h 1750253"/>
              <a:gd name="connsiteX10" fmla="*/ 2505406 w 3043003"/>
              <a:gd name="connsiteY10" fmla="*/ 1750253 h 1750253"/>
              <a:gd name="connsiteX11" fmla="*/ 1998239 w 3043003"/>
              <a:gd name="connsiteY11" fmla="*/ 1750253 h 1750253"/>
              <a:gd name="connsiteX12" fmla="*/ 1521502 w 3043003"/>
              <a:gd name="connsiteY12" fmla="*/ 1750253 h 1750253"/>
              <a:gd name="connsiteX13" fmla="*/ 1075194 w 3043003"/>
              <a:gd name="connsiteY13" fmla="*/ 1750253 h 1750253"/>
              <a:gd name="connsiteX14" fmla="*/ 659317 w 3043003"/>
              <a:gd name="connsiteY14" fmla="*/ 1750253 h 1750253"/>
              <a:gd name="connsiteX15" fmla="*/ 0 w 3043003"/>
              <a:gd name="connsiteY15" fmla="*/ 1750253 h 1750253"/>
              <a:gd name="connsiteX16" fmla="*/ 0 w 3043003"/>
              <a:gd name="connsiteY16" fmla="*/ 1131830 h 1750253"/>
              <a:gd name="connsiteX17" fmla="*/ 0 w 3043003"/>
              <a:gd name="connsiteY17" fmla="*/ 530910 h 1750253"/>
              <a:gd name="connsiteX18" fmla="*/ 0 w 3043003"/>
              <a:gd name="connsiteY18" fmla="*/ 0 h 1750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043003" h="1750253" fill="none" extrusionOk="0">
                <a:moveTo>
                  <a:pt x="0" y="0"/>
                </a:moveTo>
                <a:cubicBezTo>
                  <a:pt x="182629" y="-50312"/>
                  <a:pt x="312180" y="38031"/>
                  <a:pt x="446307" y="0"/>
                </a:cubicBezTo>
                <a:cubicBezTo>
                  <a:pt x="580434" y="-38031"/>
                  <a:pt x="854573" y="45832"/>
                  <a:pt x="983904" y="0"/>
                </a:cubicBezTo>
                <a:cubicBezTo>
                  <a:pt x="1113235" y="-45832"/>
                  <a:pt x="1321817" y="7118"/>
                  <a:pt x="1491071" y="0"/>
                </a:cubicBezTo>
                <a:cubicBezTo>
                  <a:pt x="1660325" y="-7118"/>
                  <a:pt x="1825506" y="11988"/>
                  <a:pt x="1998239" y="0"/>
                </a:cubicBezTo>
                <a:cubicBezTo>
                  <a:pt x="2170972" y="-11988"/>
                  <a:pt x="2311765" y="2442"/>
                  <a:pt x="2414116" y="0"/>
                </a:cubicBezTo>
                <a:cubicBezTo>
                  <a:pt x="2516467" y="-2442"/>
                  <a:pt x="2790639" y="3207"/>
                  <a:pt x="3043003" y="0"/>
                </a:cubicBezTo>
                <a:cubicBezTo>
                  <a:pt x="3044621" y="157828"/>
                  <a:pt x="2989360" y="395928"/>
                  <a:pt x="3043003" y="600920"/>
                </a:cubicBezTo>
                <a:cubicBezTo>
                  <a:pt x="3096646" y="805912"/>
                  <a:pt x="3027262" y="962870"/>
                  <a:pt x="3043003" y="1166835"/>
                </a:cubicBezTo>
                <a:cubicBezTo>
                  <a:pt x="3058744" y="1370800"/>
                  <a:pt x="3012474" y="1606036"/>
                  <a:pt x="3043003" y="1750253"/>
                </a:cubicBezTo>
                <a:cubicBezTo>
                  <a:pt x="2804845" y="1791617"/>
                  <a:pt x="2635248" y="1690922"/>
                  <a:pt x="2505406" y="1750253"/>
                </a:cubicBezTo>
                <a:cubicBezTo>
                  <a:pt x="2375564" y="1809584"/>
                  <a:pt x="2146967" y="1692342"/>
                  <a:pt x="1998239" y="1750253"/>
                </a:cubicBezTo>
                <a:cubicBezTo>
                  <a:pt x="1849511" y="1808164"/>
                  <a:pt x="1673979" y="1716988"/>
                  <a:pt x="1521502" y="1750253"/>
                </a:cubicBezTo>
                <a:cubicBezTo>
                  <a:pt x="1369025" y="1783518"/>
                  <a:pt x="1280305" y="1724010"/>
                  <a:pt x="1075194" y="1750253"/>
                </a:cubicBezTo>
                <a:cubicBezTo>
                  <a:pt x="870083" y="1776496"/>
                  <a:pt x="757076" y="1706253"/>
                  <a:pt x="659317" y="1750253"/>
                </a:cubicBezTo>
                <a:cubicBezTo>
                  <a:pt x="561558" y="1794253"/>
                  <a:pt x="212389" y="1723167"/>
                  <a:pt x="0" y="1750253"/>
                </a:cubicBezTo>
                <a:cubicBezTo>
                  <a:pt x="-20393" y="1498531"/>
                  <a:pt x="54984" y="1394484"/>
                  <a:pt x="0" y="1131830"/>
                </a:cubicBezTo>
                <a:cubicBezTo>
                  <a:pt x="-54984" y="869176"/>
                  <a:pt x="39338" y="653010"/>
                  <a:pt x="0" y="530910"/>
                </a:cubicBezTo>
                <a:cubicBezTo>
                  <a:pt x="-39338" y="408810"/>
                  <a:pt x="38188" y="130686"/>
                  <a:pt x="0" y="0"/>
                </a:cubicBezTo>
                <a:close/>
              </a:path>
              <a:path w="3043003" h="1750253" stroke="0" extrusionOk="0">
                <a:moveTo>
                  <a:pt x="0" y="0"/>
                </a:moveTo>
                <a:cubicBezTo>
                  <a:pt x="134563" y="-7438"/>
                  <a:pt x="375750" y="41701"/>
                  <a:pt x="476737" y="0"/>
                </a:cubicBezTo>
                <a:cubicBezTo>
                  <a:pt x="577724" y="-41701"/>
                  <a:pt x="843743" y="20261"/>
                  <a:pt x="953474" y="0"/>
                </a:cubicBezTo>
                <a:cubicBezTo>
                  <a:pt x="1063205" y="-20261"/>
                  <a:pt x="1175319" y="12745"/>
                  <a:pt x="1369351" y="0"/>
                </a:cubicBezTo>
                <a:cubicBezTo>
                  <a:pt x="1563383" y="-12745"/>
                  <a:pt x="1640839" y="18352"/>
                  <a:pt x="1846088" y="0"/>
                </a:cubicBezTo>
                <a:cubicBezTo>
                  <a:pt x="2051337" y="-18352"/>
                  <a:pt x="2092544" y="1068"/>
                  <a:pt x="2292396" y="0"/>
                </a:cubicBezTo>
                <a:cubicBezTo>
                  <a:pt x="2492248" y="-1068"/>
                  <a:pt x="2735783" y="1267"/>
                  <a:pt x="3043003" y="0"/>
                </a:cubicBezTo>
                <a:cubicBezTo>
                  <a:pt x="3104713" y="170441"/>
                  <a:pt x="3006124" y="352253"/>
                  <a:pt x="3043003" y="583418"/>
                </a:cubicBezTo>
                <a:cubicBezTo>
                  <a:pt x="3079882" y="814583"/>
                  <a:pt x="2995253" y="980534"/>
                  <a:pt x="3043003" y="1131830"/>
                </a:cubicBezTo>
                <a:cubicBezTo>
                  <a:pt x="3090753" y="1283126"/>
                  <a:pt x="2994494" y="1598250"/>
                  <a:pt x="3043003" y="1750253"/>
                </a:cubicBezTo>
                <a:cubicBezTo>
                  <a:pt x="2892083" y="1812201"/>
                  <a:pt x="2737917" y="1715262"/>
                  <a:pt x="2505406" y="1750253"/>
                </a:cubicBezTo>
                <a:cubicBezTo>
                  <a:pt x="2272895" y="1785244"/>
                  <a:pt x="2141858" y="1722928"/>
                  <a:pt x="1967809" y="1750253"/>
                </a:cubicBezTo>
                <a:cubicBezTo>
                  <a:pt x="1793760" y="1777578"/>
                  <a:pt x="1658311" y="1716028"/>
                  <a:pt x="1430211" y="1750253"/>
                </a:cubicBezTo>
                <a:cubicBezTo>
                  <a:pt x="1202111" y="1784478"/>
                  <a:pt x="1135236" y="1727060"/>
                  <a:pt x="1014334" y="1750253"/>
                </a:cubicBezTo>
                <a:cubicBezTo>
                  <a:pt x="893432" y="1773446"/>
                  <a:pt x="632842" y="1704851"/>
                  <a:pt x="446307" y="1750253"/>
                </a:cubicBezTo>
                <a:cubicBezTo>
                  <a:pt x="259772" y="1795655"/>
                  <a:pt x="132467" y="1717072"/>
                  <a:pt x="0" y="1750253"/>
                </a:cubicBezTo>
                <a:cubicBezTo>
                  <a:pt x="-65078" y="1565013"/>
                  <a:pt x="20112" y="1437500"/>
                  <a:pt x="0" y="1201840"/>
                </a:cubicBezTo>
                <a:cubicBezTo>
                  <a:pt x="-20112" y="966180"/>
                  <a:pt x="60975" y="931583"/>
                  <a:pt x="0" y="670930"/>
                </a:cubicBezTo>
                <a:cubicBezTo>
                  <a:pt x="-60975" y="410277"/>
                  <a:pt x="57579" y="241404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537407910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</p:spTree>
    <p:extLst>
      <p:ext uri="{BB962C8B-B14F-4D97-AF65-F5344CB8AC3E}">
        <p14:creationId xmlns:p14="http://schemas.microsoft.com/office/powerpoint/2010/main" val="4258376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02502-8B56-0494-1A12-473E75A0D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206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A6CA1-CC82-28F7-1E7D-389CF9FFA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Chaffey, D., &amp; Smith, P. R. (2017).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excellence: Planning, optimizing and integrating online marketing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(5th ed.). London: Routledge.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Cialdini, R. B. (2001).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Influence: The psychology of persuasion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Harper Business.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Das, A. K., &amp; Tripathi, M. (2023). Strategies for checking misinformation: An approach from the Global South.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IFLA Journal, 49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(1), 3–17.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Pelsmacker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Geuens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M., &amp; Van Den Bergh, J. (2021).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Marketing communications eBook </a:t>
            </a:r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ePub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: A European perspective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(7th ed.). Harlow: Pearson.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Godin, S. (2018).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This is marketing: You can’t be seen until you learn to see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London: Penguin Books.</a:t>
            </a:r>
          </a:p>
          <a:p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Hollebeek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L., &amp; Macky, K. (2019). Digital content marketing's role in fostering consumer engagement, trust, and value.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Interactive Marketing, 45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(1), 27-41.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Hootsuite. (2023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). Hootsuite social trends report 2023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https://www.hootsuite.com/social-trends-2023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HubSpot. (2017, November 6).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Content trends: Preferences emerge along generational fault lines.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https://blog.hubspot.com/marketing/content-trends-preferences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Jin, S. V., Muqaddam, A., &amp; Ryu, E. (2019). Instafamous and social media influencer marketing: A conceptual framework and research agenda.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Marketing Intelligence &amp; Planning, 37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(5), 567-579.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Worb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J. (2020). Everything you need to know about TikTok ads. Retrieved from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https://later.com/blog/tiktok-ads/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67017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469</TotalTime>
  <Words>607</Words>
  <Application>Microsoft Office PowerPoint</Application>
  <PresentationFormat>Widescreen</PresentationFormat>
  <Paragraphs>47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Corbel</vt:lpstr>
      <vt:lpstr>Wingdings 2</vt:lpstr>
      <vt:lpstr>Frame</vt:lpstr>
      <vt:lpstr>Presentation </vt:lpstr>
      <vt:lpstr>Introduction </vt:lpstr>
      <vt:lpstr>Benefits of TikTok for Business</vt:lpstr>
      <vt:lpstr>Potential Drawbacks</vt:lpstr>
      <vt:lpstr>Ethical Implications</vt:lpstr>
      <vt:lpstr>Strategic Considerations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2024-12-07T02:43:01Z</dcterms:created>
  <dcterms:modified xsi:type="dcterms:W3CDTF">2024-12-07T10:32:57Z</dcterms:modified>
</cp:coreProperties>
</file>