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B3064-5861-3988-2CA3-510AA4C73FD6}" v="520" dt="2025-07-05T08:39:23.898"/>
    <p1510:client id="{33A91860-3C0C-0A81-BB11-4E58D8D253E5}" v="26" dt="2025-07-05T15:32:02.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gie Sumbundu (2436960)" userId="S::2436960@student.uwtsd.ac.uk::7124b2d3-4f1a-4c8a-95d2-26562219adca" providerId="AD" clId="Web-{2B5B3064-5861-3988-2CA3-510AA4C73FD6}"/>
    <pc:docChg chg="mod addSld delSld modSld addMainMaster delMainMaster modMainMaster setSldSz">
      <pc:chgData name="Alagie Sumbundu (2436960)" userId="S::2436960@student.uwtsd.ac.uk::7124b2d3-4f1a-4c8a-95d2-26562219adca" providerId="AD" clId="Web-{2B5B3064-5861-3988-2CA3-510AA4C73FD6}" dt="2025-07-05T08:39:23.898" v="489" actId="1076"/>
      <pc:docMkLst>
        <pc:docMk/>
      </pc:docMkLst>
      <pc:sldChg chg="addSp delSp modSp del mod modClrScheme chgLayout">
        <pc:chgData name="Alagie Sumbundu (2436960)" userId="S::2436960@student.uwtsd.ac.uk::7124b2d3-4f1a-4c8a-95d2-26562219adca" providerId="AD" clId="Web-{2B5B3064-5861-3988-2CA3-510AA4C73FD6}" dt="2025-07-04T20:55:04.193" v="50"/>
        <pc:sldMkLst>
          <pc:docMk/>
          <pc:sldMk cId="109857222" sldId="256"/>
        </pc:sldMkLst>
        <pc:spChg chg="del">
          <ac:chgData name="Alagie Sumbundu (2436960)" userId="S::2436960@student.uwtsd.ac.uk::7124b2d3-4f1a-4c8a-95d2-26562219adca" providerId="AD" clId="Web-{2B5B3064-5861-3988-2CA3-510AA4C73FD6}" dt="2025-07-04T20:44:43.878" v="1"/>
          <ac:spMkLst>
            <pc:docMk/>
            <pc:sldMk cId="109857222" sldId="256"/>
            <ac:spMk id="2" creationId="{00000000-0000-0000-0000-000000000000}"/>
          </ac:spMkLst>
        </pc:spChg>
        <pc:spChg chg="del">
          <ac:chgData name="Alagie Sumbundu (2436960)" userId="S::2436960@student.uwtsd.ac.uk::7124b2d3-4f1a-4c8a-95d2-26562219adca" providerId="AD" clId="Web-{2B5B3064-5861-3988-2CA3-510AA4C73FD6}" dt="2025-07-04T20:44:43.878" v="0"/>
          <ac:spMkLst>
            <pc:docMk/>
            <pc:sldMk cId="109857222" sldId="256"/>
            <ac:spMk id="3" creationId="{00000000-0000-0000-0000-000000000000}"/>
          </ac:spMkLst>
        </pc:spChg>
        <pc:spChg chg="add mod">
          <ac:chgData name="Alagie Sumbundu (2436960)" userId="S::2436960@student.uwtsd.ac.uk::7124b2d3-4f1a-4c8a-95d2-26562219adca" providerId="AD" clId="Web-{2B5B3064-5861-3988-2CA3-510AA4C73FD6}" dt="2025-07-04T20:54:19.458" v="48" actId="1076"/>
          <ac:spMkLst>
            <pc:docMk/>
            <pc:sldMk cId="109857222" sldId="256"/>
            <ac:spMk id="4" creationId="{37D336C3-F6BA-712D-FA43-067329BE40F3}"/>
          </ac:spMkLst>
        </pc:spChg>
        <pc:spChg chg="add del mod">
          <ac:chgData name="Alagie Sumbundu (2436960)" userId="S::2436960@student.uwtsd.ac.uk::7124b2d3-4f1a-4c8a-95d2-26562219adca" providerId="AD" clId="Web-{2B5B3064-5861-3988-2CA3-510AA4C73FD6}" dt="2025-07-04T20:54:04.004" v="47"/>
          <ac:spMkLst>
            <pc:docMk/>
            <pc:sldMk cId="109857222" sldId="256"/>
            <ac:spMk id="5" creationId="{5098A083-4464-A491-2ED0-6F1C3502E2E7}"/>
          </ac:spMkLst>
        </pc:spChg>
        <pc:spChg chg="add mod ord">
          <ac:chgData name="Alagie Sumbundu (2436960)" userId="S::2436960@student.uwtsd.ac.uk::7124b2d3-4f1a-4c8a-95d2-26562219adca" providerId="AD" clId="Web-{2B5B3064-5861-3988-2CA3-510AA4C73FD6}" dt="2025-07-04T20:54:59.256" v="49"/>
          <ac:spMkLst>
            <pc:docMk/>
            <pc:sldMk cId="109857222" sldId="256"/>
            <ac:spMk id="6" creationId="{64DBEFB7-688B-8FAE-E066-C922140C3E15}"/>
          </ac:spMkLst>
        </pc:spChg>
        <pc:spChg chg="add mod ord">
          <ac:chgData name="Alagie Sumbundu (2436960)" userId="S::2436960@student.uwtsd.ac.uk::7124b2d3-4f1a-4c8a-95d2-26562219adca" providerId="AD" clId="Web-{2B5B3064-5861-3988-2CA3-510AA4C73FD6}" dt="2025-07-04T20:54:59.256" v="49"/>
          <ac:spMkLst>
            <pc:docMk/>
            <pc:sldMk cId="109857222" sldId="256"/>
            <ac:spMk id="7" creationId="{70AC2F1A-2EF5-41FF-2628-638ECB20840F}"/>
          </ac:spMkLst>
        </pc:spChg>
        <pc:spChg chg="add mod ord">
          <ac:chgData name="Alagie Sumbundu (2436960)" userId="S::2436960@student.uwtsd.ac.uk::7124b2d3-4f1a-4c8a-95d2-26562219adca" providerId="AD" clId="Web-{2B5B3064-5861-3988-2CA3-510AA4C73FD6}" dt="2025-07-04T20:54:59.256" v="49"/>
          <ac:spMkLst>
            <pc:docMk/>
            <pc:sldMk cId="109857222" sldId="256"/>
            <ac:spMk id="8" creationId="{88A616C8-CB51-694A-525D-06BFD8301D94}"/>
          </ac:spMkLst>
        </pc:spChg>
      </pc:sldChg>
      <pc:sldChg chg="addSp delSp modSp new mod setBg modClrScheme chgLayout">
        <pc:chgData name="Alagie Sumbundu (2436960)" userId="S::2436960@student.uwtsd.ac.uk::7124b2d3-4f1a-4c8a-95d2-26562219adca" providerId="AD" clId="Web-{2B5B3064-5861-3988-2CA3-510AA4C73FD6}" dt="2025-07-05T08:39:23.898" v="489" actId="1076"/>
        <pc:sldMkLst>
          <pc:docMk/>
          <pc:sldMk cId="190731818" sldId="256"/>
        </pc:sldMkLst>
        <pc:spChg chg="add del">
          <ac:chgData name="Alagie Sumbundu (2436960)" userId="S::2436960@student.uwtsd.ac.uk::7124b2d3-4f1a-4c8a-95d2-26562219adca" providerId="AD" clId="Web-{2B5B3064-5861-3988-2CA3-510AA4C73FD6}" dt="2025-07-05T08:35:46.470" v="476"/>
          <ac:spMkLst>
            <pc:docMk/>
            <pc:sldMk cId="190731818" sldId="256"/>
            <ac:spMk id="2" creationId="{0E1CC6E6-E436-B701-770F-99DDCB5B8670}"/>
          </ac:spMkLst>
        </pc:spChg>
        <pc:spChg chg="del">
          <ac:chgData name="Alagie Sumbundu (2436960)" userId="S::2436960@student.uwtsd.ac.uk::7124b2d3-4f1a-4c8a-95d2-26562219adca" providerId="AD" clId="Web-{2B5B3064-5861-3988-2CA3-510AA4C73FD6}" dt="2025-07-04T20:55:15.491" v="52"/>
          <ac:spMkLst>
            <pc:docMk/>
            <pc:sldMk cId="190731818" sldId="256"/>
            <ac:spMk id="2" creationId="{DF9E7A05-B95E-C4F1-0E2F-1B03FAD932A3}"/>
          </ac:spMkLst>
        </pc:spChg>
        <pc:spChg chg="del">
          <ac:chgData name="Alagie Sumbundu (2436960)" userId="S::2436960@student.uwtsd.ac.uk::7124b2d3-4f1a-4c8a-95d2-26562219adca" providerId="AD" clId="Web-{2B5B3064-5861-3988-2CA3-510AA4C73FD6}" dt="2025-07-04T20:55:15.491" v="52"/>
          <ac:spMkLst>
            <pc:docMk/>
            <pc:sldMk cId="190731818" sldId="256"/>
            <ac:spMk id="3" creationId="{13C68F56-30F2-4384-12AA-0DE16387BED7}"/>
          </ac:spMkLst>
        </pc:spChg>
        <pc:spChg chg="add mod">
          <ac:chgData name="Alagie Sumbundu (2436960)" userId="S::2436960@student.uwtsd.ac.uk::7124b2d3-4f1a-4c8a-95d2-26562219adca" providerId="AD" clId="Web-{2B5B3064-5861-3988-2CA3-510AA4C73FD6}" dt="2025-07-05T08:39:23.898" v="489" actId="1076"/>
          <ac:spMkLst>
            <pc:docMk/>
            <pc:sldMk cId="190731818" sldId="256"/>
            <ac:spMk id="3" creationId="{935F61B2-AA82-4E60-4A21-FCAF8D4B3FB8}"/>
          </ac:spMkLst>
        </pc:spChg>
        <pc:spChg chg="add del mod">
          <ac:chgData name="Alagie Sumbundu (2436960)" userId="S::2436960@student.uwtsd.ac.uk::7124b2d3-4f1a-4c8a-95d2-26562219adca" providerId="AD" clId="Web-{2B5B3064-5861-3988-2CA3-510AA4C73FD6}" dt="2025-07-04T20:55:35.944" v="60"/>
          <ac:spMkLst>
            <pc:docMk/>
            <pc:sldMk cId="190731818" sldId="256"/>
            <ac:spMk id="4" creationId="{07B8DD9B-1A58-3D6B-8646-96C965EEC245}"/>
          </ac:spMkLst>
        </pc:spChg>
        <pc:spChg chg="add del">
          <ac:chgData name="Alagie Sumbundu (2436960)" userId="S::2436960@student.uwtsd.ac.uk::7124b2d3-4f1a-4c8a-95d2-26562219adca" providerId="AD" clId="Web-{2B5B3064-5861-3988-2CA3-510AA4C73FD6}" dt="2025-07-04T20:58:45.433" v="63"/>
          <ac:spMkLst>
            <pc:docMk/>
            <pc:sldMk cId="190731818" sldId="256"/>
            <ac:spMk id="5" creationId="{ED1E2910-9A4D-4DAD-8118-76D717547B16}"/>
          </ac:spMkLst>
        </pc:spChg>
        <pc:spChg chg="add del mod">
          <ac:chgData name="Alagie Sumbundu (2436960)" userId="S::2436960@student.uwtsd.ac.uk::7124b2d3-4f1a-4c8a-95d2-26562219adca" providerId="AD" clId="Web-{2B5B3064-5861-3988-2CA3-510AA4C73FD6}" dt="2025-07-04T20:59:32.575" v="83"/>
          <ac:spMkLst>
            <pc:docMk/>
            <pc:sldMk cId="190731818" sldId="256"/>
            <ac:spMk id="6" creationId="{3DF1C92A-B87A-A32B-E950-30B83DA51DCF}"/>
          </ac:spMkLst>
        </pc:spChg>
        <pc:spChg chg="add mod">
          <ac:chgData name="Alagie Sumbundu (2436960)" userId="S::2436960@student.uwtsd.ac.uk::7124b2d3-4f1a-4c8a-95d2-26562219adca" providerId="AD" clId="Web-{2B5B3064-5861-3988-2CA3-510AA4C73FD6}" dt="2025-07-04T21:34:14.982" v="269" actId="1076"/>
          <ac:spMkLst>
            <pc:docMk/>
            <pc:sldMk cId="190731818" sldId="256"/>
            <ac:spMk id="8" creationId="{EA0C4DA0-D132-1A6B-A8ED-3DE7656FBA32}"/>
          </ac:spMkLst>
        </pc:spChg>
        <pc:spChg chg="add del mod">
          <ac:chgData name="Alagie Sumbundu (2436960)" userId="S::2436960@student.uwtsd.ac.uk::7124b2d3-4f1a-4c8a-95d2-26562219adca" providerId="AD" clId="Web-{2B5B3064-5861-3988-2CA3-510AA4C73FD6}" dt="2025-07-05T08:38:19.412" v="483"/>
          <ac:spMkLst>
            <pc:docMk/>
            <pc:sldMk cId="190731818" sldId="256"/>
            <ac:spMk id="10" creationId="{8A993B23-8B43-FD73-2627-EB04E4B7BBE3}"/>
          </ac:spMkLst>
        </pc:spChg>
        <pc:spChg chg="add mod">
          <ac:chgData name="Alagie Sumbundu (2436960)" userId="S::2436960@student.uwtsd.ac.uk::7124b2d3-4f1a-4c8a-95d2-26562219adca" providerId="AD" clId="Web-{2B5B3064-5861-3988-2CA3-510AA4C73FD6}" dt="2025-07-05T08:29:10.459" v="469" actId="20577"/>
          <ac:spMkLst>
            <pc:docMk/>
            <pc:sldMk cId="190731818" sldId="256"/>
            <ac:spMk id="11" creationId="{360CDFEA-1F39-CA43-8B87-904820E85A70}"/>
          </ac:spMkLst>
        </pc:spChg>
        <pc:spChg chg="add del">
          <ac:chgData name="Alagie Sumbundu (2436960)" userId="S::2436960@student.uwtsd.ac.uk::7124b2d3-4f1a-4c8a-95d2-26562219adca" providerId="AD" clId="Web-{2B5B3064-5861-3988-2CA3-510AA4C73FD6}" dt="2025-07-04T21:14:39.070" v="159"/>
          <ac:spMkLst>
            <pc:docMk/>
            <pc:sldMk cId="190731818" sldId="256"/>
            <ac:spMk id="12" creationId="{BB6A716E-937D-C8CA-A343-6EE063730BB0}"/>
          </ac:spMkLst>
        </pc:spChg>
        <pc:spChg chg="add mod">
          <ac:chgData name="Alagie Sumbundu (2436960)" userId="S::2436960@student.uwtsd.ac.uk::7124b2d3-4f1a-4c8a-95d2-26562219adca" providerId="AD" clId="Web-{2B5B3064-5861-3988-2CA3-510AA4C73FD6}" dt="2025-07-05T08:30:26.117" v="472" actId="14100"/>
          <ac:spMkLst>
            <pc:docMk/>
            <pc:sldMk cId="190731818" sldId="256"/>
            <ac:spMk id="13" creationId="{AADBE4C7-5B21-27C6-AA03-475D2BB5A795}"/>
          </ac:spMkLst>
        </pc:spChg>
        <pc:spChg chg="add mod">
          <ac:chgData name="Alagie Sumbundu (2436960)" userId="S::2436960@student.uwtsd.ac.uk::7124b2d3-4f1a-4c8a-95d2-26562219adca" providerId="AD" clId="Web-{2B5B3064-5861-3988-2CA3-510AA4C73FD6}" dt="2025-07-04T21:35:51.062" v="277"/>
          <ac:spMkLst>
            <pc:docMk/>
            <pc:sldMk cId="190731818" sldId="256"/>
            <ac:spMk id="15" creationId="{34824489-3544-6F7A-E542-D5AB72978CA9}"/>
          </ac:spMkLst>
        </pc:spChg>
        <pc:spChg chg="add mod">
          <ac:chgData name="Alagie Sumbundu (2436960)" userId="S::2436960@student.uwtsd.ac.uk::7124b2d3-4f1a-4c8a-95d2-26562219adca" providerId="AD" clId="Web-{2B5B3064-5861-3988-2CA3-510AA4C73FD6}" dt="2025-07-05T08:19:56.052" v="414" actId="20577"/>
          <ac:spMkLst>
            <pc:docMk/>
            <pc:sldMk cId="190731818" sldId="256"/>
            <ac:spMk id="16" creationId="{D49BBD76-ED05-C2C6-1955-6D4D62A1BDB6}"/>
          </ac:spMkLst>
        </pc:spChg>
        <pc:spChg chg="add mod">
          <ac:chgData name="Alagie Sumbundu (2436960)" userId="S::2436960@student.uwtsd.ac.uk::7124b2d3-4f1a-4c8a-95d2-26562219adca" providerId="AD" clId="Web-{2B5B3064-5861-3988-2CA3-510AA4C73FD6}" dt="2025-07-04T21:31:56.322" v="261" actId="14100"/>
          <ac:spMkLst>
            <pc:docMk/>
            <pc:sldMk cId="190731818" sldId="256"/>
            <ac:spMk id="17" creationId="{BA2DA749-8C07-535E-6A61-D5265F612C4A}"/>
          </ac:spMkLst>
        </pc:spChg>
        <pc:spChg chg="add mod">
          <ac:chgData name="Alagie Sumbundu (2436960)" userId="S::2436960@student.uwtsd.ac.uk::7124b2d3-4f1a-4c8a-95d2-26562219adca" providerId="AD" clId="Web-{2B5B3064-5861-3988-2CA3-510AA4C73FD6}" dt="2025-07-04T21:39:02.130" v="291" actId="1076"/>
          <ac:spMkLst>
            <pc:docMk/>
            <pc:sldMk cId="190731818" sldId="256"/>
            <ac:spMk id="19" creationId="{06CA1AAC-1C38-421C-7B90-F1E8BC90DDC1}"/>
          </ac:spMkLst>
        </pc:spChg>
        <pc:spChg chg="add mod">
          <ac:chgData name="Alagie Sumbundu (2436960)" userId="S::2436960@student.uwtsd.ac.uk::7124b2d3-4f1a-4c8a-95d2-26562219adca" providerId="AD" clId="Web-{2B5B3064-5861-3988-2CA3-510AA4C73FD6}" dt="2025-07-05T08:21:16.773" v="423" actId="20577"/>
          <ac:spMkLst>
            <pc:docMk/>
            <pc:sldMk cId="190731818" sldId="256"/>
            <ac:spMk id="21" creationId="{0B9A5746-A46D-121E-EC4F-7E6F4119B076}"/>
          </ac:spMkLst>
        </pc:spChg>
        <pc:spChg chg="add mod">
          <ac:chgData name="Alagie Sumbundu (2436960)" userId="S::2436960@student.uwtsd.ac.uk::7124b2d3-4f1a-4c8a-95d2-26562219adca" providerId="AD" clId="Web-{2B5B3064-5861-3988-2CA3-510AA4C73FD6}" dt="2025-07-04T21:42:13.588" v="316" actId="1076"/>
          <ac:spMkLst>
            <pc:docMk/>
            <pc:sldMk cId="190731818" sldId="256"/>
            <ac:spMk id="22" creationId="{A4E6BB2B-22E7-0845-CE55-5602B7689DCE}"/>
          </ac:spMkLst>
        </pc:spChg>
        <pc:spChg chg="add mod">
          <ac:chgData name="Alagie Sumbundu (2436960)" userId="S::2436960@student.uwtsd.ac.uk::7124b2d3-4f1a-4c8a-95d2-26562219adca" providerId="AD" clId="Web-{2B5B3064-5861-3988-2CA3-510AA4C73FD6}" dt="2025-07-04T21:50:40.726" v="366"/>
          <ac:spMkLst>
            <pc:docMk/>
            <pc:sldMk cId="190731818" sldId="256"/>
            <ac:spMk id="25" creationId="{6149874D-0254-D735-6D17-F6BA06E40392}"/>
          </ac:spMkLst>
        </pc:spChg>
        <pc:spChg chg="add mod">
          <ac:chgData name="Alagie Sumbundu (2436960)" userId="S::2436960@student.uwtsd.ac.uk::7124b2d3-4f1a-4c8a-95d2-26562219adca" providerId="AD" clId="Web-{2B5B3064-5861-3988-2CA3-510AA4C73FD6}" dt="2025-07-05T08:25:13.811" v="438" actId="20577"/>
          <ac:spMkLst>
            <pc:docMk/>
            <pc:sldMk cId="190731818" sldId="256"/>
            <ac:spMk id="26" creationId="{A65C5941-684A-68B8-037F-58544B6BAF4D}"/>
          </ac:spMkLst>
        </pc:spChg>
        <pc:spChg chg="add mod">
          <ac:chgData name="Alagie Sumbundu (2436960)" userId="S::2436960@student.uwtsd.ac.uk::7124b2d3-4f1a-4c8a-95d2-26562219adca" providerId="AD" clId="Web-{2B5B3064-5861-3988-2CA3-510AA4C73FD6}" dt="2025-07-04T21:53:24.386" v="390" actId="1076"/>
          <ac:spMkLst>
            <pc:docMk/>
            <pc:sldMk cId="190731818" sldId="256"/>
            <ac:spMk id="27" creationId="{D9DCF1A5-8B76-5C5B-4C0C-476EF73B587C}"/>
          </ac:spMkLst>
        </pc:spChg>
        <pc:picChg chg="add mod">
          <ac:chgData name="Alagie Sumbundu (2436960)" userId="S::2436960@student.uwtsd.ac.uk::7124b2d3-4f1a-4c8a-95d2-26562219adca" providerId="AD" clId="Web-{2B5B3064-5861-3988-2CA3-510AA4C73FD6}" dt="2025-07-04T21:34:00.794" v="268" actId="14100"/>
          <ac:picMkLst>
            <pc:docMk/>
            <pc:sldMk cId="190731818" sldId="256"/>
            <ac:picMk id="7" creationId="{C74D9C47-DF5A-3584-99D9-93F2424E918B}"/>
          </ac:picMkLst>
        </pc:picChg>
        <pc:picChg chg="add mod">
          <ac:chgData name="Alagie Sumbundu (2436960)" userId="S::2436960@student.uwtsd.ac.uk::7124b2d3-4f1a-4c8a-95d2-26562219adca" providerId="AD" clId="Web-{2B5B3064-5861-3988-2CA3-510AA4C73FD6}" dt="2025-07-04T21:23:39.775" v="192" actId="1076"/>
          <ac:picMkLst>
            <pc:docMk/>
            <pc:sldMk cId="190731818" sldId="256"/>
            <ac:picMk id="14" creationId="{9B0A5B7E-2755-5CB3-D314-3DE8856F8A50}"/>
          </ac:picMkLst>
        </pc:picChg>
        <pc:picChg chg="add mod">
          <ac:chgData name="Alagie Sumbundu (2436960)" userId="S::2436960@student.uwtsd.ac.uk::7124b2d3-4f1a-4c8a-95d2-26562219adca" providerId="AD" clId="Web-{2B5B3064-5861-3988-2CA3-510AA4C73FD6}" dt="2025-07-04T21:38:28.144" v="287" actId="1076"/>
          <ac:picMkLst>
            <pc:docMk/>
            <pc:sldMk cId="190731818" sldId="256"/>
            <ac:picMk id="18" creationId="{66B622AF-4CB6-118D-5655-3D586B29C5D6}"/>
          </ac:picMkLst>
        </pc:picChg>
        <pc:picChg chg="add del mod">
          <ac:chgData name="Alagie Sumbundu (2436960)" userId="S::2436960@student.uwtsd.ac.uk::7124b2d3-4f1a-4c8a-95d2-26562219adca" providerId="AD" clId="Web-{2B5B3064-5861-3988-2CA3-510AA4C73FD6}" dt="2025-07-04T21:46:24.782" v="328"/>
          <ac:picMkLst>
            <pc:docMk/>
            <pc:sldMk cId="190731818" sldId="256"/>
            <ac:picMk id="23" creationId="{80F8BC00-C863-C2FD-1DE2-F0E0CCDF00AA}"/>
          </ac:picMkLst>
        </pc:picChg>
        <pc:picChg chg="add mod">
          <ac:chgData name="Alagie Sumbundu (2436960)" userId="S::2436960@student.uwtsd.ac.uk::7124b2d3-4f1a-4c8a-95d2-26562219adca" providerId="AD" clId="Web-{2B5B3064-5861-3988-2CA3-510AA4C73FD6}" dt="2025-07-04T21:48:49.364" v="336" actId="1076"/>
          <ac:picMkLst>
            <pc:docMk/>
            <pc:sldMk cId="190731818" sldId="256"/>
            <ac:picMk id="24" creationId="{091D89A6-B003-04B5-9016-8812E0C92C47}"/>
          </ac:picMkLst>
        </pc:picChg>
      </pc:sldChg>
      <pc:sldMasterChg chg="modSp del delSldLayout modSldLayout">
        <pc:chgData name="Alagie Sumbundu (2436960)" userId="S::2436960@student.uwtsd.ac.uk::7124b2d3-4f1a-4c8a-95d2-26562219adca" providerId="AD" clId="Web-{2B5B3064-5861-3988-2CA3-510AA4C73FD6}" dt="2025-07-04T20:57:11.681" v="61"/>
        <pc:sldMasterMkLst>
          <pc:docMk/>
          <pc:sldMasterMk cId="2460954070" sldId="2147483660"/>
        </pc:sldMasterMkLst>
        <pc:spChg chg="mod">
          <ac:chgData name="Alagie Sumbundu (2436960)" userId="S::2436960@student.uwtsd.ac.uk::7124b2d3-4f1a-4c8a-95d2-26562219adca" providerId="AD" clId="Web-{2B5B3064-5861-3988-2CA3-510AA4C73FD6}" dt="2025-07-04T20:45:25.364" v="2"/>
          <ac:spMkLst>
            <pc:docMk/>
            <pc:sldMasterMk cId="2460954070" sldId="2147483660"/>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ac:spMk id="3"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ac:spMk id="4"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ac:spMk id="5"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ac:spMk id="6" creationId="{00000000-0000-0000-0000-000000000000}"/>
          </ac:spMkLst>
        </pc:sp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2385387890" sldId="2147483661"/>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2385387890" sldId="2147483661"/>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2385387890" sldId="2147483661"/>
              <ac:spMk id="3" creationId="{00000000-0000-0000-0000-000000000000}"/>
            </ac:spMkLst>
          </pc:spChg>
        </pc:sldLayoutChg>
        <pc:sldLayoutChg chg="del">
          <pc:chgData name="Alagie Sumbundu (2436960)" userId="S::2436960@student.uwtsd.ac.uk::7124b2d3-4f1a-4c8a-95d2-26562219adca" providerId="AD" clId="Web-{2B5B3064-5861-3988-2CA3-510AA4C73FD6}" dt="2025-07-04T20:57:11.681" v="61"/>
          <pc:sldLayoutMkLst>
            <pc:docMk/>
            <pc:sldMasterMk cId="2460954070" sldId="2147483660"/>
            <pc:sldLayoutMk cId="949138452" sldId="2147483662"/>
          </pc:sldLayoutMkLst>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2591524520" sldId="2147483663"/>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2591524520" sldId="2147483663"/>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2591524520" sldId="2147483663"/>
              <ac:spMk id="3" creationId="{00000000-0000-0000-0000-000000000000}"/>
            </ac:spMkLst>
          </pc:spChg>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1203092039" sldId="2147483664"/>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1203092039" sldId="2147483664"/>
              <ac:spMk id="3"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1203092039" sldId="2147483664"/>
              <ac:spMk id="4" creationId="{00000000-0000-0000-0000-000000000000}"/>
            </ac:spMkLst>
          </pc:spChg>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3733172339" sldId="2147483665"/>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3733172339" sldId="2147483665"/>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733172339" sldId="2147483665"/>
              <ac:spMk id="3"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733172339" sldId="2147483665"/>
              <ac:spMk id="4"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733172339" sldId="2147483665"/>
              <ac:spMk id="5"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733172339" sldId="2147483665"/>
              <ac:spMk id="6" creationId="{00000000-0000-0000-0000-000000000000}"/>
            </ac:spMkLst>
          </pc:spChg>
        </pc:sldLayoutChg>
        <pc:sldLayoutChg chg="del">
          <pc:chgData name="Alagie Sumbundu (2436960)" userId="S::2436960@student.uwtsd.ac.uk::7124b2d3-4f1a-4c8a-95d2-26562219adca" providerId="AD" clId="Web-{2B5B3064-5861-3988-2CA3-510AA4C73FD6}" dt="2025-07-04T20:57:11.681" v="61"/>
          <pc:sldLayoutMkLst>
            <pc:docMk/>
            <pc:sldMasterMk cId="2460954070" sldId="2147483660"/>
            <pc:sldLayoutMk cId="3210312558" sldId="2147483666"/>
          </pc:sldLayoutMkLst>
        </pc:sldLayoutChg>
        <pc:sldLayoutChg chg="del">
          <pc:chgData name="Alagie Sumbundu (2436960)" userId="S::2436960@student.uwtsd.ac.uk::7124b2d3-4f1a-4c8a-95d2-26562219adca" providerId="AD" clId="Web-{2B5B3064-5861-3988-2CA3-510AA4C73FD6}" dt="2025-07-04T20:57:11.681" v="61"/>
          <pc:sldLayoutMkLst>
            <pc:docMk/>
            <pc:sldMasterMk cId="2460954070" sldId="2147483660"/>
            <pc:sldLayoutMk cId="3146388984" sldId="2147483667"/>
          </pc:sldLayoutMkLst>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3171841454" sldId="2147483668"/>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3171841454" sldId="2147483668"/>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171841454" sldId="2147483668"/>
              <ac:spMk id="3"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171841454" sldId="2147483668"/>
              <ac:spMk id="4" creationId="{00000000-0000-0000-0000-000000000000}"/>
            </ac:spMkLst>
          </pc:spChg>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1718958274" sldId="2147483669"/>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1718958274" sldId="2147483669"/>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1718958274" sldId="2147483669"/>
              <ac:spMk id="3"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1718958274" sldId="2147483669"/>
              <ac:spMk id="4" creationId="{00000000-0000-0000-0000-000000000000}"/>
            </ac:spMkLst>
          </pc:spChg>
        </pc:sldLayoutChg>
        <pc:sldLayoutChg chg="del">
          <pc:chgData name="Alagie Sumbundu (2436960)" userId="S::2436960@student.uwtsd.ac.uk::7124b2d3-4f1a-4c8a-95d2-26562219adca" providerId="AD" clId="Web-{2B5B3064-5861-3988-2CA3-510AA4C73FD6}" dt="2025-07-04T20:57:11.681" v="61"/>
          <pc:sldLayoutMkLst>
            <pc:docMk/>
            <pc:sldMasterMk cId="2460954070" sldId="2147483660"/>
            <pc:sldLayoutMk cId="2202905451" sldId="2147483670"/>
          </pc:sldLayoutMkLst>
        </pc:sldLayoutChg>
        <pc:sldLayoutChg chg="modSp del">
          <pc:chgData name="Alagie Sumbundu (2436960)" userId="S::2436960@student.uwtsd.ac.uk::7124b2d3-4f1a-4c8a-95d2-26562219adca" providerId="AD" clId="Web-{2B5B3064-5861-3988-2CA3-510AA4C73FD6}" dt="2025-07-04T20:57:11.681" v="61"/>
          <pc:sldLayoutMkLst>
            <pc:docMk/>
            <pc:sldMasterMk cId="2460954070" sldId="2147483660"/>
            <pc:sldLayoutMk cId="3479445657" sldId="2147483671"/>
          </pc:sldLayoutMkLst>
          <pc:spChg chg="mod">
            <ac:chgData name="Alagie Sumbundu (2436960)" userId="S::2436960@student.uwtsd.ac.uk::7124b2d3-4f1a-4c8a-95d2-26562219adca" providerId="AD" clId="Web-{2B5B3064-5861-3988-2CA3-510AA4C73FD6}" dt="2025-07-04T20:45:25.364" v="2"/>
            <ac:spMkLst>
              <pc:docMk/>
              <pc:sldMasterMk cId="2460954070" sldId="2147483660"/>
              <pc:sldLayoutMk cId="3479445657" sldId="2147483671"/>
              <ac:spMk id="2" creationId="{00000000-0000-0000-0000-000000000000}"/>
            </ac:spMkLst>
          </pc:spChg>
          <pc:spChg chg="mod">
            <ac:chgData name="Alagie Sumbundu (2436960)" userId="S::2436960@student.uwtsd.ac.uk::7124b2d3-4f1a-4c8a-95d2-26562219adca" providerId="AD" clId="Web-{2B5B3064-5861-3988-2CA3-510AA4C73FD6}" dt="2025-07-04T20:45:25.364" v="2"/>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Alagie Sumbundu (2436960)" userId="S::2436960@student.uwtsd.ac.uk::7124b2d3-4f1a-4c8a-95d2-26562219adca" providerId="AD" clId="Web-{2B5B3064-5861-3988-2CA3-510AA4C73FD6}" dt="2025-07-04T20:58:53.996" v="64"/>
        <pc:sldMasterMkLst>
          <pc:docMk/>
          <pc:sldMasterMk cId="1251971792" sldId="2147483672"/>
        </pc:sldMasterMkLst>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4286367466" sldId="2147483673"/>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1375779640" sldId="2147483674"/>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4032511590" sldId="2147483675"/>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1312292721" sldId="2147483676"/>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2942550206" sldId="2147483677"/>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1682702308" sldId="2147483678"/>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4259618395" sldId="2147483679"/>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1068152300" sldId="2147483680"/>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2620968068" sldId="2147483681"/>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2485712339" sldId="2147483682"/>
          </pc:sldLayoutMkLst>
        </pc:sldLayoutChg>
        <pc:sldLayoutChg chg="add del mod replId">
          <pc:chgData name="Alagie Sumbundu (2436960)" userId="S::2436960@student.uwtsd.ac.uk::7124b2d3-4f1a-4c8a-95d2-26562219adca" providerId="AD" clId="Web-{2B5B3064-5861-3988-2CA3-510AA4C73FD6}" dt="2025-07-04T20:58:53.996" v="64"/>
          <pc:sldLayoutMkLst>
            <pc:docMk/>
            <pc:sldMasterMk cId="1251971792" sldId="2147483672"/>
            <pc:sldLayoutMk cId="1954693837" sldId="2147483683"/>
          </pc:sldLayoutMkLst>
        </pc:sldLayoutChg>
      </pc:sldMasterChg>
      <pc:sldMasterChg chg="add mod setBg addSldLayout modSldLayout">
        <pc:chgData name="Alagie Sumbundu (2436960)" userId="S::2436960@student.uwtsd.ac.uk::7124b2d3-4f1a-4c8a-95d2-26562219adca" providerId="AD" clId="Web-{2B5B3064-5861-3988-2CA3-510AA4C73FD6}" dt="2025-07-04T22:03:17.908" v="404"/>
        <pc:sldMasterMkLst>
          <pc:docMk/>
          <pc:sldMasterMk cId="1073961756" sldId="2147483684"/>
        </pc:sldMasterMkLst>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1269460385" sldId="2147483685"/>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88749128" sldId="2147483686"/>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2497497341" sldId="2147483687"/>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3226478656" sldId="2147483688"/>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3085285279" sldId="2147483689"/>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1026192228" sldId="2147483690"/>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2785638769" sldId="2147483691"/>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2909037786" sldId="2147483692"/>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3065489174" sldId="2147483693"/>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2120667891" sldId="2147483694"/>
          </pc:sldLayoutMkLst>
        </pc:sldLayoutChg>
        <pc:sldLayoutChg chg="add mod replId">
          <pc:chgData name="Alagie Sumbundu (2436960)" userId="S::2436960@student.uwtsd.ac.uk::7124b2d3-4f1a-4c8a-95d2-26562219adca" providerId="AD" clId="Web-{2B5B3064-5861-3988-2CA3-510AA4C73FD6}" dt="2025-07-04T22:03:17.908" v="404"/>
          <pc:sldLayoutMkLst>
            <pc:docMk/>
            <pc:sldMasterMk cId="1073961756" sldId="2147483684"/>
            <pc:sldLayoutMk cId="402554700" sldId="2147483695"/>
          </pc:sldLayoutMkLst>
        </pc:sldLayoutChg>
      </pc:sldMasterChg>
    </pc:docChg>
  </pc:docChgLst>
  <pc:docChgLst>
    <pc:chgData name="Alagie Sumbundu (2436960)" userId="S::2436960@student.uwtsd.ac.uk::7124b2d3-4f1a-4c8a-95d2-26562219adca" providerId="AD" clId="Web-{33A91860-3C0C-0A81-BB11-4E58D8D253E5}"/>
    <pc:docChg chg="modSld">
      <pc:chgData name="Alagie Sumbundu (2436960)" userId="S::2436960@student.uwtsd.ac.uk::7124b2d3-4f1a-4c8a-95d2-26562219adca" providerId="AD" clId="Web-{33A91860-3C0C-0A81-BB11-4E58D8D253E5}" dt="2025-07-05T15:32:02.220" v="25" actId="14100"/>
      <pc:docMkLst>
        <pc:docMk/>
      </pc:docMkLst>
      <pc:sldChg chg="delSp modSp">
        <pc:chgData name="Alagie Sumbundu (2436960)" userId="S::2436960@student.uwtsd.ac.uk::7124b2d3-4f1a-4c8a-95d2-26562219adca" providerId="AD" clId="Web-{33A91860-3C0C-0A81-BB11-4E58D8D253E5}" dt="2025-07-05T15:32:02.220" v="25" actId="14100"/>
        <pc:sldMkLst>
          <pc:docMk/>
          <pc:sldMk cId="190731818" sldId="256"/>
        </pc:sldMkLst>
        <pc:spChg chg="mod">
          <ac:chgData name="Alagie Sumbundu (2436960)" userId="S::2436960@student.uwtsd.ac.uk::7124b2d3-4f1a-4c8a-95d2-26562219adca" providerId="AD" clId="Web-{33A91860-3C0C-0A81-BB11-4E58D8D253E5}" dt="2025-07-05T15:26:09.329" v="10" actId="20577"/>
          <ac:spMkLst>
            <pc:docMk/>
            <pc:sldMk cId="190731818" sldId="256"/>
            <ac:spMk id="3" creationId="{935F61B2-AA82-4E60-4A21-FCAF8D4B3FB8}"/>
          </ac:spMkLst>
        </pc:spChg>
        <pc:spChg chg="del">
          <ac:chgData name="Alagie Sumbundu (2436960)" userId="S::2436960@student.uwtsd.ac.uk::7124b2d3-4f1a-4c8a-95d2-26562219adca" providerId="AD" clId="Web-{33A91860-3C0C-0A81-BB11-4E58D8D253E5}" dt="2025-07-05T15:31:02.546" v="19"/>
          <ac:spMkLst>
            <pc:docMk/>
            <pc:sldMk cId="190731818" sldId="256"/>
            <ac:spMk id="8" creationId="{EA0C4DA0-D132-1A6B-A8ED-3DE7656FBA32}"/>
          </ac:spMkLst>
        </pc:spChg>
        <pc:spChg chg="mod">
          <ac:chgData name="Alagie Sumbundu (2436960)" userId="S::2436960@student.uwtsd.ac.uk::7124b2d3-4f1a-4c8a-95d2-26562219adca" providerId="AD" clId="Web-{33A91860-3C0C-0A81-BB11-4E58D8D253E5}" dt="2025-07-05T15:20:46.796" v="8" actId="1076"/>
          <ac:spMkLst>
            <pc:docMk/>
            <pc:sldMk cId="190731818" sldId="256"/>
            <ac:spMk id="13" creationId="{AADBE4C7-5B21-27C6-AA03-475D2BB5A795}"/>
          </ac:spMkLst>
        </pc:spChg>
        <pc:spChg chg="del mod">
          <ac:chgData name="Alagie Sumbundu (2436960)" userId="S::2436960@student.uwtsd.ac.uk::7124b2d3-4f1a-4c8a-95d2-26562219adca" providerId="AD" clId="Web-{33A91860-3C0C-0A81-BB11-4E58D8D253E5}" dt="2025-07-05T15:30:53.608" v="18"/>
          <ac:spMkLst>
            <pc:docMk/>
            <pc:sldMk cId="190731818" sldId="256"/>
            <ac:spMk id="15" creationId="{34824489-3544-6F7A-E542-D5AB72978CA9}"/>
          </ac:spMkLst>
        </pc:spChg>
        <pc:spChg chg="mod">
          <ac:chgData name="Alagie Sumbundu (2436960)" userId="S::2436960@student.uwtsd.ac.uk::7124b2d3-4f1a-4c8a-95d2-26562219adca" providerId="AD" clId="Web-{33A91860-3C0C-0A81-BB11-4E58D8D253E5}" dt="2025-07-05T13:08:29.224" v="4" actId="1076"/>
          <ac:spMkLst>
            <pc:docMk/>
            <pc:sldMk cId="190731818" sldId="256"/>
            <ac:spMk id="16" creationId="{D49BBD76-ED05-C2C6-1955-6D4D62A1BDB6}"/>
          </ac:spMkLst>
        </pc:spChg>
        <pc:spChg chg="del mod">
          <ac:chgData name="Alagie Sumbundu (2436960)" userId="S::2436960@student.uwtsd.ac.uk::7124b2d3-4f1a-4c8a-95d2-26562219adca" providerId="AD" clId="Web-{33A91860-3C0C-0A81-BB11-4E58D8D253E5}" dt="2025-07-05T15:30:41.623" v="16"/>
          <ac:spMkLst>
            <pc:docMk/>
            <pc:sldMk cId="190731818" sldId="256"/>
            <ac:spMk id="19" creationId="{06CA1AAC-1C38-421C-7B90-F1E8BC90DDC1}"/>
          </ac:spMkLst>
        </pc:spChg>
        <pc:spChg chg="mod">
          <ac:chgData name="Alagie Sumbundu (2436960)" userId="S::2436960@student.uwtsd.ac.uk::7124b2d3-4f1a-4c8a-95d2-26562219adca" providerId="AD" clId="Web-{33A91860-3C0C-0A81-BB11-4E58D8D253E5}" dt="2025-07-05T13:07:39.347" v="0" actId="1076"/>
          <ac:spMkLst>
            <pc:docMk/>
            <pc:sldMk cId="190731818" sldId="256"/>
            <ac:spMk id="21" creationId="{0B9A5746-A46D-121E-EC4F-7E6F4119B076}"/>
          </ac:spMkLst>
        </pc:spChg>
        <pc:spChg chg="mod">
          <ac:chgData name="Alagie Sumbundu (2436960)" userId="S::2436960@student.uwtsd.ac.uk::7124b2d3-4f1a-4c8a-95d2-26562219adca" providerId="AD" clId="Web-{33A91860-3C0C-0A81-BB11-4E58D8D253E5}" dt="2025-07-05T15:20:34.468" v="7" actId="1076"/>
          <ac:spMkLst>
            <pc:docMk/>
            <pc:sldMk cId="190731818" sldId="256"/>
            <ac:spMk id="22" creationId="{A4E6BB2B-22E7-0845-CE55-5602B7689DCE}"/>
          </ac:spMkLst>
        </pc:spChg>
        <pc:spChg chg="del mod">
          <ac:chgData name="Alagie Sumbundu (2436960)" userId="S::2436960@student.uwtsd.ac.uk::7124b2d3-4f1a-4c8a-95d2-26562219adca" providerId="AD" clId="Web-{33A91860-3C0C-0A81-BB11-4E58D8D253E5}" dt="2025-07-05T15:30:31.435" v="12"/>
          <ac:spMkLst>
            <pc:docMk/>
            <pc:sldMk cId="190731818" sldId="256"/>
            <ac:spMk id="25" creationId="{6149874D-0254-D735-6D17-F6BA06E40392}"/>
          </ac:spMkLst>
        </pc:spChg>
        <pc:spChg chg="mod">
          <ac:chgData name="Alagie Sumbundu (2436960)" userId="S::2436960@student.uwtsd.ac.uk::7124b2d3-4f1a-4c8a-95d2-26562219adca" providerId="AD" clId="Web-{33A91860-3C0C-0A81-BB11-4E58D8D253E5}" dt="2025-07-05T15:31:32.859" v="23" actId="14100"/>
          <ac:spMkLst>
            <pc:docMk/>
            <pc:sldMk cId="190731818" sldId="256"/>
            <ac:spMk id="26" creationId="{A65C5941-684A-68B8-037F-58544B6BAF4D}"/>
          </ac:spMkLst>
        </pc:spChg>
        <pc:picChg chg="mod">
          <ac:chgData name="Alagie Sumbundu (2436960)" userId="S::2436960@student.uwtsd.ac.uk::7124b2d3-4f1a-4c8a-95d2-26562219adca" providerId="AD" clId="Web-{33A91860-3C0C-0A81-BB11-4E58D8D253E5}" dt="2025-07-05T15:32:02.220" v="25" actId="14100"/>
          <ac:picMkLst>
            <pc:docMk/>
            <pc:sldMk cId="190731818" sldId="256"/>
            <ac:picMk id="7" creationId="{C74D9C47-DF5A-3584-99D9-93F2424E918B}"/>
          </ac:picMkLst>
        </pc:picChg>
        <pc:picChg chg="mod">
          <ac:chgData name="Alagie Sumbundu (2436960)" userId="S::2436960@student.uwtsd.ac.uk::7124b2d3-4f1a-4c8a-95d2-26562219adca" providerId="AD" clId="Web-{33A91860-3C0C-0A81-BB11-4E58D8D253E5}" dt="2025-07-05T15:31:48.251" v="24" actId="14100"/>
          <ac:picMkLst>
            <pc:docMk/>
            <pc:sldMk cId="190731818" sldId="256"/>
            <ac:picMk id="14" creationId="{9B0A5B7E-2755-5CB3-D314-3DE8856F8A50}"/>
          </ac:picMkLst>
        </pc:picChg>
        <pc:picChg chg="mod">
          <ac:chgData name="Alagie Sumbundu (2436960)" userId="S::2436960@student.uwtsd.ac.uk::7124b2d3-4f1a-4c8a-95d2-26562219adca" providerId="AD" clId="Web-{33A91860-3C0C-0A81-BB11-4E58D8D253E5}" dt="2025-07-05T15:30:50.108" v="17" actId="1076"/>
          <ac:picMkLst>
            <pc:docMk/>
            <pc:sldMk cId="190731818" sldId="256"/>
            <ac:picMk id="18" creationId="{66B622AF-4CB6-118D-5655-3D586B29C5D6}"/>
          </ac:picMkLst>
        </pc:picChg>
        <pc:picChg chg="mod">
          <ac:chgData name="Alagie Sumbundu (2436960)" userId="S::2436960@student.uwtsd.ac.uk::7124b2d3-4f1a-4c8a-95d2-26562219adca" providerId="AD" clId="Web-{33A91860-3C0C-0A81-BB11-4E58D8D253E5}" dt="2025-07-05T15:31:23.828" v="22" actId="14100"/>
          <ac:picMkLst>
            <pc:docMk/>
            <pc:sldMk cId="190731818" sldId="256"/>
            <ac:picMk id="24" creationId="{091D89A6-B003-04B5-9016-8812E0C92C4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324040" y="1999488"/>
            <a:ext cx="6208205" cy="5640832"/>
          </a:xfrm>
        </p:spPr>
        <p:txBody>
          <a:bodyPr anchor="b">
            <a:normAutofit/>
          </a:bodyPr>
          <a:lstStyle>
            <a:lvl1pPr algn="l">
              <a:defRPr sz="45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324040" y="8404352"/>
            <a:ext cx="6208205" cy="2633472"/>
          </a:xfrm>
        </p:spPr>
        <p:txBody>
          <a:bodyPr>
            <a:normAutofit/>
          </a:bodyPr>
          <a:lstStyle>
            <a:lvl1pPr marL="0" indent="0" algn="l">
              <a:buNone/>
              <a:defRPr sz="1575"/>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324041" y="11300179"/>
            <a:ext cx="1543050" cy="649111"/>
          </a:xfrm>
        </p:spPr>
        <p:txBody>
          <a:bodyPr/>
          <a:lstStyle/>
          <a:p>
            <a:fld id="{965A7A7B-B71A-428D-833F-0F3507A6DB13}" type="datetimeFigureOut">
              <a:rPr lang="en-US" dirty="0"/>
              <a:t>7/5/2025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4989195" y="11300179"/>
            <a:ext cx="1543050" cy="649111"/>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393469" y="1044348"/>
            <a:ext cx="260096" cy="396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325492" y="8002135"/>
            <a:ext cx="6207017" cy="32512"/>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9460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313993" y="0"/>
            <a:ext cx="6281689" cy="358898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318897" y="0"/>
            <a:ext cx="6275070" cy="357632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280594" y="1399737"/>
            <a:ext cx="72009" cy="12517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627507" y="975360"/>
            <a:ext cx="5719572" cy="2097024"/>
          </a:xfrm>
        </p:spPr>
        <p:txBody>
          <a:bodyPr>
            <a:normAutofit/>
          </a:bodyPr>
          <a:lstStyle>
            <a:lvl1pPr>
              <a:defRPr sz="225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627507" y="4405376"/>
            <a:ext cx="5719572" cy="656742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627507" y="11300179"/>
            <a:ext cx="1543050" cy="649111"/>
          </a:xfrm>
        </p:spPr>
        <p:txBody>
          <a:bodyPr/>
          <a:lstStyle/>
          <a:p>
            <a:fld id="{5CF65307-640F-4AE7-B0BE-50C709AD86C5}" type="datetimeFigureOut">
              <a:rPr lang="en-US" dirty="0"/>
              <a:t>7/5/2025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4804029" y="11300179"/>
            <a:ext cx="1543050" cy="649111"/>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88749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313993" y="8855860"/>
            <a:ext cx="6263413" cy="146304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280594" y="9099700"/>
            <a:ext cx="82296" cy="9753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313753" y="1137920"/>
            <a:ext cx="6125909" cy="7315200"/>
          </a:xfrm>
        </p:spPr>
        <p:txBody>
          <a:bodyPr anchor="b">
            <a:normAutofit/>
          </a:bodyPr>
          <a:lstStyle>
            <a:lvl1pPr>
              <a:defRPr sz="3713"/>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473202" y="9070848"/>
            <a:ext cx="5966460" cy="1040384"/>
          </a:xfrm>
        </p:spPr>
        <p:txBody>
          <a:bodyPr anchor="ctr">
            <a:normAutofit/>
          </a:bodyPr>
          <a:lstStyle>
            <a:lvl1pPr marL="0" indent="0">
              <a:buNone/>
              <a:defRPr sz="1125">
                <a:solidFill>
                  <a:schemeClr val="tx1"/>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7/5/2025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49749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313993" y="0"/>
            <a:ext cx="6281689" cy="358898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318897" y="0"/>
            <a:ext cx="6275070" cy="357632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280594" y="1399737"/>
            <a:ext cx="72009" cy="12517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627507" y="975360"/>
            <a:ext cx="5719572" cy="2097024"/>
          </a:xfrm>
        </p:spPr>
        <p:txBody>
          <a:bodyPr>
            <a:normAutofit/>
          </a:bodyPr>
          <a:lstStyle>
            <a:lvl1pPr>
              <a:defRPr sz="225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627507" y="4405376"/>
            <a:ext cx="2777490" cy="656742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3569589" y="4405376"/>
            <a:ext cx="2777490" cy="656742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627507" y="11300179"/>
            <a:ext cx="1543050" cy="649111"/>
          </a:xfrm>
        </p:spPr>
        <p:txBody>
          <a:bodyPr/>
          <a:lstStyle/>
          <a:p>
            <a:fld id="{202278E8-5F4B-47D5-A617-8CCDF75D6A33}" type="datetimeFigureOut">
              <a:rPr lang="en-US" dirty="0"/>
              <a:t>7/5/2025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4804029" y="11300179"/>
            <a:ext cx="1543050" cy="649111"/>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226478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313993" y="0"/>
            <a:ext cx="6281689" cy="358898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318897" y="0"/>
            <a:ext cx="6275070" cy="357632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280594" y="1399737"/>
            <a:ext cx="72009" cy="12517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627507" y="975360"/>
            <a:ext cx="5719572" cy="2097024"/>
          </a:xfrm>
        </p:spPr>
        <p:txBody>
          <a:bodyPr>
            <a:normAutofit/>
          </a:bodyPr>
          <a:lstStyle>
            <a:lvl1pPr>
              <a:defRPr sz="225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627507" y="4218045"/>
            <a:ext cx="2777490" cy="1464732"/>
          </a:xfrm>
        </p:spPr>
        <p:txBody>
          <a:bodyPr anchor="b"/>
          <a:lstStyle>
            <a:lvl1pPr marL="0" indent="0">
              <a:buNone/>
              <a:defRPr sz="1350" b="1" cap="none" baseline="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627507" y="5695445"/>
            <a:ext cx="2777490" cy="5277355"/>
          </a:xfrm>
        </p:spPr>
        <p:txBody>
          <a:bodyPr/>
          <a:lstStyle>
            <a:lvl1pPr>
              <a:defRPr sz="1350"/>
            </a:lvl1pPr>
            <a:lvl2pPr>
              <a:defRPr sz="1125"/>
            </a:lvl2pPr>
            <a:lvl3pPr>
              <a:defRPr sz="1013"/>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3569589" y="4218045"/>
            <a:ext cx="2777490" cy="1464732"/>
          </a:xfrm>
        </p:spPr>
        <p:txBody>
          <a:bodyPr anchor="b"/>
          <a:lstStyle>
            <a:lvl1pPr marL="0" indent="0">
              <a:buNone/>
              <a:defRPr sz="1350" b="1" cap="none" baseline="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3569589" y="5695444"/>
            <a:ext cx="2777490" cy="5277353"/>
          </a:xfrm>
        </p:spPr>
        <p:txBody>
          <a:bodyPr/>
          <a:lstStyle>
            <a:lvl1pPr>
              <a:defRPr sz="1350"/>
            </a:lvl1pPr>
            <a:lvl2pPr>
              <a:defRPr sz="1125"/>
            </a:lvl2pPr>
            <a:lvl3pPr>
              <a:defRPr sz="1013"/>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627507" y="11300179"/>
            <a:ext cx="1543050" cy="649111"/>
          </a:xfrm>
        </p:spPr>
        <p:txBody>
          <a:bodyPr/>
          <a:lstStyle/>
          <a:p>
            <a:fld id="{16AAFA52-7A21-407F-8339-40DF182D7460}" type="datetimeFigureOut">
              <a:rPr lang="en-US" dirty="0"/>
              <a:t>7/5/2025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4804029" y="11300179"/>
            <a:ext cx="1543050" cy="649111"/>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85285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374543" y="2726267"/>
            <a:ext cx="6140848" cy="673946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342610" y="5283196"/>
            <a:ext cx="72009" cy="1625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606933" y="3446272"/>
            <a:ext cx="5724716" cy="5315712"/>
          </a:xfrm>
        </p:spPr>
        <p:txBody>
          <a:bodyPr>
            <a:normAutofit/>
          </a:bodyPr>
          <a:lstStyle>
            <a:lvl1pPr>
              <a:defRPr sz="3038"/>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7/5/2025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26192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7/5/2025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78563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313993" y="2065836"/>
            <a:ext cx="2104166" cy="825483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280594" y="2877111"/>
            <a:ext cx="82296" cy="1463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488632" y="3039872"/>
            <a:ext cx="1743647" cy="3039872"/>
          </a:xfrm>
        </p:spPr>
        <p:txBody>
          <a:bodyPr tIns="45720" anchor="t">
            <a:normAutofit/>
          </a:bodyPr>
          <a:lstStyle>
            <a:lvl1pPr>
              <a:lnSpc>
                <a:spcPct val="100000"/>
              </a:lnSpc>
              <a:defRPr sz="1913"/>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2792921" y="3039872"/>
            <a:ext cx="3785616" cy="7282688"/>
          </a:xfrm>
        </p:spPr>
        <p:txBody>
          <a:bodyPr/>
          <a:lstStyle>
            <a:lvl1pPr>
              <a:defRPr sz="1575"/>
            </a:lvl1pPr>
            <a:lvl2pPr>
              <a:defRPr sz="1350"/>
            </a:lvl2pPr>
            <a:lvl3pPr>
              <a:defRPr sz="1125"/>
            </a:lvl3pPr>
            <a:lvl4pPr>
              <a:defRPr sz="1125"/>
            </a:lvl4pPr>
            <a:lvl5pPr>
              <a:defRPr sz="1125"/>
            </a:lvl5pPr>
            <a:lvl6pPr>
              <a:defRPr sz="1125"/>
            </a:lvl6pPr>
            <a:lvl7pPr>
              <a:defRPr sz="1125"/>
            </a:lvl7pPr>
            <a:lvl8pPr>
              <a:defRPr sz="1125"/>
            </a:lvl8pPr>
            <a:lvl9pPr>
              <a:defRPr sz="112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488632" y="6096000"/>
            <a:ext cx="1743647" cy="3673856"/>
          </a:xfrm>
        </p:spPr>
        <p:txBody>
          <a:bodyPr>
            <a:normAutofit/>
          </a:bodyPr>
          <a:lstStyle>
            <a:lvl1pPr marL="0" indent="0">
              <a:buNone/>
              <a:defRPr sz="1013"/>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488633" y="11300179"/>
            <a:ext cx="1543050" cy="649111"/>
          </a:xfrm>
        </p:spPr>
        <p:txBody>
          <a:bodyPr/>
          <a:lstStyle/>
          <a:p>
            <a:fld id="{6E6483A1-31A8-47A2-AB0A-53A7803D5EBF}" type="datetimeFigureOut">
              <a:rPr lang="en-US" dirty="0"/>
              <a:t>7/5/2025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09037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313993" y="2065836"/>
            <a:ext cx="2104166" cy="825483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280594" y="2877111"/>
            <a:ext cx="82296" cy="1463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488632" y="3039872"/>
            <a:ext cx="1743647" cy="3039872"/>
          </a:xfrm>
        </p:spPr>
        <p:txBody>
          <a:bodyPr tIns="45720" anchor="t">
            <a:normAutofit/>
          </a:bodyPr>
          <a:lstStyle>
            <a:lvl1pPr>
              <a:lnSpc>
                <a:spcPct val="100000"/>
              </a:lnSpc>
              <a:defRPr sz="1913"/>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2792921" y="2064512"/>
            <a:ext cx="3785616" cy="8258048"/>
          </a:xfrm>
        </p:spPr>
        <p:txBody>
          <a:bodyPr anchor="t">
            <a:normAutofit/>
          </a:bodyPr>
          <a:lstStyle>
            <a:lvl1pPr marL="0" indent="0">
              <a:buNone/>
              <a:defRPr sz="1575"/>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488632" y="6112256"/>
            <a:ext cx="1743647" cy="3657600"/>
          </a:xfrm>
        </p:spPr>
        <p:txBody>
          <a:bodyPr>
            <a:normAutofit/>
          </a:bodyPr>
          <a:lstStyle>
            <a:lvl1pPr marL="0" indent="0">
              <a:buNone/>
              <a:defRPr sz="1013"/>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488633" y="11300179"/>
            <a:ext cx="1543050" cy="649111"/>
          </a:xfrm>
        </p:spPr>
        <p:txBody>
          <a:bodyPr/>
          <a:lstStyle/>
          <a:p>
            <a:fld id="{6D8810B9-2C7C-4CAF-99E2-617AE20BA331}" type="datetimeFigureOut">
              <a:rPr lang="en-US" dirty="0"/>
              <a:t>7/5/2025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65489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7/5/2025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120667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4907756" y="649111"/>
            <a:ext cx="1478756" cy="103321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471487"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7/5/2025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2554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75000"/>
                  </a:schemeClr>
                </a:solidFill>
              </a:defRPr>
            </a:lvl1pPr>
          </a:lstStyle>
          <a:p>
            <a:fld id="{37E93E0A-5177-400C-87C9-C93AF466EC49}" type="datetimeFigureOut">
              <a:rPr lang="en-US" dirty="0"/>
              <a:t>7/5/2025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0739617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ooglesystem.blogspot.com/2007/04/google-spreadsheets-charts.html" TargetMode="External"/><Relationship Id="rId7"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flatworldknowledge.lardbucket.org/books/using-microsoft-excel-v1.0/s08-presenting-data-with-charts.html" TargetMode="Externa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7" name="Picture 6" descr="A screenshot of a graph&#10;&#10;AI-generated content may be incorrect.">
            <a:extLst>
              <a:ext uri="{FF2B5EF4-FFF2-40B4-BE49-F238E27FC236}">
                <a16:creationId xmlns:a16="http://schemas.microsoft.com/office/drawing/2014/main" id="{C74D9C47-DF5A-3584-99D9-93F2424E918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28276" y="849368"/>
            <a:ext cx="2708816" cy="1943997"/>
          </a:xfrm>
          <a:prstGeom prst="rect">
            <a:avLst/>
          </a:prstGeom>
        </p:spPr>
      </p:pic>
      <p:sp>
        <p:nvSpPr>
          <p:cNvPr id="11" name="Rectangle: Rounded Corners 10">
            <a:extLst>
              <a:ext uri="{FF2B5EF4-FFF2-40B4-BE49-F238E27FC236}">
                <a16:creationId xmlns:a16="http://schemas.microsoft.com/office/drawing/2014/main" id="{360CDFEA-1F39-CA43-8B87-904820E85A70}"/>
              </a:ext>
            </a:extLst>
          </p:cNvPr>
          <p:cNvSpPr/>
          <p:nvPr/>
        </p:nvSpPr>
        <p:spPr>
          <a:xfrm>
            <a:off x="14236" y="978122"/>
            <a:ext cx="4076518" cy="1823952"/>
          </a:xfrm>
          <a:prstGeom prst="roundRect">
            <a:avLst/>
          </a:prstGeom>
          <a:solidFill>
            <a:schemeClr val="accent6">
              <a:lumMod val="75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71450" indent="-171450" algn="ctr">
              <a:buFont typeface="Arial"/>
              <a:buChar char="•"/>
            </a:pPr>
            <a:r>
              <a:rPr lang="en-GB" sz="1000" dirty="0">
                <a:latin typeface="Aptos"/>
              </a:rPr>
              <a:t>Begin by inserting the courser where you want to put the chart then select the insert chart in the ribbon, select the chart button in the illustrations group and select a chart type on the left side of the insert chart box, select a sub type of the selected chart type, then click the “ok” to add chart type. </a:t>
            </a:r>
            <a:endParaRPr lang="en-GB" sz="1000">
              <a:latin typeface="Avenir Next LT Pro"/>
            </a:endParaRPr>
          </a:p>
          <a:p>
            <a:pPr marL="171450" indent="-171450" algn="ctr">
              <a:buFont typeface="Arial"/>
              <a:buChar char="•"/>
            </a:pPr>
            <a:r>
              <a:rPr lang="en-GB" sz="1000" dirty="0">
                <a:latin typeface="Aptos"/>
              </a:rPr>
              <a:t>If the size of the chart big too big select the corner to resize the chart. Enter the numbers in the spreadsheet by typing over the existing data. </a:t>
            </a:r>
            <a:endParaRPr lang="en-GB" sz="1000">
              <a:latin typeface="Avenir Next LT Pro"/>
            </a:endParaRPr>
          </a:p>
          <a:p>
            <a:pPr marL="171450" indent="-171450" algn="ctr">
              <a:buFont typeface="Arial"/>
              <a:buChar char="•"/>
            </a:pPr>
            <a:r>
              <a:rPr lang="en-GB" sz="1000" dirty="0">
                <a:latin typeface="Aptos"/>
              </a:rPr>
              <a:t> Select the chart elements button to the right of the chart if you want to add or remove the title, data labels or legends.</a:t>
            </a:r>
            <a:r>
              <a:rPr lang="en-GB" sz="1000" dirty="0">
                <a:latin typeface="Aptos"/>
                <a:ea typeface="Aptos"/>
                <a:cs typeface="Aptos"/>
              </a:rPr>
              <a:t> </a:t>
            </a:r>
            <a:endParaRPr lang="en-GB" sz="1000"/>
          </a:p>
        </p:txBody>
      </p:sp>
      <p:sp>
        <p:nvSpPr>
          <p:cNvPr id="13" name="Rectangle: Top Corners Rounded 12">
            <a:extLst>
              <a:ext uri="{FF2B5EF4-FFF2-40B4-BE49-F238E27FC236}">
                <a16:creationId xmlns:a16="http://schemas.microsoft.com/office/drawing/2014/main" id="{AADBE4C7-5B21-27C6-AA03-475D2BB5A795}"/>
              </a:ext>
            </a:extLst>
          </p:cNvPr>
          <p:cNvSpPr/>
          <p:nvPr/>
        </p:nvSpPr>
        <p:spPr>
          <a:xfrm>
            <a:off x="1698601" y="866643"/>
            <a:ext cx="1886252" cy="237261"/>
          </a:xfrm>
          <a:prstGeom prst="round2Same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2"/>
                </a:solidFill>
              </a:rPr>
              <a:t>INSERT A CHART</a:t>
            </a:r>
          </a:p>
        </p:txBody>
      </p:sp>
      <p:pic>
        <p:nvPicPr>
          <p:cNvPr id="14" name="Picture 13" descr="HD wallpaper: business, charts, data, graph, growth, keyboard ...">
            <a:extLst>
              <a:ext uri="{FF2B5EF4-FFF2-40B4-BE49-F238E27FC236}">
                <a16:creationId xmlns:a16="http://schemas.microsoft.com/office/drawing/2014/main" id="{9B0A5B7E-2755-5CB3-D314-3DE8856F8A50}"/>
              </a:ext>
            </a:extLst>
          </p:cNvPr>
          <p:cNvPicPr>
            <a:picLocks noChangeAspect="1"/>
          </p:cNvPicPr>
          <p:nvPr/>
        </p:nvPicPr>
        <p:blipFill>
          <a:blip r:embed="rId4"/>
          <a:stretch>
            <a:fillRect/>
          </a:stretch>
        </p:blipFill>
        <p:spPr>
          <a:xfrm>
            <a:off x="-9292" y="3122342"/>
            <a:ext cx="2193074" cy="2471853"/>
          </a:xfrm>
          <a:prstGeom prst="rect">
            <a:avLst/>
          </a:prstGeom>
        </p:spPr>
      </p:pic>
      <p:sp>
        <p:nvSpPr>
          <p:cNvPr id="16" name="Rectangle: Rounded Corners 15">
            <a:extLst>
              <a:ext uri="{FF2B5EF4-FFF2-40B4-BE49-F238E27FC236}">
                <a16:creationId xmlns:a16="http://schemas.microsoft.com/office/drawing/2014/main" id="{D49BBD76-ED05-C2C6-1955-6D4D62A1BDB6}"/>
              </a:ext>
            </a:extLst>
          </p:cNvPr>
          <p:cNvSpPr/>
          <p:nvPr/>
        </p:nvSpPr>
        <p:spPr>
          <a:xfrm>
            <a:off x="2194116" y="3111519"/>
            <a:ext cx="4657725" cy="2453481"/>
          </a:xfrm>
          <a:prstGeom prst="roundRect">
            <a:avLst/>
          </a:prstGeom>
          <a:solidFill>
            <a:schemeClr val="tx2">
              <a:lumMod val="75000"/>
              <a:lumOff val="25000"/>
            </a:schemeClr>
          </a:solidFill>
          <a:ln>
            <a:solidFill>
              <a:schemeClr val="bg2">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dirty="0">
                <a:solidFill>
                  <a:schemeClr val="bg2"/>
                </a:solidFill>
                <a:latin typeface="Aptos"/>
              </a:rPr>
              <a:t>To update existing data in the chart, begin by right clicking the chart to select edit data on the shortcut menu, you can select the data on the excel spreadsheet. </a:t>
            </a:r>
            <a:endParaRPr lang="en-GB">
              <a:solidFill>
                <a:schemeClr val="bg2"/>
              </a:solidFill>
              <a:latin typeface="Avenir Next LT Pro"/>
            </a:endParaRPr>
          </a:p>
          <a:p>
            <a:pPr marL="285750" indent="-285750" algn="ctr">
              <a:buFont typeface="Arial"/>
              <a:buChar char="•"/>
            </a:pPr>
            <a:r>
              <a:rPr lang="en-GB" dirty="0">
                <a:solidFill>
                  <a:schemeClr val="bg2"/>
                </a:solidFill>
                <a:latin typeface="Aptos"/>
              </a:rPr>
              <a:t>Edit data on your spreadsheet then select “X” and apply the changes.</a:t>
            </a:r>
            <a:r>
              <a:rPr lang="en-GB" dirty="0">
                <a:solidFill>
                  <a:schemeClr val="tx1"/>
                </a:solidFill>
                <a:latin typeface="Aptos"/>
                <a:ea typeface="Aptos"/>
                <a:cs typeface="Aptos"/>
              </a:rPr>
              <a:t> </a:t>
            </a:r>
            <a:endParaRPr lang="en-GB">
              <a:solidFill>
                <a:schemeClr val="tx1"/>
              </a:solidFill>
            </a:endParaRPr>
          </a:p>
        </p:txBody>
      </p:sp>
      <p:sp>
        <p:nvSpPr>
          <p:cNvPr id="17" name="Rectangle: Top Corners Rounded 16">
            <a:extLst>
              <a:ext uri="{FF2B5EF4-FFF2-40B4-BE49-F238E27FC236}">
                <a16:creationId xmlns:a16="http://schemas.microsoft.com/office/drawing/2014/main" id="{BA2DA749-8C07-535E-6A61-D5265F612C4A}"/>
              </a:ext>
            </a:extLst>
          </p:cNvPr>
          <p:cNvSpPr/>
          <p:nvPr/>
        </p:nvSpPr>
        <p:spPr>
          <a:xfrm>
            <a:off x="3461543" y="2914621"/>
            <a:ext cx="2919095" cy="397694"/>
          </a:xfrm>
          <a:prstGeom prst="round2Same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UPDATE EXISTING DATA IN CHART</a:t>
            </a:r>
          </a:p>
        </p:txBody>
      </p:sp>
      <p:pic>
        <p:nvPicPr>
          <p:cNvPr id="18" name="Picture 17" descr="A screenshot of a computer&#10;&#10;AI-generated content may be incorrect.">
            <a:extLst>
              <a:ext uri="{FF2B5EF4-FFF2-40B4-BE49-F238E27FC236}">
                <a16:creationId xmlns:a16="http://schemas.microsoft.com/office/drawing/2014/main" id="{66B622AF-4CB6-118D-5655-3D586B29C5D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459201" y="6097146"/>
            <a:ext cx="3433647" cy="2469562"/>
          </a:xfrm>
          <a:prstGeom prst="rect">
            <a:avLst/>
          </a:prstGeom>
        </p:spPr>
      </p:pic>
      <p:sp>
        <p:nvSpPr>
          <p:cNvPr id="21" name="Rectangle: Rounded Corners 20">
            <a:extLst>
              <a:ext uri="{FF2B5EF4-FFF2-40B4-BE49-F238E27FC236}">
                <a16:creationId xmlns:a16="http://schemas.microsoft.com/office/drawing/2014/main" id="{0B9A5746-A46D-121E-EC4F-7E6F4119B076}"/>
              </a:ext>
            </a:extLst>
          </p:cNvPr>
          <p:cNvSpPr/>
          <p:nvPr/>
        </p:nvSpPr>
        <p:spPr>
          <a:xfrm>
            <a:off x="-16093" y="6097554"/>
            <a:ext cx="3410472" cy="2468817"/>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300" dirty="0">
                <a:latin typeface="Aptos"/>
              </a:rPr>
              <a:t>Charts can be resized by dragging the border, to do this begin by clicking inside the border to reveal the resizing handles then click and hold one of the handles as you drag the chart to the appropriate size. </a:t>
            </a:r>
          </a:p>
          <a:p>
            <a:pPr marL="285750" indent="-285750" algn="ctr">
              <a:buFont typeface="Arial"/>
              <a:buChar char="•"/>
            </a:pPr>
            <a:r>
              <a:rPr lang="en-GB" sz="1300" dirty="0">
                <a:latin typeface="Aptos"/>
              </a:rPr>
              <a:t>The corner provide movements in all directions while the side provide horizontal movement, and the top and bottom provide vertical movement.</a:t>
            </a:r>
            <a:r>
              <a:rPr lang="en-GB" sz="1300" dirty="0">
                <a:latin typeface="Aptos"/>
                <a:ea typeface="Aptos"/>
                <a:cs typeface="Aptos"/>
              </a:rPr>
              <a:t> </a:t>
            </a:r>
            <a:endParaRPr lang="en-GB" sz="1300" dirty="0">
              <a:latin typeface="Aptos"/>
            </a:endParaRPr>
          </a:p>
        </p:txBody>
      </p:sp>
      <p:sp>
        <p:nvSpPr>
          <p:cNvPr id="22" name="Rectangle: Top Corners Rounded 21">
            <a:extLst>
              <a:ext uri="{FF2B5EF4-FFF2-40B4-BE49-F238E27FC236}">
                <a16:creationId xmlns:a16="http://schemas.microsoft.com/office/drawing/2014/main" id="{A4E6BB2B-22E7-0845-CE55-5602B7689DCE}"/>
              </a:ext>
            </a:extLst>
          </p:cNvPr>
          <p:cNvSpPr/>
          <p:nvPr/>
        </p:nvSpPr>
        <p:spPr>
          <a:xfrm>
            <a:off x="1067065" y="5966154"/>
            <a:ext cx="1939364" cy="263519"/>
          </a:xfrm>
          <a:prstGeom prst="round2Same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RESIZE A CHART</a:t>
            </a:r>
          </a:p>
        </p:txBody>
      </p:sp>
      <p:pic>
        <p:nvPicPr>
          <p:cNvPr id="24" name="Picture 23" descr="color, pla, plastic, threads, chopsticks, structure, colorful, rainbow ...">
            <a:extLst>
              <a:ext uri="{FF2B5EF4-FFF2-40B4-BE49-F238E27FC236}">
                <a16:creationId xmlns:a16="http://schemas.microsoft.com/office/drawing/2014/main" id="{091D89A6-B003-04B5-9016-8812E0C92C47}"/>
              </a:ext>
            </a:extLst>
          </p:cNvPr>
          <p:cNvPicPr>
            <a:picLocks noChangeAspect="1"/>
          </p:cNvPicPr>
          <p:nvPr/>
        </p:nvPicPr>
        <p:blipFill>
          <a:blip r:embed="rId7"/>
          <a:stretch>
            <a:fillRect/>
          </a:stretch>
        </p:blipFill>
        <p:spPr>
          <a:xfrm>
            <a:off x="-2090" y="8998452"/>
            <a:ext cx="2048571" cy="3190409"/>
          </a:xfrm>
          <a:prstGeom prst="rect">
            <a:avLst/>
          </a:prstGeom>
        </p:spPr>
      </p:pic>
      <p:sp>
        <p:nvSpPr>
          <p:cNvPr id="26" name="Rectangle: Rounded Corners 25">
            <a:extLst>
              <a:ext uri="{FF2B5EF4-FFF2-40B4-BE49-F238E27FC236}">
                <a16:creationId xmlns:a16="http://schemas.microsoft.com/office/drawing/2014/main" id="{A65C5941-684A-68B8-037F-58544B6BAF4D}"/>
              </a:ext>
            </a:extLst>
          </p:cNvPr>
          <p:cNvSpPr/>
          <p:nvPr/>
        </p:nvSpPr>
        <p:spPr>
          <a:xfrm>
            <a:off x="2142239" y="8993843"/>
            <a:ext cx="4699596" cy="3201471"/>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71450" indent="-171450" algn="ctr">
              <a:buFont typeface="Arial"/>
              <a:buChar char="•"/>
            </a:pPr>
            <a:r>
              <a:rPr lang="en-GB" sz="1600" dirty="0">
                <a:latin typeface="Aptos"/>
              </a:rPr>
              <a:t>To use a preview colour for your chart, click inside the border to select the chart side button on the right then select the colour tap in the menu and choose a colour, the new colour will be displayed immediately. </a:t>
            </a:r>
            <a:endParaRPr lang="en-GB" sz="1600">
              <a:latin typeface="Avenir Next LT Pro"/>
            </a:endParaRPr>
          </a:p>
          <a:p>
            <a:pPr marL="171450" indent="-171450" algn="ctr">
              <a:buFont typeface="Arial"/>
              <a:buChar char="•"/>
            </a:pPr>
            <a:r>
              <a:rPr lang="en-GB" sz="1600" dirty="0">
                <a:latin typeface="Aptos"/>
              </a:rPr>
              <a:t>To select the colours for individual charts, select and right click on each element you want to change then select fill in the shortcut menu and select a colour. </a:t>
            </a:r>
            <a:r>
              <a:rPr lang="en-GB" sz="1200" dirty="0">
                <a:latin typeface="Aptos"/>
                <a:ea typeface="Aptos"/>
                <a:cs typeface="Aptos"/>
              </a:rPr>
              <a:t> </a:t>
            </a:r>
            <a:endParaRPr lang="en-GB" dirty="0"/>
          </a:p>
        </p:txBody>
      </p:sp>
      <p:sp>
        <p:nvSpPr>
          <p:cNvPr id="27" name="Rectangle: Top Corners Rounded 26">
            <a:extLst>
              <a:ext uri="{FF2B5EF4-FFF2-40B4-BE49-F238E27FC236}">
                <a16:creationId xmlns:a16="http://schemas.microsoft.com/office/drawing/2014/main" id="{D9DCF1A5-8B76-5C5B-4C0C-476EF73B587C}"/>
              </a:ext>
            </a:extLst>
          </p:cNvPr>
          <p:cNvSpPr/>
          <p:nvPr/>
        </p:nvSpPr>
        <p:spPr>
          <a:xfrm>
            <a:off x="3581014" y="8795643"/>
            <a:ext cx="2685657" cy="386665"/>
          </a:xfrm>
          <a:prstGeom prst="round2SameRect">
            <a:avLst/>
          </a:prstGeom>
          <a:solidFill>
            <a:schemeClr val="tx2">
              <a:lumMod val="25000"/>
              <a:lumOff val="75000"/>
            </a:schemeClr>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SELECTING COLOURS</a:t>
            </a:r>
          </a:p>
        </p:txBody>
      </p:sp>
      <p:sp>
        <p:nvSpPr>
          <p:cNvPr id="3" name="Rectangle: Rounded Corners 2">
            <a:extLst>
              <a:ext uri="{FF2B5EF4-FFF2-40B4-BE49-F238E27FC236}">
                <a16:creationId xmlns:a16="http://schemas.microsoft.com/office/drawing/2014/main" id="{935F61B2-AA82-4E60-4A21-FCAF8D4B3FB8}"/>
              </a:ext>
            </a:extLst>
          </p:cNvPr>
          <p:cNvSpPr/>
          <p:nvPr/>
        </p:nvSpPr>
        <p:spPr>
          <a:xfrm>
            <a:off x="442182" y="178189"/>
            <a:ext cx="5912443" cy="441276"/>
          </a:xfrm>
          <a:prstGeom prst="round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dirty="0"/>
              <a:t>HOW TO CREATE A CHART IN WORD DOCUMENT</a:t>
            </a:r>
            <a:endParaRPr lang="en-US" dirty="0"/>
          </a:p>
        </p:txBody>
      </p:sp>
    </p:spTree>
    <p:extLst>
      <p:ext uri="{BB962C8B-B14F-4D97-AF65-F5344CB8AC3E}">
        <p14:creationId xmlns:p14="http://schemas.microsoft.com/office/powerpoint/2010/main" val="19073181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AccentBoxVTI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326</cp:revision>
  <dcterms:created xsi:type="dcterms:W3CDTF">2013-07-15T20:26:40Z</dcterms:created>
  <dcterms:modified xsi:type="dcterms:W3CDTF">2025-07-05T15:32:05Z</dcterms:modified>
</cp:coreProperties>
</file>