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3"/>
    <p:sldMasterId id="2147483672" r:id="rId4"/>
  </p:sldMasterIdLst>
  <p:notesMasterIdLst>
    <p:notesMasterId r:id="rId6"/>
  </p:notesMasterIdLst>
  <p:sldIdLst>
    <p:sldId id="256" r:id="rId5"/>
    <p:sldId id="257" r:id="rId7"/>
    <p:sldId id="273" r:id="rId8"/>
    <p:sldId id="274" r:id="rId9"/>
    <p:sldId id="275" r:id="rId10"/>
    <p:sldId id="276" r:id="rId11"/>
    <p:sldId id="277" r:id="rId12"/>
    <p:sldId id="278" r:id="rId13"/>
    <p:sldId id="287" r:id="rId14"/>
    <p:sldId id="288" r:id="rId15"/>
    <p:sldId id="289" r:id="rId16"/>
    <p:sldId id="290" r:id="rId17"/>
    <p:sldId id="291" r:id="rId18"/>
    <p:sldId id="292" r:id="rId19"/>
  </p:sldIdLst>
  <p:sldSz cx="9144000" cy="5143500"/>
  <p:notesSz cx="6858000" cy="9144000"/>
  <p:embeddedFontLst>
    <p:embeddedFont>
      <p:font typeface="Libre Franklin" panose="00000500000000000000"/>
      <p:regular r:id="rId23"/>
    </p:embeddedFont>
    <p:embeddedFont>
      <p:font typeface="Courgette" panose="02000603070400060004"/>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snapToGrid="0">
      <p:cViewPr varScale="1">
        <p:scale>
          <a:sx n="100" d="100"/>
          <a:sy n="100" d="100"/>
        </p:scale>
        <p:origin x="0" y="0"/>
      </p:cViewPr>
      <p:guideLst>
        <p:guide orient="horz" pos="1600"/>
        <p:guide pos="2880"/>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slide" Target="slides/slide2.xml"/><Relationship Id="rId6" Type="http://schemas.openxmlformats.org/officeDocument/2006/relationships/notesMaster" Target="notesMasters/notesMaster1.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4" Type="http://schemas.openxmlformats.org/officeDocument/2006/relationships/font" Target="fonts/font2.fntdata"/><Relationship Id="rId23" Type="http://schemas.openxmlformats.org/officeDocument/2006/relationships/font" Target="fonts/font1.fntdata"/><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slide" Target="slides/slide14.xml"/><Relationship Id="rId18" Type="http://schemas.openxmlformats.org/officeDocument/2006/relationships/slide" Target="slides/slide13.xml"/><Relationship Id="rId17" Type="http://schemas.openxmlformats.org/officeDocument/2006/relationships/slide" Target="slides/slide12.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79" name="Shape 179"/>
        <p:cNvGrpSpPr/>
        <p:nvPr/>
      </p:nvGrpSpPr>
      <p:grpSpPr>
        <a:xfrm>
          <a:off x="0" y="0"/>
          <a:ext cx="0" cy="0"/>
          <a:chOff x="0" y="0"/>
          <a:chExt cx="0" cy="0"/>
        </a:xfrm>
      </p:grpSpPr>
      <p:sp>
        <p:nvSpPr>
          <p:cNvPr id="180" name="Google Shape;180;g5960f8b94a_2_4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81" name="Google Shape;181;g5960f8b94a_2_45:notes"/>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84" name="Shape 184"/>
        <p:cNvGrpSpPr/>
        <p:nvPr/>
      </p:nvGrpSpPr>
      <p:grpSpPr>
        <a:xfrm>
          <a:off x="0" y="0"/>
          <a:ext cx="0" cy="0"/>
          <a:chOff x="0" y="0"/>
          <a:chExt cx="0" cy="0"/>
        </a:xfrm>
      </p:grpSpPr>
      <p:sp>
        <p:nvSpPr>
          <p:cNvPr id="185" name="Google Shape;185;g5960f8b94a_2_134:notes"/>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
        <p:nvSpPr>
          <p:cNvPr id="186" name="Google Shape;186;g5960f8b94a_2_134:notes"/>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375" name="Shape 375"/>
        <p:cNvGrpSpPr/>
        <p:nvPr/>
      </p:nvGrpSpPr>
      <p:grpSpPr>
        <a:xfrm>
          <a:off x="0" y="0"/>
          <a:ext cx="0" cy="0"/>
          <a:chOff x="0" y="0"/>
          <a:chExt cx="0" cy="0"/>
        </a:xfrm>
      </p:grpSpPr>
      <p:sp>
        <p:nvSpPr>
          <p:cNvPr id="376" name="Google Shape;376;g5960f8b94a_2_304:notes"/>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
        <p:nvSpPr>
          <p:cNvPr id="377" name="Google Shape;377;g5960f8b94a_2_304:notes"/>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401" name="Shape 401"/>
        <p:cNvGrpSpPr/>
        <p:nvPr/>
      </p:nvGrpSpPr>
      <p:grpSpPr>
        <a:xfrm>
          <a:off x="0" y="0"/>
          <a:ext cx="0" cy="0"/>
          <a:chOff x="0" y="0"/>
          <a:chExt cx="0" cy="0"/>
        </a:xfrm>
      </p:grpSpPr>
      <p:sp>
        <p:nvSpPr>
          <p:cNvPr id="402" name="Google Shape;402;g5960f8b94a_2_329:notes"/>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3" name="Google Shape;403;g5960f8b94a_2_329:notes"/>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421" name="Shape 421"/>
        <p:cNvGrpSpPr/>
        <p:nvPr/>
      </p:nvGrpSpPr>
      <p:grpSpPr>
        <a:xfrm>
          <a:off x="0" y="0"/>
          <a:ext cx="0" cy="0"/>
          <a:chOff x="0" y="0"/>
          <a:chExt cx="0" cy="0"/>
        </a:xfrm>
      </p:grpSpPr>
      <p:sp>
        <p:nvSpPr>
          <p:cNvPr id="422" name="Google Shape;422;g5960f8b94a_2_348:notes"/>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
        <p:nvSpPr>
          <p:cNvPr id="423" name="Google Shape;423;g5960f8b94a_2_348:notes"/>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434" name="Shape 434"/>
        <p:cNvGrpSpPr/>
        <p:nvPr/>
      </p:nvGrpSpPr>
      <p:grpSpPr>
        <a:xfrm>
          <a:off x="0" y="0"/>
          <a:ext cx="0" cy="0"/>
          <a:chOff x="0" y="0"/>
          <a:chExt cx="0" cy="0"/>
        </a:xfrm>
      </p:grpSpPr>
      <p:sp>
        <p:nvSpPr>
          <p:cNvPr id="435" name="Google Shape;435;g5960f8b94a_2_360:notes"/>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36" name="Google Shape;436;g5960f8b94a_2_360:notes"/>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451" name="Shape 451"/>
        <p:cNvGrpSpPr/>
        <p:nvPr/>
      </p:nvGrpSpPr>
      <p:grpSpPr>
        <a:xfrm>
          <a:off x="0" y="0"/>
          <a:ext cx="0" cy="0"/>
          <a:chOff x="0" y="0"/>
          <a:chExt cx="0" cy="0"/>
        </a:xfrm>
      </p:grpSpPr>
      <p:sp>
        <p:nvSpPr>
          <p:cNvPr id="452" name="Google Shape;452;g5960f8b94a_2_376:notes"/>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53" name="Google Shape;453;g5960f8b94a_2_376:notes"/>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472" name="Shape 472"/>
        <p:cNvGrpSpPr/>
        <p:nvPr/>
      </p:nvGrpSpPr>
      <p:grpSpPr>
        <a:xfrm>
          <a:off x="0" y="0"/>
          <a:ext cx="0" cy="0"/>
          <a:chOff x="0" y="0"/>
          <a:chExt cx="0" cy="0"/>
        </a:xfrm>
      </p:grpSpPr>
      <p:sp>
        <p:nvSpPr>
          <p:cNvPr id="473" name="Google Shape;473;g5960f8b94a_2_396: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474" name="Google Shape;474;g5960f8b94a_2_396:notes"/>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p:txBody>
      </p:sp>
      <p:sp>
        <p:nvSpPr>
          <p:cNvPr id="19" name="Google Shape;19;p4"/>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p:txBody>
      </p:sp>
      <p:sp>
        <p:nvSpPr>
          <p:cNvPr id="23" name="Google Shape;23;p5"/>
          <p:cNvSpPr txBox="1"/>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p:txBody>
      </p:sp>
      <p:sp>
        <p:nvSpPr>
          <p:cNvPr id="24" name="Google Shape;24;p5"/>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p:txBody>
      </p:sp>
      <p:sp>
        <p:nvSpPr>
          <p:cNvPr id="31" name="Google Shape;31;p7"/>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7" name="Google Shape;37;p9"/>
          <p:cNvSpPr txBox="1"/>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p:txBody>
      </p:sp>
      <p:sp>
        <p:nvSpPr>
          <p:cNvPr id="40" name="Google Shape;40;p9"/>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41" name="Shape 41"/>
        <p:cNvGrpSpPr/>
        <p:nvPr/>
      </p:nvGrpSpPr>
      <p:grpSpPr>
        <a:xfrm>
          <a:off x="0" y="0"/>
          <a:ext cx="0" cy="0"/>
          <a:chOff x="0" y="0"/>
          <a:chExt cx="0" cy="0"/>
        </a:xfrm>
      </p:grpSpPr>
      <p:sp>
        <p:nvSpPr>
          <p:cNvPr id="42" name="Google Shape;42;p10"/>
          <p:cNvSpPr txBox="1"/>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p:txBody>
      </p:sp>
      <p:sp>
        <p:nvSpPr>
          <p:cNvPr id="43" name="Google Shape;43;p10"/>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44" name="Shape 44"/>
        <p:cNvGrpSpPr/>
        <p:nvPr/>
      </p:nvGrpSpPr>
      <p:grpSpPr>
        <a:xfrm>
          <a:off x="0" y="0"/>
          <a:ext cx="0" cy="0"/>
          <a:chOff x="0" y="0"/>
          <a:chExt cx="0" cy="0"/>
        </a:xfrm>
      </p:grpSpPr>
      <p:sp>
        <p:nvSpPr>
          <p:cNvPr id="45" name="Google Shape;45;p11"/>
          <p:cNvSpPr txBox="1"/>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p:txBody>
      </p:sp>
      <p:sp>
        <p:nvSpPr>
          <p:cNvPr id="47" name="Google Shape;47;p11"/>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48" name="Shape 48"/>
        <p:cNvGrpSpPr/>
        <p:nvPr/>
      </p:nvGrpSpPr>
      <p:grpSpPr>
        <a:xfrm>
          <a:off x="0" y="0"/>
          <a:ext cx="0" cy="0"/>
          <a:chOff x="0" y="0"/>
          <a:chExt cx="0" cy="0"/>
        </a:xfrm>
      </p:grpSpPr>
      <p:sp>
        <p:nvSpPr>
          <p:cNvPr id="49" name="Google Shape;49;p12"/>
          <p:cNvSpPr txBox="1"/>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54" name="Shape 54"/>
        <p:cNvGrpSpPr/>
        <p:nvPr/>
      </p:nvGrpSpPr>
      <p:grpSpPr>
        <a:xfrm>
          <a:off x="0" y="0"/>
          <a:ext cx="0" cy="0"/>
          <a:chOff x="0" y="0"/>
          <a:chExt cx="0" cy="0"/>
        </a:xfrm>
      </p:grpSpPr>
      <p:sp>
        <p:nvSpPr>
          <p:cNvPr id="55" name="Google Shape;55;p14"/>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56" name="Shape 56"/>
        <p:cNvGrpSpPr/>
        <p:nvPr/>
      </p:nvGrpSpPr>
      <p:grpSpPr>
        <a:xfrm>
          <a:off x="0" y="0"/>
          <a:ext cx="0" cy="0"/>
          <a:chOff x="0" y="0"/>
          <a:chExt cx="0" cy="0"/>
        </a:xfrm>
      </p:grpSpPr>
      <p:sp>
        <p:nvSpPr>
          <p:cNvPr id="57" name="Google Shape;57;p15"/>
          <p:cNvSpPr txBox="1"/>
          <p:nvPr>
            <p:ph type="ctrTitle"/>
          </p:nvPr>
        </p:nvSpPr>
        <p:spPr>
          <a:xfrm>
            <a:off x="311708" y="744575"/>
            <a:ext cx="8520600" cy="2052600"/>
          </a:xfrm>
          <a:prstGeom prst="rect">
            <a:avLst/>
          </a:prstGeom>
          <a:noFill/>
          <a:ln>
            <a:noFill/>
          </a:ln>
        </p:spPr>
        <p:txBody>
          <a:bodyPr spcFirstLastPara="1" wrap="square" lIns="91425" tIns="91425" rIns="91425" bIns="91425" anchor="b" anchorCtr="0"/>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58" name="Google Shape;58;p15"/>
          <p:cNvSpPr txBox="1"/>
          <p:nvPr>
            <p:ph type="subTitle" idx="1"/>
          </p:nvPr>
        </p:nvSpPr>
        <p:spPr>
          <a:xfrm>
            <a:off x="311700" y="2834125"/>
            <a:ext cx="8520600" cy="792600"/>
          </a:xfrm>
          <a:prstGeom prst="rect">
            <a:avLst/>
          </a:prstGeom>
          <a:noFill/>
          <a:ln>
            <a:noFill/>
          </a:ln>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9" name="Google Shape;59;p15"/>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60" name="Shape 60"/>
        <p:cNvGrpSpPr/>
        <p:nvPr/>
      </p:nvGrpSpPr>
      <p:grpSpPr>
        <a:xfrm>
          <a:off x="0" y="0"/>
          <a:ext cx="0" cy="0"/>
          <a:chOff x="0" y="0"/>
          <a:chExt cx="0" cy="0"/>
        </a:xfrm>
      </p:grpSpPr>
      <p:sp>
        <p:nvSpPr>
          <p:cNvPr id="61" name="Google Shape;61;p16"/>
          <p:cNvSpPr txBox="1"/>
          <p:nvPr>
            <p:ph type="title"/>
          </p:nvPr>
        </p:nvSpPr>
        <p:spPr>
          <a:xfrm>
            <a:off x="311700" y="2150850"/>
            <a:ext cx="8520600" cy="841800"/>
          </a:xfrm>
          <a:prstGeom prst="rect">
            <a:avLst/>
          </a:prstGeom>
          <a:noFill/>
          <a:ln>
            <a:noFill/>
          </a:ln>
        </p:spPr>
        <p:txBody>
          <a:bodyPr spcFirstLastPara="1" wrap="square" lIns="91425" tIns="91425" rIns="91425" bIns="91425" anchor="ctr" anchorCtr="0"/>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62" name="Google Shape;62;p16"/>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63" name="Shape 63"/>
        <p:cNvGrpSpPr/>
        <p:nvPr/>
      </p:nvGrpSpPr>
      <p:grpSpPr>
        <a:xfrm>
          <a:off x="0" y="0"/>
          <a:ext cx="0" cy="0"/>
          <a:chOff x="0" y="0"/>
          <a:chExt cx="0" cy="0"/>
        </a:xfrm>
      </p:grpSpPr>
      <p:sp>
        <p:nvSpPr>
          <p:cNvPr id="64" name="Google Shape;64;p17"/>
          <p:cNvSpPr txBox="1"/>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65" name="Google Shape;65;p17"/>
          <p:cNvSpPr txBox="1"/>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p:txBody>
      </p:sp>
      <p:sp>
        <p:nvSpPr>
          <p:cNvPr id="66" name="Google Shape;66;p17"/>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67" name="Shape 67"/>
        <p:cNvGrpSpPr/>
        <p:nvPr/>
      </p:nvGrpSpPr>
      <p:grpSpPr>
        <a:xfrm>
          <a:off x="0" y="0"/>
          <a:ext cx="0" cy="0"/>
          <a:chOff x="0" y="0"/>
          <a:chExt cx="0" cy="0"/>
        </a:xfrm>
      </p:grpSpPr>
      <p:sp>
        <p:nvSpPr>
          <p:cNvPr id="68" name="Google Shape;68;p18"/>
          <p:cNvSpPr txBox="1"/>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69" name="Google Shape;69;p18"/>
          <p:cNvSpPr txBox="1"/>
          <p:nvPr>
            <p:ph type="body" idx="1"/>
          </p:nvPr>
        </p:nvSpPr>
        <p:spPr>
          <a:xfrm>
            <a:off x="311700" y="1152475"/>
            <a:ext cx="3999900" cy="3416400"/>
          </a:xfrm>
          <a:prstGeom prst="rect">
            <a:avLst/>
          </a:prstGeom>
          <a:noFill/>
          <a:ln>
            <a:noFill/>
          </a:ln>
        </p:spPr>
        <p:txBody>
          <a:bodyPr spcFirstLastPara="1" wrap="square" lIns="91425" tIns="91425" rIns="91425" bIns="91425" anchor="t" anchorCtr="0"/>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p:txBody>
      </p:sp>
      <p:sp>
        <p:nvSpPr>
          <p:cNvPr id="70" name="Google Shape;70;p18"/>
          <p:cNvSpPr txBox="1"/>
          <p:nvPr>
            <p:ph type="body" idx="2"/>
          </p:nvPr>
        </p:nvSpPr>
        <p:spPr>
          <a:xfrm>
            <a:off x="4832400" y="1152475"/>
            <a:ext cx="3999900" cy="3416400"/>
          </a:xfrm>
          <a:prstGeom prst="rect">
            <a:avLst/>
          </a:prstGeom>
          <a:noFill/>
          <a:ln>
            <a:noFill/>
          </a:ln>
        </p:spPr>
        <p:txBody>
          <a:bodyPr spcFirstLastPara="1" wrap="square" lIns="91425" tIns="91425" rIns="91425" bIns="91425" anchor="t" anchorCtr="0"/>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p:txBody>
      </p:sp>
      <p:sp>
        <p:nvSpPr>
          <p:cNvPr id="71" name="Google Shape;71;p18"/>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72" name="Shape 72"/>
        <p:cNvGrpSpPr/>
        <p:nvPr/>
      </p:nvGrpSpPr>
      <p:grpSpPr>
        <a:xfrm>
          <a:off x="0" y="0"/>
          <a:ext cx="0" cy="0"/>
          <a:chOff x="0" y="0"/>
          <a:chExt cx="0" cy="0"/>
        </a:xfrm>
      </p:grpSpPr>
      <p:sp>
        <p:nvSpPr>
          <p:cNvPr id="73" name="Google Shape;73;p19"/>
          <p:cNvSpPr txBox="1"/>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74" name="Google Shape;74;p19"/>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75" name="Shape 75"/>
        <p:cNvGrpSpPr/>
        <p:nvPr/>
      </p:nvGrpSpPr>
      <p:grpSpPr>
        <a:xfrm>
          <a:off x="0" y="0"/>
          <a:ext cx="0" cy="0"/>
          <a:chOff x="0" y="0"/>
          <a:chExt cx="0" cy="0"/>
        </a:xfrm>
      </p:grpSpPr>
      <p:sp>
        <p:nvSpPr>
          <p:cNvPr id="76" name="Google Shape;76;p20"/>
          <p:cNvSpPr txBox="1"/>
          <p:nvPr>
            <p:ph type="title"/>
          </p:nvPr>
        </p:nvSpPr>
        <p:spPr>
          <a:xfrm>
            <a:off x="311700" y="555600"/>
            <a:ext cx="2808000" cy="755700"/>
          </a:xfrm>
          <a:prstGeom prst="rect">
            <a:avLst/>
          </a:prstGeom>
          <a:noFill/>
          <a:ln>
            <a:noFill/>
          </a:ln>
        </p:spPr>
        <p:txBody>
          <a:bodyPr spcFirstLastPara="1" wrap="square" lIns="91425" tIns="91425" rIns="91425" bIns="91425" anchor="b" anchorCtr="0"/>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77" name="Google Shape;77;p20"/>
          <p:cNvSpPr txBox="1"/>
          <p:nvPr>
            <p:ph type="body" idx="1"/>
          </p:nvPr>
        </p:nvSpPr>
        <p:spPr>
          <a:xfrm>
            <a:off x="311700" y="1389600"/>
            <a:ext cx="2808000" cy="3179400"/>
          </a:xfrm>
          <a:prstGeom prst="rect">
            <a:avLst/>
          </a:prstGeom>
          <a:noFill/>
          <a:ln>
            <a:noFill/>
          </a:ln>
        </p:spPr>
        <p:txBody>
          <a:bodyPr spcFirstLastPara="1" wrap="square" lIns="91425" tIns="91425" rIns="91425" bIns="91425" anchor="t" anchorCtr="0"/>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p:txBody>
      </p:sp>
      <p:sp>
        <p:nvSpPr>
          <p:cNvPr id="78" name="Google Shape;78;p20"/>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79" name="Shape 79"/>
        <p:cNvGrpSpPr/>
        <p:nvPr/>
      </p:nvGrpSpPr>
      <p:grpSpPr>
        <a:xfrm>
          <a:off x="0" y="0"/>
          <a:ext cx="0" cy="0"/>
          <a:chOff x="0" y="0"/>
          <a:chExt cx="0" cy="0"/>
        </a:xfrm>
      </p:grpSpPr>
      <p:sp>
        <p:nvSpPr>
          <p:cNvPr id="80" name="Google Shape;80;p21"/>
          <p:cNvSpPr txBox="1"/>
          <p:nvPr>
            <p:ph type="title"/>
          </p:nvPr>
        </p:nvSpPr>
        <p:spPr>
          <a:xfrm>
            <a:off x="490250" y="450150"/>
            <a:ext cx="6367800" cy="4090800"/>
          </a:xfrm>
          <a:prstGeom prst="rect">
            <a:avLst/>
          </a:prstGeom>
          <a:noFill/>
          <a:ln>
            <a:noFill/>
          </a:ln>
        </p:spPr>
        <p:txBody>
          <a:bodyPr spcFirstLastPara="1" wrap="square" lIns="91425" tIns="91425" rIns="91425" bIns="91425" anchor="ctr" anchorCtr="0"/>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81" name="Google Shape;81;p21"/>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82" name="Shape 82"/>
        <p:cNvGrpSpPr/>
        <p:nvPr/>
      </p:nvGrpSpPr>
      <p:grpSpPr>
        <a:xfrm>
          <a:off x="0" y="0"/>
          <a:ext cx="0" cy="0"/>
          <a:chOff x="0" y="0"/>
          <a:chExt cx="0" cy="0"/>
        </a:xfrm>
      </p:grpSpPr>
      <p:sp>
        <p:nvSpPr>
          <p:cNvPr id="83" name="Google Shape;83;p22"/>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84" name="Google Shape;84;p22"/>
          <p:cNvSpPr txBox="1"/>
          <p:nvPr>
            <p:ph type="title"/>
          </p:nvPr>
        </p:nvSpPr>
        <p:spPr>
          <a:xfrm>
            <a:off x="265500" y="1233175"/>
            <a:ext cx="4045200" cy="1482300"/>
          </a:xfrm>
          <a:prstGeom prst="rect">
            <a:avLst/>
          </a:prstGeom>
          <a:noFill/>
          <a:ln>
            <a:noFill/>
          </a:ln>
        </p:spPr>
        <p:txBody>
          <a:bodyPr spcFirstLastPara="1" wrap="square" lIns="91425" tIns="91425" rIns="91425" bIns="91425" anchor="b" anchorCtr="0"/>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85" name="Google Shape;85;p22"/>
          <p:cNvSpPr txBox="1"/>
          <p:nvPr>
            <p:ph type="subTitle" idx="1"/>
          </p:nvPr>
        </p:nvSpPr>
        <p:spPr>
          <a:xfrm>
            <a:off x="265500" y="2803075"/>
            <a:ext cx="4045200" cy="1235100"/>
          </a:xfrm>
          <a:prstGeom prst="rect">
            <a:avLst/>
          </a:prstGeom>
          <a:noFill/>
          <a:ln>
            <a:noFill/>
          </a:ln>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6" name="Google Shape;86;p22"/>
          <p:cNvSpPr txBox="1"/>
          <p:nvPr>
            <p:ph type="body" idx="2"/>
          </p:nvPr>
        </p:nvSpPr>
        <p:spPr>
          <a:xfrm>
            <a:off x="4939500" y="724075"/>
            <a:ext cx="3837000" cy="3695100"/>
          </a:xfrm>
          <a:prstGeom prst="rect">
            <a:avLst/>
          </a:prstGeom>
          <a:noFill/>
          <a:ln>
            <a:noFill/>
          </a:ln>
        </p:spPr>
        <p:txBody>
          <a:bodyPr spcFirstLastPara="1" wrap="square" lIns="91425" tIns="91425" rIns="91425" bIns="91425" anchor="ctr" anchorCtr="0"/>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p:txBody>
      </p:sp>
      <p:sp>
        <p:nvSpPr>
          <p:cNvPr id="87" name="Google Shape;87;p22"/>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88" name="Shape 88"/>
        <p:cNvGrpSpPr/>
        <p:nvPr/>
      </p:nvGrpSpPr>
      <p:grpSpPr>
        <a:xfrm>
          <a:off x="0" y="0"/>
          <a:ext cx="0" cy="0"/>
          <a:chOff x="0" y="0"/>
          <a:chExt cx="0" cy="0"/>
        </a:xfrm>
      </p:grpSpPr>
      <p:sp>
        <p:nvSpPr>
          <p:cNvPr id="89" name="Google Shape;89;p23"/>
          <p:cNvSpPr txBox="1"/>
          <p:nvPr>
            <p:ph type="body" idx="1"/>
          </p:nvPr>
        </p:nvSpPr>
        <p:spPr>
          <a:xfrm>
            <a:off x="311700" y="4230575"/>
            <a:ext cx="5998800" cy="605100"/>
          </a:xfrm>
          <a:prstGeom prst="rect">
            <a:avLst/>
          </a:prstGeom>
          <a:noFill/>
          <a:ln>
            <a:noFill/>
          </a:ln>
        </p:spPr>
        <p:txBody>
          <a:bodyPr spcFirstLastPara="1" wrap="square" lIns="91425" tIns="91425" rIns="91425" bIns="91425" anchor="ctr" anchorCtr="0"/>
          <a:lstStyle>
            <a:lvl1pPr marL="457200" lvl="0" indent="-228600" algn="l">
              <a:lnSpc>
                <a:spcPct val="100000"/>
              </a:lnSpc>
              <a:spcBef>
                <a:spcPts val="0"/>
              </a:spcBef>
              <a:spcAft>
                <a:spcPts val="0"/>
              </a:spcAft>
              <a:buSzPts val="1800"/>
              <a:buNone/>
              <a:defRPr/>
            </a:lvl1pPr>
          </a:lstStyle>
          <a:p/>
        </p:txBody>
      </p:sp>
      <p:sp>
        <p:nvSpPr>
          <p:cNvPr id="90" name="Google Shape;90;p23"/>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91" name="Shape 91"/>
        <p:cNvGrpSpPr/>
        <p:nvPr/>
      </p:nvGrpSpPr>
      <p:grpSpPr>
        <a:xfrm>
          <a:off x="0" y="0"/>
          <a:ext cx="0" cy="0"/>
          <a:chOff x="0" y="0"/>
          <a:chExt cx="0" cy="0"/>
        </a:xfrm>
      </p:grpSpPr>
      <p:sp>
        <p:nvSpPr>
          <p:cNvPr id="92" name="Google Shape;92;p24"/>
          <p:cNvSpPr txBox="1"/>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93" name="Google Shape;93;p24"/>
          <p:cNvSpPr txBox="1"/>
          <p:nvPr>
            <p:ph type="body" idx="1"/>
          </p:nvPr>
        </p:nvSpPr>
        <p:spPr>
          <a:xfrm>
            <a:off x="311700" y="3152225"/>
            <a:ext cx="8520600" cy="1300800"/>
          </a:xfrm>
          <a:prstGeom prst="rect">
            <a:avLst/>
          </a:prstGeom>
          <a:noFill/>
          <a:ln>
            <a:noFill/>
          </a:ln>
        </p:spPr>
        <p:txBody>
          <a:bodyPr spcFirstLastPara="1" wrap="square" lIns="91425" tIns="91425" rIns="91425" bIns="91425" anchor="t" anchorCtr="0"/>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p:txBody>
      </p:sp>
      <p:sp>
        <p:nvSpPr>
          <p:cNvPr id="94" name="Google Shape;94;p24"/>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showMasterSp="0" matchingName="Title Slide">
  <p:cSld name="TITLE">
    <p:bg>
      <p:bgPr>
        <a:solidFill>
          <a:schemeClr val="lt2"/>
        </a:solidFill>
        <a:effectLst/>
      </p:bgPr>
    </p:bg>
    <p:spTree>
      <p:nvGrpSpPr>
        <p:cNvPr id="102" name="Shape 102"/>
        <p:cNvGrpSpPr/>
        <p:nvPr/>
      </p:nvGrpSpPr>
      <p:grpSpPr>
        <a:xfrm>
          <a:off x="0" y="0"/>
          <a:ext cx="0" cy="0"/>
          <a:chOff x="0" y="0"/>
          <a:chExt cx="0" cy="0"/>
        </a:xfrm>
      </p:grpSpPr>
      <p:sp>
        <p:nvSpPr>
          <p:cNvPr id="103" name="Google Shape;103;p26"/>
          <p:cNvSpPr txBox="1"/>
          <p:nvPr>
            <p:ph type="ctrTitle"/>
          </p:nvPr>
        </p:nvSpPr>
        <p:spPr>
          <a:xfrm>
            <a:off x="1436346" y="1341340"/>
            <a:ext cx="6270922" cy="1573670"/>
          </a:xfrm>
          <a:prstGeom prst="rect">
            <a:avLst/>
          </a:prstGeom>
          <a:noFill/>
          <a:ln>
            <a:noFill/>
          </a:ln>
        </p:spPr>
        <p:txBody>
          <a:bodyPr spcFirstLastPara="1" wrap="square" lIns="91425" tIns="45700" rIns="91425" bIns="45700" anchor="b" anchorCtr="0"/>
          <a:lstStyle>
            <a:lvl1pPr lvl="0" algn="ctr">
              <a:lnSpc>
                <a:spcPct val="89000"/>
              </a:lnSpc>
              <a:spcBef>
                <a:spcPts val="0"/>
              </a:spcBef>
              <a:spcAft>
                <a:spcPts val="0"/>
              </a:spcAft>
              <a:buClr>
                <a:schemeClr val="dk2"/>
              </a:buClr>
              <a:buSzPts val="5400"/>
              <a:buFont typeface="Libre Franklin" panose="00000500000000000000"/>
              <a:buNone/>
              <a:defRPr sz="5400" cap="none">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4" name="Google Shape;104;p26"/>
          <p:cNvSpPr txBox="1"/>
          <p:nvPr>
            <p:ph type="subTitle" idx="1"/>
          </p:nvPr>
        </p:nvSpPr>
        <p:spPr>
          <a:xfrm>
            <a:off x="2009930" y="2967210"/>
            <a:ext cx="5123755" cy="814678"/>
          </a:xfrm>
          <a:prstGeom prst="rect">
            <a:avLst/>
          </a:prstGeom>
          <a:noFill/>
          <a:ln>
            <a:noFill/>
          </a:ln>
        </p:spPr>
        <p:txBody>
          <a:bodyPr spcFirstLastPara="1" wrap="square" lIns="91425" tIns="45700" rIns="91425" bIns="45700" anchor="t" anchorCtr="0"/>
          <a:lstStyle>
            <a:lvl1pPr lvl="0" algn="ctr">
              <a:lnSpc>
                <a:spcPct val="112000"/>
              </a:lnSpc>
              <a:spcBef>
                <a:spcPts val="0"/>
              </a:spcBef>
              <a:spcAft>
                <a:spcPts val="0"/>
              </a:spcAft>
              <a:buClr>
                <a:schemeClr val="dk2"/>
              </a:buClr>
              <a:buSzPts val="1725"/>
              <a:buNone/>
              <a:defRPr sz="1725"/>
            </a:lvl1pPr>
            <a:lvl2pPr lvl="1" algn="ctr">
              <a:lnSpc>
                <a:spcPct val="94000"/>
              </a:lnSpc>
              <a:spcBef>
                <a:spcPts val="375"/>
              </a:spcBef>
              <a:spcAft>
                <a:spcPts val="0"/>
              </a:spcAft>
              <a:buClr>
                <a:schemeClr val="dk2"/>
              </a:buClr>
              <a:buSzPts val="1500"/>
              <a:buNone/>
              <a:defRPr sz="1500"/>
            </a:lvl2pPr>
            <a:lvl3pPr lvl="2" algn="ctr">
              <a:lnSpc>
                <a:spcPct val="94000"/>
              </a:lnSpc>
              <a:spcBef>
                <a:spcPts val="375"/>
              </a:spcBef>
              <a:spcAft>
                <a:spcPts val="0"/>
              </a:spcAft>
              <a:buClr>
                <a:schemeClr val="dk2"/>
              </a:buClr>
              <a:buSzPts val="1350"/>
              <a:buNone/>
              <a:defRPr sz="1350"/>
            </a:lvl3pPr>
            <a:lvl4pPr lvl="3" algn="ctr">
              <a:lnSpc>
                <a:spcPct val="94000"/>
              </a:lnSpc>
              <a:spcBef>
                <a:spcPts val="375"/>
              </a:spcBef>
              <a:spcAft>
                <a:spcPts val="0"/>
              </a:spcAft>
              <a:buClr>
                <a:schemeClr val="dk2"/>
              </a:buClr>
              <a:buSzPts val="1200"/>
              <a:buNone/>
              <a:defRPr sz="1200"/>
            </a:lvl4pPr>
            <a:lvl5pPr lvl="4" algn="ctr">
              <a:lnSpc>
                <a:spcPct val="94000"/>
              </a:lnSpc>
              <a:spcBef>
                <a:spcPts val="375"/>
              </a:spcBef>
              <a:spcAft>
                <a:spcPts val="0"/>
              </a:spcAft>
              <a:buClr>
                <a:schemeClr val="dk2"/>
              </a:buClr>
              <a:buSzPts val="1200"/>
              <a:buNone/>
              <a:defRPr sz="1200"/>
            </a:lvl5pPr>
            <a:lvl6pPr lvl="5" algn="ctr">
              <a:lnSpc>
                <a:spcPct val="94000"/>
              </a:lnSpc>
              <a:spcBef>
                <a:spcPts val="375"/>
              </a:spcBef>
              <a:spcAft>
                <a:spcPts val="0"/>
              </a:spcAft>
              <a:buClr>
                <a:schemeClr val="dk2"/>
              </a:buClr>
              <a:buSzPts val="1200"/>
              <a:buNone/>
              <a:defRPr sz="1200"/>
            </a:lvl6pPr>
            <a:lvl7pPr lvl="6" algn="ctr">
              <a:lnSpc>
                <a:spcPct val="94000"/>
              </a:lnSpc>
              <a:spcBef>
                <a:spcPts val="375"/>
              </a:spcBef>
              <a:spcAft>
                <a:spcPts val="0"/>
              </a:spcAft>
              <a:buClr>
                <a:schemeClr val="dk2"/>
              </a:buClr>
              <a:buSzPts val="1200"/>
              <a:buNone/>
              <a:defRPr sz="1200"/>
            </a:lvl7pPr>
            <a:lvl8pPr lvl="7" algn="ctr">
              <a:lnSpc>
                <a:spcPct val="94000"/>
              </a:lnSpc>
              <a:spcBef>
                <a:spcPts val="375"/>
              </a:spcBef>
              <a:spcAft>
                <a:spcPts val="0"/>
              </a:spcAft>
              <a:buClr>
                <a:schemeClr val="dk2"/>
              </a:buClr>
              <a:buSzPts val="1200"/>
              <a:buNone/>
              <a:defRPr sz="1200"/>
            </a:lvl8pPr>
            <a:lvl9pPr lvl="8" algn="ctr">
              <a:lnSpc>
                <a:spcPct val="94000"/>
              </a:lnSpc>
              <a:spcBef>
                <a:spcPts val="375"/>
              </a:spcBef>
              <a:spcAft>
                <a:spcPts val="150"/>
              </a:spcAft>
              <a:buClr>
                <a:schemeClr val="dk2"/>
              </a:buClr>
              <a:buSzPts val="1200"/>
              <a:buNone/>
              <a:defRPr sz="1200"/>
            </a:lvl9pPr>
          </a:lstStyle>
          <a:p/>
        </p:txBody>
      </p:sp>
      <p:sp>
        <p:nvSpPr>
          <p:cNvPr id="105" name="Google Shape;105;p26"/>
          <p:cNvSpPr txBox="1"/>
          <p:nvPr>
            <p:ph type="dt" idx="10"/>
          </p:nvPr>
        </p:nvSpPr>
        <p:spPr>
          <a:xfrm>
            <a:off x="564644" y="4840039"/>
            <a:ext cx="1205958"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6" name="Google Shape;106;p26"/>
          <p:cNvSpPr txBox="1"/>
          <p:nvPr>
            <p:ph type="ftr" idx="11"/>
          </p:nvPr>
        </p:nvSpPr>
        <p:spPr>
          <a:xfrm>
            <a:off x="1938041" y="4840039"/>
            <a:ext cx="5267533" cy="303461"/>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7" name="Google Shape;107;p26"/>
          <p:cNvSpPr txBox="1"/>
          <p:nvPr>
            <p:ph type="sldNum" idx="12"/>
          </p:nvPr>
        </p:nvSpPr>
        <p:spPr>
          <a:xfrm>
            <a:off x="7373012" y="4840039"/>
            <a:ext cx="1197219" cy="303461"/>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fld id="{00000000-1234-1234-1234-123412341234}" type="slidenum">
              <a:rPr lang="en-GB"/>
            </a:fld>
            <a:endParaRPr lang="en-GB"/>
          </a:p>
        </p:txBody>
      </p:sp>
      <p:grpSp>
        <p:nvGrpSpPr>
          <p:cNvPr id="108" name="Google Shape;108;p26"/>
          <p:cNvGrpSpPr/>
          <p:nvPr/>
        </p:nvGrpSpPr>
        <p:grpSpPr>
          <a:xfrm>
            <a:off x="564644" y="558352"/>
            <a:ext cx="8005587" cy="4012253"/>
            <a:chOff x="752858" y="744469"/>
            <a:chExt cx="10674116" cy="5349671"/>
          </a:xfrm>
        </p:grpSpPr>
        <p:sp>
          <p:nvSpPr>
            <p:cNvPr id="109" name="Google Shape;109;p26"/>
            <p:cNvSpPr/>
            <p:nvPr/>
          </p:nvSpPr>
          <p:spPr>
            <a:xfrm>
              <a:off x="8151962" y="1685652"/>
              <a:ext cx="3275013" cy="4408488"/>
            </a:xfrm>
            <a:custGeom>
              <a:avLst/>
              <a:gdLst/>
              <a:ahLst/>
              <a:cxnLst/>
              <a:rect l="l" t="t" r="r" b="b"/>
              <a:pathLst>
                <a:path w="10000" h="10000" extrusionOk="0">
                  <a:moveTo>
                    <a:pt x="8761" y="0"/>
                  </a:moveTo>
                  <a:lnTo>
                    <a:pt x="10000" y="0"/>
                  </a:lnTo>
                  <a:lnTo>
                    <a:pt x="10000" y="10000"/>
                  </a:lnTo>
                  <a:lnTo>
                    <a:pt x="0" y="10000"/>
                  </a:lnTo>
                  <a:lnTo>
                    <a:pt x="0" y="9126"/>
                  </a:lnTo>
                  <a:lnTo>
                    <a:pt x="8761" y="9127"/>
                  </a:lnTo>
                  <a:lnTo>
                    <a:pt x="8761" y="0"/>
                  </a:lnTo>
                  <a:close/>
                </a:path>
              </a:pathLst>
            </a:custGeom>
            <a:solidFill>
              <a:schemeClr val="dk2"/>
            </a:solidFill>
            <a:ln>
              <a:noFill/>
            </a:ln>
          </p:spPr>
        </p:sp>
        <p:sp>
          <p:nvSpPr>
            <p:cNvPr id="110" name="Google Shape;110;p26"/>
            <p:cNvSpPr/>
            <p:nvPr/>
          </p:nvSpPr>
          <p:spPr>
            <a:xfrm rot="10800000">
              <a:off x="752858" y="744469"/>
              <a:ext cx="3275668" cy="4408488"/>
            </a:xfrm>
            <a:custGeom>
              <a:avLst/>
              <a:gdLst/>
              <a:ahLst/>
              <a:cxnLst/>
              <a:rect l="l" t="t" r="r" b="b"/>
              <a:pathLst>
                <a:path w="10002" h="10000" extrusionOk="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111" name="Shape 111"/>
        <p:cNvGrpSpPr/>
        <p:nvPr/>
      </p:nvGrpSpPr>
      <p:grpSpPr>
        <a:xfrm>
          <a:off x="0" y="0"/>
          <a:ext cx="0" cy="0"/>
          <a:chOff x="0" y="0"/>
          <a:chExt cx="0" cy="0"/>
        </a:xfrm>
      </p:grpSpPr>
      <p:sp>
        <p:nvSpPr>
          <p:cNvPr id="112" name="Google Shape;112;p27"/>
          <p:cNvSpPr txBox="1"/>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3" name="Google Shape;113;p27"/>
          <p:cNvSpPr txBox="1"/>
          <p:nvPr>
            <p:ph type="body" idx="1"/>
          </p:nvPr>
        </p:nvSpPr>
        <p:spPr>
          <a:xfrm>
            <a:off x="1028700" y="1714500"/>
            <a:ext cx="7200900" cy="2686050"/>
          </a:xfrm>
          <a:prstGeom prst="rect">
            <a:avLst/>
          </a:prstGeom>
          <a:noFill/>
          <a:ln>
            <a:noFill/>
          </a:ln>
        </p:spPr>
        <p:txBody>
          <a:bodyPr spcFirstLastPara="1" wrap="square" lIns="91425" tIns="45700" rIns="91425" bIns="45700" anchor="t" anchorCtr="0"/>
          <a:lstStyle>
            <a:lvl1pPr marL="457200" lvl="0" indent="-342900" algn="l">
              <a:lnSpc>
                <a:spcPct val="94000"/>
              </a:lnSpc>
              <a:spcBef>
                <a:spcPts val="750"/>
              </a:spcBef>
              <a:spcAft>
                <a:spcPts val="0"/>
              </a:spcAft>
              <a:buClr>
                <a:schemeClr val="dk2"/>
              </a:buClr>
              <a:buSzPts val="1800"/>
              <a:buChar char="■"/>
              <a:defRPr/>
            </a:lvl1pPr>
            <a:lvl2pPr marL="914400" lvl="1" indent="-342900" algn="l">
              <a:lnSpc>
                <a:spcPct val="94000"/>
              </a:lnSpc>
              <a:spcBef>
                <a:spcPts val="375"/>
              </a:spcBef>
              <a:spcAft>
                <a:spcPts val="0"/>
              </a:spcAft>
              <a:buClr>
                <a:schemeClr val="dk2"/>
              </a:buClr>
              <a:buSzPts val="1800"/>
              <a:buChar char="–"/>
              <a:defRPr/>
            </a:lvl2pPr>
            <a:lvl3pPr marL="1371600" lvl="2" indent="-342900" algn="l">
              <a:lnSpc>
                <a:spcPct val="94000"/>
              </a:lnSpc>
              <a:spcBef>
                <a:spcPts val="375"/>
              </a:spcBef>
              <a:spcAft>
                <a:spcPts val="0"/>
              </a:spcAft>
              <a:buClr>
                <a:schemeClr val="dk2"/>
              </a:buClr>
              <a:buSzPts val="1800"/>
              <a:buChar char="■"/>
              <a:defRPr/>
            </a:lvl3pPr>
            <a:lvl4pPr marL="1828800" lvl="3" indent="-342900" algn="l">
              <a:lnSpc>
                <a:spcPct val="94000"/>
              </a:lnSpc>
              <a:spcBef>
                <a:spcPts val="375"/>
              </a:spcBef>
              <a:spcAft>
                <a:spcPts val="0"/>
              </a:spcAft>
              <a:buClr>
                <a:schemeClr val="dk2"/>
              </a:buClr>
              <a:buSzPts val="1800"/>
              <a:buChar char="–"/>
              <a:defRPr/>
            </a:lvl4pPr>
            <a:lvl5pPr marL="2286000" lvl="4" indent="-342900" algn="l">
              <a:lnSpc>
                <a:spcPct val="94000"/>
              </a:lnSpc>
              <a:spcBef>
                <a:spcPts val="375"/>
              </a:spcBef>
              <a:spcAft>
                <a:spcPts val="0"/>
              </a:spcAft>
              <a:buClr>
                <a:schemeClr val="dk2"/>
              </a:buClr>
              <a:buSzPts val="1800"/>
              <a:buChar char="■"/>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p:txBody>
      </p:sp>
      <p:sp>
        <p:nvSpPr>
          <p:cNvPr id="114" name="Google Shape;114;p27"/>
          <p:cNvSpPr txBox="1"/>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5" name="Google Shape;115;p27"/>
          <p:cNvSpPr txBox="1"/>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6" name="Google Shape;116;p27"/>
          <p:cNvSpPr txBox="1"/>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showMasterSp="0" matchingName="Section Header">
  <p:cSld name="SECTION_HEADER">
    <p:bg>
      <p:bgPr>
        <a:solidFill>
          <a:schemeClr val="dk2"/>
        </a:solidFill>
        <a:effectLst/>
      </p:bgPr>
    </p:bg>
    <p:spTree>
      <p:nvGrpSpPr>
        <p:cNvPr id="117" name="Shape 117"/>
        <p:cNvGrpSpPr/>
        <p:nvPr/>
      </p:nvGrpSpPr>
      <p:grpSpPr>
        <a:xfrm>
          <a:off x="0" y="0"/>
          <a:ext cx="0" cy="0"/>
          <a:chOff x="0" y="0"/>
          <a:chExt cx="0" cy="0"/>
        </a:xfrm>
      </p:grpSpPr>
      <p:sp>
        <p:nvSpPr>
          <p:cNvPr id="118" name="Google Shape;118;p28"/>
          <p:cNvSpPr txBox="1"/>
          <p:nvPr>
            <p:ph type="title"/>
          </p:nvPr>
        </p:nvSpPr>
        <p:spPr>
          <a:xfrm>
            <a:off x="573769" y="976020"/>
            <a:ext cx="7209728" cy="2139553"/>
          </a:xfrm>
          <a:prstGeom prst="rect">
            <a:avLst/>
          </a:prstGeom>
          <a:noFill/>
          <a:ln>
            <a:noFill/>
          </a:ln>
        </p:spPr>
        <p:txBody>
          <a:bodyPr spcFirstLastPara="1" wrap="square" lIns="91425" tIns="45700" rIns="91425" bIns="45700" anchor="b" anchorCtr="0"/>
          <a:lstStyle>
            <a:lvl1pPr lvl="0" algn="r">
              <a:lnSpc>
                <a:spcPct val="89000"/>
              </a:lnSpc>
              <a:spcBef>
                <a:spcPts val="0"/>
              </a:spcBef>
              <a:spcAft>
                <a:spcPts val="0"/>
              </a:spcAft>
              <a:buClr>
                <a:schemeClr val="lt2"/>
              </a:buClr>
              <a:buSzPts val="5400"/>
              <a:buFont typeface="Libre Franklin" panose="00000500000000000000"/>
              <a:buNone/>
              <a:defRPr sz="5400" cap="none">
                <a:solidFill>
                  <a:schemeClr val="lt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9" name="Google Shape;119;p28"/>
          <p:cNvSpPr txBox="1"/>
          <p:nvPr>
            <p:ph type="body" idx="1"/>
          </p:nvPr>
        </p:nvSpPr>
        <p:spPr>
          <a:xfrm>
            <a:off x="573769" y="3162246"/>
            <a:ext cx="7209728" cy="857493"/>
          </a:xfrm>
          <a:prstGeom prst="rect">
            <a:avLst/>
          </a:prstGeom>
          <a:noFill/>
          <a:ln>
            <a:noFill/>
          </a:ln>
        </p:spPr>
        <p:txBody>
          <a:bodyPr spcFirstLastPara="1" wrap="square" lIns="91425" tIns="45700" rIns="91425" bIns="45700" anchor="t" anchorCtr="0"/>
          <a:lstStyle>
            <a:lvl1pPr marL="457200" lvl="0" indent="-228600" algn="r">
              <a:lnSpc>
                <a:spcPct val="112000"/>
              </a:lnSpc>
              <a:spcBef>
                <a:spcPts val="0"/>
              </a:spcBef>
              <a:spcAft>
                <a:spcPts val="0"/>
              </a:spcAft>
              <a:buClr>
                <a:schemeClr val="lt2"/>
              </a:buClr>
              <a:buSzPts val="1800"/>
              <a:buNone/>
              <a:defRPr sz="1800">
                <a:solidFill>
                  <a:schemeClr val="lt2"/>
                </a:solidFill>
              </a:defRPr>
            </a:lvl1pPr>
            <a:lvl2pPr marL="914400" lvl="1" indent="-228600" algn="l">
              <a:lnSpc>
                <a:spcPct val="94000"/>
              </a:lnSpc>
              <a:spcBef>
                <a:spcPts val="375"/>
              </a:spcBef>
              <a:spcAft>
                <a:spcPts val="0"/>
              </a:spcAft>
              <a:buClr>
                <a:schemeClr val="lt1"/>
              </a:buClr>
              <a:buSzPts val="1500"/>
              <a:buNone/>
              <a:defRPr sz="1500">
                <a:solidFill>
                  <a:schemeClr val="lt1"/>
                </a:solidFill>
              </a:defRPr>
            </a:lvl2pPr>
            <a:lvl3pPr marL="1371600" lvl="2" indent="-228600" algn="l">
              <a:lnSpc>
                <a:spcPct val="94000"/>
              </a:lnSpc>
              <a:spcBef>
                <a:spcPts val="375"/>
              </a:spcBef>
              <a:spcAft>
                <a:spcPts val="0"/>
              </a:spcAft>
              <a:buClr>
                <a:schemeClr val="lt1"/>
              </a:buClr>
              <a:buSzPts val="1350"/>
              <a:buNone/>
              <a:defRPr sz="1350">
                <a:solidFill>
                  <a:schemeClr val="lt1"/>
                </a:solidFill>
              </a:defRPr>
            </a:lvl3pPr>
            <a:lvl4pPr marL="1828800" lvl="3" indent="-228600" algn="l">
              <a:lnSpc>
                <a:spcPct val="94000"/>
              </a:lnSpc>
              <a:spcBef>
                <a:spcPts val="375"/>
              </a:spcBef>
              <a:spcAft>
                <a:spcPts val="0"/>
              </a:spcAft>
              <a:buClr>
                <a:schemeClr val="lt1"/>
              </a:buClr>
              <a:buSzPts val="1200"/>
              <a:buNone/>
              <a:defRPr sz="1200">
                <a:solidFill>
                  <a:schemeClr val="lt1"/>
                </a:solidFill>
              </a:defRPr>
            </a:lvl4pPr>
            <a:lvl5pPr marL="2286000" lvl="4" indent="-228600" algn="l">
              <a:lnSpc>
                <a:spcPct val="94000"/>
              </a:lnSpc>
              <a:spcBef>
                <a:spcPts val="375"/>
              </a:spcBef>
              <a:spcAft>
                <a:spcPts val="0"/>
              </a:spcAft>
              <a:buClr>
                <a:schemeClr val="lt1"/>
              </a:buClr>
              <a:buSzPts val="1200"/>
              <a:buNone/>
              <a:defRPr sz="1200">
                <a:solidFill>
                  <a:schemeClr val="lt1"/>
                </a:solidFill>
              </a:defRPr>
            </a:lvl5pPr>
            <a:lvl6pPr marL="2743200" lvl="5" indent="-228600" algn="l">
              <a:lnSpc>
                <a:spcPct val="94000"/>
              </a:lnSpc>
              <a:spcBef>
                <a:spcPts val="375"/>
              </a:spcBef>
              <a:spcAft>
                <a:spcPts val="0"/>
              </a:spcAft>
              <a:buClr>
                <a:schemeClr val="lt1"/>
              </a:buClr>
              <a:buSzPts val="1200"/>
              <a:buNone/>
              <a:defRPr sz="1200">
                <a:solidFill>
                  <a:schemeClr val="lt1"/>
                </a:solidFill>
              </a:defRPr>
            </a:lvl6pPr>
            <a:lvl7pPr marL="3200400" lvl="6" indent="-228600" algn="l">
              <a:lnSpc>
                <a:spcPct val="94000"/>
              </a:lnSpc>
              <a:spcBef>
                <a:spcPts val="375"/>
              </a:spcBef>
              <a:spcAft>
                <a:spcPts val="0"/>
              </a:spcAft>
              <a:buClr>
                <a:schemeClr val="lt1"/>
              </a:buClr>
              <a:buSzPts val="1200"/>
              <a:buNone/>
              <a:defRPr sz="1200">
                <a:solidFill>
                  <a:schemeClr val="lt1"/>
                </a:solidFill>
              </a:defRPr>
            </a:lvl7pPr>
            <a:lvl8pPr marL="3657600" lvl="7" indent="-228600" algn="l">
              <a:lnSpc>
                <a:spcPct val="94000"/>
              </a:lnSpc>
              <a:spcBef>
                <a:spcPts val="375"/>
              </a:spcBef>
              <a:spcAft>
                <a:spcPts val="0"/>
              </a:spcAft>
              <a:buClr>
                <a:schemeClr val="lt1"/>
              </a:buClr>
              <a:buSzPts val="1200"/>
              <a:buNone/>
              <a:defRPr sz="1200">
                <a:solidFill>
                  <a:schemeClr val="lt1"/>
                </a:solidFill>
              </a:defRPr>
            </a:lvl8pPr>
            <a:lvl9pPr marL="4114800" lvl="8" indent="-228600" algn="l">
              <a:lnSpc>
                <a:spcPct val="94000"/>
              </a:lnSpc>
              <a:spcBef>
                <a:spcPts val="375"/>
              </a:spcBef>
              <a:spcAft>
                <a:spcPts val="150"/>
              </a:spcAft>
              <a:buClr>
                <a:schemeClr val="lt1"/>
              </a:buClr>
              <a:buSzPts val="1200"/>
              <a:buNone/>
              <a:defRPr sz="1200">
                <a:solidFill>
                  <a:schemeClr val="lt1"/>
                </a:solidFill>
              </a:defRPr>
            </a:lvl9pPr>
          </a:lstStyle>
          <a:p/>
        </p:txBody>
      </p:sp>
      <p:sp>
        <p:nvSpPr>
          <p:cNvPr id="120" name="Google Shape;120;p28"/>
          <p:cNvSpPr txBox="1"/>
          <p:nvPr>
            <p:ph type="dt" idx="10"/>
          </p:nvPr>
        </p:nvSpPr>
        <p:spPr>
          <a:xfrm>
            <a:off x="554181" y="4840039"/>
            <a:ext cx="1216807"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lt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1" name="Google Shape;121;p28"/>
          <p:cNvSpPr txBox="1"/>
          <p:nvPr>
            <p:ph type="ftr" idx="11"/>
          </p:nvPr>
        </p:nvSpPr>
        <p:spPr>
          <a:xfrm>
            <a:off x="1938234" y="4840039"/>
            <a:ext cx="5267533" cy="303461"/>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solidFill>
                  <a:schemeClr val="lt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2" name="Google Shape;122;p28"/>
          <p:cNvSpPr txBox="1"/>
          <p:nvPr>
            <p:ph type="sldNum" idx="12"/>
          </p:nvPr>
        </p:nvSpPr>
        <p:spPr>
          <a:xfrm>
            <a:off x="7373012" y="4840039"/>
            <a:ext cx="1197219" cy="303461"/>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1pPr>
            <a:lvl2pPr marL="0" marR="0" lvl="1"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2pPr>
            <a:lvl3pPr marL="0" marR="0" lvl="2"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3pPr>
            <a:lvl4pPr marL="0" marR="0" lvl="3"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4pPr>
            <a:lvl5pPr marL="0" marR="0" lvl="4"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5pPr>
            <a:lvl6pPr marL="0" marR="0" lvl="5"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6pPr>
            <a:lvl7pPr marL="0" marR="0" lvl="6"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7pPr>
            <a:lvl8pPr marL="0" marR="0" lvl="7"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8pPr>
            <a:lvl9pPr marL="0" marR="0" lvl="8"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lt2"/>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fld id="{00000000-1234-1234-1234-123412341234}" type="slidenum">
              <a:rPr lang="en-GB"/>
            </a:fld>
            <a:endParaRPr lang="en-GB"/>
          </a:p>
        </p:txBody>
      </p:sp>
      <p:sp>
        <p:nvSpPr>
          <p:cNvPr id="123" name="Google Shape;123;p28" title="Crop Mark"/>
          <p:cNvSpPr/>
          <p:nvPr/>
        </p:nvSpPr>
        <p:spPr>
          <a:xfrm>
            <a:off x="6113972" y="1264239"/>
            <a:ext cx="2456260" cy="3306366"/>
          </a:xfrm>
          <a:custGeom>
            <a:avLst/>
            <a:gdLst/>
            <a:ahLst/>
            <a:cxnLst/>
            <a:rect l="l" t="t" r="r" b="b"/>
            <a:pathLst>
              <a:path w="4125" h="5554" extrusionOk="0">
                <a:moveTo>
                  <a:pt x="3614" y="0"/>
                </a:moveTo>
                <a:lnTo>
                  <a:pt x="4125" y="0"/>
                </a:lnTo>
                <a:lnTo>
                  <a:pt x="4125" y="5554"/>
                </a:lnTo>
                <a:lnTo>
                  <a:pt x="0" y="5554"/>
                </a:lnTo>
                <a:lnTo>
                  <a:pt x="0" y="5074"/>
                </a:lnTo>
                <a:lnTo>
                  <a:pt x="3614" y="5074"/>
                </a:lnTo>
                <a:lnTo>
                  <a:pt x="3614" y="0"/>
                </a:lnTo>
                <a:close/>
              </a:path>
            </a:pathLst>
          </a:custGeom>
          <a:solidFill>
            <a:schemeClr val="lt2"/>
          </a:solidFill>
          <a:ln>
            <a:noFill/>
          </a:ln>
        </p:spPr>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124" name="Shape 124"/>
        <p:cNvGrpSpPr/>
        <p:nvPr/>
      </p:nvGrpSpPr>
      <p:grpSpPr>
        <a:xfrm>
          <a:off x="0" y="0"/>
          <a:ext cx="0" cy="0"/>
          <a:chOff x="0" y="0"/>
          <a:chExt cx="0" cy="0"/>
        </a:xfrm>
      </p:grpSpPr>
      <p:sp>
        <p:nvSpPr>
          <p:cNvPr id="125" name="Google Shape;125;p29"/>
          <p:cNvSpPr txBox="1"/>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3300"/>
              <a:buFont typeface="Libre Franklin" panose="00000500000000000000"/>
              <a:buNone/>
              <a:defRPr>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6" name="Google Shape;126;p29"/>
          <p:cNvSpPr txBox="1"/>
          <p:nvPr>
            <p:ph type="body" idx="1"/>
          </p:nvPr>
        </p:nvSpPr>
        <p:spPr>
          <a:xfrm>
            <a:off x="1028700" y="1714500"/>
            <a:ext cx="3335840" cy="2686051"/>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a:solidFill>
                  <a:schemeClr val="dk2"/>
                </a:solidFill>
              </a:defRPr>
            </a:lvl1pPr>
            <a:lvl2pPr marL="914400" lvl="1" indent="-323850" algn="l">
              <a:lnSpc>
                <a:spcPct val="94000"/>
              </a:lnSpc>
              <a:spcBef>
                <a:spcPts val="375"/>
              </a:spcBef>
              <a:spcAft>
                <a:spcPts val="0"/>
              </a:spcAft>
              <a:buClr>
                <a:schemeClr val="dk2"/>
              </a:buClr>
              <a:buSzPts val="1500"/>
              <a:buChar char="–"/>
              <a:defRPr>
                <a:solidFill>
                  <a:schemeClr val="dk2"/>
                </a:solidFill>
              </a:defRPr>
            </a:lvl2pPr>
            <a:lvl3pPr marL="1371600" lvl="2" indent="-314325" algn="l">
              <a:lnSpc>
                <a:spcPct val="94000"/>
              </a:lnSpc>
              <a:spcBef>
                <a:spcPts val="375"/>
              </a:spcBef>
              <a:spcAft>
                <a:spcPts val="0"/>
              </a:spcAft>
              <a:buClr>
                <a:schemeClr val="dk2"/>
              </a:buClr>
              <a:buSzPts val="1350"/>
              <a:buChar char="■"/>
              <a:defRPr>
                <a:solidFill>
                  <a:schemeClr val="dk2"/>
                </a:solidFill>
              </a:defRPr>
            </a:lvl3pPr>
            <a:lvl4pPr marL="1828800" lvl="3" indent="-314325" algn="l">
              <a:lnSpc>
                <a:spcPct val="94000"/>
              </a:lnSpc>
              <a:spcBef>
                <a:spcPts val="375"/>
              </a:spcBef>
              <a:spcAft>
                <a:spcPts val="0"/>
              </a:spcAft>
              <a:buClr>
                <a:schemeClr val="dk2"/>
              </a:buClr>
              <a:buSzPts val="1350"/>
              <a:buChar char="–"/>
              <a:defRPr>
                <a:solidFill>
                  <a:schemeClr val="dk2"/>
                </a:solidFill>
              </a:defRPr>
            </a:lvl4pPr>
            <a:lvl5pPr marL="2286000" lvl="4" indent="-304800" algn="l">
              <a:lnSpc>
                <a:spcPct val="94000"/>
              </a:lnSpc>
              <a:spcBef>
                <a:spcPts val="375"/>
              </a:spcBef>
              <a:spcAft>
                <a:spcPts val="0"/>
              </a:spcAft>
              <a:buClr>
                <a:schemeClr val="dk2"/>
              </a:buClr>
              <a:buSzPts val="1200"/>
              <a:buChar char="■"/>
              <a:defRPr>
                <a:solidFill>
                  <a:schemeClr val="dk2"/>
                </a:solidFill>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p:txBody>
      </p:sp>
      <p:sp>
        <p:nvSpPr>
          <p:cNvPr id="127" name="Google Shape;127;p29"/>
          <p:cNvSpPr txBox="1"/>
          <p:nvPr>
            <p:ph type="body" idx="2"/>
          </p:nvPr>
        </p:nvSpPr>
        <p:spPr>
          <a:xfrm>
            <a:off x="4894052" y="1714500"/>
            <a:ext cx="3335840" cy="2686051"/>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a:solidFill>
                  <a:schemeClr val="dk2"/>
                </a:solidFill>
              </a:defRPr>
            </a:lvl1pPr>
            <a:lvl2pPr marL="914400" lvl="1" indent="-323850" algn="l">
              <a:lnSpc>
                <a:spcPct val="94000"/>
              </a:lnSpc>
              <a:spcBef>
                <a:spcPts val="375"/>
              </a:spcBef>
              <a:spcAft>
                <a:spcPts val="0"/>
              </a:spcAft>
              <a:buClr>
                <a:schemeClr val="dk2"/>
              </a:buClr>
              <a:buSzPts val="1500"/>
              <a:buChar char="–"/>
              <a:defRPr>
                <a:solidFill>
                  <a:schemeClr val="dk2"/>
                </a:solidFill>
              </a:defRPr>
            </a:lvl2pPr>
            <a:lvl3pPr marL="1371600" lvl="2" indent="-314325" algn="l">
              <a:lnSpc>
                <a:spcPct val="94000"/>
              </a:lnSpc>
              <a:spcBef>
                <a:spcPts val="375"/>
              </a:spcBef>
              <a:spcAft>
                <a:spcPts val="0"/>
              </a:spcAft>
              <a:buClr>
                <a:schemeClr val="dk2"/>
              </a:buClr>
              <a:buSzPts val="1350"/>
              <a:buChar char="■"/>
              <a:defRPr>
                <a:solidFill>
                  <a:schemeClr val="dk2"/>
                </a:solidFill>
              </a:defRPr>
            </a:lvl3pPr>
            <a:lvl4pPr marL="1828800" lvl="3" indent="-314325" algn="l">
              <a:lnSpc>
                <a:spcPct val="94000"/>
              </a:lnSpc>
              <a:spcBef>
                <a:spcPts val="375"/>
              </a:spcBef>
              <a:spcAft>
                <a:spcPts val="0"/>
              </a:spcAft>
              <a:buClr>
                <a:schemeClr val="dk2"/>
              </a:buClr>
              <a:buSzPts val="1350"/>
              <a:buChar char="–"/>
              <a:defRPr>
                <a:solidFill>
                  <a:schemeClr val="dk2"/>
                </a:solidFill>
              </a:defRPr>
            </a:lvl4pPr>
            <a:lvl5pPr marL="2286000" lvl="4" indent="-304800" algn="l">
              <a:lnSpc>
                <a:spcPct val="94000"/>
              </a:lnSpc>
              <a:spcBef>
                <a:spcPts val="375"/>
              </a:spcBef>
              <a:spcAft>
                <a:spcPts val="0"/>
              </a:spcAft>
              <a:buClr>
                <a:schemeClr val="dk2"/>
              </a:buClr>
              <a:buSzPts val="1200"/>
              <a:buChar char="■"/>
              <a:defRPr>
                <a:solidFill>
                  <a:schemeClr val="dk2"/>
                </a:solidFill>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p:txBody>
      </p:sp>
      <p:sp>
        <p:nvSpPr>
          <p:cNvPr id="128" name="Google Shape;128;p29"/>
          <p:cNvSpPr txBox="1"/>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9" name="Google Shape;129;p29"/>
          <p:cNvSpPr txBox="1"/>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0" name="Google Shape;130;p29"/>
          <p:cNvSpPr txBox="1"/>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131" name="Shape 131"/>
        <p:cNvGrpSpPr/>
        <p:nvPr/>
      </p:nvGrpSpPr>
      <p:grpSpPr>
        <a:xfrm>
          <a:off x="0" y="0"/>
          <a:ext cx="0" cy="0"/>
          <a:chOff x="0" y="0"/>
          <a:chExt cx="0" cy="0"/>
        </a:xfrm>
      </p:grpSpPr>
      <p:sp>
        <p:nvSpPr>
          <p:cNvPr id="132" name="Google Shape;132;p30"/>
          <p:cNvSpPr txBox="1"/>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3300"/>
              <a:buFont typeface="Libre Franklin" panose="00000500000000000000"/>
              <a:buNone/>
              <a:defRPr>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3" name="Google Shape;133;p30"/>
          <p:cNvSpPr txBox="1"/>
          <p:nvPr>
            <p:ph type="body" idx="1"/>
          </p:nvPr>
        </p:nvSpPr>
        <p:spPr>
          <a:xfrm>
            <a:off x="1028700" y="1755648"/>
            <a:ext cx="3332988" cy="617934"/>
          </a:xfrm>
          <a:prstGeom prst="rect">
            <a:avLst/>
          </a:prstGeom>
          <a:noFill/>
          <a:ln>
            <a:noFill/>
          </a:ln>
        </p:spPr>
        <p:txBody>
          <a:bodyPr spcFirstLastPara="1" wrap="square" lIns="91425" tIns="45700" rIns="91425" bIns="45700" anchor="b" anchorCtr="0"/>
          <a:lstStyle>
            <a:lvl1pPr marL="457200" lvl="0" indent="-228600" algn="l">
              <a:lnSpc>
                <a:spcPct val="84000"/>
              </a:lnSpc>
              <a:spcBef>
                <a:spcPts val="0"/>
              </a:spcBef>
              <a:spcAft>
                <a:spcPts val="0"/>
              </a:spcAft>
              <a:buClr>
                <a:schemeClr val="dk2"/>
              </a:buClr>
              <a:buSzPts val="2250"/>
              <a:buNone/>
              <a:defRPr sz="2250" b="0">
                <a:solidFill>
                  <a:schemeClr val="dk2"/>
                </a:solidFill>
              </a:defRPr>
            </a:lvl1pPr>
            <a:lvl2pPr marL="914400" lvl="1" indent="-228600" algn="l">
              <a:lnSpc>
                <a:spcPct val="94000"/>
              </a:lnSpc>
              <a:spcBef>
                <a:spcPts val="375"/>
              </a:spcBef>
              <a:spcAft>
                <a:spcPts val="0"/>
              </a:spcAft>
              <a:buClr>
                <a:schemeClr val="dk2"/>
              </a:buClr>
              <a:buSzPts val="1500"/>
              <a:buNone/>
              <a:defRPr sz="1500" b="1"/>
            </a:lvl2pPr>
            <a:lvl3pPr marL="1371600" lvl="2" indent="-228600" algn="l">
              <a:lnSpc>
                <a:spcPct val="94000"/>
              </a:lnSpc>
              <a:spcBef>
                <a:spcPts val="375"/>
              </a:spcBef>
              <a:spcAft>
                <a:spcPts val="0"/>
              </a:spcAft>
              <a:buClr>
                <a:schemeClr val="dk2"/>
              </a:buClr>
              <a:buSzPts val="1350"/>
              <a:buNone/>
              <a:defRPr sz="1350" b="1"/>
            </a:lvl3pPr>
            <a:lvl4pPr marL="1828800" lvl="3" indent="-228600" algn="l">
              <a:lnSpc>
                <a:spcPct val="94000"/>
              </a:lnSpc>
              <a:spcBef>
                <a:spcPts val="375"/>
              </a:spcBef>
              <a:spcAft>
                <a:spcPts val="0"/>
              </a:spcAft>
              <a:buClr>
                <a:schemeClr val="dk2"/>
              </a:buClr>
              <a:buSzPts val="1200"/>
              <a:buNone/>
              <a:defRPr sz="1200" b="1"/>
            </a:lvl4pPr>
            <a:lvl5pPr marL="2286000" lvl="4" indent="-228600" algn="l">
              <a:lnSpc>
                <a:spcPct val="94000"/>
              </a:lnSpc>
              <a:spcBef>
                <a:spcPts val="375"/>
              </a:spcBef>
              <a:spcAft>
                <a:spcPts val="0"/>
              </a:spcAft>
              <a:buClr>
                <a:schemeClr val="dk2"/>
              </a:buClr>
              <a:buSzPts val="1200"/>
              <a:buNone/>
              <a:defRPr sz="1200" b="1"/>
            </a:lvl5pPr>
            <a:lvl6pPr marL="2743200" lvl="5" indent="-228600" algn="l">
              <a:lnSpc>
                <a:spcPct val="94000"/>
              </a:lnSpc>
              <a:spcBef>
                <a:spcPts val="375"/>
              </a:spcBef>
              <a:spcAft>
                <a:spcPts val="0"/>
              </a:spcAft>
              <a:buClr>
                <a:schemeClr val="dk2"/>
              </a:buClr>
              <a:buSzPts val="1200"/>
              <a:buNone/>
              <a:defRPr sz="1200" b="1"/>
            </a:lvl6pPr>
            <a:lvl7pPr marL="3200400" lvl="6" indent="-228600" algn="l">
              <a:lnSpc>
                <a:spcPct val="94000"/>
              </a:lnSpc>
              <a:spcBef>
                <a:spcPts val="375"/>
              </a:spcBef>
              <a:spcAft>
                <a:spcPts val="0"/>
              </a:spcAft>
              <a:buClr>
                <a:schemeClr val="dk2"/>
              </a:buClr>
              <a:buSzPts val="1200"/>
              <a:buNone/>
              <a:defRPr sz="1200" b="1"/>
            </a:lvl7pPr>
            <a:lvl8pPr marL="3657600" lvl="7" indent="-228600" algn="l">
              <a:lnSpc>
                <a:spcPct val="94000"/>
              </a:lnSpc>
              <a:spcBef>
                <a:spcPts val="375"/>
              </a:spcBef>
              <a:spcAft>
                <a:spcPts val="0"/>
              </a:spcAft>
              <a:buClr>
                <a:schemeClr val="dk2"/>
              </a:buClr>
              <a:buSzPts val="1200"/>
              <a:buNone/>
              <a:defRPr sz="1200" b="1"/>
            </a:lvl8pPr>
            <a:lvl9pPr marL="4114800" lvl="8" indent="-228600" algn="l">
              <a:lnSpc>
                <a:spcPct val="94000"/>
              </a:lnSpc>
              <a:spcBef>
                <a:spcPts val="375"/>
              </a:spcBef>
              <a:spcAft>
                <a:spcPts val="150"/>
              </a:spcAft>
              <a:buClr>
                <a:schemeClr val="dk2"/>
              </a:buClr>
              <a:buSzPts val="1200"/>
              <a:buNone/>
              <a:defRPr sz="1200" b="1"/>
            </a:lvl9pPr>
          </a:lstStyle>
          <a:p/>
        </p:txBody>
      </p:sp>
      <p:sp>
        <p:nvSpPr>
          <p:cNvPr id="134" name="Google Shape;134;p30"/>
          <p:cNvSpPr txBox="1"/>
          <p:nvPr>
            <p:ph type="body" idx="2"/>
          </p:nvPr>
        </p:nvSpPr>
        <p:spPr>
          <a:xfrm>
            <a:off x="1028700" y="2478906"/>
            <a:ext cx="3332988" cy="1921645"/>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a:solidFill>
                  <a:schemeClr val="dk2"/>
                </a:solidFill>
              </a:defRPr>
            </a:lvl1pPr>
            <a:lvl2pPr marL="914400" lvl="1" indent="-323850" algn="l">
              <a:lnSpc>
                <a:spcPct val="94000"/>
              </a:lnSpc>
              <a:spcBef>
                <a:spcPts val="375"/>
              </a:spcBef>
              <a:spcAft>
                <a:spcPts val="0"/>
              </a:spcAft>
              <a:buClr>
                <a:schemeClr val="dk2"/>
              </a:buClr>
              <a:buSzPts val="1500"/>
              <a:buChar char="–"/>
              <a:defRPr>
                <a:solidFill>
                  <a:schemeClr val="dk2"/>
                </a:solidFill>
              </a:defRPr>
            </a:lvl2pPr>
            <a:lvl3pPr marL="1371600" lvl="2" indent="-314325" algn="l">
              <a:lnSpc>
                <a:spcPct val="94000"/>
              </a:lnSpc>
              <a:spcBef>
                <a:spcPts val="375"/>
              </a:spcBef>
              <a:spcAft>
                <a:spcPts val="0"/>
              </a:spcAft>
              <a:buClr>
                <a:schemeClr val="dk2"/>
              </a:buClr>
              <a:buSzPts val="1350"/>
              <a:buChar char="■"/>
              <a:defRPr>
                <a:solidFill>
                  <a:schemeClr val="dk2"/>
                </a:solidFill>
              </a:defRPr>
            </a:lvl3pPr>
            <a:lvl4pPr marL="1828800" lvl="3" indent="-314325" algn="l">
              <a:lnSpc>
                <a:spcPct val="94000"/>
              </a:lnSpc>
              <a:spcBef>
                <a:spcPts val="375"/>
              </a:spcBef>
              <a:spcAft>
                <a:spcPts val="0"/>
              </a:spcAft>
              <a:buClr>
                <a:schemeClr val="dk2"/>
              </a:buClr>
              <a:buSzPts val="1350"/>
              <a:buChar char="–"/>
              <a:defRPr>
                <a:solidFill>
                  <a:schemeClr val="dk2"/>
                </a:solidFill>
              </a:defRPr>
            </a:lvl4pPr>
            <a:lvl5pPr marL="2286000" lvl="4" indent="-304800" algn="l">
              <a:lnSpc>
                <a:spcPct val="94000"/>
              </a:lnSpc>
              <a:spcBef>
                <a:spcPts val="375"/>
              </a:spcBef>
              <a:spcAft>
                <a:spcPts val="0"/>
              </a:spcAft>
              <a:buClr>
                <a:schemeClr val="dk2"/>
              </a:buClr>
              <a:buSzPts val="1200"/>
              <a:buChar char="■"/>
              <a:defRPr>
                <a:solidFill>
                  <a:schemeClr val="dk2"/>
                </a:solidFill>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p:txBody>
      </p:sp>
      <p:sp>
        <p:nvSpPr>
          <p:cNvPr id="135" name="Google Shape;135;p30"/>
          <p:cNvSpPr txBox="1"/>
          <p:nvPr>
            <p:ph type="body" idx="3"/>
          </p:nvPr>
        </p:nvSpPr>
        <p:spPr>
          <a:xfrm>
            <a:off x="4893761" y="1755648"/>
            <a:ext cx="3332988" cy="617934"/>
          </a:xfrm>
          <a:prstGeom prst="rect">
            <a:avLst/>
          </a:prstGeom>
          <a:noFill/>
          <a:ln>
            <a:noFill/>
          </a:ln>
        </p:spPr>
        <p:txBody>
          <a:bodyPr spcFirstLastPara="1" wrap="square" lIns="91425" tIns="45700" rIns="91425" bIns="45700" anchor="b" anchorCtr="0"/>
          <a:lstStyle>
            <a:lvl1pPr marL="457200" lvl="0" indent="-228600" algn="l">
              <a:lnSpc>
                <a:spcPct val="84000"/>
              </a:lnSpc>
              <a:spcBef>
                <a:spcPts val="0"/>
              </a:spcBef>
              <a:spcAft>
                <a:spcPts val="0"/>
              </a:spcAft>
              <a:buClr>
                <a:schemeClr val="dk2"/>
              </a:buClr>
              <a:buSzPts val="2250"/>
              <a:buNone/>
              <a:defRPr sz="2250" b="0">
                <a:solidFill>
                  <a:schemeClr val="dk2"/>
                </a:solidFill>
              </a:defRPr>
            </a:lvl1pPr>
            <a:lvl2pPr marL="914400" lvl="1" indent="-228600" algn="l">
              <a:lnSpc>
                <a:spcPct val="94000"/>
              </a:lnSpc>
              <a:spcBef>
                <a:spcPts val="375"/>
              </a:spcBef>
              <a:spcAft>
                <a:spcPts val="0"/>
              </a:spcAft>
              <a:buClr>
                <a:schemeClr val="dk2"/>
              </a:buClr>
              <a:buSzPts val="1500"/>
              <a:buNone/>
              <a:defRPr sz="1500" b="1"/>
            </a:lvl2pPr>
            <a:lvl3pPr marL="1371600" lvl="2" indent="-228600" algn="l">
              <a:lnSpc>
                <a:spcPct val="94000"/>
              </a:lnSpc>
              <a:spcBef>
                <a:spcPts val="375"/>
              </a:spcBef>
              <a:spcAft>
                <a:spcPts val="0"/>
              </a:spcAft>
              <a:buClr>
                <a:schemeClr val="dk2"/>
              </a:buClr>
              <a:buSzPts val="1350"/>
              <a:buNone/>
              <a:defRPr sz="1350" b="1"/>
            </a:lvl3pPr>
            <a:lvl4pPr marL="1828800" lvl="3" indent="-228600" algn="l">
              <a:lnSpc>
                <a:spcPct val="94000"/>
              </a:lnSpc>
              <a:spcBef>
                <a:spcPts val="375"/>
              </a:spcBef>
              <a:spcAft>
                <a:spcPts val="0"/>
              </a:spcAft>
              <a:buClr>
                <a:schemeClr val="dk2"/>
              </a:buClr>
              <a:buSzPts val="1200"/>
              <a:buNone/>
              <a:defRPr sz="1200" b="1"/>
            </a:lvl4pPr>
            <a:lvl5pPr marL="2286000" lvl="4" indent="-228600" algn="l">
              <a:lnSpc>
                <a:spcPct val="94000"/>
              </a:lnSpc>
              <a:spcBef>
                <a:spcPts val="375"/>
              </a:spcBef>
              <a:spcAft>
                <a:spcPts val="0"/>
              </a:spcAft>
              <a:buClr>
                <a:schemeClr val="dk2"/>
              </a:buClr>
              <a:buSzPts val="1200"/>
              <a:buNone/>
              <a:defRPr sz="1200" b="1"/>
            </a:lvl5pPr>
            <a:lvl6pPr marL="2743200" lvl="5" indent="-228600" algn="l">
              <a:lnSpc>
                <a:spcPct val="94000"/>
              </a:lnSpc>
              <a:spcBef>
                <a:spcPts val="375"/>
              </a:spcBef>
              <a:spcAft>
                <a:spcPts val="0"/>
              </a:spcAft>
              <a:buClr>
                <a:schemeClr val="dk2"/>
              </a:buClr>
              <a:buSzPts val="1200"/>
              <a:buNone/>
              <a:defRPr sz="1200" b="1"/>
            </a:lvl6pPr>
            <a:lvl7pPr marL="3200400" lvl="6" indent="-228600" algn="l">
              <a:lnSpc>
                <a:spcPct val="94000"/>
              </a:lnSpc>
              <a:spcBef>
                <a:spcPts val="375"/>
              </a:spcBef>
              <a:spcAft>
                <a:spcPts val="0"/>
              </a:spcAft>
              <a:buClr>
                <a:schemeClr val="dk2"/>
              </a:buClr>
              <a:buSzPts val="1200"/>
              <a:buNone/>
              <a:defRPr sz="1200" b="1"/>
            </a:lvl7pPr>
            <a:lvl8pPr marL="3657600" lvl="7" indent="-228600" algn="l">
              <a:lnSpc>
                <a:spcPct val="94000"/>
              </a:lnSpc>
              <a:spcBef>
                <a:spcPts val="375"/>
              </a:spcBef>
              <a:spcAft>
                <a:spcPts val="0"/>
              </a:spcAft>
              <a:buClr>
                <a:schemeClr val="dk2"/>
              </a:buClr>
              <a:buSzPts val="1200"/>
              <a:buNone/>
              <a:defRPr sz="1200" b="1"/>
            </a:lvl8pPr>
            <a:lvl9pPr marL="4114800" lvl="8" indent="-228600" algn="l">
              <a:lnSpc>
                <a:spcPct val="94000"/>
              </a:lnSpc>
              <a:spcBef>
                <a:spcPts val="375"/>
              </a:spcBef>
              <a:spcAft>
                <a:spcPts val="150"/>
              </a:spcAft>
              <a:buClr>
                <a:schemeClr val="dk2"/>
              </a:buClr>
              <a:buSzPts val="1200"/>
              <a:buNone/>
              <a:defRPr sz="1200" b="1"/>
            </a:lvl9pPr>
          </a:lstStyle>
          <a:p/>
        </p:txBody>
      </p:sp>
      <p:sp>
        <p:nvSpPr>
          <p:cNvPr id="136" name="Google Shape;136;p30"/>
          <p:cNvSpPr txBox="1"/>
          <p:nvPr>
            <p:ph type="body" idx="4"/>
          </p:nvPr>
        </p:nvSpPr>
        <p:spPr>
          <a:xfrm>
            <a:off x="4893761" y="2478906"/>
            <a:ext cx="3332988" cy="1921645"/>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a:solidFill>
                  <a:schemeClr val="dk2"/>
                </a:solidFill>
              </a:defRPr>
            </a:lvl1pPr>
            <a:lvl2pPr marL="914400" lvl="1" indent="-323850" algn="l">
              <a:lnSpc>
                <a:spcPct val="94000"/>
              </a:lnSpc>
              <a:spcBef>
                <a:spcPts val="375"/>
              </a:spcBef>
              <a:spcAft>
                <a:spcPts val="0"/>
              </a:spcAft>
              <a:buClr>
                <a:schemeClr val="dk2"/>
              </a:buClr>
              <a:buSzPts val="1500"/>
              <a:buChar char="–"/>
              <a:defRPr>
                <a:solidFill>
                  <a:schemeClr val="dk2"/>
                </a:solidFill>
              </a:defRPr>
            </a:lvl2pPr>
            <a:lvl3pPr marL="1371600" lvl="2" indent="-314325" algn="l">
              <a:lnSpc>
                <a:spcPct val="94000"/>
              </a:lnSpc>
              <a:spcBef>
                <a:spcPts val="375"/>
              </a:spcBef>
              <a:spcAft>
                <a:spcPts val="0"/>
              </a:spcAft>
              <a:buClr>
                <a:schemeClr val="dk2"/>
              </a:buClr>
              <a:buSzPts val="1350"/>
              <a:buChar char="■"/>
              <a:defRPr>
                <a:solidFill>
                  <a:schemeClr val="dk2"/>
                </a:solidFill>
              </a:defRPr>
            </a:lvl3pPr>
            <a:lvl4pPr marL="1828800" lvl="3" indent="-314325" algn="l">
              <a:lnSpc>
                <a:spcPct val="94000"/>
              </a:lnSpc>
              <a:spcBef>
                <a:spcPts val="375"/>
              </a:spcBef>
              <a:spcAft>
                <a:spcPts val="0"/>
              </a:spcAft>
              <a:buClr>
                <a:schemeClr val="dk2"/>
              </a:buClr>
              <a:buSzPts val="1350"/>
              <a:buChar char="–"/>
              <a:defRPr>
                <a:solidFill>
                  <a:schemeClr val="dk2"/>
                </a:solidFill>
              </a:defRPr>
            </a:lvl4pPr>
            <a:lvl5pPr marL="2286000" lvl="4" indent="-304800" algn="l">
              <a:lnSpc>
                <a:spcPct val="94000"/>
              </a:lnSpc>
              <a:spcBef>
                <a:spcPts val="375"/>
              </a:spcBef>
              <a:spcAft>
                <a:spcPts val="0"/>
              </a:spcAft>
              <a:buClr>
                <a:schemeClr val="dk2"/>
              </a:buClr>
              <a:buSzPts val="1200"/>
              <a:buChar char="■"/>
              <a:defRPr>
                <a:solidFill>
                  <a:schemeClr val="dk2"/>
                </a:solidFill>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p:txBody>
      </p:sp>
      <p:sp>
        <p:nvSpPr>
          <p:cNvPr id="137" name="Google Shape;137;p30"/>
          <p:cNvSpPr txBox="1"/>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8" name="Google Shape;138;p30"/>
          <p:cNvSpPr txBox="1"/>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9" name="Google Shape;139;p30"/>
          <p:cNvSpPr txBox="1"/>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40" name="Shape 140"/>
        <p:cNvGrpSpPr/>
        <p:nvPr/>
      </p:nvGrpSpPr>
      <p:grpSpPr>
        <a:xfrm>
          <a:off x="0" y="0"/>
          <a:ext cx="0" cy="0"/>
          <a:chOff x="0" y="0"/>
          <a:chExt cx="0" cy="0"/>
        </a:xfrm>
      </p:grpSpPr>
      <p:sp>
        <p:nvSpPr>
          <p:cNvPr id="141" name="Google Shape;141;p31"/>
          <p:cNvSpPr txBox="1"/>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2" name="Google Shape;142;p31"/>
          <p:cNvSpPr txBox="1"/>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3" name="Google Shape;143;p31"/>
          <p:cNvSpPr txBox="1"/>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4" name="Google Shape;144;p31"/>
          <p:cNvSpPr txBox="1"/>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45" name="Shape 145"/>
        <p:cNvGrpSpPr/>
        <p:nvPr/>
      </p:nvGrpSpPr>
      <p:grpSpPr>
        <a:xfrm>
          <a:off x="0" y="0"/>
          <a:ext cx="0" cy="0"/>
          <a:chOff x="0" y="0"/>
          <a:chExt cx="0" cy="0"/>
        </a:xfrm>
      </p:grpSpPr>
      <p:sp>
        <p:nvSpPr>
          <p:cNvPr id="146" name="Google Shape;146;p32"/>
          <p:cNvSpPr txBox="1"/>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7" name="Google Shape;147;p32"/>
          <p:cNvSpPr txBox="1"/>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8" name="Google Shape;148;p32"/>
          <p:cNvSpPr txBox="1"/>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showMasterSp="0" matchingName="Content with Caption">
  <p:cSld name="OBJECT_WITH_CAPTION_TEXT">
    <p:spTree>
      <p:nvGrpSpPr>
        <p:cNvPr id="149" name="Shape 149"/>
        <p:cNvGrpSpPr/>
        <p:nvPr/>
      </p:nvGrpSpPr>
      <p:grpSpPr>
        <a:xfrm>
          <a:off x="0" y="0"/>
          <a:ext cx="0" cy="0"/>
          <a:chOff x="0" y="0"/>
          <a:chExt cx="0" cy="0"/>
        </a:xfrm>
      </p:grpSpPr>
      <p:sp>
        <p:nvSpPr>
          <p:cNvPr id="150" name="Google Shape;150;p33" title="Background Shape"/>
          <p:cNvSpPr/>
          <p:nvPr/>
        </p:nvSpPr>
        <p:spPr>
          <a:xfrm>
            <a:off x="0" y="282"/>
            <a:ext cx="3977640" cy="514321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 name="Google Shape;151;p33"/>
          <p:cNvSpPr txBox="1"/>
          <p:nvPr>
            <p:ph type="title"/>
          </p:nvPr>
        </p:nvSpPr>
        <p:spPr>
          <a:xfrm>
            <a:off x="542925" y="514350"/>
            <a:ext cx="2891790" cy="1618413"/>
          </a:xfrm>
          <a:prstGeom prst="rect">
            <a:avLst/>
          </a:prstGeom>
          <a:noFill/>
          <a:ln>
            <a:noFill/>
          </a:ln>
        </p:spPr>
        <p:txBody>
          <a:bodyPr spcFirstLastPara="1" wrap="square" lIns="91425" tIns="45700" rIns="91425" bIns="45700" anchor="t" anchorCtr="0"/>
          <a:lstStyle>
            <a:lvl1pPr lvl="0" algn="l">
              <a:lnSpc>
                <a:spcPct val="84000"/>
              </a:lnSpc>
              <a:spcBef>
                <a:spcPts val="0"/>
              </a:spcBef>
              <a:spcAft>
                <a:spcPts val="0"/>
              </a:spcAft>
              <a:buClr>
                <a:schemeClr val="dk2"/>
              </a:buClr>
              <a:buSzPts val="3600"/>
              <a:buFont typeface="Libre Franklin" panose="00000500000000000000"/>
              <a:buNone/>
              <a:defRPr sz="36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2" name="Google Shape;152;p33"/>
          <p:cNvSpPr txBox="1"/>
          <p:nvPr>
            <p:ph type="body" idx="1"/>
          </p:nvPr>
        </p:nvSpPr>
        <p:spPr>
          <a:xfrm>
            <a:off x="4692015" y="514351"/>
            <a:ext cx="3909060" cy="3881438"/>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sz="1500"/>
            </a:lvl1pPr>
            <a:lvl2pPr marL="914400" lvl="1" indent="-323850" algn="l">
              <a:lnSpc>
                <a:spcPct val="94000"/>
              </a:lnSpc>
              <a:spcBef>
                <a:spcPts val="375"/>
              </a:spcBef>
              <a:spcAft>
                <a:spcPts val="0"/>
              </a:spcAft>
              <a:buClr>
                <a:schemeClr val="dk2"/>
              </a:buClr>
              <a:buSzPts val="1500"/>
              <a:buChar char="–"/>
              <a:defRPr sz="1500"/>
            </a:lvl2pPr>
            <a:lvl3pPr marL="1371600" lvl="2" indent="-314325" algn="l">
              <a:lnSpc>
                <a:spcPct val="94000"/>
              </a:lnSpc>
              <a:spcBef>
                <a:spcPts val="375"/>
              </a:spcBef>
              <a:spcAft>
                <a:spcPts val="0"/>
              </a:spcAft>
              <a:buClr>
                <a:schemeClr val="dk2"/>
              </a:buClr>
              <a:buSzPts val="1350"/>
              <a:buChar char="■"/>
              <a:defRPr sz="1350"/>
            </a:lvl3pPr>
            <a:lvl4pPr marL="1828800" lvl="3" indent="-314325" algn="l">
              <a:lnSpc>
                <a:spcPct val="94000"/>
              </a:lnSpc>
              <a:spcBef>
                <a:spcPts val="375"/>
              </a:spcBef>
              <a:spcAft>
                <a:spcPts val="0"/>
              </a:spcAft>
              <a:buClr>
                <a:schemeClr val="dk2"/>
              </a:buClr>
              <a:buSzPts val="1350"/>
              <a:buChar char="–"/>
              <a:defRPr sz="1350"/>
            </a:lvl4pPr>
            <a:lvl5pPr marL="2286000" lvl="4" indent="-304800" algn="l">
              <a:lnSpc>
                <a:spcPct val="94000"/>
              </a:lnSpc>
              <a:spcBef>
                <a:spcPts val="375"/>
              </a:spcBef>
              <a:spcAft>
                <a:spcPts val="0"/>
              </a:spcAft>
              <a:buClr>
                <a:schemeClr val="dk2"/>
              </a:buClr>
              <a:buSzPts val="1200"/>
              <a:buChar char="■"/>
              <a:defRPr sz="1200"/>
            </a:lvl5pPr>
            <a:lvl6pPr marL="2743200" lvl="5" indent="-304800" algn="l">
              <a:lnSpc>
                <a:spcPct val="94000"/>
              </a:lnSpc>
              <a:spcBef>
                <a:spcPts val="375"/>
              </a:spcBef>
              <a:spcAft>
                <a:spcPts val="0"/>
              </a:spcAft>
              <a:buClr>
                <a:schemeClr val="dk2"/>
              </a:buClr>
              <a:buSzPts val="1200"/>
              <a:buChar char="–"/>
              <a:defRPr sz="1200"/>
            </a:lvl6pPr>
            <a:lvl7pPr marL="3200400" lvl="6" indent="-304800" algn="l">
              <a:lnSpc>
                <a:spcPct val="94000"/>
              </a:lnSpc>
              <a:spcBef>
                <a:spcPts val="375"/>
              </a:spcBef>
              <a:spcAft>
                <a:spcPts val="0"/>
              </a:spcAft>
              <a:buClr>
                <a:schemeClr val="dk2"/>
              </a:buClr>
              <a:buSzPts val="1200"/>
              <a:buChar char="■"/>
              <a:defRPr sz="1200"/>
            </a:lvl7pPr>
            <a:lvl8pPr marL="3657600" lvl="7" indent="-304800" algn="l">
              <a:lnSpc>
                <a:spcPct val="94000"/>
              </a:lnSpc>
              <a:spcBef>
                <a:spcPts val="375"/>
              </a:spcBef>
              <a:spcAft>
                <a:spcPts val="0"/>
              </a:spcAft>
              <a:buClr>
                <a:schemeClr val="dk2"/>
              </a:buClr>
              <a:buSzPts val="1200"/>
              <a:buChar char="–"/>
              <a:defRPr sz="1200"/>
            </a:lvl8pPr>
            <a:lvl9pPr marL="4114800" lvl="8" indent="-304800" algn="l">
              <a:lnSpc>
                <a:spcPct val="94000"/>
              </a:lnSpc>
              <a:spcBef>
                <a:spcPts val="375"/>
              </a:spcBef>
              <a:spcAft>
                <a:spcPts val="150"/>
              </a:spcAft>
              <a:buClr>
                <a:schemeClr val="dk2"/>
              </a:buClr>
              <a:buSzPts val="1200"/>
              <a:buChar char="■"/>
              <a:defRPr sz="1200"/>
            </a:lvl9pPr>
          </a:lstStyle>
          <a:p/>
        </p:txBody>
      </p:sp>
      <p:sp>
        <p:nvSpPr>
          <p:cNvPr id="153" name="Google Shape;153;p33"/>
          <p:cNvSpPr txBox="1"/>
          <p:nvPr>
            <p:ph type="body" idx="2"/>
          </p:nvPr>
        </p:nvSpPr>
        <p:spPr>
          <a:xfrm>
            <a:off x="542925" y="2142258"/>
            <a:ext cx="2891790" cy="2258292"/>
          </a:xfrm>
          <a:prstGeom prst="rect">
            <a:avLst/>
          </a:prstGeom>
          <a:noFill/>
          <a:ln>
            <a:noFill/>
          </a:ln>
        </p:spPr>
        <p:txBody>
          <a:bodyPr spcFirstLastPara="1" wrap="square" lIns="91425" tIns="45700" rIns="91425" bIns="45700" anchor="t" anchorCtr="0"/>
          <a:lstStyle>
            <a:lvl1pPr marL="457200" lvl="0" indent="-228600" algn="l">
              <a:lnSpc>
                <a:spcPct val="113000"/>
              </a:lnSpc>
              <a:spcBef>
                <a:spcPts val="0"/>
              </a:spcBef>
              <a:spcAft>
                <a:spcPts val="0"/>
              </a:spcAft>
              <a:buClr>
                <a:schemeClr val="dk2"/>
              </a:buClr>
              <a:buSzPts val="1200"/>
              <a:buNone/>
              <a:defRPr sz="1200"/>
            </a:lvl1pPr>
            <a:lvl2pPr marL="914400" lvl="1" indent="-228600" algn="l">
              <a:lnSpc>
                <a:spcPct val="94000"/>
              </a:lnSpc>
              <a:spcBef>
                <a:spcPts val="1125"/>
              </a:spcBef>
              <a:spcAft>
                <a:spcPts val="0"/>
              </a:spcAft>
              <a:buClr>
                <a:schemeClr val="dk2"/>
              </a:buClr>
              <a:buSzPts val="1050"/>
              <a:buNone/>
              <a:defRPr sz="1050"/>
            </a:lvl2pPr>
            <a:lvl3pPr marL="1371600" lvl="2" indent="-228600" algn="l">
              <a:lnSpc>
                <a:spcPct val="94000"/>
              </a:lnSpc>
              <a:spcBef>
                <a:spcPts val="375"/>
              </a:spcBef>
              <a:spcAft>
                <a:spcPts val="0"/>
              </a:spcAft>
              <a:buClr>
                <a:schemeClr val="dk2"/>
              </a:buClr>
              <a:buSzPts val="900"/>
              <a:buNone/>
              <a:defRPr sz="900"/>
            </a:lvl3pPr>
            <a:lvl4pPr marL="1828800" lvl="3" indent="-228600" algn="l">
              <a:lnSpc>
                <a:spcPct val="94000"/>
              </a:lnSpc>
              <a:spcBef>
                <a:spcPts val="375"/>
              </a:spcBef>
              <a:spcAft>
                <a:spcPts val="0"/>
              </a:spcAft>
              <a:buClr>
                <a:schemeClr val="dk2"/>
              </a:buClr>
              <a:buSzPts val="750"/>
              <a:buNone/>
              <a:defRPr sz="750"/>
            </a:lvl4pPr>
            <a:lvl5pPr marL="2286000" lvl="4" indent="-228600" algn="l">
              <a:lnSpc>
                <a:spcPct val="94000"/>
              </a:lnSpc>
              <a:spcBef>
                <a:spcPts val="375"/>
              </a:spcBef>
              <a:spcAft>
                <a:spcPts val="0"/>
              </a:spcAft>
              <a:buClr>
                <a:schemeClr val="dk2"/>
              </a:buClr>
              <a:buSzPts val="750"/>
              <a:buNone/>
              <a:defRPr sz="750"/>
            </a:lvl5pPr>
            <a:lvl6pPr marL="2743200" lvl="5" indent="-228600" algn="l">
              <a:lnSpc>
                <a:spcPct val="94000"/>
              </a:lnSpc>
              <a:spcBef>
                <a:spcPts val="375"/>
              </a:spcBef>
              <a:spcAft>
                <a:spcPts val="0"/>
              </a:spcAft>
              <a:buClr>
                <a:schemeClr val="dk2"/>
              </a:buClr>
              <a:buSzPts val="750"/>
              <a:buNone/>
              <a:defRPr sz="750"/>
            </a:lvl6pPr>
            <a:lvl7pPr marL="3200400" lvl="6" indent="-228600" algn="l">
              <a:lnSpc>
                <a:spcPct val="94000"/>
              </a:lnSpc>
              <a:spcBef>
                <a:spcPts val="375"/>
              </a:spcBef>
              <a:spcAft>
                <a:spcPts val="0"/>
              </a:spcAft>
              <a:buClr>
                <a:schemeClr val="dk2"/>
              </a:buClr>
              <a:buSzPts val="750"/>
              <a:buNone/>
              <a:defRPr sz="750"/>
            </a:lvl7pPr>
            <a:lvl8pPr marL="3657600" lvl="7" indent="-228600" algn="l">
              <a:lnSpc>
                <a:spcPct val="94000"/>
              </a:lnSpc>
              <a:spcBef>
                <a:spcPts val="375"/>
              </a:spcBef>
              <a:spcAft>
                <a:spcPts val="0"/>
              </a:spcAft>
              <a:buClr>
                <a:schemeClr val="dk2"/>
              </a:buClr>
              <a:buSzPts val="750"/>
              <a:buNone/>
              <a:defRPr sz="750"/>
            </a:lvl8pPr>
            <a:lvl9pPr marL="4114800" lvl="8" indent="-228600" algn="l">
              <a:lnSpc>
                <a:spcPct val="94000"/>
              </a:lnSpc>
              <a:spcBef>
                <a:spcPts val="375"/>
              </a:spcBef>
              <a:spcAft>
                <a:spcPts val="150"/>
              </a:spcAft>
              <a:buClr>
                <a:schemeClr val="dk2"/>
              </a:buClr>
              <a:buSzPts val="750"/>
              <a:buNone/>
              <a:defRPr sz="750"/>
            </a:lvl9pPr>
          </a:lstStyle>
          <a:p/>
        </p:txBody>
      </p:sp>
      <p:sp>
        <p:nvSpPr>
          <p:cNvPr id="154" name="Google Shape;154;p33"/>
          <p:cNvSpPr txBox="1"/>
          <p:nvPr>
            <p:ph type="dt" idx="10"/>
          </p:nvPr>
        </p:nvSpPr>
        <p:spPr>
          <a:xfrm>
            <a:off x="542925"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5" name="Google Shape;155;p33"/>
          <p:cNvSpPr txBox="1"/>
          <p:nvPr>
            <p:ph type="ftr" idx="11"/>
          </p:nvPr>
        </p:nvSpPr>
        <p:spPr>
          <a:xfrm>
            <a:off x="1654459" y="4840039"/>
            <a:ext cx="1780256"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6" name="Google Shape;156;p33"/>
          <p:cNvSpPr txBox="1"/>
          <p:nvPr>
            <p:ph type="sldNum" idx="12"/>
          </p:nvPr>
        </p:nvSpPr>
        <p:spPr>
          <a:xfrm>
            <a:off x="7412355" y="4840039"/>
            <a:ext cx="1197219" cy="303461"/>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fld id="{00000000-1234-1234-1234-123412341234}" type="slidenum">
              <a:rPr lang="en-GB"/>
            </a:fld>
            <a:endParaRPr lang="en-GB"/>
          </a:p>
        </p:txBody>
      </p:sp>
      <p:sp>
        <p:nvSpPr>
          <p:cNvPr id="157" name="Google Shape;157;p33" title="Divider Bar"/>
          <p:cNvSpPr/>
          <p:nvPr/>
        </p:nvSpPr>
        <p:spPr>
          <a:xfrm>
            <a:off x="3977640" y="282"/>
            <a:ext cx="17145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showMasterSp="0" matchingName="Picture with Caption">
  <p:cSld name="PICTURE_WITH_CAPTION_TEXT">
    <p:spTree>
      <p:nvGrpSpPr>
        <p:cNvPr id="158" name="Shape 158"/>
        <p:cNvGrpSpPr/>
        <p:nvPr/>
      </p:nvGrpSpPr>
      <p:grpSpPr>
        <a:xfrm>
          <a:off x="0" y="0"/>
          <a:ext cx="0" cy="0"/>
          <a:chOff x="0" y="0"/>
          <a:chExt cx="0" cy="0"/>
        </a:xfrm>
      </p:grpSpPr>
      <p:sp>
        <p:nvSpPr>
          <p:cNvPr id="159" name="Google Shape;159;p34" title="Background Shape"/>
          <p:cNvSpPr/>
          <p:nvPr/>
        </p:nvSpPr>
        <p:spPr>
          <a:xfrm>
            <a:off x="0" y="282"/>
            <a:ext cx="3977640" cy="514321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 name="Google Shape;160;p34"/>
          <p:cNvSpPr txBox="1"/>
          <p:nvPr>
            <p:ph type="title"/>
          </p:nvPr>
        </p:nvSpPr>
        <p:spPr>
          <a:xfrm>
            <a:off x="542925" y="514350"/>
            <a:ext cx="2891790" cy="1618413"/>
          </a:xfrm>
          <a:prstGeom prst="rect">
            <a:avLst/>
          </a:prstGeom>
          <a:noFill/>
          <a:ln>
            <a:noFill/>
          </a:ln>
        </p:spPr>
        <p:txBody>
          <a:bodyPr spcFirstLastPara="1" wrap="square" lIns="91425" tIns="45700" rIns="91425" bIns="45700" anchor="t" anchorCtr="0"/>
          <a:lstStyle>
            <a:lvl1pPr lvl="0" algn="l">
              <a:lnSpc>
                <a:spcPct val="84000"/>
              </a:lnSpc>
              <a:spcBef>
                <a:spcPts val="0"/>
              </a:spcBef>
              <a:spcAft>
                <a:spcPts val="0"/>
              </a:spcAft>
              <a:buClr>
                <a:schemeClr val="dk2"/>
              </a:buClr>
              <a:buSzPts val="3600"/>
              <a:buFont typeface="Libre Franklin" panose="00000500000000000000"/>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1" name="Google Shape;161;p34"/>
          <p:cNvSpPr/>
          <p:nvPr>
            <p:ph type="pic" idx="2"/>
          </p:nvPr>
        </p:nvSpPr>
        <p:spPr>
          <a:xfrm>
            <a:off x="4149090" y="1"/>
            <a:ext cx="4994910" cy="5143499"/>
          </a:xfrm>
          <a:prstGeom prst="rect">
            <a:avLst/>
          </a:prstGeom>
          <a:noFill/>
          <a:ln>
            <a:noFill/>
          </a:ln>
        </p:spPr>
        <p:txBody>
          <a:bodyPr spcFirstLastPara="1" wrap="square" lIns="91425" tIns="45700" rIns="91425" bIns="45700" anchor="t" anchorCtr="0"/>
          <a:lstStyle>
            <a:lvl1pPr marR="0" lvl="0" algn="l" rtl="0">
              <a:lnSpc>
                <a:spcPct val="94000"/>
              </a:lnSpc>
              <a:spcBef>
                <a:spcPts val="750"/>
              </a:spcBef>
              <a:spcAft>
                <a:spcPts val="0"/>
              </a:spcAft>
              <a:buClr>
                <a:schemeClr val="dk2"/>
              </a:buClr>
              <a:buSzPts val="1500"/>
              <a:buFont typeface="Libre Franklin" panose="00000500000000000000"/>
              <a:buNone/>
              <a:defRPr sz="150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1pPr>
            <a:lvl2pPr marR="0" lvl="1" algn="l" rtl="0">
              <a:lnSpc>
                <a:spcPct val="94000"/>
              </a:lnSpc>
              <a:spcBef>
                <a:spcPts val="375"/>
              </a:spcBef>
              <a:spcAft>
                <a:spcPts val="0"/>
              </a:spcAft>
              <a:buClr>
                <a:schemeClr val="dk2"/>
              </a:buClr>
              <a:buSzPts val="1500"/>
              <a:buFont typeface="Libre Franklin" panose="00000500000000000000"/>
              <a:buNone/>
              <a:defRPr sz="1500" b="0" i="1"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2pPr>
            <a:lvl3pPr marR="0" lvl="2" algn="l" rtl="0">
              <a:lnSpc>
                <a:spcPct val="94000"/>
              </a:lnSpc>
              <a:spcBef>
                <a:spcPts val="375"/>
              </a:spcBef>
              <a:spcAft>
                <a:spcPts val="0"/>
              </a:spcAft>
              <a:buClr>
                <a:schemeClr val="dk2"/>
              </a:buClr>
              <a:buSzPts val="1500"/>
              <a:buFont typeface="Libre Franklin" panose="00000500000000000000"/>
              <a:buNone/>
              <a:defRPr sz="150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3pPr>
            <a:lvl4pPr marR="0" lvl="3" algn="l" rtl="0">
              <a:lnSpc>
                <a:spcPct val="94000"/>
              </a:lnSpc>
              <a:spcBef>
                <a:spcPts val="375"/>
              </a:spcBef>
              <a:spcAft>
                <a:spcPts val="0"/>
              </a:spcAft>
              <a:buClr>
                <a:schemeClr val="dk2"/>
              </a:buClr>
              <a:buSzPts val="1500"/>
              <a:buFont typeface="Libre Franklin" panose="00000500000000000000"/>
              <a:buNone/>
              <a:defRPr sz="1500" b="0" i="1"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4pPr>
            <a:lvl5pPr marR="0" lvl="4" algn="l" rtl="0">
              <a:lnSpc>
                <a:spcPct val="94000"/>
              </a:lnSpc>
              <a:spcBef>
                <a:spcPts val="375"/>
              </a:spcBef>
              <a:spcAft>
                <a:spcPts val="0"/>
              </a:spcAft>
              <a:buClr>
                <a:schemeClr val="dk2"/>
              </a:buClr>
              <a:buSzPts val="1500"/>
              <a:buFont typeface="Libre Franklin" panose="00000500000000000000"/>
              <a:buNone/>
              <a:defRPr sz="150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5pPr>
            <a:lvl6pPr marR="0" lvl="5" algn="l" rtl="0">
              <a:lnSpc>
                <a:spcPct val="94000"/>
              </a:lnSpc>
              <a:spcBef>
                <a:spcPts val="375"/>
              </a:spcBef>
              <a:spcAft>
                <a:spcPts val="0"/>
              </a:spcAft>
              <a:buClr>
                <a:schemeClr val="dk2"/>
              </a:buClr>
              <a:buSzPts val="1500"/>
              <a:buFont typeface="Libre Franklin" panose="00000500000000000000"/>
              <a:buNone/>
              <a:defRPr sz="1500" b="0" i="1"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6pPr>
            <a:lvl7pPr marR="0" lvl="6" algn="l" rtl="0">
              <a:lnSpc>
                <a:spcPct val="94000"/>
              </a:lnSpc>
              <a:spcBef>
                <a:spcPts val="375"/>
              </a:spcBef>
              <a:spcAft>
                <a:spcPts val="0"/>
              </a:spcAft>
              <a:buClr>
                <a:schemeClr val="dk2"/>
              </a:buClr>
              <a:buSzPts val="1500"/>
              <a:buFont typeface="Libre Franklin" panose="00000500000000000000"/>
              <a:buNone/>
              <a:defRPr sz="150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7pPr>
            <a:lvl8pPr marR="0" lvl="7" algn="l" rtl="0">
              <a:lnSpc>
                <a:spcPct val="94000"/>
              </a:lnSpc>
              <a:spcBef>
                <a:spcPts val="375"/>
              </a:spcBef>
              <a:spcAft>
                <a:spcPts val="0"/>
              </a:spcAft>
              <a:buClr>
                <a:schemeClr val="dk2"/>
              </a:buClr>
              <a:buSzPts val="1500"/>
              <a:buFont typeface="Libre Franklin" panose="00000500000000000000"/>
              <a:buNone/>
              <a:defRPr sz="1500" b="0" i="1"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8pPr>
            <a:lvl9pPr marR="0" lvl="8" algn="l" rtl="0">
              <a:lnSpc>
                <a:spcPct val="94000"/>
              </a:lnSpc>
              <a:spcBef>
                <a:spcPts val="375"/>
              </a:spcBef>
              <a:spcAft>
                <a:spcPts val="150"/>
              </a:spcAft>
              <a:buClr>
                <a:schemeClr val="dk2"/>
              </a:buClr>
              <a:buSzPts val="1500"/>
              <a:buFont typeface="Libre Franklin" panose="00000500000000000000"/>
              <a:buNone/>
              <a:defRPr sz="150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9pPr>
          </a:lstStyle>
          <a:p/>
        </p:txBody>
      </p:sp>
      <p:sp>
        <p:nvSpPr>
          <p:cNvPr id="162" name="Google Shape;162;p34"/>
          <p:cNvSpPr txBox="1"/>
          <p:nvPr>
            <p:ph type="body" idx="1"/>
          </p:nvPr>
        </p:nvSpPr>
        <p:spPr>
          <a:xfrm>
            <a:off x="542925" y="2141976"/>
            <a:ext cx="2891790" cy="2258574"/>
          </a:xfrm>
          <a:prstGeom prst="rect">
            <a:avLst/>
          </a:prstGeom>
          <a:noFill/>
          <a:ln>
            <a:noFill/>
          </a:ln>
        </p:spPr>
        <p:txBody>
          <a:bodyPr spcFirstLastPara="1" wrap="square" lIns="91425" tIns="45700" rIns="91425" bIns="45700" anchor="t" anchorCtr="0"/>
          <a:lstStyle>
            <a:lvl1pPr marL="457200" lvl="0" indent="-228600" algn="l">
              <a:lnSpc>
                <a:spcPct val="113000"/>
              </a:lnSpc>
              <a:spcBef>
                <a:spcPts val="0"/>
              </a:spcBef>
              <a:spcAft>
                <a:spcPts val="0"/>
              </a:spcAft>
              <a:buClr>
                <a:schemeClr val="dk2"/>
              </a:buClr>
              <a:buSzPts val="1200"/>
              <a:buNone/>
              <a:defRPr sz="1200"/>
            </a:lvl1pPr>
            <a:lvl2pPr marL="914400" lvl="1" indent="-228600" algn="l">
              <a:lnSpc>
                <a:spcPct val="94000"/>
              </a:lnSpc>
              <a:spcBef>
                <a:spcPts val="1125"/>
              </a:spcBef>
              <a:spcAft>
                <a:spcPts val="0"/>
              </a:spcAft>
              <a:buClr>
                <a:schemeClr val="dk2"/>
              </a:buClr>
              <a:buSzPts val="1050"/>
              <a:buNone/>
              <a:defRPr sz="1050"/>
            </a:lvl2pPr>
            <a:lvl3pPr marL="1371600" lvl="2" indent="-228600" algn="l">
              <a:lnSpc>
                <a:spcPct val="94000"/>
              </a:lnSpc>
              <a:spcBef>
                <a:spcPts val="375"/>
              </a:spcBef>
              <a:spcAft>
                <a:spcPts val="0"/>
              </a:spcAft>
              <a:buClr>
                <a:schemeClr val="dk2"/>
              </a:buClr>
              <a:buSzPts val="900"/>
              <a:buNone/>
              <a:defRPr sz="900"/>
            </a:lvl3pPr>
            <a:lvl4pPr marL="1828800" lvl="3" indent="-228600" algn="l">
              <a:lnSpc>
                <a:spcPct val="94000"/>
              </a:lnSpc>
              <a:spcBef>
                <a:spcPts val="375"/>
              </a:spcBef>
              <a:spcAft>
                <a:spcPts val="0"/>
              </a:spcAft>
              <a:buClr>
                <a:schemeClr val="dk2"/>
              </a:buClr>
              <a:buSzPts val="750"/>
              <a:buNone/>
              <a:defRPr sz="750"/>
            </a:lvl4pPr>
            <a:lvl5pPr marL="2286000" lvl="4" indent="-228600" algn="l">
              <a:lnSpc>
                <a:spcPct val="94000"/>
              </a:lnSpc>
              <a:spcBef>
                <a:spcPts val="375"/>
              </a:spcBef>
              <a:spcAft>
                <a:spcPts val="0"/>
              </a:spcAft>
              <a:buClr>
                <a:schemeClr val="dk2"/>
              </a:buClr>
              <a:buSzPts val="750"/>
              <a:buNone/>
              <a:defRPr sz="750"/>
            </a:lvl5pPr>
            <a:lvl6pPr marL="2743200" lvl="5" indent="-228600" algn="l">
              <a:lnSpc>
                <a:spcPct val="94000"/>
              </a:lnSpc>
              <a:spcBef>
                <a:spcPts val="375"/>
              </a:spcBef>
              <a:spcAft>
                <a:spcPts val="0"/>
              </a:spcAft>
              <a:buClr>
                <a:schemeClr val="dk2"/>
              </a:buClr>
              <a:buSzPts val="750"/>
              <a:buNone/>
              <a:defRPr sz="750"/>
            </a:lvl6pPr>
            <a:lvl7pPr marL="3200400" lvl="6" indent="-228600" algn="l">
              <a:lnSpc>
                <a:spcPct val="94000"/>
              </a:lnSpc>
              <a:spcBef>
                <a:spcPts val="375"/>
              </a:spcBef>
              <a:spcAft>
                <a:spcPts val="0"/>
              </a:spcAft>
              <a:buClr>
                <a:schemeClr val="dk2"/>
              </a:buClr>
              <a:buSzPts val="750"/>
              <a:buNone/>
              <a:defRPr sz="750"/>
            </a:lvl7pPr>
            <a:lvl8pPr marL="3657600" lvl="7" indent="-228600" algn="l">
              <a:lnSpc>
                <a:spcPct val="94000"/>
              </a:lnSpc>
              <a:spcBef>
                <a:spcPts val="375"/>
              </a:spcBef>
              <a:spcAft>
                <a:spcPts val="0"/>
              </a:spcAft>
              <a:buClr>
                <a:schemeClr val="dk2"/>
              </a:buClr>
              <a:buSzPts val="750"/>
              <a:buNone/>
              <a:defRPr sz="750"/>
            </a:lvl8pPr>
            <a:lvl9pPr marL="4114800" lvl="8" indent="-228600" algn="l">
              <a:lnSpc>
                <a:spcPct val="94000"/>
              </a:lnSpc>
              <a:spcBef>
                <a:spcPts val="375"/>
              </a:spcBef>
              <a:spcAft>
                <a:spcPts val="150"/>
              </a:spcAft>
              <a:buClr>
                <a:schemeClr val="dk2"/>
              </a:buClr>
              <a:buSzPts val="750"/>
              <a:buNone/>
              <a:defRPr sz="750"/>
            </a:lvl9pPr>
          </a:lstStyle>
          <a:p/>
        </p:txBody>
      </p:sp>
      <p:sp>
        <p:nvSpPr>
          <p:cNvPr id="163" name="Google Shape;163;p34"/>
          <p:cNvSpPr txBox="1"/>
          <p:nvPr>
            <p:ph type="dt" idx="10"/>
          </p:nvPr>
        </p:nvSpPr>
        <p:spPr>
          <a:xfrm>
            <a:off x="542925"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4" name="Google Shape;164;p34"/>
          <p:cNvSpPr txBox="1"/>
          <p:nvPr>
            <p:ph type="ftr" idx="11"/>
          </p:nvPr>
        </p:nvSpPr>
        <p:spPr>
          <a:xfrm>
            <a:off x="1654459" y="4840039"/>
            <a:ext cx="1780256"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5" name="Google Shape;165;p34"/>
          <p:cNvSpPr txBox="1"/>
          <p:nvPr>
            <p:ph type="sldNum" idx="12"/>
          </p:nvPr>
        </p:nvSpPr>
        <p:spPr>
          <a:xfrm>
            <a:off x="7412355" y="4840039"/>
            <a:ext cx="1197219" cy="303461"/>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ctr">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fld id="{00000000-1234-1234-1234-123412341234}" type="slidenum">
              <a:rPr lang="en-GB"/>
            </a:fld>
            <a:endParaRPr lang="en-GB"/>
          </a:p>
        </p:txBody>
      </p:sp>
      <p:sp>
        <p:nvSpPr>
          <p:cNvPr id="166" name="Google Shape;166;p34" title="Divider Bar"/>
          <p:cNvSpPr/>
          <p:nvPr/>
        </p:nvSpPr>
        <p:spPr>
          <a:xfrm>
            <a:off x="3977640" y="282"/>
            <a:ext cx="17145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167" name="Shape 167"/>
        <p:cNvGrpSpPr/>
        <p:nvPr/>
      </p:nvGrpSpPr>
      <p:grpSpPr>
        <a:xfrm>
          <a:off x="0" y="0"/>
          <a:ext cx="0" cy="0"/>
          <a:chOff x="0" y="0"/>
          <a:chExt cx="0" cy="0"/>
        </a:xfrm>
      </p:grpSpPr>
      <p:sp>
        <p:nvSpPr>
          <p:cNvPr id="168" name="Google Shape;168;p35"/>
          <p:cNvSpPr txBox="1"/>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9" name="Google Shape;169;p35"/>
          <p:cNvSpPr txBox="1"/>
          <p:nvPr>
            <p:ph type="body" idx="1"/>
          </p:nvPr>
        </p:nvSpPr>
        <p:spPr>
          <a:xfrm rot="5400000">
            <a:off x="3289697" y="-539353"/>
            <a:ext cx="2678906" cy="7200900"/>
          </a:xfrm>
          <a:prstGeom prst="rect">
            <a:avLst/>
          </a:prstGeom>
          <a:noFill/>
          <a:ln>
            <a:noFill/>
          </a:ln>
        </p:spPr>
        <p:txBody>
          <a:bodyPr spcFirstLastPara="1" wrap="square" lIns="91425" tIns="45700" rIns="91425" bIns="45700" anchor="t" anchorCtr="0"/>
          <a:lstStyle>
            <a:lvl1pPr marL="457200" lvl="0" indent="-342900" algn="l">
              <a:lnSpc>
                <a:spcPct val="94000"/>
              </a:lnSpc>
              <a:spcBef>
                <a:spcPts val="750"/>
              </a:spcBef>
              <a:spcAft>
                <a:spcPts val="0"/>
              </a:spcAft>
              <a:buClr>
                <a:schemeClr val="dk2"/>
              </a:buClr>
              <a:buSzPts val="1800"/>
              <a:buChar char="■"/>
              <a:defRPr/>
            </a:lvl1pPr>
            <a:lvl2pPr marL="914400" lvl="1" indent="-342900" algn="l">
              <a:lnSpc>
                <a:spcPct val="94000"/>
              </a:lnSpc>
              <a:spcBef>
                <a:spcPts val="375"/>
              </a:spcBef>
              <a:spcAft>
                <a:spcPts val="0"/>
              </a:spcAft>
              <a:buClr>
                <a:schemeClr val="dk2"/>
              </a:buClr>
              <a:buSzPts val="1800"/>
              <a:buChar char="–"/>
              <a:defRPr/>
            </a:lvl2pPr>
            <a:lvl3pPr marL="1371600" lvl="2" indent="-342900" algn="l">
              <a:lnSpc>
                <a:spcPct val="94000"/>
              </a:lnSpc>
              <a:spcBef>
                <a:spcPts val="375"/>
              </a:spcBef>
              <a:spcAft>
                <a:spcPts val="0"/>
              </a:spcAft>
              <a:buClr>
                <a:schemeClr val="dk2"/>
              </a:buClr>
              <a:buSzPts val="1800"/>
              <a:buChar char="■"/>
              <a:defRPr/>
            </a:lvl3pPr>
            <a:lvl4pPr marL="1828800" lvl="3" indent="-342900" algn="l">
              <a:lnSpc>
                <a:spcPct val="94000"/>
              </a:lnSpc>
              <a:spcBef>
                <a:spcPts val="375"/>
              </a:spcBef>
              <a:spcAft>
                <a:spcPts val="0"/>
              </a:spcAft>
              <a:buClr>
                <a:schemeClr val="dk2"/>
              </a:buClr>
              <a:buSzPts val="1800"/>
              <a:buChar char="–"/>
              <a:defRPr/>
            </a:lvl4pPr>
            <a:lvl5pPr marL="2286000" lvl="4" indent="-342900" algn="l">
              <a:lnSpc>
                <a:spcPct val="94000"/>
              </a:lnSpc>
              <a:spcBef>
                <a:spcPts val="375"/>
              </a:spcBef>
              <a:spcAft>
                <a:spcPts val="0"/>
              </a:spcAft>
              <a:buClr>
                <a:schemeClr val="dk2"/>
              </a:buClr>
              <a:buSzPts val="1800"/>
              <a:buChar char="■"/>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p:txBody>
      </p:sp>
      <p:sp>
        <p:nvSpPr>
          <p:cNvPr id="170" name="Google Shape;170;p35"/>
          <p:cNvSpPr txBox="1"/>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1" name="Google Shape;171;p35"/>
          <p:cNvSpPr txBox="1"/>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2" name="Google Shape;172;p35"/>
          <p:cNvSpPr txBox="1"/>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173" name="Shape 173"/>
        <p:cNvGrpSpPr/>
        <p:nvPr/>
      </p:nvGrpSpPr>
      <p:grpSpPr>
        <a:xfrm>
          <a:off x="0" y="0"/>
          <a:ext cx="0" cy="0"/>
          <a:chOff x="0" y="0"/>
          <a:chExt cx="0" cy="0"/>
        </a:xfrm>
      </p:grpSpPr>
      <p:sp>
        <p:nvSpPr>
          <p:cNvPr id="174" name="Google Shape;174;p36"/>
          <p:cNvSpPr txBox="1"/>
          <p:nvPr>
            <p:ph type="title"/>
          </p:nvPr>
        </p:nvSpPr>
        <p:spPr>
          <a:xfrm rot="5400000">
            <a:off x="5818367" y="1847171"/>
            <a:ext cx="3932433" cy="11743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5" name="Google Shape;175;p36"/>
          <p:cNvSpPr txBox="1"/>
          <p:nvPr>
            <p:ph type="body" idx="1"/>
          </p:nvPr>
        </p:nvSpPr>
        <p:spPr>
          <a:xfrm rot="5400000">
            <a:off x="2129849" y="-633032"/>
            <a:ext cx="3932433" cy="6134731"/>
          </a:xfrm>
          <a:prstGeom prst="rect">
            <a:avLst/>
          </a:prstGeom>
          <a:noFill/>
          <a:ln>
            <a:noFill/>
          </a:ln>
        </p:spPr>
        <p:txBody>
          <a:bodyPr spcFirstLastPara="1" wrap="square" lIns="91425" tIns="45700" rIns="91425" bIns="45700" anchor="t" anchorCtr="0"/>
          <a:lstStyle>
            <a:lvl1pPr marL="457200" lvl="0" indent="-342900" algn="l">
              <a:lnSpc>
                <a:spcPct val="94000"/>
              </a:lnSpc>
              <a:spcBef>
                <a:spcPts val="750"/>
              </a:spcBef>
              <a:spcAft>
                <a:spcPts val="0"/>
              </a:spcAft>
              <a:buClr>
                <a:schemeClr val="dk2"/>
              </a:buClr>
              <a:buSzPts val="1800"/>
              <a:buChar char="■"/>
              <a:defRPr/>
            </a:lvl1pPr>
            <a:lvl2pPr marL="914400" lvl="1" indent="-342900" algn="l">
              <a:lnSpc>
                <a:spcPct val="94000"/>
              </a:lnSpc>
              <a:spcBef>
                <a:spcPts val="375"/>
              </a:spcBef>
              <a:spcAft>
                <a:spcPts val="0"/>
              </a:spcAft>
              <a:buClr>
                <a:schemeClr val="dk2"/>
              </a:buClr>
              <a:buSzPts val="1800"/>
              <a:buChar char="–"/>
              <a:defRPr/>
            </a:lvl2pPr>
            <a:lvl3pPr marL="1371600" lvl="2" indent="-342900" algn="l">
              <a:lnSpc>
                <a:spcPct val="94000"/>
              </a:lnSpc>
              <a:spcBef>
                <a:spcPts val="375"/>
              </a:spcBef>
              <a:spcAft>
                <a:spcPts val="0"/>
              </a:spcAft>
              <a:buClr>
                <a:schemeClr val="dk2"/>
              </a:buClr>
              <a:buSzPts val="1800"/>
              <a:buChar char="■"/>
              <a:defRPr/>
            </a:lvl3pPr>
            <a:lvl4pPr marL="1828800" lvl="3" indent="-342900" algn="l">
              <a:lnSpc>
                <a:spcPct val="94000"/>
              </a:lnSpc>
              <a:spcBef>
                <a:spcPts val="375"/>
              </a:spcBef>
              <a:spcAft>
                <a:spcPts val="0"/>
              </a:spcAft>
              <a:buClr>
                <a:schemeClr val="dk2"/>
              </a:buClr>
              <a:buSzPts val="1800"/>
              <a:buChar char="–"/>
              <a:defRPr/>
            </a:lvl4pPr>
            <a:lvl5pPr marL="2286000" lvl="4" indent="-342900" algn="l">
              <a:lnSpc>
                <a:spcPct val="94000"/>
              </a:lnSpc>
              <a:spcBef>
                <a:spcPts val="375"/>
              </a:spcBef>
              <a:spcAft>
                <a:spcPts val="0"/>
              </a:spcAft>
              <a:buClr>
                <a:schemeClr val="dk2"/>
              </a:buClr>
              <a:buSzPts val="1800"/>
              <a:buChar char="■"/>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p:txBody>
      </p:sp>
      <p:sp>
        <p:nvSpPr>
          <p:cNvPr id="176" name="Google Shape;176;p36"/>
          <p:cNvSpPr txBox="1"/>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7" name="Google Shape;177;p36"/>
          <p:cNvSpPr txBox="1"/>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8" name="Google Shape;178;p36"/>
          <p:cNvSpPr txBox="1"/>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GB"/>
            </a:fld>
            <a:endParaRPr lang="en-GB"/>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2" Type="http://schemas.openxmlformats.org/officeDocument/2006/relationships/theme" Target="../theme/theme2.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1.xml"/><Relationship Id="rId8" Type="http://schemas.openxmlformats.org/officeDocument/2006/relationships/slideLayout" Target="../slideLayouts/slideLayout30.xml"/><Relationship Id="rId7" Type="http://schemas.openxmlformats.org/officeDocument/2006/relationships/slideLayout" Target="../slideLayouts/slideLayout29.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3" Type="http://schemas.openxmlformats.org/officeDocument/2006/relationships/slideLayout" Target="../slideLayouts/slideLayout25.xml"/><Relationship Id="rId2" Type="http://schemas.openxmlformats.org/officeDocument/2006/relationships/slideLayout" Target="../slideLayouts/slideLayout24.xml"/><Relationship Id="rId12" Type="http://schemas.openxmlformats.org/officeDocument/2006/relationships/theme" Target="../theme/theme3.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marR="0" lvl="0"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chemeClr val="dk1"/>
              </a:buClr>
              <a:buSzPts val="2800"/>
              <a:buFont typeface="Arial" panose="020B0604020202020204"/>
              <a:buNone/>
              <a:defRPr sz="2800" b="0" i="0" u="none" strike="noStrike" cap="none">
                <a:solidFill>
                  <a:schemeClr val="dk1"/>
                </a:solidFill>
                <a:latin typeface="Arial" panose="020B0604020202020204"/>
                <a:ea typeface="Arial" panose="020B0604020202020204"/>
                <a:cs typeface="Arial" panose="020B0604020202020204"/>
                <a:sym typeface="Arial" panose="020B0604020202020204"/>
              </a:defRPr>
            </a:lvl9pPr>
          </a:lstStyle>
          <a:p/>
        </p:txBody>
      </p:sp>
      <p:sp>
        <p:nvSpPr>
          <p:cNvPr id="52" name="Google Shape;52;p13"/>
          <p:cNvSpPr txBox="1"/>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marR="0" lvl="0" indent="-342900" algn="l" rtl="0">
              <a:lnSpc>
                <a:spcPct val="115000"/>
              </a:lnSpc>
              <a:spcBef>
                <a:spcPts val="0"/>
              </a:spcBef>
              <a:spcAft>
                <a:spcPts val="0"/>
              </a:spcAft>
              <a:buClr>
                <a:schemeClr val="dk2"/>
              </a:buClr>
              <a:buSzPts val="1800"/>
              <a:buFont typeface="Arial" panose="020B0604020202020204"/>
              <a:buChar char="●"/>
              <a:defRPr sz="18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914400" marR="0" lvl="1" indent="-317500" algn="l" rtl="0">
              <a:lnSpc>
                <a:spcPct val="115000"/>
              </a:lnSpc>
              <a:spcBef>
                <a:spcPts val="1600"/>
              </a:spcBef>
              <a:spcAft>
                <a:spcPts val="0"/>
              </a:spcAft>
              <a:buClr>
                <a:schemeClr val="dk2"/>
              </a:buClr>
              <a:buSzPts val="1400"/>
              <a:buFont typeface="Arial" panose="020B0604020202020204"/>
              <a:buChar char="○"/>
              <a:defRPr sz="14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1371600" marR="0" lvl="2" indent="-317500" algn="l" rtl="0">
              <a:lnSpc>
                <a:spcPct val="115000"/>
              </a:lnSpc>
              <a:spcBef>
                <a:spcPts val="1600"/>
              </a:spcBef>
              <a:spcAft>
                <a:spcPts val="0"/>
              </a:spcAft>
              <a:buClr>
                <a:schemeClr val="dk2"/>
              </a:buClr>
              <a:buSzPts val="1400"/>
              <a:buFont typeface="Arial" panose="020B0604020202020204"/>
              <a:buChar char="■"/>
              <a:defRPr sz="14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1828800" marR="0" lvl="3" indent="-317500" algn="l" rtl="0">
              <a:lnSpc>
                <a:spcPct val="115000"/>
              </a:lnSpc>
              <a:spcBef>
                <a:spcPts val="1600"/>
              </a:spcBef>
              <a:spcAft>
                <a:spcPts val="0"/>
              </a:spcAft>
              <a:buClr>
                <a:schemeClr val="dk2"/>
              </a:buClr>
              <a:buSzPts val="1400"/>
              <a:buFont typeface="Arial" panose="020B0604020202020204"/>
              <a:buChar char="●"/>
              <a:defRPr sz="14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2286000" marR="0" lvl="4" indent="-317500" algn="l" rtl="0">
              <a:lnSpc>
                <a:spcPct val="115000"/>
              </a:lnSpc>
              <a:spcBef>
                <a:spcPts val="1600"/>
              </a:spcBef>
              <a:spcAft>
                <a:spcPts val="0"/>
              </a:spcAft>
              <a:buClr>
                <a:schemeClr val="dk2"/>
              </a:buClr>
              <a:buSzPts val="1400"/>
              <a:buFont typeface="Arial" panose="020B0604020202020204"/>
              <a:buChar char="○"/>
              <a:defRPr sz="14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2743200" marR="0" lvl="5" indent="-317500" algn="l" rtl="0">
              <a:lnSpc>
                <a:spcPct val="115000"/>
              </a:lnSpc>
              <a:spcBef>
                <a:spcPts val="1600"/>
              </a:spcBef>
              <a:spcAft>
                <a:spcPts val="0"/>
              </a:spcAft>
              <a:buClr>
                <a:schemeClr val="dk2"/>
              </a:buClr>
              <a:buSzPts val="1400"/>
              <a:buFont typeface="Arial" panose="020B0604020202020204"/>
              <a:buChar char="■"/>
              <a:defRPr sz="14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3200400" marR="0" lvl="6" indent="-317500" algn="l" rtl="0">
              <a:lnSpc>
                <a:spcPct val="115000"/>
              </a:lnSpc>
              <a:spcBef>
                <a:spcPts val="1600"/>
              </a:spcBef>
              <a:spcAft>
                <a:spcPts val="0"/>
              </a:spcAft>
              <a:buClr>
                <a:schemeClr val="dk2"/>
              </a:buClr>
              <a:buSzPts val="1400"/>
              <a:buFont typeface="Arial" panose="020B0604020202020204"/>
              <a:buChar char="●"/>
              <a:defRPr sz="14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3657600" marR="0" lvl="7" indent="-317500" algn="l" rtl="0">
              <a:lnSpc>
                <a:spcPct val="115000"/>
              </a:lnSpc>
              <a:spcBef>
                <a:spcPts val="1600"/>
              </a:spcBef>
              <a:spcAft>
                <a:spcPts val="0"/>
              </a:spcAft>
              <a:buClr>
                <a:schemeClr val="dk2"/>
              </a:buClr>
              <a:buSzPts val="1400"/>
              <a:buFont typeface="Arial" panose="020B0604020202020204"/>
              <a:buChar char="○"/>
              <a:defRPr sz="14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4114800" marR="0" lvl="8" indent="-317500" algn="l" rtl="0">
              <a:lnSpc>
                <a:spcPct val="115000"/>
              </a:lnSpc>
              <a:spcBef>
                <a:spcPts val="1600"/>
              </a:spcBef>
              <a:spcAft>
                <a:spcPts val="1600"/>
              </a:spcAft>
              <a:buClr>
                <a:schemeClr val="dk2"/>
              </a:buClr>
              <a:buSzPts val="1400"/>
              <a:buFont typeface="Arial" panose="020B0604020202020204"/>
              <a:buChar char="■"/>
              <a:defRPr sz="14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p:txBody>
      </p:sp>
      <p:sp>
        <p:nvSpPr>
          <p:cNvPr id="53" name="Google Shape;53;p13"/>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rtl="0">
              <a:lnSpc>
                <a:spcPct val="100000"/>
              </a:lnSpc>
              <a:spcBef>
                <a:spcPts val="0"/>
              </a:spcBef>
              <a:spcAft>
                <a:spcPts val="0"/>
              </a:spcAft>
              <a:buClr>
                <a:srgbClr val="000000"/>
              </a:buClr>
              <a:buSzPts val="1000"/>
              <a:buFont typeface="Arial" panose="020B0604020202020204"/>
              <a:buNone/>
              <a:defRPr sz="10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95" name="Shape 95"/>
        <p:cNvGrpSpPr/>
        <p:nvPr/>
      </p:nvGrpSpPr>
      <p:grpSpPr>
        <a:xfrm>
          <a:off x="0" y="0"/>
          <a:ext cx="0" cy="0"/>
          <a:chOff x="0" y="0"/>
          <a:chExt cx="0" cy="0"/>
        </a:xfrm>
      </p:grpSpPr>
      <p:sp>
        <p:nvSpPr>
          <p:cNvPr id="96" name="Google Shape;96;p25"/>
          <p:cNvSpPr txBox="1"/>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marR="0" lvl="0" algn="l" rtl="0">
              <a:lnSpc>
                <a:spcPct val="89000"/>
              </a:lnSpc>
              <a:spcBef>
                <a:spcPts val="0"/>
              </a:spcBef>
              <a:spcAft>
                <a:spcPts val="0"/>
              </a:spcAft>
              <a:buClr>
                <a:schemeClr val="dk2"/>
              </a:buClr>
              <a:buSzPts val="3300"/>
              <a:buFont typeface="Libre Franklin" panose="00000500000000000000"/>
              <a:buNone/>
              <a:defRPr sz="330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97" name="Google Shape;97;p25"/>
          <p:cNvSpPr txBox="1"/>
          <p:nvPr>
            <p:ph type="body" idx="1"/>
          </p:nvPr>
        </p:nvSpPr>
        <p:spPr>
          <a:xfrm>
            <a:off x="1028700" y="1714500"/>
            <a:ext cx="7200900" cy="2686050"/>
          </a:xfrm>
          <a:prstGeom prst="rect">
            <a:avLst/>
          </a:prstGeom>
          <a:noFill/>
          <a:ln>
            <a:noFill/>
          </a:ln>
        </p:spPr>
        <p:txBody>
          <a:bodyPr spcFirstLastPara="1" wrap="square" lIns="91425" tIns="45700" rIns="91425" bIns="45700" anchor="t" anchorCtr="0"/>
          <a:lstStyle>
            <a:lvl1pPr marL="457200" marR="0" lvl="0" indent="-323850" algn="l" rtl="0">
              <a:lnSpc>
                <a:spcPct val="94000"/>
              </a:lnSpc>
              <a:spcBef>
                <a:spcPts val="750"/>
              </a:spcBef>
              <a:spcAft>
                <a:spcPts val="0"/>
              </a:spcAft>
              <a:buClr>
                <a:schemeClr val="dk2"/>
              </a:buClr>
              <a:buSzPts val="1500"/>
              <a:buFont typeface="Libre Franklin" panose="00000500000000000000"/>
              <a:buChar char="■"/>
              <a:defRPr sz="150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1pPr>
            <a:lvl2pPr marL="914400" marR="0" lvl="1" indent="-323850" algn="l" rtl="0">
              <a:lnSpc>
                <a:spcPct val="94000"/>
              </a:lnSpc>
              <a:spcBef>
                <a:spcPts val="375"/>
              </a:spcBef>
              <a:spcAft>
                <a:spcPts val="0"/>
              </a:spcAft>
              <a:buClr>
                <a:schemeClr val="dk2"/>
              </a:buClr>
              <a:buSzPts val="1500"/>
              <a:buFont typeface="Libre Franklin" panose="00000500000000000000"/>
              <a:buChar char="–"/>
              <a:defRPr sz="1500" b="0" i="1"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2pPr>
            <a:lvl3pPr marL="1371600" marR="0" lvl="2" indent="-314325" algn="l" rtl="0">
              <a:lnSpc>
                <a:spcPct val="94000"/>
              </a:lnSpc>
              <a:spcBef>
                <a:spcPts val="375"/>
              </a:spcBef>
              <a:spcAft>
                <a:spcPts val="0"/>
              </a:spcAft>
              <a:buClr>
                <a:schemeClr val="dk2"/>
              </a:buClr>
              <a:buSzPts val="1350"/>
              <a:buFont typeface="Libre Franklin" panose="00000500000000000000"/>
              <a:buChar char="■"/>
              <a:defRPr sz="135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3pPr>
            <a:lvl4pPr marL="1828800" marR="0" lvl="3" indent="-314325" algn="l" rtl="0">
              <a:lnSpc>
                <a:spcPct val="94000"/>
              </a:lnSpc>
              <a:spcBef>
                <a:spcPts val="375"/>
              </a:spcBef>
              <a:spcAft>
                <a:spcPts val="0"/>
              </a:spcAft>
              <a:buClr>
                <a:schemeClr val="dk2"/>
              </a:buClr>
              <a:buSzPts val="1350"/>
              <a:buFont typeface="Libre Franklin" panose="00000500000000000000"/>
              <a:buChar char="–"/>
              <a:defRPr sz="1350" b="0" i="1"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4pPr>
            <a:lvl5pPr marL="2286000" marR="0" lvl="4" indent="-304800" algn="l" rtl="0">
              <a:lnSpc>
                <a:spcPct val="94000"/>
              </a:lnSpc>
              <a:spcBef>
                <a:spcPts val="375"/>
              </a:spcBef>
              <a:spcAft>
                <a:spcPts val="0"/>
              </a:spcAft>
              <a:buClr>
                <a:schemeClr val="dk2"/>
              </a:buClr>
              <a:buSzPts val="1200"/>
              <a:buFont typeface="Libre Franklin" panose="00000500000000000000"/>
              <a:buChar char="■"/>
              <a:defRPr sz="120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5pPr>
            <a:lvl6pPr marL="2743200" marR="0" lvl="5" indent="-304800" algn="l" rtl="0">
              <a:lnSpc>
                <a:spcPct val="94000"/>
              </a:lnSpc>
              <a:spcBef>
                <a:spcPts val="375"/>
              </a:spcBef>
              <a:spcAft>
                <a:spcPts val="0"/>
              </a:spcAft>
              <a:buClr>
                <a:schemeClr val="dk2"/>
              </a:buClr>
              <a:buSzPts val="1200"/>
              <a:buFont typeface="Libre Franklin" panose="00000500000000000000"/>
              <a:buChar char="–"/>
              <a:defRPr sz="1200" b="0" i="1"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6pPr>
            <a:lvl7pPr marL="3200400" marR="0" lvl="6" indent="-295275" algn="l" rtl="0">
              <a:lnSpc>
                <a:spcPct val="94000"/>
              </a:lnSpc>
              <a:spcBef>
                <a:spcPts val="375"/>
              </a:spcBef>
              <a:spcAft>
                <a:spcPts val="0"/>
              </a:spcAft>
              <a:buClr>
                <a:schemeClr val="dk2"/>
              </a:buClr>
              <a:buSzPts val="1050"/>
              <a:buFont typeface="Libre Franklin" panose="00000500000000000000"/>
              <a:buChar char="■"/>
              <a:defRPr sz="105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7pPr>
            <a:lvl8pPr marL="3657600" marR="0" lvl="7" indent="-295275" algn="l" rtl="0">
              <a:lnSpc>
                <a:spcPct val="94000"/>
              </a:lnSpc>
              <a:spcBef>
                <a:spcPts val="375"/>
              </a:spcBef>
              <a:spcAft>
                <a:spcPts val="0"/>
              </a:spcAft>
              <a:buClr>
                <a:schemeClr val="dk2"/>
              </a:buClr>
              <a:buSzPts val="1050"/>
              <a:buFont typeface="Libre Franklin" panose="00000500000000000000"/>
              <a:buChar char="–"/>
              <a:defRPr sz="1050" b="0" i="1"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8pPr>
            <a:lvl9pPr marL="4114800" marR="0" lvl="8" indent="-295275" algn="l" rtl="0">
              <a:lnSpc>
                <a:spcPct val="94000"/>
              </a:lnSpc>
              <a:spcBef>
                <a:spcPts val="375"/>
              </a:spcBef>
              <a:spcAft>
                <a:spcPts val="150"/>
              </a:spcAft>
              <a:buClr>
                <a:schemeClr val="dk2"/>
              </a:buClr>
              <a:buSzPts val="1050"/>
              <a:buFont typeface="Libre Franklin" panose="00000500000000000000"/>
              <a:buChar char="■"/>
              <a:defRPr sz="1050" b="0" i="0" u="none" strike="noStrike" cap="none">
                <a:solidFill>
                  <a:schemeClr val="dk2"/>
                </a:solidFill>
                <a:latin typeface="Libre Franklin" panose="00000500000000000000"/>
                <a:ea typeface="Libre Franklin" panose="00000500000000000000"/>
                <a:cs typeface="Libre Franklin" panose="00000500000000000000"/>
                <a:sym typeface="Libre Franklin" panose="00000500000000000000"/>
              </a:defRPr>
            </a:lvl9pPr>
          </a:lstStyle>
          <a:p/>
        </p:txBody>
      </p:sp>
      <p:sp>
        <p:nvSpPr>
          <p:cNvPr id="98" name="Google Shape;98;p25"/>
          <p:cNvSpPr txBox="1"/>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a:lstStyle>
          <a:p/>
        </p:txBody>
      </p:sp>
      <p:sp>
        <p:nvSpPr>
          <p:cNvPr id="99" name="Google Shape;99;p25"/>
          <p:cNvSpPr txBox="1"/>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SzPts val="1400"/>
              <a:buNone/>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a:lstStyle>
          <a:p/>
        </p:txBody>
      </p:sp>
      <p:sp>
        <p:nvSpPr>
          <p:cNvPr id="100" name="Google Shape;100;p25"/>
          <p:cNvSpPr txBox="1"/>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1pPr>
            <a:lvl2pPr marL="0" marR="0" lvl="1"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2pPr>
            <a:lvl3pPr marL="0" marR="0" lvl="2"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3pPr>
            <a:lvl4pPr marL="0" marR="0" lvl="3"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4pPr>
            <a:lvl5pPr marL="0" marR="0" lvl="4"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5pPr>
            <a:lvl6pPr marL="0" marR="0" lvl="5"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6pPr>
            <a:lvl7pPr marL="0" marR="0" lvl="6"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7pPr>
            <a:lvl8pPr marL="0" marR="0" lvl="7"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8pPr>
            <a:lvl9pPr marL="0" marR="0" lvl="8" indent="0" algn="r" rtl="0">
              <a:lnSpc>
                <a:spcPct val="100000"/>
              </a:lnSpc>
              <a:spcBef>
                <a:spcPts val="0"/>
              </a:spcBef>
              <a:spcAft>
                <a:spcPts val="0"/>
              </a:spcAft>
              <a:buClr>
                <a:srgbClr val="000000"/>
              </a:buClr>
              <a:buSzPts val="900"/>
              <a:buFont typeface="Arial" panose="020B0604020202020204"/>
              <a:buNone/>
              <a:defRPr sz="900" b="0" i="0" u="none" strike="noStrike" cap="none">
                <a:solidFill>
                  <a:schemeClr val="dk2"/>
                </a:solidFill>
                <a:latin typeface="Arial" panose="020B0604020202020204"/>
                <a:ea typeface="Arial" panose="020B0604020202020204"/>
                <a:cs typeface="Arial" panose="020B0604020202020204"/>
                <a:sym typeface="Arial" panose="020B0604020202020204"/>
              </a:defRPr>
            </a:lvl9pPr>
          </a:lstStyle>
          <a:p>
            <a:pPr marL="0" lvl="0" indent="0" algn="r" rtl="0">
              <a:spcBef>
                <a:spcPts val="0"/>
              </a:spcBef>
              <a:spcAft>
                <a:spcPts val="0"/>
              </a:spcAft>
              <a:buNone/>
            </a:pPr>
            <a:fld id="{00000000-1234-1234-1234-123412341234}" type="slidenum">
              <a:rPr lang="en-GB"/>
            </a:fld>
            <a:endParaRPr lang="en-GB"/>
          </a:p>
        </p:txBody>
      </p:sp>
      <p:sp>
        <p:nvSpPr>
          <p:cNvPr id="101" name="Google Shape;101;p25" title="Side bar"/>
          <p:cNvSpPr/>
          <p:nvPr/>
        </p:nvSpPr>
        <p:spPr>
          <a:xfrm>
            <a:off x="358571" y="282"/>
            <a:ext cx="17145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Tree>
  </p:cSld>
  <p:clrMap bg1="lt1" tx1="dk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9" Type="http://schemas.openxmlformats.org/officeDocument/2006/relationships/notesSlide" Target="../notesSlides/notesSlide3.xml"/><Relationship Id="rId8" Type="http://schemas.openxmlformats.org/officeDocument/2006/relationships/slideLayout" Target="../slideLayouts/slideLayout24.xml"/><Relationship Id="rId7" Type="http://schemas.openxmlformats.org/officeDocument/2006/relationships/image" Target="../media/image8.png"/><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7" Type="http://schemas.openxmlformats.org/officeDocument/2006/relationships/notesSlide" Target="../notesSlides/notesSlide4.xml"/><Relationship Id="rId6" Type="http://schemas.openxmlformats.org/officeDocument/2006/relationships/slideLayout" Target="../slideLayouts/slideLayout24.xml"/><Relationship Id="rId5" Type="http://schemas.openxmlformats.org/officeDocument/2006/relationships/image" Target="../media/image8.png"/><Relationship Id="rId4" Type="http://schemas.openxmlformats.org/officeDocument/2006/relationships/image" Target="../media/image12.jpeg"/><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image" Target="../media/image9.jpe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24.xml"/><Relationship Id="rId2" Type="http://schemas.openxmlformats.org/officeDocument/2006/relationships/image" Target="../media/image13.png"/><Relationship Id="rId1" Type="http://schemas.openxmlformats.org/officeDocument/2006/relationships/image" Target="../media/image8.png"/></Relationships>
</file>

<file path=ppt/slides/_rels/slide6.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24.xml"/><Relationship Id="rId4" Type="http://schemas.openxmlformats.org/officeDocument/2006/relationships/image" Target="../media/image8.png"/><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image" Target="../media/image14.jpeg"/></Relationships>
</file>

<file path=ppt/slides/_rels/slide7.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24.xml"/><Relationship Id="rId4" Type="http://schemas.openxmlformats.org/officeDocument/2006/relationships/image" Target="../media/image8.png"/><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image" Target="../media/image20.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82" name="Shape 182"/>
        <p:cNvGrpSpPr/>
        <p:nvPr/>
      </p:nvGrpSpPr>
      <p:grpSpPr>
        <a:xfrm>
          <a:off x="0" y="0"/>
          <a:ext cx="0" cy="0"/>
          <a:chOff x="0" y="0"/>
          <a:chExt cx="0" cy="0"/>
        </a:xfrm>
      </p:grpSpPr>
      <p:pic>
        <p:nvPicPr>
          <p:cNvPr id="183" name="Google Shape;183;p37"/>
          <p:cNvPicPr preferRelativeResize="0"/>
          <p:nvPr/>
        </p:nvPicPr>
        <p:blipFill rotWithShape="1">
          <a:blip r:embed="rId1"/>
          <a:srcRect b="7407"/>
          <a:stretch>
            <a:fillRect/>
          </a:stretch>
        </p:blipFill>
        <p:spPr>
          <a:xfrm>
            <a:off x="0" y="0"/>
            <a:ext cx="9144000" cy="5143500"/>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87" name="Shape 187"/>
        <p:cNvGrpSpPr/>
        <p:nvPr/>
      </p:nvGrpSpPr>
      <p:grpSpPr>
        <a:xfrm>
          <a:off x="0" y="0"/>
          <a:ext cx="0" cy="0"/>
          <a:chOff x="0" y="0"/>
          <a:chExt cx="0" cy="0"/>
        </a:xfrm>
      </p:grpSpPr>
      <p:sp>
        <p:nvSpPr>
          <p:cNvPr id="188" name="Google Shape;188;p38"/>
          <p:cNvSpPr txBox="1"/>
          <p:nvPr>
            <p:ph type="ctrTitle"/>
          </p:nvPr>
        </p:nvSpPr>
        <p:spPr>
          <a:xfrm>
            <a:off x="850141" y="935667"/>
            <a:ext cx="7210493" cy="2655206"/>
          </a:xfrm>
          <a:prstGeom prst="rect">
            <a:avLst/>
          </a:prstGeom>
          <a:noFill/>
          <a:ln>
            <a:noFill/>
          </a:ln>
        </p:spPr>
        <p:txBody>
          <a:bodyPr spcFirstLastPara="1" wrap="square" lIns="68575" tIns="34275" rIns="68575" bIns="34275" anchor="b" anchorCtr="0">
            <a:noAutofit/>
          </a:bodyPr>
          <a:lstStyle/>
          <a:p>
            <a:pPr marL="0" lvl="0" indent="0" algn="ctr" rtl="0">
              <a:lnSpc>
                <a:spcPct val="89000"/>
              </a:lnSpc>
              <a:spcBef>
                <a:spcPts val="0"/>
              </a:spcBef>
              <a:spcAft>
                <a:spcPts val="0"/>
              </a:spcAft>
              <a:buClr>
                <a:schemeClr val="lt2"/>
              </a:buClr>
              <a:buSzPts val="5400"/>
              <a:buFont typeface="Arial" panose="020B0604020202020204"/>
              <a:buNone/>
            </a:pPr>
            <a:r>
              <a:rPr lang="en-GB" sz="4800" u="sng">
                <a:latin typeface="Arial" panose="020B0604020202020204"/>
                <a:ea typeface="Arial" panose="020B0604020202020204"/>
                <a:cs typeface="Arial" panose="020B0604020202020204"/>
                <a:sym typeface="Arial" panose="020B0604020202020204"/>
              </a:rPr>
              <a:t>CUSTOMER RELATIONSHIP MANAGEMENT FOR JOHN LEWIS </a:t>
            </a:r>
            <a:endParaRPr sz="4800">
              <a:latin typeface="Arial" panose="020B0604020202020204"/>
              <a:ea typeface="Arial" panose="020B0604020202020204"/>
              <a:cs typeface="Arial" panose="020B0604020202020204"/>
              <a:sym typeface="Arial" panose="020B0604020202020204"/>
            </a:endParaRPr>
          </a:p>
        </p:txBody>
      </p:sp>
      <p:sp>
        <p:nvSpPr>
          <p:cNvPr id="189" name="Google Shape;189;p38"/>
          <p:cNvSpPr txBox="1"/>
          <p:nvPr>
            <p:ph type="subTitle" idx="1"/>
          </p:nvPr>
        </p:nvSpPr>
        <p:spPr>
          <a:xfrm>
            <a:off x="1262378" y="3778475"/>
            <a:ext cx="6619243" cy="646065"/>
          </a:xfrm>
          <a:prstGeom prst="rect">
            <a:avLst/>
          </a:prstGeom>
          <a:noFill/>
          <a:ln>
            <a:noFill/>
          </a:ln>
        </p:spPr>
        <p:txBody>
          <a:bodyPr spcFirstLastPara="1" wrap="square" lIns="68575" tIns="34275" rIns="68575" bIns="34275" anchor="t" anchorCtr="0">
            <a:noAutofit/>
          </a:bodyPr>
          <a:lstStyle/>
          <a:p>
            <a:pPr marL="0" lvl="0" indent="0" algn="ctr" rtl="0">
              <a:lnSpc>
                <a:spcPct val="112000"/>
              </a:lnSpc>
              <a:spcBef>
                <a:spcPts val="0"/>
              </a:spcBef>
              <a:spcAft>
                <a:spcPts val="0"/>
              </a:spcAft>
              <a:buClr>
                <a:schemeClr val="lt1"/>
              </a:buClr>
              <a:buSzPts val="1200"/>
              <a:buNone/>
            </a:pPr>
            <a:r>
              <a:rPr lang="en-GB" sz="1100">
                <a:solidFill>
                  <a:schemeClr val="lt1"/>
                </a:solidFill>
                <a:highlight>
                  <a:srgbClr val="008000"/>
                </a:highlight>
                <a:latin typeface="Arial" panose="020B0604020202020204"/>
                <a:ea typeface="Arial" panose="020B0604020202020204"/>
                <a:cs typeface="Arial" panose="020B0604020202020204"/>
                <a:sym typeface="Arial" panose="020B0604020202020204"/>
              </a:rPr>
              <a:t>‘Never Knowingly Undersold on Quality | on Price | on Service’</a:t>
            </a:r>
            <a:endParaRPr sz="1100">
              <a:solidFill>
                <a:schemeClr val="lt1"/>
              </a:solidFill>
              <a:highlight>
                <a:srgbClr val="008000"/>
              </a:highlight>
            </a:endParaRPr>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78" name="Shape 378"/>
        <p:cNvGrpSpPr/>
        <p:nvPr/>
      </p:nvGrpSpPr>
      <p:grpSpPr>
        <a:xfrm>
          <a:off x="0" y="0"/>
          <a:ext cx="0" cy="0"/>
          <a:chOff x="0" y="0"/>
          <a:chExt cx="0" cy="0"/>
        </a:xfrm>
      </p:grpSpPr>
      <p:sp>
        <p:nvSpPr>
          <p:cNvPr id="379" name="Google Shape;379;p54"/>
          <p:cNvSpPr txBox="1"/>
          <p:nvPr>
            <p:ph type="title"/>
          </p:nvPr>
        </p:nvSpPr>
        <p:spPr>
          <a:xfrm>
            <a:off x="971550" y="308592"/>
            <a:ext cx="7200900" cy="679425"/>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chemeClr val="lt2"/>
              </a:buClr>
              <a:buSzPts val="3200"/>
              <a:buFont typeface="Arial" panose="020B0604020202020204"/>
              <a:buNone/>
            </a:pPr>
            <a:r>
              <a:rPr lang="en-GB" sz="3000" u="sng">
                <a:solidFill>
                  <a:srgbClr val="FFFF00"/>
                </a:solidFill>
                <a:latin typeface="Arial" panose="020B0604020202020204"/>
                <a:ea typeface="Arial" panose="020B0604020202020204"/>
                <a:cs typeface="Arial" panose="020B0604020202020204"/>
                <a:sym typeface="Arial" panose="020B0604020202020204"/>
              </a:rPr>
              <a:t>To Conclude with the SWOT </a:t>
            </a:r>
            <a:endParaRPr sz="3000" u="sng">
              <a:solidFill>
                <a:srgbClr val="FFFF00"/>
              </a:solidFill>
            </a:endParaRPr>
          </a:p>
        </p:txBody>
      </p:sp>
      <p:grpSp>
        <p:nvGrpSpPr>
          <p:cNvPr id="380" name="Google Shape;380;p54"/>
          <p:cNvGrpSpPr/>
          <p:nvPr/>
        </p:nvGrpSpPr>
        <p:grpSpPr>
          <a:xfrm>
            <a:off x="642954" y="1082970"/>
            <a:ext cx="8338406" cy="4018454"/>
            <a:chOff x="40158" y="766"/>
            <a:chExt cx="7923982" cy="3869852"/>
          </a:xfrm>
        </p:grpSpPr>
        <p:sp>
          <p:nvSpPr>
            <p:cNvPr id="381" name="Google Shape;381;p54"/>
            <p:cNvSpPr/>
            <p:nvPr/>
          </p:nvSpPr>
          <p:spPr>
            <a:xfrm>
              <a:off x="40158" y="766"/>
              <a:ext cx="1842786" cy="1474229"/>
            </a:xfrm>
            <a:prstGeom prst="rect">
              <a:avLst/>
            </a:prstGeom>
            <a:blipFill rotWithShape="1">
              <a:blip r:embed="rId1"/>
              <a:stretch>
                <a:fillRect l="-1998" r="-1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82" name="Google Shape;382;p54"/>
            <p:cNvSpPr/>
            <p:nvPr/>
          </p:nvSpPr>
          <p:spPr>
            <a:xfrm>
              <a:off x="206009" y="1327572"/>
              <a:ext cx="1640080" cy="515980"/>
            </a:xfrm>
            <a:prstGeom prst="wedgeRectCallout">
              <a:avLst>
                <a:gd name="adj1" fmla="val 20250"/>
                <a:gd name="adj2" fmla="val -607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83" name="Google Shape;383;p54"/>
            <p:cNvSpPr txBox="1"/>
            <p:nvPr/>
          </p:nvSpPr>
          <p:spPr>
            <a:xfrm>
              <a:off x="206009" y="1327567"/>
              <a:ext cx="1640100" cy="516000"/>
            </a:xfrm>
            <a:prstGeom prst="rect">
              <a:avLst/>
            </a:prstGeom>
            <a:noFill/>
            <a:ln>
              <a:noFill/>
            </a:ln>
          </p:spPr>
          <p:txBody>
            <a:bodyPr spcFirstLastPara="1" wrap="square" lIns="30475" tIns="30475" rIns="30475" bIns="30475" anchor="ctr" anchorCtr="0">
              <a:noAutofit/>
            </a:bodyPr>
            <a:lstStyle/>
            <a:p>
              <a:pPr marL="0" marR="0" lvl="0" indent="0" algn="ctr" rtl="0">
                <a:lnSpc>
                  <a:spcPct val="90000"/>
                </a:lnSpc>
                <a:spcBef>
                  <a:spcPts val="0"/>
                </a:spcBef>
                <a:spcAft>
                  <a:spcPts val="0"/>
                </a:spcAft>
                <a:buClr>
                  <a:srgbClr val="000000"/>
                </a:buClr>
                <a:buSzPts val="800"/>
                <a:buFont typeface="Arial" panose="020B0604020202020204"/>
                <a:buNone/>
              </a:pPr>
              <a:r>
                <a:rPr lang="en-GB" sz="900" b="0" i="0" u="none" strike="noStrike" cap="none">
                  <a:solidFill>
                    <a:schemeClr val="lt1"/>
                  </a:solidFill>
                  <a:latin typeface="Arial" panose="020B0604020202020204"/>
                  <a:ea typeface="Arial" panose="020B0604020202020204"/>
                  <a:cs typeface="Arial" panose="020B0604020202020204"/>
                  <a:sym typeface="Arial" panose="020B0604020202020204"/>
                </a:rPr>
                <a:t>Increased customer Engagement and Loyalty (Decision Marketing 2017)</a:t>
              </a:r>
              <a:endParaRPr sz="9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384" name="Google Shape;384;p54"/>
            <p:cNvSpPr/>
            <p:nvPr/>
          </p:nvSpPr>
          <p:spPr>
            <a:xfrm>
              <a:off x="2067223" y="766"/>
              <a:ext cx="1842786" cy="1474229"/>
            </a:xfrm>
            <a:prstGeom prst="rect">
              <a:avLst/>
            </a:prstGeom>
            <a:blipFill rotWithShape="1">
              <a:blip r:embed="rId2"/>
              <a:stretch>
                <a:fillRect l="-20998" r="-20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85" name="Google Shape;385;p54"/>
            <p:cNvSpPr/>
            <p:nvPr/>
          </p:nvSpPr>
          <p:spPr>
            <a:xfrm>
              <a:off x="2233074" y="1327572"/>
              <a:ext cx="1640080" cy="515980"/>
            </a:xfrm>
            <a:prstGeom prst="wedgeRectCallout">
              <a:avLst>
                <a:gd name="adj1" fmla="val 20250"/>
                <a:gd name="adj2" fmla="val -60700"/>
              </a:avLst>
            </a:prstGeom>
            <a:solidFill>
              <a:srgbClr val="88AD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86" name="Google Shape;386;p54"/>
            <p:cNvSpPr txBox="1"/>
            <p:nvPr/>
          </p:nvSpPr>
          <p:spPr>
            <a:xfrm>
              <a:off x="2233074" y="1327572"/>
              <a:ext cx="1640080" cy="515980"/>
            </a:xfrm>
            <a:prstGeom prst="rect">
              <a:avLst/>
            </a:prstGeom>
            <a:noFill/>
            <a:ln>
              <a:noFill/>
            </a:ln>
          </p:spPr>
          <p:txBody>
            <a:bodyPr spcFirstLastPara="1" wrap="square" lIns="30475" tIns="30475" rIns="30475" bIns="30475" anchor="ctr" anchorCtr="0">
              <a:noAutofit/>
            </a:bodyPr>
            <a:lstStyle/>
            <a:p>
              <a:pPr marL="0" marR="0" lvl="0" indent="0" algn="ctr" rtl="0">
                <a:lnSpc>
                  <a:spcPct val="90000"/>
                </a:lnSpc>
                <a:spcBef>
                  <a:spcPts val="0"/>
                </a:spcBef>
                <a:spcAft>
                  <a:spcPts val="0"/>
                </a:spcAft>
                <a:buClr>
                  <a:srgbClr val="000000"/>
                </a:buClr>
                <a:buSzPts val="800"/>
                <a:buFont typeface="Arial" panose="020B0604020202020204"/>
                <a:buNone/>
              </a:pPr>
              <a:r>
                <a:rPr lang="en-GB" sz="800" b="0" i="0" u="none" strike="noStrike" cap="none">
                  <a:solidFill>
                    <a:schemeClr val="lt1"/>
                  </a:solidFill>
                  <a:latin typeface="Arial" panose="020B0604020202020204"/>
                  <a:ea typeface="Arial" panose="020B0604020202020204"/>
                  <a:cs typeface="Arial" panose="020B0604020202020204"/>
                  <a:sym typeface="Arial" panose="020B0604020202020204"/>
                </a:rPr>
                <a:t>B</a:t>
              </a:r>
              <a:r>
                <a:rPr lang="en-GB" sz="900" b="0" i="0" u="none" strike="noStrike" cap="none">
                  <a:solidFill>
                    <a:schemeClr val="lt1"/>
                  </a:solidFill>
                  <a:latin typeface="Arial" panose="020B0604020202020204"/>
                  <a:ea typeface="Arial" panose="020B0604020202020204"/>
                  <a:cs typeface="Arial" panose="020B0604020202020204"/>
                  <a:sym typeface="Arial" panose="020B0604020202020204"/>
                </a:rPr>
                <a:t>etter Understanding about Customer Needs (Preez 2014)</a:t>
              </a:r>
              <a:endParaRPr sz="9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387" name="Google Shape;387;p54"/>
            <p:cNvSpPr/>
            <p:nvPr/>
          </p:nvSpPr>
          <p:spPr>
            <a:xfrm>
              <a:off x="4094289" y="766"/>
              <a:ext cx="1842786" cy="1474229"/>
            </a:xfrm>
            <a:prstGeom prst="rect">
              <a:avLst/>
            </a:prstGeom>
            <a:blipFill rotWithShape="1">
              <a:blip r:embed="rId3"/>
              <a:stretch>
                <a:fillRect t="-20998" b="-20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88" name="Google Shape;388;p54"/>
            <p:cNvSpPr/>
            <p:nvPr/>
          </p:nvSpPr>
          <p:spPr>
            <a:xfrm>
              <a:off x="4260140" y="1327572"/>
              <a:ext cx="1640080" cy="515980"/>
            </a:xfrm>
            <a:prstGeom prst="wedgeRectCallout">
              <a:avLst>
                <a:gd name="adj1" fmla="val 20250"/>
                <a:gd name="adj2" fmla="val -60700"/>
              </a:avLst>
            </a:prstGeom>
            <a:solidFill>
              <a:srgbClr val="83B1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89" name="Google Shape;389;p54"/>
            <p:cNvSpPr txBox="1"/>
            <p:nvPr/>
          </p:nvSpPr>
          <p:spPr>
            <a:xfrm>
              <a:off x="4260140" y="1327572"/>
              <a:ext cx="1640080" cy="515980"/>
            </a:xfrm>
            <a:prstGeom prst="rect">
              <a:avLst/>
            </a:prstGeom>
            <a:noFill/>
            <a:ln>
              <a:noFill/>
            </a:ln>
          </p:spPr>
          <p:txBody>
            <a:bodyPr spcFirstLastPara="1" wrap="square" lIns="30475" tIns="30475" rIns="30475" bIns="30475" anchor="ctr" anchorCtr="0">
              <a:noAutofit/>
            </a:bodyPr>
            <a:lstStyle/>
            <a:p>
              <a:pPr marL="0" marR="0" lvl="0" indent="0" algn="ctr" rtl="0">
                <a:lnSpc>
                  <a:spcPct val="90000"/>
                </a:lnSpc>
                <a:spcBef>
                  <a:spcPts val="0"/>
                </a:spcBef>
                <a:spcAft>
                  <a:spcPts val="0"/>
                </a:spcAft>
                <a:buClr>
                  <a:srgbClr val="000000"/>
                </a:buClr>
                <a:buSzPts val="800"/>
                <a:buFont typeface="Arial" panose="020B0604020202020204"/>
                <a:buNone/>
              </a:pPr>
              <a:r>
                <a:rPr lang="en-GB" sz="800" b="0" i="0" u="none" strike="noStrike" cap="none">
                  <a:solidFill>
                    <a:schemeClr val="lt1"/>
                  </a:solidFill>
                  <a:latin typeface="Arial" panose="020B0604020202020204"/>
                  <a:ea typeface="Arial" panose="020B0604020202020204"/>
                  <a:cs typeface="Arial" panose="020B0604020202020204"/>
                  <a:sym typeface="Arial" panose="020B0604020202020204"/>
                </a:rPr>
                <a:t>Created Additional Features for ‘My John Lewis’ app for Customers to use Phones instead of Loyalty Cards (Hammet 2018)</a:t>
              </a:r>
              <a:endParaRPr sz="8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390" name="Google Shape;390;p54"/>
            <p:cNvSpPr/>
            <p:nvPr/>
          </p:nvSpPr>
          <p:spPr>
            <a:xfrm>
              <a:off x="6121354" y="766"/>
              <a:ext cx="1842786" cy="1474229"/>
            </a:xfrm>
            <a:prstGeom prst="rect">
              <a:avLst/>
            </a:prstGeom>
            <a:blipFill rotWithShape="1">
              <a:blip r:embed="rId4"/>
              <a:stretch>
                <a:fillRect l="-9999" r="-9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91" name="Google Shape;391;p54"/>
            <p:cNvSpPr/>
            <p:nvPr/>
          </p:nvSpPr>
          <p:spPr>
            <a:xfrm>
              <a:off x="6287205" y="1327572"/>
              <a:ext cx="1640080" cy="515980"/>
            </a:xfrm>
            <a:prstGeom prst="wedgeRectCallout">
              <a:avLst>
                <a:gd name="adj1" fmla="val 20250"/>
                <a:gd name="adj2" fmla="val -60700"/>
              </a:avLst>
            </a:prstGeom>
            <a:solidFill>
              <a:srgbClr val="7FB3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92" name="Google Shape;392;p54"/>
            <p:cNvSpPr txBox="1"/>
            <p:nvPr/>
          </p:nvSpPr>
          <p:spPr>
            <a:xfrm>
              <a:off x="6287205" y="1327572"/>
              <a:ext cx="1640080" cy="515980"/>
            </a:xfrm>
            <a:prstGeom prst="rect">
              <a:avLst/>
            </a:prstGeom>
            <a:noFill/>
            <a:ln>
              <a:noFill/>
            </a:ln>
          </p:spPr>
          <p:txBody>
            <a:bodyPr spcFirstLastPara="1" wrap="square" lIns="30475" tIns="30475" rIns="30475" bIns="30475" anchor="ctr" anchorCtr="0">
              <a:noAutofit/>
            </a:bodyPr>
            <a:lstStyle/>
            <a:p>
              <a:pPr marL="0" marR="0" lvl="0" indent="0" algn="ctr" rtl="0">
                <a:lnSpc>
                  <a:spcPct val="90000"/>
                </a:lnSpc>
                <a:spcBef>
                  <a:spcPts val="0"/>
                </a:spcBef>
                <a:spcAft>
                  <a:spcPts val="0"/>
                </a:spcAft>
                <a:buClr>
                  <a:srgbClr val="000000"/>
                </a:buClr>
                <a:buSzPts val="800"/>
                <a:buFont typeface="Arial" panose="020B0604020202020204"/>
                <a:buNone/>
              </a:pPr>
              <a:r>
                <a:rPr lang="en-GB" sz="800" b="0" i="0" u="none" strike="noStrike" cap="none">
                  <a:solidFill>
                    <a:schemeClr val="lt1"/>
                  </a:solidFill>
                  <a:latin typeface="Arial" panose="020B0604020202020204"/>
                  <a:ea typeface="Arial" panose="020B0604020202020204"/>
                  <a:cs typeface="Arial" panose="020B0604020202020204"/>
                  <a:sym typeface="Arial" panose="020B0604020202020204"/>
                </a:rPr>
                <a:t>Produced Christmas Campaign Creating Awareness for their Brand (Hammet 2018). </a:t>
              </a:r>
              <a:endParaRPr sz="8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393" name="Google Shape;393;p54"/>
            <p:cNvSpPr/>
            <p:nvPr/>
          </p:nvSpPr>
          <p:spPr>
            <a:xfrm>
              <a:off x="2067223" y="2027831"/>
              <a:ext cx="1842786" cy="1474229"/>
            </a:xfrm>
            <a:prstGeom prst="rect">
              <a:avLst/>
            </a:prstGeom>
            <a:blipFill rotWithShape="1">
              <a:blip r:embed="rId5"/>
              <a:stretch>
                <a:fillRect l="-39999" r="-39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94" name="Google Shape;394;p54"/>
            <p:cNvSpPr/>
            <p:nvPr/>
          </p:nvSpPr>
          <p:spPr>
            <a:xfrm>
              <a:off x="2233074" y="3354638"/>
              <a:ext cx="1640080" cy="515980"/>
            </a:xfrm>
            <a:prstGeom prst="wedgeRectCallout">
              <a:avLst>
                <a:gd name="adj1" fmla="val 20250"/>
                <a:gd name="adj2" fmla="val -60700"/>
              </a:avLst>
            </a:prstGeom>
            <a:solidFill>
              <a:srgbClr val="7AAF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95" name="Google Shape;395;p54"/>
            <p:cNvSpPr txBox="1"/>
            <p:nvPr/>
          </p:nvSpPr>
          <p:spPr>
            <a:xfrm>
              <a:off x="2233074" y="3354638"/>
              <a:ext cx="1640080" cy="515980"/>
            </a:xfrm>
            <a:prstGeom prst="rect">
              <a:avLst/>
            </a:prstGeom>
            <a:noFill/>
            <a:ln>
              <a:noFill/>
            </a:ln>
          </p:spPr>
          <p:txBody>
            <a:bodyPr spcFirstLastPara="1" wrap="square" lIns="30475" tIns="30475" rIns="30475" bIns="30475" anchor="ctr" anchorCtr="0">
              <a:noAutofit/>
            </a:bodyPr>
            <a:lstStyle/>
            <a:p>
              <a:pPr marL="0" marR="0" lvl="0" indent="0" algn="ctr" rtl="0">
                <a:lnSpc>
                  <a:spcPct val="90000"/>
                </a:lnSpc>
                <a:spcBef>
                  <a:spcPts val="0"/>
                </a:spcBef>
                <a:spcAft>
                  <a:spcPts val="0"/>
                </a:spcAft>
                <a:buClr>
                  <a:srgbClr val="000000"/>
                </a:buClr>
                <a:buSzPts val="800"/>
                <a:buFont typeface="Arial" panose="020B0604020202020204"/>
                <a:buNone/>
              </a:pPr>
              <a:r>
                <a:rPr lang="en-GB" sz="800" b="0" i="0" u="none" strike="noStrike" cap="none">
                  <a:solidFill>
                    <a:schemeClr val="lt1"/>
                  </a:solidFill>
                  <a:latin typeface="Arial" panose="020B0604020202020204"/>
                  <a:ea typeface="Arial" panose="020B0604020202020204"/>
                  <a:cs typeface="Arial" panose="020B0604020202020204"/>
                  <a:sym typeface="Arial" panose="020B0604020202020204"/>
                </a:rPr>
                <a:t>High Quality Products and Customer Services (Trustpilot 2019). </a:t>
              </a:r>
              <a:endParaRPr sz="8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396" name="Google Shape;396;p54"/>
            <p:cNvSpPr/>
            <p:nvPr/>
          </p:nvSpPr>
          <p:spPr>
            <a:xfrm>
              <a:off x="4094289" y="2027831"/>
              <a:ext cx="1842786" cy="1474229"/>
            </a:xfrm>
            <a:prstGeom prst="rect">
              <a:avLst/>
            </a:prstGeom>
            <a:blipFill rotWithShape="1">
              <a:blip r:embed="rId6"/>
              <a:stretch>
                <a:fillRect l="-25997" r="-25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97" name="Google Shape;397;p54"/>
            <p:cNvSpPr/>
            <p:nvPr/>
          </p:nvSpPr>
          <p:spPr>
            <a:xfrm>
              <a:off x="4260140" y="3354638"/>
              <a:ext cx="1640080" cy="515980"/>
            </a:xfrm>
            <a:prstGeom prst="wedgeRectCallout">
              <a:avLst>
                <a:gd name="adj1" fmla="val 20250"/>
                <a:gd name="adj2" fmla="val -60700"/>
              </a:avLst>
            </a:prstGeom>
            <a:solidFill>
              <a:srgbClr val="759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98" name="Google Shape;398;p54"/>
            <p:cNvSpPr txBox="1"/>
            <p:nvPr/>
          </p:nvSpPr>
          <p:spPr>
            <a:xfrm>
              <a:off x="4260140" y="3354638"/>
              <a:ext cx="1640080" cy="515980"/>
            </a:xfrm>
            <a:prstGeom prst="rect">
              <a:avLst/>
            </a:prstGeom>
            <a:noFill/>
            <a:ln>
              <a:noFill/>
            </a:ln>
          </p:spPr>
          <p:txBody>
            <a:bodyPr spcFirstLastPara="1" wrap="square" lIns="30475" tIns="30475" rIns="30475" bIns="30475" anchor="ctr" anchorCtr="0">
              <a:noAutofit/>
            </a:bodyPr>
            <a:lstStyle/>
            <a:p>
              <a:pPr marL="0" marR="0" lvl="0" indent="0" algn="ctr" rtl="0">
                <a:lnSpc>
                  <a:spcPct val="90000"/>
                </a:lnSpc>
                <a:spcBef>
                  <a:spcPts val="0"/>
                </a:spcBef>
                <a:spcAft>
                  <a:spcPts val="0"/>
                </a:spcAft>
                <a:buClr>
                  <a:srgbClr val="000000"/>
                </a:buClr>
                <a:buSzPts val="800"/>
                <a:buFont typeface="Arial" panose="020B0604020202020204"/>
                <a:buNone/>
              </a:pPr>
              <a:r>
                <a:rPr lang="en-GB" sz="800" b="0" i="0" u="none" strike="noStrike" cap="none">
                  <a:solidFill>
                    <a:schemeClr val="lt1"/>
                  </a:solidFill>
                  <a:latin typeface="Arial" panose="020B0604020202020204"/>
                  <a:ea typeface="Arial" panose="020B0604020202020204"/>
                  <a:cs typeface="Arial" panose="020B0604020202020204"/>
                  <a:sym typeface="Arial" panose="020B0604020202020204"/>
                </a:rPr>
                <a:t>Partnered up with Waitrose to Increase Sales, Performance and Customer Relation (John Lewis and Partners 2019). </a:t>
              </a:r>
              <a:endParaRPr sz="8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grpSp>
      <p:pic>
        <p:nvPicPr>
          <p:cNvPr id="399" name="Google Shape;399;p54"/>
          <p:cNvPicPr preferRelativeResize="0"/>
          <p:nvPr/>
        </p:nvPicPr>
        <p:blipFill rotWithShape="1">
          <a:blip r:embed="rId7"/>
          <a:srcRect/>
          <a:stretch>
            <a:fillRect/>
          </a:stretch>
        </p:blipFill>
        <p:spPr>
          <a:xfrm>
            <a:off x="8416651" y="0"/>
            <a:ext cx="714649" cy="742950"/>
          </a:xfrm>
          <a:prstGeom prst="rect">
            <a:avLst/>
          </a:prstGeom>
          <a:noFill/>
          <a:ln>
            <a:noFill/>
          </a:ln>
        </p:spPr>
      </p:pic>
      <p:sp>
        <p:nvSpPr>
          <p:cNvPr id="400" name="Google Shape;400;p54"/>
          <p:cNvSpPr/>
          <p:nvPr/>
        </p:nvSpPr>
        <p:spPr>
          <a:xfrm>
            <a:off x="971550" y="680240"/>
            <a:ext cx="1109599" cy="30777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GB" sz="1400" b="0" i="0" u="none" strike="noStrike" cap="none">
                <a:solidFill>
                  <a:srgbClr val="000000"/>
                </a:solidFill>
                <a:highlight>
                  <a:srgbClr val="00FF00"/>
                </a:highlight>
                <a:latin typeface="Arial" panose="020B0604020202020204"/>
                <a:ea typeface="Arial" panose="020B0604020202020204"/>
                <a:cs typeface="Arial" panose="020B0604020202020204"/>
                <a:sym typeface="Arial" panose="020B0604020202020204"/>
              </a:rPr>
              <a:t>Strengths</a:t>
            </a:r>
            <a:r>
              <a:rPr lang="en-GB" sz="1400" b="0" i="0" u="none" strike="noStrike" cap="none">
                <a:solidFill>
                  <a:srgbClr val="000000"/>
                </a:solidFill>
                <a:latin typeface="Arial" panose="020B0604020202020204"/>
                <a:ea typeface="Arial" panose="020B0604020202020204"/>
                <a:cs typeface="Arial" panose="020B0604020202020204"/>
                <a:sym typeface="Arial" panose="020B0604020202020204"/>
              </a:rPr>
              <a:t>: -</a:t>
            </a:r>
            <a:endParaRPr lang="en-GB"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404" name="Shape 404"/>
        <p:cNvGrpSpPr/>
        <p:nvPr/>
      </p:nvGrpSpPr>
      <p:grpSpPr>
        <a:xfrm>
          <a:off x="0" y="0"/>
          <a:ext cx="0" cy="0"/>
          <a:chOff x="0" y="0"/>
          <a:chExt cx="0" cy="0"/>
        </a:xfrm>
      </p:grpSpPr>
      <p:sp>
        <p:nvSpPr>
          <p:cNvPr id="405" name="Google Shape;405;p55"/>
          <p:cNvSpPr txBox="1"/>
          <p:nvPr>
            <p:ph type="title"/>
          </p:nvPr>
        </p:nvSpPr>
        <p:spPr>
          <a:xfrm>
            <a:off x="1176000" y="217800"/>
            <a:ext cx="7053600" cy="1050300"/>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rgbClr val="FFFF00"/>
              </a:buClr>
              <a:buSzPts val="3300"/>
              <a:buFont typeface="Libre Franklin" panose="00000500000000000000"/>
              <a:buNone/>
            </a:pPr>
            <a:r>
              <a:rPr lang="en-GB" u="sng">
                <a:solidFill>
                  <a:srgbClr val="FFFF00"/>
                </a:solidFill>
              </a:rPr>
              <a:t>SWOT Continued…...</a:t>
            </a:r>
            <a:endParaRPr u="sng">
              <a:solidFill>
                <a:srgbClr val="FFFF00"/>
              </a:solidFill>
            </a:endParaRPr>
          </a:p>
        </p:txBody>
      </p:sp>
      <p:grpSp>
        <p:nvGrpSpPr>
          <p:cNvPr id="406" name="Google Shape;406;p55"/>
          <p:cNvGrpSpPr/>
          <p:nvPr/>
        </p:nvGrpSpPr>
        <p:grpSpPr>
          <a:xfrm>
            <a:off x="1030759" y="1719133"/>
            <a:ext cx="7816394" cy="2767378"/>
            <a:chOff x="2109" y="664806"/>
            <a:chExt cx="7196753" cy="1673649"/>
          </a:xfrm>
        </p:grpSpPr>
        <p:sp>
          <p:nvSpPr>
            <p:cNvPr id="407" name="Google Shape;407;p55"/>
            <p:cNvSpPr/>
            <p:nvPr/>
          </p:nvSpPr>
          <p:spPr>
            <a:xfrm>
              <a:off x="2109" y="664809"/>
              <a:ext cx="1673646" cy="1338917"/>
            </a:xfrm>
            <a:prstGeom prst="rect">
              <a:avLst/>
            </a:prstGeom>
            <a:blipFill rotWithShape="1">
              <a:blip r:embed="rId1"/>
              <a:stretch>
                <a:fillRect l="-9999" r="-9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08" name="Google Shape;408;p55"/>
            <p:cNvSpPr/>
            <p:nvPr/>
          </p:nvSpPr>
          <p:spPr>
            <a:xfrm>
              <a:off x="152737" y="1869834"/>
              <a:ext cx="1489545" cy="468621"/>
            </a:xfrm>
            <a:prstGeom prst="wedgeRectCallout">
              <a:avLst>
                <a:gd name="adj1" fmla="val 20250"/>
                <a:gd name="adj2" fmla="val -607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09" name="Google Shape;409;p55"/>
            <p:cNvSpPr txBox="1"/>
            <p:nvPr/>
          </p:nvSpPr>
          <p:spPr>
            <a:xfrm>
              <a:off x="152725" y="1869841"/>
              <a:ext cx="1489500" cy="468600"/>
            </a:xfrm>
            <a:prstGeom prst="rect">
              <a:avLst/>
            </a:prstGeom>
            <a:noFill/>
            <a:ln>
              <a:noFill/>
            </a:ln>
          </p:spPr>
          <p:txBody>
            <a:bodyPr spcFirstLastPara="1" wrap="square" lIns="26650" tIns="26650" rIns="26650" bIns="26650" anchor="ctr" anchorCtr="0">
              <a:noAutofit/>
            </a:bodyPr>
            <a:lstStyle/>
            <a:p>
              <a:pPr marL="0" marR="0" lvl="0" indent="0" algn="ctr" rtl="0">
                <a:lnSpc>
                  <a:spcPct val="90000"/>
                </a:lnSpc>
                <a:spcBef>
                  <a:spcPts val="0"/>
                </a:spcBef>
                <a:spcAft>
                  <a:spcPts val="0"/>
                </a:spcAft>
                <a:buClr>
                  <a:srgbClr val="000000"/>
                </a:buClr>
                <a:buSzPts val="700"/>
                <a:buFont typeface="Arial" panose="020B0604020202020204"/>
                <a:buNone/>
              </a:pPr>
              <a:r>
                <a:rPr lang="en-GB" sz="900" b="0" i="0" u="none" strike="noStrike" cap="none">
                  <a:solidFill>
                    <a:schemeClr val="lt1"/>
                  </a:solidFill>
                  <a:latin typeface="Arial" panose="020B0604020202020204"/>
                  <a:ea typeface="Arial" panose="020B0604020202020204"/>
                  <a:cs typeface="Arial" panose="020B0604020202020204"/>
                  <a:sym typeface="Arial" panose="020B0604020202020204"/>
                </a:rPr>
                <a:t>John Lewis Provide a Range of Services as well as Products of Various Sectors (MBA Skool 2019).</a:t>
              </a:r>
              <a:endParaRPr sz="9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10" name="Google Shape;410;p55"/>
            <p:cNvSpPr/>
            <p:nvPr/>
          </p:nvSpPr>
          <p:spPr>
            <a:xfrm>
              <a:off x="1843120" y="664809"/>
              <a:ext cx="1673646" cy="1338917"/>
            </a:xfrm>
            <a:prstGeom prst="rect">
              <a:avLst/>
            </a:prstGeom>
            <a:blipFill rotWithShape="1">
              <a:blip r:embed="rId2"/>
              <a:stretch>
                <a:fillRect l="-17999" r="-17997"/>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11" name="Google Shape;411;p55"/>
            <p:cNvSpPr/>
            <p:nvPr/>
          </p:nvSpPr>
          <p:spPr>
            <a:xfrm>
              <a:off x="1993749" y="1869834"/>
              <a:ext cx="1489545" cy="468621"/>
            </a:xfrm>
            <a:prstGeom prst="wedgeRectCallout">
              <a:avLst>
                <a:gd name="adj1" fmla="val 20250"/>
                <a:gd name="adj2" fmla="val -60700"/>
              </a:avLst>
            </a:prstGeom>
            <a:solidFill>
              <a:srgbClr val="84B0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12" name="Google Shape;412;p55"/>
            <p:cNvSpPr txBox="1"/>
            <p:nvPr/>
          </p:nvSpPr>
          <p:spPr>
            <a:xfrm>
              <a:off x="1993749" y="1869834"/>
              <a:ext cx="1489545" cy="468621"/>
            </a:xfrm>
            <a:prstGeom prst="rect">
              <a:avLst/>
            </a:prstGeom>
            <a:noFill/>
            <a:ln>
              <a:noFill/>
            </a:ln>
          </p:spPr>
          <p:txBody>
            <a:bodyPr spcFirstLastPara="1" wrap="square" lIns="26650" tIns="26650" rIns="26650" bIns="26650" anchor="ctr" anchorCtr="0">
              <a:noAutofit/>
            </a:bodyPr>
            <a:lstStyle/>
            <a:p>
              <a:pPr marL="0" marR="0" lvl="0" indent="0" algn="ctr" rtl="0">
                <a:lnSpc>
                  <a:spcPct val="90000"/>
                </a:lnSpc>
                <a:spcBef>
                  <a:spcPts val="0"/>
                </a:spcBef>
                <a:spcAft>
                  <a:spcPts val="0"/>
                </a:spcAft>
                <a:buClr>
                  <a:srgbClr val="000000"/>
                </a:buClr>
                <a:buSzPts val="700"/>
                <a:buFont typeface="Arial" panose="020B0604020202020204"/>
                <a:buNone/>
              </a:pPr>
              <a:r>
                <a:rPr lang="en-GB" sz="900" b="0" i="0" u="none" strike="noStrike" cap="none">
                  <a:solidFill>
                    <a:schemeClr val="lt1"/>
                  </a:solidFill>
                  <a:latin typeface="Arial" panose="020B0604020202020204"/>
                  <a:ea typeface="Arial" panose="020B0604020202020204"/>
                  <a:cs typeface="Arial" panose="020B0604020202020204"/>
                  <a:sym typeface="Arial" panose="020B0604020202020204"/>
                </a:rPr>
                <a:t>They use Different Distribution Channels (MBA Skool 2019).</a:t>
              </a:r>
              <a:endParaRPr sz="9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13" name="Google Shape;413;p55"/>
            <p:cNvSpPr/>
            <p:nvPr/>
          </p:nvSpPr>
          <p:spPr>
            <a:xfrm>
              <a:off x="3684132" y="664809"/>
              <a:ext cx="1673646" cy="1338917"/>
            </a:xfrm>
            <a:prstGeom prst="rect">
              <a:avLst/>
            </a:prstGeom>
            <a:blipFill rotWithShape="1">
              <a:blip r:embed="rId3"/>
              <a:stretch>
                <a:fillRect t="-5999" b="-5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14" name="Google Shape;414;p55"/>
            <p:cNvSpPr/>
            <p:nvPr/>
          </p:nvSpPr>
          <p:spPr>
            <a:xfrm>
              <a:off x="3834760" y="1869834"/>
              <a:ext cx="1489545" cy="468621"/>
            </a:xfrm>
            <a:prstGeom prst="wedgeRectCallout">
              <a:avLst>
                <a:gd name="adj1" fmla="val 20250"/>
                <a:gd name="adj2" fmla="val -60700"/>
              </a:avLst>
            </a:prstGeom>
            <a:solidFill>
              <a:srgbClr val="7EB4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15" name="Google Shape;415;p55"/>
            <p:cNvSpPr txBox="1"/>
            <p:nvPr/>
          </p:nvSpPr>
          <p:spPr>
            <a:xfrm>
              <a:off x="3834760" y="1869834"/>
              <a:ext cx="1489545" cy="468621"/>
            </a:xfrm>
            <a:prstGeom prst="rect">
              <a:avLst/>
            </a:prstGeom>
            <a:noFill/>
            <a:ln>
              <a:noFill/>
            </a:ln>
          </p:spPr>
          <p:txBody>
            <a:bodyPr spcFirstLastPara="1" wrap="square" lIns="26650" tIns="26650" rIns="26650" bIns="26650" anchor="ctr" anchorCtr="0">
              <a:noAutofit/>
            </a:bodyPr>
            <a:lstStyle/>
            <a:p>
              <a:pPr marL="0" marR="0" lvl="0" indent="0" algn="ctr" rtl="0">
                <a:lnSpc>
                  <a:spcPct val="90000"/>
                </a:lnSpc>
                <a:spcBef>
                  <a:spcPts val="0"/>
                </a:spcBef>
                <a:spcAft>
                  <a:spcPts val="0"/>
                </a:spcAft>
                <a:buClr>
                  <a:srgbClr val="000000"/>
                </a:buClr>
                <a:buSzPts val="700"/>
                <a:buFont typeface="Arial" panose="020B0604020202020204"/>
                <a:buNone/>
              </a:pPr>
              <a:r>
                <a:rPr lang="en-GB" sz="700" b="0" i="0" u="none" strike="noStrike" cap="none">
                  <a:solidFill>
                    <a:schemeClr val="lt1"/>
                  </a:solidFill>
                  <a:latin typeface="Arial" panose="020B0604020202020204"/>
                  <a:ea typeface="Arial" panose="020B0604020202020204"/>
                  <a:cs typeface="Arial" panose="020B0604020202020204"/>
                  <a:sym typeface="Arial" panose="020B0604020202020204"/>
                </a:rPr>
                <a:t>T</a:t>
              </a:r>
              <a:r>
                <a:rPr lang="en-GB" sz="900" b="0" i="0" u="none" strike="noStrike" cap="none">
                  <a:solidFill>
                    <a:schemeClr val="lt1"/>
                  </a:solidFill>
                  <a:latin typeface="Arial" panose="020B0604020202020204"/>
                  <a:ea typeface="Arial" panose="020B0604020202020204"/>
                  <a:cs typeface="Arial" panose="020B0604020202020204"/>
                  <a:sym typeface="Arial" panose="020B0604020202020204"/>
                </a:rPr>
                <a:t>hey Offer Price Match Promise (MBA Skool 2019). </a:t>
              </a:r>
              <a:endParaRPr sz="9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16" name="Google Shape;416;p55"/>
            <p:cNvSpPr/>
            <p:nvPr/>
          </p:nvSpPr>
          <p:spPr>
            <a:xfrm>
              <a:off x="5525162" y="664806"/>
              <a:ext cx="1673700" cy="1338900"/>
            </a:xfrm>
            <a:prstGeom prst="rect">
              <a:avLst/>
            </a:prstGeom>
            <a:blipFill rotWithShape="1">
              <a:blip r:embed="rId4"/>
              <a:stretch>
                <a:fillRect t="-9999" b="-9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17" name="Google Shape;417;p55"/>
            <p:cNvSpPr/>
            <p:nvPr/>
          </p:nvSpPr>
          <p:spPr>
            <a:xfrm>
              <a:off x="5675771" y="1869834"/>
              <a:ext cx="1489545" cy="468621"/>
            </a:xfrm>
            <a:prstGeom prst="wedgeRectCallout">
              <a:avLst>
                <a:gd name="adj1" fmla="val 20250"/>
                <a:gd name="adj2" fmla="val -60700"/>
              </a:avLst>
            </a:prstGeom>
            <a:solidFill>
              <a:srgbClr val="759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18" name="Google Shape;418;p55"/>
            <p:cNvSpPr txBox="1"/>
            <p:nvPr/>
          </p:nvSpPr>
          <p:spPr>
            <a:xfrm>
              <a:off x="5675771" y="1869834"/>
              <a:ext cx="1489545" cy="468621"/>
            </a:xfrm>
            <a:prstGeom prst="rect">
              <a:avLst/>
            </a:prstGeom>
            <a:noFill/>
            <a:ln>
              <a:noFill/>
            </a:ln>
          </p:spPr>
          <p:txBody>
            <a:bodyPr spcFirstLastPara="1" wrap="square" lIns="26650" tIns="26650" rIns="26650" bIns="26650" anchor="ctr" anchorCtr="0">
              <a:noAutofit/>
            </a:bodyPr>
            <a:lstStyle/>
            <a:p>
              <a:pPr marL="0" marR="0" lvl="0" indent="0" algn="ctr" rtl="0">
                <a:lnSpc>
                  <a:spcPct val="90000"/>
                </a:lnSpc>
                <a:spcBef>
                  <a:spcPts val="0"/>
                </a:spcBef>
                <a:spcAft>
                  <a:spcPts val="0"/>
                </a:spcAft>
                <a:buClr>
                  <a:srgbClr val="000000"/>
                </a:buClr>
                <a:buSzPts val="700"/>
                <a:buFont typeface="Arial" panose="020B0604020202020204"/>
                <a:buNone/>
              </a:pPr>
              <a:r>
                <a:rPr lang="en-GB" sz="900" b="0" i="0" u="none" strike="noStrike" cap="none">
                  <a:solidFill>
                    <a:schemeClr val="lt1"/>
                  </a:solidFill>
                  <a:latin typeface="Arial" panose="020B0604020202020204"/>
                  <a:ea typeface="Arial" panose="020B0604020202020204"/>
                  <a:cs typeface="Arial" panose="020B0604020202020204"/>
                  <a:sym typeface="Arial" panose="020B0604020202020204"/>
                </a:rPr>
                <a:t>Strong Presence Online with Strong Brand (Dudoviskiy 2012). </a:t>
              </a:r>
              <a:endParaRPr sz="9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grpSp>
      <p:pic>
        <p:nvPicPr>
          <p:cNvPr id="419" name="Google Shape;419;p55"/>
          <p:cNvPicPr preferRelativeResize="0"/>
          <p:nvPr/>
        </p:nvPicPr>
        <p:blipFill rotWithShape="1">
          <a:blip r:embed="rId5"/>
          <a:srcRect/>
          <a:stretch>
            <a:fillRect/>
          </a:stretch>
        </p:blipFill>
        <p:spPr>
          <a:xfrm>
            <a:off x="8416651" y="0"/>
            <a:ext cx="714649" cy="742950"/>
          </a:xfrm>
          <a:prstGeom prst="rect">
            <a:avLst/>
          </a:prstGeom>
          <a:noFill/>
          <a:ln>
            <a:noFill/>
          </a:ln>
        </p:spPr>
      </p:pic>
      <p:sp>
        <p:nvSpPr>
          <p:cNvPr id="420" name="Google Shape;420;p55"/>
          <p:cNvSpPr/>
          <p:nvPr/>
        </p:nvSpPr>
        <p:spPr>
          <a:xfrm>
            <a:off x="1176000" y="960323"/>
            <a:ext cx="1109599" cy="30777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GB" sz="1400" b="0" i="0" u="none" strike="noStrike" cap="none">
                <a:solidFill>
                  <a:srgbClr val="000000"/>
                </a:solidFill>
                <a:highlight>
                  <a:srgbClr val="00FF00"/>
                </a:highlight>
                <a:latin typeface="Arial" panose="020B0604020202020204"/>
                <a:ea typeface="Arial" panose="020B0604020202020204"/>
                <a:cs typeface="Arial" panose="020B0604020202020204"/>
                <a:sym typeface="Arial" panose="020B0604020202020204"/>
              </a:rPr>
              <a:t>Strengths: -</a:t>
            </a:r>
            <a:endParaRPr lang="en-GB" sz="1400" b="0" i="0" u="none" strike="noStrike" cap="none">
              <a:solidFill>
                <a:srgbClr val="000000"/>
              </a:solidFill>
              <a:highlight>
                <a:srgbClr val="00FF00"/>
              </a:highlight>
              <a:latin typeface="Arial" panose="020B0604020202020204"/>
              <a:ea typeface="Arial" panose="020B0604020202020204"/>
              <a:cs typeface="Arial" panose="020B0604020202020204"/>
              <a:sym typeface="Arial" panose="020B0604020202020204"/>
            </a:endParaRPr>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24" name="Shape 424"/>
        <p:cNvGrpSpPr/>
        <p:nvPr/>
      </p:nvGrpSpPr>
      <p:grpSpPr>
        <a:xfrm>
          <a:off x="0" y="0"/>
          <a:ext cx="0" cy="0"/>
          <a:chOff x="0" y="0"/>
          <a:chExt cx="0" cy="0"/>
        </a:xfrm>
      </p:grpSpPr>
      <p:sp>
        <p:nvSpPr>
          <p:cNvPr id="425" name="Google Shape;425;p56"/>
          <p:cNvSpPr txBox="1"/>
          <p:nvPr>
            <p:ph type="title"/>
          </p:nvPr>
        </p:nvSpPr>
        <p:spPr>
          <a:xfrm>
            <a:off x="1028700" y="514350"/>
            <a:ext cx="7200900" cy="1114425"/>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chemeClr val="lt2"/>
              </a:buClr>
              <a:buSzPts val="3200"/>
              <a:buFont typeface="Arial" panose="020B0604020202020204"/>
              <a:buNone/>
            </a:pPr>
            <a:r>
              <a:rPr lang="en-GB" sz="3000" u="sng">
                <a:solidFill>
                  <a:srgbClr val="FFFF00"/>
                </a:solidFill>
                <a:latin typeface="Arial" panose="020B0604020202020204"/>
                <a:ea typeface="Arial" panose="020B0604020202020204"/>
                <a:cs typeface="Arial" panose="020B0604020202020204"/>
                <a:sym typeface="Arial" panose="020B0604020202020204"/>
              </a:rPr>
              <a:t>SWOT Continued…..</a:t>
            </a:r>
            <a:endParaRPr sz="3000" u="sng">
              <a:solidFill>
                <a:srgbClr val="FFFF00"/>
              </a:solidFill>
            </a:endParaRPr>
          </a:p>
        </p:txBody>
      </p:sp>
      <p:grpSp>
        <p:nvGrpSpPr>
          <p:cNvPr id="426" name="Google Shape;426;p56"/>
          <p:cNvGrpSpPr/>
          <p:nvPr/>
        </p:nvGrpSpPr>
        <p:grpSpPr>
          <a:xfrm>
            <a:off x="1028700" y="1714500"/>
            <a:ext cx="7200900" cy="2686050"/>
            <a:chOff x="0" y="0"/>
            <a:chExt cx="7200900" cy="2686050"/>
          </a:xfrm>
        </p:grpSpPr>
        <p:sp>
          <p:nvSpPr>
            <p:cNvPr id="427" name="Google Shape;427;p56"/>
            <p:cNvSpPr/>
            <p:nvPr/>
          </p:nvSpPr>
          <p:spPr>
            <a:xfrm rot="10800000">
              <a:off x="2448306" y="0"/>
              <a:ext cx="4752594" cy="2686050"/>
            </a:xfrm>
            <a:custGeom>
              <a:avLst/>
              <a:gdLst/>
              <a:ahLst/>
              <a:cxnLst/>
              <a:rect l="l" t="t" r="r" b="b"/>
              <a:pathLst>
                <a:path w="120000" h="120000" extrusionOk="0">
                  <a:moveTo>
                    <a:pt x="0" y="120000"/>
                  </a:moveTo>
                  <a:lnTo>
                    <a:pt x="0" y="0"/>
                  </a:lnTo>
                  <a:lnTo>
                    <a:pt x="60000" y="0"/>
                  </a:lnTo>
                  <a:lnTo>
                    <a:pt x="120000" y="120000"/>
                  </a:lnTo>
                  <a:close/>
                </a:path>
              </a:pathLst>
            </a:custGeom>
            <a:solidFill>
              <a:schemeClr val="lt1">
                <a:alpha val="89803"/>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28" name="Google Shape;428;p56"/>
            <p:cNvSpPr txBox="1"/>
            <p:nvPr/>
          </p:nvSpPr>
          <p:spPr>
            <a:xfrm>
              <a:off x="4896612" y="0"/>
              <a:ext cx="2304288" cy="2686050"/>
            </a:xfrm>
            <a:prstGeom prst="rect">
              <a:avLst/>
            </a:prstGeom>
            <a:noFill/>
            <a:ln>
              <a:noFill/>
            </a:ln>
          </p:spPr>
          <p:txBody>
            <a:bodyPr spcFirstLastPara="1" wrap="square" lIns="57150" tIns="57150" rIns="57150" bIns="57150" anchor="ctr" anchorCtr="0">
              <a:noAutofit/>
            </a:bodyPr>
            <a:lstStyle/>
            <a:p>
              <a:pPr marL="114300" marR="0" lvl="1" indent="-114300" algn="l" rtl="0">
                <a:lnSpc>
                  <a:spcPct val="90000"/>
                </a:lnSpc>
                <a:spcBef>
                  <a:spcPts val="0"/>
                </a:spcBef>
                <a:spcAft>
                  <a:spcPts val="0"/>
                </a:spcAft>
                <a:buClr>
                  <a:srgbClr val="000000"/>
                </a:buClr>
                <a:buSzPts val="1500"/>
                <a:buFont typeface="Arial" panose="020B0604020202020204"/>
                <a:buChar char="•"/>
              </a:pPr>
              <a:r>
                <a:rPr lang="en-GB" sz="1500" b="0" i="0" u="none" strike="noStrike" cap="none">
                  <a:solidFill>
                    <a:srgbClr val="000000"/>
                  </a:solidFill>
                  <a:latin typeface="Arial" panose="020B0604020202020204"/>
                  <a:ea typeface="Arial" panose="020B0604020202020204"/>
                  <a:cs typeface="Arial" panose="020B0604020202020204"/>
                  <a:sym typeface="Arial" panose="020B0604020202020204"/>
                </a:rPr>
                <a:t>Can’t use Loyalty Cards in Airports and Opticians (Preez 2014).</a:t>
              </a:r>
              <a:endParaRPr sz="15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14300" marR="0" lvl="1" indent="-19050" algn="l" rtl="0">
                <a:lnSpc>
                  <a:spcPct val="90000"/>
                </a:lnSpc>
                <a:spcBef>
                  <a:spcPts val="225"/>
                </a:spcBef>
                <a:spcAft>
                  <a:spcPts val="0"/>
                </a:spcAft>
                <a:buClr>
                  <a:srgbClr val="000000"/>
                </a:buClr>
                <a:buSzPts val="1500"/>
                <a:buFont typeface="Arial" panose="020B0604020202020204"/>
                <a:buNone/>
              </a:pPr>
              <a:endParaRPr sz="15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14300" marR="0" lvl="1" indent="-114300" algn="l" rtl="0">
                <a:lnSpc>
                  <a:spcPct val="90000"/>
                </a:lnSpc>
                <a:spcBef>
                  <a:spcPts val="225"/>
                </a:spcBef>
                <a:spcAft>
                  <a:spcPts val="0"/>
                </a:spcAft>
                <a:buClr>
                  <a:srgbClr val="000000"/>
                </a:buClr>
                <a:buSzPts val="1500"/>
                <a:buFont typeface="Arial" panose="020B0604020202020204"/>
                <a:buChar char="•"/>
              </a:pPr>
              <a:r>
                <a:rPr lang="en-GB" sz="1500" b="0" i="0" u="none" strike="noStrike" cap="none">
                  <a:solidFill>
                    <a:srgbClr val="000000"/>
                  </a:solidFill>
                  <a:latin typeface="Arial" panose="020B0604020202020204"/>
                  <a:ea typeface="Arial" panose="020B0604020202020204"/>
                  <a:cs typeface="Arial" panose="020B0604020202020204"/>
                  <a:sym typeface="Arial" panose="020B0604020202020204"/>
                </a:rPr>
                <a:t>John Lewis had to Cut Prices to Match Competitors (The Economist 2012 Cited by Rodrigo 2012).</a:t>
              </a:r>
              <a:endParaRPr sz="15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14300" marR="0" lvl="1" indent="-19050" algn="l" rtl="0">
                <a:lnSpc>
                  <a:spcPct val="90000"/>
                </a:lnSpc>
                <a:spcBef>
                  <a:spcPts val="225"/>
                </a:spcBef>
                <a:spcAft>
                  <a:spcPts val="0"/>
                </a:spcAft>
                <a:buClr>
                  <a:srgbClr val="000000"/>
                </a:buClr>
                <a:buSzPts val="1500"/>
                <a:buFont typeface="Arial" panose="020B0604020202020204"/>
                <a:buNone/>
              </a:pPr>
              <a:endParaRPr sz="15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14300" marR="0" lvl="1" indent="-114300" algn="l" rtl="0">
                <a:lnSpc>
                  <a:spcPct val="90000"/>
                </a:lnSpc>
                <a:spcBef>
                  <a:spcPts val="225"/>
                </a:spcBef>
                <a:spcAft>
                  <a:spcPts val="0"/>
                </a:spcAft>
                <a:buClr>
                  <a:srgbClr val="000000"/>
                </a:buClr>
                <a:buSzPts val="1500"/>
                <a:buFont typeface="Arial" panose="020B0604020202020204"/>
                <a:buChar char="•"/>
              </a:pPr>
              <a:r>
                <a:rPr lang="en-GB" sz="1500" b="0" i="0" u="none" strike="noStrike" cap="none">
                  <a:solidFill>
                    <a:srgbClr val="000000"/>
                  </a:solidFill>
                  <a:latin typeface="Arial" panose="020B0604020202020204"/>
                  <a:ea typeface="Arial" panose="020B0604020202020204"/>
                  <a:cs typeface="Arial" panose="020B0604020202020204"/>
                  <a:sym typeface="Arial" panose="020B0604020202020204"/>
                </a:rPr>
                <a:t>Challenges of Customer Loyalty (Prezi 2019).</a:t>
              </a:r>
              <a:endParaRPr sz="15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29" name="Google Shape;429;p56"/>
            <p:cNvSpPr/>
            <p:nvPr/>
          </p:nvSpPr>
          <p:spPr>
            <a:xfrm>
              <a:off x="0" y="0"/>
              <a:ext cx="4896612" cy="2686050"/>
            </a:xfrm>
            <a:prstGeom prst="trapezoid">
              <a:avLst>
                <a:gd name="adj" fmla="val 91149"/>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30" name="Google Shape;430;p56"/>
            <p:cNvSpPr txBox="1"/>
            <p:nvPr/>
          </p:nvSpPr>
          <p:spPr>
            <a:xfrm>
              <a:off x="0" y="0"/>
              <a:ext cx="4896612" cy="2686050"/>
            </a:xfrm>
            <a:prstGeom prst="rect">
              <a:avLst/>
            </a:prstGeom>
            <a:noFill/>
            <a:ln>
              <a:noFill/>
            </a:ln>
          </p:spPr>
          <p:txBody>
            <a:bodyPr spcFirstLastPara="1" wrap="square" lIns="82550" tIns="82550" rIns="82550" bIns="82550" anchor="ctr" anchorCtr="0">
              <a:noAutofit/>
            </a:bodyPr>
            <a:lstStyle/>
            <a:p>
              <a:pPr marL="0" marR="0" lvl="0" indent="0" algn="ctr" rtl="0">
                <a:lnSpc>
                  <a:spcPct val="90000"/>
                </a:lnSpc>
                <a:spcBef>
                  <a:spcPts val="0"/>
                </a:spcBef>
                <a:spcAft>
                  <a:spcPts val="0"/>
                </a:spcAft>
                <a:buClr>
                  <a:srgbClr val="000000"/>
                </a:buClr>
                <a:buSzPts val="6500"/>
                <a:buFont typeface="Arial" panose="020B0604020202020204"/>
                <a:buNone/>
              </a:pPr>
              <a:endParaRPr sz="65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grpSp>
      <p:pic>
        <p:nvPicPr>
          <p:cNvPr id="431" name="Google Shape;431;p56"/>
          <p:cNvPicPr preferRelativeResize="0"/>
          <p:nvPr/>
        </p:nvPicPr>
        <p:blipFill rotWithShape="1">
          <a:blip r:embed="rId1"/>
          <a:srcRect/>
          <a:stretch>
            <a:fillRect/>
          </a:stretch>
        </p:blipFill>
        <p:spPr>
          <a:xfrm>
            <a:off x="8416651" y="0"/>
            <a:ext cx="714649" cy="742950"/>
          </a:xfrm>
          <a:prstGeom prst="rect">
            <a:avLst/>
          </a:prstGeom>
          <a:noFill/>
          <a:ln>
            <a:noFill/>
          </a:ln>
        </p:spPr>
      </p:pic>
      <p:sp>
        <p:nvSpPr>
          <p:cNvPr id="432" name="Google Shape;432;p56"/>
          <p:cNvSpPr/>
          <p:nvPr/>
        </p:nvSpPr>
        <p:spPr>
          <a:xfrm>
            <a:off x="914400" y="1071562"/>
            <a:ext cx="1257075" cy="307777"/>
          </a:xfrm>
          <a:prstGeom prst="rect">
            <a:avLst/>
          </a:prstGeom>
          <a:noFill/>
          <a:ln>
            <a:noFill/>
          </a:ln>
        </p:spPr>
        <p:txBody>
          <a:bodyPr spcFirstLastPara="1" wrap="square" lIns="91425" tIns="45700" rIns="91425" bIns="45700" anchor="t" anchorCtr="0">
            <a:noAutofit/>
          </a:bodyPr>
          <a:lstStyle/>
          <a:p>
            <a:pPr marL="254000" marR="0" lvl="0" indent="-177800" algn="l" rtl="0">
              <a:lnSpc>
                <a:spcPct val="100000"/>
              </a:lnSpc>
              <a:spcBef>
                <a:spcPts val="0"/>
              </a:spcBef>
              <a:spcAft>
                <a:spcPts val="0"/>
              </a:spcAft>
              <a:buNone/>
            </a:pPr>
            <a:r>
              <a:rPr lang="en-GB" sz="1400" b="0" i="0" u="none" strike="noStrike" cap="none">
                <a:solidFill>
                  <a:srgbClr val="000000"/>
                </a:solidFill>
                <a:highlight>
                  <a:srgbClr val="00FF00"/>
                </a:highlight>
                <a:latin typeface="Arial" panose="020B0604020202020204"/>
                <a:ea typeface="Arial" panose="020B0604020202020204"/>
                <a:cs typeface="Arial" panose="020B0604020202020204"/>
                <a:sym typeface="Arial" panose="020B0604020202020204"/>
              </a:rPr>
              <a:t>Weakness: -</a:t>
            </a:r>
            <a:endParaRPr lang="en-GB" sz="1400" b="0" i="0" u="none" strike="noStrike" cap="none">
              <a:solidFill>
                <a:srgbClr val="000000"/>
              </a:solidFill>
              <a:highlight>
                <a:srgbClr val="00FF00"/>
              </a:highlight>
              <a:latin typeface="Arial" panose="020B0604020202020204"/>
              <a:ea typeface="Arial" panose="020B0604020202020204"/>
              <a:cs typeface="Arial" panose="020B0604020202020204"/>
              <a:sym typeface="Arial" panose="020B0604020202020204"/>
            </a:endParaRPr>
          </a:p>
        </p:txBody>
      </p:sp>
      <p:pic>
        <p:nvPicPr>
          <p:cNvPr id="433" name="Google Shape;433;p56"/>
          <p:cNvPicPr preferRelativeResize="0"/>
          <p:nvPr/>
        </p:nvPicPr>
        <p:blipFill rotWithShape="1">
          <a:blip r:embed="rId2"/>
          <a:srcRect/>
          <a:stretch>
            <a:fillRect/>
          </a:stretch>
        </p:blipFill>
        <p:spPr>
          <a:xfrm>
            <a:off x="2599361" y="2662070"/>
            <a:ext cx="2469437" cy="1463057"/>
          </a:xfrm>
          <a:prstGeom prst="rect">
            <a:avLst/>
          </a:prstGeom>
          <a:noFill/>
          <a:ln>
            <a:noFill/>
          </a:ln>
        </p:spPr>
      </p:pic>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37" name="Shape 437"/>
        <p:cNvGrpSpPr/>
        <p:nvPr/>
      </p:nvGrpSpPr>
      <p:grpSpPr>
        <a:xfrm>
          <a:off x="0" y="0"/>
          <a:ext cx="0" cy="0"/>
          <a:chOff x="0" y="0"/>
          <a:chExt cx="0" cy="0"/>
        </a:xfrm>
      </p:grpSpPr>
      <p:sp>
        <p:nvSpPr>
          <p:cNvPr id="438" name="Google Shape;438;p57"/>
          <p:cNvSpPr txBox="1"/>
          <p:nvPr>
            <p:ph type="title"/>
          </p:nvPr>
        </p:nvSpPr>
        <p:spPr>
          <a:xfrm>
            <a:off x="1176000" y="217800"/>
            <a:ext cx="7053600" cy="1050300"/>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rgbClr val="FFFF00"/>
              </a:buClr>
              <a:buSzPts val="3300"/>
              <a:buFont typeface="Libre Franklin" panose="00000500000000000000"/>
              <a:buNone/>
            </a:pPr>
            <a:r>
              <a:rPr lang="en-GB" u="sng">
                <a:solidFill>
                  <a:srgbClr val="FFFF00"/>
                </a:solidFill>
              </a:rPr>
              <a:t>SWOT Continued….</a:t>
            </a:r>
            <a:endParaRPr u="sng">
              <a:solidFill>
                <a:srgbClr val="FFFF00"/>
              </a:solidFill>
            </a:endParaRPr>
          </a:p>
        </p:txBody>
      </p:sp>
      <p:grpSp>
        <p:nvGrpSpPr>
          <p:cNvPr id="439" name="Google Shape;439;p57"/>
          <p:cNvGrpSpPr/>
          <p:nvPr/>
        </p:nvGrpSpPr>
        <p:grpSpPr>
          <a:xfrm>
            <a:off x="1454345" y="1632307"/>
            <a:ext cx="7170167" cy="2686049"/>
            <a:chOff x="30732" y="0"/>
            <a:chExt cx="7170167" cy="2686049"/>
          </a:xfrm>
        </p:grpSpPr>
        <p:sp>
          <p:nvSpPr>
            <p:cNvPr id="440" name="Google Shape;440;p57"/>
            <p:cNvSpPr/>
            <p:nvPr/>
          </p:nvSpPr>
          <p:spPr>
            <a:xfrm rot="10800000">
              <a:off x="979686" y="20550"/>
              <a:ext cx="4788598" cy="755022"/>
            </a:xfrm>
            <a:prstGeom prst="homePlate">
              <a:avLst>
                <a:gd name="adj" fmla="val 50000"/>
              </a:avLst>
            </a:prstGeom>
            <a:solidFill>
              <a:srgbClr val="E6C0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41" name="Google Shape;441;p57"/>
            <p:cNvSpPr txBox="1"/>
            <p:nvPr/>
          </p:nvSpPr>
          <p:spPr>
            <a:xfrm>
              <a:off x="1168441" y="20550"/>
              <a:ext cx="4599843" cy="755022"/>
            </a:xfrm>
            <a:prstGeom prst="rect">
              <a:avLst/>
            </a:prstGeom>
            <a:noFill/>
            <a:ln>
              <a:noFill/>
            </a:ln>
          </p:spPr>
          <p:txBody>
            <a:bodyPr spcFirstLastPara="1" wrap="square" lIns="332925" tIns="83800" rIns="156450" bIns="83800" anchor="ctr" anchorCtr="0">
              <a:noAutofit/>
            </a:bodyPr>
            <a:lstStyle/>
            <a:p>
              <a:pPr marL="0" marR="0" lvl="0" indent="0" algn="ctr" rtl="0">
                <a:lnSpc>
                  <a:spcPct val="90000"/>
                </a:lnSpc>
                <a:spcBef>
                  <a:spcPts val="0"/>
                </a:spcBef>
                <a:spcAft>
                  <a:spcPts val="0"/>
                </a:spcAft>
                <a:buClr>
                  <a:srgbClr val="000000"/>
                </a:buClr>
                <a:buSzPts val="2200"/>
                <a:buFont typeface="Arial" panose="020B0604020202020204"/>
                <a:buNone/>
              </a:pPr>
              <a:r>
                <a:rPr lang="en-GB" sz="1800" b="0" i="0" u="none" strike="noStrike" cap="none">
                  <a:solidFill>
                    <a:schemeClr val="lt1"/>
                  </a:solidFill>
                  <a:latin typeface="Arial" panose="020B0604020202020204"/>
                  <a:ea typeface="Arial" panose="020B0604020202020204"/>
                  <a:cs typeface="Arial" panose="020B0604020202020204"/>
                  <a:sym typeface="Arial" panose="020B0604020202020204"/>
                </a:rPr>
                <a:t>Expansion to other Countries (Dudoviskiy 2012).</a:t>
              </a:r>
              <a:endParaRPr sz="18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42" name="Google Shape;442;p57"/>
            <p:cNvSpPr/>
            <p:nvPr/>
          </p:nvSpPr>
          <p:spPr>
            <a:xfrm>
              <a:off x="286616" y="0"/>
              <a:ext cx="755022" cy="755022"/>
            </a:xfrm>
            <a:prstGeom prst="ellipse">
              <a:avLst/>
            </a:prstGeom>
            <a:blipFill rotWithShape="1">
              <a:blip r:embed="rId1"/>
              <a:stretch>
                <a:fillRect l="-24998" r="-24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43" name="Google Shape;443;p57"/>
            <p:cNvSpPr/>
            <p:nvPr/>
          </p:nvSpPr>
          <p:spPr>
            <a:xfrm rot="10800000">
              <a:off x="2412301" y="986065"/>
              <a:ext cx="4788598" cy="755022"/>
            </a:xfrm>
            <a:prstGeom prst="homePlate">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44" name="Google Shape;444;p57"/>
            <p:cNvSpPr txBox="1"/>
            <p:nvPr/>
          </p:nvSpPr>
          <p:spPr>
            <a:xfrm>
              <a:off x="2797412" y="1160318"/>
              <a:ext cx="4403400" cy="560100"/>
            </a:xfrm>
            <a:prstGeom prst="rect">
              <a:avLst/>
            </a:prstGeom>
            <a:noFill/>
            <a:ln>
              <a:noFill/>
            </a:ln>
          </p:spPr>
          <p:txBody>
            <a:bodyPr spcFirstLastPara="1" wrap="square" lIns="332925" tIns="83800" rIns="156450" bIns="83800" anchor="ctr" anchorCtr="0">
              <a:noAutofit/>
            </a:bodyPr>
            <a:lstStyle/>
            <a:p>
              <a:pPr marL="0" marR="0" lvl="0" indent="0" algn="ctr" rtl="0">
                <a:lnSpc>
                  <a:spcPct val="90000"/>
                </a:lnSpc>
                <a:spcBef>
                  <a:spcPts val="0"/>
                </a:spcBef>
                <a:spcAft>
                  <a:spcPts val="0"/>
                </a:spcAft>
                <a:buClr>
                  <a:srgbClr val="000000"/>
                </a:buClr>
                <a:buSzPts val="2200"/>
                <a:buFont typeface="Arial" panose="020B0604020202020204"/>
                <a:buNone/>
              </a:pPr>
              <a:r>
                <a:rPr lang="en-GB" sz="1800" b="0" i="0" u="none" strike="noStrike" cap="none">
                  <a:solidFill>
                    <a:schemeClr val="lt1"/>
                  </a:solidFill>
                  <a:latin typeface="Arial" panose="020B0604020202020204"/>
                  <a:ea typeface="Arial" panose="020B0604020202020204"/>
                  <a:cs typeface="Arial" panose="020B0604020202020204"/>
                  <a:sym typeface="Arial" panose="020B0604020202020204"/>
                </a:rPr>
                <a:t>Designing Trendy Clothes for Younger Customers (Prezi 2019)</a:t>
              </a:r>
              <a:r>
                <a:rPr lang="en-GB" sz="2200" b="0" i="0" u="none" strike="noStrike" cap="none">
                  <a:solidFill>
                    <a:schemeClr val="lt1"/>
                  </a:solidFill>
                  <a:latin typeface="Arial" panose="020B0604020202020204"/>
                  <a:ea typeface="Arial" panose="020B0604020202020204"/>
                  <a:cs typeface="Arial" panose="020B0604020202020204"/>
                  <a:sym typeface="Arial" panose="020B0604020202020204"/>
                </a:rPr>
                <a:t>.</a:t>
              </a:r>
              <a:endParaRPr sz="22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45" name="Google Shape;445;p57"/>
            <p:cNvSpPr/>
            <p:nvPr/>
          </p:nvSpPr>
          <p:spPr>
            <a:xfrm>
              <a:off x="1695488" y="965513"/>
              <a:ext cx="755022" cy="755022"/>
            </a:xfrm>
            <a:prstGeom prst="ellipse">
              <a:avLst/>
            </a:prstGeom>
            <a:blipFill rotWithShape="1">
              <a:blip r:embed="rId2"/>
              <a:stretch>
                <a:fillRect l="-24998" r="-24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46" name="Google Shape;446;p57"/>
            <p:cNvSpPr/>
            <p:nvPr/>
          </p:nvSpPr>
          <p:spPr>
            <a:xfrm rot="10800000">
              <a:off x="721294" y="1931027"/>
              <a:ext cx="4788598" cy="755022"/>
            </a:xfrm>
            <a:prstGeom prst="homePlat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47" name="Google Shape;447;p57"/>
            <p:cNvSpPr txBox="1"/>
            <p:nvPr/>
          </p:nvSpPr>
          <p:spPr>
            <a:xfrm>
              <a:off x="910049" y="1931027"/>
              <a:ext cx="4599843" cy="755022"/>
            </a:xfrm>
            <a:prstGeom prst="rect">
              <a:avLst/>
            </a:prstGeom>
            <a:noFill/>
            <a:ln>
              <a:noFill/>
            </a:ln>
          </p:spPr>
          <p:txBody>
            <a:bodyPr spcFirstLastPara="1" wrap="square" lIns="332925" tIns="83800" rIns="156450" bIns="83800" anchor="ctr" anchorCtr="0">
              <a:noAutofit/>
            </a:bodyPr>
            <a:lstStyle/>
            <a:p>
              <a:pPr marL="0" marR="0" lvl="0" indent="0" algn="ctr" rtl="0">
                <a:lnSpc>
                  <a:spcPct val="90000"/>
                </a:lnSpc>
                <a:spcBef>
                  <a:spcPts val="0"/>
                </a:spcBef>
                <a:spcAft>
                  <a:spcPts val="0"/>
                </a:spcAft>
                <a:buClr>
                  <a:srgbClr val="000000"/>
                </a:buClr>
                <a:buSzPts val="2200"/>
                <a:buFont typeface="Arial" panose="020B0604020202020204"/>
                <a:buNone/>
              </a:pPr>
              <a:r>
                <a:rPr lang="en-GB" sz="1800" b="0" i="0" u="none" strike="noStrike" cap="none">
                  <a:solidFill>
                    <a:schemeClr val="lt1"/>
                  </a:solidFill>
                  <a:latin typeface="Arial" panose="020B0604020202020204"/>
                  <a:ea typeface="Arial" panose="020B0604020202020204"/>
                  <a:cs typeface="Arial" panose="020B0604020202020204"/>
                  <a:sym typeface="Arial" panose="020B0604020202020204"/>
                </a:rPr>
                <a:t>Expansion into other Market (Prezi 2019). </a:t>
              </a:r>
              <a:endParaRPr sz="18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48" name="Google Shape;448;p57"/>
            <p:cNvSpPr/>
            <p:nvPr/>
          </p:nvSpPr>
          <p:spPr>
            <a:xfrm>
              <a:off x="30732" y="1930711"/>
              <a:ext cx="755022" cy="755022"/>
            </a:xfrm>
            <a:prstGeom prst="ellipse">
              <a:avLst/>
            </a:prstGeom>
            <a:blipFill rotWithShape="1">
              <a:blip r:embed="rId3"/>
              <a:stretch>
                <a:fillRect l="-35998" r="-35996"/>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pic>
        <p:nvPicPr>
          <p:cNvPr id="449" name="Google Shape;449;p57"/>
          <p:cNvPicPr preferRelativeResize="0"/>
          <p:nvPr/>
        </p:nvPicPr>
        <p:blipFill rotWithShape="1">
          <a:blip r:embed="rId4"/>
          <a:srcRect/>
          <a:stretch>
            <a:fillRect/>
          </a:stretch>
        </p:blipFill>
        <p:spPr>
          <a:xfrm>
            <a:off x="8416651" y="0"/>
            <a:ext cx="714649" cy="742950"/>
          </a:xfrm>
          <a:prstGeom prst="rect">
            <a:avLst/>
          </a:prstGeom>
          <a:noFill/>
          <a:ln>
            <a:noFill/>
          </a:ln>
        </p:spPr>
      </p:pic>
      <p:sp>
        <p:nvSpPr>
          <p:cNvPr id="450" name="Google Shape;450;p57"/>
          <p:cNvSpPr/>
          <p:nvPr/>
        </p:nvSpPr>
        <p:spPr>
          <a:xfrm>
            <a:off x="988949" y="960323"/>
            <a:ext cx="1407758" cy="30777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GB" sz="1400" b="0" i="0" u="none" strike="noStrike" cap="none">
                <a:solidFill>
                  <a:srgbClr val="000000"/>
                </a:solidFill>
                <a:highlight>
                  <a:srgbClr val="00FF00"/>
                </a:highlight>
                <a:latin typeface="Arial" panose="020B0604020202020204"/>
                <a:ea typeface="Arial" panose="020B0604020202020204"/>
                <a:cs typeface="Arial" panose="020B0604020202020204"/>
                <a:sym typeface="Arial" panose="020B0604020202020204"/>
              </a:rPr>
              <a:t>Opportunities: -</a:t>
            </a:r>
            <a:endParaRPr lang="en-GB" sz="1400" b="0" i="0" u="none" strike="noStrike" cap="none">
              <a:solidFill>
                <a:srgbClr val="000000"/>
              </a:solidFill>
              <a:highlight>
                <a:srgbClr val="00FF00"/>
              </a:highlight>
              <a:latin typeface="Arial" panose="020B0604020202020204"/>
              <a:ea typeface="Arial" panose="020B0604020202020204"/>
              <a:cs typeface="Arial" panose="020B0604020202020204"/>
              <a:sym typeface="Arial" panose="020B0604020202020204"/>
            </a:endParaRPr>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54" name="Shape 454"/>
        <p:cNvGrpSpPr/>
        <p:nvPr/>
      </p:nvGrpSpPr>
      <p:grpSpPr>
        <a:xfrm>
          <a:off x="0" y="0"/>
          <a:ext cx="0" cy="0"/>
          <a:chOff x="0" y="0"/>
          <a:chExt cx="0" cy="0"/>
        </a:xfrm>
      </p:grpSpPr>
      <p:sp>
        <p:nvSpPr>
          <p:cNvPr id="455" name="Google Shape;455;p58"/>
          <p:cNvSpPr txBox="1"/>
          <p:nvPr>
            <p:ph type="title"/>
          </p:nvPr>
        </p:nvSpPr>
        <p:spPr>
          <a:xfrm>
            <a:off x="1150766" y="217800"/>
            <a:ext cx="7053600" cy="1050300"/>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rgbClr val="FFFF00"/>
              </a:buClr>
              <a:buSzPts val="3300"/>
              <a:buFont typeface="Libre Franklin" panose="00000500000000000000"/>
              <a:buNone/>
            </a:pPr>
            <a:r>
              <a:rPr lang="en-GB" u="sng">
                <a:solidFill>
                  <a:srgbClr val="FFFF00"/>
                </a:solidFill>
              </a:rPr>
              <a:t>Final Part of SWOT</a:t>
            </a:r>
            <a:endParaRPr u="sng">
              <a:solidFill>
                <a:srgbClr val="FFFF00"/>
              </a:solidFill>
            </a:endParaRPr>
          </a:p>
        </p:txBody>
      </p:sp>
      <p:grpSp>
        <p:nvGrpSpPr>
          <p:cNvPr id="456" name="Google Shape;456;p58"/>
          <p:cNvGrpSpPr/>
          <p:nvPr/>
        </p:nvGrpSpPr>
        <p:grpSpPr>
          <a:xfrm>
            <a:off x="1372980" y="1497127"/>
            <a:ext cx="7193737" cy="2686049"/>
            <a:chOff x="3581" y="0"/>
            <a:chExt cx="7193737" cy="2686049"/>
          </a:xfrm>
        </p:grpSpPr>
        <p:sp>
          <p:nvSpPr>
            <p:cNvPr id="457" name="Google Shape;457;p58"/>
            <p:cNvSpPr/>
            <p:nvPr/>
          </p:nvSpPr>
          <p:spPr>
            <a:xfrm>
              <a:off x="3581" y="0"/>
              <a:ext cx="1687289" cy="1678781"/>
            </a:xfrm>
            <a:prstGeom prst="roundRect">
              <a:avLst>
                <a:gd name="adj" fmla="val 10000"/>
              </a:avLst>
            </a:prstGeom>
            <a:blipFill rotWithShape="1">
              <a:blip r:embed="rId1"/>
              <a:stretch>
                <a:fillRect l="-58998" r="-58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58" name="Google Shape;458;p58"/>
            <p:cNvSpPr/>
            <p:nvPr/>
          </p:nvSpPr>
          <p:spPr>
            <a:xfrm>
              <a:off x="278256" y="1007268"/>
              <a:ext cx="1687289" cy="1678781"/>
            </a:xfrm>
            <a:prstGeom prst="roundRect">
              <a:avLst>
                <a:gd name="adj" fmla="val 1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59" name="Google Shape;459;p58"/>
            <p:cNvSpPr txBox="1"/>
            <p:nvPr/>
          </p:nvSpPr>
          <p:spPr>
            <a:xfrm>
              <a:off x="327426" y="1056438"/>
              <a:ext cx="1588949" cy="1580441"/>
            </a:xfrm>
            <a:prstGeom prst="rect">
              <a:avLst/>
            </a:prstGeom>
            <a:noFill/>
            <a:ln>
              <a:noFill/>
            </a:ln>
          </p:spPr>
          <p:txBody>
            <a:bodyPr spcFirstLastPara="1" wrap="square" lIns="80000" tIns="80000" rIns="80000" bIns="80000" anchor="ctr" anchorCtr="0">
              <a:noAutofit/>
            </a:bodyPr>
            <a:lstStyle/>
            <a:p>
              <a:pPr marL="0" marR="0" lvl="0" indent="0" algn="ctr" rtl="0">
                <a:lnSpc>
                  <a:spcPct val="90000"/>
                </a:lnSpc>
                <a:spcBef>
                  <a:spcPts val="0"/>
                </a:spcBef>
                <a:spcAft>
                  <a:spcPts val="0"/>
                </a:spcAft>
                <a:buClr>
                  <a:srgbClr val="000000"/>
                </a:buClr>
                <a:buSzPts val="2100"/>
                <a:buFont typeface="Arial" panose="020B0604020202020204"/>
                <a:buNone/>
              </a:pPr>
              <a:r>
                <a:rPr lang="en-GB" sz="2100" b="0" i="0" u="none" strike="noStrike" cap="none">
                  <a:solidFill>
                    <a:schemeClr val="lt1"/>
                  </a:solidFill>
                  <a:latin typeface="Arial" panose="020B0604020202020204"/>
                  <a:ea typeface="Arial" panose="020B0604020202020204"/>
                  <a:cs typeface="Arial" panose="020B0604020202020204"/>
                  <a:sym typeface="Arial" panose="020B0604020202020204"/>
                </a:rPr>
                <a:t>Cyber Intrusion (Coby 2017).</a:t>
              </a:r>
              <a:endParaRPr sz="21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60" name="Google Shape;460;p58"/>
            <p:cNvSpPr/>
            <p:nvPr/>
          </p:nvSpPr>
          <p:spPr>
            <a:xfrm>
              <a:off x="2015879" y="636674"/>
              <a:ext cx="325009" cy="405432"/>
            </a:xfrm>
            <a:prstGeom prst="rightArrow">
              <a:avLst>
                <a:gd name="adj1" fmla="val 60000"/>
                <a:gd name="adj2"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61" name="Google Shape;461;p58"/>
            <p:cNvSpPr txBox="1"/>
            <p:nvPr/>
          </p:nvSpPr>
          <p:spPr>
            <a:xfrm>
              <a:off x="2015879" y="717760"/>
              <a:ext cx="227506" cy="24326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rgbClr val="000000"/>
                </a:buClr>
                <a:buSzPts val="1700"/>
                <a:buFont typeface="Arial" panose="020B0604020202020204"/>
                <a:buNone/>
              </a:pPr>
              <a:endParaRPr sz="17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62" name="Google Shape;462;p58"/>
            <p:cNvSpPr/>
            <p:nvPr/>
          </p:nvSpPr>
          <p:spPr>
            <a:xfrm>
              <a:off x="2619468" y="0"/>
              <a:ext cx="1687289" cy="1678781"/>
            </a:xfrm>
            <a:prstGeom prst="roundRect">
              <a:avLst>
                <a:gd name="adj" fmla="val 10000"/>
              </a:avLst>
            </a:prstGeom>
            <a:blipFill rotWithShape="1">
              <a:blip r:embed="rId2"/>
              <a:stretch>
                <a:fillRect l="-9999" r="-9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63" name="Google Shape;463;p58"/>
            <p:cNvSpPr/>
            <p:nvPr/>
          </p:nvSpPr>
          <p:spPr>
            <a:xfrm>
              <a:off x="2894142" y="1007268"/>
              <a:ext cx="1687289" cy="1678781"/>
            </a:xfrm>
            <a:prstGeom prst="roundRect">
              <a:avLst>
                <a:gd name="adj" fmla="val 10000"/>
              </a:avLst>
            </a:prstGeom>
            <a:solidFill>
              <a:srgbClr val="81B2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64" name="Google Shape;464;p58"/>
            <p:cNvSpPr txBox="1"/>
            <p:nvPr/>
          </p:nvSpPr>
          <p:spPr>
            <a:xfrm>
              <a:off x="2943312" y="1056438"/>
              <a:ext cx="1588949" cy="1580441"/>
            </a:xfrm>
            <a:prstGeom prst="rect">
              <a:avLst/>
            </a:prstGeom>
            <a:noFill/>
            <a:ln>
              <a:noFill/>
            </a:ln>
          </p:spPr>
          <p:txBody>
            <a:bodyPr spcFirstLastPara="1" wrap="square" lIns="80000" tIns="80000" rIns="80000" bIns="80000" anchor="ctr" anchorCtr="0">
              <a:noAutofit/>
            </a:bodyPr>
            <a:lstStyle/>
            <a:p>
              <a:pPr marL="0" marR="0" lvl="0" indent="0" algn="ctr" rtl="0">
                <a:lnSpc>
                  <a:spcPct val="90000"/>
                </a:lnSpc>
                <a:spcBef>
                  <a:spcPts val="0"/>
                </a:spcBef>
                <a:spcAft>
                  <a:spcPts val="0"/>
                </a:spcAft>
                <a:buClr>
                  <a:srgbClr val="000000"/>
                </a:buClr>
                <a:buSzPts val="2100"/>
                <a:buFont typeface="Arial" panose="020B0604020202020204"/>
                <a:buNone/>
              </a:pPr>
              <a:r>
                <a:rPr lang="en-GB" sz="2100" b="0" i="0" u="none" strike="noStrike" cap="none">
                  <a:solidFill>
                    <a:schemeClr val="lt1"/>
                  </a:solidFill>
                  <a:latin typeface="Arial" panose="020B0604020202020204"/>
                  <a:ea typeface="Arial" panose="020B0604020202020204"/>
                  <a:cs typeface="Arial" panose="020B0604020202020204"/>
                  <a:sym typeface="Arial" panose="020B0604020202020204"/>
                </a:rPr>
                <a:t>Lack of Leadership (Prezi 2019).</a:t>
              </a:r>
              <a:endParaRPr sz="21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65" name="Google Shape;465;p58"/>
            <p:cNvSpPr/>
            <p:nvPr/>
          </p:nvSpPr>
          <p:spPr>
            <a:xfrm>
              <a:off x="4631766" y="636674"/>
              <a:ext cx="325009" cy="405432"/>
            </a:xfrm>
            <a:prstGeom prst="rightArrow">
              <a:avLst>
                <a:gd name="adj1" fmla="val 60000"/>
                <a:gd name="adj2" fmla="val 50000"/>
              </a:avLst>
            </a:prstGeom>
            <a:solidFill>
              <a:srgbClr val="759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66" name="Google Shape;466;p58"/>
            <p:cNvSpPr txBox="1"/>
            <p:nvPr/>
          </p:nvSpPr>
          <p:spPr>
            <a:xfrm>
              <a:off x="4631766" y="717760"/>
              <a:ext cx="227506" cy="24326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rgbClr val="000000"/>
                </a:buClr>
                <a:buSzPts val="1700"/>
                <a:buFont typeface="Arial" panose="020B0604020202020204"/>
                <a:buNone/>
              </a:pPr>
              <a:endParaRPr sz="17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sp>
          <p:nvSpPr>
            <p:cNvPr id="467" name="Google Shape;467;p58"/>
            <p:cNvSpPr/>
            <p:nvPr/>
          </p:nvSpPr>
          <p:spPr>
            <a:xfrm>
              <a:off x="5235354" y="0"/>
              <a:ext cx="1687289" cy="1678781"/>
            </a:xfrm>
            <a:prstGeom prst="roundRect">
              <a:avLst>
                <a:gd name="adj" fmla="val 10000"/>
              </a:avLst>
            </a:prstGeom>
            <a:blipFill rotWithShape="1">
              <a:blip r:embed="rId3"/>
              <a:stretch>
                <a:fillRect l="-44999" r="-44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68" name="Google Shape;468;p58"/>
            <p:cNvSpPr/>
            <p:nvPr/>
          </p:nvSpPr>
          <p:spPr>
            <a:xfrm>
              <a:off x="5510029" y="1007268"/>
              <a:ext cx="1687289" cy="1678781"/>
            </a:xfrm>
            <a:prstGeom prst="roundRect">
              <a:avLst>
                <a:gd name="adj" fmla="val 10000"/>
              </a:avLst>
            </a:prstGeom>
            <a:solidFill>
              <a:srgbClr val="759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69" name="Google Shape;469;p58"/>
            <p:cNvSpPr txBox="1"/>
            <p:nvPr/>
          </p:nvSpPr>
          <p:spPr>
            <a:xfrm>
              <a:off x="5559199" y="1056438"/>
              <a:ext cx="1588949" cy="1580441"/>
            </a:xfrm>
            <a:prstGeom prst="rect">
              <a:avLst/>
            </a:prstGeom>
            <a:noFill/>
            <a:ln>
              <a:noFill/>
            </a:ln>
          </p:spPr>
          <p:txBody>
            <a:bodyPr spcFirstLastPara="1" wrap="square" lIns="80000" tIns="80000" rIns="80000" bIns="80000" anchor="ctr" anchorCtr="0">
              <a:noAutofit/>
            </a:bodyPr>
            <a:lstStyle/>
            <a:p>
              <a:pPr marL="0" marR="0" lvl="0" indent="0" algn="ctr" rtl="0">
                <a:lnSpc>
                  <a:spcPct val="90000"/>
                </a:lnSpc>
                <a:spcBef>
                  <a:spcPts val="0"/>
                </a:spcBef>
                <a:spcAft>
                  <a:spcPts val="0"/>
                </a:spcAft>
                <a:buClr>
                  <a:srgbClr val="000000"/>
                </a:buClr>
                <a:buSzPts val="2100"/>
                <a:buFont typeface="Arial" panose="020B0604020202020204"/>
                <a:buNone/>
              </a:pPr>
              <a:r>
                <a:rPr lang="en-GB" sz="2100" b="0" i="0" u="none" strike="noStrike" cap="none">
                  <a:solidFill>
                    <a:schemeClr val="lt1"/>
                  </a:solidFill>
                  <a:latin typeface="Arial" panose="020B0604020202020204"/>
                  <a:ea typeface="Arial" panose="020B0604020202020204"/>
                  <a:cs typeface="Arial" panose="020B0604020202020204"/>
                  <a:sym typeface="Arial" panose="020B0604020202020204"/>
                </a:rPr>
                <a:t>Competition (Prezi 2019).</a:t>
              </a:r>
              <a:endParaRPr sz="2100" b="0" i="0" u="none" strike="noStrike" cap="none">
                <a:solidFill>
                  <a:schemeClr val="lt1"/>
                </a:solidFill>
                <a:latin typeface="Arial" panose="020B0604020202020204"/>
                <a:ea typeface="Arial" panose="020B0604020202020204"/>
                <a:cs typeface="Arial" panose="020B0604020202020204"/>
                <a:sym typeface="Arial" panose="020B0604020202020204"/>
              </a:endParaRPr>
            </a:p>
          </p:txBody>
        </p:sp>
      </p:grpSp>
      <p:pic>
        <p:nvPicPr>
          <p:cNvPr id="470" name="Google Shape;470;p58"/>
          <p:cNvPicPr preferRelativeResize="0"/>
          <p:nvPr/>
        </p:nvPicPr>
        <p:blipFill rotWithShape="1">
          <a:blip r:embed="rId4"/>
          <a:srcRect/>
          <a:stretch>
            <a:fillRect/>
          </a:stretch>
        </p:blipFill>
        <p:spPr>
          <a:xfrm>
            <a:off x="8416651" y="0"/>
            <a:ext cx="714649" cy="742950"/>
          </a:xfrm>
          <a:prstGeom prst="rect">
            <a:avLst/>
          </a:prstGeom>
          <a:noFill/>
          <a:ln>
            <a:noFill/>
          </a:ln>
        </p:spPr>
      </p:pic>
      <p:sp>
        <p:nvSpPr>
          <p:cNvPr id="471" name="Google Shape;471;p58"/>
          <p:cNvSpPr/>
          <p:nvPr/>
        </p:nvSpPr>
        <p:spPr>
          <a:xfrm>
            <a:off x="939634" y="960323"/>
            <a:ext cx="859531" cy="30777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GB" sz="1400" b="0" i="0" u="none" strike="noStrike" cap="none">
                <a:solidFill>
                  <a:srgbClr val="000000"/>
                </a:solidFill>
                <a:highlight>
                  <a:srgbClr val="00FF00"/>
                </a:highlight>
                <a:latin typeface="Arial" panose="020B0604020202020204"/>
                <a:ea typeface="Arial" panose="020B0604020202020204"/>
                <a:cs typeface="Arial" panose="020B0604020202020204"/>
                <a:sym typeface="Arial" panose="020B0604020202020204"/>
              </a:rPr>
              <a:t>Threat</a:t>
            </a:r>
            <a:r>
              <a:rPr lang="en-GB" sz="1400" b="0" i="0" u="none" strike="noStrike" cap="none">
                <a:solidFill>
                  <a:srgbClr val="000000"/>
                </a:solidFill>
                <a:latin typeface="Arial" panose="020B0604020202020204"/>
                <a:ea typeface="Arial" panose="020B0604020202020204"/>
                <a:cs typeface="Arial" panose="020B0604020202020204"/>
                <a:sym typeface="Arial" panose="020B0604020202020204"/>
              </a:rPr>
              <a:t>: -</a:t>
            </a:r>
            <a:endParaRPr lang="en-GB"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1">
            <a:alphaModFix amt="51000"/>
          </a:blip>
          <a:stretch>
            <a:fillRect/>
          </a:stretch>
        </a:blipFill>
        <a:effectLst/>
      </p:bgPr>
    </p:bg>
    <p:spTree>
      <p:nvGrpSpPr>
        <p:cNvPr id="475" name="Shape 475"/>
        <p:cNvGrpSpPr/>
        <p:nvPr/>
      </p:nvGrpSpPr>
      <p:grpSpPr>
        <a:xfrm>
          <a:off x="0" y="0"/>
          <a:ext cx="0" cy="0"/>
          <a:chOff x="0" y="0"/>
          <a:chExt cx="0" cy="0"/>
        </a:xfrm>
      </p:grpSpPr>
      <p:sp>
        <p:nvSpPr>
          <p:cNvPr id="476" name="Google Shape;476;p59"/>
          <p:cNvSpPr txBox="1"/>
          <p:nvPr/>
        </p:nvSpPr>
        <p:spPr>
          <a:xfrm>
            <a:off x="454542" y="755868"/>
            <a:ext cx="8234916" cy="3631763"/>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None/>
            </a:pPr>
            <a:r>
              <a:rPr lang="en-GB" sz="11500" b="0" i="0" u="none" strike="noStrike" cap="none">
                <a:solidFill>
                  <a:schemeClr val="dk1"/>
                </a:solidFill>
                <a:latin typeface="Courgette" panose="02000603070400060004"/>
                <a:ea typeface="Courgette" panose="02000603070400060004"/>
                <a:cs typeface="Courgette" panose="02000603070400060004"/>
                <a:sym typeface="Courgette" panose="02000603070400060004"/>
              </a:rPr>
              <a:t>That’s all Folks! </a:t>
            </a:r>
            <a:endParaRPr lang="en-GB" sz="11500" b="0" i="0" u="none" strike="noStrike" cap="none">
              <a:solidFill>
                <a:schemeClr val="dk1"/>
              </a:solidFill>
              <a:latin typeface="Courgette" panose="02000603070400060004"/>
              <a:ea typeface="Courgette" panose="02000603070400060004"/>
              <a:cs typeface="Courgette" panose="02000603070400060004"/>
              <a:sym typeface="Courgette" panose="02000603070400060004"/>
            </a:endParaRPr>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p:nvPr>
            <p:ph type="ctrTitle"/>
          </p:nvPr>
        </p:nvSpPr>
        <p:spPr>
          <a:xfrm>
            <a:off x="311785" y="839470"/>
            <a:ext cx="8520430" cy="4114165"/>
          </a:xfrm>
        </p:spPr>
        <p:txBody>
          <a:bodyPr/>
          <a:p>
            <a:r>
              <a:rPr lang="en-GB" altLang="en-US" sz="1200" b="1"/>
              <a:t>John Lewis &amp; Partnership Presentation</a:t>
            </a:r>
            <a:br>
              <a:rPr lang="en-GB" altLang="en-US" sz="1200" b="1"/>
            </a:br>
            <a:r>
              <a:rPr lang="en-GB" altLang="en-US" sz="1200" b="1"/>
              <a:t>Shahida Miah 1710331</a:t>
            </a:r>
            <a:br>
              <a:rPr lang="en-GB" altLang="en-US" sz="1200" b="1"/>
            </a:br>
            <a:br>
              <a:rPr lang="en-GB" altLang="en-US" sz="1200"/>
            </a:br>
            <a:r>
              <a:rPr lang="en-GB" altLang="en-US" sz="1200"/>
              <a:t>Good morning, as you know my name is Shahida and I will be analysing all the information compiled regarding John Lewis CRM system applying it to the SWOT. Starting off with strengths, Aleha found one of the points being: -</a:t>
            </a:r>
            <a:br>
              <a:rPr lang="en-GB" altLang="en-US" sz="1200"/>
            </a:br>
            <a:r>
              <a:rPr lang="en-GB" altLang="en-US" sz="1200"/>
              <a:t>•	Increased Customer Engagement and Loyalty (Decision Marketing 2017).</a:t>
            </a:r>
            <a:br>
              <a:rPr lang="en-GB" altLang="en-US" sz="1200"/>
            </a:br>
            <a:r>
              <a:rPr lang="en-GB" altLang="en-US" sz="1200"/>
              <a:t>According to Vizard (2015), a research firm Fast.MAP found in a study that loyalty and reward schemes is a popular method used for customers such as Tesco Clubcard and Nectar points that accumulate vouchers. However, John Lewis offer loyalty differently to other organisations by giving customer experiences such as, invites to events and free tea and cakes, sometimes even exclusive access to clearance sales, this method increases customer engagement.</a:t>
            </a:r>
            <a:br>
              <a:rPr lang="en-GB" altLang="en-US" sz="1200"/>
            </a:br>
            <a:r>
              <a:rPr lang="en-GB" altLang="en-US" sz="1200"/>
              <a:t>Another strength found by Aleha is: -</a:t>
            </a:r>
            <a:br>
              <a:rPr lang="en-GB" altLang="en-US" sz="1200"/>
            </a:br>
            <a:br>
              <a:rPr lang="en-GB" altLang="en-US" sz="1200"/>
            </a:br>
            <a:r>
              <a:rPr lang="en-GB" altLang="en-US" sz="1200"/>
              <a:t>•	Better understanding about customer needs (Preez 2014).</a:t>
            </a:r>
            <a:br>
              <a:rPr lang="en-GB" altLang="en-US" sz="1200"/>
            </a:br>
            <a:r>
              <a:rPr lang="en-GB" altLang="en-US" sz="1200"/>
              <a:t>In 2010, Smarta (2019) explained that a documentary called ‘Inside John Lewis’ displayed the good customer service and was even voted as the Britain’s favourite retailer. Also, by giving all the employees partnership of the business giving a profit share encourages the employees to feel valued and fulfil the customer needs.</a:t>
            </a:r>
            <a:br>
              <a:rPr lang="en-GB" altLang="en-US" sz="1200"/>
            </a:br>
            <a:r>
              <a:rPr lang="en-GB" altLang="en-US" sz="1200"/>
              <a:t>Sumee has found several strengths such as: -</a:t>
            </a:r>
            <a:br>
              <a:rPr lang="en-GB" altLang="en-US" sz="1200"/>
            </a:br>
            <a:br>
              <a:rPr lang="en-GB" altLang="en-US" sz="1200"/>
            </a:br>
            <a:r>
              <a:rPr lang="en-GB" altLang="en-US" sz="1200"/>
              <a:t>•	The company created additional features for ’My John Lewis’ app, for customers to use phones instead of loyalty cards (Hammett 2018).</a:t>
            </a:r>
            <a:br>
              <a:rPr lang="en-GB" altLang="en-US" sz="1200"/>
            </a:br>
            <a:r>
              <a:rPr lang="en-GB" altLang="en-US" sz="1200"/>
              <a:t>•	Produced a Christmas campaign creating awareness for their brand (Hammett 2018).</a:t>
            </a:r>
            <a:br>
              <a:rPr lang="en-GB" altLang="en-US" sz="1200"/>
            </a:br>
            <a:r>
              <a:rPr lang="en-GB" altLang="en-US" sz="1200"/>
              <a:t>•	High quality products and customer services (Trust Pilot 2019).</a:t>
            </a:r>
            <a:br>
              <a:rPr lang="en-GB" altLang="en-US" sz="1200"/>
            </a:br>
            <a:r>
              <a:rPr lang="en-GB" altLang="en-US" sz="1200"/>
              <a:t>•	Partnered up with Waitrose to increase sales, performance and customer relation (John Lewis and Partners 2019)</a:t>
            </a:r>
            <a:br>
              <a:rPr lang="en-GB" altLang="en-US" sz="1200"/>
            </a:br>
            <a:endParaRPr lang="en-GB" altLang="en-US" sz="1200"/>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p:nvPr>
            <p:ph type="ctrTitle"/>
          </p:nvPr>
        </p:nvSpPr>
        <p:spPr>
          <a:xfrm>
            <a:off x="311785" y="248285"/>
            <a:ext cx="8520430" cy="4016375"/>
          </a:xfrm>
        </p:spPr>
        <p:txBody>
          <a:bodyPr/>
          <a:p>
            <a:pPr algn="ctr"/>
            <a:r>
              <a:rPr lang="en-GB" altLang="en-US" sz="1200"/>
              <a:t>The strengths complied by Naz is that </a:t>
            </a:r>
            <a:br>
              <a:rPr lang="en-GB" altLang="en-US" sz="1200"/>
            </a:br>
            <a:br>
              <a:rPr lang="en-GB" altLang="en-US" sz="1200"/>
            </a:br>
            <a:r>
              <a:rPr lang="en-GB" altLang="en-US" sz="1200"/>
              <a:t>•	John Lewis provide a range of services as well as products of various sectors.</a:t>
            </a:r>
            <a:br>
              <a:rPr lang="en-GB" altLang="en-US" sz="1200"/>
            </a:br>
            <a:r>
              <a:rPr lang="en-GB" altLang="en-US" sz="1200"/>
              <a:t>•	They use different distributing channels to cater to customers.</a:t>
            </a:r>
            <a:br>
              <a:rPr lang="en-GB" altLang="en-US" sz="1200"/>
            </a:br>
            <a:r>
              <a:rPr lang="en-GB" altLang="en-US" sz="1200"/>
              <a:t>•	They offer a price match promise (MBA Skool 2019).</a:t>
            </a:r>
            <a:br>
              <a:rPr lang="en-GB" altLang="en-US" sz="1200"/>
            </a:br>
            <a:br>
              <a:rPr lang="en-GB" altLang="en-US" sz="1200"/>
            </a:br>
            <a:r>
              <a:rPr lang="en-GB" altLang="en-US" sz="1200"/>
              <a:t>	Also, with my further research I have found some strengths to be: -</a:t>
            </a:r>
            <a:br>
              <a:rPr lang="en-GB" altLang="en-US" sz="1200"/>
            </a:br>
            <a:r>
              <a:rPr lang="en-GB" altLang="en-US" sz="1200"/>
              <a:t>•	Strong presence online with strong brand (Dudoviskiy 2012).</a:t>
            </a:r>
            <a:br>
              <a:rPr lang="en-GB" altLang="en-US" sz="1200"/>
            </a:br>
            <a:r>
              <a:rPr lang="en-GB" altLang="en-US" sz="1200"/>
              <a:t>According to Preez (2015), John Lewis was classed as the most-liked brand and had an increase in profits on the click-and-collect online sales getting the multi-channel right understanding the customers shopping habits.</a:t>
            </a:r>
            <a:br>
              <a:rPr lang="en-GB" altLang="en-US" sz="1200"/>
            </a:br>
            <a:r>
              <a:rPr lang="en-GB" altLang="en-US" sz="1200"/>
              <a:t>John Lewis do have some weaknesses; these are highlighted by Aleha to be as: - </a:t>
            </a:r>
            <a:br>
              <a:rPr lang="en-GB" altLang="en-US" sz="1200"/>
            </a:br>
            <a:r>
              <a:rPr lang="en-GB" altLang="en-US" sz="1200"/>
              <a:t>•	Can’t use loyalty cards in airports and opticians (Preez 2014).</a:t>
            </a:r>
            <a:br>
              <a:rPr lang="en-GB" altLang="en-US" sz="1200"/>
            </a:br>
            <a:r>
              <a:rPr lang="en-GB" altLang="en-US" sz="1200"/>
              <a:t>In my research I have found that: -</a:t>
            </a:r>
            <a:br>
              <a:rPr lang="en-GB" altLang="en-US" sz="1200"/>
            </a:br>
            <a:r>
              <a:rPr lang="en-GB" altLang="en-US" sz="1200"/>
              <a:t>•	John Lewis had to cut prices to match competitors (The Economist, 2012 Cited by Rodrigo, 2012).</a:t>
            </a:r>
            <a:br>
              <a:rPr lang="en-GB" altLang="en-US" sz="1200"/>
            </a:br>
            <a:r>
              <a:rPr lang="en-GB" altLang="en-US" sz="1200"/>
              <a:t>According to Plummer (2018), a John Lewis spokesperson had said if the same product is cheaper than the item would be refunded with the difference. This include any discounts or promotion offered by competitors. </a:t>
            </a:r>
            <a:br>
              <a:rPr lang="en-GB" altLang="en-US" sz="1200"/>
            </a:br>
            <a:r>
              <a:rPr lang="en-GB" altLang="en-US" sz="1200"/>
              <a:t>•	Challenges of consumer loyalty (Prezi 2019).</a:t>
            </a:r>
            <a:br>
              <a:rPr lang="en-GB" altLang="en-US" sz="1200"/>
            </a:br>
            <a:r>
              <a:rPr lang="en-GB" altLang="en-US" sz="1200"/>
              <a:t>By introducing a budget line and cutting cost, as many customers go to John Lewis and Waitrose for the better quality which keeps customers loyal. With the budget line makes customers question the quality. </a:t>
            </a:r>
            <a:endParaRPr lang="en-GB" altLang="en-US" sz="1200"/>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p:nvPr>
            <p:ph type="ctrTitle"/>
          </p:nvPr>
        </p:nvSpPr>
        <p:spPr>
          <a:xfrm>
            <a:off x="311785" y="378460"/>
            <a:ext cx="8520430" cy="4643120"/>
          </a:xfrm>
        </p:spPr>
        <p:txBody>
          <a:bodyPr/>
          <a:p>
            <a:r>
              <a:rPr lang="en-GB" altLang="en-US" sz="1200"/>
              <a:t>Now looking at the opportunities John Lewis face, I have found that John Lewis can have: -</a:t>
            </a:r>
            <a:br>
              <a:rPr lang="en-GB" altLang="en-US" sz="1200"/>
            </a:br>
            <a:r>
              <a:rPr lang="en-GB" altLang="en-US" sz="1200"/>
              <a:t>•	Expansion to other countries (Dudoviskiy 2012).</a:t>
            </a:r>
            <a:br>
              <a:rPr lang="en-GB" altLang="en-US" sz="1200"/>
            </a:br>
            <a:r>
              <a:rPr lang="en-GB" altLang="en-US" sz="1200"/>
              <a:t>Although John Lewis deliver to around 38 countries worldwide for a good price explained, John Lewis and Partners (2019), to customers who cannot access the retail shops within their countries, having a store located within the international base can improve on the CRM system. According to Doofinder (2019), a physical shop can attract new customers and does not break the physical barrier. Operating internationally online means that the employees who are also the internal stakeholders will have to work long hours with no holidays or closing time. By expanding internationally, customers can see the products and give the opportunity to employees to promote loyalty. The interaction between a company and customers can improve business relationship. </a:t>
            </a:r>
            <a:br>
              <a:rPr lang="en-GB" altLang="en-US" sz="1200"/>
            </a:br>
            <a:r>
              <a:rPr lang="en-GB" altLang="en-US" sz="1200"/>
              <a:t>For John Lewis to further engage with the customers who are also the external stakeholder, is by enhancing the opportunity of: -</a:t>
            </a:r>
            <a:br>
              <a:rPr lang="en-GB" altLang="en-US" sz="1200"/>
            </a:br>
            <a:r>
              <a:rPr lang="en-GB" altLang="en-US" sz="1200"/>
              <a:t>•	Designing trendy clothes for younger customers (Prezi 2019).</a:t>
            </a:r>
            <a:br>
              <a:rPr lang="en-GB" altLang="en-US" sz="1200"/>
            </a:br>
            <a:r>
              <a:rPr lang="en-GB" altLang="en-US" sz="1200"/>
              <a:t>Another opportunity is: -</a:t>
            </a:r>
            <a:br>
              <a:rPr lang="en-GB" altLang="en-US" sz="1200"/>
            </a:br>
            <a:r>
              <a:rPr lang="en-GB" altLang="en-US" sz="1200"/>
              <a:t>•	Expansion into other market (Prezi 2019).</a:t>
            </a:r>
            <a:br>
              <a:rPr lang="en-GB" altLang="en-US" sz="1200"/>
            </a:br>
            <a:r>
              <a:rPr lang="en-GB" altLang="en-US" sz="1200"/>
              <a:t>John Lewis can offer personal finance explained Prezi (2019), the company already offer credit cards which is quite popular but offering insurances can increase profits. This also helps with external stakeholder which is the society. According to Policy Expert (2019), insurances supports the society as well as the economy. </a:t>
            </a:r>
            <a:br>
              <a:rPr lang="en-GB" altLang="en-US" sz="1200"/>
            </a:br>
            <a:r>
              <a:rPr lang="en-GB" altLang="en-US" sz="1200"/>
              <a:t>Aleha has also highlighted some threats that John Lewis CRM system face which are: -</a:t>
            </a:r>
            <a:br>
              <a:rPr lang="en-GB" altLang="en-US" sz="1200"/>
            </a:br>
            <a:r>
              <a:rPr lang="en-GB" altLang="en-US" sz="1200"/>
              <a:t>•	Cyber Intrusion and increase in cost for security (Toby 2017).</a:t>
            </a:r>
            <a:br>
              <a:rPr lang="en-GB" altLang="en-US" sz="1200"/>
            </a:br>
            <a:r>
              <a:rPr lang="en-GB" altLang="en-US" sz="1200"/>
              <a:t>Paul Coby (2017) has guided the investments in technology within the partnership since 2010. He also admitted to cyber intrusion along with increase in budget for security to tackle the cyber threats. The company currently have a cyber security director with 2,500 people working on the IT team including third parties. </a:t>
            </a:r>
            <a:br>
              <a:rPr lang="en-GB" altLang="en-US" sz="1200"/>
            </a:br>
            <a:r>
              <a:rPr lang="en-GB" altLang="en-US" sz="1200"/>
              <a:t>How to combat these threats can be done as explained by Sundaresan (2019), is by assigning the responsibility of risk management and establishing the organisations tolerance and monitoring on regular basis. The investment for extra security should be utilised by assessing current security controls which include, TECHNOLOGY, PROCESS and PEOPLE also reviewing by performing an architectural programme. </a:t>
            </a:r>
            <a:endParaRPr lang="en-GB" altLang="en-US" sz="1200"/>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p:nvPr>
            <p:ph type="ctrTitle"/>
          </p:nvPr>
        </p:nvSpPr>
        <p:spPr>
          <a:xfrm>
            <a:off x="311785" y="240030"/>
            <a:ext cx="8520430" cy="3926840"/>
          </a:xfrm>
        </p:spPr>
        <p:txBody>
          <a:bodyPr/>
          <a:p>
            <a:r>
              <a:rPr lang="en-GB" altLang="en-US" sz="1200"/>
              <a:t>In my own research I have found threats to be: -</a:t>
            </a:r>
            <a:br>
              <a:rPr lang="en-GB" altLang="en-US" sz="1200"/>
            </a:br>
            <a:r>
              <a:rPr lang="en-GB" altLang="en-US" sz="1200"/>
              <a:t>•	Lack of leadership (Prezi 2019).</a:t>
            </a:r>
            <a:br>
              <a:rPr lang="en-GB" altLang="en-US" sz="1200"/>
            </a:br>
            <a:r>
              <a:rPr lang="en-GB" altLang="en-US" sz="1200"/>
              <a:t>The partnership structure can be a problem explained Prezi (2019), as if all the shareholders opposed the managing body then the organisation can be left without a leader and also a risk of possible takeover bid if shareholder decide to sell their share leaving the controlling shareholders becoming minority shareholders. </a:t>
            </a:r>
            <a:br>
              <a:rPr lang="en-GB" altLang="en-US" sz="1200"/>
            </a:br>
            <a:r>
              <a:rPr lang="en-GB" altLang="en-US" sz="1200"/>
              <a:t>How to combat this situation? Well according to Fast Company (2014), direct communication avoids muddled message. John Lewis can surround themselves with forward thinkers and be ready for any changes. Inspire and influence, show each other that they are a people’s person and create a community to create a healthy eco system. </a:t>
            </a:r>
            <a:br>
              <a:rPr lang="en-GB" altLang="en-US" sz="1200"/>
            </a:br>
            <a:r>
              <a:rPr lang="en-GB" altLang="en-US" sz="1200"/>
              <a:t>Finally, the last threat I found is: -</a:t>
            </a:r>
            <a:br>
              <a:rPr lang="en-GB" altLang="en-US" sz="1200"/>
            </a:br>
            <a:r>
              <a:rPr lang="en-GB" altLang="en-US" sz="1200"/>
              <a:t>•	Competition (Prezi (2019).</a:t>
            </a:r>
            <a:br>
              <a:rPr lang="en-GB" altLang="en-US" sz="1200"/>
            </a:br>
            <a:r>
              <a:rPr lang="en-GB" altLang="en-US" sz="1200"/>
              <a:t>John Lewis competitors offer same products and services, the only value that can be added is customer service which also can be replicated. According to Sheetrit (2017), John Lewis can overcome this threat by offering uniqueness and building their own niche. John Lewis can also try to get their prices right by learning what the competitors are offering. The company can offer regular innovation which can improve customer service.</a:t>
            </a:r>
            <a:br>
              <a:rPr lang="en-GB" altLang="en-US" sz="1200"/>
            </a:br>
            <a:endParaRPr lang="en-GB" altLang="en-US" sz="1200"/>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p:nvPr>
            <p:ph type="ctrTitle"/>
          </p:nvPr>
        </p:nvSpPr>
        <p:spPr>
          <a:xfrm>
            <a:off x="311785" y="377825"/>
            <a:ext cx="8520430" cy="4469130"/>
          </a:xfrm>
        </p:spPr>
        <p:txBody>
          <a:bodyPr/>
          <a:p>
            <a:r>
              <a:rPr lang="en-GB" altLang="en-US" sz="1200"/>
              <a:t>Doofinder. (2019), Physical Store VS Online Shop: Advantages and Disadvantages, [Online]. Available: https://www.doofinder.com/en/blog/physical-store-vs-online-shop-advantages-and-disadvantages. [Accessed 26th May 2019]. </a:t>
            </a:r>
            <a:br>
              <a:rPr lang="en-GB" altLang="en-US" sz="1200"/>
            </a:br>
            <a:br>
              <a:rPr lang="en-GB" altLang="en-US" sz="1200"/>
            </a:br>
            <a:r>
              <a:rPr lang="en-GB" altLang="en-US" sz="1200"/>
              <a:t>Dudoviskiy, J. (2012), John Lewis SWOT Analysis, [Online]. Available: : https://resaerch methodology.net/john-lewis-swot-analysis/. [Accessed 25th May 2019].</a:t>
            </a:r>
            <a:br>
              <a:rPr lang="en-GB" altLang="en-US" sz="1200"/>
            </a:br>
            <a:r>
              <a:rPr lang="en-GB" altLang="en-US" sz="1200"/>
              <a:t> </a:t>
            </a:r>
            <a:br>
              <a:rPr lang="en-GB" altLang="en-US" sz="1200"/>
            </a:br>
            <a:r>
              <a:rPr lang="en-GB" altLang="en-US" sz="1200"/>
              <a:t>Fast Company. (2012), 5 Principles for Building Better Partnership, [Online]. Available: https://www.fastcompany.com/3025981/5-principles-for-building-better-partnerships. [Accessed 27th May 2019]. </a:t>
            </a:r>
            <a:br>
              <a:rPr lang="en-GB" altLang="en-US" sz="1200"/>
            </a:br>
            <a:br>
              <a:rPr lang="en-GB" altLang="en-US" sz="1200"/>
            </a:br>
            <a:r>
              <a:rPr lang="en-GB" altLang="en-US" sz="1200"/>
              <a:t>John Lewis and Partners. (2019), Customer Service, [Online]. Available: https://www.johnlewis.com/customer-services/delivery-information/international-delivery. [Accessed 26th May 2019]. </a:t>
            </a:r>
            <a:br>
              <a:rPr lang="en-GB" altLang="en-US" sz="1200"/>
            </a:br>
            <a:br>
              <a:rPr lang="en-GB" altLang="en-US" sz="1200"/>
            </a:br>
            <a:r>
              <a:rPr lang="en-GB" altLang="en-US" sz="1200"/>
              <a:t>Plummer, R. (2018), Is 'Never knowingly undersold' killing John Lewis? [Online]. Available: https://www.bbc.co.uk/news/business-45509122. [Accessed 26th May 2019]. </a:t>
            </a:r>
            <a:br>
              <a:rPr lang="en-GB" altLang="en-US" sz="1200"/>
            </a:br>
            <a:br>
              <a:rPr lang="en-GB" altLang="en-US" sz="1200"/>
            </a:br>
            <a:r>
              <a:rPr lang="en-GB" altLang="en-US" sz="1200"/>
              <a:t>Policy Expert. (2019), Are insurance companies good for society? [Online]. Available: https://blog.policyexpert.co.uk/insurance-revealed/insurance-companies-society/. [Accessed 26th May 2019]. </a:t>
            </a:r>
            <a:br>
              <a:rPr lang="en-GB" altLang="en-US" sz="1200"/>
            </a:br>
            <a:br>
              <a:rPr lang="en-GB" altLang="en-US" sz="1200"/>
            </a:br>
            <a:r>
              <a:rPr lang="en-GB" altLang="en-US" sz="1200"/>
              <a:t>Preez, D.D. (2015), John Lewis' digital investments pay off as it reports strong online Christmas sales, [Online]. Available: https://diginomica.com/john-lewis-digital-investments-pay-off-reports-strong-online-christmas-sales. [Accessed 26th May 2019]. </a:t>
            </a:r>
            <a:br>
              <a:rPr lang="en-GB" altLang="en-US" sz="1200"/>
            </a:br>
            <a:br>
              <a:rPr lang="en-GB" altLang="en-US" sz="1200"/>
            </a:br>
            <a:r>
              <a:rPr lang="en-GB" altLang="en-US" sz="1200"/>
              <a:t>Prezi. (2019), SWOT, [Online]. Available: https://prezi.com/esvopbivwznn/environmental-analysis-of-john-lewis/. [Accessed 26th May 2019]. </a:t>
            </a:r>
            <a:endParaRPr lang="en-GB" altLang="en-US" sz="1200"/>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p:nvPr>
            <p:ph type="ctrTitle"/>
          </p:nvPr>
        </p:nvSpPr>
        <p:spPr>
          <a:xfrm>
            <a:off x="311785" y="744855"/>
            <a:ext cx="8520430" cy="3225800"/>
          </a:xfrm>
        </p:spPr>
        <p:txBody>
          <a:bodyPr/>
          <a:p>
            <a:r>
              <a:rPr lang="en-GB" altLang="en-US" sz="1200"/>
              <a:t>Rodrigo. (2012), Swot Analysis of John Lewis Partnership, [Online]. Available: https://writepass.com/journal/2012/10/swot-analysis-and-porters-5-forces-analyses-of-john-lewis-partnership/. [Accessed 26th May 2019]. </a:t>
            </a:r>
            <a:br>
              <a:rPr lang="en-GB" altLang="en-US" sz="1200"/>
            </a:br>
            <a:br>
              <a:rPr lang="en-GB" altLang="en-US" sz="1200"/>
            </a:br>
            <a:r>
              <a:rPr lang="en-GB" altLang="en-US" sz="1200"/>
              <a:t>Sheetrit, G. (2017), Make Innovation your New BFF and 4 Other ways to Beat the Competition, [Online]. Available: https://www.business.com/articles/5-ways-to-beat-competition/. [Accessed 27th May 2019].  </a:t>
            </a:r>
            <a:br>
              <a:rPr lang="en-GB" altLang="en-US" sz="1200"/>
            </a:br>
            <a:br>
              <a:rPr lang="en-GB" altLang="en-US" sz="1200"/>
            </a:br>
            <a:r>
              <a:rPr lang="en-GB" altLang="en-US" sz="1200"/>
              <a:t>Smarta. (2019), Five lessons in customer service from John Lewis, [Online]. Available: http://www.smarta.com/advice/sales-and-marketing/sales/five-lessons-in-customer-service-from-john-lewis/. [Accessed 26th May 2019}. </a:t>
            </a:r>
            <a:br>
              <a:rPr lang="en-GB" altLang="en-US" sz="1200"/>
            </a:br>
            <a:br>
              <a:rPr lang="en-GB" altLang="en-US" sz="1200"/>
            </a:br>
            <a:r>
              <a:rPr lang="en-GB" altLang="en-US" sz="1200"/>
              <a:t>Sundaresan, B. (2019), Top 7 Tips for Improving Cyber Risk Management in 2019, [Online]. Available: https://www.alienvault.com/blogs/security-essentials/top-7-tips-for-improving-cyber-risk-management-in-2019. [Accessed 27th May 2019].</a:t>
            </a:r>
            <a:br>
              <a:rPr lang="en-GB" altLang="en-US" sz="1200"/>
            </a:br>
            <a:r>
              <a:rPr lang="en-GB" altLang="en-US" sz="1200"/>
              <a:t> </a:t>
            </a:r>
            <a:br>
              <a:rPr lang="en-GB" altLang="en-US" sz="1200"/>
            </a:br>
            <a:r>
              <a:rPr lang="en-GB" altLang="en-US" sz="1200"/>
              <a:t>Vizard, S. (2015), Three ways Brand can Learn from John Lewis’s Loyalty Success, [Online]. Available: https://www.marketingweek.com/2015/10/02/three-things-brands-can-learn-from-john-lewiss-loyalty-success/. [Accessed 26th May 2019]. </a:t>
            </a:r>
            <a:endParaRPr lang="en-GB" altLang="en-US" sz="1200"/>
          </a:p>
        </p:txBody>
      </p:sp>
    </p:spTree>
  </p:cSld>
  <p:clrMapOvr>
    <a:masterClrMapping/>
  </p:clrMapOvr>
  <mc:AlternateContent xmlns:mc="http://schemas.openxmlformats.org/markup-compatibility/2006">
    <mc:Choice xmlns:p14="http://schemas.microsoft.com/office/powerpoint/2010/main" Requires="p14">
      <p:transition spd="slow" p14:dur="2000">
        <p14:prism/>
      </p:transition>
    </mc:Choice>
    <mc:Fallback>
      <p:transition spd="slow">
        <p:fade/>
      </p:transition>
    </mc:Fallback>
  </mc:AlternateContent>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rop">
  <a:themeElements>
    <a:clrScheme name="Crop">
      <a:dk1>
        <a:srgbClr val="000000"/>
      </a:dk1>
      <a:lt1>
        <a:srgbClr val="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10717</Words>
  <Application>WPS Presentation</Application>
  <PresentationFormat/>
  <Paragraphs>76</Paragraphs>
  <Slides>14</Slides>
  <Notes>0</Notes>
  <HiddenSlides>0</HiddenSlides>
  <MMClips>0</MMClips>
  <ScaleCrop>false</ScaleCrop>
  <HeadingPairs>
    <vt:vector size="6" baseType="variant">
      <vt:variant>
        <vt:lpstr>已用的字体</vt:lpstr>
      </vt:variant>
      <vt:variant>
        <vt:i4>13</vt:i4>
      </vt:variant>
      <vt:variant>
        <vt:lpstr>主题</vt:lpstr>
      </vt:variant>
      <vt:variant>
        <vt:i4>3</vt:i4>
      </vt:variant>
      <vt:variant>
        <vt:lpstr>幻灯片标题</vt:lpstr>
      </vt:variant>
      <vt:variant>
        <vt:i4>14</vt:i4>
      </vt:variant>
    </vt:vector>
  </HeadingPairs>
  <TitlesOfParts>
    <vt:vector size="30" baseType="lpstr">
      <vt:lpstr>Arial</vt:lpstr>
      <vt:lpstr>SimSun</vt:lpstr>
      <vt:lpstr>Wingdings</vt:lpstr>
      <vt:lpstr>Arial</vt:lpstr>
      <vt:lpstr>Libre Franklin</vt:lpstr>
      <vt:lpstr>Aharoni</vt:lpstr>
      <vt:lpstr>Noto Sans Symbols</vt:lpstr>
      <vt:lpstr>Microsoft YaHei</vt:lpstr>
      <vt:lpstr>Arial Unicode MS</vt:lpstr>
      <vt:lpstr>Century Gothic</vt:lpstr>
      <vt:lpstr>Courgette</vt:lpstr>
      <vt:lpstr>Calibri</vt:lpstr>
      <vt:lpstr>Segoe Print</vt:lpstr>
      <vt:lpstr>Simple Light</vt:lpstr>
      <vt:lpstr>Simple Light</vt:lpstr>
      <vt:lpstr>Crop</vt:lpstr>
      <vt:lpstr>PowerPoint 演示文稿</vt:lpstr>
      <vt:lpstr>CUSTOMER RELATIONSHIP MANAGEMENT FOR JOHN LEWIS </vt:lpstr>
      <vt:lpstr>To Conclude with the SWOT </vt:lpstr>
      <vt:lpstr>SWOT Continued…...</vt:lpstr>
      <vt:lpstr>SWOT Continued…..</vt:lpstr>
      <vt:lpstr>SWOT Continued….</vt:lpstr>
      <vt:lpstr>Final Part of SWOT</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shahi</cp:lastModifiedBy>
  <cp:revision>1</cp:revision>
  <dcterms:created xsi:type="dcterms:W3CDTF">2019-06-11T11:55:59Z</dcterms:created>
  <dcterms:modified xsi:type="dcterms:W3CDTF">2019-06-11T11:55:59Z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2057-10.2.0.7646</vt:lpwstr>
  </property>
</Properties>
</file>