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sldIdLst>
    <p:sldId id="256" r:id="rId5"/>
    <p:sldId id="261" r:id="rId6"/>
    <p:sldId id="258" r:id="rId7"/>
    <p:sldId id="259"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42FCF4-2BD6-43FB-A3DA-753249F38F34}" v="19" dt="2023-12-06T23:56:06.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62" d="100"/>
          <a:sy n="62" d="100"/>
        </p:scale>
        <p:origin x="78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lison Cullen (2218746)" userId="a04e042b-16fa-42e6-92bf-532c1956e1ad" providerId="ADAL" clId="{B542FCF4-2BD6-43FB-A3DA-753249F38F34}"/>
    <pc:docChg chg="undo custSel addSld delSld modSld sldOrd">
      <pc:chgData name="Allison Cullen (2218746)" userId="a04e042b-16fa-42e6-92bf-532c1956e1ad" providerId="ADAL" clId="{B542FCF4-2BD6-43FB-A3DA-753249F38F34}" dt="2023-12-07T00:15:21.828" v="743" actId="313"/>
      <pc:docMkLst>
        <pc:docMk/>
      </pc:docMkLst>
      <pc:sldChg chg="addSp delSp modSp mod delDesignElem">
        <pc:chgData name="Allison Cullen (2218746)" userId="a04e042b-16fa-42e6-92bf-532c1956e1ad" providerId="ADAL" clId="{B542FCF4-2BD6-43FB-A3DA-753249F38F34}" dt="2023-12-07T00:15:21.828" v="743" actId="313"/>
        <pc:sldMkLst>
          <pc:docMk/>
          <pc:sldMk cId="1238528357" sldId="256"/>
        </pc:sldMkLst>
        <pc:spChg chg="mod">
          <ac:chgData name="Allison Cullen (2218746)" userId="a04e042b-16fa-42e6-92bf-532c1956e1ad" providerId="ADAL" clId="{B542FCF4-2BD6-43FB-A3DA-753249F38F34}" dt="2023-12-07T00:11:20.822" v="733" actId="122"/>
          <ac:spMkLst>
            <pc:docMk/>
            <pc:sldMk cId="1238528357" sldId="256"/>
            <ac:spMk id="2" creationId="{BB743039-984D-C9FE-A634-5BDB073E2C53}"/>
          </ac:spMkLst>
        </pc:spChg>
        <pc:spChg chg="mod">
          <ac:chgData name="Allison Cullen (2218746)" userId="a04e042b-16fa-42e6-92bf-532c1956e1ad" providerId="ADAL" clId="{B542FCF4-2BD6-43FB-A3DA-753249F38F34}" dt="2023-12-07T00:15:21.828" v="743" actId="313"/>
          <ac:spMkLst>
            <pc:docMk/>
            <pc:sldMk cId="1238528357" sldId="256"/>
            <ac:spMk id="3" creationId="{DAA5047E-210B-ED40-8524-C909E271B1CF}"/>
          </ac:spMkLst>
        </pc:spChg>
        <pc:spChg chg="mod ord">
          <ac:chgData name="Allison Cullen (2218746)" userId="a04e042b-16fa-42e6-92bf-532c1956e1ad" providerId="ADAL" clId="{B542FCF4-2BD6-43FB-A3DA-753249F38F34}" dt="2023-12-07T00:12:39.958" v="737" actId="120"/>
          <ac:spMkLst>
            <pc:docMk/>
            <pc:sldMk cId="1238528357" sldId="256"/>
            <ac:spMk id="30" creationId="{5A3543A4-F08D-4D8C-9773-79C09DC456FB}"/>
          </ac:spMkLst>
        </pc:spChg>
        <pc:spChg chg="mod ord">
          <ac:chgData name="Allison Cullen (2218746)" userId="a04e042b-16fa-42e6-92bf-532c1956e1ad" providerId="ADAL" clId="{B542FCF4-2BD6-43FB-A3DA-753249F38F34}" dt="2023-12-06T23:56:33.192" v="603" actId="26606"/>
          <ac:spMkLst>
            <pc:docMk/>
            <pc:sldMk cId="1238528357" sldId="256"/>
            <ac:spMk id="34" creationId="{4A8DB7F0-0917-4F6E-B25E-3279BBF5DF9C}"/>
          </ac:spMkLst>
        </pc:spChg>
        <pc:spChg chg="add del">
          <ac:chgData name="Allison Cullen (2218746)" userId="a04e042b-16fa-42e6-92bf-532c1956e1ad" providerId="ADAL" clId="{B542FCF4-2BD6-43FB-A3DA-753249F38F34}" dt="2023-12-04T10:55:33.013" v="265"/>
          <ac:spMkLst>
            <pc:docMk/>
            <pc:sldMk cId="1238528357" sldId="256"/>
            <ac:spMk id="41" creationId="{5A7802B6-FF37-40CF-A7E2-6F2A0D9A91EF}"/>
          </ac:spMkLst>
        </pc:spChg>
        <pc:picChg chg="add mod">
          <ac:chgData name="Allison Cullen (2218746)" userId="a04e042b-16fa-42e6-92bf-532c1956e1ad" providerId="ADAL" clId="{B542FCF4-2BD6-43FB-A3DA-753249F38F34}" dt="2023-12-07T00:13:16.186" v="742" actId="1076"/>
          <ac:picMkLst>
            <pc:docMk/>
            <pc:sldMk cId="1238528357" sldId="256"/>
            <ac:picMk id="5" creationId="{12FB83F3-34CB-3F99-807C-705FA8A74587}"/>
          </ac:picMkLst>
        </pc:picChg>
        <pc:picChg chg="del mod">
          <ac:chgData name="Allison Cullen (2218746)" userId="a04e042b-16fa-42e6-92bf-532c1956e1ad" providerId="ADAL" clId="{B542FCF4-2BD6-43FB-A3DA-753249F38F34}" dt="2023-11-27T02:45:14.984" v="89" actId="478"/>
          <ac:picMkLst>
            <pc:docMk/>
            <pc:sldMk cId="1238528357" sldId="256"/>
            <ac:picMk id="5" creationId="{AA9FFE01-B6FB-EBBB-2B01-0BF385ED84A8}"/>
          </ac:picMkLst>
        </pc:picChg>
        <pc:picChg chg="add del mod">
          <ac:chgData name="Allison Cullen (2218746)" userId="a04e042b-16fa-42e6-92bf-532c1956e1ad" providerId="ADAL" clId="{B542FCF4-2BD6-43FB-A3DA-753249F38F34}" dt="2023-12-06T23:56:40.627" v="604" actId="478"/>
          <ac:picMkLst>
            <pc:docMk/>
            <pc:sldMk cId="1238528357" sldId="256"/>
            <ac:picMk id="38" creationId="{5FE62C0F-2E6F-3546-6281-3FAE8CDD8D8C}"/>
          </ac:picMkLst>
        </pc:picChg>
      </pc:sldChg>
      <pc:sldChg chg="addSp delSp modSp del mod ord delDesignElem chgLayout">
        <pc:chgData name="Allison Cullen (2218746)" userId="a04e042b-16fa-42e6-92bf-532c1956e1ad" providerId="ADAL" clId="{B542FCF4-2BD6-43FB-A3DA-753249F38F34}" dt="2023-12-04T21:48:41.138" v="418" actId="2696"/>
        <pc:sldMkLst>
          <pc:docMk/>
          <pc:sldMk cId="3226879889" sldId="257"/>
        </pc:sldMkLst>
        <pc:spChg chg="add mod ord">
          <ac:chgData name="Allison Cullen (2218746)" userId="a04e042b-16fa-42e6-92bf-532c1956e1ad" providerId="ADAL" clId="{B542FCF4-2BD6-43FB-A3DA-753249F38F34}" dt="2023-12-04T21:42:43.878" v="413" actId="6264"/>
          <ac:spMkLst>
            <pc:docMk/>
            <pc:sldMk cId="3226879889" sldId="257"/>
            <ac:spMk id="2" creationId="{9A41B8C4-A4D3-001C-75F9-02CEB4B9C8B9}"/>
          </ac:spMkLst>
        </pc:spChg>
        <pc:spChg chg="mod">
          <ac:chgData name="Allison Cullen (2218746)" userId="a04e042b-16fa-42e6-92bf-532c1956e1ad" providerId="ADAL" clId="{B542FCF4-2BD6-43FB-A3DA-753249F38F34}" dt="2023-12-04T20:52:55.262" v="310" actId="20577"/>
          <ac:spMkLst>
            <pc:docMk/>
            <pc:sldMk cId="3226879889" sldId="257"/>
            <ac:spMk id="3" creationId="{06722FE7-D387-C7CB-1C6A-8EB5CC5FED47}"/>
          </ac:spMkLst>
        </pc:spChg>
        <pc:spChg chg="add mod ord">
          <ac:chgData name="Allison Cullen (2218746)" userId="a04e042b-16fa-42e6-92bf-532c1956e1ad" providerId="ADAL" clId="{B542FCF4-2BD6-43FB-A3DA-753249F38F34}" dt="2023-12-04T21:46:41.458" v="417" actId="20577"/>
          <ac:spMkLst>
            <pc:docMk/>
            <pc:sldMk cId="3226879889" sldId="257"/>
            <ac:spMk id="4" creationId="{1873B14B-E634-98FB-E60C-4E5C55681272}"/>
          </ac:spMkLst>
        </pc:spChg>
        <pc:spChg chg="del">
          <ac:chgData name="Allison Cullen (2218746)" userId="a04e042b-16fa-42e6-92bf-532c1956e1ad" providerId="ADAL" clId="{B542FCF4-2BD6-43FB-A3DA-753249F38F34}" dt="2023-12-04T21:37:16.500" v="412" actId="478"/>
          <ac:spMkLst>
            <pc:docMk/>
            <pc:sldMk cId="3226879889" sldId="257"/>
            <ac:spMk id="10" creationId="{01B9DAC8-714C-487B-8C97-2C36AA589C40}"/>
          </ac:spMkLst>
        </pc:spChg>
        <pc:spChg chg="del">
          <ac:chgData name="Allison Cullen (2218746)" userId="a04e042b-16fa-42e6-92bf-532c1956e1ad" providerId="ADAL" clId="{B542FCF4-2BD6-43FB-A3DA-753249F38F34}" dt="2023-12-04T21:37:16.500" v="412" actId="478"/>
          <ac:spMkLst>
            <pc:docMk/>
            <pc:sldMk cId="3226879889" sldId="257"/>
            <ac:spMk id="12" creationId="{B5B82EC0-51EE-4F2E-A087-D5223789A8DB}"/>
          </ac:spMkLst>
        </pc:spChg>
        <pc:spChg chg="del">
          <ac:chgData name="Allison Cullen (2218746)" userId="a04e042b-16fa-42e6-92bf-532c1956e1ad" providerId="ADAL" clId="{B542FCF4-2BD6-43FB-A3DA-753249F38F34}" dt="2023-12-04T21:37:16.500" v="412" actId="478"/>
          <ac:spMkLst>
            <pc:docMk/>
            <pc:sldMk cId="3226879889" sldId="257"/>
            <ac:spMk id="14" creationId="{7C41F5AD-86CF-4002-A24B-ED09D09239B3}"/>
          </ac:spMkLst>
        </pc:spChg>
        <pc:spChg chg="del">
          <ac:chgData name="Allison Cullen (2218746)" userId="a04e042b-16fa-42e6-92bf-532c1956e1ad" providerId="ADAL" clId="{B542FCF4-2BD6-43FB-A3DA-753249F38F34}" dt="2023-12-04T10:55:33.013" v="265"/>
          <ac:spMkLst>
            <pc:docMk/>
            <pc:sldMk cId="3226879889" sldId="257"/>
            <ac:spMk id="41" creationId="{3BCB5F6A-9EB0-40B0-9D13-3023E9A20508}"/>
          </ac:spMkLst>
        </pc:spChg>
        <pc:picChg chg="del">
          <ac:chgData name="Allison Cullen (2218746)" userId="a04e042b-16fa-42e6-92bf-532c1956e1ad" providerId="ADAL" clId="{B542FCF4-2BD6-43FB-A3DA-753249F38F34}" dt="2023-11-27T02:39:13.971" v="2" actId="478"/>
          <ac:picMkLst>
            <pc:docMk/>
            <pc:sldMk cId="3226879889" sldId="257"/>
            <ac:picMk id="23" creationId="{4745F02A-CF93-BDB1-4132-1777B3CE796A}"/>
          </ac:picMkLst>
        </pc:picChg>
      </pc:sldChg>
      <pc:sldChg chg="addSp delSp modSp mod delDesignElem">
        <pc:chgData name="Allison Cullen (2218746)" userId="a04e042b-16fa-42e6-92bf-532c1956e1ad" providerId="ADAL" clId="{B542FCF4-2BD6-43FB-A3DA-753249F38F34}" dt="2023-12-06T16:35:53.040" v="561" actId="27636"/>
        <pc:sldMkLst>
          <pc:docMk/>
          <pc:sldMk cId="2935576443" sldId="258"/>
        </pc:sldMkLst>
        <pc:spChg chg="mod ord">
          <ac:chgData name="Allison Cullen (2218746)" userId="a04e042b-16fa-42e6-92bf-532c1956e1ad" providerId="ADAL" clId="{B542FCF4-2BD6-43FB-A3DA-753249F38F34}" dt="2023-12-04T20:47:58.182" v="280" actId="26606"/>
          <ac:spMkLst>
            <pc:docMk/>
            <pc:sldMk cId="2935576443" sldId="258"/>
            <ac:spMk id="3" creationId="{5F94D878-22EB-7C27-3BA2-56F730E11375}"/>
          </ac:spMkLst>
        </pc:spChg>
        <pc:spChg chg="add mod">
          <ac:chgData name="Allison Cullen (2218746)" userId="a04e042b-16fa-42e6-92bf-532c1956e1ad" providerId="ADAL" clId="{B542FCF4-2BD6-43FB-A3DA-753249F38F34}" dt="2023-12-06T16:35:53.040" v="561" actId="27636"/>
          <ac:spMkLst>
            <pc:docMk/>
            <pc:sldMk cId="2935576443" sldId="258"/>
            <ac:spMk id="4" creationId="{044B8BCC-625A-A741-3125-B06BC39165E8}"/>
          </ac:spMkLst>
        </pc:spChg>
        <pc:spChg chg="del">
          <ac:chgData name="Allison Cullen (2218746)" userId="a04e042b-16fa-42e6-92bf-532c1956e1ad" providerId="ADAL" clId="{B542FCF4-2BD6-43FB-A3DA-753249F38F34}" dt="2023-12-04T10:55:33.013" v="265"/>
          <ac:spMkLst>
            <pc:docMk/>
            <pc:sldMk cId="2935576443" sldId="258"/>
            <ac:spMk id="21" creationId="{EB6743CF-E74B-4A3C-A785-599069DB89DF}"/>
          </ac:spMkLst>
        </pc:spChg>
        <pc:spChg chg="add del">
          <ac:chgData name="Allison Cullen (2218746)" userId="a04e042b-16fa-42e6-92bf-532c1956e1ad" providerId="ADAL" clId="{B542FCF4-2BD6-43FB-A3DA-753249F38F34}" dt="2023-12-06T14:27:49.742" v="460" actId="26606"/>
          <ac:spMkLst>
            <pc:docMk/>
            <pc:sldMk cId="2935576443" sldId="258"/>
            <ac:spMk id="23" creationId="{4600514D-20FB-4559-97DC-D1DC39E6C3DE}"/>
          </ac:spMkLst>
        </pc:spChg>
        <pc:spChg chg="add del">
          <ac:chgData name="Allison Cullen (2218746)" userId="a04e042b-16fa-42e6-92bf-532c1956e1ad" providerId="ADAL" clId="{B542FCF4-2BD6-43FB-A3DA-753249F38F34}" dt="2023-12-06T14:27:49.742" v="460" actId="26606"/>
          <ac:spMkLst>
            <pc:docMk/>
            <pc:sldMk cId="2935576443" sldId="258"/>
            <ac:spMk id="25" creationId="{266F638A-E405-4AC0-B984-72E5813B0DD1}"/>
          </ac:spMkLst>
        </pc:spChg>
        <pc:spChg chg="add del">
          <ac:chgData name="Allison Cullen (2218746)" userId="a04e042b-16fa-42e6-92bf-532c1956e1ad" providerId="ADAL" clId="{B542FCF4-2BD6-43FB-A3DA-753249F38F34}" dt="2023-12-06T14:27:49.742" v="460" actId="26606"/>
          <ac:spMkLst>
            <pc:docMk/>
            <pc:sldMk cId="2935576443" sldId="258"/>
            <ac:spMk id="31" creationId="{27B538D5-95DB-47ED-9CB4-34AE5BF78E6B}"/>
          </ac:spMkLst>
        </pc:spChg>
        <pc:spChg chg="add del">
          <ac:chgData name="Allison Cullen (2218746)" userId="a04e042b-16fa-42e6-92bf-532c1956e1ad" providerId="ADAL" clId="{B542FCF4-2BD6-43FB-A3DA-753249F38F34}" dt="2023-12-06T14:27:49.742" v="460" actId="26606"/>
          <ac:spMkLst>
            <pc:docMk/>
            <pc:sldMk cId="2935576443" sldId="258"/>
            <ac:spMk id="32" creationId="{8DF4D7F6-81B5-452A-9CE6-76D81F91D41B}"/>
          </ac:spMkLst>
        </pc:spChg>
        <pc:spChg chg="add del">
          <ac:chgData name="Allison Cullen (2218746)" userId="a04e042b-16fa-42e6-92bf-532c1956e1ad" providerId="ADAL" clId="{B542FCF4-2BD6-43FB-A3DA-753249F38F34}" dt="2023-12-06T16:10:27.603" v="510" actId="26606"/>
          <ac:spMkLst>
            <pc:docMk/>
            <pc:sldMk cId="2935576443" sldId="258"/>
            <ac:spMk id="50" creationId="{BDDE9CD4-0E0A-4129-8689-A89C4E9A666D}"/>
          </ac:spMkLst>
        </pc:spChg>
        <pc:spChg chg="add del">
          <ac:chgData name="Allison Cullen (2218746)" userId="a04e042b-16fa-42e6-92bf-532c1956e1ad" providerId="ADAL" clId="{B542FCF4-2BD6-43FB-A3DA-753249F38F34}" dt="2023-12-06T16:15:58.974" v="524" actId="26606"/>
          <ac:spMkLst>
            <pc:docMk/>
            <pc:sldMk cId="2935576443" sldId="258"/>
            <ac:spMk id="79" creationId="{3BCB5F6A-9EB0-40B0-9D13-3023E9A20508}"/>
          </ac:spMkLst>
        </pc:spChg>
        <pc:spChg chg="add">
          <ac:chgData name="Allison Cullen (2218746)" userId="a04e042b-16fa-42e6-92bf-532c1956e1ad" providerId="ADAL" clId="{B542FCF4-2BD6-43FB-A3DA-753249F38F34}" dt="2023-12-06T16:15:58.974" v="524" actId="26606"/>
          <ac:spMkLst>
            <pc:docMk/>
            <pc:sldMk cId="2935576443" sldId="258"/>
            <ac:spMk id="96" creationId="{8DF4D7F6-81B5-452A-9CE6-76D81F91D41B}"/>
          </ac:spMkLst>
        </pc:spChg>
        <pc:spChg chg="add">
          <ac:chgData name="Allison Cullen (2218746)" userId="a04e042b-16fa-42e6-92bf-532c1956e1ad" providerId="ADAL" clId="{B542FCF4-2BD6-43FB-A3DA-753249F38F34}" dt="2023-12-06T16:15:58.974" v="524" actId="26606"/>
          <ac:spMkLst>
            <pc:docMk/>
            <pc:sldMk cId="2935576443" sldId="258"/>
            <ac:spMk id="98" creationId="{4600514D-20FB-4559-97DC-D1DC39E6C3DE}"/>
          </ac:spMkLst>
        </pc:spChg>
        <pc:spChg chg="add">
          <ac:chgData name="Allison Cullen (2218746)" userId="a04e042b-16fa-42e6-92bf-532c1956e1ad" providerId="ADAL" clId="{B542FCF4-2BD6-43FB-A3DA-753249F38F34}" dt="2023-12-06T16:15:58.974" v="524" actId="26606"/>
          <ac:spMkLst>
            <pc:docMk/>
            <pc:sldMk cId="2935576443" sldId="258"/>
            <ac:spMk id="100" creationId="{266F638A-E405-4AC0-B984-72E5813B0DD1}"/>
          </ac:spMkLst>
        </pc:spChg>
        <pc:spChg chg="add">
          <ac:chgData name="Allison Cullen (2218746)" userId="a04e042b-16fa-42e6-92bf-532c1956e1ad" providerId="ADAL" clId="{B542FCF4-2BD6-43FB-A3DA-753249F38F34}" dt="2023-12-06T16:15:58.974" v="524" actId="26606"/>
          <ac:spMkLst>
            <pc:docMk/>
            <pc:sldMk cId="2935576443" sldId="258"/>
            <ac:spMk id="106" creationId="{27B538D5-95DB-47ED-9CB4-34AE5BF78E6B}"/>
          </ac:spMkLst>
        </pc:spChg>
        <pc:grpChg chg="add del">
          <ac:chgData name="Allison Cullen (2218746)" userId="a04e042b-16fa-42e6-92bf-532c1956e1ad" providerId="ADAL" clId="{B542FCF4-2BD6-43FB-A3DA-753249F38F34}" dt="2023-12-06T14:27:49.742" v="460" actId="26606"/>
          <ac:grpSpMkLst>
            <pc:docMk/>
            <pc:sldMk cId="2935576443" sldId="258"/>
            <ac:grpSpMk id="6" creationId="{09EA7EA7-74F5-4EE2-8E3D-1A10308259D7}"/>
          </ac:grpSpMkLst>
        </pc:grpChg>
        <pc:grpChg chg="del">
          <ac:chgData name="Allison Cullen (2218746)" userId="a04e042b-16fa-42e6-92bf-532c1956e1ad" providerId="ADAL" clId="{B542FCF4-2BD6-43FB-A3DA-753249F38F34}" dt="2023-12-04T10:55:33.013" v="265"/>
          <ac:grpSpMkLst>
            <pc:docMk/>
            <pc:sldMk cId="2935576443" sldId="258"/>
            <ac:grpSpMk id="9" creationId="{10BE40E3-5550-4CDD-B4FD-387C33EBF157}"/>
          </ac:grpSpMkLst>
        </pc:grpChg>
        <pc:grpChg chg="add del">
          <ac:chgData name="Allison Cullen (2218746)" userId="a04e042b-16fa-42e6-92bf-532c1956e1ad" providerId="ADAL" clId="{B542FCF4-2BD6-43FB-A3DA-753249F38F34}" dt="2023-12-06T16:10:27.603" v="510" actId="26606"/>
          <ac:grpSpMkLst>
            <pc:docMk/>
            <pc:sldMk cId="2935576443" sldId="258"/>
            <ac:grpSpMk id="38" creationId="{10BE40E3-5550-4CDD-B4FD-387C33EBF157}"/>
          </ac:grpSpMkLst>
        </pc:grpChg>
        <pc:grpChg chg="add del">
          <ac:chgData name="Allison Cullen (2218746)" userId="a04e042b-16fa-42e6-92bf-532c1956e1ad" providerId="ADAL" clId="{B542FCF4-2BD6-43FB-A3DA-753249F38F34}" dt="2023-12-06T16:10:27.603" v="510" actId="26606"/>
          <ac:grpSpMkLst>
            <pc:docMk/>
            <pc:sldMk cId="2935576443" sldId="258"/>
            <ac:grpSpMk id="52" creationId="{85DB3CA2-FA66-42B9-90EF-394894352D8C}"/>
          </ac:grpSpMkLst>
        </pc:grpChg>
        <pc:grpChg chg="add del">
          <ac:chgData name="Allison Cullen (2218746)" userId="a04e042b-16fa-42e6-92bf-532c1956e1ad" providerId="ADAL" clId="{B542FCF4-2BD6-43FB-A3DA-753249F38F34}" dt="2023-12-06T16:15:58.974" v="524" actId="26606"/>
          <ac:grpSpMkLst>
            <pc:docMk/>
            <pc:sldMk cId="2935576443" sldId="258"/>
            <ac:grpSpMk id="67" creationId="{10BE40E3-5550-4CDD-B4FD-387C33EBF157}"/>
          </ac:grpSpMkLst>
        </pc:grpChg>
        <pc:grpChg chg="add">
          <ac:chgData name="Allison Cullen (2218746)" userId="a04e042b-16fa-42e6-92bf-532c1956e1ad" providerId="ADAL" clId="{B542FCF4-2BD6-43FB-A3DA-753249F38F34}" dt="2023-12-06T16:15:58.974" v="524" actId="26606"/>
          <ac:grpSpMkLst>
            <pc:docMk/>
            <pc:sldMk cId="2935576443" sldId="258"/>
            <ac:grpSpMk id="84" creationId="{09EA7EA7-74F5-4EE2-8E3D-1A10308259D7}"/>
          </ac:grpSpMkLst>
        </pc:grpChg>
        <pc:picChg chg="del mod">
          <ac:chgData name="Allison Cullen (2218746)" userId="a04e042b-16fa-42e6-92bf-532c1956e1ad" providerId="ADAL" clId="{B542FCF4-2BD6-43FB-A3DA-753249F38F34}" dt="2023-11-27T02:38:15.966" v="1" actId="478"/>
          <ac:picMkLst>
            <pc:docMk/>
            <pc:sldMk cId="2935576443" sldId="258"/>
            <ac:picMk id="5" creationId="{75C477D3-6524-69E7-93C9-806D15F5733D}"/>
          </ac:picMkLst>
        </pc:picChg>
        <pc:picChg chg="add mod ord">
          <ac:chgData name="Allison Cullen (2218746)" userId="a04e042b-16fa-42e6-92bf-532c1956e1ad" providerId="ADAL" clId="{B542FCF4-2BD6-43FB-A3DA-753249F38F34}" dt="2023-12-06T16:15:58.974" v="524" actId="26606"/>
          <ac:picMkLst>
            <pc:docMk/>
            <pc:sldMk cId="2935576443" sldId="258"/>
            <ac:picMk id="34" creationId="{E89B0ACB-D5D6-5B70-F469-783C529ADFC7}"/>
          </ac:picMkLst>
        </pc:picChg>
        <pc:cxnChg chg="add del">
          <ac:chgData name="Allison Cullen (2218746)" userId="a04e042b-16fa-42e6-92bf-532c1956e1ad" providerId="ADAL" clId="{B542FCF4-2BD6-43FB-A3DA-753249F38F34}" dt="2023-12-06T14:27:49.742" v="460" actId="26606"/>
          <ac:cxnSpMkLst>
            <pc:docMk/>
            <pc:sldMk cId="2935576443" sldId="258"/>
            <ac:cxnSpMk id="27" creationId="{7D1CBE93-B17D-4509-843C-82287C38032A}"/>
          </ac:cxnSpMkLst>
        </pc:cxnChg>
        <pc:cxnChg chg="add del">
          <ac:chgData name="Allison Cullen (2218746)" userId="a04e042b-16fa-42e6-92bf-532c1956e1ad" providerId="ADAL" clId="{B542FCF4-2BD6-43FB-A3DA-753249F38F34}" dt="2023-12-06T14:27:49.742" v="460" actId="26606"/>
          <ac:cxnSpMkLst>
            <pc:docMk/>
            <pc:sldMk cId="2935576443" sldId="258"/>
            <ac:cxnSpMk id="29" creationId="{AE6277B4-6A43-48AB-89B2-3442221619CC}"/>
          </ac:cxnSpMkLst>
        </pc:cxnChg>
        <pc:cxnChg chg="add">
          <ac:chgData name="Allison Cullen (2218746)" userId="a04e042b-16fa-42e6-92bf-532c1956e1ad" providerId="ADAL" clId="{B542FCF4-2BD6-43FB-A3DA-753249F38F34}" dt="2023-12-06T16:15:58.974" v="524" actId="26606"/>
          <ac:cxnSpMkLst>
            <pc:docMk/>
            <pc:sldMk cId="2935576443" sldId="258"/>
            <ac:cxnSpMk id="102" creationId="{7D1CBE93-B17D-4509-843C-82287C38032A}"/>
          </ac:cxnSpMkLst>
        </pc:cxnChg>
        <pc:cxnChg chg="add">
          <ac:chgData name="Allison Cullen (2218746)" userId="a04e042b-16fa-42e6-92bf-532c1956e1ad" providerId="ADAL" clId="{B542FCF4-2BD6-43FB-A3DA-753249F38F34}" dt="2023-12-06T16:15:58.974" v="524" actId="26606"/>
          <ac:cxnSpMkLst>
            <pc:docMk/>
            <pc:sldMk cId="2935576443" sldId="258"/>
            <ac:cxnSpMk id="104" creationId="{AE6277B4-6A43-48AB-89B2-3442221619CC}"/>
          </ac:cxnSpMkLst>
        </pc:cxnChg>
      </pc:sldChg>
      <pc:sldChg chg="addSp delSp modSp mod setBg">
        <pc:chgData name="Allison Cullen (2218746)" userId="a04e042b-16fa-42e6-92bf-532c1956e1ad" providerId="ADAL" clId="{B542FCF4-2BD6-43FB-A3DA-753249F38F34}" dt="2023-12-06T16:40:37.376" v="576" actId="20577"/>
        <pc:sldMkLst>
          <pc:docMk/>
          <pc:sldMk cId="2144186800" sldId="259"/>
        </pc:sldMkLst>
        <pc:spChg chg="add del mod ord">
          <ac:chgData name="Allison Cullen (2218746)" userId="a04e042b-16fa-42e6-92bf-532c1956e1ad" providerId="ADAL" clId="{B542FCF4-2BD6-43FB-A3DA-753249F38F34}" dt="2023-12-06T16:06:11.305" v="492" actId="26606"/>
          <ac:spMkLst>
            <pc:docMk/>
            <pc:sldMk cId="2144186800" sldId="259"/>
            <ac:spMk id="3" creationId="{B977D743-D8B1-1BAE-B63F-235D9BB94A5E}"/>
          </ac:spMkLst>
        </pc:spChg>
        <pc:spChg chg="add del">
          <ac:chgData name="Allison Cullen (2218746)" userId="a04e042b-16fa-42e6-92bf-532c1956e1ad" providerId="ADAL" clId="{B542FCF4-2BD6-43FB-A3DA-753249F38F34}" dt="2023-12-06T16:07:08.680" v="496" actId="26606"/>
          <ac:spMkLst>
            <pc:docMk/>
            <pc:sldMk cId="2144186800" sldId="259"/>
            <ac:spMk id="21" creationId="{EB6743CF-E74B-4A3C-A785-599069DB89DF}"/>
          </ac:spMkLst>
        </pc:spChg>
        <pc:spChg chg="add del">
          <ac:chgData name="Allison Cullen (2218746)" userId="a04e042b-16fa-42e6-92bf-532c1956e1ad" providerId="ADAL" clId="{B542FCF4-2BD6-43FB-A3DA-753249F38F34}" dt="2023-11-29T21:45:00.917" v="212" actId="26606"/>
          <ac:spMkLst>
            <pc:docMk/>
            <pc:sldMk cId="2144186800" sldId="259"/>
            <ac:spMk id="22" creationId="{BDDE9CD4-0E0A-4129-8689-A89C4E9A666D}"/>
          </ac:spMkLst>
        </pc:spChg>
        <pc:spChg chg="add mod">
          <ac:chgData name="Allison Cullen (2218746)" userId="a04e042b-16fa-42e6-92bf-532c1956e1ad" providerId="ADAL" clId="{B542FCF4-2BD6-43FB-A3DA-753249F38F34}" dt="2023-12-06T16:40:37.376" v="576" actId="20577"/>
          <ac:spMkLst>
            <pc:docMk/>
            <pc:sldMk cId="2144186800" sldId="259"/>
            <ac:spMk id="23" creationId="{B977D743-D8B1-1BAE-B63F-235D9BB94A5E}"/>
          </ac:spMkLst>
        </pc:spChg>
        <pc:spChg chg="add del">
          <ac:chgData name="Allison Cullen (2218746)" userId="a04e042b-16fa-42e6-92bf-532c1956e1ad" providerId="ADAL" clId="{B542FCF4-2BD6-43FB-A3DA-753249F38F34}" dt="2023-12-06T16:07:08.644" v="495" actId="26606"/>
          <ac:spMkLst>
            <pc:docMk/>
            <pc:sldMk cId="2144186800" sldId="259"/>
            <ac:spMk id="40" creationId="{E80B86A7-A1EC-475B-9166-88902B033A38}"/>
          </ac:spMkLst>
        </pc:spChg>
        <pc:spChg chg="add del">
          <ac:chgData name="Allison Cullen (2218746)" userId="a04e042b-16fa-42e6-92bf-532c1956e1ad" providerId="ADAL" clId="{B542FCF4-2BD6-43FB-A3DA-753249F38F34}" dt="2023-12-06T16:07:08.644" v="495" actId="26606"/>
          <ac:spMkLst>
            <pc:docMk/>
            <pc:sldMk cId="2144186800" sldId="259"/>
            <ac:spMk id="42" creationId="{C2C29CB1-9F74-4879-A6AF-AEA67B6F1F4D}"/>
          </ac:spMkLst>
        </pc:spChg>
        <pc:spChg chg="add del">
          <ac:chgData name="Allison Cullen (2218746)" userId="a04e042b-16fa-42e6-92bf-532c1956e1ad" providerId="ADAL" clId="{B542FCF4-2BD6-43FB-A3DA-753249F38F34}" dt="2023-12-06T16:07:08.644" v="495" actId="26606"/>
          <ac:spMkLst>
            <pc:docMk/>
            <pc:sldMk cId="2144186800" sldId="259"/>
            <ac:spMk id="44" creationId="{7E2C7115-5336-410C-AD71-0F0952A2E5A7}"/>
          </ac:spMkLst>
        </pc:spChg>
        <pc:spChg chg="add del">
          <ac:chgData name="Allison Cullen (2218746)" userId="a04e042b-16fa-42e6-92bf-532c1956e1ad" providerId="ADAL" clId="{B542FCF4-2BD6-43FB-A3DA-753249F38F34}" dt="2023-11-29T21:46:26.205" v="220" actId="26606"/>
          <ac:spMkLst>
            <pc:docMk/>
            <pc:sldMk cId="2144186800" sldId="259"/>
            <ac:spMk id="45" creationId="{3BCB5F6A-9EB0-40B0-9D13-3023E9A20508}"/>
          </ac:spMkLst>
        </pc:spChg>
        <pc:spChg chg="add">
          <ac:chgData name="Allison Cullen (2218746)" userId="a04e042b-16fa-42e6-92bf-532c1956e1ad" providerId="ADAL" clId="{B542FCF4-2BD6-43FB-A3DA-753249F38F34}" dt="2023-12-06T16:07:08.680" v="496" actId="26606"/>
          <ac:spMkLst>
            <pc:docMk/>
            <pc:sldMk cId="2144186800" sldId="259"/>
            <ac:spMk id="50" creationId="{27B538D5-95DB-47ED-9CB4-34AE5BF78E6B}"/>
          </ac:spMkLst>
        </pc:spChg>
        <pc:spChg chg="add">
          <ac:chgData name="Allison Cullen (2218746)" userId="a04e042b-16fa-42e6-92bf-532c1956e1ad" providerId="ADAL" clId="{B542FCF4-2BD6-43FB-A3DA-753249F38F34}" dt="2023-12-06T16:07:08.680" v="496" actId="26606"/>
          <ac:spMkLst>
            <pc:docMk/>
            <pc:sldMk cId="2144186800" sldId="259"/>
            <ac:spMk id="58" creationId="{8DF4D7F6-81B5-452A-9CE6-76D81F91D41B}"/>
          </ac:spMkLst>
        </pc:spChg>
        <pc:spChg chg="add">
          <ac:chgData name="Allison Cullen (2218746)" userId="a04e042b-16fa-42e6-92bf-532c1956e1ad" providerId="ADAL" clId="{B542FCF4-2BD6-43FB-A3DA-753249F38F34}" dt="2023-12-06T16:07:08.680" v="496" actId="26606"/>
          <ac:spMkLst>
            <pc:docMk/>
            <pc:sldMk cId="2144186800" sldId="259"/>
            <ac:spMk id="59" creationId="{4600514D-20FB-4559-97DC-D1DC39E6C3DE}"/>
          </ac:spMkLst>
        </pc:spChg>
        <pc:spChg chg="add">
          <ac:chgData name="Allison Cullen (2218746)" userId="a04e042b-16fa-42e6-92bf-532c1956e1ad" providerId="ADAL" clId="{B542FCF4-2BD6-43FB-A3DA-753249F38F34}" dt="2023-12-06T16:07:08.680" v="496" actId="26606"/>
          <ac:spMkLst>
            <pc:docMk/>
            <pc:sldMk cId="2144186800" sldId="259"/>
            <ac:spMk id="60" creationId="{266F638A-E405-4AC0-B984-72E5813B0DD1}"/>
          </ac:spMkLst>
        </pc:spChg>
        <pc:grpChg chg="add del">
          <ac:chgData name="Allison Cullen (2218746)" userId="a04e042b-16fa-42e6-92bf-532c1956e1ad" providerId="ADAL" clId="{B542FCF4-2BD6-43FB-A3DA-753249F38F34}" dt="2023-12-06T16:07:08.680" v="496" actId="26606"/>
          <ac:grpSpMkLst>
            <pc:docMk/>
            <pc:sldMk cId="2144186800" sldId="259"/>
            <ac:grpSpMk id="9" creationId="{10BE40E3-5550-4CDD-B4FD-387C33EBF157}"/>
          </ac:grpSpMkLst>
        </pc:grpChg>
        <pc:grpChg chg="add del">
          <ac:chgData name="Allison Cullen (2218746)" userId="a04e042b-16fa-42e6-92bf-532c1956e1ad" providerId="ADAL" clId="{B542FCF4-2BD6-43FB-A3DA-753249F38F34}" dt="2023-11-29T21:45:00.917" v="212" actId="26606"/>
          <ac:grpSpMkLst>
            <pc:docMk/>
            <pc:sldMk cId="2144186800" sldId="259"/>
            <ac:grpSpMk id="10" creationId="{10BE40E3-5550-4CDD-B4FD-387C33EBF157}"/>
          </ac:grpSpMkLst>
        </pc:grpChg>
        <pc:grpChg chg="add del">
          <ac:chgData name="Allison Cullen (2218746)" userId="a04e042b-16fa-42e6-92bf-532c1956e1ad" providerId="ADAL" clId="{B542FCF4-2BD6-43FB-A3DA-753249F38F34}" dt="2023-11-29T21:45:00.917" v="212" actId="26606"/>
          <ac:grpSpMkLst>
            <pc:docMk/>
            <pc:sldMk cId="2144186800" sldId="259"/>
            <ac:grpSpMk id="24" creationId="{85DB3CA2-FA66-42B9-90EF-394894352D8C}"/>
          </ac:grpSpMkLst>
        </pc:grpChg>
        <pc:grpChg chg="add del">
          <ac:chgData name="Allison Cullen (2218746)" userId="a04e042b-16fa-42e6-92bf-532c1956e1ad" providerId="ADAL" clId="{B542FCF4-2BD6-43FB-A3DA-753249F38F34}" dt="2023-12-06T16:07:08.644" v="495" actId="26606"/>
          <ac:grpSpMkLst>
            <pc:docMk/>
            <pc:sldMk cId="2144186800" sldId="259"/>
            <ac:grpSpMk id="28" creationId="{09EA7EA7-74F5-4EE2-8E3D-1A10308259D7}"/>
          </ac:grpSpMkLst>
        </pc:grpChg>
        <pc:grpChg chg="add del">
          <ac:chgData name="Allison Cullen (2218746)" userId="a04e042b-16fa-42e6-92bf-532c1956e1ad" providerId="ADAL" clId="{B542FCF4-2BD6-43FB-A3DA-753249F38F34}" dt="2023-11-29T21:46:26.205" v="220" actId="26606"/>
          <ac:grpSpMkLst>
            <pc:docMk/>
            <pc:sldMk cId="2144186800" sldId="259"/>
            <ac:grpSpMk id="36" creationId="{10BE40E3-5550-4CDD-B4FD-387C33EBF157}"/>
          </ac:grpSpMkLst>
        </pc:grpChg>
        <pc:grpChg chg="add">
          <ac:chgData name="Allison Cullen (2218746)" userId="a04e042b-16fa-42e6-92bf-532c1956e1ad" providerId="ADAL" clId="{B542FCF4-2BD6-43FB-A3DA-753249F38F34}" dt="2023-12-06T16:07:08.680" v="496" actId="26606"/>
          <ac:grpSpMkLst>
            <pc:docMk/>
            <pc:sldMk cId="2144186800" sldId="259"/>
            <ac:grpSpMk id="47" creationId="{09EA7EA7-74F5-4EE2-8E3D-1A10308259D7}"/>
          </ac:grpSpMkLst>
        </pc:grpChg>
        <pc:graphicFrameChg chg="add del">
          <ac:chgData name="Allison Cullen (2218746)" userId="a04e042b-16fa-42e6-92bf-532c1956e1ad" providerId="ADAL" clId="{B542FCF4-2BD6-43FB-A3DA-753249F38F34}" dt="2023-12-06T16:06:11.202" v="491" actId="26606"/>
          <ac:graphicFrameMkLst>
            <pc:docMk/>
            <pc:sldMk cId="2144186800" sldId="259"/>
            <ac:graphicFrameMk id="6" creationId="{7BF66103-3E4D-CF17-A7A8-3014FFE0276B}"/>
          </ac:graphicFrameMkLst>
        </pc:graphicFrameChg>
        <pc:picChg chg="add del mod">
          <ac:chgData name="Allison Cullen (2218746)" userId="a04e042b-16fa-42e6-92bf-532c1956e1ad" providerId="ADAL" clId="{B542FCF4-2BD6-43FB-A3DA-753249F38F34}" dt="2023-11-29T21:46:29.115" v="221" actId="931"/>
          <ac:picMkLst>
            <pc:docMk/>
            <pc:sldMk cId="2144186800" sldId="259"/>
            <ac:picMk id="5" creationId="{7FB5047A-6919-F410-1C9F-6BC58ADA2EDD}"/>
          </ac:picMkLst>
        </pc:picChg>
        <pc:picChg chg="add mod ord">
          <ac:chgData name="Allison Cullen (2218746)" userId="a04e042b-16fa-42e6-92bf-532c1956e1ad" providerId="ADAL" clId="{B542FCF4-2BD6-43FB-A3DA-753249F38F34}" dt="2023-12-06T16:07:08.680" v="496" actId="26606"/>
          <ac:picMkLst>
            <pc:docMk/>
            <pc:sldMk cId="2144186800" sldId="259"/>
            <ac:picMk id="20" creationId="{EEFD146B-7EBB-AC3C-BA09-6D0053F9D7BE}"/>
          </ac:picMkLst>
        </pc:picChg>
        <pc:cxnChg chg="add">
          <ac:chgData name="Allison Cullen (2218746)" userId="a04e042b-16fa-42e6-92bf-532c1956e1ad" providerId="ADAL" clId="{B542FCF4-2BD6-43FB-A3DA-753249F38F34}" dt="2023-12-06T16:07:08.680" v="496" actId="26606"/>
          <ac:cxnSpMkLst>
            <pc:docMk/>
            <pc:sldMk cId="2144186800" sldId="259"/>
            <ac:cxnSpMk id="46" creationId="{7D1CBE93-B17D-4509-843C-82287C38032A}"/>
          </ac:cxnSpMkLst>
        </pc:cxnChg>
        <pc:cxnChg chg="add">
          <ac:chgData name="Allison Cullen (2218746)" userId="a04e042b-16fa-42e6-92bf-532c1956e1ad" providerId="ADAL" clId="{B542FCF4-2BD6-43FB-A3DA-753249F38F34}" dt="2023-12-06T16:07:08.680" v="496" actId="26606"/>
          <ac:cxnSpMkLst>
            <pc:docMk/>
            <pc:sldMk cId="2144186800" sldId="259"/>
            <ac:cxnSpMk id="48" creationId="{AE6277B4-6A43-48AB-89B2-3442221619CC}"/>
          </ac:cxnSpMkLst>
        </pc:cxnChg>
      </pc:sldChg>
      <pc:sldChg chg="addSp delSp modSp new mod ord setBg delDesignElem">
        <pc:chgData name="Allison Cullen (2218746)" userId="a04e042b-16fa-42e6-92bf-532c1956e1ad" providerId="ADAL" clId="{B542FCF4-2BD6-43FB-A3DA-753249F38F34}" dt="2023-12-06T16:47:54.562" v="600" actId="14100"/>
        <pc:sldMkLst>
          <pc:docMk/>
          <pc:sldMk cId="708498573" sldId="260"/>
        </pc:sldMkLst>
        <pc:spChg chg="add mod ord">
          <ac:chgData name="Allison Cullen (2218746)" userId="a04e042b-16fa-42e6-92bf-532c1956e1ad" providerId="ADAL" clId="{B542FCF4-2BD6-43FB-A3DA-753249F38F34}" dt="2023-12-06T16:45:05.328" v="587" actId="1076"/>
          <ac:spMkLst>
            <pc:docMk/>
            <pc:sldMk cId="708498573" sldId="260"/>
            <ac:spMk id="3" creationId="{BF0B2178-CDF5-7F0C-9E8B-742CD772E298}"/>
          </ac:spMkLst>
        </pc:spChg>
        <pc:spChg chg="add mod">
          <ac:chgData name="Allison Cullen (2218746)" userId="a04e042b-16fa-42e6-92bf-532c1956e1ad" providerId="ADAL" clId="{B542FCF4-2BD6-43FB-A3DA-753249F38F34}" dt="2023-12-06T16:43:03.775" v="577" actId="20577"/>
          <ac:spMkLst>
            <pc:docMk/>
            <pc:sldMk cId="708498573" sldId="260"/>
            <ac:spMk id="4" creationId="{0F9F49A1-20AE-B631-EC90-29015074162B}"/>
          </ac:spMkLst>
        </pc:spChg>
        <pc:spChg chg="add mod ord">
          <ac:chgData name="Allison Cullen (2218746)" userId="a04e042b-16fa-42e6-92bf-532c1956e1ad" providerId="ADAL" clId="{B542FCF4-2BD6-43FB-A3DA-753249F38F34}" dt="2023-12-06T16:46:59.689" v="598" actId="20577"/>
          <ac:spMkLst>
            <pc:docMk/>
            <pc:sldMk cId="708498573" sldId="260"/>
            <ac:spMk id="6" creationId="{8314EBBD-970E-74DA-5DB6-332B14200492}"/>
          </ac:spMkLst>
        </pc:spChg>
        <pc:spChg chg="add del">
          <ac:chgData name="Allison Cullen (2218746)" userId="a04e042b-16fa-42e6-92bf-532c1956e1ad" providerId="ADAL" clId="{B542FCF4-2BD6-43FB-A3DA-753249F38F34}" dt="2023-12-04T10:55:33.013" v="265"/>
          <ac:spMkLst>
            <pc:docMk/>
            <pc:sldMk cId="708498573" sldId="260"/>
            <ac:spMk id="21" creationId="{BDDE9CD4-0E0A-4129-8689-A89C4E9A666D}"/>
          </ac:spMkLst>
        </pc:spChg>
        <pc:spChg chg="add del">
          <ac:chgData name="Allison Cullen (2218746)" userId="a04e042b-16fa-42e6-92bf-532c1956e1ad" providerId="ADAL" clId="{B542FCF4-2BD6-43FB-A3DA-753249F38F34}" dt="2023-12-06T16:43:48.956" v="580" actId="26606"/>
          <ac:spMkLst>
            <pc:docMk/>
            <pc:sldMk cId="708498573" sldId="260"/>
            <ac:spMk id="22" creationId="{BDDE9CD4-0E0A-4129-8689-A89C4E9A666D}"/>
          </ac:spMkLst>
        </pc:spChg>
        <pc:spChg chg="add del">
          <ac:chgData name="Allison Cullen (2218746)" userId="a04e042b-16fa-42e6-92bf-532c1956e1ad" providerId="ADAL" clId="{B542FCF4-2BD6-43FB-A3DA-753249F38F34}" dt="2023-12-06T16:44:44.366" v="586" actId="26606"/>
          <ac:spMkLst>
            <pc:docMk/>
            <pc:sldMk cId="708498573" sldId="260"/>
            <ac:spMk id="51" creationId="{BDDE9CD4-0E0A-4129-8689-A89C4E9A666D}"/>
          </ac:spMkLst>
        </pc:spChg>
        <pc:spChg chg="add">
          <ac:chgData name="Allison Cullen (2218746)" userId="a04e042b-16fa-42e6-92bf-532c1956e1ad" providerId="ADAL" clId="{B542FCF4-2BD6-43FB-A3DA-753249F38F34}" dt="2023-12-06T16:44:44.366" v="586" actId="26606"/>
          <ac:spMkLst>
            <pc:docMk/>
            <pc:sldMk cId="708498573" sldId="260"/>
            <ac:spMk id="80" creationId="{BDDE9CD4-0E0A-4129-8689-A89C4E9A666D}"/>
          </ac:spMkLst>
        </pc:spChg>
        <pc:grpChg chg="add del">
          <ac:chgData name="Allison Cullen (2218746)" userId="a04e042b-16fa-42e6-92bf-532c1956e1ad" providerId="ADAL" clId="{B542FCF4-2BD6-43FB-A3DA-753249F38F34}" dt="2023-12-04T10:55:33.013" v="265"/>
          <ac:grpSpMkLst>
            <pc:docMk/>
            <pc:sldMk cId="708498573" sldId="260"/>
            <ac:grpSpMk id="9" creationId="{10BE40E3-5550-4CDD-B4FD-387C33EBF157}"/>
          </ac:grpSpMkLst>
        </pc:grpChg>
        <pc:grpChg chg="add del">
          <ac:chgData name="Allison Cullen (2218746)" userId="a04e042b-16fa-42e6-92bf-532c1956e1ad" providerId="ADAL" clId="{B542FCF4-2BD6-43FB-A3DA-753249F38F34}" dt="2023-12-06T16:43:48.956" v="580" actId="26606"/>
          <ac:grpSpMkLst>
            <pc:docMk/>
            <pc:sldMk cId="708498573" sldId="260"/>
            <ac:grpSpMk id="10" creationId="{10BE40E3-5550-4CDD-B4FD-387C33EBF157}"/>
          </ac:grpSpMkLst>
        </pc:grpChg>
        <pc:grpChg chg="add del">
          <ac:chgData name="Allison Cullen (2218746)" userId="a04e042b-16fa-42e6-92bf-532c1956e1ad" providerId="ADAL" clId="{B542FCF4-2BD6-43FB-A3DA-753249F38F34}" dt="2023-12-04T10:55:33.013" v="265"/>
          <ac:grpSpMkLst>
            <pc:docMk/>
            <pc:sldMk cId="708498573" sldId="260"/>
            <ac:grpSpMk id="23" creationId="{85DB3CA2-FA66-42B9-90EF-394894352D8C}"/>
          </ac:grpSpMkLst>
        </pc:grpChg>
        <pc:grpChg chg="add del">
          <ac:chgData name="Allison Cullen (2218746)" userId="a04e042b-16fa-42e6-92bf-532c1956e1ad" providerId="ADAL" clId="{B542FCF4-2BD6-43FB-A3DA-753249F38F34}" dt="2023-12-06T16:43:48.956" v="580" actId="26606"/>
          <ac:grpSpMkLst>
            <pc:docMk/>
            <pc:sldMk cId="708498573" sldId="260"/>
            <ac:grpSpMk id="24" creationId="{85DB3CA2-FA66-42B9-90EF-394894352D8C}"/>
          </ac:grpSpMkLst>
        </pc:grpChg>
        <pc:grpChg chg="add del">
          <ac:chgData name="Allison Cullen (2218746)" userId="a04e042b-16fa-42e6-92bf-532c1956e1ad" providerId="ADAL" clId="{B542FCF4-2BD6-43FB-A3DA-753249F38F34}" dt="2023-12-06T16:44:44.366" v="586" actId="26606"/>
          <ac:grpSpMkLst>
            <pc:docMk/>
            <pc:sldMk cId="708498573" sldId="260"/>
            <ac:grpSpMk id="39" creationId="{10BE40E3-5550-4CDD-B4FD-387C33EBF157}"/>
          </ac:grpSpMkLst>
        </pc:grpChg>
        <pc:grpChg chg="add del">
          <ac:chgData name="Allison Cullen (2218746)" userId="a04e042b-16fa-42e6-92bf-532c1956e1ad" providerId="ADAL" clId="{B542FCF4-2BD6-43FB-A3DA-753249F38F34}" dt="2023-12-06T16:44:44.366" v="586" actId="26606"/>
          <ac:grpSpMkLst>
            <pc:docMk/>
            <pc:sldMk cId="708498573" sldId="260"/>
            <ac:grpSpMk id="53" creationId="{85DB3CA2-FA66-42B9-90EF-394894352D8C}"/>
          </ac:grpSpMkLst>
        </pc:grpChg>
        <pc:grpChg chg="add">
          <ac:chgData name="Allison Cullen (2218746)" userId="a04e042b-16fa-42e6-92bf-532c1956e1ad" providerId="ADAL" clId="{B542FCF4-2BD6-43FB-A3DA-753249F38F34}" dt="2023-12-06T16:44:44.366" v="586" actId="26606"/>
          <ac:grpSpMkLst>
            <pc:docMk/>
            <pc:sldMk cId="708498573" sldId="260"/>
            <ac:grpSpMk id="68" creationId="{10BE40E3-5550-4CDD-B4FD-387C33EBF157}"/>
          </ac:grpSpMkLst>
        </pc:grpChg>
        <pc:grpChg chg="add">
          <ac:chgData name="Allison Cullen (2218746)" userId="a04e042b-16fa-42e6-92bf-532c1956e1ad" providerId="ADAL" clId="{B542FCF4-2BD6-43FB-A3DA-753249F38F34}" dt="2023-12-06T16:44:44.366" v="586" actId="26606"/>
          <ac:grpSpMkLst>
            <pc:docMk/>
            <pc:sldMk cId="708498573" sldId="260"/>
            <ac:grpSpMk id="82" creationId="{85DB3CA2-FA66-42B9-90EF-394894352D8C}"/>
          </ac:grpSpMkLst>
        </pc:grpChg>
        <pc:picChg chg="add mod">
          <ac:chgData name="Allison Cullen (2218746)" userId="a04e042b-16fa-42e6-92bf-532c1956e1ad" providerId="ADAL" clId="{B542FCF4-2BD6-43FB-A3DA-753249F38F34}" dt="2023-12-06T16:47:54.562" v="600" actId="14100"/>
          <ac:picMkLst>
            <pc:docMk/>
            <pc:sldMk cId="708498573" sldId="260"/>
            <ac:picMk id="5" creationId="{A3A47EC1-7A7C-6FD7-5568-C4B82A984EE2}"/>
          </ac:picMkLst>
        </pc:picChg>
      </pc:sldChg>
      <pc:sldChg chg="addSp delSp modSp new mod setBg">
        <pc:chgData name="Allison Cullen (2218746)" userId="a04e042b-16fa-42e6-92bf-532c1956e1ad" providerId="ADAL" clId="{B542FCF4-2BD6-43FB-A3DA-753249F38F34}" dt="2023-12-06T16:30:09.947" v="543"/>
        <pc:sldMkLst>
          <pc:docMk/>
          <pc:sldMk cId="796664180" sldId="261"/>
        </pc:sldMkLst>
        <pc:spChg chg="add del mod">
          <ac:chgData name="Allison Cullen (2218746)" userId="a04e042b-16fa-42e6-92bf-532c1956e1ad" providerId="ADAL" clId="{B542FCF4-2BD6-43FB-A3DA-753249F38F34}" dt="2023-12-06T16:27:18.159" v="535"/>
          <ac:spMkLst>
            <pc:docMk/>
            <pc:sldMk cId="796664180" sldId="261"/>
            <ac:spMk id="2" creationId="{787AE57E-1132-71D4-C4FA-2950C5C97A6C}"/>
          </ac:spMkLst>
        </pc:spChg>
        <pc:spChg chg="add del">
          <ac:chgData name="Allison Cullen (2218746)" userId="a04e042b-16fa-42e6-92bf-532c1956e1ad" providerId="ADAL" clId="{B542FCF4-2BD6-43FB-A3DA-753249F38F34}" dt="2023-12-04T20:55:14.757" v="317" actId="26606"/>
          <ac:spMkLst>
            <pc:docMk/>
            <pc:sldMk cId="796664180" sldId="261"/>
            <ac:spMk id="3" creationId="{BD8410EC-D9C5-4257-3FCE-430D2F295F49}"/>
          </ac:spMkLst>
        </pc:spChg>
        <pc:spChg chg="add del mod">
          <ac:chgData name="Allison Cullen (2218746)" userId="a04e042b-16fa-42e6-92bf-532c1956e1ad" providerId="ADAL" clId="{B542FCF4-2BD6-43FB-A3DA-753249F38F34}" dt="2023-12-06T16:30:09.947" v="543"/>
          <ac:spMkLst>
            <pc:docMk/>
            <pc:sldMk cId="796664180" sldId="261"/>
            <ac:spMk id="3" creationId="{E17F7636-5733-7C04-1371-D3680EB52330}"/>
          </ac:spMkLst>
        </pc:spChg>
        <pc:spChg chg="add">
          <ac:chgData name="Allison Cullen (2218746)" userId="a04e042b-16fa-42e6-92bf-532c1956e1ad" providerId="ADAL" clId="{B542FCF4-2BD6-43FB-A3DA-753249F38F34}" dt="2023-12-04T20:55:14.757" v="317" actId="26606"/>
          <ac:spMkLst>
            <pc:docMk/>
            <pc:sldMk cId="796664180" sldId="261"/>
            <ac:spMk id="20" creationId="{8DF4D7F6-81B5-452A-9CE6-76D81F91D41B}"/>
          </ac:spMkLst>
        </pc:spChg>
        <pc:spChg chg="add del">
          <ac:chgData name="Allison Cullen (2218746)" userId="a04e042b-16fa-42e6-92bf-532c1956e1ad" providerId="ADAL" clId="{B542FCF4-2BD6-43FB-A3DA-753249F38F34}" dt="2023-12-04T20:55:14.732" v="316" actId="26606"/>
          <ac:spMkLst>
            <pc:docMk/>
            <pc:sldMk cId="796664180" sldId="261"/>
            <ac:spMk id="21" creationId="{655AE6B0-AC9E-4167-806F-E9DB135FC46B}"/>
          </ac:spMkLst>
        </pc:spChg>
        <pc:spChg chg="add">
          <ac:chgData name="Allison Cullen (2218746)" userId="a04e042b-16fa-42e6-92bf-532c1956e1ad" providerId="ADAL" clId="{B542FCF4-2BD6-43FB-A3DA-753249F38F34}" dt="2023-12-04T20:55:14.757" v="317" actId="26606"/>
          <ac:spMkLst>
            <pc:docMk/>
            <pc:sldMk cId="796664180" sldId="261"/>
            <ac:spMk id="22" creationId="{4600514D-20FB-4559-97DC-D1DC39E6C3DE}"/>
          </ac:spMkLst>
        </pc:spChg>
        <pc:spChg chg="add">
          <ac:chgData name="Allison Cullen (2218746)" userId="a04e042b-16fa-42e6-92bf-532c1956e1ad" providerId="ADAL" clId="{B542FCF4-2BD6-43FB-A3DA-753249F38F34}" dt="2023-12-04T20:55:14.757" v="317" actId="26606"/>
          <ac:spMkLst>
            <pc:docMk/>
            <pc:sldMk cId="796664180" sldId="261"/>
            <ac:spMk id="24" creationId="{266F638A-E405-4AC0-B984-72E5813B0DD1}"/>
          </ac:spMkLst>
        </pc:spChg>
        <pc:spChg chg="add del">
          <ac:chgData name="Allison Cullen (2218746)" userId="a04e042b-16fa-42e6-92bf-532c1956e1ad" providerId="ADAL" clId="{B542FCF4-2BD6-43FB-A3DA-753249F38F34}" dt="2023-12-04T20:55:14.732" v="316" actId="26606"/>
          <ac:spMkLst>
            <pc:docMk/>
            <pc:sldMk cId="796664180" sldId="261"/>
            <ac:spMk id="34" creationId="{87BD1F4E-A66D-4C06-86DA-8D56CA7A3B41}"/>
          </ac:spMkLst>
        </pc:spChg>
        <pc:spChg chg="add mod">
          <ac:chgData name="Allison Cullen (2218746)" userId="a04e042b-16fa-42e6-92bf-532c1956e1ad" providerId="ADAL" clId="{B542FCF4-2BD6-43FB-A3DA-753249F38F34}" dt="2023-12-04T20:56:12.578" v="322" actId="20577"/>
          <ac:spMkLst>
            <pc:docMk/>
            <pc:sldMk cId="796664180" sldId="261"/>
            <ac:spMk id="46" creationId="{BD8410EC-D9C5-4257-3FCE-430D2F295F49}"/>
          </ac:spMkLst>
        </pc:spChg>
        <pc:spChg chg="add">
          <ac:chgData name="Allison Cullen (2218746)" userId="a04e042b-16fa-42e6-92bf-532c1956e1ad" providerId="ADAL" clId="{B542FCF4-2BD6-43FB-A3DA-753249F38F34}" dt="2023-12-04T20:55:14.757" v="317" actId="26606"/>
          <ac:spMkLst>
            <pc:docMk/>
            <pc:sldMk cId="796664180" sldId="261"/>
            <ac:spMk id="47" creationId="{27B538D5-95DB-47ED-9CB4-34AE5BF78E6B}"/>
          </ac:spMkLst>
        </pc:spChg>
        <pc:grpChg chg="add">
          <ac:chgData name="Allison Cullen (2218746)" userId="a04e042b-16fa-42e6-92bf-532c1956e1ad" providerId="ADAL" clId="{B542FCF4-2BD6-43FB-A3DA-753249F38F34}" dt="2023-12-04T20:55:14.757" v="317" actId="26606"/>
          <ac:grpSpMkLst>
            <pc:docMk/>
            <pc:sldMk cId="796664180" sldId="261"/>
            <ac:grpSpMk id="8" creationId="{09EA7EA7-74F5-4EE2-8E3D-1A10308259D7}"/>
          </ac:grpSpMkLst>
        </pc:grpChg>
        <pc:grpChg chg="add del">
          <ac:chgData name="Allison Cullen (2218746)" userId="a04e042b-16fa-42e6-92bf-532c1956e1ad" providerId="ADAL" clId="{B542FCF4-2BD6-43FB-A3DA-753249F38F34}" dt="2023-12-04T20:55:14.732" v="316" actId="26606"/>
          <ac:grpSpMkLst>
            <pc:docMk/>
            <pc:sldMk cId="796664180" sldId="261"/>
            <ac:grpSpMk id="9" creationId="{D920209C-E85B-4D6F-A56F-724F5ADA811C}"/>
          </ac:grpSpMkLst>
        </pc:grpChg>
        <pc:grpChg chg="add del">
          <ac:chgData name="Allison Cullen (2218746)" userId="a04e042b-16fa-42e6-92bf-532c1956e1ad" providerId="ADAL" clId="{B542FCF4-2BD6-43FB-A3DA-753249F38F34}" dt="2023-12-04T20:55:14.732" v="316" actId="26606"/>
          <ac:grpSpMkLst>
            <pc:docMk/>
            <pc:sldMk cId="796664180" sldId="261"/>
            <ac:grpSpMk id="23" creationId="{3523416A-383B-4FDC-B4C9-D8EDDFE9C043}"/>
          </ac:grpSpMkLst>
        </pc:grpChg>
        <pc:graphicFrameChg chg="add del">
          <ac:chgData name="Allison Cullen (2218746)" userId="a04e042b-16fa-42e6-92bf-532c1956e1ad" providerId="ADAL" clId="{B542FCF4-2BD6-43FB-A3DA-753249F38F34}" dt="2023-12-04T20:55:14.732" v="316" actId="26606"/>
          <ac:graphicFrameMkLst>
            <pc:docMk/>
            <pc:sldMk cId="796664180" sldId="261"/>
            <ac:graphicFrameMk id="5" creationId="{C2F652FF-CBDB-834D-C098-3A54592122DD}"/>
          </ac:graphicFrameMkLst>
        </pc:graphicFrameChg>
        <pc:cxnChg chg="add">
          <ac:chgData name="Allison Cullen (2218746)" userId="a04e042b-16fa-42e6-92bf-532c1956e1ad" providerId="ADAL" clId="{B542FCF4-2BD6-43FB-A3DA-753249F38F34}" dt="2023-12-04T20:55:14.757" v="317" actId="26606"/>
          <ac:cxnSpMkLst>
            <pc:docMk/>
            <pc:sldMk cId="796664180" sldId="261"/>
            <ac:cxnSpMk id="44" creationId="{7D1CBE93-B17D-4509-843C-82287C38032A}"/>
          </ac:cxnSpMkLst>
        </pc:cxnChg>
        <pc:cxnChg chg="add">
          <ac:chgData name="Allison Cullen (2218746)" userId="a04e042b-16fa-42e6-92bf-532c1956e1ad" providerId="ADAL" clId="{B542FCF4-2BD6-43FB-A3DA-753249F38F34}" dt="2023-12-04T20:55:14.757" v="317" actId="26606"/>
          <ac:cxnSpMkLst>
            <pc:docMk/>
            <pc:sldMk cId="796664180" sldId="261"/>
            <ac:cxnSpMk id="45" creationId="{AE6277B4-6A43-48AB-89B2-3442221619CC}"/>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585587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752434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69290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CCBF3A-D7FB-4B97-8FD5-6FFB20CB1E84}"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269218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CCBF3A-D7FB-4B97-8FD5-6FFB20CB1E84}" type="datetimeFigureOut">
              <a:rPr lang="en-US" smtClean="0"/>
              <a:t>12/6/2023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612602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CCBF3A-D7FB-4B97-8FD5-6FFB20CB1E84}" type="datetimeFigureOut">
              <a:rPr lang="en-US" smtClean="0"/>
              <a:t>12/6/2023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618831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CCBF3A-D7FB-4B97-8FD5-6FFB20CB1E84}" type="datetimeFigureOut">
              <a:rPr lang="en-US" smtClean="0"/>
              <a:t>12/6/2023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86886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2957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CCBF3A-D7FB-4B97-8FD5-6FFB20CB1E84}" type="datetimeFigureOut">
              <a:rPr lang="en-US" smtClean="0"/>
              <a:t>12/6/2023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006860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3686693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66653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3831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656451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1406391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3228071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CCBF3A-D7FB-4B97-8FD5-6FFB20CB1E84}" type="datetimeFigureOut">
              <a:rPr lang="en-US" smtClean="0"/>
              <a:t>12/6/2023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109D357-8067-4A1F-97B2-93C5160B78D9}" type="slidenum">
              <a:rPr lang="en-US" smtClean="0"/>
              <a:t>‹#›</a:t>
            </a:fld>
            <a:endParaRPr lang="en-US"/>
          </a:p>
        </p:txBody>
      </p:sp>
    </p:spTree>
    <p:extLst>
      <p:ext uri="{BB962C8B-B14F-4D97-AF65-F5344CB8AC3E}">
        <p14:creationId xmlns:p14="http://schemas.microsoft.com/office/powerpoint/2010/main" val="26011714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CCBF3A-D7FB-4B97-8FD5-6FFB20CB1E84}" type="datetimeFigureOut">
              <a:rPr lang="en-US" smtClean="0"/>
              <a:t>12/6/2023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109D357-8067-4A1F-97B2-93C5160B78D9}" type="slidenum">
              <a:rPr lang="en-US" smtClean="0"/>
              <a:t>‹#›</a:t>
            </a:fld>
            <a:endParaRPr lang="en-US"/>
          </a:p>
        </p:txBody>
      </p:sp>
    </p:spTree>
    <p:extLst>
      <p:ext uri="{BB962C8B-B14F-4D97-AF65-F5344CB8AC3E}">
        <p14:creationId xmlns:p14="http://schemas.microsoft.com/office/powerpoint/2010/main" val="144815178"/>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kiwop.com/en/blog/digital-marketing-what-it-is-and-what-it-is-for-2#/"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business.adobe.com/blog/basics/smm-benefits/" TargetMode="External"/><Relationship Id="rId7" Type="http://schemas.openxmlformats.org/officeDocument/2006/relationships/hyperlink" Target="https://www.socialchamp.io/blog/joe-pulizzi-interview/" TargetMode="Externa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hyperlink" Target="https://blog.reputationx.com/social-media-pros-and-cons/" TargetMode="External"/><Relationship Id="rId5" Type="http://schemas.openxmlformats.org/officeDocument/2006/relationships/hyperlink" Target="https://www.kiwop.com/en/blog/digital-marketing-what-it-is-and-what-it-is-%20for-2#/" TargetMode="External"/><Relationship Id="rId4" Type="http://schemas.openxmlformats.org/officeDocument/2006/relationships/hyperlink" Target="https://digitalcatalyst.in/blog/what-are-the-main-advantages-and-disadvantages-of-digital-market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43039-984D-C9FE-A634-5BDB073E2C53}"/>
              </a:ext>
            </a:extLst>
          </p:cNvPr>
          <p:cNvSpPr>
            <a:spLocks noGrp="1"/>
          </p:cNvSpPr>
          <p:nvPr>
            <p:ph type="ctrTitle"/>
          </p:nvPr>
        </p:nvSpPr>
        <p:spPr>
          <a:xfrm>
            <a:off x="4863283" y="835015"/>
            <a:ext cx="4410720" cy="3215821"/>
          </a:xfrm>
        </p:spPr>
        <p:txBody>
          <a:bodyPr>
            <a:normAutofit/>
          </a:bodyPr>
          <a:lstStyle/>
          <a:p>
            <a:pPr algn="ctr">
              <a:lnSpc>
                <a:spcPct val="90000"/>
              </a:lnSpc>
            </a:pPr>
            <a:r>
              <a:rPr lang="en-GB" b="1" dirty="0"/>
              <a:t>Building a sustainable marketing relationship</a:t>
            </a:r>
          </a:p>
        </p:txBody>
      </p:sp>
      <p:sp>
        <p:nvSpPr>
          <p:cNvPr id="3" name="Subtitle 2">
            <a:extLst>
              <a:ext uri="{FF2B5EF4-FFF2-40B4-BE49-F238E27FC236}">
                <a16:creationId xmlns:a16="http://schemas.microsoft.com/office/drawing/2014/main" id="{DAA5047E-210B-ED40-8524-C909E271B1CF}"/>
              </a:ext>
            </a:extLst>
          </p:cNvPr>
          <p:cNvSpPr>
            <a:spLocks noGrp="1"/>
          </p:cNvSpPr>
          <p:nvPr>
            <p:ph type="subTitle" idx="1"/>
          </p:nvPr>
        </p:nvSpPr>
        <p:spPr>
          <a:xfrm>
            <a:off x="4161034" y="4050833"/>
            <a:ext cx="5753528" cy="1990529"/>
          </a:xfrm>
        </p:spPr>
        <p:txBody>
          <a:bodyPr>
            <a:normAutofit fontScale="92500" lnSpcReduction="10000"/>
          </a:bodyPr>
          <a:lstStyle/>
          <a:p>
            <a:pPr algn="ctr"/>
            <a:r>
              <a:rPr lang="en-GB" sz="3200" b="1" dirty="0"/>
              <a:t> </a:t>
            </a:r>
            <a:r>
              <a:rPr lang="en-GB" sz="3000" b="1" dirty="0"/>
              <a:t>Tesco’s Method to Digital and Social Media Marketing.</a:t>
            </a:r>
          </a:p>
          <a:p>
            <a:pPr algn="ctr"/>
            <a:r>
              <a:rPr lang="en-GB" sz="3000" b="1" dirty="0"/>
              <a:t> Presentation</a:t>
            </a:r>
          </a:p>
          <a:p>
            <a:pPr algn="ctr"/>
            <a:r>
              <a:rPr lang="en-GB" sz="3000" b="1" dirty="0"/>
              <a:t>8</a:t>
            </a:r>
            <a:r>
              <a:rPr lang="en-GB" sz="3000" b="1" baseline="30000" dirty="0"/>
              <a:t>th</a:t>
            </a:r>
            <a:r>
              <a:rPr lang="en-GB" sz="3000" b="1" dirty="0"/>
              <a:t> December 2023.</a:t>
            </a:r>
          </a:p>
        </p:txBody>
      </p:sp>
      <p:sp>
        <p:nvSpPr>
          <p:cNvPr id="30" name="Footer Placeholder 18">
            <a:extLst>
              <a:ext uri="{FF2B5EF4-FFF2-40B4-BE49-F238E27FC236}">
                <a16:creationId xmlns:a16="http://schemas.microsoft.com/office/drawing/2014/main" id="{5A3543A4-F08D-4D8C-9773-79C09DC456FB}"/>
              </a:ext>
            </a:extLst>
          </p:cNvPr>
          <p:cNvSpPr>
            <a:spLocks noGrp="1"/>
          </p:cNvSpPr>
          <p:nvPr>
            <p:ph type="ftr" sz="quarter" idx="11"/>
          </p:nvPr>
        </p:nvSpPr>
        <p:spPr>
          <a:xfrm>
            <a:off x="810606" y="5938071"/>
            <a:ext cx="8055991" cy="740131"/>
          </a:xfrm>
        </p:spPr>
        <p:txBody>
          <a:bodyPr>
            <a:noAutofit/>
          </a:bodyPr>
          <a:lstStyle/>
          <a:p>
            <a:pPr>
              <a:spcAft>
                <a:spcPts val="600"/>
              </a:spcAft>
            </a:pPr>
            <a:r>
              <a:rPr lang="en-US" sz="2800" dirty="0">
                <a:effectLst>
                  <a:outerShdw blurRad="38100" dist="38100" dir="2700000" algn="tl">
                    <a:srgbClr val="000000">
                      <a:alpha val="43137"/>
                    </a:srgbClr>
                  </a:outerShdw>
                </a:effectLst>
              </a:rPr>
              <a:t>Allison Cullen (2218746)</a:t>
            </a:r>
          </a:p>
        </p:txBody>
      </p:sp>
      <p:pic>
        <p:nvPicPr>
          <p:cNvPr id="5" name="Picture 4" descr="Person typing on laptop">
            <a:extLst>
              <a:ext uri="{FF2B5EF4-FFF2-40B4-BE49-F238E27FC236}">
                <a16:creationId xmlns:a16="http://schemas.microsoft.com/office/drawing/2014/main" id="{12FB83F3-34CB-3F99-807C-705FA8A7458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203" y="968092"/>
            <a:ext cx="3405521" cy="3678149"/>
          </a:xfrm>
          <a:prstGeom prst="rect">
            <a:avLst/>
          </a:prstGeom>
        </p:spPr>
      </p:pic>
      <p:sp>
        <p:nvSpPr>
          <p:cNvPr id="34" name="Slide Number Placeholder 20">
            <a:extLst>
              <a:ext uri="{FF2B5EF4-FFF2-40B4-BE49-F238E27FC236}">
                <a16:creationId xmlns:a16="http://schemas.microsoft.com/office/drawing/2014/main" id="{4A8DB7F0-0917-4F6E-B25E-3279BBF5DF9C}"/>
              </a:ext>
            </a:extLst>
          </p:cNvPr>
          <p:cNvSpPr>
            <a:spLocks noGrp="1"/>
          </p:cNvSpPr>
          <p:nvPr>
            <p:ph type="sldNum" sz="quarter" idx="12"/>
          </p:nvPr>
        </p:nvSpPr>
        <p:spPr>
          <a:xfrm>
            <a:off x="8590663" y="6041362"/>
            <a:ext cx="683339" cy="365125"/>
          </a:xfrm>
        </p:spPr>
        <p:txBody>
          <a:bodyPr>
            <a:normAutofit/>
          </a:bodyPr>
          <a:lstStyle/>
          <a:p>
            <a:pPr>
              <a:spcAft>
                <a:spcPts val="600"/>
              </a:spcAft>
            </a:pPr>
            <a:fld id="{3E131995-E962-4131-8504-6B962D7140A6}" type="slidenum">
              <a:rPr lang="en-US" smtClean="0">
                <a:effectLst>
                  <a:outerShdw blurRad="38100" dist="38100" dir="2700000" algn="tl">
                    <a:srgbClr val="000000">
                      <a:alpha val="43137"/>
                    </a:srgbClr>
                  </a:outerShdw>
                </a:effectLst>
              </a:rPr>
              <a:pPr>
                <a:spcAft>
                  <a:spcPts val="600"/>
                </a:spcAft>
              </a:pPr>
              <a:t>1</a:t>
            </a:fld>
            <a:endParaRPr 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238528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6" name="Straight Connector 35">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Isosceles Triangle 37">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Isosceles Triangle 42">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20" name="Rectangle 19">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Isosceles Triangle 21">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4" name="Straight Connector 4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45" name="Straight Connector 44">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6" name="TextBox 45">
            <a:extLst>
              <a:ext uri="{FF2B5EF4-FFF2-40B4-BE49-F238E27FC236}">
                <a16:creationId xmlns:a16="http://schemas.microsoft.com/office/drawing/2014/main" id="{BD8410EC-D9C5-4257-3FCE-430D2F295F49}"/>
              </a:ext>
            </a:extLst>
          </p:cNvPr>
          <p:cNvSpPr txBox="1"/>
          <p:nvPr/>
        </p:nvSpPr>
        <p:spPr>
          <a:xfrm>
            <a:off x="1333502" y="985520"/>
            <a:ext cx="8470898" cy="5222240"/>
          </a:xfrm>
          <a:prstGeom prst="rect">
            <a:avLst/>
          </a:prstGeom>
        </p:spPr>
        <p:txBody>
          <a:bodyPr vert="horz" lIns="91440" tIns="45720" rIns="91440" bIns="45720" rtlCol="0">
            <a:normAutofit/>
          </a:bodyPr>
          <a:lstStyle/>
          <a:p>
            <a:pPr>
              <a:spcBef>
                <a:spcPts val="1000"/>
              </a:spcBef>
              <a:buClr>
                <a:schemeClr val="accent1"/>
              </a:buClr>
              <a:buSzPct val="80000"/>
              <a:buFont typeface="Wingdings 3" charset="2"/>
              <a:buChar char=""/>
            </a:pPr>
            <a:r>
              <a:rPr lang="en-US" sz="2400" dirty="0">
                <a:solidFill>
                  <a:schemeClr val="tx1">
                    <a:lumMod val="75000"/>
                    <a:lumOff val="25000"/>
                  </a:schemeClr>
                </a:solidFill>
              </a:rPr>
              <a:t> Kotler defines Digital Marketing as: “Digital Marketing is a set of activities that a company or person runs on the Internet to attract new businesses and develop a brand identity”.</a:t>
            </a:r>
          </a:p>
          <a:p>
            <a:pPr>
              <a:spcBef>
                <a:spcPts val="1000"/>
              </a:spcBef>
              <a:buClr>
                <a:schemeClr val="accent1"/>
              </a:buClr>
              <a:buSzPct val="80000"/>
              <a:buFont typeface="Wingdings 3" charset="2"/>
              <a:buChar char=""/>
            </a:pPr>
            <a:endParaRPr lang="en-US" sz="2400" dirty="0">
              <a:solidFill>
                <a:schemeClr val="tx1">
                  <a:lumMod val="75000"/>
                  <a:lumOff val="25000"/>
                </a:schemeClr>
              </a:solidFill>
            </a:endParaRPr>
          </a:p>
          <a:p>
            <a:pPr>
              <a:spcBef>
                <a:spcPts val="1000"/>
              </a:spcBef>
              <a:buClr>
                <a:schemeClr val="accent1"/>
              </a:buClr>
              <a:buSzPct val="80000"/>
              <a:buFont typeface="Wingdings 3" charset="2"/>
              <a:buChar char=""/>
            </a:pPr>
            <a:r>
              <a:rPr lang="en-US" sz="2400" dirty="0">
                <a:solidFill>
                  <a:schemeClr val="tx1">
                    <a:lumMod val="75000"/>
                    <a:lumOff val="25000"/>
                  </a:schemeClr>
                </a:solidFill>
                <a:hlinkClick r:id="rId2"/>
              </a:rPr>
              <a:t>https://www.kiwop.com/en/blog/digital-marketing-what-it-is-and-what-it-is-for-2#/</a:t>
            </a:r>
            <a:r>
              <a:rPr lang="en-US" sz="2400" dirty="0">
                <a:solidFill>
                  <a:schemeClr val="tx1">
                    <a:lumMod val="75000"/>
                    <a:lumOff val="25000"/>
                  </a:schemeClr>
                </a:solidFill>
              </a:rPr>
              <a:t> </a:t>
            </a:r>
          </a:p>
        </p:txBody>
      </p:sp>
      <p:sp>
        <p:nvSpPr>
          <p:cNvPr id="47"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7966641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83">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5" name="Straight Connector 84">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6" name="Straight Connector 85">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0"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3" name="Isosceles Triangle 92">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4" name="Isosceles Triangle 93">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96" name="Rectangle 95">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Isosceles Triangle 97">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Isosceles Triangle 99">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2" name="Straight Connector 101">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04" name="Straight Connector 103">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extBox 3">
            <a:extLst>
              <a:ext uri="{FF2B5EF4-FFF2-40B4-BE49-F238E27FC236}">
                <a16:creationId xmlns:a16="http://schemas.microsoft.com/office/drawing/2014/main" id="{044B8BCC-625A-A741-3125-B06BC39165E8}"/>
              </a:ext>
            </a:extLst>
          </p:cNvPr>
          <p:cNvSpPr txBox="1"/>
          <p:nvPr/>
        </p:nvSpPr>
        <p:spPr>
          <a:xfrm>
            <a:off x="601757" y="355600"/>
            <a:ext cx="9202643" cy="6065520"/>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r>
              <a:rPr lang="en-US" sz="2000" b="1" dirty="0">
                <a:solidFill>
                  <a:schemeClr val="tx1">
                    <a:lumMod val="75000"/>
                    <a:lumOff val="25000"/>
                  </a:schemeClr>
                </a:solidFill>
              </a:rPr>
              <a:t>The benefits of digital marketing</a:t>
            </a:r>
          </a:p>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Digital marketing is a cost-effective tool that can increase brand loyalty and online sales and produce significant results for modern businesses targeting specific audiences. According to Joe Pulizzi, Content Marketing Institute: “Focus on one niche audience and consistently deliver one amazing thing to them over time. That model won’t fail you…you just need patience”. (Socialchamp, 2022). By creating compelling content, businesses can build customer trust and credibility, leading to repeated business and referrals. </a:t>
            </a:r>
          </a:p>
          <a:p>
            <a:pPr>
              <a:lnSpc>
                <a:spcPct val="90000"/>
              </a:lnSpc>
              <a:spcBef>
                <a:spcPts val="1000"/>
              </a:spcBef>
              <a:buClr>
                <a:schemeClr val="accent1"/>
              </a:buClr>
              <a:buSzPct val="80000"/>
            </a:pPr>
            <a:endParaRPr lang="en-US" sz="20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 </a:t>
            </a:r>
            <a:r>
              <a:rPr lang="en-US" sz="2000" b="1" dirty="0">
                <a:solidFill>
                  <a:schemeClr val="tx1">
                    <a:lumMod val="75000"/>
                    <a:lumOff val="25000"/>
                  </a:schemeClr>
                </a:solidFill>
              </a:rPr>
              <a:t>Disadvantages of digital marketing </a:t>
            </a:r>
          </a:p>
          <a:p>
            <a:pPr>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Rapid technological advancements can lead to challenges for a business in keeping up with the latest tools and platforms. Deepak states that. “Digital marketing is purely based on technology, and the internet is prone to errors. Sometimes, the links may not work, landing pages may not load, and page buttons malfunction”. (Digital Catalyst, 2023). As technology evolves, digital marketing strategies must continuously adapt and be invested in to remain relevant.</a:t>
            </a:r>
          </a:p>
        </p:txBody>
      </p:sp>
      <p:sp>
        <p:nvSpPr>
          <p:cNvPr id="106"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5F94D878-22EB-7C27-3BA2-56F730E11375}"/>
              </a:ext>
            </a:extLst>
          </p:cNvPr>
          <p:cNvSpPr txBox="1"/>
          <p:nvPr/>
        </p:nvSpPr>
        <p:spPr>
          <a:xfrm>
            <a:off x="1542077" y="436880"/>
            <a:ext cx="7941539" cy="6512560"/>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p:txBody>
      </p:sp>
      <p:pic>
        <p:nvPicPr>
          <p:cNvPr id="34" name="Picture 33" descr="Graph">
            <a:extLst>
              <a:ext uri="{FF2B5EF4-FFF2-40B4-BE49-F238E27FC236}">
                <a16:creationId xmlns:a16="http://schemas.microsoft.com/office/drawing/2014/main" id="{E89B0ACB-D5D6-5B70-F469-783C529ADFC7}"/>
              </a:ext>
            </a:extLst>
          </p:cNvPr>
          <p:cNvPicPr>
            <a:picLocks noChangeAspect="1"/>
          </p:cNvPicPr>
          <p:nvPr/>
        </p:nvPicPr>
        <p:blipFill rotWithShape="1">
          <a:blip r:embed="rId2"/>
          <a:srcRect l="17851" r="32983"/>
          <a:stretch/>
        </p:blipFill>
        <p:spPr>
          <a:xfrm flipH="1">
            <a:off x="-119826" y="0"/>
            <a:ext cx="76012"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2935576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9" name="Straight Connector 2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1"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Isosceles Triangle 51">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3"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Isosceles Triangle 56">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58" name="Rectangle 5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Isosceles Triangle 58">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6" name="Straight Connector 45">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B977D743-D8B1-1BAE-B63F-235D9BB94A5E}"/>
              </a:ext>
            </a:extLst>
          </p:cNvPr>
          <p:cNvSpPr txBox="1"/>
          <p:nvPr/>
        </p:nvSpPr>
        <p:spPr>
          <a:xfrm>
            <a:off x="512452" y="267128"/>
            <a:ext cx="8665849" cy="6211513"/>
          </a:xfrm>
          <a:prstGeom prst="rect">
            <a:avLst/>
          </a:prstGeom>
        </p:spPr>
        <p:txBody>
          <a:bodyPr vert="horz" lIns="91440" tIns="45720" rIns="91440" bIns="45720" rtlCol="0">
            <a:normAutofit fontScale="92500" lnSpcReduction="10000"/>
          </a:bodyPr>
          <a:lstStyle/>
          <a:p>
            <a:pPr>
              <a:lnSpc>
                <a:spcPct val="90000"/>
              </a:lnSpc>
              <a:spcBef>
                <a:spcPts val="1000"/>
              </a:spcBef>
              <a:buClr>
                <a:schemeClr val="accent1"/>
              </a:buClr>
              <a:buSzPct val="80000"/>
              <a:buFont typeface="Wingdings 3" charset="2"/>
              <a:buChar char=""/>
            </a:pPr>
            <a:r>
              <a:rPr lang="en-US" sz="2000" b="1" dirty="0">
                <a:solidFill>
                  <a:schemeClr val="tx1">
                    <a:lumMod val="75000"/>
                    <a:lumOff val="25000"/>
                  </a:schemeClr>
                </a:solidFill>
              </a:rPr>
              <a:t>Benefits of social media</a:t>
            </a:r>
          </a:p>
          <a:p>
            <a:pPr>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There are many advantages to social media marketing, including brand identification, viewer engagement, and enhanced website traffic. Which can help build the business brand and improve sales. According to Statista, “increased exposure is the leading benefit of social media marketing, followed by increased traffic and more leads”. (Business Adobe, 2022). Essential marketing stages include popular platforms like TikTok, Instagram, Facebook, and YouTube. Small businesses and marketers must understand social media trends and user behaviours to make the most of these platforms. </a:t>
            </a:r>
          </a:p>
          <a:p>
            <a:pPr>
              <a:lnSpc>
                <a:spcPct val="90000"/>
              </a:lnSpc>
              <a:spcBef>
                <a:spcPts val="1000"/>
              </a:spcBef>
              <a:buClr>
                <a:schemeClr val="accent1"/>
              </a:buClr>
              <a:buSzPct val="80000"/>
              <a:buFont typeface="Wingdings 3" charset="2"/>
              <a:buChar char=""/>
            </a:pPr>
            <a:endParaRPr lang="en-US" sz="20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r>
              <a:rPr lang="en-US" sz="2000" b="1" dirty="0">
                <a:solidFill>
                  <a:schemeClr val="tx1">
                    <a:lumMod val="75000"/>
                    <a:lumOff val="25000"/>
                  </a:schemeClr>
                </a:solidFill>
              </a:rPr>
              <a:t>Disadvantages of social media</a:t>
            </a:r>
          </a:p>
          <a:p>
            <a:pPr>
              <a:lnSpc>
                <a:spcPct val="90000"/>
              </a:lnSpc>
              <a:spcBef>
                <a:spcPts val="1000"/>
              </a:spcBef>
              <a:buClr>
                <a:schemeClr val="accent1"/>
              </a:buClr>
              <a:buSzPct val="80000"/>
              <a:buFont typeface="Wingdings 3" charset="2"/>
              <a:buChar char=""/>
            </a:pPr>
            <a:r>
              <a:rPr lang="en-US" sz="2200" dirty="0">
                <a:solidFill>
                  <a:schemeClr val="tx1">
                    <a:lumMod val="75000"/>
                    <a:lumOff val="25000"/>
                  </a:schemeClr>
                </a:solidFill>
              </a:rPr>
              <a:t>There are many disadvantages to social media when it comes to customers. Negative feedback and criticism can harm your brand's reputation, even if not warranted. It is essential to remember that such comments can quickly spread online. According to Gray, “Using social media can negatively affect the business reputation with one single error, or one foolish mistake; you can quickly lose the trust and respect of your followers”. (Reputation X, 2023). Addressing these issues promptly and professionally is essential in demonstrating your commitment to customer satisfaction.</a:t>
            </a:r>
          </a:p>
        </p:txBody>
      </p:sp>
      <p:sp>
        <p:nvSpPr>
          <p:cNvPr id="50"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0" name="Picture 19" descr="Person watching empty phone">
            <a:extLst>
              <a:ext uri="{FF2B5EF4-FFF2-40B4-BE49-F238E27FC236}">
                <a16:creationId xmlns:a16="http://schemas.microsoft.com/office/drawing/2014/main" id="{EEFD146B-7EBB-AC3C-BA09-6D0053F9D7BE}"/>
              </a:ext>
            </a:extLst>
          </p:cNvPr>
          <p:cNvPicPr>
            <a:picLocks noChangeAspect="1"/>
          </p:cNvPicPr>
          <p:nvPr/>
        </p:nvPicPr>
        <p:blipFill rotWithShape="1">
          <a:blip r:embed="rId2"/>
          <a:srcRect l="55648" r="17779" b="1"/>
          <a:stretch/>
        </p:blipFill>
        <p:spPr>
          <a:xfrm flipH="1">
            <a:off x="-45699" y="10"/>
            <a:ext cx="45719"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2144186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8" name="Group 67">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9" name="Straight Connector 68">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0" name="Straight Connector 69">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1"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2"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3" name="Isosceles Triangle 72">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4"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5"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7" name="Isosceles Triangle 76">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8" name="Isosceles Triangle 77">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80" name="Rectangle 79">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tching empty phone">
            <a:extLst>
              <a:ext uri="{FF2B5EF4-FFF2-40B4-BE49-F238E27FC236}">
                <a16:creationId xmlns:a16="http://schemas.microsoft.com/office/drawing/2014/main" id="{A3A47EC1-7A7C-6FD7-5568-C4B82A984EE2}"/>
              </a:ext>
            </a:extLst>
          </p:cNvPr>
          <p:cNvPicPr>
            <a:picLocks noChangeAspect="1"/>
          </p:cNvPicPr>
          <p:nvPr/>
        </p:nvPicPr>
        <p:blipFill rotWithShape="1">
          <a:blip r:embed="rId2">
            <a:duotone>
              <a:schemeClr val="bg2">
                <a:shade val="45000"/>
                <a:satMod val="135000"/>
              </a:schemeClr>
              <a:prstClr val="white"/>
            </a:duotone>
            <a:alphaModFix amt="25000"/>
          </a:blip>
          <a:srcRect t="15730"/>
          <a:stretch/>
        </p:blipFill>
        <p:spPr>
          <a:xfrm>
            <a:off x="3519802" y="843506"/>
            <a:ext cx="4802266" cy="5492721"/>
          </a:xfrm>
          <a:prstGeom prst="rect">
            <a:avLst/>
          </a:prstGeom>
        </p:spPr>
      </p:pic>
      <p:grpSp>
        <p:nvGrpSpPr>
          <p:cNvPr id="82" name="Group 81">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3" name="Straight Connector 82">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4" name="Straight Connector 83">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5"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Isosceles Triangle 86">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0"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1" name="Isosceles Triangle 90">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2" name="Isosceles Triangle 91">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 name="TextBox 5">
            <a:extLst>
              <a:ext uri="{FF2B5EF4-FFF2-40B4-BE49-F238E27FC236}">
                <a16:creationId xmlns:a16="http://schemas.microsoft.com/office/drawing/2014/main" id="{8314EBBD-970E-74DA-5DB6-332B14200492}"/>
              </a:ext>
            </a:extLst>
          </p:cNvPr>
          <p:cNvSpPr txBox="1"/>
          <p:nvPr/>
        </p:nvSpPr>
        <p:spPr>
          <a:xfrm>
            <a:off x="677334" y="753393"/>
            <a:ext cx="8596668" cy="5287969"/>
          </a:xfrm>
          <a:prstGeom prst="rect">
            <a:avLst/>
          </a:prstGeom>
        </p:spPr>
        <p:txBody>
          <a:bodyPr vert="horz" lIns="91440" tIns="45720" rIns="91440" bIns="45720" rtlCol="0">
            <a:noAutofit/>
          </a:bodyPr>
          <a:lstStyle/>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Business Adobe (2022) ‘Fifteen benefits of social media marketing’, Adobe Communications Team [Blog] 12 September. Available at: </a:t>
            </a:r>
            <a:r>
              <a:rPr lang="en-US" sz="2000" dirty="0">
                <a:solidFill>
                  <a:schemeClr val="tx1">
                    <a:lumMod val="75000"/>
                    <a:lumOff val="25000"/>
                  </a:schemeClr>
                </a:solidFill>
                <a:hlinkClick r:id="rId3"/>
              </a:rPr>
              <a:t>https://business.adobe.com/blog/basics/smm-benefits/</a:t>
            </a:r>
            <a:r>
              <a:rPr lang="en-US" sz="2000" dirty="0">
                <a:solidFill>
                  <a:schemeClr val="tx1">
                    <a:lumMod val="75000"/>
                    <a:lumOff val="25000"/>
                  </a:schemeClr>
                </a:solidFill>
              </a:rPr>
              <a:t>  (Accessed: 29th November 2023).</a:t>
            </a:r>
          </a:p>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Deepak, G. (2023) What are the main Advantages and Disadvantages of Digital Marketing? Digital Catalyst [Blog].2 may. Available at: </a:t>
            </a:r>
            <a:r>
              <a:rPr lang="en-US" sz="2000" dirty="0">
                <a:solidFill>
                  <a:schemeClr val="tx1">
                    <a:lumMod val="75000"/>
                    <a:lumOff val="25000"/>
                  </a:schemeClr>
                </a:solidFill>
                <a:hlinkClick r:id="rId4"/>
              </a:rPr>
              <a:t>https://digitalcatalyst.in/blog/what-are-the-main-advantages-and-disadvantages-of-digital-marketing/</a:t>
            </a:r>
            <a:r>
              <a:rPr lang="en-US" sz="2000" dirty="0">
                <a:solidFill>
                  <a:schemeClr val="tx1">
                    <a:lumMod val="75000"/>
                    <a:lumOff val="25000"/>
                  </a:schemeClr>
                </a:solidFill>
              </a:rPr>
              <a:t>  (Accessed: 4th December 2023).</a:t>
            </a:r>
          </a:p>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Kiwop (2020) ‘Digital Marketing: What it is, What it’s for and examples of strategies’, Digital Marketing [Blog]. 16 April. Available at: </a:t>
            </a:r>
            <a:r>
              <a:rPr lang="en-US" sz="2000" dirty="0">
                <a:solidFill>
                  <a:schemeClr val="tx1">
                    <a:lumMod val="75000"/>
                    <a:lumOff val="25000"/>
                  </a:schemeClr>
                </a:solidFill>
                <a:hlinkClick r:id="rId5"/>
              </a:rPr>
              <a:t>https://www.kiwop.com/en/blog/digital-marketing-what-it-is-and-what-it-is- for-2#/</a:t>
            </a:r>
            <a:r>
              <a:rPr lang="en-US" sz="2000" dirty="0">
                <a:solidFill>
                  <a:schemeClr val="tx1">
                    <a:lumMod val="75000"/>
                    <a:lumOff val="25000"/>
                  </a:schemeClr>
                </a:solidFill>
              </a:rPr>
              <a:t>  (Accessed: 20 November 2023).</a:t>
            </a:r>
          </a:p>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Reputation X (2023) Social media: Pros and Cons for Small Businesses. Available at: </a:t>
            </a:r>
            <a:r>
              <a:rPr lang="en-US" sz="2000" dirty="0">
                <a:solidFill>
                  <a:schemeClr val="tx1">
                    <a:lumMod val="75000"/>
                    <a:lumOff val="25000"/>
                  </a:schemeClr>
                </a:solidFill>
                <a:hlinkClick r:id="rId6"/>
              </a:rPr>
              <a:t>https://blog.reputationx.com/social-media-pros-and-cons/</a:t>
            </a:r>
            <a:r>
              <a:rPr lang="en-US" sz="2000" dirty="0">
                <a:solidFill>
                  <a:schemeClr val="tx1">
                    <a:lumMod val="75000"/>
                    <a:lumOff val="25000"/>
                  </a:schemeClr>
                </a:solidFill>
              </a:rPr>
              <a:t>  (Accessed: 4th December 2023).</a:t>
            </a:r>
          </a:p>
          <a:p>
            <a:pPr>
              <a:lnSpc>
                <a:spcPct val="90000"/>
              </a:lnSpc>
              <a:spcBef>
                <a:spcPts val="1000"/>
              </a:spcBef>
              <a:buClr>
                <a:schemeClr val="accent1"/>
              </a:buClr>
              <a:buSzPct val="80000"/>
              <a:buFont typeface="Wingdings 3" charset="2"/>
              <a:buChar char=""/>
            </a:pPr>
            <a:r>
              <a:rPr lang="en-US" sz="2000" dirty="0">
                <a:solidFill>
                  <a:schemeClr val="tx1">
                    <a:lumMod val="75000"/>
                    <a:lumOff val="25000"/>
                  </a:schemeClr>
                </a:solidFill>
              </a:rPr>
              <a:t>Social Champ (2022) ‘Joe Pulizzi Shares His Exciting Journey with Some Powerful Insight on Content Marketing’, Champcast. [Blog]. 4 February. Available at: </a:t>
            </a:r>
            <a:r>
              <a:rPr lang="en-US" sz="2000" dirty="0">
                <a:solidFill>
                  <a:schemeClr val="tx1">
                    <a:lumMod val="75000"/>
                    <a:lumOff val="25000"/>
                  </a:schemeClr>
                </a:solidFill>
                <a:hlinkClick r:id="rId7"/>
              </a:rPr>
              <a:t>https://www.socialchamp.io/blog/joe-pulizzi-interview/</a:t>
            </a:r>
            <a:r>
              <a:rPr lang="en-US" sz="2000" dirty="0">
                <a:solidFill>
                  <a:schemeClr val="tx1">
                    <a:lumMod val="75000"/>
                    <a:lumOff val="25000"/>
                  </a:schemeClr>
                </a:solidFill>
              </a:rPr>
              <a:t> (Accessed: 4th December 2023).</a:t>
            </a:r>
          </a:p>
        </p:txBody>
      </p:sp>
      <p:sp>
        <p:nvSpPr>
          <p:cNvPr id="4" name="TextBox 3">
            <a:extLst>
              <a:ext uri="{FF2B5EF4-FFF2-40B4-BE49-F238E27FC236}">
                <a16:creationId xmlns:a16="http://schemas.microsoft.com/office/drawing/2014/main" id="{0F9F49A1-20AE-B631-EC90-29015074162B}"/>
              </a:ext>
            </a:extLst>
          </p:cNvPr>
          <p:cNvSpPr txBox="1"/>
          <p:nvPr/>
        </p:nvSpPr>
        <p:spPr>
          <a:xfrm>
            <a:off x="677334" y="548641"/>
            <a:ext cx="8596668" cy="5492722"/>
          </a:xfrm>
          <a:prstGeom prst="rect">
            <a:avLst/>
          </a:prstGeom>
        </p:spPr>
        <p:txBody>
          <a:bodyPr vert="horz" lIns="91440" tIns="45720" rIns="91440" bIns="45720" rtlCol="0">
            <a:normAutofit/>
          </a:bodyPr>
          <a:lstStyle/>
          <a:p>
            <a:pPr>
              <a:lnSpc>
                <a:spcPct val="90000"/>
              </a:lnSpc>
              <a:spcBef>
                <a:spcPts val="1000"/>
              </a:spcBef>
              <a:buClr>
                <a:schemeClr val="accent1"/>
              </a:buClr>
              <a:buSzPct val="80000"/>
              <a:buFont typeface="Wingdings 3" charset="2"/>
              <a:buChar char=""/>
            </a:pPr>
            <a:endParaRPr lang="en-US" sz="1500" dirty="0">
              <a:solidFill>
                <a:schemeClr val="tx1">
                  <a:lumMod val="75000"/>
                  <a:lumOff val="25000"/>
                </a:schemeClr>
              </a:solidFill>
            </a:endParaRPr>
          </a:p>
        </p:txBody>
      </p:sp>
      <p:sp>
        <p:nvSpPr>
          <p:cNvPr id="3" name="TextBox 2">
            <a:extLst>
              <a:ext uri="{FF2B5EF4-FFF2-40B4-BE49-F238E27FC236}">
                <a16:creationId xmlns:a16="http://schemas.microsoft.com/office/drawing/2014/main" id="{BF0B2178-CDF5-7F0C-9E8B-742CD772E298}"/>
              </a:ext>
            </a:extLst>
          </p:cNvPr>
          <p:cNvSpPr txBox="1"/>
          <p:nvPr/>
        </p:nvSpPr>
        <p:spPr>
          <a:xfrm>
            <a:off x="658129" y="611885"/>
            <a:ext cx="8596668" cy="5492722"/>
          </a:xfrm>
          <a:prstGeom prst="rect">
            <a:avLst/>
          </a:prstGeom>
        </p:spPr>
        <p:txBody>
          <a:bodyPr vert="horz" lIns="91440" tIns="45720" rIns="91440" bIns="45720" rtlCol="0">
            <a:noAutofit/>
          </a:bodyPr>
          <a:lstStyle/>
          <a:p>
            <a:pPr>
              <a:lnSpc>
                <a:spcPct val="90000"/>
              </a:lnSpc>
              <a:spcBef>
                <a:spcPts val="1000"/>
              </a:spcBef>
              <a:buClr>
                <a:schemeClr val="accent1"/>
              </a:buClr>
              <a:buSzPct val="80000"/>
              <a:buFont typeface="Wingdings 3" charset="2"/>
              <a:buChar char=""/>
            </a:pPr>
            <a:endParaRPr lang="en-US" sz="1600" dirty="0">
              <a:solidFill>
                <a:schemeClr val="tx1">
                  <a:lumMod val="75000"/>
                  <a:lumOff val="25000"/>
                </a:schemeClr>
              </a:solidFill>
            </a:endParaRPr>
          </a:p>
        </p:txBody>
      </p:sp>
    </p:spTree>
    <p:extLst>
      <p:ext uri="{BB962C8B-B14F-4D97-AF65-F5344CB8AC3E}">
        <p14:creationId xmlns:p14="http://schemas.microsoft.com/office/powerpoint/2010/main" val="70849857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4055ddc6-ee7b-4b5b-b8fb-52871646f80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D024FF986E86248B25DDBA3DBF998D1" ma:contentTypeVersion="9" ma:contentTypeDescription="Create a new document." ma:contentTypeScope="" ma:versionID="63f67b02584cefd0251706b3b537d17c">
  <xsd:schema xmlns:xsd="http://www.w3.org/2001/XMLSchema" xmlns:xs="http://www.w3.org/2001/XMLSchema" xmlns:p="http://schemas.microsoft.com/office/2006/metadata/properties" xmlns:ns3="4055ddc6-ee7b-4b5b-b8fb-52871646f80e" xmlns:ns4="0338428b-3fc8-4989-9d03-78e16c931d9f" targetNamespace="http://schemas.microsoft.com/office/2006/metadata/properties" ma:root="true" ma:fieldsID="e761e0c0f2efd55c72abc4d396be2e62" ns3:_="" ns4:_="">
    <xsd:import namespace="4055ddc6-ee7b-4b5b-b8fb-52871646f80e"/>
    <xsd:import namespace="0338428b-3fc8-4989-9d03-78e16c931d9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SearchProperties" minOccurs="0"/>
                <xsd:element ref="ns3:MediaLengthInSeconds" minOccurs="0"/>
                <xsd:element ref="ns3:_activity"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55ddc6-ee7b-4b5b-b8fb-52871646f80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LengthInSeconds" ma:index="14" nillable="true" ma:displayName="MediaLengthInSeconds" ma:hidden="true" ma:internalName="MediaLengthInSeconds" ma:readOnly="true">
      <xsd:simpleType>
        <xsd:restriction base="dms:Unknown"/>
      </xsd:simpleType>
    </xsd:element>
    <xsd:element name="_activity" ma:index="15" nillable="true" ma:displayName="_activity" ma:hidden="true" ma:internalName="_activity">
      <xsd:simpleType>
        <xsd:restriction base="dms:Note"/>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338428b-3fc8-4989-9d03-78e16c931d9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C72A48D-9E53-45E8-81A3-5798DCCF31B7}">
  <ds:schemaRefs>
    <ds:schemaRef ds:uri="0338428b-3fc8-4989-9d03-78e16c931d9f"/>
    <ds:schemaRef ds:uri="http://schemas.openxmlformats.org/package/2006/metadata/core-properties"/>
    <ds:schemaRef ds:uri="http://schemas.microsoft.com/office/infopath/2007/PartnerControls"/>
    <ds:schemaRef ds:uri="4055ddc6-ee7b-4b5b-b8fb-52871646f80e"/>
    <ds:schemaRef ds:uri="http://www.w3.org/XML/1998/namespace"/>
    <ds:schemaRef ds:uri="http://purl.org/dc/dcmitype/"/>
    <ds:schemaRef ds:uri="http://schemas.microsoft.com/office/2006/documentManagement/types"/>
    <ds:schemaRef ds:uri="http://schemas.microsoft.com/office/2006/metadata/properties"/>
    <ds:schemaRef ds:uri="http://purl.org/dc/terms/"/>
    <ds:schemaRef ds:uri="http://purl.org/dc/elements/1.1/"/>
  </ds:schemaRefs>
</ds:datastoreItem>
</file>

<file path=customXml/itemProps2.xml><?xml version="1.0" encoding="utf-8"?>
<ds:datastoreItem xmlns:ds="http://schemas.openxmlformats.org/officeDocument/2006/customXml" ds:itemID="{B0AB8898-B002-4C18-B7D1-F928DC62956D}">
  <ds:schemaRefs>
    <ds:schemaRef ds:uri="http://schemas.microsoft.com/sharepoint/v3/contenttype/forms"/>
  </ds:schemaRefs>
</ds:datastoreItem>
</file>

<file path=customXml/itemProps3.xml><?xml version="1.0" encoding="utf-8"?>
<ds:datastoreItem xmlns:ds="http://schemas.openxmlformats.org/officeDocument/2006/customXml" ds:itemID="{4784D846-1D70-47DF-9B93-D1C64579F9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055ddc6-ee7b-4b5b-b8fb-52871646f80e"/>
    <ds:schemaRef ds:uri="0338428b-3fc8-4989-9d03-78e16c931d9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1959</TotalTime>
  <Words>691</Words>
  <Application>Microsoft Office PowerPoint</Application>
  <PresentationFormat>Widescreen</PresentationFormat>
  <Paragraphs>24</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Trebuchet MS</vt:lpstr>
      <vt:lpstr>Wingdings 3</vt:lpstr>
      <vt:lpstr>Facet</vt:lpstr>
      <vt:lpstr>Building a sustainable marketing relationship</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Building a sustainable marketing relationship</dc:title>
  <dc:creator>Allison Cullen (2218746)</dc:creator>
  <cp:lastModifiedBy>Allison Cullen (2218746)</cp:lastModifiedBy>
  <cp:revision>1</cp:revision>
  <dcterms:created xsi:type="dcterms:W3CDTF">2023-11-20T15:09:16Z</dcterms:created>
  <dcterms:modified xsi:type="dcterms:W3CDTF">2023-12-07T00:15:30Z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0x010100BD024FF986E86248B25DDBA3DBF998D1</vt:lpwstr>
  </property>
</Properties>
</file>