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handoutMasterIdLst>
    <p:handoutMasterId r:id="rId13"/>
  </p:handoutMasterIdLst>
  <p:sldIdLst>
    <p:sldId id="257" r:id="rId5"/>
    <p:sldId id="259" r:id="rId6"/>
    <p:sldId id="267"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C016FE-D8D4-2E31-AE58-FA803B8B369B}" v="144" dt="2023-02-10T16:45:50.919"/>
    <p1510:client id="{7B86C3C3-8734-3B48-5230-6C87C231EAD7}" v="680" dt="2023-02-16T13:33:28.758"/>
    <p1510:client id="{F4D2AB02-1A7F-947C-3915-46599BBB3F97}" v="364" dt="2023-02-14T21:12:55.5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tiaz Begum (2128130)" userId="S::2128130@student.uwtsd.ac.uk::154c3e2b-2645-4e8c-a3cb-01ad99b7c24b" providerId="AD" clId="Web-{09C016FE-D8D4-2E31-AE58-FA803B8B369B}"/>
    <pc:docChg chg="modSld">
      <pc:chgData name="Imtiaz Begum (2128130)" userId="S::2128130@student.uwtsd.ac.uk::154c3e2b-2645-4e8c-a3cb-01ad99b7c24b" providerId="AD" clId="Web-{09C016FE-D8D4-2E31-AE58-FA803B8B369B}" dt="2023-02-10T16:45:50.919" v="132" actId="20577"/>
      <pc:docMkLst>
        <pc:docMk/>
      </pc:docMkLst>
      <pc:sldChg chg="modSp mod modClrScheme chgLayout">
        <pc:chgData name="Imtiaz Begum (2128130)" userId="S::2128130@student.uwtsd.ac.uk::154c3e2b-2645-4e8c-a3cb-01ad99b7c24b" providerId="AD" clId="Web-{09C016FE-D8D4-2E31-AE58-FA803B8B369B}" dt="2023-02-10T16:26:09.975" v="10"/>
        <pc:sldMkLst>
          <pc:docMk/>
          <pc:sldMk cId="2798047096" sldId="257"/>
        </pc:sldMkLst>
        <pc:spChg chg="mod">
          <ac:chgData name="Imtiaz Begum (2128130)" userId="S::2128130@student.uwtsd.ac.uk::154c3e2b-2645-4e8c-a3cb-01ad99b7c24b" providerId="AD" clId="Web-{09C016FE-D8D4-2E31-AE58-FA803B8B369B}" dt="2023-02-10T16:26:09.975" v="10"/>
          <ac:spMkLst>
            <pc:docMk/>
            <pc:sldMk cId="2798047096" sldId="257"/>
            <ac:spMk id="2" creationId="{00000000-0000-0000-0000-000000000000}"/>
          </ac:spMkLst>
        </pc:spChg>
        <pc:spChg chg="mod">
          <ac:chgData name="Imtiaz Begum (2128130)" userId="S::2128130@student.uwtsd.ac.uk::154c3e2b-2645-4e8c-a3cb-01ad99b7c24b" providerId="AD" clId="Web-{09C016FE-D8D4-2E31-AE58-FA803B8B369B}" dt="2023-02-10T16:26:09.975" v="10"/>
          <ac:spMkLst>
            <pc:docMk/>
            <pc:sldMk cId="2798047096" sldId="257"/>
            <ac:spMk id="3" creationId="{00000000-0000-0000-0000-000000000000}"/>
          </ac:spMkLst>
        </pc:spChg>
      </pc:sldChg>
      <pc:sldChg chg="modSp">
        <pc:chgData name="Imtiaz Begum (2128130)" userId="S::2128130@student.uwtsd.ac.uk::154c3e2b-2645-4e8c-a3cb-01ad99b7c24b" providerId="AD" clId="Web-{09C016FE-D8D4-2E31-AE58-FA803B8B369B}" dt="2023-02-10T16:45:50.919" v="132" actId="20577"/>
        <pc:sldMkLst>
          <pc:docMk/>
          <pc:sldMk cId="2295200469" sldId="259"/>
        </pc:sldMkLst>
        <pc:spChg chg="mod">
          <ac:chgData name="Imtiaz Begum (2128130)" userId="S::2128130@student.uwtsd.ac.uk::154c3e2b-2645-4e8c-a3cb-01ad99b7c24b" providerId="AD" clId="Web-{09C016FE-D8D4-2E31-AE58-FA803B8B369B}" dt="2023-02-10T16:45:50.919" v="132" actId="20577"/>
          <ac:spMkLst>
            <pc:docMk/>
            <pc:sldMk cId="2295200469" sldId="259"/>
            <ac:spMk id="5" creationId="{31B76D70-4F67-37A6-82EF-92D252F95386}"/>
          </ac:spMkLst>
        </pc:spChg>
      </pc:sldChg>
      <pc:sldChg chg="modSp mod modClrScheme chgLayout">
        <pc:chgData name="Imtiaz Begum (2128130)" userId="S::2128130@student.uwtsd.ac.uk::154c3e2b-2645-4e8c-a3cb-01ad99b7c24b" providerId="AD" clId="Web-{09C016FE-D8D4-2E31-AE58-FA803B8B369B}" dt="2023-02-10T16:30:32.702" v="23" actId="20577"/>
        <pc:sldMkLst>
          <pc:docMk/>
          <pc:sldMk cId="2257910376" sldId="265"/>
        </pc:sldMkLst>
        <pc:spChg chg="mod">
          <ac:chgData name="Imtiaz Begum (2128130)" userId="S::2128130@student.uwtsd.ac.uk::154c3e2b-2645-4e8c-a3cb-01ad99b7c24b" providerId="AD" clId="Web-{09C016FE-D8D4-2E31-AE58-FA803B8B369B}" dt="2023-02-10T16:28:02.619" v="15"/>
          <ac:spMkLst>
            <pc:docMk/>
            <pc:sldMk cId="2257910376" sldId="265"/>
            <ac:spMk id="3" creationId="{5FCB7420-C2F1-9EF5-DDBF-D3BA443DCE9E}"/>
          </ac:spMkLst>
        </pc:spChg>
        <pc:spChg chg="mod">
          <ac:chgData name="Imtiaz Begum (2128130)" userId="S::2128130@student.uwtsd.ac.uk::154c3e2b-2645-4e8c-a3cb-01ad99b7c24b" providerId="AD" clId="Web-{09C016FE-D8D4-2E31-AE58-FA803B8B369B}" dt="2023-02-10T16:30:32.702" v="23" actId="20577"/>
          <ac:spMkLst>
            <pc:docMk/>
            <pc:sldMk cId="2257910376" sldId="265"/>
            <ac:spMk id="5" creationId="{23CFBE90-0111-403C-3877-AE07EB49D0B6}"/>
          </ac:spMkLst>
        </pc:spChg>
      </pc:sldChg>
      <pc:sldChg chg="modSp mod modClrScheme chgLayout">
        <pc:chgData name="Imtiaz Begum (2128130)" userId="S::2128130@student.uwtsd.ac.uk::154c3e2b-2645-4e8c-a3cb-01ad99b7c24b" providerId="AD" clId="Web-{09C016FE-D8D4-2E31-AE58-FA803B8B369B}" dt="2023-02-10T16:29:40.466" v="20"/>
        <pc:sldMkLst>
          <pc:docMk/>
          <pc:sldMk cId="3433785455" sldId="266"/>
        </pc:sldMkLst>
        <pc:spChg chg="mod">
          <ac:chgData name="Imtiaz Begum (2128130)" userId="S::2128130@student.uwtsd.ac.uk::154c3e2b-2645-4e8c-a3cb-01ad99b7c24b" providerId="AD" clId="Web-{09C016FE-D8D4-2E31-AE58-FA803B8B369B}" dt="2023-02-10T16:29:40.466" v="20"/>
          <ac:spMkLst>
            <pc:docMk/>
            <pc:sldMk cId="3433785455" sldId="266"/>
            <ac:spMk id="2" creationId="{A7A06438-58BC-58F6-31AD-1DF1A48044B5}"/>
          </ac:spMkLst>
        </pc:spChg>
        <pc:spChg chg="mod">
          <ac:chgData name="Imtiaz Begum (2128130)" userId="S::2128130@student.uwtsd.ac.uk::154c3e2b-2645-4e8c-a3cb-01ad99b7c24b" providerId="AD" clId="Web-{09C016FE-D8D4-2E31-AE58-FA803B8B369B}" dt="2023-02-10T16:29:40.466" v="20"/>
          <ac:spMkLst>
            <pc:docMk/>
            <pc:sldMk cId="3433785455" sldId="266"/>
            <ac:spMk id="5" creationId="{2216B7F4-62B8-1AC2-9957-5349B3C29A7B}"/>
          </ac:spMkLst>
        </pc:spChg>
      </pc:sldChg>
    </pc:docChg>
  </pc:docChgLst>
  <pc:docChgLst>
    <pc:chgData name="Imtiaz Begum (2128130)" userId="154c3e2b-2645-4e8c-a3cb-01ad99b7c24b" providerId="ADAL" clId="{C710CC90-2189-D843-8B13-B3504491DF00}"/>
    <pc:docChg chg="undo redo custSel addSld delSld modSld">
      <pc:chgData name="Imtiaz Begum (2128130)" userId="154c3e2b-2645-4e8c-a3cb-01ad99b7c24b" providerId="ADAL" clId="{C710CC90-2189-D843-8B13-B3504491DF00}" dt="2023-02-11T11:13:21.393" v="1443" actId="20577"/>
      <pc:docMkLst>
        <pc:docMk/>
      </pc:docMkLst>
      <pc:sldChg chg="addSp delSp modSp">
        <pc:chgData name="Imtiaz Begum (2128130)" userId="154c3e2b-2645-4e8c-a3cb-01ad99b7c24b" providerId="ADAL" clId="{C710CC90-2189-D843-8B13-B3504491DF00}" dt="2023-02-01T13:53:04.316" v="18" actId="3680"/>
        <pc:sldMkLst>
          <pc:docMk/>
          <pc:sldMk cId="717301966" sldId="258"/>
        </pc:sldMkLst>
        <pc:spChg chg="mod">
          <ac:chgData name="Imtiaz Begum (2128130)" userId="154c3e2b-2645-4e8c-a3cb-01ad99b7c24b" providerId="ADAL" clId="{C710CC90-2189-D843-8B13-B3504491DF00}" dt="2023-02-01T13:49:37.428" v="10" actId="14100"/>
          <ac:spMkLst>
            <pc:docMk/>
            <pc:sldMk cId="717301966" sldId="258"/>
            <ac:spMk id="7" creationId="{62BFF8FA-5733-B8CE-25C9-A5CAEE570BFA}"/>
          </ac:spMkLst>
        </pc:spChg>
        <pc:graphicFrameChg chg="add del modGraphic">
          <ac:chgData name="Imtiaz Begum (2128130)" userId="154c3e2b-2645-4e8c-a3cb-01ad99b7c24b" providerId="ADAL" clId="{C710CC90-2189-D843-8B13-B3504491DF00}" dt="2023-02-01T13:53:04.316" v="18" actId="3680"/>
          <ac:graphicFrameMkLst>
            <pc:docMk/>
            <pc:sldMk cId="717301966" sldId="258"/>
            <ac:graphicFrameMk id="2" creationId="{E92B1146-7B5C-C7C7-DBE4-7544F195B7B6}"/>
          </ac:graphicFrameMkLst>
        </pc:graphicFrameChg>
        <pc:graphicFrameChg chg="add del mod">
          <ac:chgData name="Imtiaz Begum (2128130)" userId="154c3e2b-2645-4e8c-a3cb-01ad99b7c24b" providerId="ADAL" clId="{C710CC90-2189-D843-8B13-B3504491DF00}" dt="2023-02-01T13:51:35.339" v="14" actId="14100"/>
          <ac:graphicFrameMkLst>
            <pc:docMk/>
            <pc:sldMk cId="717301966" sldId="258"/>
            <ac:graphicFrameMk id="10" creationId="{636F83E9-3934-62E8-7C1C-B590D94A57AD}"/>
          </ac:graphicFrameMkLst>
        </pc:graphicFrameChg>
      </pc:sldChg>
      <pc:sldChg chg="modSp">
        <pc:chgData name="Imtiaz Begum (2128130)" userId="154c3e2b-2645-4e8c-a3cb-01ad99b7c24b" providerId="ADAL" clId="{C710CC90-2189-D843-8B13-B3504491DF00}" dt="2023-02-11T09:23:52.400" v="1227" actId="20577"/>
        <pc:sldMkLst>
          <pc:docMk/>
          <pc:sldMk cId="2295200469" sldId="259"/>
        </pc:sldMkLst>
        <pc:spChg chg="mod">
          <ac:chgData name="Imtiaz Begum (2128130)" userId="154c3e2b-2645-4e8c-a3cb-01ad99b7c24b" providerId="ADAL" clId="{C710CC90-2189-D843-8B13-B3504491DF00}" dt="2023-02-11T09:23:52.400" v="1227" actId="20577"/>
          <ac:spMkLst>
            <pc:docMk/>
            <pc:sldMk cId="2295200469" sldId="259"/>
            <ac:spMk id="5" creationId="{31B76D70-4F67-37A6-82EF-92D252F95386}"/>
          </ac:spMkLst>
        </pc:spChg>
      </pc:sldChg>
      <pc:sldChg chg="addSp delSp modSp mod modClrScheme chgLayout">
        <pc:chgData name="Imtiaz Begum (2128130)" userId="154c3e2b-2645-4e8c-a3cb-01ad99b7c24b" providerId="ADAL" clId="{C710CC90-2189-D843-8B13-B3504491DF00}" dt="2023-02-11T09:28:53.661" v="1257" actId="1076"/>
        <pc:sldMkLst>
          <pc:docMk/>
          <pc:sldMk cId="2257910376" sldId="265"/>
        </pc:sldMkLst>
        <pc:spChg chg="add del mod">
          <ac:chgData name="Imtiaz Begum (2128130)" userId="154c3e2b-2645-4e8c-a3cb-01ad99b7c24b" providerId="ADAL" clId="{C710CC90-2189-D843-8B13-B3504491DF00}" dt="2023-02-02T09:58:23.771" v="380" actId="21"/>
          <ac:spMkLst>
            <pc:docMk/>
            <pc:sldMk cId="2257910376" sldId="265"/>
            <ac:spMk id="2" creationId="{9C79B540-6937-E195-9245-817145A8BF6E}"/>
          </ac:spMkLst>
        </pc:spChg>
        <pc:spChg chg="add mod ord">
          <ac:chgData name="Imtiaz Begum (2128130)" userId="154c3e2b-2645-4e8c-a3cb-01ad99b7c24b" providerId="ADAL" clId="{C710CC90-2189-D843-8B13-B3504491DF00}" dt="2023-02-11T09:28:53.661" v="1257" actId="1076"/>
          <ac:spMkLst>
            <pc:docMk/>
            <pc:sldMk cId="2257910376" sldId="265"/>
            <ac:spMk id="3" creationId="{5FCB7420-C2F1-9EF5-DDBF-D3BA443DCE9E}"/>
          </ac:spMkLst>
        </pc:spChg>
        <pc:spChg chg="add del mod ord">
          <ac:chgData name="Imtiaz Begum (2128130)" userId="154c3e2b-2645-4e8c-a3cb-01ad99b7c24b" providerId="ADAL" clId="{C710CC90-2189-D843-8B13-B3504491DF00}" dt="2023-02-02T09:58:20.202" v="379" actId="21"/>
          <ac:spMkLst>
            <pc:docMk/>
            <pc:sldMk cId="2257910376" sldId="265"/>
            <ac:spMk id="4" creationId="{532CC745-B202-281F-D7F1-6705CC9077D1}"/>
          </ac:spMkLst>
        </pc:spChg>
        <pc:spChg chg="add mod">
          <ac:chgData name="Imtiaz Begum (2128130)" userId="154c3e2b-2645-4e8c-a3cb-01ad99b7c24b" providerId="ADAL" clId="{C710CC90-2189-D843-8B13-B3504491DF00}" dt="2023-02-11T09:28:47.273" v="1256" actId="1076"/>
          <ac:spMkLst>
            <pc:docMk/>
            <pc:sldMk cId="2257910376" sldId="265"/>
            <ac:spMk id="5" creationId="{23CFBE90-0111-403C-3877-AE07EB49D0B6}"/>
          </ac:spMkLst>
        </pc:spChg>
      </pc:sldChg>
      <pc:sldChg chg="addSp delSp modSp new del">
        <pc:chgData name="Imtiaz Begum (2128130)" userId="154c3e2b-2645-4e8c-a3cb-01ad99b7c24b" providerId="ADAL" clId="{C710CC90-2189-D843-8B13-B3504491DF00}" dt="2023-02-02T09:52:08.123" v="347" actId="2696"/>
        <pc:sldMkLst>
          <pc:docMk/>
          <pc:sldMk cId="1184932130" sldId="266"/>
        </pc:sldMkLst>
        <pc:spChg chg="add mod">
          <ac:chgData name="Imtiaz Begum (2128130)" userId="154c3e2b-2645-4e8c-a3cb-01ad99b7c24b" providerId="ADAL" clId="{C710CC90-2189-D843-8B13-B3504491DF00}" dt="2023-02-02T09:46:53.148" v="329" actId="14100"/>
          <ac:spMkLst>
            <pc:docMk/>
            <pc:sldMk cId="1184932130" sldId="266"/>
            <ac:spMk id="2" creationId="{E01E47BB-E82B-0A57-6AE5-0AFB53BD6774}"/>
          </ac:spMkLst>
        </pc:spChg>
        <pc:spChg chg="add del mod">
          <ac:chgData name="Imtiaz Begum (2128130)" userId="154c3e2b-2645-4e8c-a3cb-01ad99b7c24b" providerId="ADAL" clId="{C710CC90-2189-D843-8B13-B3504491DF00}" dt="2023-02-02T09:42:03.865" v="287" actId="139"/>
          <ac:spMkLst>
            <pc:docMk/>
            <pc:sldMk cId="1184932130" sldId="266"/>
            <ac:spMk id="5" creationId="{FC40E53A-E717-CC3D-354D-08B2A2B0F438}"/>
          </ac:spMkLst>
        </pc:spChg>
        <pc:spChg chg="add del">
          <ac:chgData name="Imtiaz Begum (2128130)" userId="154c3e2b-2645-4e8c-a3cb-01ad99b7c24b" providerId="ADAL" clId="{C710CC90-2189-D843-8B13-B3504491DF00}" dt="2023-02-02T09:43:34.436" v="307" actId="139"/>
          <ac:spMkLst>
            <pc:docMk/>
            <pc:sldMk cId="1184932130" sldId="266"/>
            <ac:spMk id="6" creationId="{A4AA318C-7D78-9FD0-9A44-DE6C6B319E36}"/>
          </ac:spMkLst>
        </pc:spChg>
        <pc:spChg chg="add mod">
          <ac:chgData name="Imtiaz Begum (2128130)" userId="154c3e2b-2645-4e8c-a3cb-01ad99b7c24b" providerId="ADAL" clId="{C710CC90-2189-D843-8B13-B3504491DF00}" dt="2023-02-02T09:51:03.752" v="339" actId="14100"/>
          <ac:spMkLst>
            <pc:docMk/>
            <pc:sldMk cId="1184932130" sldId="266"/>
            <ac:spMk id="7" creationId="{52CD65B4-41F3-AF54-09F5-3D879287FECD}"/>
          </ac:spMkLst>
        </pc:spChg>
        <pc:graphicFrameChg chg="add del">
          <ac:chgData name="Imtiaz Begum (2128130)" userId="154c3e2b-2645-4e8c-a3cb-01ad99b7c24b" providerId="ADAL" clId="{C710CC90-2189-D843-8B13-B3504491DF00}" dt="2023-02-02T09:35:16.774" v="259" actId="3680"/>
          <ac:graphicFrameMkLst>
            <pc:docMk/>
            <pc:sldMk cId="1184932130" sldId="266"/>
            <ac:graphicFrameMk id="3" creationId="{DE3C5E11-3EAF-C3D2-B23F-E3343BB64F29}"/>
          </ac:graphicFrameMkLst>
        </pc:graphicFrameChg>
        <pc:picChg chg="add del">
          <ac:chgData name="Imtiaz Begum (2128130)" userId="154c3e2b-2645-4e8c-a3cb-01ad99b7c24b" providerId="ADAL" clId="{C710CC90-2189-D843-8B13-B3504491DF00}" dt="2023-02-02T09:35:28.601" v="261" actId="931"/>
          <ac:picMkLst>
            <pc:docMk/>
            <pc:sldMk cId="1184932130" sldId="266"/>
            <ac:picMk id="4" creationId="{6002D9CF-698B-32C7-B2E9-BBCE3F888EA9}"/>
          </ac:picMkLst>
        </pc:picChg>
      </pc:sldChg>
      <pc:sldChg chg="addSp delSp modSp new">
        <pc:chgData name="Imtiaz Begum (2128130)" userId="154c3e2b-2645-4e8c-a3cb-01ad99b7c24b" providerId="ADAL" clId="{C710CC90-2189-D843-8B13-B3504491DF00}" dt="2023-02-11T11:13:21.393" v="1443" actId="20577"/>
        <pc:sldMkLst>
          <pc:docMk/>
          <pc:sldMk cId="3433785455" sldId="266"/>
        </pc:sldMkLst>
        <pc:spChg chg="add mod">
          <ac:chgData name="Imtiaz Begum (2128130)" userId="154c3e2b-2645-4e8c-a3cb-01ad99b7c24b" providerId="ADAL" clId="{C710CC90-2189-D843-8B13-B3504491DF00}" dt="2023-02-11T10:52:40.847" v="1307" actId="20577"/>
          <ac:spMkLst>
            <pc:docMk/>
            <pc:sldMk cId="3433785455" sldId="266"/>
            <ac:spMk id="2" creationId="{A7A06438-58BC-58F6-31AD-1DF1A48044B5}"/>
          </ac:spMkLst>
        </pc:spChg>
        <pc:spChg chg="add del mod">
          <ac:chgData name="Imtiaz Begum (2128130)" userId="154c3e2b-2645-4e8c-a3cb-01ad99b7c24b" providerId="ADAL" clId="{C710CC90-2189-D843-8B13-B3504491DF00}" dt="2023-02-09T09:26:53.671" v="950" actId="478"/>
          <ac:spMkLst>
            <pc:docMk/>
            <pc:sldMk cId="3433785455" sldId="266"/>
            <ac:spMk id="4" creationId="{8A5A5FB9-B1EA-3193-9AB1-C7F9964B4843}"/>
          </ac:spMkLst>
        </pc:spChg>
        <pc:spChg chg="add mod">
          <ac:chgData name="Imtiaz Begum (2128130)" userId="154c3e2b-2645-4e8c-a3cb-01ad99b7c24b" providerId="ADAL" clId="{C710CC90-2189-D843-8B13-B3504491DF00}" dt="2023-02-11T11:13:21.393" v="1443" actId="20577"/>
          <ac:spMkLst>
            <pc:docMk/>
            <pc:sldMk cId="3433785455" sldId="266"/>
            <ac:spMk id="5" creationId="{2216B7F4-62B8-1AC2-9957-5349B3C29A7B}"/>
          </ac:spMkLst>
        </pc:spChg>
        <pc:spChg chg="add del mod">
          <ac:chgData name="Imtiaz Begum (2128130)" userId="154c3e2b-2645-4e8c-a3cb-01ad99b7c24b" providerId="ADAL" clId="{C710CC90-2189-D843-8B13-B3504491DF00}" dt="2023-02-02T10:50:05.646" v="416" actId="478"/>
          <ac:spMkLst>
            <pc:docMk/>
            <pc:sldMk cId="3433785455" sldId="266"/>
            <ac:spMk id="6" creationId="{8100C486-BD6E-6E55-821E-CAA62139FAB0}"/>
          </ac:spMkLst>
        </pc:spChg>
      </pc:sldChg>
      <pc:sldChg chg="new del">
        <pc:chgData name="Imtiaz Begum (2128130)" userId="154c3e2b-2645-4e8c-a3cb-01ad99b7c24b" providerId="ADAL" clId="{C710CC90-2189-D843-8B13-B3504491DF00}" dt="2023-02-02T10:06:59.662" v="396" actId="2696"/>
        <pc:sldMkLst>
          <pc:docMk/>
          <pc:sldMk cId="2881744079" sldId="267"/>
        </pc:sldMkLst>
      </pc:sldChg>
    </pc:docChg>
  </pc:docChgLst>
  <pc:docChgLst>
    <pc:chgData name="Imtiaz Begum (2128130)" userId="S::2128130@student.uwtsd.ac.uk::154c3e2b-2645-4e8c-a3cb-01ad99b7c24b" providerId="AD" clId="Web-{0560079D-E1BC-4A2D-36DD-03E9A414E0AD}"/>
    <pc:docChg chg="modSld">
      <pc:chgData name="Imtiaz Begum (2128130)" userId="S::2128130@student.uwtsd.ac.uk::154c3e2b-2645-4e8c-a3cb-01ad99b7c24b" providerId="AD" clId="Web-{0560079D-E1BC-4A2D-36DD-03E9A414E0AD}" dt="2023-02-02T14:12:26.393" v="138" actId="1076"/>
      <pc:docMkLst>
        <pc:docMk/>
      </pc:docMkLst>
      <pc:sldChg chg="modSp">
        <pc:chgData name="Imtiaz Begum (2128130)" userId="S::2128130@student.uwtsd.ac.uk::154c3e2b-2645-4e8c-a3cb-01ad99b7c24b" providerId="AD" clId="Web-{0560079D-E1BC-4A2D-36DD-03E9A414E0AD}" dt="2023-02-02T14:01:08.947" v="96" actId="20577"/>
        <pc:sldMkLst>
          <pc:docMk/>
          <pc:sldMk cId="2295200469" sldId="259"/>
        </pc:sldMkLst>
        <pc:spChg chg="mod">
          <ac:chgData name="Imtiaz Begum (2128130)" userId="S::2128130@student.uwtsd.ac.uk::154c3e2b-2645-4e8c-a3cb-01ad99b7c24b" providerId="AD" clId="Web-{0560079D-E1BC-4A2D-36DD-03E9A414E0AD}" dt="2023-02-02T14:01:08.947" v="96" actId="20577"/>
          <ac:spMkLst>
            <pc:docMk/>
            <pc:sldMk cId="2295200469" sldId="259"/>
            <ac:spMk id="5" creationId="{31B76D70-4F67-37A6-82EF-92D252F95386}"/>
          </ac:spMkLst>
        </pc:spChg>
      </pc:sldChg>
      <pc:sldChg chg="modSp">
        <pc:chgData name="Imtiaz Begum (2128130)" userId="S::2128130@student.uwtsd.ac.uk::154c3e2b-2645-4e8c-a3cb-01ad99b7c24b" providerId="AD" clId="Web-{0560079D-E1BC-4A2D-36DD-03E9A414E0AD}" dt="2023-02-02T14:11:55.720" v="137" actId="1076"/>
        <pc:sldMkLst>
          <pc:docMk/>
          <pc:sldMk cId="1237938352" sldId="263"/>
        </pc:sldMkLst>
        <pc:spChg chg="mod">
          <ac:chgData name="Imtiaz Begum (2128130)" userId="S::2128130@student.uwtsd.ac.uk::154c3e2b-2645-4e8c-a3cb-01ad99b7c24b" providerId="AD" clId="Web-{0560079D-E1BC-4A2D-36DD-03E9A414E0AD}" dt="2023-02-02T14:11:55.720" v="137" actId="1076"/>
          <ac:spMkLst>
            <pc:docMk/>
            <pc:sldMk cId="1237938352" sldId="263"/>
            <ac:spMk id="10" creationId="{42E5146D-4229-3DEC-E82B-BA0CB78859C6}"/>
          </ac:spMkLst>
        </pc:spChg>
        <pc:graphicFrameChg chg="mod modGraphic">
          <ac:chgData name="Imtiaz Begum (2128130)" userId="S::2128130@student.uwtsd.ac.uk::154c3e2b-2645-4e8c-a3cb-01ad99b7c24b" providerId="AD" clId="Web-{0560079D-E1BC-4A2D-36DD-03E9A414E0AD}" dt="2023-02-02T14:11:29.374" v="136" actId="1076"/>
          <ac:graphicFrameMkLst>
            <pc:docMk/>
            <pc:sldMk cId="1237938352" sldId="263"/>
            <ac:graphicFrameMk id="19" creationId="{55E3528A-9A2B-3CD8-21D5-F1DC246A76B2}"/>
          </ac:graphicFrameMkLst>
        </pc:graphicFrameChg>
      </pc:sldChg>
      <pc:sldChg chg="modSp">
        <pc:chgData name="Imtiaz Begum (2128130)" userId="S::2128130@student.uwtsd.ac.uk::154c3e2b-2645-4e8c-a3cb-01ad99b7c24b" providerId="AD" clId="Web-{0560079D-E1BC-4A2D-36DD-03E9A414E0AD}" dt="2023-02-02T14:12:26.393" v="138" actId="1076"/>
        <pc:sldMkLst>
          <pc:docMk/>
          <pc:sldMk cId="2898955522" sldId="264"/>
        </pc:sldMkLst>
        <pc:spChg chg="mod">
          <ac:chgData name="Imtiaz Begum (2128130)" userId="S::2128130@student.uwtsd.ac.uk::154c3e2b-2645-4e8c-a3cb-01ad99b7c24b" providerId="AD" clId="Web-{0560079D-E1BC-4A2D-36DD-03E9A414E0AD}" dt="2023-02-02T14:12:26.393" v="138" actId="1076"/>
          <ac:spMkLst>
            <pc:docMk/>
            <pc:sldMk cId="2898955522" sldId="264"/>
            <ac:spMk id="8" creationId="{B368467A-CC6A-5A7B-3DA0-C460FC4393CD}"/>
          </ac:spMkLst>
        </pc:spChg>
      </pc:sldChg>
    </pc:docChg>
  </pc:docChgLst>
  <pc:docChgLst>
    <pc:chgData name="Imtiaz Begum (2128130)" userId="S::2128130@student.uwtsd.ac.uk::154c3e2b-2645-4e8c-a3cb-01ad99b7c24b" providerId="AD" clId="Web-{810CDD15-1EF3-D19A-E9CA-2757083D8609}"/>
    <pc:docChg chg="addSld delSld modSld">
      <pc:chgData name="Imtiaz Begum (2128130)" userId="S::2128130@student.uwtsd.ac.uk::154c3e2b-2645-4e8c-a3cb-01ad99b7c24b" providerId="AD" clId="Web-{810CDD15-1EF3-D19A-E9CA-2757083D8609}" dt="2023-01-29T16:49:58.890" v="374"/>
      <pc:docMkLst>
        <pc:docMk/>
      </pc:docMkLst>
      <pc:sldChg chg="modSp mod modClrScheme chgLayout">
        <pc:chgData name="Imtiaz Begum (2128130)" userId="S::2128130@student.uwtsd.ac.uk::154c3e2b-2645-4e8c-a3cb-01ad99b7c24b" providerId="AD" clId="Web-{810CDD15-1EF3-D19A-E9CA-2757083D8609}" dt="2023-01-29T16:03:17.699" v="25"/>
        <pc:sldMkLst>
          <pc:docMk/>
          <pc:sldMk cId="2798047096" sldId="257"/>
        </pc:sldMkLst>
        <pc:spChg chg="mod ord">
          <ac:chgData name="Imtiaz Begum (2128130)" userId="S::2128130@student.uwtsd.ac.uk::154c3e2b-2645-4e8c-a3cb-01ad99b7c24b" providerId="AD" clId="Web-{810CDD15-1EF3-D19A-E9CA-2757083D8609}" dt="2023-01-29T16:03:17.699" v="25"/>
          <ac:spMkLst>
            <pc:docMk/>
            <pc:sldMk cId="2798047096" sldId="257"/>
            <ac:spMk id="2" creationId="{00000000-0000-0000-0000-000000000000}"/>
          </ac:spMkLst>
        </pc:spChg>
        <pc:spChg chg="mod ord">
          <ac:chgData name="Imtiaz Begum (2128130)" userId="S::2128130@student.uwtsd.ac.uk::154c3e2b-2645-4e8c-a3cb-01ad99b7c24b" providerId="AD" clId="Web-{810CDD15-1EF3-D19A-E9CA-2757083D8609}" dt="2023-01-29T16:03:17.699" v="25"/>
          <ac:spMkLst>
            <pc:docMk/>
            <pc:sldMk cId="2798047096" sldId="257"/>
            <ac:spMk id="3" creationId="{00000000-0000-0000-0000-000000000000}"/>
          </ac:spMkLst>
        </pc:spChg>
      </pc:sldChg>
      <pc:sldChg chg="addSp delSp modSp new mod modClrScheme chgLayout">
        <pc:chgData name="Imtiaz Begum (2128130)" userId="S::2128130@student.uwtsd.ac.uk::154c3e2b-2645-4e8c-a3cb-01ad99b7c24b" providerId="AD" clId="Web-{810CDD15-1EF3-D19A-E9CA-2757083D8609}" dt="2023-01-29T16:49:58.890" v="374"/>
        <pc:sldMkLst>
          <pc:docMk/>
          <pc:sldMk cId="717301966" sldId="258"/>
        </pc:sldMkLst>
        <pc:spChg chg="del mod">
          <ac:chgData name="Imtiaz Begum (2128130)" userId="S::2128130@student.uwtsd.ac.uk::154c3e2b-2645-4e8c-a3cb-01ad99b7c24b" providerId="AD" clId="Web-{810CDD15-1EF3-D19A-E9CA-2757083D8609}" dt="2023-01-29T16:43:01.894" v="304"/>
          <ac:spMkLst>
            <pc:docMk/>
            <pc:sldMk cId="717301966" sldId="258"/>
            <ac:spMk id="2" creationId="{55B0FBDC-DEB6-B084-4275-CB227C122C21}"/>
          </ac:spMkLst>
        </pc:spChg>
        <pc:spChg chg="add del mod">
          <ac:chgData name="Imtiaz Begum (2128130)" userId="S::2128130@student.uwtsd.ac.uk::154c3e2b-2645-4e8c-a3cb-01ad99b7c24b" providerId="AD" clId="Web-{810CDD15-1EF3-D19A-E9CA-2757083D8609}" dt="2023-01-29T16:27:24.771" v="185"/>
          <ac:spMkLst>
            <pc:docMk/>
            <pc:sldMk cId="717301966" sldId="258"/>
            <ac:spMk id="4" creationId="{38E0F72D-849C-3F55-8630-D89D59503E2C}"/>
          </ac:spMkLst>
        </pc:spChg>
        <pc:spChg chg="add mod">
          <ac:chgData name="Imtiaz Begum (2128130)" userId="S::2128130@student.uwtsd.ac.uk::154c3e2b-2645-4e8c-a3cb-01ad99b7c24b" providerId="AD" clId="Web-{810CDD15-1EF3-D19A-E9CA-2757083D8609}" dt="2023-01-29T16:49:58.890" v="374"/>
          <ac:spMkLst>
            <pc:docMk/>
            <pc:sldMk cId="717301966" sldId="258"/>
            <ac:spMk id="7" creationId="{62BFF8FA-5733-B8CE-25C9-A5CAEE570BFA}"/>
          </ac:spMkLst>
        </pc:spChg>
        <pc:spChg chg="add del mod">
          <ac:chgData name="Imtiaz Begum (2128130)" userId="S::2128130@student.uwtsd.ac.uk::154c3e2b-2645-4e8c-a3cb-01ad99b7c24b" providerId="AD" clId="Web-{810CDD15-1EF3-D19A-E9CA-2757083D8609}" dt="2023-01-29T16:49:58.890" v="374"/>
          <ac:spMkLst>
            <pc:docMk/>
            <pc:sldMk cId="717301966" sldId="258"/>
            <ac:spMk id="8" creationId="{C63FB998-4CD2-1991-8646-1F090EEFB4CF}"/>
          </ac:spMkLst>
        </pc:spChg>
        <pc:graphicFrameChg chg="add">
          <ac:chgData name="Imtiaz Begum (2128130)" userId="S::2128130@student.uwtsd.ac.uk::154c3e2b-2645-4e8c-a3cb-01ad99b7c24b" providerId="AD" clId="Web-{810CDD15-1EF3-D19A-E9CA-2757083D8609}" dt="2023-01-29T16:49:58.890" v="374"/>
          <ac:graphicFrameMkLst>
            <pc:docMk/>
            <pc:sldMk cId="717301966" sldId="258"/>
            <ac:graphicFrameMk id="10" creationId="{636F83E9-3934-62E8-7C1C-B590D94A57AD}"/>
          </ac:graphicFrameMkLst>
        </pc:graphicFrameChg>
        <pc:picChg chg="add del mod">
          <ac:chgData name="Imtiaz Begum (2128130)" userId="S::2128130@student.uwtsd.ac.uk::154c3e2b-2645-4e8c-a3cb-01ad99b7c24b" providerId="AD" clId="Web-{810CDD15-1EF3-D19A-E9CA-2757083D8609}" dt="2023-01-29T16:27:24.771" v="185"/>
          <ac:picMkLst>
            <pc:docMk/>
            <pc:sldMk cId="717301966" sldId="258"/>
            <ac:picMk id="3" creationId="{3C84A0DD-969F-05BA-917C-6FEB8097B3B5}"/>
          </ac:picMkLst>
        </pc:picChg>
        <pc:picChg chg="add del mod">
          <ac:chgData name="Imtiaz Begum (2128130)" userId="S::2128130@student.uwtsd.ac.uk::154c3e2b-2645-4e8c-a3cb-01ad99b7c24b" providerId="AD" clId="Web-{810CDD15-1EF3-D19A-E9CA-2757083D8609}" dt="2023-01-29T16:43:48.710" v="311"/>
          <ac:picMkLst>
            <pc:docMk/>
            <pc:sldMk cId="717301966" sldId="258"/>
            <ac:picMk id="9" creationId="{5911E222-4894-A9CB-7565-F4B918E43243}"/>
          </ac:picMkLst>
        </pc:picChg>
      </pc:sldChg>
      <pc:sldChg chg="addSp delSp modSp add mod replId modClrScheme chgLayout">
        <pc:chgData name="Imtiaz Begum (2128130)" userId="S::2128130@student.uwtsd.ac.uk::154c3e2b-2645-4e8c-a3cb-01ad99b7c24b" providerId="AD" clId="Web-{810CDD15-1EF3-D19A-E9CA-2757083D8609}" dt="2023-01-29T16:47:01.144" v="364"/>
        <pc:sldMkLst>
          <pc:docMk/>
          <pc:sldMk cId="2295200469" sldId="259"/>
        </pc:sldMkLst>
        <pc:spChg chg="del mod">
          <ac:chgData name="Imtiaz Begum (2128130)" userId="S::2128130@student.uwtsd.ac.uk::154c3e2b-2645-4e8c-a3cb-01ad99b7c24b" providerId="AD" clId="Web-{810CDD15-1EF3-D19A-E9CA-2757083D8609}" dt="2023-01-29T16:45:21.903" v="359"/>
          <ac:spMkLst>
            <pc:docMk/>
            <pc:sldMk cId="2295200469" sldId="259"/>
            <ac:spMk id="2" creationId="{55B0FBDC-DEB6-B084-4275-CB227C122C21}"/>
          </ac:spMkLst>
        </pc:spChg>
        <pc:spChg chg="add del mod">
          <ac:chgData name="Imtiaz Begum (2128130)" userId="S::2128130@student.uwtsd.ac.uk::154c3e2b-2645-4e8c-a3cb-01ad99b7c24b" providerId="AD" clId="Web-{810CDD15-1EF3-D19A-E9CA-2757083D8609}" dt="2023-01-29T16:46:44.862" v="363"/>
          <ac:spMkLst>
            <pc:docMk/>
            <pc:sldMk cId="2295200469" sldId="259"/>
            <ac:spMk id="4" creationId="{8E53EC25-7B5C-5414-308A-829CD62A067E}"/>
          </ac:spMkLst>
        </pc:spChg>
        <pc:spChg chg="add mod">
          <ac:chgData name="Imtiaz Begum (2128130)" userId="S::2128130@student.uwtsd.ac.uk::154c3e2b-2645-4e8c-a3cb-01ad99b7c24b" providerId="AD" clId="Web-{810CDD15-1EF3-D19A-E9CA-2757083D8609}" dt="2023-01-29T16:46:34.236" v="362" actId="1076"/>
          <ac:spMkLst>
            <pc:docMk/>
            <pc:sldMk cId="2295200469" sldId="259"/>
            <ac:spMk id="5" creationId="{31B76D70-4F67-37A6-82EF-92D252F95386}"/>
          </ac:spMkLst>
        </pc:spChg>
      </pc:sldChg>
      <pc:sldChg chg="new del">
        <pc:chgData name="Imtiaz Begum (2128130)" userId="S::2128130@student.uwtsd.ac.uk::154c3e2b-2645-4e8c-a3cb-01ad99b7c24b" providerId="AD" clId="Web-{810CDD15-1EF3-D19A-E9CA-2757083D8609}" dt="2023-01-29T16:04:31.954" v="29"/>
        <pc:sldMkLst>
          <pc:docMk/>
          <pc:sldMk cId="3633225980" sldId="259"/>
        </pc:sldMkLst>
      </pc:sldChg>
      <pc:sldChg chg="add del replId">
        <pc:chgData name="Imtiaz Begum (2128130)" userId="S::2128130@student.uwtsd.ac.uk::154c3e2b-2645-4e8c-a3cb-01ad99b7c24b" providerId="AD" clId="Web-{810CDD15-1EF3-D19A-E9CA-2757083D8609}" dt="2023-01-29T16:47:46.944" v="369"/>
        <pc:sldMkLst>
          <pc:docMk/>
          <pc:sldMk cId="1832564883" sldId="260"/>
        </pc:sldMkLst>
      </pc:sldChg>
      <pc:sldChg chg="add del replId">
        <pc:chgData name="Imtiaz Begum (2128130)" userId="S::2128130@student.uwtsd.ac.uk::154c3e2b-2645-4e8c-a3cb-01ad99b7c24b" providerId="AD" clId="Web-{810CDD15-1EF3-D19A-E9CA-2757083D8609}" dt="2023-01-29T16:47:38.021" v="367"/>
        <pc:sldMkLst>
          <pc:docMk/>
          <pc:sldMk cId="2274237806" sldId="261"/>
        </pc:sldMkLst>
      </pc:sldChg>
      <pc:sldChg chg="addSp add replId">
        <pc:chgData name="Imtiaz Begum (2128130)" userId="S::2128130@student.uwtsd.ac.uk::154c3e2b-2645-4e8c-a3cb-01ad99b7c24b" providerId="AD" clId="Web-{810CDD15-1EF3-D19A-E9CA-2757083D8609}" dt="2023-01-29T16:48:18.993" v="371"/>
        <pc:sldMkLst>
          <pc:docMk/>
          <pc:sldMk cId="2208939009" sldId="262"/>
        </pc:sldMkLst>
        <pc:spChg chg="add">
          <ac:chgData name="Imtiaz Begum (2128130)" userId="S::2128130@student.uwtsd.ac.uk::154c3e2b-2645-4e8c-a3cb-01ad99b7c24b" providerId="AD" clId="Web-{810CDD15-1EF3-D19A-E9CA-2757083D8609}" dt="2023-01-29T16:48:18.993" v="371"/>
          <ac:spMkLst>
            <pc:docMk/>
            <pc:sldMk cId="2208939009" sldId="262"/>
            <ac:spMk id="2" creationId="{9B5B986F-3194-40A7-5475-83D786CE198A}"/>
          </ac:spMkLst>
        </pc:spChg>
      </pc:sldChg>
      <pc:sldChg chg="add replId">
        <pc:chgData name="Imtiaz Begum (2128130)" userId="S::2128130@student.uwtsd.ac.uk::154c3e2b-2645-4e8c-a3cb-01ad99b7c24b" providerId="AD" clId="Web-{810CDD15-1EF3-D19A-E9CA-2757083D8609}" dt="2023-01-29T16:47:57.273" v="370"/>
        <pc:sldMkLst>
          <pc:docMk/>
          <pc:sldMk cId="1237938352" sldId="263"/>
        </pc:sldMkLst>
      </pc:sldChg>
      <pc:sldChg chg="add del replId">
        <pc:chgData name="Imtiaz Begum (2128130)" userId="S::2128130@student.uwtsd.ac.uk::154c3e2b-2645-4e8c-a3cb-01ad99b7c24b" providerId="AD" clId="Web-{810CDD15-1EF3-D19A-E9CA-2757083D8609}" dt="2023-01-29T16:47:41.928" v="368"/>
        <pc:sldMkLst>
          <pc:docMk/>
          <pc:sldMk cId="4042555073" sldId="263"/>
        </pc:sldMkLst>
      </pc:sldChg>
      <pc:sldChg chg="del">
        <pc:chgData name="Imtiaz Begum (2128130)" userId="S::2128130@student.uwtsd.ac.uk::154c3e2b-2645-4e8c-a3cb-01ad99b7c24b" providerId="AD" clId="Web-{810CDD15-1EF3-D19A-E9CA-2757083D8609}" dt="2023-01-29T15:53:37.021" v="0"/>
        <pc:sldMkLst>
          <pc:docMk/>
          <pc:sldMk cId="2200335453" sldId="269"/>
        </pc:sldMkLst>
      </pc:sldChg>
      <pc:sldChg chg="del">
        <pc:chgData name="Imtiaz Begum (2128130)" userId="S::2128130@student.uwtsd.ac.uk::154c3e2b-2645-4e8c-a3cb-01ad99b7c24b" providerId="AD" clId="Web-{810CDD15-1EF3-D19A-E9CA-2757083D8609}" dt="2023-01-29T15:53:42.474" v="1"/>
        <pc:sldMkLst>
          <pc:docMk/>
          <pc:sldMk cId="1359999132" sldId="270"/>
        </pc:sldMkLst>
      </pc:sldChg>
      <pc:sldChg chg="del">
        <pc:chgData name="Imtiaz Begum (2128130)" userId="S::2128130@student.uwtsd.ac.uk::154c3e2b-2645-4e8c-a3cb-01ad99b7c24b" providerId="AD" clId="Web-{810CDD15-1EF3-D19A-E9CA-2757083D8609}" dt="2023-01-29T15:53:49.694" v="2"/>
        <pc:sldMkLst>
          <pc:docMk/>
          <pc:sldMk cId="1457739965" sldId="271"/>
        </pc:sldMkLst>
      </pc:sldChg>
      <pc:sldChg chg="del">
        <pc:chgData name="Imtiaz Begum (2128130)" userId="S::2128130@student.uwtsd.ac.uk::154c3e2b-2645-4e8c-a3cb-01ad99b7c24b" providerId="AD" clId="Web-{810CDD15-1EF3-D19A-E9CA-2757083D8609}" dt="2023-01-29T15:53:53.897" v="3"/>
        <pc:sldMkLst>
          <pc:docMk/>
          <pc:sldMk cId="3093572411" sldId="272"/>
        </pc:sldMkLst>
      </pc:sldChg>
      <pc:sldChg chg="del">
        <pc:chgData name="Imtiaz Begum (2128130)" userId="S::2128130@student.uwtsd.ac.uk::154c3e2b-2645-4e8c-a3cb-01ad99b7c24b" providerId="AD" clId="Web-{810CDD15-1EF3-D19A-E9CA-2757083D8609}" dt="2023-01-29T16:01:00.752" v="14"/>
        <pc:sldMkLst>
          <pc:docMk/>
          <pc:sldMk cId="1875010694" sldId="273"/>
        </pc:sldMkLst>
      </pc:sldChg>
      <pc:sldChg chg="addSp delSp modSp del mod modClrScheme chgLayout">
        <pc:chgData name="Imtiaz Begum (2128130)" userId="S::2128130@student.uwtsd.ac.uk::154c3e2b-2645-4e8c-a3cb-01ad99b7c24b" providerId="AD" clId="Web-{810CDD15-1EF3-D19A-E9CA-2757083D8609}" dt="2023-01-29T16:00:54.861" v="12"/>
        <pc:sldMkLst>
          <pc:docMk/>
          <pc:sldMk cId="957390175" sldId="279"/>
        </pc:sldMkLst>
        <pc:spChg chg="del mod ord">
          <ac:chgData name="Imtiaz Begum (2128130)" userId="S::2128130@student.uwtsd.ac.uk::154c3e2b-2645-4e8c-a3cb-01ad99b7c24b" providerId="AD" clId="Web-{810CDD15-1EF3-D19A-E9CA-2757083D8609}" dt="2023-01-29T16:00:16.125" v="10"/>
          <ac:spMkLst>
            <pc:docMk/>
            <pc:sldMk cId="957390175" sldId="279"/>
            <ac:spMk id="2" creationId="{00000000-0000-0000-0000-000000000000}"/>
          </ac:spMkLst>
        </pc:spChg>
        <pc:spChg chg="del mod ord">
          <ac:chgData name="Imtiaz Begum (2128130)" userId="S::2128130@student.uwtsd.ac.uk::154c3e2b-2645-4e8c-a3cb-01ad99b7c24b" providerId="AD" clId="Web-{810CDD15-1EF3-D19A-E9CA-2757083D8609}" dt="2023-01-29T16:00:16.125" v="10"/>
          <ac:spMkLst>
            <pc:docMk/>
            <pc:sldMk cId="957390175" sldId="279"/>
            <ac:spMk id="3" creationId="{00000000-0000-0000-0000-000000000000}"/>
          </ac:spMkLst>
        </pc:spChg>
        <pc:spChg chg="add del mod ord">
          <ac:chgData name="Imtiaz Begum (2128130)" userId="S::2128130@student.uwtsd.ac.uk::154c3e2b-2645-4e8c-a3cb-01ad99b7c24b" providerId="AD" clId="Web-{810CDD15-1EF3-D19A-E9CA-2757083D8609}" dt="2023-01-29T16:00:16.125" v="10"/>
          <ac:spMkLst>
            <pc:docMk/>
            <pc:sldMk cId="957390175" sldId="279"/>
            <ac:spMk id="4" creationId="{688CEF71-65B2-B064-CC05-28D7F7CA4EEC}"/>
          </ac:spMkLst>
        </pc:spChg>
      </pc:sldChg>
      <pc:sldChg chg="del">
        <pc:chgData name="Imtiaz Begum (2128130)" userId="S::2128130@student.uwtsd.ac.uk::154c3e2b-2645-4e8c-a3cb-01ad99b7c24b" providerId="AD" clId="Web-{810CDD15-1EF3-D19A-E9CA-2757083D8609}" dt="2023-01-29T16:01:11.456" v="16"/>
        <pc:sldMkLst>
          <pc:docMk/>
          <pc:sldMk cId="2582022884" sldId="280"/>
        </pc:sldMkLst>
      </pc:sldChg>
      <pc:sldChg chg="add del replId">
        <pc:chgData name="Imtiaz Begum (2128130)" userId="S::2128130@student.uwtsd.ac.uk::154c3e2b-2645-4e8c-a3cb-01ad99b7c24b" providerId="AD" clId="Web-{810CDD15-1EF3-D19A-E9CA-2757083D8609}" dt="2023-01-29T16:01:22.645" v="18"/>
        <pc:sldMkLst>
          <pc:docMk/>
          <pc:sldMk cId="387229818" sldId="281"/>
        </pc:sldMkLst>
      </pc:sldChg>
      <pc:sldChg chg="add del replId">
        <pc:chgData name="Imtiaz Begum (2128130)" userId="S::2128130@student.uwtsd.ac.uk::154c3e2b-2645-4e8c-a3cb-01ad99b7c24b" providerId="AD" clId="Web-{810CDD15-1EF3-D19A-E9CA-2757083D8609}" dt="2023-01-29T15:57:13.457" v="6"/>
        <pc:sldMkLst>
          <pc:docMk/>
          <pc:sldMk cId="3906140160" sldId="282"/>
        </pc:sldMkLst>
      </pc:sldChg>
      <pc:sldChg chg="new del">
        <pc:chgData name="Imtiaz Begum (2128130)" userId="S::2128130@student.uwtsd.ac.uk::154c3e2b-2645-4e8c-a3cb-01ad99b7c24b" providerId="AD" clId="Web-{810CDD15-1EF3-D19A-E9CA-2757083D8609}" dt="2023-01-29T16:01:06.018" v="15"/>
        <pc:sldMkLst>
          <pc:docMk/>
          <pc:sldMk cId="4257099191" sldId="282"/>
        </pc:sldMkLst>
      </pc:sldChg>
      <pc:sldChg chg="modSp new del">
        <pc:chgData name="Imtiaz Begum (2128130)" userId="S::2128130@student.uwtsd.ac.uk::154c3e2b-2645-4e8c-a3cb-01ad99b7c24b" providerId="AD" clId="Web-{810CDD15-1EF3-D19A-E9CA-2757083D8609}" dt="2023-01-29T16:02:37.727" v="23"/>
        <pc:sldMkLst>
          <pc:docMk/>
          <pc:sldMk cId="2250415109" sldId="283"/>
        </pc:sldMkLst>
        <pc:spChg chg="mod">
          <ac:chgData name="Imtiaz Begum (2128130)" userId="S::2128130@student.uwtsd.ac.uk::154c3e2b-2645-4e8c-a3cb-01ad99b7c24b" providerId="AD" clId="Web-{810CDD15-1EF3-D19A-E9CA-2757083D8609}" dt="2023-01-29T16:02:29.727" v="22" actId="14100"/>
          <ac:spMkLst>
            <pc:docMk/>
            <pc:sldMk cId="2250415109" sldId="283"/>
            <ac:spMk id="2" creationId="{995E2798-A7AB-6AC0-1D91-0676390EEAA4}"/>
          </ac:spMkLst>
        </pc:spChg>
      </pc:sldChg>
      <pc:sldChg chg="add del replId">
        <pc:chgData name="Imtiaz Begum (2128130)" userId="S::2128130@student.uwtsd.ac.uk::154c3e2b-2645-4e8c-a3cb-01ad99b7c24b" providerId="AD" clId="Web-{810CDD15-1EF3-D19A-E9CA-2757083D8609}" dt="2023-01-29T16:01:26.442" v="19"/>
        <pc:sldMkLst>
          <pc:docMk/>
          <pc:sldMk cId="1562647729" sldId="284"/>
        </pc:sldMkLst>
      </pc:sldChg>
      <pc:sldChg chg="new del">
        <pc:chgData name="Imtiaz Begum (2128130)" userId="S::2128130@student.uwtsd.ac.uk::154c3e2b-2645-4e8c-a3cb-01ad99b7c24b" providerId="AD" clId="Web-{810CDD15-1EF3-D19A-E9CA-2757083D8609}" dt="2023-01-29T16:00:57.784" v="13"/>
        <pc:sldMkLst>
          <pc:docMk/>
          <pc:sldMk cId="1602738184" sldId="284"/>
        </pc:sldMkLst>
      </pc:sldChg>
    </pc:docChg>
  </pc:docChgLst>
  <pc:docChgLst>
    <pc:chgData name="Imtiaz Begum (2128130)" userId="S::2128130@student.uwtsd.ac.uk::154c3e2b-2645-4e8c-a3cb-01ad99b7c24b" providerId="AD" clId="Web-{FA571958-2066-6D92-5BC9-B1C658409DCB}"/>
    <pc:docChg chg="modSld">
      <pc:chgData name="Imtiaz Begum (2128130)" userId="S::2128130@student.uwtsd.ac.uk::154c3e2b-2645-4e8c-a3cb-01ad99b7c24b" providerId="AD" clId="Web-{FA571958-2066-6D92-5BC9-B1C658409DCB}" dt="2023-01-29T17:38:12.444" v="9"/>
      <pc:docMkLst>
        <pc:docMk/>
      </pc:docMkLst>
      <pc:sldChg chg="addSp delSp modSp mod modClrScheme chgLayout">
        <pc:chgData name="Imtiaz Begum (2128130)" userId="S::2128130@student.uwtsd.ac.uk::154c3e2b-2645-4e8c-a3cb-01ad99b7c24b" providerId="AD" clId="Web-{FA571958-2066-6D92-5BC9-B1C658409DCB}" dt="2023-01-29T17:37:50.850" v="8"/>
        <pc:sldMkLst>
          <pc:docMk/>
          <pc:sldMk cId="2798047096" sldId="257"/>
        </pc:sldMkLst>
        <pc:spChg chg="mod">
          <ac:chgData name="Imtiaz Begum (2128130)" userId="S::2128130@student.uwtsd.ac.uk::154c3e2b-2645-4e8c-a3cb-01ad99b7c24b" providerId="AD" clId="Web-{FA571958-2066-6D92-5BC9-B1C658409DCB}" dt="2023-01-29T17:37:50.850" v="8"/>
          <ac:spMkLst>
            <pc:docMk/>
            <pc:sldMk cId="2798047096" sldId="257"/>
            <ac:spMk id="2" creationId="{00000000-0000-0000-0000-000000000000}"/>
          </ac:spMkLst>
        </pc:spChg>
        <pc:spChg chg="add del mod">
          <ac:chgData name="Imtiaz Begum (2128130)" userId="S::2128130@student.uwtsd.ac.uk::154c3e2b-2645-4e8c-a3cb-01ad99b7c24b" providerId="AD" clId="Web-{FA571958-2066-6D92-5BC9-B1C658409DCB}" dt="2023-01-29T17:37:50.850" v="8"/>
          <ac:spMkLst>
            <pc:docMk/>
            <pc:sldMk cId="2798047096" sldId="257"/>
            <ac:spMk id="3" creationId="{00000000-0000-0000-0000-000000000000}"/>
          </ac:spMkLst>
        </pc:spChg>
        <pc:graphicFrameChg chg="add del">
          <ac:chgData name="Imtiaz Begum (2128130)" userId="S::2128130@student.uwtsd.ac.uk::154c3e2b-2645-4e8c-a3cb-01ad99b7c24b" providerId="AD" clId="Web-{FA571958-2066-6D92-5BC9-B1C658409DCB}" dt="2023-01-29T17:37:45.397" v="7"/>
          <ac:graphicFrameMkLst>
            <pc:docMk/>
            <pc:sldMk cId="2798047096" sldId="257"/>
            <ac:graphicFrameMk id="5" creationId="{CC6E5A86-8F31-01D2-6A79-005DE270430B}"/>
          </ac:graphicFrameMkLst>
        </pc:graphicFrameChg>
      </pc:sldChg>
      <pc:sldChg chg="modSp">
        <pc:chgData name="Imtiaz Begum (2128130)" userId="S::2128130@student.uwtsd.ac.uk::154c3e2b-2645-4e8c-a3cb-01ad99b7c24b" providerId="AD" clId="Web-{FA571958-2066-6D92-5BC9-B1C658409DCB}" dt="2023-01-29T17:38:12.444" v="9"/>
        <pc:sldMkLst>
          <pc:docMk/>
          <pc:sldMk cId="717301966" sldId="258"/>
        </pc:sldMkLst>
        <pc:graphicFrameChg chg="mod modGraphic">
          <ac:chgData name="Imtiaz Begum (2128130)" userId="S::2128130@student.uwtsd.ac.uk::154c3e2b-2645-4e8c-a3cb-01ad99b7c24b" providerId="AD" clId="Web-{FA571958-2066-6D92-5BC9-B1C658409DCB}" dt="2023-01-29T17:38:12.444" v="9"/>
          <ac:graphicFrameMkLst>
            <pc:docMk/>
            <pc:sldMk cId="717301966" sldId="258"/>
            <ac:graphicFrameMk id="10" creationId="{636F83E9-3934-62E8-7C1C-B590D94A57AD}"/>
          </ac:graphicFrameMkLst>
        </pc:graphicFrameChg>
      </pc:sldChg>
    </pc:docChg>
  </pc:docChgLst>
  <pc:docChgLst>
    <pc:chgData name="Imtiaz Begum (2128130)" userId="S::2128130@student.uwtsd.ac.uk::154c3e2b-2645-4e8c-a3cb-01ad99b7c24b" providerId="AD" clId="Web-{6D71ED88-A82C-EE2B-6C22-93ACCC8EB52D}"/>
    <pc:docChg chg="addSld delSld modSld">
      <pc:chgData name="Imtiaz Begum (2128130)" userId="S::2128130@student.uwtsd.ac.uk::154c3e2b-2645-4e8c-a3cb-01ad99b7c24b" providerId="AD" clId="Web-{6D71ED88-A82C-EE2B-6C22-93ACCC8EB52D}" dt="2023-02-01T20:11:09.824" v="1961" actId="20577"/>
      <pc:docMkLst>
        <pc:docMk/>
      </pc:docMkLst>
      <pc:sldChg chg="modSp">
        <pc:chgData name="Imtiaz Begum (2128130)" userId="S::2128130@student.uwtsd.ac.uk::154c3e2b-2645-4e8c-a3cb-01ad99b7c24b" providerId="AD" clId="Web-{6D71ED88-A82C-EE2B-6C22-93ACCC8EB52D}" dt="2023-02-01T20:10:19.117" v="1960" actId="20577"/>
        <pc:sldMkLst>
          <pc:docMk/>
          <pc:sldMk cId="2798047096" sldId="257"/>
        </pc:sldMkLst>
        <pc:spChg chg="mod">
          <ac:chgData name="Imtiaz Begum (2128130)" userId="S::2128130@student.uwtsd.ac.uk::154c3e2b-2645-4e8c-a3cb-01ad99b7c24b" providerId="AD" clId="Web-{6D71ED88-A82C-EE2B-6C22-93ACCC8EB52D}" dt="2023-02-01T20:10:19.117" v="1960" actId="20577"/>
          <ac:spMkLst>
            <pc:docMk/>
            <pc:sldMk cId="2798047096" sldId="257"/>
            <ac:spMk id="2" creationId="{00000000-0000-0000-0000-000000000000}"/>
          </ac:spMkLst>
        </pc:spChg>
        <pc:spChg chg="mod">
          <ac:chgData name="Imtiaz Begum (2128130)" userId="S::2128130@student.uwtsd.ac.uk::154c3e2b-2645-4e8c-a3cb-01ad99b7c24b" providerId="AD" clId="Web-{6D71ED88-A82C-EE2B-6C22-93ACCC8EB52D}" dt="2023-02-01T18:32:28.865" v="1071" actId="14100"/>
          <ac:spMkLst>
            <pc:docMk/>
            <pc:sldMk cId="2798047096" sldId="257"/>
            <ac:spMk id="3" creationId="{00000000-0000-0000-0000-000000000000}"/>
          </ac:spMkLst>
        </pc:spChg>
      </pc:sldChg>
      <pc:sldChg chg="modSp del">
        <pc:chgData name="Imtiaz Begum (2128130)" userId="S::2128130@student.uwtsd.ac.uk::154c3e2b-2645-4e8c-a3cb-01ad99b7c24b" providerId="AD" clId="Web-{6D71ED88-A82C-EE2B-6C22-93ACCC8EB52D}" dt="2023-02-01T17:29:17.280" v="16"/>
        <pc:sldMkLst>
          <pc:docMk/>
          <pc:sldMk cId="717301966" sldId="258"/>
        </pc:sldMkLst>
        <pc:graphicFrameChg chg="mod modGraphic">
          <ac:chgData name="Imtiaz Begum (2128130)" userId="S::2128130@student.uwtsd.ac.uk::154c3e2b-2645-4e8c-a3cb-01ad99b7c24b" providerId="AD" clId="Web-{6D71ED88-A82C-EE2B-6C22-93ACCC8EB52D}" dt="2023-02-01T17:29:09.529" v="15" actId="14100"/>
          <ac:graphicFrameMkLst>
            <pc:docMk/>
            <pc:sldMk cId="717301966" sldId="258"/>
            <ac:graphicFrameMk id="10" creationId="{636F83E9-3934-62E8-7C1C-B590D94A57AD}"/>
          </ac:graphicFrameMkLst>
        </pc:graphicFrameChg>
      </pc:sldChg>
      <pc:sldChg chg="addSp delSp modSp mod setBg modClrScheme chgLayout">
        <pc:chgData name="Imtiaz Begum (2128130)" userId="S::2128130@student.uwtsd.ac.uk::154c3e2b-2645-4e8c-a3cb-01ad99b7c24b" providerId="AD" clId="Web-{6D71ED88-A82C-EE2B-6C22-93ACCC8EB52D}" dt="2023-02-01T20:11:09.824" v="1961" actId="20577"/>
        <pc:sldMkLst>
          <pc:docMk/>
          <pc:sldMk cId="2295200469" sldId="259"/>
        </pc:sldMkLst>
        <pc:spChg chg="add mod">
          <ac:chgData name="Imtiaz Begum (2128130)" userId="S::2128130@student.uwtsd.ac.uk::154c3e2b-2645-4e8c-a3cb-01ad99b7c24b" providerId="AD" clId="Web-{6D71ED88-A82C-EE2B-6C22-93ACCC8EB52D}" dt="2023-02-01T17:46:18.714" v="538" actId="1076"/>
          <ac:spMkLst>
            <pc:docMk/>
            <pc:sldMk cId="2295200469" sldId="259"/>
            <ac:spMk id="2" creationId="{1FA94D03-354F-34FD-1D6E-B2A94CCEA888}"/>
          </ac:spMkLst>
        </pc:spChg>
        <pc:spChg chg="add del mod">
          <ac:chgData name="Imtiaz Begum (2128130)" userId="S::2128130@student.uwtsd.ac.uk::154c3e2b-2645-4e8c-a3cb-01ad99b7c24b" providerId="AD" clId="Web-{6D71ED88-A82C-EE2B-6C22-93ACCC8EB52D}" dt="2023-02-01T19:10:15.041" v="1373"/>
          <ac:spMkLst>
            <pc:docMk/>
            <pc:sldMk cId="2295200469" sldId="259"/>
            <ac:spMk id="5" creationId="{31B76D70-4F67-37A6-82EF-92D252F95386}"/>
          </ac:spMkLst>
        </pc:spChg>
        <pc:spChg chg="add del mod">
          <ac:chgData name="Imtiaz Begum (2128130)" userId="S::2128130@student.uwtsd.ac.uk::154c3e2b-2645-4e8c-a3cb-01ad99b7c24b" providerId="AD" clId="Web-{6D71ED88-A82C-EE2B-6C22-93ACCC8EB52D}" dt="2023-02-01T18:11:11.134" v="862"/>
          <ac:spMkLst>
            <pc:docMk/>
            <pc:sldMk cId="2295200469" sldId="259"/>
            <ac:spMk id="7" creationId="{859E44E1-2CD7-0C84-7390-BE5DBE3E1AF2}"/>
          </ac:spMkLst>
        </pc:spChg>
        <pc:spChg chg="add del mod">
          <ac:chgData name="Imtiaz Begum (2128130)" userId="S::2128130@student.uwtsd.ac.uk::154c3e2b-2645-4e8c-a3cb-01ad99b7c24b" providerId="AD" clId="Web-{6D71ED88-A82C-EE2B-6C22-93ACCC8EB52D}" dt="2023-02-01T18:11:11.134" v="861"/>
          <ac:spMkLst>
            <pc:docMk/>
            <pc:sldMk cId="2295200469" sldId="259"/>
            <ac:spMk id="9" creationId="{0A9CBC6A-E018-2935-2B36-4FEE7926BF98}"/>
          </ac:spMkLst>
        </pc:spChg>
        <pc:spChg chg="add del mod">
          <ac:chgData name="Imtiaz Begum (2128130)" userId="S::2128130@student.uwtsd.ac.uk::154c3e2b-2645-4e8c-a3cb-01ad99b7c24b" providerId="AD" clId="Web-{6D71ED88-A82C-EE2B-6C22-93ACCC8EB52D}" dt="2023-02-01T17:57:48.405" v="762"/>
          <ac:spMkLst>
            <pc:docMk/>
            <pc:sldMk cId="2295200469" sldId="259"/>
            <ac:spMk id="10" creationId="{B28047CE-15A0-669B-833A-8479FD849E09}"/>
          </ac:spMkLst>
        </pc:spChg>
        <pc:spChg chg="add del mod">
          <ac:chgData name="Imtiaz Begum (2128130)" userId="S::2128130@student.uwtsd.ac.uk::154c3e2b-2645-4e8c-a3cb-01ad99b7c24b" providerId="AD" clId="Web-{6D71ED88-A82C-EE2B-6C22-93ACCC8EB52D}" dt="2023-02-01T18:11:11.134" v="861"/>
          <ac:spMkLst>
            <pc:docMk/>
            <pc:sldMk cId="2295200469" sldId="259"/>
            <ac:spMk id="11" creationId="{E7B75668-61B4-75FC-17B4-1E55F5872FEF}"/>
          </ac:spMkLst>
        </pc:spChg>
        <pc:spChg chg="add del mod">
          <ac:chgData name="Imtiaz Begum (2128130)" userId="S::2128130@student.uwtsd.ac.uk::154c3e2b-2645-4e8c-a3cb-01ad99b7c24b" providerId="AD" clId="Web-{6D71ED88-A82C-EE2B-6C22-93ACCC8EB52D}" dt="2023-02-01T17:57:58.906" v="764"/>
          <ac:spMkLst>
            <pc:docMk/>
            <pc:sldMk cId="2295200469" sldId="259"/>
            <ac:spMk id="12" creationId="{D1140D5C-88A4-ABC3-E905-BFD723D90743}"/>
          </ac:spMkLst>
        </pc:spChg>
        <pc:spChg chg="add mod">
          <ac:chgData name="Imtiaz Begum (2128130)" userId="S::2128130@student.uwtsd.ac.uk::154c3e2b-2645-4e8c-a3cb-01ad99b7c24b" providerId="AD" clId="Web-{6D71ED88-A82C-EE2B-6C22-93ACCC8EB52D}" dt="2023-02-01T20:11:09.824" v="1961" actId="20577"/>
          <ac:spMkLst>
            <pc:docMk/>
            <pc:sldMk cId="2295200469" sldId="259"/>
            <ac:spMk id="13" creationId="{D3B69F93-0878-F129-9ABF-33C3C1F375D2}"/>
          </ac:spMkLst>
        </pc:spChg>
        <pc:spChg chg="add del mod">
          <ac:chgData name="Imtiaz Begum (2128130)" userId="S::2128130@student.uwtsd.ac.uk::154c3e2b-2645-4e8c-a3cb-01ad99b7c24b" providerId="AD" clId="Web-{6D71ED88-A82C-EE2B-6C22-93ACCC8EB52D}" dt="2023-02-01T17:58:07.672" v="766"/>
          <ac:spMkLst>
            <pc:docMk/>
            <pc:sldMk cId="2295200469" sldId="259"/>
            <ac:spMk id="14" creationId="{EA1ACEAA-4F73-3142-C870-8D1921E698FB}"/>
          </ac:spMkLst>
        </pc:spChg>
        <pc:spChg chg="add del mod">
          <ac:chgData name="Imtiaz Begum (2128130)" userId="S::2128130@student.uwtsd.ac.uk::154c3e2b-2645-4e8c-a3cb-01ad99b7c24b" providerId="AD" clId="Web-{6D71ED88-A82C-EE2B-6C22-93ACCC8EB52D}" dt="2023-02-01T17:58:07.672" v="766"/>
          <ac:spMkLst>
            <pc:docMk/>
            <pc:sldMk cId="2295200469" sldId="259"/>
            <ac:spMk id="15" creationId="{E1E6C421-BF14-A33C-E393-56AE760B0D59}"/>
          </ac:spMkLst>
        </pc:spChg>
        <pc:spChg chg="add del mod">
          <ac:chgData name="Imtiaz Begum (2128130)" userId="S::2128130@student.uwtsd.ac.uk::154c3e2b-2645-4e8c-a3cb-01ad99b7c24b" providerId="AD" clId="Web-{6D71ED88-A82C-EE2B-6C22-93ACCC8EB52D}" dt="2023-02-01T18:13:30.503" v="892"/>
          <ac:spMkLst>
            <pc:docMk/>
            <pc:sldMk cId="2295200469" sldId="259"/>
            <ac:spMk id="16" creationId="{BAB7559F-E1AD-6E38-96E2-9B79C19EF017}"/>
          </ac:spMkLst>
        </pc:spChg>
        <pc:spChg chg="add del mod">
          <ac:chgData name="Imtiaz Begum (2128130)" userId="S::2128130@student.uwtsd.ac.uk::154c3e2b-2645-4e8c-a3cb-01ad99b7c24b" providerId="AD" clId="Web-{6D71ED88-A82C-EE2B-6C22-93ACCC8EB52D}" dt="2023-02-01T18:13:30.503" v="892"/>
          <ac:spMkLst>
            <pc:docMk/>
            <pc:sldMk cId="2295200469" sldId="259"/>
            <ac:spMk id="17" creationId="{9E251204-9D21-5B6C-6EA0-F838507D01AF}"/>
          </ac:spMkLst>
        </pc:spChg>
        <pc:spChg chg="add del mod">
          <ac:chgData name="Imtiaz Begum (2128130)" userId="S::2128130@student.uwtsd.ac.uk::154c3e2b-2645-4e8c-a3cb-01ad99b7c24b" providerId="AD" clId="Web-{6D71ED88-A82C-EE2B-6C22-93ACCC8EB52D}" dt="2023-02-01T18:13:17.487" v="886"/>
          <ac:spMkLst>
            <pc:docMk/>
            <pc:sldMk cId="2295200469" sldId="259"/>
            <ac:spMk id="18" creationId="{498F8013-AE8A-6B1A-8F55-E7E1EB7323E9}"/>
          </ac:spMkLst>
        </pc:spChg>
        <pc:spChg chg="add del mod">
          <ac:chgData name="Imtiaz Begum (2128130)" userId="S::2128130@student.uwtsd.ac.uk::154c3e2b-2645-4e8c-a3cb-01ad99b7c24b" providerId="AD" clId="Web-{6D71ED88-A82C-EE2B-6C22-93ACCC8EB52D}" dt="2023-02-01T18:13:19.706" v="888"/>
          <ac:spMkLst>
            <pc:docMk/>
            <pc:sldMk cId="2295200469" sldId="259"/>
            <ac:spMk id="20" creationId="{547C89A9-88E1-4F1B-368C-E8809823AB64}"/>
          </ac:spMkLst>
        </pc:spChg>
        <pc:spChg chg="add del mod">
          <ac:chgData name="Imtiaz Begum (2128130)" userId="S::2128130@student.uwtsd.ac.uk::154c3e2b-2645-4e8c-a3cb-01ad99b7c24b" providerId="AD" clId="Web-{6D71ED88-A82C-EE2B-6C22-93ACCC8EB52D}" dt="2023-02-01T18:13:30.503" v="892"/>
          <ac:spMkLst>
            <pc:docMk/>
            <pc:sldMk cId="2295200469" sldId="259"/>
            <ac:spMk id="22" creationId="{2E69A465-33A9-858F-61E0-81764681F7F3}"/>
          </ac:spMkLst>
        </pc:spChg>
        <pc:spChg chg="add del">
          <ac:chgData name="Imtiaz Begum (2128130)" userId="S::2128130@student.uwtsd.ac.uk::154c3e2b-2645-4e8c-a3cb-01ad99b7c24b" providerId="AD" clId="Web-{6D71ED88-A82C-EE2B-6C22-93ACCC8EB52D}" dt="2023-02-01T19:02:44.290" v="1337"/>
          <ac:spMkLst>
            <pc:docMk/>
            <pc:sldMk cId="2295200469" sldId="259"/>
            <ac:spMk id="23" creationId="{31B76D70-4F67-37A6-82EF-92D252F95386}"/>
          </ac:spMkLst>
        </pc:spChg>
        <pc:spChg chg="add del mod">
          <ac:chgData name="Imtiaz Begum (2128130)" userId="S::2128130@student.uwtsd.ac.uk::154c3e2b-2645-4e8c-a3cb-01ad99b7c24b" providerId="AD" clId="Web-{6D71ED88-A82C-EE2B-6C22-93ACCC8EB52D}" dt="2023-02-01T19:02:44.290" v="1337"/>
          <ac:spMkLst>
            <pc:docMk/>
            <pc:sldMk cId="2295200469" sldId="259"/>
            <ac:spMk id="24" creationId="{246BD109-BB28-2CE5-04F4-4B8222123C0D}"/>
          </ac:spMkLst>
        </pc:spChg>
        <pc:spChg chg="add del mod">
          <ac:chgData name="Imtiaz Begum (2128130)" userId="S::2128130@student.uwtsd.ac.uk::154c3e2b-2645-4e8c-a3cb-01ad99b7c24b" providerId="AD" clId="Web-{6D71ED88-A82C-EE2B-6C22-93ACCC8EB52D}" dt="2023-02-01T19:05:05.847" v="1346"/>
          <ac:spMkLst>
            <pc:docMk/>
            <pc:sldMk cId="2295200469" sldId="259"/>
            <ac:spMk id="25" creationId="{CACC1B44-6284-6610-BFED-4310E25D7A41}"/>
          </ac:spMkLst>
        </pc:spChg>
        <pc:graphicFrameChg chg="add del">
          <ac:chgData name="Imtiaz Begum (2128130)" userId="S::2128130@student.uwtsd.ac.uk::154c3e2b-2645-4e8c-a3cb-01ad99b7c24b" providerId="AD" clId="Web-{6D71ED88-A82C-EE2B-6C22-93ACCC8EB52D}" dt="2023-02-01T19:02:27.461" v="1333"/>
          <ac:graphicFrameMkLst>
            <pc:docMk/>
            <pc:sldMk cId="2295200469" sldId="259"/>
            <ac:graphicFrameMk id="19" creationId="{C3795ED4-4493-6D06-D429-3DCF7A41C4AE}"/>
          </ac:graphicFrameMkLst>
        </pc:graphicFrameChg>
        <pc:graphicFrameChg chg="add del">
          <ac:chgData name="Imtiaz Begum (2128130)" userId="S::2128130@student.uwtsd.ac.uk::154c3e2b-2645-4e8c-a3cb-01ad99b7c24b" providerId="AD" clId="Web-{6D71ED88-A82C-EE2B-6C22-93ACCC8EB52D}" dt="2023-02-01T19:02:32.633" v="1335"/>
          <ac:graphicFrameMkLst>
            <pc:docMk/>
            <pc:sldMk cId="2295200469" sldId="259"/>
            <ac:graphicFrameMk id="21" creationId="{97CE23E0-06D0-A510-4318-B404A418903C}"/>
          </ac:graphicFrameMkLst>
        </pc:graphicFrameChg>
        <pc:graphicFrameChg chg="add del mod modGraphic">
          <ac:chgData name="Imtiaz Begum (2128130)" userId="S::2128130@student.uwtsd.ac.uk::154c3e2b-2645-4e8c-a3cb-01ad99b7c24b" providerId="AD" clId="Web-{6D71ED88-A82C-EE2B-6C22-93ACCC8EB52D}" dt="2023-02-01T19:10:10.697" v="1372"/>
          <ac:graphicFrameMkLst>
            <pc:docMk/>
            <pc:sldMk cId="2295200469" sldId="259"/>
            <ac:graphicFrameMk id="27" creationId="{DAC85A75-073A-4BF9-99E8-D373E00B6129}"/>
          </ac:graphicFrameMkLst>
        </pc:graphicFrameChg>
      </pc:sldChg>
      <pc:sldChg chg="addSp delSp modSp mod modClrScheme chgLayout">
        <pc:chgData name="Imtiaz Begum (2128130)" userId="S::2128130@student.uwtsd.ac.uk::154c3e2b-2645-4e8c-a3cb-01ad99b7c24b" providerId="AD" clId="Web-{6D71ED88-A82C-EE2B-6C22-93ACCC8EB52D}" dt="2023-02-01T20:02:52.800" v="1946"/>
        <pc:sldMkLst>
          <pc:docMk/>
          <pc:sldMk cId="2208939009" sldId="262"/>
        </pc:sldMkLst>
        <pc:spChg chg="add del">
          <ac:chgData name="Imtiaz Begum (2128130)" userId="S::2128130@student.uwtsd.ac.uk::154c3e2b-2645-4e8c-a3cb-01ad99b7c24b" providerId="AD" clId="Web-{6D71ED88-A82C-EE2B-6C22-93ACCC8EB52D}" dt="2023-02-01T18:21:21.490" v="1001"/>
          <ac:spMkLst>
            <pc:docMk/>
            <pc:sldMk cId="2208939009" sldId="262"/>
            <ac:spMk id="3" creationId="{DFCACC96-DC23-3A05-18ED-09E6592C4A25}"/>
          </ac:spMkLst>
        </pc:spChg>
        <pc:spChg chg="del mod">
          <ac:chgData name="Imtiaz Begum (2128130)" userId="S::2128130@student.uwtsd.ac.uk::154c3e2b-2645-4e8c-a3cb-01ad99b7c24b" providerId="AD" clId="Web-{6D71ED88-A82C-EE2B-6C22-93ACCC8EB52D}" dt="2023-02-01T19:03:01.432" v="1338"/>
          <ac:spMkLst>
            <pc:docMk/>
            <pc:sldMk cId="2208939009" sldId="262"/>
            <ac:spMk id="5" creationId="{31B76D70-4F67-37A6-82EF-92D252F95386}"/>
          </ac:spMkLst>
        </pc:spChg>
        <pc:spChg chg="add del mod">
          <ac:chgData name="Imtiaz Begum (2128130)" userId="S::2128130@student.uwtsd.ac.uk::154c3e2b-2645-4e8c-a3cb-01ad99b7c24b" providerId="AD" clId="Web-{6D71ED88-A82C-EE2B-6C22-93ACCC8EB52D}" dt="2023-02-01T18:20:33.987" v="998"/>
          <ac:spMkLst>
            <pc:docMk/>
            <pc:sldMk cId="2208939009" sldId="262"/>
            <ac:spMk id="7" creationId="{4B5F0938-DDB6-49EE-82EB-523F710C77DB}"/>
          </ac:spMkLst>
        </pc:spChg>
        <pc:spChg chg="add del mod">
          <ac:chgData name="Imtiaz Begum (2128130)" userId="S::2128130@student.uwtsd.ac.uk::154c3e2b-2645-4e8c-a3cb-01ad99b7c24b" providerId="AD" clId="Web-{6D71ED88-A82C-EE2B-6C22-93ACCC8EB52D}" dt="2023-02-01T18:20:33.987" v="998"/>
          <ac:spMkLst>
            <pc:docMk/>
            <pc:sldMk cId="2208939009" sldId="262"/>
            <ac:spMk id="8" creationId="{51C689C6-6F70-C3D7-01BB-FC2D67AB4490}"/>
          </ac:spMkLst>
        </pc:spChg>
        <pc:spChg chg="add del mod">
          <ac:chgData name="Imtiaz Begum (2128130)" userId="S::2128130@student.uwtsd.ac.uk::154c3e2b-2645-4e8c-a3cb-01ad99b7c24b" providerId="AD" clId="Web-{6D71ED88-A82C-EE2B-6C22-93ACCC8EB52D}" dt="2023-02-01T18:20:21.720" v="994"/>
          <ac:spMkLst>
            <pc:docMk/>
            <pc:sldMk cId="2208939009" sldId="262"/>
            <ac:spMk id="10" creationId="{C4066C32-AB77-C3FF-B8EC-24EBA6FC3D7C}"/>
          </ac:spMkLst>
        </pc:spChg>
        <pc:spChg chg="add mod">
          <ac:chgData name="Imtiaz Begum (2128130)" userId="S::2128130@student.uwtsd.ac.uk::154c3e2b-2645-4e8c-a3cb-01ad99b7c24b" providerId="AD" clId="Web-{6D71ED88-A82C-EE2B-6C22-93ACCC8EB52D}" dt="2023-02-01T19:13:03.865" v="1374"/>
          <ac:spMkLst>
            <pc:docMk/>
            <pc:sldMk cId="2208939009" sldId="262"/>
            <ac:spMk id="11" creationId="{6E957B97-C8D8-3216-2794-BBBCA4FAD69F}"/>
          </ac:spMkLst>
        </pc:spChg>
        <pc:spChg chg="add del mod">
          <ac:chgData name="Imtiaz Begum (2128130)" userId="S::2128130@student.uwtsd.ac.uk::154c3e2b-2645-4e8c-a3cb-01ad99b7c24b" providerId="AD" clId="Web-{6D71ED88-A82C-EE2B-6C22-93ACCC8EB52D}" dt="2023-02-01T18:20:21.720" v="994"/>
          <ac:spMkLst>
            <pc:docMk/>
            <pc:sldMk cId="2208939009" sldId="262"/>
            <ac:spMk id="12" creationId="{1A9A43C2-FF19-3DCB-3A96-5B5B6857A1CF}"/>
          </ac:spMkLst>
        </pc:spChg>
        <pc:spChg chg="add del mod">
          <ac:chgData name="Imtiaz Begum (2128130)" userId="S::2128130@student.uwtsd.ac.uk::154c3e2b-2645-4e8c-a3cb-01ad99b7c24b" providerId="AD" clId="Web-{6D71ED88-A82C-EE2B-6C22-93ACCC8EB52D}" dt="2023-02-01T18:25:20.413" v="1020"/>
          <ac:spMkLst>
            <pc:docMk/>
            <pc:sldMk cId="2208939009" sldId="262"/>
            <ac:spMk id="13" creationId="{53ED091E-6376-890C-F20E-3FAE5CAB9CF1}"/>
          </ac:spMkLst>
        </pc:spChg>
        <pc:spChg chg="add del mod">
          <ac:chgData name="Imtiaz Begum (2128130)" userId="S::2128130@student.uwtsd.ac.uk::154c3e2b-2645-4e8c-a3cb-01ad99b7c24b" providerId="AD" clId="Web-{6D71ED88-A82C-EE2B-6C22-93ACCC8EB52D}" dt="2023-02-01T18:20:21.720" v="994"/>
          <ac:spMkLst>
            <pc:docMk/>
            <pc:sldMk cId="2208939009" sldId="262"/>
            <ac:spMk id="14" creationId="{EBF6DEC9-5BEB-11CF-DBB2-46AE49EA1818}"/>
          </ac:spMkLst>
        </pc:spChg>
        <pc:spChg chg="add del mod">
          <ac:chgData name="Imtiaz Begum (2128130)" userId="S::2128130@student.uwtsd.ac.uk::154c3e2b-2645-4e8c-a3cb-01ad99b7c24b" providerId="AD" clId="Web-{6D71ED88-A82C-EE2B-6C22-93ACCC8EB52D}" dt="2023-02-01T18:20:21.720" v="994"/>
          <ac:spMkLst>
            <pc:docMk/>
            <pc:sldMk cId="2208939009" sldId="262"/>
            <ac:spMk id="16" creationId="{2547B3D5-A427-FA86-26CC-7A4AFC0E9275}"/>
          </ac:spMkLst>
        </pc:spChg>
        <pc:graphicFrameChg chg="add mod modGraphic">
          <ac:chgData name="Imtiaz Begum (2128130)" userId="S::2128130@student.uwtsd.ac.uk::154c3e2b-2645-4e8c-a3cb-01ad99b7c24b" providerId="AD" clId="Web-{6D71ED88-A82C-EE2B-6C22-93ACCC8EB52D}" dt="2023-02-01T20:02:52.800" v="1946"/>
          <ac:graphicFrameMkLst>
            <pc:docMk/>
            <pc:sldMk cId="2208939009" sldId="262"/>
            <ac:graphicFrameMk id="15" creationId="{D66C6A39-0F92-9DA7-41F1-612132CE2CA4}"/>
          </ac:graphicFrameMkLst>
        </pc:graphicFrameChg>
      </pc:sldChg>
      <pc:sldChg chg="addSp delSp modSp mod modClrScheme chgLayout">
        <pc:chgData name="Imtiaz Begum (2128130)" userId="S::2128130@student.uwtsd.ac.uk::154c3e2b-2645-4e8c-a3cb-01ad99b7c24b" providerId="AD" clId="Web-{6D71ED88-A82C-EE2B-6C22-93ACCC8EB52D}" dt="2023-02-01T20:02:02.781" v="1944" actId="20577"/>
        <pc:sldMkLst>
          <pc:docMk/>
          <pc:sldMk cId="1237938352" sldId="263"/>
        </pc:sldMkLst>
        <pc:spChg chg="mod">
          <ac:chgData name="Imtiaz Begum (2128130)" userId="S::2128130@student.uwtsd.ac.uk::154c3e2b-2645-4e8c-a3cb-01ad99b7c24b" providerId="AD" clId="Web-{6D71ED88-A82C-EE2B-6C22-93ACCC8EB52D}" dt="2023-02-01T18:34:48.954" v="1076" actId="20577"/>
          <ac:spMkLst>
            <pc:docMk/>
            <pc:sldMk cId="1237938352" sldId="263"/>
            <ac:spMk id="5" creationId="{31B76D70-4F67-37A6-82EF-92D252F95386}"/>
          </ac:spMkLst>
        </pc:spChg>
        <pc:spChg chg="add mod">
          <ac:chgData name="Imtiaz Begum (2128130)" userId="S::2128130@student.uwtsd.ac.uk::154c3e2b-2645-4e8c-a3cb-01ad99b7c24b" providerId="AD" clId="Web-{6D71ED88-A82C-EE2B-6C22-93ACCC8EB52D}" dt="2023-02-01T20:02:02.781" v="1944" actId="20577"/>
          <ac:spMkLst>
            <pc:docMk/>
            <pc:sldMk cId="1237938352" sldId="263"/>
            <ac:spMk id="10" creationId="{42E5146D-4229-3DEC-E82B-BA0CB78859C6}"/>
          </ac:spMkLst>
        </pc:spChg>
        <pc:spChg chg="add del mod">
          <ac:chgData name="Imtiaz Begum (2128130)" userId="S::2128130@student.uwtsd.ac.uk::154c3e2b-2645-4e8c-a3cb-01ad99b7c24b" providerId="AD" clId="Web-{6D71ED88-A82C-EE2B-6C22-93ACCC8EB52D}" dt="2023-02-01T19:13:42.243" v="1375"/>
          <ac:spMkLst>
            <pc:docMk/>
            <pc:sldMk cId="1237938352" sldId="263"/>
            <ac:spMk id="12" creationId="{8FD50E47-AB92-A74A-6C2D-7D8E7D3B5E1D}"/>
          </ac:spMkLst>
        </pc:spChg>
        <pc:spChg chg="add del mod">
          <ac:chgData name="Imtiaz Begum (2128130)" userId="S::2128130@student.uwtsd.ac.uk::154c3e2b-2645-4e8c-a3cb-01ad99b7c24b" providerId="AD" clId="Web-{6D71ED88-A82C-EE2B-6C22-93ACCC8EB52D}" dt="2023-02-01T20:01:03.573" v="1938"/>
          <ac:spMkLst>
            <pc:docMk/>
            <pc:sldMk cId="1237938352" sldId="263"/>
            <ac:spMk id="17" creationId="{D398FB82-8540-8972-434C-6C82595C6102}"/>
          </ac:spMkLst>
        </pc:spChg>
        <pc:graphicFrameChg chg="add mod">
          <ac:chgData name="Imtiaz Begum (2128130)" userId="S::2128130@student.uwtsd.ac.uk::154c3e2b-2645-4e8c-a3cb-01ad99b7c24b" providerId="AD" clId="Web-{6D71ED88-A82C-EE2B-6C22-93ACCC8EB52D}" dt="2023-02-01T20:01:35.998" v="1941" actId="14100"/>
          <ac:graphicFrameMkLst>
            <pc:docMk/>
            <pc:sldMk cId="1237938352" sldId="263"/>
            <ac:graphicFrameMk id="19" creationId="{55E3528A-9A2B-3CD8-21D5-F1DC246A76B2}"/>
          </ac:graphicFrameMkLst>
        </pc:graphicFrameChg>
      </pc:sldChg>
      <pc:sldChg chg="addSp delSp modSp new mod modClrScheme chgLayout">
        <pc:chgData name="Imtiaz Begum (2128130)" userId="S::2128130@student.uwtsd.ac.uk::154c3e2b-2645-4e8c-a3cb-01ad99b7c24b" providerId="AD" clId="Web-{6D71ED88-A82C-EE2B-6C22-93ACCC8EB52D}" dt="2023-02-01T20:08:48.203" v="1958" actId="1076"/>
        <pc:sldMkLst>
          <pc:docMk/>
          <pc:sldMk cId="2898955522" sldId="264"/>
        </pc:sldMkLst>
        <pc:spChg chg="del">
          <ac:chgData name="Imtiaz Begum (2128130)" userId="S::2128130@student.uwtsd.ac.uk::154c3e2b-2645-4e8c-a3cb-01ad99b7c24b" providerId="AD" clId="Web-{6D71ED88-A82C-EE2B-6C22-93ACCC8EB52D}" dt="2023-02-01T18:36:23.429" v="1088"/>
          <ac:spMkLst>
            <pc:docMk/>
            <pc:sldMk cId="2898955522" sldId="264"/>
            <ac:spMk id="2" creationId="{6A811E74-9D53-872B-8B41-995455BFA2F8}"/>
          </ac:spMkLst>
        </pc:spChg>
        <pc:spChg chg="del">
          <ac:chgData name="Imtiaz Begum (2128130)" userId="S::2128130@student.uwtsd.ac.uk::154c3e2b-2645-4e8c-a3cb-01ad99b7c24b" providerId="AD" clId="Web-{6D71ED88-A82C-EE2B-6C22-93ACCC8EB52D}" dt="2023-02-01T18:36:23.429" v="1088"/>
          <ac:spMkLst>
            <pc:docMk/>
            <pc:sldMk cId="2898955522" sldId="264"/>
            <ac:spMk id="3" creationId="{9896B5C4-9B1B-4909-5562-C0ACC43E21D9}"/>
          </ac:spMkLst>
        </pc:spChg>
        <pc:spChg chg="add mod">
          <ac:chgData name="Imtiaz Begum (2128130)" userId="S::2128130@student.uwtsd.ac.uk::154c3e2b-2645-4e8c-a3cb-01ad99b7c24b" providerId="AD" clId="Web-{6D71ED88-A82C-EE2B-6C22-93ACCC8EB52D}" dt="2023-02-01T19:58:45.986" v="1936" actId="20577"/>
          <ac:spMkLst>
            <pc:docMk/>
            <pc:sldMk cId="2898955522" sldId="264"/>
            <ac:spMk id="8" creationId="{B368467A-CC6A-5A7B-3DA0-C460FC4393CD}"/>
          </ac:spMkLst>
        </pc:spChg>
        <pc:spChg chg="add mod">
          <ac:chgData name="Imtiaz Begum (2128130)" userId="S::2128130@student.uwtsd.ac.uk::154c3e2b-2645-4e8c-a3cb-01ad99b7c24b" providerId="AD" clId="Web-{6D71ED88-A82C-EE2B-6C22-93ACCC8EB52D}" dt="2023-02-01T20:08:42.937" v="1957" actId="1076"/>
          <ac:spMkLst>
            <pc:docMk/>
            <pc:sldMk cId="2898955522" sldId="264"/>
            <ac:spMk id="10" creationId="{9C702F88-09E4-E8C5-CD47-8E1067C72B7D}"/>
          </ac:spMkLst>
        </pc:spChg>
        <pc:spChg chg="add del mod">
          <ac:chgData name="Imtiaz Begum (2128130)" userId="S::2128130@student.uwtsd.ac.uk::154c3e2b-2645-4e8c-a3cb-01ad99b7c24b" providerId="AD" clId="Web-{6D71ED88-A82C-EE2B-6C22-93ACCC8EB52D}" dt="2023-02-01T18:41:05.340" v="1180"/>
          <ac:spMkLst>
            <pc:docMk/>
            <pc:sldMk cId="2898955522" sldId="264"/>
            <ac:spMk id="12" creationId="{C99EB43B-7784-9638-7AAC-07550BCCD940}"/>
          </ac:spMkLst>
        </pc:spChg>
        <pc:spChg chg="add del mod">
          <ac:chgData name="Imtiaz Begum (2128130)" userId="S::2128130@student.uwtsd.ac.uk::154c3e2b-2645-4e8c-a3cb-01ad99b7c24b" providerId="AD" clId="Web-{6D71ED88-A82C-EE2B-6C22-93ACCC8EB52D}" dt="2023-02-01T18:46:13.767" v="1264"/>
          <ac:spMkLst>
            <pc:docMk/>
            <pc:sldMk cId="2898955522" sldId="264"/>
            <ac:spMk id="751" creationId="{60928D1C-0DC1-DEAF-57DA-81C39DED375C}"/>
          </ac:spMkLst>
        </pc:spChg>
        <pc:spChg chg="add mod">
          <ac:chgData name="Imtiaz Begum (2128130)" userId="S::2128130@student.uwtsd.ac.uk::154c3e2b-2645-4e8c-a3cb-01ad99b7c24b" providerId="AD" clId="Web-{6D71ED88-A82C-EE2B-6C22-93ACCC8EB52D}" dt="2023-02-01T20:08:48.203" v="1958" actId="1076"/>
          <ac:spMkLst>
            <pc:docMk/>
            <pc:sldMk cId="2898955522" sldId="264"/>
            <ac:spMk id="942" creationId="{4BD704DF-0BAD-12F3-AE49-1B300FE2A8C3}"/>
          </ac:spMkLst>
        </pc:spChg>
        <pc:graphicFrameChg chg="add del mod ord modGraphic">
          <ac:chgData name="Imtiaz Begum (2128130)" userId="S::2128130@student.uwtsd.ac.uk::154c3e2b-2645-4e8c-a3cb-01ad99b7c24b" providerId="AD" clId="Web-{6D71ED88-A82C-EE2B-6C22-93ACCC8EB52D}" dt="2023-02-01T18:48:14.948" v="1284"/>
          <ac:graphicFrameMkLst>
            <pc:docMk/>
            <pc:sldMk cId="2898955522" sldId="264"/>
            <ac:graphicFrameMk id="4" creationId="{E124E1F5-12F9-5994-D98E-5E440E8B5188}"/>
          </ac:graphicFrameMkLst>
        </pc:graphicFrameChg>
      </pc:sldChg>
      <pc:sldChg chg="delSp new del mod modClrScheme chgLayout">
        <pc:chgData name="Imtiaz Begum (2128130)" userId="S::2128130@student.uwtsd.ac.uk::154c3e2b-2645-4e8c-a3cb-01ad99b7c24b" providerId="AD" clId="Web-{6D71ED88-A82C-EE2B-6C22-93ACCC8EB52D}" dt="2023-02-01T19:58:32.750" v="1934"/>
        <pc:sldMkLst>
          <pc:docMk/>
          <pc:sldMk cId="755345573" sldId="265"/>
        </pc:sldMkLst>
        <pc:spChg chg="del">
          <ac:chgData name="Imtiaz Begum (2128130)" userId="S::2128130@student.uwtsd.ac.uk::154c3e2b-2645-4e8c-a3cb-01ad99b7c24b" providerId="AD" clId="Web-{6D71ED88-A82C-EE2B-6C22-93ACCC8EB52D}" dt="2023-02-01T19:55:57.192" v="1928"/>
          <ac:spMkLst>
            <pc:docMk/>
            <pc:sldMk cId="755345573" sldId="265"/>
            <ac:spMk id="2" creationId="{EBDC3DA2-3698-0284-DDB4-B96A3EBAA792}"/>
          </ac:spMkLst>
        </pc:spChg>
        <pc:spChg chg="del">
          <ac:chgData name="Imtiaz Begum (2128130)" userId="S::2128130@student.uwtsd.ac.uk::154c3e2b-2645-4e8c-a3cb-01ad99b7c24b" providerId="AD" clId="Web-{6D71ED88-A82C-EE2B-6C22-93ACCC8EB52D}" dt="2023-02-01T19:55:57.192" v="1928"/>
          <ac:spMkLst>
            <pc:docMk/>
            <pc:sldMk cId="755345573" sldId="265"/>
            <ac:spMk id="3" creationId="{8B4A3543-792C-4FBE-B689-73D40FF0CC78}"/>
          </ac:spMkLst>
        </pc:spChg>
      </pc:sldChg>
      <pc:sldChg chg="new">
        <pc:chgData name="Imtiaz Begum (2128130)" userId="S::2128130@student.uwtsd.ac.uk::154c3e2b-2645-4e8c-a3cb-01ad99b7c24b" providerId="AD" clId="Web-{6D71ED88-A82C-EE2B-6C22-93ACCC8EB52D}" dt="2023-02-01T19:59:10.206" v="1937"/>
        <pc:sldMkLst>
          <pc:docMk/>
          <pc:sldMk cId="2257910376" sldId="265"/>
        </pc:sldMkLst>
      </pc:sldChg>
      <pc:sldChg chg="new del">
        <pc:chgData name="Imtiaz Begum (2128130)" userId="S::2128130@student.uwtsd.ac.uk::154c3e2b-2645-4e8c-a3cb-01ad99b7c24b" providerId="AD" clId="Web-{6D71ED88-A82C-EE2B-6C22-93ACCC8EB52D}" dt="2023-02-01T19:58:37.079" v="1935"/>
        <pc:sldMkLst>
          <pc:docMk/>
          <pc:sldMk cId="4080869338" sldId="266"/>
        </pc:sldMkLst>
      </pc:sldChg>
    </pc:docChg>
  </pc:docChgLst>
  <pc:docChgLst>
    <pc:chgData name="Imtiaz Begum (2128130)" userId="S::2128130@student.uwtsd.ac.uk::154c3e2b-2645-4e8c-a3cb-01ad99b7c24b" providerId="AD" clId="Web-{DC3228F1-C0B6-F5DC-8F53-9783FC058044}"/>
    <pc:docChg chg="modSld">
      <pc:chgData name="Imtiaz Begum (2128130)" userId="S::2128130@student.uwtsd.ac.uk::154c3e2b-2645-4e8c-a3cb-01ad99b7c24b" providerId="AD" clId="Web-{DC3228F1-C0B6-F5DC-8F53-9783FC058044}" dt="2023-02-08T17:02:55.118" v="217" actId="20577"/>
      <pc:docMkLst>
        <pc:docMk/>
      </pc:docMkLst>
      <pc:sldChg chg="modSp">
        <pc:chgData name="Imtiaz Begum (2128130)" userId="S::2128130@student.uwtsd.ac.uk::154c3e2b-2645-4e8c-a3cb-01ad99b7c24b" providerId="AD" clId="Web-{DC3228F1-C0B6-F5DC-8F53-9783FC058044}" dt="2023-02-08T17:02:55.118" v="217" actId="20577"/>
        <pc:sldMkLst>
          <pc:docMk/>
          <pc:sldMk cId="2257910376" sldId="265"/>
        </pc:sldMkLst>
        <pc:spChg chg="mod">
          <ac:chgData name="Imtiaz Begum (2128130)" userId="S::2128130@student.uwtsd.ac.uk::154c3e2b-2645-4e8c-a3cb-01ad99b7c24b" providerId="AD" clId="Web-{DC3228F1-C0B6-F5DC-8F53-9783FC058044}" dt="2023-02-08T17:02:55.118" v="217" actId="20577"/>
          <ac:spMkLst>
            <pc:docMk/>
            <pc:sldMk cId="2257910376" sldId="265"/>
            <ac:spMk id="5" creationId="{23CFBE90-0111-403C-3877-AE07EB49D0B6}"/>
          </ac:spMkLst>
        </pc:spChg>
      </pc:sldChg>
    </pc:docChg>
  </pc:docChgLst>
  <pc:docChgLst>
    <pc:chgData name="Imtiaz Begum (2128130)" userId="S::2128130@student.uwtsd.ac.uk::154c3e2b-2645-4e8c-a3cb-01ad99b7c24b" providerId="AD" clId="Web-{931255A2-D89E-4260-AB26-77E104CCBE84}"/>
    <pc:docChg chg="addSld delSld modSld">
      <pc:chgData name="Imtiaz Begum (2128130)" userId="S::2128130@student.uwtsd.ac.uk::154c3e2b-2645-4e8c-a3cb-01ad99b7c24b" providerId="AD" clId="Web-{931255A2-D89E-4260-AB26-77E104CCBE84}" dt="2023-01-29T15:49:43.880" v="393" actId="20577"/>
      <pc:docMkLst>
        <pc:docMk/>
      </pc:docMkLst>
      <pc:sldChg chg="modSp">
        <pc:chgData name="Imtiaz Begum (2128130)" userId="S::2128130@student.uwtsd.ac.uk::154c3e2b-2645-4e8c-a3cb-01ad99b7c24b" providerId="AD" clId="Web-{931255A2-D89E-4260-AB26-77E104CCBE84}" dt="2023-01-29T15:34:01.663" v="347" actId="20577"/>
        <pc:sldMkLst>
          <pc:docMk/>
          <pc:sldMk cId="2798047096" sldId="257"/>
        </pc:sldMkLst>
        <pc:spChg chg="mod">
          <ac:chgData name="Imtiaz Begum (2128130)" userId="S::2128130@student.uwtsd.ac.uk::154c3e2b-2645-4e8c-a3cb-01ad99b7c24b" providerId="AD" clId="Web-{931255A2-D89E-4260-AB26-77E104CCBE84}" dt="2023-01-29T15:17:27.518" v="175" actId="14100"/>
          <ac:spMkLst>
            <pc:docMk/>
            <pc:sldMk cId="2798047096" sldId="257"/>
            <ac:spMk id="2" creationId="{00000000-0000-0000-0000-000000000000}"/>
          </ac:spMkLst>
        </pc:spChg>
        <pc:spChg chg="mod">
          <ac:chgData name="Imtiaz Begum (2128130)" userId="S::2128130@student.uwtsd.ac.uk::154c3e2b-2645-4e8c-a3cb-01ad99b7c24b" providerId="AD" clId="Web-{931255A2-D89E-4260-AB26-77E104CCBE84}" dt="2023-01-29T15:34:01.663" v="347" actId="20577"/>
          <ac:spMkLst>
            <pc:docMk/>
            <pc:sldMk cId="2798047096" sldId="257"/>
            <ac:spMk id="3" creationId="{00000000-0000-0000-0000-000000000000}"/>
          </ac:spMkLst>
        </pc:spChg>
      </pc:sldChg>
      <pc:sldChg chg="add del">
        <pc:chgData name="Imtiaz Begum (2128130)" userId="S::2128130@student.uwtsd.ac.uk::154c3e2b-2645-4e8c-a3cb-01ad99b7c24b" providerId="AD" clId="Web-{931255A2-D89E-4260-AB26-77E104CCBE84}" dt="2023-01-29T15:47:30.715" v="391"/>
        <pc:sldMkLst>
          <pc:docMk/>
          <pc:sldMk cId="2200335453" sldId="269"/>
        </pc:sldMkLst>
      </pc:sldChg>
      <pc:sldChg chg="add del">
        <pc:chgData name="Imtiaz Begum (2128130)" userId="S::2128130@student.uwtsd.ac.uk::154c3e2b-2645-4e8c-a3cb-01ad99b7c24b" providerId="AD" clId="Web-{931255A2-D89E-4260-AB26-77E104CCBE84}" dt="2023-01-29T15:47:25.293" v="389"/>
        <pc:sldMkLst>
          <pc:docMk/>
          <pc:sldMk cId="1359999132" sldId="270"/>
        </pc:sldMkLst>
      </pc:sldChg>
      <pc:sldChg chg="modSp add del">
        <pc:chgData name="Imtiaz Begum (2128130)" userId="S::2128130@student.uwtsd.ac.uk::154c3e2b-2645-4e8c-a3cb-01ad99b7c24b" providerId="AD" clId="Web-{931255A2-D89E-4260-AB26-77E104CCBE84}" dt="2023-01-29T15:49:43.880" v="393" actId="20577"/>
        <pc:sldMkLst>
          <pc:docMk/>
          <pc:sldMk cId="1457739965" sldId="271"/>
        </pc:sldMkLst>
        <pc:spChg chg="mod">
          <ac:chgData name="Imtiaz Begum (2128130)" userId="S::2128130@student.uwtsd.ac.uk::154c3e2b-2645-4e8c-a3cb-01ad99b7c24b" providerId="AD" clId="Web-{931255A2-D89E-4260-AB26-77E104CCBE84}" dt="2023-01-29T15:48:37.157" v="392" actId="20577"/>
          <ac:spMkLst>
            <pc:docMk/>
            <pc:sldMk cId="1457739965" sldId="271"/>
            <ac:spMk id="4" creationId="{00000000-0000-0000-0000-000000000000}"/>
          </ac:spMkLst>
        </pc:spChg>
        <pc:spChg chg="mod">
          <ac:chgData name="Imtiaz Begum (2128130)" userId="S::2128130@student.uwtsd.ac.uk::154c3e2b-2645-4e8c-a3cb-01ad99b7c24b" providerId="AD" clId="Web-{931255A2-D89E-4260-AB26-77E104CCBE84}" dt="2023-01-29T15:49:43.880" v="393" actId="20577"/>
          <ac:spMkLst>
            <pc:docMk/>
            <pc:sldMk cId="1457739965" sldId="271"/>
            <ac:spMk id="6" creationId="{00000000-0000-0000-0000-000000000000}"/>
          </ac:spMkLst>
        </pc:spChg>
      </pc:sldChg>
      <pc:sldChg chg="add del">
        <pc:chgData name="Imtiaz Begum (2128130)" userId="S::2128130@student.uwtsd.ac.uk::154c3e2b-2645-4e8c-a3cb-01ad99b7c24b" providerId="AD" clId="Web-{931255A2-D89E-4260-AB26-77E104CCBE84}" dt="2023-01-29T15:47:21.121" v="388"/>
        <pc:sldMkLst>
          <pc:docMk/>
          <pc:sldMk cId="3093572411" sldId="272"/>
        </pc:sldMkLst>
      </pc:sldChg>
      <pc:sldChg chg="del">
        <pc:chgData name="Imtiaz Begum (2128130)" userId="S::2128130@student.uwtsd.ac.uk::154c3e2b-2645-4e8c-a3cb-01ad99b7c24b" providerId="AD" clId="Web-{931255A2-D89E-4260-AB26-77E104CCBE84}" dt="2023-01-29T15:42:57.728" v="377"/>
        <pc:sldMkLst>
          <pc:docMk/>
          <pc:sldMk cId="3032947896" sldId="274"/>
        </pc:sldMkLst>
      </pc:sldChg>
      <pc:sldChg chg="addSp delSp modSp del">
        <pc:chgData name="Imtiaz Begum (2128130)" userId="S::2128130@student.uwtsd.ac.uk::154c3e2b-2645-4e8c-a3cb-01ad99b7c24b" providerId="AD" clId="Web-{931255A2-D89E-4260-AB26-77E104CCBE84}" dt="2023-01-29T15:41:27.988" v="373"/>
        <pc:sldMkLst>
          <pc:docMk/>
          <pc:sldMk cId="1220377837" sldId="275"/>
        </pc:sldMkLst>
        <pc:spChg chg="mod">
          <ac:chgData name="Imtiaz Begum (2128130)" userId="S::2128130@student.uwtsd.ac.uk::154c3e2b-2645-4e8c-a3cb-01ad99b7c24b" providerId="AD" clId="Web-{931255A2-D89E-4260-AB26-77E104CCBE84}" dt="2023-01-29T15:41:06.361" v="369" actId="1076"/>
          <ac:spMkLst>
            <pc:docMk/>
            <pc:sldMk cId="1220377837" sldId="275"/>
            <ac:spMk id="3" creationId="{00000000-0000-0000-0000-000000000000}"/>
          </ac:spMkLst>
        </pc:spChg>
        <pc:spChg chg="add del mod">
          <ac:chgData name="Imtiaz Begum (2128130)" userId="S::2128130@student.uwtsd.ac.uk::154c3e2b-2645-4e8c-a3cb-01ad99b7c24b" providerId="AD" clId="Web-{931255A2-D89E-4260-AB26-77E104CCBE84}" dt="2023-01-29T15:41:13.503" v="372" actId="14100"/>
          <ac:spMkLst>
            <pc:docMk/>
            <pc:sldMk cId="1220377837" sldId="275"/>
            <ac:spMk id="4" creationId="{00000000-0000-0000-0000-000000000000}"/>
          </ac:spMkLst>
        </pc:spChg>
      </pc:sldChg>
      <pc:sldChg chg="del">
        <pc:chgData name="Imtiaz Begum (2128130)" userId="S::2128130@student.uwtsd.ac.uk::154c3e2b-2645-4e8c-a3cb-01ad99b7c24b" providerId="AD" clId="Web-{931255A2-D89E-4260-AB26-77E104CCBE84}" dt="2023-01-29T15:41:36.629" v="374"/>
        <pc:sldMkLst>
          <pc:docMk/>
          <pc:sldMk cId="1683133789" sldId="276"/>
        </pc:sldMkLst>
      </pc:sldChg>
      <pc:sldChg chg="del">
        <pc:chgData name="Imtiaz Begum (2128130)" userId="S::2128130@student.uwtsd.ac.uk::154c3e2b-2645-4e8c-a3cb-01ad99b7c24b" providerId="AD" clId="Web-{931255A2-D89E-4260-AB26-77E104CCBE84}" dt="2023-01-29T15:41:41.942" v="375"/>
        <pc:sldMkLst>
          <pc:docMk/>
          <pc:sldMk cId="2984635975" sldId="277"/>
        </pc:sldMkLst>
      </pc:sldChg>
      <pc:sldChg chg="del">
        <pc:chgData name="Imtiaz Begum (2128130)" userId="S::2128130@student.uwtsd.ac.uk::154c3e2b-2645-4e8c-a3cb-01ad99b7c24b" providerId="AD" clId="Web-{931255A2-D89E-4260-AB26-77E104CCBE84}" dt="2023-01-29T15:41:48.317" v="376"/>
        <pc:sldMkLst>
          <pc:docMk/>
          <pc:sldMk cId="1041027129" sldId="278"/>
        </pc:sldMkLst>
      </pc:sldChg>
      <pc:sldChg chg="modSp">
        <pc:chgData name="Imtiaz Begum (2128130)" userId="S::2128130@student.uwtsd.ac.uk::154c3e2b-2645-4e8c-a3cb-01ad99b7c24b" providerId="AD" clId="Web-{931255A2-D89E-4260-AB26-77E104CCBE84}" dt="2023-01-29T15:47:15.823" v="386" actId="14100"/>
        <pc:sldMkLst>
          <pc:docMk/>
          <pc:sldMk cId="957390175" sldId="279"/>
        </pc:sldMkLst>
        <pc:spChg chg="mod">
          <ac:chgData name="Imtiaz Begum (2128130)" userId="S::2128130@student.uwtsd.ac.uk::154c3e2b-2645-4e8c-a3cb-01ad99b7c24b" providerId="AD" clId="Web-{931255A2-D89E-4260-AB26-77E104CCBE84}" dt="2023-01-29T15:47:15.823" v="386" actId="14100"/>
          <ac:spMkLst>
            <pc:docMk/>
            <pc:sldMk cId="957390175" sldId="279"/>
            <ac:spMk id="2" creationId="{00000000-0000-0000-0000-000000000000}"/>
          </ac:spMkLst>
        </pc:spChg>
      </pc:sldChg>
      <pc:sldChg chg="new">
        <pc:chgData name="Imtiaz Begum (2128130)" userId="S::2128130@student.uwtsd.ac.uk::154c3e2b-2645-4e8c-a3cb-01ad99b7c24b" providerId="AD" clId="Web-{931255A2-D89E-4260-AB26-77E104CCBE84}" dt="2023-01-29T15:35:36.325" v="348"/>
        <pc:sldMkLst>
          <pc:docMk/>
          <pc:sldMk cId="2582022884" sldId="280"/>
        </pc:sldMkLst>
      </pc:sldChg>
      <pc:sldChg chg="add del replId">
        <pc:chgData name="Imtiaz Begum (2128130)" userId="S::2128130@student.uwtsd.ac.uk::154c3e2b-2645-4e8c-a3cb-01ad99b7c24b" providerId="AD" clId="Web-{931255A2-D89E-4260-AB26-77E104CCBE84}" dt="2023-01-29T15:47:27.668" v="390"/>
        <pc:sldMkLst>
          <pc:docMk/>
          <pc:sldMk cId="2931842667" sldId="281"/>
        </pc:sldMkLst>
      </pc:sldChg>
    </pc:docChg>
  </pc:docChgLst>
  <pc:docChgLst>
    <pc:chgData name="Imtiaz Begum (2128130)" userId="S::2128130@student.uwtsd.ac.uk::154c3e2b-2645-4e8c-a3cb-01ad99b7c24b" providerId="AD" clId="Web-{AFFB83E7-989E-2D23-2B75-43974D530875}"/>
    <pc:docChg chg="modSld modMainMaster">
      <pc:chgData name="Imtiaz Begum (2128130)" userId="S::2128130@student.uwtsd.ac.uk::154c3e2b-2645-4e8c-a3cb-01ad99b7c24b" providerId="AD" clId="Web-{AFFB83E7-989E-2D23-2B75-43974D530875}" dt="2023-01-29T17:33:13.279" v="15" actId="20577"/>
      <pc:docMkLst>
        <pc:docMk/>
      </pc:docMkLst>
      <pc:sldChg chg="mod">
        <pc:chgData name="Imtiaz Begum (2128130)" userId="S::2128130@student.uwtsd.ac.uk::154c3e2b-2645-4e8c-a3cb-01ad99b7c24b" providerId="AD" clId="Web-{AFFB83E7-989E-2D23-2B75-43974D530875}" dt="2023-01-29T17:25:08.102" v="1"/>
        <pc:sldMkLst>
          <pc:docMk/>
          <pc:sldMk cId="2798047096" sldId="257"/>
        </pc:sldMkLst>
      </pc:sldChg>
      <pc:sldChg chg="modSp mod setBg">
        <pc:chgData name="Imtiaz Begum (2128130)" userId="S::2128130@student.uwtsd.ac.uk::154c3e2b-2645-4e8c-a3cb-01ad99b7c24b" providerId="AD" clId="Web-{AFFB83E7-989E-2D23-2B75-43974D530875}" dt="2023-01-29T17:33:13.279" v="15" actId="20577"/>
        <pc:sldMkLst>
          <pc:docMk/>
          <pc:sldMk cId="717301966" sldId="258"/>
        </pc:sldMkLst>
        <pc:spChg chg="mod">
          <ac:chgData name="Imtiaz Begum (2128130)" userId="S::2128130@student.uwtsd.ac.uk::154c3e2b-2645-4e8c-a3cb-01ad99b7c24b" providerId="AD" clId="Web-{AFFB83E7-989E-2D23-2B75-43974D530875}" dt="2023-01-29T17:27:22.768" v="8"/>
          <ac:spMkLst>
            <pc:docMk/>
            <pc:sldMk cId="717301966" sldId="258"/>
            <ac:spMk id="7" creationId="{62BFF8FA-5733-B8CE-25C9-A5CAEE570BFA}"/>
          </ac:spMkLst>
        </pc:spChg>
        <pc:graphicFrameChg chg="mod modGraphic">
          <ac:chgData name="Imtiaz Begum (2128130)" userId="S::2128130@student.uwtsd.ac.uk::154c3e2b-2645-4e8c-a3cb-01ad99b7c24b" providerId="AD" clId="Web-{AFFB83E7-989E-2D23-2B75-43974D530875}" dt="2023-01-29T17:33:13.279" v="15" actId="20577"/>
          <ac:graphicFrameMkLst>
            <pc:docMk/>
            <pc:sldMk cId="717301966" sldId="258"/>
            <ac:graphicFrameMk id="10" creationId="{636F83E9-3934-62E8-7C1C-B590D94A57AD}"/>
          </ac:graphicFrameMkLst>
        </pc:graphicFrameChg>
      </pc:sldChg>
      <pc:sldChg chg="mod setBg">
        <pc:chgData name="Imtiaz Begum (2128130)" userId="S::2128130@student.uwtsd.ac.uk::154c3e2b-2645-4e8c-a3cb-01ad99b7c24b" providerId="AD" clId="Web-{AFFB83E7-989E-2D23-2B75-43974D530875}" dt="2023-01-29T17:25:17.853" v="2"/>
        <pc:sldMkLst>
          <pc:docMk/>
          <pc:sldMk cId="2295200469" sldId="259"/>
        </pc:sldMkLst>
      </pc:sldChg>
      <pc:sldChg chg="mod">
        <pc:chgData name="Imtiaz Begum (2128130)" userId="S::2128130@student.uwtsd.ac.uk::154c3e2b-2645-4e8c-a3cb-01ad99b7c24b" providerId="AD" clId="Web-{AFFB83E7-989E-2D23-2B75-43974D530875}" dt="2023-01-29T17:25:08.102" v="1"/>
        <pc:sldMkLst>
          <pc:docMk/>
          <pc:sldMk cId="2208939009" sldId="262"/>
        </pc:sldMkLst>
      </pc:sldChg>
      <pc:sldChg chg="mod">
        <pc:chgData name="Imtiaz Begum (2128130)" userId="S::2128130@student.uwtsd.ac.uk::154c3e2b-2645-4e8c-a3cb-01ad99b7c24b" providerId="AD" clId="Web-{AFFB83E7-989E-2D23-2B75-43974D530875}" dt="2023-01-29T17:25:08.102" v="1"/>
        <pc:sldMkLst>
          <pc:docMk/>
          <pc:sldMk cId="1237938352" sldId="263"/>
        </pc:sldMkLst>
      </pc:sldChg>
      <pc:sldMasterChg chg="mod setBg modSldLayout">
        <pc:chgData name="Imtiaz Begum (2128130)" userId="S::2128130@student.uwtsd.ac.uk::154c3e2b-2645-4e8c-a3cb-01ad99b7c24b" providerId="AD" clId="Web-{AFFB83E7-989E-2D23-2B75-43974D530875}" dt="2023-01-29T17:25:08.102" v="1"/>
        <pc:sldMasterMkLst>
          <pc:docMk/>
          <pc:sldMasterMk cId="361654518" sldId="2147483648"/>
        </pc:sldMasterMkLst>
        <pc:sldLayoutChg chg="mod setFolMasterObjs">
          <pc:chgData name="Imtiaz Begum (2128130)" userId="S::2128130@student.uwtsd.ac.uk::154c3e2b-2645-4e8c-a3cb-01ad99b7c24b" providerId="AD" clId="Web-{AFFB83E7-989E-2D23-2B75-43974D530875}" dt="2023-01-29T17:25:08.102" v="1"/>
          <pc:sldLayoutMkLst>
            <pc:docMk/>
            <pc:sldMasterMk cId="361654518" sldId="2147483648"/>
            <pc:sldLayoutMk cId="4154451029" sldId="2147483649"/>
          </pc:sldLayoutMkLst>
        </pc:sldLayoutChg>
        <pc:sldLayoutChg chg="mod">
          <pc:chgData name="Imtiaz Begum (2128130)" userId="S::2128130@student.uwtsd.ac.uk::154c3e2b-2645-4e8c-a3cb-01ad99b7c24b" providerId="AD" clId="Web-{AFFB83E7-989E-2D23-2B75-43974D530875}" dt="2023-01-29T17:25:08.102" v="1"/>
          <pc:sldLayoutMkLst>
            <pc:docMk/>
            <pc:sldMasterMk cId="361654518" sldId="2147483648"/>
            <pc:sldLayoutMk cId="1035739759" sldId="2147483650"/>
          </pc:sldLayoutMkLst>
        </pc:sldLayoutChg>
        <pc:sldLayoutChg chg="mod setFolMasterObjs">
          <pc:chgData name="Imtiaz Begum (2128130)" userId="S::2128130@student.uwtsd.ac.uk::154c3e2b-2645-4e8c-a3cb-01ad99b7c24b" providerId="AD" clId="Web-{AFFB83E7-989E-2D23-2B75-43974D530875}" dt="2023-01-29T17:25:08.102" v="1"/>
          <pc:sldLayoutMkLst>
            <pc:docMk/>
            <pc:sldMasterMk cId="361654518" sldId="2147483648"/>
            <pc:sldLayoutMk cId="2279508710" sldId="2147483651"/>
          </pc:sldLayoutMkLst>
        </pc:sldLayoutChg>
        <pc:sldLayoutChg chg="mod">
          <pc:chgData name="Imtiaz Begum (2128130)" userId="S::2128130@student.uwtsd.ac.uk::154c3e2b-2645-4e8c-a3cb-01ad99b7c24b" providerId="AD" clId="Web-{AFFB83E7-989E-2D23-2B75-43974D530875}" dt="2023-01-29T17:25:08.102" v="1"/>
          <pc:sldLayoutMkLst>
            <pc:docMk/>
            <pc:sldMasterMk cId="361654518" sldId="2147483648"/>
            <pc:sldLayoutMk cId="1625302675" sldId="2147483652"/>
          </pc:sldLayoutMkLst>
        </pc:sldLayoutChg>
        <pc:sldLayoutChg chg="mod">
          <pc:chgData name="Imtiaz Begum (2128130)" userId="S::2128130@student.uwtsd.ac.uk::154c3e2b-2645-4e8c-a3cb-01ad99b7c24b" providerId="AD" clId="Web-{AFFB83E7-989E-2D23-2B75-43974D530875}" dt="2023-01-29T17:25:08.102" v="1"/>
          <pc:sldLayoutMkLst>
            <pc:docMk/>
            <pc:sldMasterMk cId="361654518" sldId="2147483648"/>
            <pc:sldLayoutMk cId="2900086281" sldId="2147483653"/>
          </pc:sldLayoutMkLst>
        </pc:sldLayoutChg>
        <pc:sldLayoutChg chg="mod">
          <pc:chgData name="Imtiaz Begum (2128130)" userId="S::2128130@student.uwtsd.ac.uk::154c3e2b-2645-4e8c-a3cb-01ad99b7c24b" providerId="AD" clId="Web-{AFFB83E7-989E-2D23-2B75-43974D530875}" dt="2023-01-29T17:25:08.102" v="1"/>
          <pc:sldLayoutMkLst>
            <pc:docMk/>
            <pc:sldMasterMk cId="361654518" sldId="2147483648"/>
            <pc:sldLayoutMk cId="645025560" sldId="2147483654"/>
          </pc:sldLayoutMkLst>
        </pc:sldLayoutChg>
        <pc:sldLayoutChg chg="mod">
          <pc:chgData name="Imtiaz Begum (2128130)" userId="S::2128130@student.uwtsd.ac.uk::154c3e2b-2645-4e8c-a3cb-01ad99b7c24b" providerId="AD" clId="Web-{AFFB83E7-989E-2D23-2B75-43974D530875}" dt="2023-01-29T17:25:08.102" v="1"/>
          <pc:sldLayoutMkLst>
            <pc:docMk/>
            <pc:sldMasterMk cId="361654518" sldId="2147483648"/>
            <pc:sldLayoutMk cId="3580071359" sldId="2147483655"/>
          </pc:sldLayoutMkLst>
        </pc:sldLayoutChg>
        <pc:sldLayoutChg chg="mod">
          <pc:chgData name="Imtiaz Begum (2128130)" userId="S::2128130@student.uwtsd.ac.uk::154c3e2b-2645-4e8c-a3cb-01ad99b7c24b" providerId="AD" clId="Web-{AFFB83E7-989E-2D23-2B75-43974D530875}" dt="2023-01-29T17:25:08.102" v="1"/>
          <pc:sldLayoutMkLst>
            <pc:docMk/>
            <pc:sldMasterMk cId="361654518" sldId="2147483648"/>
            <pc:sldLayoutMk cId="807354271" sldId="2147483656"/>
          </pc:sldLayoutMkLst>
        </pc:sldLayoutChg>
        <pc:sldLayoutChg chg="mod">
          <pc:chgData name="Imtiaz Begum (2128130)" userId="S::2128130@student.uwtsd.ac.uk::154c3e2b-2645-4e8c-a3cb-01ad99b7c24b" providerId="AD" clId="Web-{AFFB83E7-989E-2D23-2B75-43974D530875}" dt="2023-01-29T17:25:08.102" v="1"/>
          <pc:sldLayoutMkLst>
            <pc:docMk/>
            <pc:sldMasterMk cId="361654518" sldId="2147483648"/>
            <pc:sldLayoutMk cId="651318867" sldId="2147483657"/>
          </pc:sldLayoutMkLst>
        </pc:sldLayoutChg>
        <pc:sldLayoutChg chg="mod">
          <pc:chgData name="Imtiaz Begum (2128130)" userId="S::2128130@student.uwtsd.ac.uk::154c3e2b-2645-4e8c-a3cb-01ad99b7c24b" providerId="AD" clId="Web-{AFFB83E7-989E-2D23-2B75-43974D530875}" dt="2023-01-29T17:25:08.102" v="1"/>
          <pc:sldLayoutMkLst>
            <pc:docMk/>
            <pc:sldMasterMk cId="361654518" sldId="2147483648"/>
            <pc:sldLayoutMk cId="1443261086" sldId="2147483658"/>
          </pc:sldLayoutMkLst>
        </pc:sldLayoutChg>
        <pc:sldLayoutChg chg="mod">
          <pc:chgData name="Imtiaz Begum (2128130)" userId="S::2128130@student.uwtsd.ac.uk::154c3e2b-2645-4e8c-a3cb-01ad99b7c24b" providerId="AD" clId="Web-{AFFB83E7-989E-2D23-2B75-43974D530875}" dt="2023-01-29T17:25:08.102" v="1"/>
          <pc:sldLayoutMkLst>
            <pc:docMk/>
            <pc:sldMasterMk cId="361654518" sldId="2147483648"/>
            <pc:sldLayoutMk cId="3926244725" sldId="2147483659"/>
          </pc:sldLayoutMkLst>
        </pc:sldLayoutChg>
        <pc:sldLayoutChg chg="mod setFolMasterObjs">
          <pc:chgData name="Imtiaz Begum (2128130)" userId="S::2128130@student.uwtsd.ac.uk::154c3e2b-2645-4e8c-a3cb-01ad99b7c24b" providerId="AD" clId="Web-{AFFB83E7-989E-2D23-2B75-43974D530875}" dt="2023-01-29T17:25:08.102" v="1"/>
          <pc:sldLayoutMkLst>
            <pc:docMk/>
            <pc:sldMasterMk cId="361654518" sldId="2147483648"/>
            <pc:sldLayoutMk cId="2037772369" sldId="2147483660"/>
          </pc:sldLayoutMkLst>
        </pc:sldLayoutChg>
        <pc:sldLayoutChg chg="mod setFolMasterObjs">
          <pc:chgData name="Imtiaz Begum (2128130)" userId="S::2128130@student.uwtsd.ac.uk::154c3e2b-2645-4e8c-a3cb-01ad99b7c24b" providerId="AD" clId="Web-{AFFB83E7-989E-2D23-2B75-43974D530875}" dt="2023-01-29T17:25:08.102" v="1"/>
          <pc:sldLayoutMkLst>
            <pc:docMk/>
            <pc:sldMasterMk cId="361654518" sldId="2147483648"/>
            <pc:sldLayoutMk cId="864672684" sldId="2147483661"/>
          </pc:sldLayoutMkLst>
        </pc:sldLayoutChg>
        <pc:sldLayoutChg chg="mod setFolMasterObjs">
          <pc:chgData name="Imtiaz Begum (2128130)" userId="S::2128130@student.uwtsd.ac.uk::154c3e2b-2645-4e8c-a3cb-01ad99b7c24b" providerId="AD" clId="Web-{AFFB83E7-989E-2D23-2B75-43974D530875}" dt="2023-01-29T17:25:08.102" v="1"/>
          <pc:sldLayoutMkLst>
            <pc:docMk/>
            <pc:sldMasterMk cId="361654518" sldId="2147483648"/>
            <pc:sldLayoutMk cId="1017792386" sldId="2147483662"/>
          </pc:sldLayoutMkLst>
        </pc:sldLayoutChg>
      </pc:sldMasterChg>
    </pc:docChg>
  </pc:docChgLst>
  <pc:docChgLst>
    <pc:chgData name="Imtiaz Begum (2128130)" userId="S::2128130@student.uwtsd.ac.uk::154c3e2b-2645-4e8c-a3cb-01ad99b7c24b" providerId="AD" clId="Web-{7B86C3C3-8734-3B48-5230-6C87C231EAD7}"/>
    <pc:docChg chg="modSld">
      <pc:chgData name="Imtiaz Begum (2128130)" userId="S::2128130@student.uwtsd.ac.uk::154c3e2b-2645-4e8c-a3cb-01ad99b7c24b" providerId="AD" clId="Web-{7B86C3C3-8734-3B48-5230-6C87C231EAD7}" dt="2023-02-16T13:33:27.852" v="389" actId="20577"/>
      <pc:docMkLst>
        <pc:docMk/>
      </pc:docMkLst>
      <pc:sldChg chg="modSp">
        <pc:chgData name="Imtiaz Begum (2128130)" userId="S::2128130@student.uwtsd.ac.uk::154c3e2b-2645-4e8c-a3cb-01ad99b7c24b" providerId="AD" clId="Web-{7B86C3C3-8734-3B48-5230-6C87C231EAD7}" dt="2023-02-16T13:30:03.031" v="371" actId="20577"/>
        <pc:sldMkLst>
          <pc:docMk/>
          <pc:sldMk cId="1237938352" sldId="263"/>
        </pc:sldMkLst>
        <pc:spChg chg="mod">
          <ac:chgData name="Imtiaz Begum (2128130)" userId="S::2128130@student.uwtsd.ac.uk::154c3e2b-2645-4e8c-a3cb-01ad99b7c24b" providerId="AD" clId="Web-{7B86C3C3-8734-3B48-5230-6C87C231EAD7}" dt="2023-02-16T13:30:03.031" v="371" actId="20577"/>
          <ac:spMkLst>
            <pc:docMk/>
            <pc:sldMk cId="1237938352" sldId="263"/>
            <ac:spMk id="139" creationId="{9611CDF2-81AA-D2F7-C2F8-319F31348E08}"/>
          </ac:spMkLst>
        </pc:spChg>
        <pc:graphicFrameChg chg="mod">
          <ac:chgData name="Imtiaz Begum (2128130)" userId="S::2128130@student.uwtsd.ac.uk::154c3e2b-2645-4e8c-a3cb-01ad99b7c24b" providerId="AD" clId="Web-{7B86C3C3-8734-3B48-5230-6C87C231EAD7}" dt="2023-02-16T13:27:32.462" v="361" actId="1076"/>
          <ac:graphicFrameMkLst>
            <pc:docMk/>
            <pc:sldMk cId="1237938352" sldId="263"/>
            <ac:graphicFrameMk id="19" creationId="{55E3528A-9A2B-3CD8-21D5-F1DC246A76B2}"/>
          </ac:graphicFrameMkLst>
        </pc:graphicFrameChg>
      </pc:sldChg>
      <pc:sldChg chg="modSp">
        <pc:chgData name="Imtiaz Begum (2128130)" userId="S::2128130@student.uwtsd.ac.uk::154c3e2b-2645-4e8c-a3cb-01ad99b7c24b" providerId="AD" clId="Web-{7B86C3C3-8734-3B48-5230-6C87C231EAD7}" dt="2023-02-16T13:33:27.852" v="389" actId="20577"/>
        <pc:sldMkLst>
          <pc:docMk/>
          <pc:sldMk cId="2898955522" sldId="264"/>
        </pc:sldMkLst>
        <pc:spChg chg="mod">
          <ac:chgData name="Imtiaz Begum (2128130)" userId="S::2128130@student.uwtsd.ac.uk::154c3e2b-2645-4e8c-a3cb-01ad99b7c24b" providerId="AD" clId="Web-{7B86C3C3-8734-3B48-5230-6C87C231EAD7}" dt="2023-02-16T13:33:27.852" v="389" actId="20577"/>
          <ac:spMkLst>
            <pc:docMk/>
            <pc:sldMk cId="2898955522" sldId="264"/>
            <ac:spMk id="2" creationId="{0FAAD653-BCFD-03B6-145E-F3CE60C34F22}"/>
          </ac:spMkLst>
        </pc:spChg>
      </pc:sldChg>
      <pc:sldChg chg="addSp delSp modSp">
        <pc:chgData name="Imtiaz Begum (2128130)" userId="S::2128130@student.uwtsd.ac.uk::154c3e2b-2645-4e8c-a3cb-01ad99b7c24b" providerId="AD" clId="Web-{7B86C3C3-8734-3B48-5230-6C87C231EAD7}" dt="2023-02-16T13:30:43.548" v="376" actId="20577"/>
        <pc:sldMkLst>
          <pc:docMk/>
          <pc:sldMk cId="1650141530" sldId="267"/>
        </pc:sldMkLst>
        <pc:spChg chg="mod">
          <ac:chgData name="Imtiaz Begum (2128130)" userId="S::2128130@student.uwtsd.ac.uk::154c3e2b-2645-4e8c-a3cb-01ad99b7c24b" providerId="AD" clId="Web-{7B86C3C3-8734-3B48-5230-6C87C231EAD7}" dt="2023-02-16T13:30:43.548" v="376" actId="20577"/>
          <ac:spMkLst>
            <pc:docMk/>
            <pc:sldMk cId="1650141530" sldId="267"/>
            <ac:spMk id="2" creationId="{98DF5CF9-7775-650B-0EA1-EAD3CBB685AD}"/>
          </ac:spMkLst>
        </pc:spChg>
        <pc:spChg chg="add mod">
          <ac:chgData name="Imtiaz Begum (2128130)" userId="S::2128130@student.uwtsd.ac.uk::154c3e2b-2645-4e8c-a3cb-01ad99b7c24b" providerId="AD" clId="Web-{7B86C3C3-8734-3B48-5230-6C87C231EAD7}" dt="2023-02-16T13:11:41.784" v="291" actId="20577"/>
          <ac:spMkLst>
            <pc:docMk/>
            <pc:sldMk cId="1650141530" sldId="267"/>
            <ac:spMk id="3" creationId="{770E7DF0-C434-D6F6-BFBD-D4275D070073}"/>
          </ac:spMkLst>
        </pc:spChg>
        <pc:spChg chg="add mod">
          <ac:chgData name="Imtiaz Begum (2128130)" userId="S::2128130@student.uwtsd.ac.uk::154c3e2b-2645-4e8c-a3cb-01ad99b7c24b" providerId="AD" clId="Web-{7B86C3C3-8734-3B48-5230-6C87C231EAD7}" dt="2023-02-16T13:23:41.906" v="349" actId="1076"/>
          <ac:spMkLst>
            <pc:docMk/>
            <pc:sldMk cId="1650141530" sldId="267"/>
            <ac:spMk id="29" creationId="{0AABCCB1-91DF-CE5A-3FC4-735B649A02AD}"/>
          </ac:spMkLst>
        </pc:spChg>
        <pc:graphicFrameChg chg="add del mod modGraphic">
          <ac:chgData name="Imtiaz Begum (2128130)" userId="S::2128130@student.uwtsd.ac.uk::154c3e2b-2645-4e8c-a3cb-01ad99b7c24b" providerId="AD" clId="Web-{7B86C3C3-8734-3B48-5230-6C87C231EAD7}" dt="2023-02-16T12:28:27.649" v="189"/>
          <ac:graphicFrameMkLst>
            <pc:docMk/>
            <pc:sldMk cId="1650141530" sldId="267"/>
            <ac:graphicFrameMk id="4" creationId="{E4940F3E-EDBC-B4D0-F3D6-EBBC1553133E}"/>
          </ac:graphicFrameMkLst>
        </pc:graphicFrameChg>
      </pc:sldChg>
    </pc:docChg>
  </pc:docChgLst>
  <pc:docChgLst>
    <pc:chgData name="Imtiaz Begum (2128130)" userId="S::2128130@student.uwtsd.ac.uk::154c3e2b-2645-4e8c-a3cb-01ad99b7c24b" providerId="AD" clId="Web-{F4D2AB02-1A7F-947C-3915-46599BBB3F97}"/>
    <pc:docChg chg="addSld delSld modSld">
      <pc:chgData name="Imtiaz Begum (2128130)" userId="S::2128130@student.uwtsd.ac.uk::154c3e2b-2645-4e8c-a3cb-01ad99b7c24b" providerId="AD" clId="Web-{F4D2AB02-1A7F-947C-3915-46599BBB3F97}" dt="2023-02-14T21:12:55.502" v="402"/>
      <pc:docMkLst>
        <pc:docMk/>
      </pc:docMkLst>
      <pc:sldChg chg="modSp">
        <pc:chgData name="Imtiaz Begum (2128130)" userId="S::2128130@student.uwtsd.ac.uk::154c3e2b-2645-4e8c-a3cb-01ad99b7c24b" providerId="AD" clId="Web-{F4D2AB02-1A7F-947C-3915-46599BBB3F97}" dt="2023-02-14T20:35:54.722" v="105" actId="1076"/>
        <pc:sldMkLst>
          <pc:docMk/>
          <pc:sldMk cId="2295200469" sldId="259"/>
        </pc:sldMkLst>
        <pc:spChg chg="mod">
          <ac:chgData name="Imtiaz Begum (2128130)" userId="S::2128130@student.uwtsd.ac.uk::154c3e2b-2645-4e8c-a3cb-01ad99b7c24b" providerId="AD" clId="Web-{F4D2AB02-1A7F-947C-3915-46599BBB3F97}" dt="2023-02-14T20:35:54.722" v="105" actId="1076"/>
          <ac:spMkLst>
            <pc:docMk/>
            <pc:sldMk cId="2295200469" sldId="259"/>
            <ac:spMk id="5" creationId="{31B76D70-4F67-37A6-82EF-92D252F95386}"/>
          </ac:spMkLst>
        </pc:spChg>
        <pc:spChg chg="mod">
          <ac:chgData name="Imtiaz Begum (2128130)" userId="S::2128130@student.uwtsd.ac.uk::154c3e2b-2645-4e8c-a3cb-01ad99b7c24b" providerId="AD" clId="Web-{F4D2AB02-1A7F-947C-3915-46599BBB3F97}" dt="2023-02-14T20:28:44.579" v="56" actId="20577"/>
          <ac:spMkLst>
            <pc:docMk/>
            <pc:sldMk cId="2295200469" sldId="259"/>
            <ac:spMk id="13" creationId="{D3B69F93-0878-F129-9ABF-33C3C1F375D2}"/>
          </ac:spMkLst>
        </pc:spChg>
      </pc:sldChg>
      <pc:sldChg chg="addSp modSp">
        <pc:chgData name="Imtiaz Begum (2128130)" userId="S::2128130@student.uwtsd.ac.uk::154c3e2b-2645-4e8c-a3cb-01ad99b7c24b" providerId="AD" clId="Web-{F4D2AB02-1A7F-947C-3915-46599BBB3F97}" dt="2023-02-14T20:52:32.555" v="326" actId="20577"/>
        <pc:sldMkLst>
          <pc:docMk/>
          <pc:sldMk cId="1237938352" sldId="263"/>
        </pc:sldMkLst>
        <pc:spChg chg="add mod">
          <ac:chgData name="Imtiaz Begum (2128130)" userId="S::2128130@student.uwtsd.ac.uk::154c3e2b-2645-4e8c-a3cb-01ad99b7c24b" providerId="AD" clId="Web-{F4D2AB02-1A7F-947C-3915-46599BBB3F97}" dt="2023-02-14T20:52:32.555" v="326" actId="20577"/>
          <ac:spMkLst>
            <pc:docMk/>
            <pc:sldMk cId="1237938352" sldId="263"/>
            <ac:spMk id="139" creationId="{9611CDF2-81AA-D2F7-C2F8-319F31348E08}"/>
          </ac:spMkLst>
        </pc:spChg>
        <pc:graphicFrameChg chg="mod modGraphic">
          <ac:chgData name="Imtiaz Begum (2128130)" userId="S::2128130@student.uwtsd.ac.uk::154c3e2b-2645-4e8c-a3cb-01ad99b7c24b" providerId="AD" clId="Web-{F4D2AB02-1A7F-947C-3915-46599BBB3F97}" dt="2023-02-14T20:48:46.332" v="309" actId="20577"/>
          <ac:graphicFrameMkLst>
            <pc:docMk/>
            <pc:sldMk cId="1237938352" sldId="263"/>
            <ac:graphicFrameMk id="19" creationId="{55E3528A-9A2B-3CD8-21D5-F1DC246A76B2}"/>
          </ac:graphicFrameMkLst>
        </pc:graphicFrameChg>
      </pc:sldChg>
      <pc:sldChg chg="addSp modSp">
        <pc:chgData name="Imtiaz Begum (2128130)" userId="S::2128130@student.uwtsd.ac.uk::154c3e2b-2645-4e8c-a3cb-01ad99b7c24b" providerId="AD" clId="Web-{F4D2AB02-1A7F-947C-3915-46599BBB3F97}" dt="2023-02-14T21:03:53.491" v="365" actId="20577"/>
        <pc:sldMkLst>
          <pc:docMk/>
          <pc:sldMk cId="2898955522" sldId="264"/>
        </pc:sldMkLst>
        <pc:spChg chg="add mod">
          <ac:chgData name="Imtiaz Begum (2128130)" userId="S::2128130@student.uwtsd.ac.uk::154c3e2b-2645-4e8c-a3cb-01ad99b7c24b" providerId="AD" clId="Web-{F4D2AB02-1A7F-947C-3915-46599BBB3F97}" dt="2023-02-14T21:03:53.491" v="365" actId="20577"/>
          <ac:spMkLst>
            <pc:docMk/>
            <pc:sldMk cId="2898955522" sldId="264"/>
            <ac:spMk id="2" creationId="{0FAAD653-BCFD-03B6-145E-F3CE60C34F22}"/>
          </ac:spMkLst>
        </pc:spChg>
        <pc:spChg chg="mod">
          <ac:chgData name="Imtiaz Begum (2128130)" userId="S::2128130@student.uwtsd.ac.uk::154c3e2b-2645-4e8c-a3cb-01ad99b7c24b" providerId="AD" clId="Web-{F4D2AB02-1A7F-947C-3915-46599BBB3F97}" dt="2023-02-14T20:43:13.841" v="177" actId="14100"/>
          <ac:spMkLst>
            <pc:docMk/>
            <pc:sldMk cId="2898955522" sldId="264"/>
            <ac:spMk id="10" creationId="{9C702F88-09E4-E8C5-CD47-8E1067C72B7D}"/>
          </ac:spMkLst>
        </pc:spChg>
        <pc:spChg chg="mod">
          <ac:chgData name="Imtiaz Begum (2128130)" userId="S::2128130@student.uwtsd.ac.uk::154c3e2b-2645-4e8c-a3cb-01ad99b7c24b" providerId="AD" clId="Web-{F4D2AB02-1A7F-947C-3915-46599BBB3F97}" dt="2023-02-14T20:43:26.216" v="178" actId="1076"/>
          <ac:spMkLst>
            <pc:docMk/>
            <pc:sldMk cId="2898955522" sldId="264"/>
            <ac:spMk id="942" creationId="{4BD704DF-0BAD-12F3-AE49-1B300FE2A8C3}"/>
          </ac:spMkLst>
        </pc:spChg>
      </pc:sldChg>
      <pc:sldChg chg="del">
        <pc:chgData name="Imtiaz Begum (2128130)" userId="S::2128130@student.uwtsd.ac.uk::154c3e2b-2645-4e8c-a3cb-01ad99b7c24b" providerId="AD" clId="Web-{F4D2AB02-1A7F-947C-3915-46599BBB3F97}" dt="2023-02-14T21:12:55.502" v="402"/>
        <pc:sldMkLst>
          <pc:docMk/>
          <pc:sldMk cId="3433785455" sldId="266"/>
        </pc:sldMkLst>
      </pc:sldChg>
      <pc:sldChg chg="addSp modSp new">
        <pc:chgData name="Imtiaz Begum (2128130)" userId="S::2128130@student.uwtsd.ac.uk::154c3e2b-2645-4e8c-a3cb-01ad99b7c24b" providerId="AD" clId="Web-{F4D2AB02-1A7F-947C-3915-46599BBB3F97}" dt="2023-02-14T21:12:17.017" v="401" actId="20577"/>
        <pc:sldMkLst>
          <pc:docMk/>
          <pc:sldMk cId="1650141530" sldId="267"/>
        </pc:sldMkLst>
        <pc:spChg chg="add mod">
          <ac:chgData name="Imtiaz Begum (2128130)" userId="S::2128130@student.uwtsd.ac.uk::154c3e2b-2645-4e8c-a3cb-01ad99b7c24b" providerId="AD" clId="Web-{F4D2AB02-1A7F-947C-3915-46599BBB3F97}" dt="2023-02-14T21:12:17.017" v="401" actId="20577"/>
          <ac:spMkLst>
            <pc:docMk/>
            <pc:sldMk cId="1650141530" sldId="267"/>
            <ac:spMk id="2" creationId="{98DF5CF9-7775-650B-0EA1-EAD3CBB685A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23A98A-ED2B-4A4C-BB9E-247A5D3C0B8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BAB8C80-847D-497C-83FD-46EBFE4CD726}">
      <dgm:prSet/>
      <dgm:spPr/>
      <dgm:t>
        <a:bodyPr/>
        <a:lstStyle/>
        <a:p>
          <a:r>
            <a:rPr lang="en-US"/>
            <a:t>Activity 1    Painting</a:t>
          </a:r>
        </a:p>
      </dgm:t>
    </dgm:pt>
    <dgm:pt modelId="{FBB811A9-C887-4B4B-88E0-333B5183706B}" type="parTrans" cxnId="{F3805035-3A82-4984-A161-BB8C67165403}">
      <dgm:prSet/>
      <dgm:spPr/>
      <dgm:t>
        <a:bodyPr/>
        <a:lstStyle/>
        <a:p>
          <a:endParaRPr lang="en-US"/>
        </a:p>
      </dgm:t>
    </dgm:pt>
    <dgm:pt modelId="{6001FD9E-07E5-4EA0-8AB5-A58946AD0FC8}" type="sibTrans" cxnId="{F3805035-3A82-4984-A161-BB8C67165403}">
      <dgm:prSet/>
      <dgm:spPr/>
      <dgm:t>
        <a:bodyPr/>
        <a:lstStyle/>
        <a:p>
          <a:endParaRPr lang="en-US"/>
        </a:p>
      </dgm:t>
    </dgm:pt>
    <dgm:pt modelId="{3B8F6767-DF99-49A6-801B-F9328854DDD4}">
      <dgm:prSet/>
      <dgm:spPr/>
      <dgm:t>
        <a:bodyPr/>
        <a:lstStyle/>
        <a:p>
          <a:r>
            <a:rPr lang="en-US"/>
            <a:t>Activity 2    Water play</a:t>
          </a:r>
        </a:p>
      </dgm:t>
    </dgm:pt>
    <dgm:pt modelId="{633EB4C6-7DF8-4DF5-A736-E80DD26023B7}" type="parTrans" cxnId="{1C0A1E57-9FB6-4620-AFC4-1C90AFD39F0C}">
      <dgm:prSet/>
      <dgm:spPr/>
      <dgm:t>
        <a:bodyPr/>
        <a:lstStyle/>
        <a:p>
          <a:endParaRPr lang="en-US"/>
        </a:p>
      </dgm:t>
    </dgm:pt>
    <dgm:pt modelId="{A5469C27-2FD7-46A9-B28D-300B390204B8}" type="sibTrans" cxnId="{1C0A1E57-9FB6-4620-AFC4-1C90AFD39F0C}">
      <dgm:prSet/>
      <dgm:spPr/>
      <dgm:t>
        <a:bodyPr/>
        <a:lstStyle/>
        <a:p>
          <a:endParaRPr lang="en-US"/>
        </a:p>
      </dgm:t>
    </dgm:pt>
    <dgm:pt modelId="{89018E3D-48ED-475A-AA49-001F8AB4E35C}" type="pres">
      <dgm:prSet presAssocID="{2723A98A-ED2B-4A4C-BB9E-247A5D3C0B80}" presName="hierChild1" presStyleCnt="0">
        <dgm:presLayoutVars>
          <dgm:chPref val="1"/>
          <dgm:dir/>
          <dgm:animOne val="branch"/>
          <dgm:animLvl val="lvl"/>
          <dgm:resizeHandles/>
        </dgm:presLayoutVars>
      </dgm:prSet>
      <dgm:spPr/>
    </dgm:pt>
    <dgm:pt modelId="{FE412913-3B8D-4909-B6E5-01526404DE7E}" type="pres">
      <dgm:prSet presAssocID="{DBAB8C80-847D-497C-83FD-46EBFE4CD726}" presName="hierRoot1" presStyleCnt="0"/>
      <dgm:spPr/>
    </dgm:pt>
    <dgm:pt modelId="{38E56101-5326-4642-B930-8B7D161ED8B8}" type="pres">
      <dgm:prSet presAssocID="{DBAB8C80-847D-497C-83FD-46EBFE4CD726}" presName="composite" presStyleCnt="0"/>
      <dgm:spPr/>
    </dgm:pt>
    <dgm:pt modelId="{86AC333B-F5C3-43C4-B687-3A4C13CFC182}" type="pres">
      <dgm:prSet presAssocID="{DBAB8C80-847D-497C-83FD-46EBFE4CD726}" presName="background" presStyleLbl="node0" presStyleIdx="0" presStyleCnt="2"/>
      <dgm:spPr/>
    </dgm:pt>
    <dgm:pt modelId="{8900A2C4-8718-4A81-A054-64CD6B934834}" type="pres">
      <dgm:prSet presAssocID="{DBAB8C80-847D-497C-83FD-46EBFE4CD726}" presName="text" presStyleLbl="fgAcc0" presStyleIdx="0" presStyleCnt="2">
        <dgm:presLayoutVars>
          <dgm:chPref val="3"/>
        </dgm:presLayoutVars>
      </dgm:prSet>
      <dgm:spPr/>
    </dgm:pt>
    <dgm:pt modelId="{B18AFB05-F965-4C81-BBC6-414CB9F5F3F6}" type="pres">
      <dgm:prSet presAssocID="{DBAB8C80-847D-497C-83FD-46EBFE4CD726}" presName="hierChild2" presStyleCnt="0"/>
      <dgm:spPr/>
    </dgm:pt>
    <dgm:pt modelId="{B458F85A-E310-4702-9FEA-D6084EDA2672}" type="pres">
      <dgm:prSet presAssocID="{3B8F6767-DF99-49A6-801B-F9328854DDD4}" presName="hierRoot1" presStyleCnt="0"/>
      <dgm:spPr/>
    </dgm:pt>
    <dgm:pt modelId="{B8609B51-15E2-4C6B-8210-50A6D89638AB}" type="pres">
      <dgm:prSet presAssocID="{3B8F6767-DF99-49A6-801B-F9328854DDD4}" presName="composite" presStyleCnt="0"/>
      <dgm:spPr/>
    </dgm:pt>
    <dgm:pt modelId="{0C40641D-0A4A-419D-9C7F-4DADABB5FEAA}" type="pres">
      <dgm:prSet presAssocID="{3B8F6767-DF99-49A6-801B-F9328854DDD4}" presName="background" presStyleLbl="node0" presStyleIdx="1" presStyleCnt="2"/>
      <dgm:spPr/>
    </dgm:pt>
    <dgm:pt modelId="{C06B124C-A534-42B8-A296-F695C0E65A38}" type="pres">
      <dgm:prSet presAssocID="{3B8F6767-DF99-49A6-801B-F9328854DDD4}" presName="text" presStyleLbl="fgAcc0" presStyleIdx="1" presStyleCnt="2">
        <dgm:presLayoutVars>
          <dgm:chPref val="3"/>
        </dgm:presLayoutVars>
      </dgm:prSet>
      <dgm:spPr/>
    </dgm:pt>
    <dgm:pt modelId="{CACA95E4-E1CC-4DA9-B5D3-2282B81D02A7}" type="pres">
      <dgm:prSet presAssocID="{3B8F6767-DF99-49A6-801B-F9328854DDD4}" presName="hierChild2" presStyleCnt="0"/>
      <dgm:spPr/>
    </dgm:pt>
  </dgm:ptLst>
  <dgm:cxnLst>
    <dgm:cxn modelId="{F3805035-3A82-4984-A161-BB8C67165403}" srcId="{2723A98A-ED2B-4A4C-BB9E-247A5D3C0B80}" destId="{DBAB8C80-847D-497C-83FD-46EBFE4CD726}" srcOrd="0" destOrd="0" parTransId="{FBB811A9-C887-4B4B-88E0-333B5183706B}" sibTransId="{6001FD9E-07E5-4EA0-8AB5-A58946AD0FC8}"/>
    <dgm:cxn modelId="{1C0A1E57-9FB6-4620-AFC4-1C90AFD39F0C}" srcId="{2723A98A-ED2B-4A4C-BB9E-247A5D3C0B80}" destId="{3B8F6767-DF99-49A6-801B-F9328854DDD4}" srcOrd="1" destOrd="0" parTransId="{633EB4C6-7DF8-4DF5-A736-E80DD26023B7}" sibTransId="{A5469C27-2FD7-46A9-B28D-300B390204B8}"/>
    <dgm:cxn modelId="{AD63B957-1278-4249-A476-FE88D312B21C}" type="presOf" srcId="{DBAB8C80-847D-497C-83FD-46EBFE4CD726}" destId="{8900A2C4-8718-4A81-A054-64CD6B934834}" srcOrd="0" destOrd="0" presId="urn:microsoft.com/office/officeart/2005/8/layout/hierarchy1"/>
    <dgm:cxn modelId="{26234E7B-CD0E-42A0-A979-91001499E1AC}" type="presOf" srcId="{2723A98A-ED2B-4A4C-BB9E-247A5D3C0B80}" destId="{89018E3D-48ED-475A-AA49-001F8AB4E35C}" srcOrd="0" destOrd="0" presId="urn:microsoft.com/office/officeart/2005/8/layout/hierarchy1"/>
    <dgm:cxn modelId="{F3B82F7F-CA1C-43ED-A7C0-BA4ADC5831BF}" type="presOf" srcId="{3B8F6767-DF99-49A6-801B-F9328854DDD4}" destId="{C06B124C-A534-42B8-A296-F695C0E65A38}" srcOrd="0" destOrd="0" presId="urn:microsoft.com/office/officeart/2005/8/layout/hierarchy1"/>
    <dgm:cxn modelId="{C4D67CE9-3FD1-4EBB-A6A7-A7EC2B4A9530}" type="presParOf" srcId="{89018E3D-48ED-475A-AA49-001F8AB4E35C}" destId="{FE412913-3B8D-4909-B6E5-01526404DE7E}" srcOrd="0" destOrd="0" presId="urn:microsoft.com/office/officeart/2005/8/layout/hierarchy1"/>
    <dgm:cxn modelId="{1874905F-69C1-4D68-B498-1DC1084CE4A1}" type="presParOf" srcId="{FE412913-3B8D-4909-B6E5-01526404DE7E}" destId="{38E56101-5326-4642-B930-8B7D161ED8B8}" srcOrd="0" destOrd="0" presId="urn:microsoft.com/office/officeart/2005/8/layout/hierarchy1"/>
    <dgm:cxn modelId="{E20A0357-4B4D-441B-845B-6E2B28DF35CC}" type="presParOf" srcId="{38E56101-5326-4642-B930-8B7D161ED8B8}" destId="{86AC333B-F5C3-43C4-B687-3A4C13CFC182}" srcOrd="0" destOrd="0" presId="urn:microsoft.com/office/officeart/2005/8/layout/hierarchy1"/>
    <dgm:cxn modelId="{ACBA5F49-554F-4C64-8409-70A1F8B124C5}" type="presParOf" srcId="{38E56101-5326-4642-B930-8B7D161ED8B8}" destId="{8900A2C4-8718-4A81-A054-64CD6B934834}" srcOrd="1" destOrd="0" presId="urn:microsoft.com/office/officeart/2005/8/layout/hierarchy1"/>
    <dgm:cxn modelId="{25367F40-4E81-406F-9900-CC96BB1886DD}" type="presParOf" srcId="{FE412913-3B8D-4909-B6E5-01526404DE7E}" destId="{B18AFB05-F965-4C81-BBC6-414CB9F5F3F6}" srcOrd="1" destOrd="0" presId="urn:microsoft.com/office/officeart/2005/8/layout/hierarchy1"/>
    <dgm:cxn modelId="{B31F2884-3945-4EB7-85A7-BC38ABFAA9D6}" type="presParOf" srcId="{89018E3D-48ED-475A-AA49-001F8AB4E35C}" destId="{B458F85A-E310-4702-9FEA-D6084EDA2672}" srcOrd="1" destOrd="0" presId="urn:microsoft.com/office/officeart/2005/8/layout/hierarchy1"/>
    <dgm:cxn modelId="{9A33A0C1-A41F-4175-83B2-3E9D242F3049}" type="presParOf" srcId="{B458F85A-E310-4702-9FEA-D6084EDA2672}" destId="{B8609B51-15E2-4C6B-8210-50A6D89638AB}" srcOrd="0" destOrd="0" presId="urn:microsoft.com/office/officeart/2005/8/layout/hierarchy1"/>
    <dgm:cxn modelId="{DBE627C8-D87B-43D9-8D5C-0F4DA4F0F802}" type="presParOf" srcId="{B8609B51-15E2-4C6B-8210-50A6D89638AB}" destId="{0C40641D-0A4A-419D-9C7F-4DADABB5FEAA}" srcOrd="0" destOrd="0" presId="urn:microsoft.com/office/officeart/2005/8/layout/hierarchy1"/>
    <dgm:cxn modelId="{D37A09CE-F2B9-4160-BF3B-41FDA067289D}" type="presParOf" srcId="{B8609B51-15E2-4C6B-8210-50A6D89638AB}" destId="{C06B124C-A534-42B8-A296-F695C0E65A38}" srcOrd="1" destOrd="0" presId="urn:microsoft.com/office/officeart/2005/8/layout/hierarchy1"/>
    <dgm:cxn modelId="{A401E97A-4B51-4E40-BDAF-BD6BD60A34B9}" type="presParOf" srcId="{B458F85A-E310-4702-9FEA-D6084EDA2672}" destId="{CACA95E4-E1CC-4DA9-B5D3-2282B81D02A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11BA74-4693-4617-81DD-CA82E9D9703E}" type="doc">
      <dgm:prSet loTypeId="urn:microsoft.com/office/officeart/2016/7/layout/RepeatingBendingProcessNew" loCatId="process" qsTypeId="urn:microsoft.com/office/officeart/2005/8/quickstyle/simple2" qsCatId="simple" csTypeId="urn:microsoft.com/office/officeart/2005/8/colors/accent1_2" csCatId="accent1" phldr="1"/>
      <dgm:spPr/>
      <dgm:t>
        <a:bodyPr/>
        <a:lstStyle/>
        <a:p>
          <a:endParaRPr lang="en-US"/>
        </a:p>
      </dgm:t>
    </dgm:pt>
    <dgm:pt modelId="{14E10573-03AC-4B71-A8EA-E5166D6D4E13}">
      <dgm:prSet/>
      <dgm:spPr/>
      <dgm:t>
        <a:bodyPr/>
        <a:lstStyle/>
        <a:p>
          <a:r>
            <a:rPr lang="en-US" b="0" dirty="0">
              <a:latin typeface="Arial"/>
              <a:cs typeface="Arial"/>
            </a:rPr>
            <a:t>Painting is a great way a child can develop cognitive  sensory skills.</a:t>
          </a:r>
        </a:p>
      </dgm:t>
    </dgm:pt>
    <dgm:pt modelId="{A56EBC81-F94D-4618-9EE2-19E4A7D38AD5}" type="parTrans" cxnId="{8A442483-B314-4653-8462-CC75F1DC063B}">
      <dgm:prSet/>
      <dgm:spPr/>
      <dgm:t>
        <a:bodyPr/>
        <a:lstStyle/>
        <a:p>
          <a:endParaRPr lang="en-US"/>
        </a:p>
      </dgm:t>
    </dgm:pt>
    <dgm:pt modelId="{7C0FD556-1CE6-44F1-9A4B-4DE693CA56A8}" type="sibTrans" cxnId="{8A442483-B314-4653-8462-CC75F1DC063B}">
      <dgm:prSet/>
      <dgm:spPr/>
      <dgm:t>
        <a:bodyPr/>
        <a:lstStyle/>
        <a:p>
          <a:endParaRPr lang="en-US"/>
        </a:p>
      </dgm:t>
    </dgm:pt>
    <dgm:pt modelId="{180DDC67-C638-4620-80ED-8A3EF72F62EB}">
      <dgm:prSet/>
      <dgm:spPr/>
      <dgm:t>
        <a:bodyPr/>
        <a:lstStyle/>
        <a:p>
          <a:r>
            <a:rPr lang="en-US" dirty="0">
              <a:latin typeface="Arial"/>
              <a:cs typeface="Arial"/>
            </a:rPr>
            <a:t>Healthy expressions. Painting shows ways to express their feeling with colours shapes and textures.</a:t>
          </a:r>
        </a:p>
      </dgm:t>
    </dgm:pt>
    <dgm:pt modelId="{84AE070E-344D-40E7-B63D-9F8116995EE8}" type="parTrans" cxnId="{3660DB8E-17FC-4134-8C52-E56A86FE1FBC}">
      <dgm:prSet/>
      <dgm:spPr/>
      <dgm:t>
        <a:bodyPr/>
        <a:lstStyle/>
        <a:p>
          <a:endParaRPr lang="en-US"/>
        </a:p>
      </dgm:t>
    </dgm:pt>
    <dgm:pt modelId="{461A32AE-62F5-40B8-B3F1-4B97BADD3E68}" type="sibTrans" cxnId="{3660DB8E-17FC-4134-8C52-E56A86FE1FBC}">
      <dgm:prSet/>
      <dgm:spPr/>
      <dgm:t>
        <a:bodyPr/>
        <a:lstStyle/>
        <a:p>
          <a:endParaRPr lang="en-US"/>
        </a:p>
      </dgm:t>
    </dgm:pt>
    <dgm:pt modelId="{81929FBD-5D9F-4EAA-80E1-4E3DA1059F04}">
      <dgm:prSet/>
      <dgm:spPr/>
      <dgm:t>
        <a:bodyPr/>
        <a:lstStyle/>
        <a:p>
          <a:pPr rtl="0"/>
          <a:r>
            <a:rPr lang="en-US" dirty="0">
              <a:latin typeface="Arial"/>
              <a:cs typeface="Arial"/>
            </a:rPr>
            <a:t>Touch. Finger painting , sponge painting, balloon painting,</a:t>
          </a:r>
          <a:r>
            <a:rPr lang="en-US" b="0" dirty="0">
              <a:latin typeface="Arial"/>
              <a:cs typeface="Arial"/>
            </a:rPr>
            <a:t> face painting</a:t>
          </a:r>
          <a:r>
            <a:rPr lang="en-US" dirty="0">
              <a:latin typeface="Arial"/>
              <a:cs typeface="Arial"/>
            </a:rPr>
            <a:t>.</a:t>
          </a:r>
        </a:p>
      </dgm:t>
    </dgm:pt>
    <dgm:pt modelId="{B49AE00A-3BE3-4DDA-8AAC-686542C113B2}" type="parTrans" cxnId="{A93750AC-51FE-46E0-8515-D4CDBD5B300F}">
      <dgm:prSet/>
      <dgm:spPr/>
      <dgm:t>
        <a:bodyPr/>
        <a:lstStyle/>
        <a:p>
          <a:endParaRPr lang="en-US"/>
        </a:p>
      </dgm:t>
    </dgm:pt>
    <dgm:pt modelId="{B421860B-E079-43E8-8A8C-172BE1195879}" type="sibTrans" cxnId="{A93750AC-51FE-46E0-8515-D4CDBD5B300F}">
      <dgm:prSet/>
      <dgm:spPr/>
      <dgm:t>
        <a:bodyPr/>
        <a:lstStyle/>
        <a:p>
          <a:endParaRPr lang="en-US"/>
        </a:p>
      </dgm:t>
    </dgm:pt>
    <dgm:pt modelId="{EFDD8D3C-E09F-4554-9320-FCBD23932D59}">
      <dgm:prSet/>
      <dgm:spPr/>
      <dgm:t>
        <a:bodyPr/>
        <a:lstStyle/>
        <a:p>
          <a:r>
            <a:rPr lang="en-US" dirty="0">
              <a:latin typeface="Arial"/>
              <a:cs typeface="Arial"/>
            </a:rPr>
            <a:t>Sensory language development.(gives children the opportunity to use most of their senses with  various textures and colours.</a:t>
          </a:r>
        </a:p>
      </dgm:t>
    </dgm:pt>
    <dgm:pt modelId="{CDF68E97-7E5B-40E5-90B9-44782A2F3A70}" type="parTrans" cxnId="{C8388A7C-B700-40D8-836E-BE71D5F0207E}">
      <dgm:prSet/>
      <dgm:spPr/>
      <dgm:t>
        <a:bodyPr/>
        <a:lstStyle/>
        <a:p>
          <a:endParaRPr lang="en-US"/>
        </a:p>
      </dgm:t>
    </dgm:pt>
    <dgm:pt modelId="{E201DEFF-25DF-4E45-9674-C577D41CEEDE}" type="sibTrans" cxnId="{C8388A7C-B700-40D8-836E-BE71D5F0207E}">
      <dgm:prSet/>
      <dgm:spPr/>
      <dgm:t>
        <a:bodyPr/>
        <a:lstStyle/>
        <a:p>
          <a:endParaRPr lang="en-US"/>
        </a:p>
      </dgm:t>
    </dgm:pt>
    <dgm:pt modelId="{BD246F22-5FF6-4AC5-9957-C7516DAFAD00}">
      <dgm:prSet/>
      <dgm:spPr/>
      <dgm:t>
        <a:bodyPr/>
        <a:lstStyle/>
        <a:p>
          <a:pPr rtl="0"/>
          <a:r>
            <a:rPr lang="en-US" dirty="0">
              <a:latin typeface="Arial"/>
              <a:cs typeface="Arial"/>
            </a:rPr>
            <a:t>Visual sensory.</a:t>
          </a:r>
        </a:p>
      </dgm:t>
    </dgm:pt>
    <dgm:pt modelId="{E9EAB6CE-349B-441B-AA2F-8A79D69EA7C9}" type="parTrans" cxnId="{6439408C-68B8-4855-BE46-B9E86A21AB46}">
      <dgm:prSet/>
      <dgm:spPr/>
      <dgm:t>
        <a:bodyPr/>
        <a:lstStyle/>
        <a:p>
          <a:endParaRPr lang="en-US"/>
        </a:p>
      </dgm:t>
    </dgm:pt>
    <dgm:pt modelId="{248385AB-A0A1-4507-BCD7-60ACB7FC654E}" type="sibTrans" cxnId="{6439408C-68B8-4855-BE46-B9E86A21AB46}">
      <dgm:prSet/>
      <dgm:spPr/>
      <dgm:t>
        <a:bodyPr/>
        <a:lstStyle/>
        <a:p>
          <a:endParaRPr lang="en-US"/>
        </a:p>
      </dgm:t>
    </dgm:pt>
    <dgm:pt modelId="{5020EA0A-DC1B-4BE8-8EA5-AB263AAFD178}">
      <dgm:prSet phldr="0"/>
      <dgm:spPr/>
      <dgm:t>
        <a:bodyPr/>
        <a:lstStyle/>
        <a:p>
          <a:endParaRPr lang="en-US" dirty="0">
            <a:latin typeface="Arial"/>
            <a:cs typeface="Arial"/>
          </a:endParaRPr>
        </a:p>
      </dgm:t>
    </dgm:pt>
    <dgm:pt modelId="{5C02784B-B40F-464B-851C-C77BFB73B83C}" type="parTrans" cxnId="{336F53AE-11AB-4CDF-B18C-811D1A3C82DA}">
      <dgm:prSet/>
      <dgm:spPr/>
    </dgm:pt>
    <dgm:pt modelId="{4B651346-23ED-4E0B-9636-6ABA412DBF9E}" type="sibTrans" cxnId="{336F53AE-11AB-4CDF-B18C-811D1A3C82DA}">
      <dgm:prSet/>
      <dgm:spPr/>
    </dgm:pt>
    <dgm:pt modelId="{AF550E28-92DD-4183-923F-0B3D078BB478}">
      <dgm:prSet phldr="0"/>
      <dgm:spPr/>
      <dgm:t>
        <a:bodyPr/>
        <a:lstStyle/>
        <a:p>
          <a:pPr rtl="0"/>
          <a:endParaRPr lang="en-GB" dirty="0">
            <a:latin typeface="Times New Roman" panose="02020603050405020304"/>
          </a:endParaRPr>
        </a:p>
      </dgm:t>
    </dgm:pt>
    <dgm:pt modelId="{3B8E0760-C569-4309-96F9-8AA1ADED29D8}" type="parTrans" cxnId="{BFC3269B-54BB-490A-B479-9DF26F4D29D6}">
      <dgm:prSet/>
      <dgm:spPr/>
    </dgm:pt>
    <dgm:pt modelId="{F0923451-B7CA-44DC-8BBB-8AA6291A3B4F}" type="sibTrans" cxnId="{BFC3269B-54BB-490A-B479-9DF26F4D29D6}">
      <dgm:prSet/>
      <dgm:spPr/>
    </dgm:pt>
    <dgm:pt modelId="{12070136-577C-4849-AD95-05F15C03B0D5}">
      <dgm:prSet phldr="0"/>
      <dgm:spPr/>
      <dgm:t>
        <a:bodyPr/>
        <a:lstStyle/>
        <a:p>
          <a:pPr rtl="0"/>
          <a:endParaRPr lang="en-GB" dirty="0">
            <a:latin typeface="Times New Roman" panose="02020603050405020304"/>
          </a:endParaRPr>
        </a:p>
      </dgm:t>
    </dgm:pt>
    <dgm:pt modelId="{C23CBF9B-A9C7-4E6C-B96A-8FE8E9B1EF39}" type="parTrans" cxnId="{113CBC1A-F311-4965-81EA-E9DED88C9954}">
      <dgm:prSet/>
      <dgm:spPr/>
    </dgm:pt>
    <dgm:pt modelId="{BAD4D651-117E-4C16-85B7-F3E7C20E1044}" type="sibTrans" cxnId="{113CBC1A-F311-4965-81EA-E9DED88C9954}">
      <dgm:prSet/>
      <dgm:spPr/>
    </dgm:pt>
    <dgm:pt modelId="{224D4041-B2C1-4EE9-A848-F864A2F11487}">
      <dgm:prSet phldr="0"/>
      <dgm:spPr/>
      <dgm:t>
        <a:bodyPr/>
        <a:lstStyle/>
        <a:p>
          <a:endParaRPr lang="en-US" dirty="0">
            <a:latin typeface="Arial"/>
            <a:cs typeface="Arial"/>
          </a:endParaRPr>
        </a:p>
      </dgm:t>
    </dgm:pt>
    <dgm:pt modelId="{62AF517F-274B-4094-9317-FC25B3E61A26}" type="parTrans" cxnId="{FE33B38B-C7AC-437D-86B9-BA7D4C491CAE}">
      <dgm:prSet/>
      <dgm:spPr/>
    </dgm:pt>
    <dgm:pt modelId="{965F8D7A-5AF9-443A-B983-BECFA483B46E}" type="sibTrans" cxnId="{FE33B38B-C7AC-437D-86B9-BA7D4C491CAE}">
      <dgm:prSet/>
      <dgm:spPr/>
    </dgm:pt>
    <dgm:pt modelId="{ED978621-0C51-41FF-8A92-1395793F9CE6}">
      <dgm:prSet phldr="0"/>
      <dgm:spPr/>
      <dgm:t>
        <a:bodyPr/>
        <a:lstStyle/>
        <a:p>
          <a:endParaRPr lang="en-GB" i="0" dirty="0">
            <a:latin typeface="Times New Roman" panose="02020603050405020304"/>
            <a:cs typeface="Times New Roman" panose="02020603050405020304"/>
          </a:endParaRPr>
        </a:p>
      </dgm:t>
    </dgm:pt>
    <dgm:pt modelId="{58A77D47-352B-4676-9D01-63CE0DDB616A}" type="parTrans" cxnId="{C1A5760F-37F4-485F-AE1A-9FEF067FE99E}">
      <dgm:prSet/>
      <dgm:spPr/>
    </dgm:pt>
    <dgm:pt modelId="{B4CD2BAB-A590-4FF8-83E5-E942E5E76C07}" type="sibTrans" cxnId="{C1A5760F-37F4-485F-AE1A-9FEF067FE99E}">
      <dgm:prSet/>
      <dgm:spPr/>
      <dgm:t>
        <a:bodyPr/>
        <a:lstStyle/>
        <a:p>
          <a:endParaRPr lang="en-GB"/>
        </a:p>
      </dgm:t>
    </dgm:pt>
    <dgm:pt modelId="{81BC2108-5DF1-4DB0-937F-6B699F29F71D}" type="pres">
      <dgm:prSet presAssocID="{9E11BA74-4693-4617-81DD-CA82E9D9703E}" presName="Name0" presStyleCnt="0">
        <dgm:presLayoutVars>
          <dgm:dir/>
          <dgm:resizeHandles val="exact"/>
        </dgm:presLayoutVars>
      </dgm:prSet>
      <dgm:spPr/>
    </dgm:pt>
    <dgm:pt modelId="{D26CC714-DADB-4E0F-BC26-1EE4E138A700}" type="pres">
      <dgm:prSet presAssocID="{14E10573-03AC-4B71-A8EA-E5166D6D4E13}" presName="node" presStyleLbl="node1" presStyleIdx="0" presStyleCnt="1">
        <dgm:presLayoutVars>
          <dgm:bulletEnabled val="1"/>
        </dgm:presLayoutVars>
      </dgm:prSet>
      <dgm:spPr/>
    </dgm:pt>
  </dgm:ptLst>
  <dgm:cxnLst>
    <dgm:cxn modelId="{C1A5760F-37F4-485F-AE1A-9FEF067FE99E}" srcId="{14E10573-03AC-4B71-A8EA-E5166D6D4E13}" destId="{ED978621-0C51-41FF-8A92-1395793F9CE6}" srcOrd="6" destOrd="0" parTransId="{58A77D47-352B-4676-9D01-63CE0DDB616A}" sibTransId="{B4CD2BAB-A590-4FF8-83E5-E942E5E76C07}"/>
    <dgm:cxn modelId="{113CBC1A-F311-4965-81EA-E9DED88C9954}" srcId="{14E10573-03AC-4B71-A8EA-E5166D6D4E13}" destId="{12070136-577C-4849-AD95-05F15C03B0D5}" srcOrd="5" destOrd="0" parTransId="{C23CBF9B-A9C7-4E6C-B96A-8FE8E9B1EF39}" sibTransId="{BAD4D651-117E-4C16-85B7-F3E7C20E1044}"/>
    <dgm:cxn modelId="{7317C72D-F20E-4D90-89C8-DB4EA47F701E}" type="presOf" srcId="{BD246F22-5FF6-4AC5-9957-C7516DAFAD00}" destId="{D26CC714-DADB-4E0F-BC26-1EE4E138A700}" srcOrd="0" destOrd="4" presId="urn:microsoft.com/office/officeart/2016/7/layout/RepeatingBendingProcessNew"/>
    <dgm:cxn modelId="{054F2043-273A-4A23-A78D-E5BC18D1E099}" type="presOf" srcId="{12070136-577C-4849-AD95-05F15C03B0D5}" destId="{D26CC714-DADB-4E0F-BC26-1EE4E138A700}" srcOrd="0" destOrd="6" presId="urn:microsoft.com/office/officeart/2016/7/layout/RepeatingBendingProcessNew"/>
    <dgm:cxn modelId="{2D657E43-A413-47DD-B7F7-18B48A083A66}" type="presOf" srcId="{5020EA0A-DC1B-4BE8-8EA5-AB263AAFD178}" destId="{D26CC714-DADB-4E0F-BC26-1EE4E138A700}" srcOrd="0" destOrd="9" presId="urn:microsoft.com/office/officeart/2016/7/layout/RepeatingBendingProcessNew"/>
    <dgm:cxn modelId="{CD6D7E4A-AA69-437E-AC00-25EAB88DB1D8}" type="presOf" srcId="{224D4041-B2C1-4EE9-A848-F864A2F11487}" destId="{D26CC714-DADB-4E0F-BC26-1EE4E138A700}" srcOrd="0" destOrd="8" presId="urn:microsoft.com/office/officeart/2016/7/layout/RepeatingBendingProcessNew"/>
    <dgm:cxn modelId="{C4656276-27A4-4911-A6D6-644ACF133114}" type="presOf" srcId="{14E10573-03AC-4B71-A8EA-E5166D6D4E13}" destId="{D26CC714-DADB-4E0F-BC26-1EE4E138A700}" srcOrd="0" destOrd="0" presId="urn:microsoft.com/office/officeart/2016/7/layout/RepeatingBendingProcessNew"/>
    <dgm:cxn modelId="{C8388A7C-B700-40D8-836E-BE71D5F0207E}" srcId="{14E10573-03AC-4B71-A8EA-E5166D6D4E13}" destId="{EFDD8D3C-E09F-4554-9320-FCBD23932D59}" srcOrd="2" destOrd="0" parTransId="{CDF68E97-7E5B-40E5-90B9-44782A2F3A70}" sibTransId="{E201DEFF-25DF-4E45-9674-C577D41CEEDE}"/>
    <dgm:cxn modelId="{8A442483-B314-4653-8462-CC75F1DC063B}" srcId="{9E11BA74-4693-4617-81DD-CA82E9D9703E}" destId="{14E10573-03AC-4B71-A8EA-E5166D6D4E13}" srcOrd="0" destOrd="0" parTransId="{A56EBC81-F94D-4618-9EE2-19E4A7D38AD5}" sibTransId="{7C0FD556-1CE6-44F1-9A4B-4DE693CA56A8}"/>
    <dgm:cxn modelId="{4E943686-154F-451D-858D-0085E98D6715}" type="presOf" srcId="{ED978621-0C51-41FF-8A92-1395793F9CE6}" destId="{D26CC714-DADB-4E0F-BC26-1EE4E138A700}" srcOrd="0" destOrd="7" presId="urn:microsoft.com/office/officeart/2016/7/layout/RepeatingBendingProcessNew"/>
    <dgm:cxn modelId="{FE33B38B-C7AC-437D-86B9-BA7D4C491CAE}" srcId="{14E10573-03AC-4B71-A8EA-E5166D6D4E13}" destId="{224D4041-B2C1-4EE9-A848-F864A2F11487}" srcOrd="7" destOrd="0" parTransId="{62AF517F-274B-4094-9317-FC25B3E61A26}" sibTransId="{965F8D7A-5AF9-443A-B983-BECFA483B46E}"/>
    <dgm:cxn modelId="{6439408C-68B8-4855-BE46-B9E86A21AB46}" srcId="{14E10573-03AC-4B71-A8EA-E5166D6D4E13}" destId="{BD246F22-5FF6-4AC5-9957-C7516DAFAD00}" srcOrd="3" destOrd="0" parTransId="{E9EAB6CE-349B-441B-AA2F-8A79D69EA7C9}" sibTransId="{248385AB-A0A1-4507-BCD7-60ACB7FC654E}"/>
    <dgm:cxn modelId="{3660DB8E-17FC-4134-8C52-E56A86FE1FBC}" srcId="{14E10573-03AC-4B71-A8EA-E5166D6D4E13}" destId="{180DDC67-C638-4620-80ED-8A3EF72F62EB}" srcOrd="0" destOrd="0" parTransId="{84AE070E-344D-40E7-B63D-9F8116995EE8}" sibTransId="{461A32AE-62F5-40B8-B3F1-4B97BADD3E68}"/>
    <dgm:cxn modelId="{BFC3269B-54BB-490A-B479-9DF26F4D29D6}" srcId="{14E10573-03AC-4B71-A8EA-E5166D6D4E13}" destId="{AF550E28-92DD-4183-923F-0B3D078BB478}" srcOrd="4" destOrd="0" parTransId="{3B8E0760-C569-4309-96F9-8AA1ADED29D8}" sibTransId="{F0923451-B7CA-44DC-8BBB-8AA6291A3B4F}"/>
    <dgm:cxn modelId="{796273A3-78C1-4D48-8611-5C6CD88D3083}" type="presOf" srcId="{81929FBD-5D9F-4EAA-80E1-4E3DA1059F04}" destId="{D26CC714-DADB-4E0F-BC26-1EE4E138A700}" srcOrd="0" destOrd="2" presId="urn:microsoft.com/office/officeart/2016/7/layout/RepeatingBendingProcessNew"/>
    <dgm:cxn modelId="{381CDCA7-6577-4187-AD59-C21071246881}" type="presOf" srcId="{9E11BA74-4693-4617-81DD-CA82E9D9703E}" destId="{81BC2108-5DF1-4DB0-937F-6B699F29F71D}" srcOrd="0" destOrd="0" presId="urn:microsoft.com/office/officeart/2016/7/layout/RepeatingBendingProcessNew"/>
    <dgm:cxn modelId="{A93750AC-51FE-46E0-8515-D4CDBD5B300F}" srcId="{14E10573-03AC-4B71-A8EA-E5166D6D4E13}" destId="{81929FBD-5D9F-4EAA-80E1-4E3DA1059F04}" srcOrd="1" destOrd="0" parTransId="{B49AE00A-3BE3-4DDA-8AAC-686542C113B2}" sibTransId="{B421860B-E079-43E8-8A8C-172BE1195879}"/>
    <dgm:cxn modelId="{336F53AE-11AB-4CDF-B18C-811D1A3C82DA}" srcId="{14E10573-03AC-4B71-A8EA-E5166D6D4E13}" destId="{5020EA0A-DC1B-4BE8-8EA5-AB263AAFD178}" srcOrd="8" destOrd="0" parTransId="{5C02784B-B40F-464B-851C-C77BFB73B83C}" sibTransId="{4B651346-23ED-4E0B-9636-6ABA412DBF9E}"/>
    <dgm:cxn modelId="{0A9518B4-8B4F-4B3C-B423-068ABE3CCEB3}" type="presOf" srcId="{EFDD8D3C-E09F-4554-9320-FCBD23932D59}" destId="{D26CC714-DADB-4E0F-BC26-1EE4E138A700}" srcOrd="0" destOrd="3" presId="urn:microsoft.com/office/officeart/2016/7/layout/RepeatingBendingProcessNew"/>
    <dgm:cxn modelId="{7183D0CE-58FC-4202-9ABD-52D636946A5E}" type="presOf" srcId="{180DDC67-C638-4620-80ED-8A3EF72F62EB}" destId="{D26CC714-DADB-4E0F-BC26-1EE4E138A700}" srcOrd="0" destOrd="1" presId="urn:microsoft.com/office/officeart/2016/7/layout/RepeatingBendingProcessNew"/>
    <dgm:cxn modelId="{1344E3DB-D90E-4C28-B412-F0AA33415141}" type="presOf" srcId="{AF550E28-92DD-4183-923F-0B3D078BB478}" destId="{D26CC714-DADB-4E0F-BC26-1EE4E138A700}" srcOrd="0" destOrd="5" presId="urn:microsoft.com/office/officeart/2016/7/layout/RepeatingBendingProcessNew"/>
    <dgm:cxn modelId="{86DF84F1-B278-4FE6-B068-C8B467711160}" type="presParOf" srcId="{81BC2108-5DF1-4DB0-937F-6B699F29F71D}" destId="{D26CC714-DADB-4E0F-BC26-1EE4E138A700}" srcOrd="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C333B-F5C3-43C4-B687-3A4C13CFC182}">
      <dsp:nvSpPr>
        <dsp:cNvPr id="0" name=""/>
        <dsp:cNvSpPr/>
      </dsp:nvSpPr>
      <dsp:spPr>
        <a:xfrm>
          <a:off x="1116" y="286648"/>
          <a:ext cx="3917900" cy="24878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00A2C4-8718-4A81-A054-64CD6B934834}">
      <dsp:nvSpPr>
        <dsp:cNvPr id="0" name=""/>
        <dsp:cNvSpPr/>
      </dsp:nvSpPr>
      <dsp:spPr>
        <a:xfrm>
          <a:off x="436438" y="700204"/>
          <a:ext cx="3917900" cy="248786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US" sz="4900" kern="1200"/>
            <a:t>Activity 1    Painting</a:t>
          </a:r>
        </a:p>
      </dsp:txBody>
      <dsp:txXfrm>
        <a:off x="509305" y="773071"/>
        <a:ext cx="3772166" cy="2342132"/>
      </dsp:txXfrm>
    </dsp:sp>
    <dsp:sp modelId="{0C40641D-0A4A-419D-9C7F-4DADABB5FEAA}">
      <dsp:nvSpPr>
        <dsp:cNvPr id="0" name=""/>
        <dsp:cNvSpPr/>
      </dsp:nvSpPr>
      <dsp:spPr>
        <a:xfrm>
          <a:off x="4789661" y="286648"/>
          <a:ext cx="3917900" cy="24878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6B124C-A534-42B8-A296-F695C0E65A38}">
      <dsp:nvSpPr>
        <dsp:cNvPr id="0" name=""/>
        <dsp:cNvSpPr/>
      </dsp:nvSpPr>
      <dsp:spPr>
        <a:xfrm>
          <a:off x="5224983" y="700204"/>
          <a:ext cx="3917900" cy="248786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US" sz="4900" kern="1200"/>
            <a:t>Activity 2    Water play</a:t>
          </a:r>
        </a:p>
      </dsp:txBody>
      <dsp:txXfrm>
        <a:off x="5297850" y="773071"/>
        <a:ext cx="3772166" cy="23421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6CC714-DADB-4E0F-BC26-1EE4E138A700}">
      <dsp:nvSpPr>
        <dsp:cNvPr id="0" name=""/>
        <dsp:cNvSpPr/>
      </dsp:nvSpPr>
      <dsp:spPr>
        <a:xfrm>
          <a:off x="1534671" y="2950"/>
          <a:ext cx="7768615" cy="466116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0669" tIns="399579" rIns="380669" bIns="399579" numCol="1" spcCol="1270" anchor="t" anchorCtr="0">
          <a:noAutofit/>
        </a:bodyPr>
        <a:lstStyle/>
        <a:p>
          <a:pPr marL="0" lvl="0" indent="0" algn="l" defTabSz="977900">
            <a:lnSpc>
              <a:spcPct val="90000"/>
            </a:lnSpc>
            <a:spcBef>
              <a:spcPct val="0"/>
            </a:spcBef>
            <a:spcAft>
              <a:spcPct val="35000"/>
            </a:spcAft>
            <a:buNone/>
          </a:pPr>
          <a:r>
            <a:rPr lang="en-US" sz="2200" b="0" kern="1200" dirty="0">
              <a:latin typeface="Arial"/>
              <a:cs typeface="Arial"/>
            </a:rPr>
            <a:t>Painting is a great way a child can develop cognitive  sensory skills.</a:t>
          </a:r>
        </a:p>
        <a:p>
          <a:pPr marL="171450" lvl="1" indent="-171450" algn="l" defTabSz="755650">
            <a:lnSpc>
              <a:spcPct val="90000"/>
            </a:lnSpc>
            <a:spcBef>
              <a:spcPct val="0"/>
            </a:spcBef>
            <a:spcAft>
              <a:spcPct val="15000"/>
            </a:spcAft>
            <a:buChar char="•"/>
          </a:pPr>
          <a:r>
            <a:rPr lang="en-US" sz="1700" kern="1200" dirty="0">
              <a:latin typeface="Arial"/>
              <a:cs typeface="Arial"/>
            </a:rPr>
            <a:t>Healthy expressions. Painting shows ways to express their feeling with colours shapes and textures.</a:t>
          </a:r>
        </a:p>
        <a:p>
          <a:pPr marL="171450" lvl="1" indent="-171450" algn="l" defTabSz="755650" rtl="0">
            <a:lnSpc>
              <a:spcPct val="90000"/>
            </a:lnSpc>
            <a:spcBef>
              <a:spcPct val="0"/>
            </a:spcBef>
            <a:spcAft>
              <a:spcPct val="15000"/>
            </a:spcAft>
            <a:buChar char="•"/>
          </a:pPr>
          <a:r>
            <a:rPr lang="en-US" sz="1700" kern="1200" dirty="0">
              <a:latin typeface="Arial"/>
              <a:cs typeface="Arial"/>
            </a:rPr>
            <a:t>Touch. Finger painting , sponge painting, balloon painting,</a:t>
          </a:r>
          <a:r>
            <a:rPr lang="en-US" sz="1700" b="0" kern="1200" dirty="0">
              <a:latin typeface="Arial"/>
              <a:cs typeface="Arial"/>
            </a:rPr>
            <a:t> face painting</a:t>
          </a:r>
          <a:r>
            <a:rPr lang="en-US" sz="1700" kern="1200" dirty="0">
              <a:latin typeface="Arial"/>
              <a:cs typeface="Arial"/>
            </a:rPr>
            <a:t>.</a:t>
          </a:r>
        </a:p>
        <a:p>
          <a:pPr marL="171450" lvl="1" indent="-171450" algn="l" defTabSz="755650">
            <a:lnSpc>
              <a:spcPct val="90000"/>
            </a:lnSpc>
            <a:spcBef>
              <a:spcPct val="0"/>
            </a:spcBef>
            <a:spcAft>
              <a:spcPct val="15000"/>
            </a:spcAft>
            <a:buChar char="•"/>
          </a:pPr>
          <a:r>
            <a:rPr lang="en-US" sz="1700" kern="1200" dirty="0">
              <a:latin typeface="Arial"/>
              <a:cs typeface="Arial"/>
            </a:rPr>
            <a:t>Sensory language development.(gives children the opportunity to use most of their senses with  various textures and colours.</a:t>
          </a:r>
        </a:p>
        <a:p>
          <a:pPr marL="171450" lvl="1" indent="-171450" algn="l" defTabSz="755650" rtl="0">
            <a:lnSpc>
              <a:spcPct val="90000"/>
            </a:lnSpc>
            <a:spcBef>
              <a:spcPct val="0"/>
            </a:spcBef>
            <a:spcAft>
              <a:spcPct val="15000"/>
            </a:spcAft>
            <a:buChar char="•"/>
          </a:pPr>
          <a:r>
            <a:rPr lang="en-US" sz="1700" kern="1200" dirty="0">
              <a:latin typeface="Arial"/>
              <a:cs typeface="Arial"/>
            </a:rPr>
            <a:t>Visual sensory.</a:t>
          </a:r>
        </a:p>
        <a:p>
          <a:pPr marL="171450" lvl="1" indent="-171450" algn="l" defTabSz="755650" rtl="0">
            <a:lnSpc>
              <a:spcPct val="90000"/>
            </a:lnSpc>
            <a:spcBef>
              <a:spcPct val="0"/>
            </a:spcBef>
            <a:spcAft>
              <a:spcPct val="15000"/>
            </a:spcAft>
            <a:buChar char="•"/>
          </a:pPr>
          <a:endParaRPr lang="en-GB" sz="1700" kern="1200" dirty="0">
            <a:latin typeface="Times New Roman" panose="02020603050405020304"/>
          </a:endParaRPr>
        </a:p>
        <a:p>
          <a:pPr marL="171450" lvl="1" indent="-171450" algn="l" defTabSz="755650" rtl="0">
            <a:lnSpc>
              <a:spcPct val="90000"/>
            </a:lnSpc>
            <a:spcBef>
              <a:spcPct val="0"/>
            </a:spcBef>
            <a:spcAft>
              <a:spcPct val="15000"/>
            </a:spcAft>
            <a:buChar char="•"/>
          </a:pPr>
          <a:endParaRPr lang="en-GB" sz="1700" kern="1200" dirty="0">
            <a:latin typeface="Times New Roman" panose="02020603050405020304"/>
          </a:endParaRPr>
        </a:p>
        <a:p>
          <a:pPr marL="171450" lvl="1" indent="-171450" algn="l" defTabSz="755650">
            <a:lnSpc>
              <a:spcPct val="90000"/>
            </a:lnSpc>
            <a:spcBef>
              <a:spcPct val="0"/>
            </a:spcBef>
            <a:spcAft>
              <a:spcPct val="15000"/>
            </a:spcAft>
            <a:buChar char="•"/>
          </a:pPr>
          <a:endParaRPr lang="en-GB" sz="1700" i="0" kern="1200" dirty="0">
            <a:latin typeface="Times New Roman" panose="02020603050405020304"/>
            <a:cs typeface="Times New Roman" panose="02020603050405020304"/>
          </a:endParaRPr>
        </a:p>
        <a:p>
          <a:pPr marL="171450" lvl="1" indent="-171450" algn="l" defTabSz="755650">
            <a:lnSpc>
              <a:spcPct val="90000"/>
            </a:lnSpc>
            <a:spcBef>
              <a:spcPct val="0"/>
            </a:spcBef>
            <a:spcAft>
              <a:spcPct val="15000"/>
            </a:spcAft>
            <a:buChar char="•"/>
          </a:pPr>
          <a:endParaRPr lang="en-US" sz="1700" kern="1200" dirty="0">
            <a:latin typeface="Arial"/>
            <a:cs typeface="Arial"/>
          </a:endParaRPr>
        </a:p>
        <a:p>
          <a:pPr marL="171450" lvl="1" indent="-171450" algn="l" defTabSz="755650">
            <a:lnSpc>
              <a:spcPct val="90000"/>
            </a:lnSpc>
            <a:spcBef>
              <a:spcPct val="0"/>
            </a:spcBef>
            <a:spcAft>
              <a:spcPct val="15000"/>
            </a:spcAft>
            <a:buChar char="•"/>
          </a:pPr>
          <a:endParaRPr lang="en-US" sz="1700" kern="1200" dirty="0">
            <a:latin typeface="Arial"/>
            <a:cs typeface="Arial"/>
          </a:endParaRPr>
        </a:p>
      </dsp:txBody>
      <dsp:txXfrm>
        <a:off x="1534671" y="2950"/>
        <a:ext cx="7768615" cy="466116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FBE2AAA-2CC7-4F9C-A8C6-8B9F2A3E9EF0}" type="datetimeFigureOut">
              <a:rPr lang="en-US" smtClean="0"/>
              <a:t>2/16/2023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0AD62A-9EE1-43E3-A7E5-D268F71DF3EB}" type="slidenum">
              <a:rPr lang="en-US" smtClean="0"/>
              <a:t>‹#›</a:t>
            </a:fld>
            <a:endParaRPr lang="en-US"/>
          </a:p>
        </p:txBody>
      </p:sp>
    </p:spTree>
    <p:extLst>
      <p:ext uri="{BB962C8B-B14F-4D97-AF65-F5344CB8AC3E}">
        <p14:creationId xmlns:p14="http://schemas.microsoft.com/office/powerpoint/2010/main" val="14364482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37ADBA-1AC7-4CD6-8AFF-4E8087BA5487}" type="datetimeFigureOut">
              <a:rPr lang="en-US" smtClean="0"/>
              <a:t>2/16/2023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34C2EF-8A97-4DAF-B099-E567883644D6}" type="slidenum">
              <a:rPr lang="en-US" smtClean="0"/>
              <a:t>‹#›</a:t>
            </a:fld>
            <a:endParaRPr lang="en-US"/>
          </a:p>
        </p:txBody>
      </p:sp>
    </p:spTree>
    <p:extLst>
      <p:ext uri="{BB962C8B-B14F-4D97-AF65-F5344CB8AC3E}">
        <p14:creationId xmlns:p14="http://schemas.microsoft.com/office/powerpoint/2010/main" val="71809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2124" r="323" b="422"/>
          <a:stretch/>
        </p:blipFill>
        <p:spPr>
          <a:xfrm>
            <a:off x="1524" y="1"/>
            <a:ext cx="12188952" cy="6858000"/>
          </a:xfrm>
          <a:prstGeom prst="rect">
            <a:avLst/>
          </a:prstGeom>
        </p:spPr>
      </p:pic>
      <p:sp>
        <p:nvSpPr>
          <p:cNvPr id="2" name="Title 1"/>
          <p:cNvSpPr>
            <a:spLocks noGrp="1"/>
          </p:cNvSpPr>
          <p:nvPr>
            <p:ph type="ctrTitle"/>
          </p:nvPr>
        </p:nvSpPr>
        <p:spPr>
          <a:xfrm>
            <a:off x="838200" y="533400"/>
            <a:ext cx="8458200" cy="1828800"/>
          </a:xfrm>
        </p:spPr>
        <p:txBody>
          <a:bodyPr anchor="b">
            <a:normAutofit/>
          </a:bodyPr>
          <a:lstStyle>
            <a:lvl1pPr algn="l">
              <a:defRPr sz="4400"/>
            </a:lvl1pPr>
          </a:lstStyle>
          <a:p>
            <a:r>
              <a:rPr lang="en-US"/>
              <a:t>Click to edit Master title style</a:t>
            </a:r>
          </a:p>
        </p:txBody>
      </p:sp>
      <p:sp>
        <p:nvSpPr>
          <p:cNvPr id="3" name="Subtitle 2"/>
          <p:cNvSpPr>
            <a:spLocks noGrp="1"/>
          </p:cNvSpPr>
          <p:nvPr>
            <p:ph type="subTitle" idx="1"/>
          </p:nvPr>
        </p:nvSpPr>
        <p:spPr>
          <a:xfrm>
            <a:off x="838200" y="2438400"/>
            <a:ext cx="7086600" cy="914400"/>
          </a:xfrm>
        </p:spPr>
        <p:txBody>
          <a:bodyPr>
            <a:normAutofit/>
          </a:bodyPr>
          <a:lstStyle>
            <a:lvl1pPr marL="0" indent="0" algn="l">
              <a:spcBef>
                <a:spcPts val="1200"/>
              </a:spcBef>
              <a:buNone/>
              <a:defRPr sz="24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54451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FC8593D-7C47-471E-A8DF-97AC4FFD13F5}"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035739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434" t="422"/>
          <a:stretch/>
        </p:blipFill>
        <p:spPr>
          <a:xfrm>
            <a:off x="0" y="0"/>
            <a:ext cx="12188952" cy="6857176"/>
          </a:xfrm>
          <a:prstGeom prst="rect">
            <a:avLst/>
          </a:prstGeom>
        </p:spPr>
      </p:pic>
      <p:sp>
        <p:nvSpPr>
          <p:cNvPr id="2" name="Title 1"/>
          <p:cNvSpPr>
            <a:spLocks noGrp="1"/>
          </p:cNvSpPr>
          <p:nvPr>
            <p:ph type="title"/>
          </p:nvPr>
        </p:nvSpPr>
        <p:spPr>
          <a:xfrm>
            <a:off x="3352800" y="533400"/>
            <a:ext cx="7315200" cy="1828800"/>
          </a:xfrm>
        </p:spPr>
        <p:txBody>
          <a:bodyPr anchor="b">
            <a:normAutofit/>
          </a:bodyPr>
          <a:lstStyle>
            <a:lvl1pPr>
              <a:defRPr sz="4400"/>
            </a:lvl1pPr>
          </a:lstStyle>
          <a:p>
            <a:r>
              <a:rPr lang="en-US"/>
              <a:t>Click to edit Master title style</a:t>
            </a:r>
          </a:p>
        </p:txBody>
      </p:sp>
      <p:sp>
        <p:nvSpPr>
          <p:cNvPr id="3" name="Text Placeholder 2"/>
          <p:cNvSpPr>
            <a:spLocks noGrp="1"/>
          </p:cNvSpPr>
          <p:nvPr>
            <p:ph type="body" idx="1"/>
          </p:nvPr>
        </p:nvSpPr>
        <p:spPr>
          <a:xfrm>
            <a:off x="3352800" y="2438400"/>
            <a:ext cx="5486400" cy="914400"/>
          </a:xfrm>
        </p:spPr>
        <p:txBody>
          <a:bodyPr>
            <a:normAutofit/>
          </a:bodyPr>
          <a:lstStyle>
            <a:lvl1pPr marL="0" indent="0">
              <a:spcBef>
                <a:spcPts val="1200"/>
              </a:spcBef>
              <a:buNone/>
              <a:defRPr sz="24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279508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825625"/>
            <a:ext cx="438912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78880" y="1825625"/>
            <a:ext cx="438912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FC8593D-7C47-471E-A8DF-97AC4FFD13F5}"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625302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400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4000" y="2624666"/>
            <a:ext cx="4389120" cy="26754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78880" y="1828799"/>
            <a:ext cx="4389120" cy="795867"/>
          </a:xfrm>
        </p:spPr>
        <p:txBody>
          <a:bodyPr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624666"/>
            <a:ext cx="4389120" cy="26754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FC8593D-7C47-471E-A8DF-97AC4FFD13F5}" type="datetimeFigureOut">
              <a:rPr lang="en-US" smtClean="0"/>
              <a:t>2/16/2023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2900086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FC8593D-7C47-471E-A8DF-97AC4FFD13F5}" type="datetimeFigureOut">
              <a:rPr lang="en-US" smtClean="0"/>
              <a:t>2/16/2023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645025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C8593D-7C47-471E-A8DF-97AC4FFD13F5}" type="datetimeFigureOut">
              <a:rPr lang="en-US" smtClean="0"/>
              <a:t>2/16/2023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3580071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4724400" y="1828800"/>
            <a:ext cx="5943600" cy="3476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523999" y="1828800"/>
            <a:ext cx="2926080" cy="3476625"/>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C8593D-7C47-471E-A8DF-97AC4FFD13F5}"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807354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7010400" y="2245995"/>
            <a:ext cx="3657600" cy="219456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C8593D-7C47-471E-A8DF-97AC4FFD13F5}"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9D71E3-7D81-4C24-B9D8-6B108755C64C}" type="slidenum">
              <a:rPr lang="en-US" smtClean="0"/>
              <a:t>‹#›</a:t>
            </a:fld>
            <a:endParaRPr lang="en-US"/>
          </a:p>
        </p:txBody>
      </p:sp>
      <p:sp>
        <p:nvSpPr>
          <p:cNvPr id="8" name="Freeform 5"/>
          <p:cNvSpPr>
            <a:spLocks/>
          </p:cNvSpPr>
          <p:nvPr/>
        </p:nvSpPr>
        <p:spPr bwMode="gray">
          <a:xfrm>
            <a:off x="804333" y="1695450"/>
            <a:ext cx="5596467" cy="3295650"/>
          </a:xfrm>
          <a:custGeom>
            <a:avLst/>
            <a:gdLst>
              <a:gd name="T0" fmla="*/ 1279 w 1347"/>
              <a:gd name="T1" fmla="*/ 919 h 986"/>
              <a:gd name="T2" fmla="*/ 65 w 1347"/>
              <a:gd name="T3" fmla="*/ 919 h 986"/>
              <a:gd name="T4" fmla="*/ 65 w 1347"/>
              <a:gd name="T5" fmla="*/ 64 h 986"/>
              <a:gd name="T6" fmla="*/ 1279 w 1347"/>
              <a:gd name="T7" fmla="*/ 64 h 986"/>
              <a:gd name="T8" fmla="*/ 1279 w 1347"/>
              <a:gd name="T9" fmla="*/ 919 h 986"/>
            </a:gdLst>
            <a:ahLst/>
            <a:cxnLst>
              <a:cxn ang="0">
                <a:pos x="T0" y="T1"/>
              </a:cxn>
              <a:cxn ang="0">
                <a:pos x="T2" y="T3"/>
              </a:cxn>
              <a:cxn ang="0">
                <a:pos x="T4" y="T5"/>
              </a:cxn>
              <a:cxn ang="0">
                <a:pos x="T6" y="T7"/>
              </a:cxn>
              <a:cxn ang="0">
                <a:pos x="T8" y="T9"/>
              </a:cxn>
            </a:cxnLst>
            <a:rect l="0" t="0" r="r" b="b"/>
            <a:pathLst>
              <a:path w="1347" h="986">
                <a:moveTo>
                  <a:pt x="1279" y="919"/>
                </a:moveTo>
                <a:cubicBezTo>
                  <a:pt x="1211" y="986"/>
                  <a:pt x="121" y="974"/>
                  <a:pt x="65" y="919"/>
                </a:cubicBezTo>
                <a:cubicBezTo>
                  <a:pt x="9" y="863"/>
                  <a:pt x="0" y="128"/>
                  <a:pt x="65" y="64"/>
                </a:cubicBezTo>
                <a:cubicBezTo>
                  <a:pt x="130" y="0"/>
                  <a:pt x="1217" y="3"/>
                  <a:pt x="1279" y="64"/>
                </a:cubicBezTo>
                <a:cubicBezTo>
                  <a:pt x="1341" y="125"/>
                  <a:pt x="1347" y="852"/>
                  <a:pt x="1279" y="919"/>
                </a:cubicBezTo>
                <a:close/>
              </a:path>
            </a:pathLst>
          </a:custGeom>
          <a:solidFill>
            <a:srgbClr val="FFFFFF"/>
          </a:solidFill>
          <a:ln>
            <a:noFill/>
          </a:ln>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2" name="Picture Placeholder 11"/>
          <p:cNvSpPr>
            <a:spLocks noGrp="1"/>
          </p:cNvSpPr>
          <p:nvPr>
            <p:ph type="pic" idx="1"/>
          </p:nvPr>
        </p:nvSpPr>
        <p:spPr>
          <a:xfrm>
            <a:off x="1006022" y="1874520"/>
            <a:ext cx="5193089" cy="2937510"/>
          </a:xfrm>
          <a:custGeom>
            <a:avLst/>
            <a:gdLst>
              <a:gd name="connsiteX0" fmla="*/ 2531359 w 5066932"/>
              <a:gd name="connsiteY0" fmla="*/ 21 h 2945784"/>
              <a:gd name="connsiteX1" fmla="*/ 4878015 w 5066932"/>
              <a:gd name="connsiteY1" fmla="*/ 145719 h 2945784"/>
              <a:gd name="connsiteX2" fmla="*/ 4878015 w 5066932"/>
              <a:gd name="connsiteY2" fmla="*/ 2803241 h 2945784"/>
              <a:gd name="connsiteX3" fmla="*/ 175988 w 5066932"/>
              <a:gd name="connsiteY3" fmla="*/ 2803241 h 2945784"/>
              <a:gd name="connsiteX4" fmla="*/ 175988 w 5066932"/>
              <a:gd name="connsiteY4" fmla="*/ 145719 h 2945784"/>
              <a:gd name="connsiteX5" fmla="*/ 2531359 w 5066932"/>
              <a:gd name="connsiteY5" fmla="*/ 21 h 29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6932" h="2945784">
                <a:moveTo>
                  <a:pt x="2531359" y="21"/>
                </a:moveTo>
                <a:cubicBezTo>
                  <a:pt x="3645379" y="1187"/>
                  <a:pt x="4757946" y="50918"/>
                  <a:pt x="4878015" y="145719"/>
                </a:cubicBezTo>
                <a:cubicBezTo>
                  <a:pt x="5118151" y="335320"/>
                  <a:pt x="5141390" y="2594991"/>
                  <a:pt x="4878015" y="2803241"/>
                </a:cubicBezTo>
                <a:cubicBezTo>
                  <a:pt x="4614639" y="3011491"/>
                  <a:pt x="392886" y="2974193"/>
                  <a:pt x="175988" y="2803241"/>
                </a:cubicBezTo>
                <a:cubicBezTo>
                  <a:pt x="-40909" y="2629181"/>
                  <a:pt x="-75768" y="344644"/>
                  <a:pt x="175988" y="145719"/>
                </a:cubicBezTo>
                <a:cubicBezTo>
                  <a:pt x="301866" y="46256"/>
                  <a:pt x="1417339" y="-1144"/>
                  <a:pt x="2531359" y="21"/>
                </a:cubicBezTo>
                <a:close/>
              </a:path>
            </a:pathLst>
          </a:custGeom>
          <a:solidFill>
            <a:schemeClr val="accent2">
              <a:lumMod val="20000"/>
              <a:lumOff val="80000"/>
            </a:schemeClr>
          </a:solidFill>
        </p:spPr>
        <p:txBody>
          <a:bodyPr wrap="square" tIns="365760">
            <a:no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651318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wo Pictures with Captions">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7" name="Freeform 5"/>
          <p:cNvSpPr>
            <a:spLocks/>
          </p:cNvSpPr>
          <p:nvPr/>
        </p:nvSpPr>
        <p:spPr bwMode="gray">
          <a:xfrm>
            <a:off x="762000"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p:cNvSpPr>
            <a:spLocks noGrp="1"/>
          </p:cNvSpPr>
          <p:nvPr>
            <p:ph type="pic" sz="quarter" idx="13"/>
          </p:nvPr>
        </p:nvSpPr>
        <p:spPr>
          <a:xfrm>
            <a:off x="992435"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8" name="Freeform 5"/>
          <p:cNvSpPr>
            <a:spLocks/>
          </p:cNvSpPr>
          <p:nvPr/>
        </p:nvSpPr>
        <p:spPr bwMode="gray">
          <a:xfrm>
            <a:off x="5300133"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p:cNvSpPr>
            <a:spLocks noGrp="1"/>
          </p:cNvSpPr>
          <p:nvPr>
            <p:ph type="pic" sz="quarter" idx="15"/>
          </p:nvPr>
        </p:nvSpPr>
        <p:spPr>
          <a:xfrm>
            <a:off x="5530568"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7" name="Text Placeholder 16"/>
          <p:cNvSpPr>
            <a:spLocks noGrp="1"/>
          </p:cNvSpPr>
          <p:nvPr>
            <p:ph type="body" sz="quarter" idx="14"/>
          </p:nvPr>
        </p:nvSpPr>
        <p:spPr>
          <a:xfrm>
            <a:off x="1028581" y="5305425"/>
            <a:ext cx="3566160" cy="1097280"/>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
        <p:nvSpPr>
          <p:cNvPr id="20" name="Text Placeholder 16"/>
          <p:cNvSpPr>
            <a:spLocks noGrp="1"/>
          </p:cNvSpPr>
          <p:nvPr>
            <p:ph type="body" sz="quarter" idx="16"/>
          </p:nvPr>
        </p:nvSpPr>
        <p:spPr>
          <a:xfrm>
            <a:off x="5566714" y="5305425"/>
            <a:ext cx="3566160" cy="1097280"/>
          </a:xfrm>
        </p:spPr>
        <p:txBody>
          <a:bodyPr>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Tree>
    <p:extLst>
      <p:ext uri="{BB962C8B-B14F-4D97-AF65-F5344CB8AC3E}">
        <p14:creationId xmlns:p14="http://schemas.microsoft.com/office/powerpoint/2010/main" val="203777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hree Pictures with Caption">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7" name="Freeform 5"/>
          <p:cNvSpPr>
            <a:spLocks/>
          </p:cNvSpPr>
          <p:nvPr/>
        </p:nvSpPr>
        <p:spPr bwMode="gray">
          <a:xfrm>
            <a:off x="762000" y="933449"/>
            <a:ext cx="53340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p:cNvSpPr>
            <a:spLocks noGrp="1"/>
          </p:cNvSpPr>
          <p:nvPr>
            <p:ph type="pic" sz="quarter" idx="13"/>
          </p:nvPr>
        </p:nvSpPr>
        <p:spPr>
          <a:xfrm>
            <a:off x="991888" y="1113022"/>
            <a:ext cx="4874224"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8" name="Freeform 5"/>
          <p:cNvSpPr>
            <a:spLocks/>
          </p:cNvSpPr>
          <p:nvPr/>
        </p:nvSpPr>
        <p:spPr bwMode="gray">
          <a:xfrm>
            <a:off x="6323873" y="967316"/>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9" name="Picture Placeholder 18"/>
          <p:cNvSpPr>
            <a:spLocks noGrp="1"/>
          </p:cNvSpPr>
          <p:nvPr>
            <p:ph type="pic" sz="quarter" idx="15"/>
          </p:nvPr>
        </p:nvSpPr>
        <p:spPr>
          <a:xfrm>
            <a:off x="6506025" y="1109743"/>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7" name="Text Placeholder 16"/>
          <p:cNvSpPr>
            <a:spLocks noGrp="1"/>
          </p:cNvSpPr>
          <p:nvPr>
            <p:ph type="body" sz="quarter" idx="14"/>
          </p:nvPr>
        </p:nvSpPr>
        <p:spPr>
          <a:xfrm>
            <a:off x="1028581" y="5919255"/>
            <a:ext cx="8104082" cy="497420"/>
          </a:xfrm>
        </p:spPr>
        <p:txBody>
          <a:bodyPr>
            <a:normAutofit/>
          </a:bodyPr>
          <a:lstStyle>
            <a:lvl1pPr marL="0" indent="0">
              <a:spcBef>
                <a:spcPts val="0"/>
              </a:spcBef>
              <a:buNone/>
              <a:defRPr sz="16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a:r>
              <a:rPr lang="en-US"/>
              <a:t>Click to edit Master text styles</a:t>
            </a:r>
          </a:p>
        </p:txBody>
      </p:sp>
      <p:sp>
        <p:nvSpPr>
          <p:cNvPr id="12" name="Freeform 5"/>
          <p:cNvSpPr>
            <a:spLocks/>
          </p:cNvSpPr>
          <p:nvPr/>
        </p:nvSpPr>
        <p:spPr bwMode="gray">
          <a:xfrm>
            <a:off x="6323873" y="3060954"/>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p:cNvSpPr>
            <a:spLocks noGrp="1"/>
          </p:cNvSpPr>
          <p:nvPr>
            <p:ph type="pic" sz="quarter" idx="16"/>
          </p:nvPr>
        </p:nvSpPr>
        <p:spPr>
          <a:xfrm>
            <a:off x="6506025" y="3203381"/>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2" name="Title 1"/>
          <p:cNvSpPr>
            <a:spLocks noGrp="1"/>
          </p:cNvSpPr>
          <p:nvPr>
            <p:ph type="title"/>
          </p:nvPr>
        </p:nvSpPr>
        <p:spPr>
          <a:xfrm>
            <a:off x="1028580" y="5305424"/>
            <a:ext cx="8104083" cy="579921"/>
          </a:xfrm>
        </p:spPr>
        <p:txBody>
          <a:bodyPr>
            <a:normAutofit/>
          </a:bodyPr>
          <a:lstStyle>
            <a:lvl1pPr>
              <a:defRPr sz="2400">
                <a:solidFill>
                  <a:schemeClr val="accent1"/>
                </a:solidFill>
              </a:defRPr>
            </a:lvl1pPr>
          </a:lstStyle>
          <a:p>
            <a:r>
              <a:rPr lang="en-US"/>
              <a:t>Click to edit Master title style</a:t>
            </a:r>
          </a:p>
        </p:txBody>
      </p:sp>
    </p:spTree>
    <p:extLst>
      <p:ext uri="{BB962C8B-B14F-4D97-AF65-F5344CB8AC3E}">
        <p14:creationId xmlns:p14="http://schemas.microsoft.com/office/powerpoint/2010/main" val="1017792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Five Pictures">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3" y="283"/>
            <a:ext cx="12188952" cy="6859715"/>
          </a:xfrm>
          <a:prstGeom prst="rect">
            <a:avLst/>
          </a:prstGeom>
        </p:spPr>
      </p:pic>
      <p:sp>
        <p:nvSpPr>
          <p:cNvPr id="8" name="Freeform 5"/>
          <p:cNvSpPr>
            <a:spLocks/>
          </p:cNvSpPr>
          <p:nvPr/>
        </p:nvSpPr>
        <p:spPr bwMode="gray">
          <a:xfrm>
            <a:off x="4182533" y="265044"/>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9" name="Picture Placeholder 8"/>
          <p:cNvSpPr>
            <a:spLocks noGrp="1"/>
          </p:cNvSpPr>
          <p:nvPr>
            <p:ph type="pic" sz="quarter" idx="13"/>
          </p:nvPr>
        </p:nvSpPr>
        <p:spPr>
          <a:xfrm>
            <a:off x="4424435" y="436315"/>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
        <p:nvSpPr>
          <p:cNvPr id="10" name="Freeform 5"/>
          <p:cNvSpPr>
            <a:spLocks/>
          </p:cNvSpPr>
          <p:nvPr/>
        </p:nvSpPr>
        <p:spPr bwMode="gray">
          <a:xfrm>
            <a:off x="816188" y="384723"/>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1" name="Picture Placeholder 10"/>
          <p:cNvSpPr>
            <a:spLocks noGrp="1"/>
          </p:cNvSpPr>
          <p:nvPr>
            <p:ph type="pic" sz="quarter" idx="15"/>
          </p:nvPr>
        </p:nvSpPr>
        <p:spPr>
          <a:xfrm>
            <a:off x="1013022" y="538232"/>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2" name="Freeform 5"/>
          <p:cNvSpPr>
            <a:spLocks/>
          </p:cNvSpPr>
          <p:nvPr/>
        </p:nvSpPr>
        <p:spPr bwMode="gray">
          <a:xfrm>
            <a:off x="816188" y="2478361"/>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Picture Placeholder 12"/>
          <p:cNvSpPr>
            <a:spLocks noGrp="1"/>
          </p:cNvSpPr>
          <p:nvPr>
            <p:ph type="pic" sz="quarter" idx="16"/>
          </p:nvPr>
        </p:nvSpPr>
        <p:spPr>
          <a:xfrm>
            <a:off x="1013022" y="2631870"/>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14" name="Freeform 5"/>
          <p:cNvSpPr>
            <a:spLocks/>
          </p:cNvSpPr>
          <p:nvPr/>
        </p:nvSpPr>
        <p:spPr bwMode="gray">
          <a:xfrm>
            <a:off x="816188" y="4571999"/>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Picture Placeholder 14"/>
          <p:cNvSpPr>
            <a:spLocks noGrp="1"/>
          </p:cNvSpPr>
          <p:nvPr>
            <p:ph type="pic" sz="quarter" idx="17"/>
          </p:nvPr>
        </p:nvSpPr>
        <p:spPr>
          <a:xfrm>
            <a:off x="1013022" y="4725508"/>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a:noAutofit/>
          </a:bodyPr>
          <a:lstStyle>
            <a:lvl1pPr marL="0" indent="0" algn="ctr">
              <a:buNone/>
              <a:defRPr/>
            </a:lvl1pPr>
          </a:lstStyle>
          <a:p>
            <a:r>
              <a:rPr lang="en-US"/>
              <a:t>Click icon to add picture</a:t>
            </a:r>
          </a:p>
        </p:txBody>
      </p:sp>
      <p:sp>
        <p:nvSpPr>
          <p:cNvPr id="20" name="Freeform 5"/>
          <p:cNvSpPr>
            <a:spLocks/>
          </p:cNvSpPr>
          <p:nvPr/>
        </p:nvSpPr>
        <p:spPr bwMode="gray">
          <a:xfrm>
            <a:off x="4182533" y="3448511"/>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anchor="t" anchorCtr="0" compatLnSpc="1">
            <a:prstTxWarp prst="textNoShape">
              <a:avLst/>
            </a:prstTxWarp>
          </a:bodyPr>
          <a:lstStyle/>
          <a:p>
            <a:endParaRPr lang="en-US"/>
          </a:p>
        </p:txBody>
      </p:sp>
      <p:sp>
        <p:nvSpPr>
          <p:cNvPr id="21" name="Picture Placeholder 20"/>
          <p:cNvSpPr>
            <a:spLocks noGrp="1"/>
          </p:cNvSpPr>
          <p:nvPr>
            <p:ph type="pic" sz="quarter" idx="18"/>
          </p:nvPr>
        </p:nvSpPr>
        <p:spPr>
          <a:xfrm>
            <a:off x="4424435" y="3619782"/>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a:noAutofit/>
          </a:bodyPr>
          <a:lstStyle>
            <a:lvl1pPr marL="0" indent="0" algn="ctr">
              <a:buNone/>
              <a:defRPr/>
            </a:lvl1pPr>
          </a:lstStyle>
          <a:p>
            <a:r>
              <a:rPr lang="en-US"/>
              <a:t>Click icon to add picture</a:t>
            </a:r>
          </a:p>
        </p:txBody>
      </p:sp>
    </p:spTree>
    <p:extLst>
      <p:ext uri="{BB962C8B-B14F-4D97-AF65-F5344CB8AC3E}">
        <p14:creationId xmlns:p14="http://schemas.microsoft.com/office/powerpoint/2010/main" val="864672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FC8593D-7C47-471E-A8DF-97AC4FFD13F5}"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1443261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365125"/>
            <a:ext cx="1828799" cy="49403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24000" y="365125"/>
            <a:ext cx="6858000" cy="4940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FC8593D-7C47-471E-A8DF-97AC4FFD13F5}"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9D71E3-7D81-4C24-B9D8-6B108755C64C}" type="slidenum">
              <a:rPr lang="en-US" smtClean="0"/>
              <a:t>‹#›</a:t>
            </a:fld>
            <a:endParaRPr lang="en-US"/>
          </a:p>
        </p:txBody>
      </p:sp>
    </p:spTree>
    <p:extLst>
      <p:ext uri="{BB962C8B-B14F-4D97-AF65-F5344CB8AC3E}">
        <p14:creationId xmlns:p14="http://schemas.microsoft.com/office/powerpoint/2010/main" val="3926244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6" cstate="print">
            <a:extLst>
              <a:ext uri="{28A0092B-C50C-407E-A947-70E740481C1C}">
                <a14:useLocalDpi xmlns:a14="http://schemas.microsoft.com/office/drawing/2010/main" val="0"/>
              </a:ext>
            </a:extLst>
          </a:blip>
          <a:srcRect l="525" t="511" r="525" b="2999"/>
          <a:stretch/>
        </p:blipFill>
        <p:spPr>
          <a:xfrm>
            <a:off x="0" y="0"/>
            <a:ext cx="12188826" cy="6858000"/>
          </a:xfrm>
          <a:prstGeom prst="rect">
            <a:avLst/>
          </a:prstGeom>
        </p:spPr>
      </p:pic>
      <p:sp>
        <p:nvSpPr>
          <p:cNvPr id="2" name="Title Placeholder 1"/>
          <p:cNvSpPr>
            <a:spLocks noGrp="1"/>
          </p:cNvSpPr>
          <p:nvPr>
            <p:ph type="title"/>
          </p:nvPr>
        </p:nvSpPr>
        <p:spPr>
          <a:xfrm>
            <a:off x="838200" y="365126"/>
            <a:ext cx="9829800" cy="108267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524000" y="1828800"/>
            <a:ext cx="9144000" cy="34747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010400" y="6416675"/>
            <a:ext cx="1371600" cy="365125"/>
          </a:xfrm>
          <a:prstGeom prst="rect">
            <a:avLst/>
          </a:prstGeom>
        </p:spPr>
        <p:txBody>
          <a:bodyPr vert="horz" lIns="91440" tIns="45720" rIns="91440" bIns="45720" rtlCol="0" anchor="ctr"/>
          <a:lstStyle>
            <a:lvl1pPr algn="r">
              <a:defRPr sz="1000">
                <a:solidFill>
                  <a:schemeClr val="tx1"/>
                </a:solidFill>
              </a:defRPr>
            </a:lvl1pPr>
          </a:lstStyle>
          <a:p>
            <a:fld id="{7FC8593D-7C47-471E-A8DF-97AC4FFD13F5}" type="datetimeFigureOut">
              <a:rPr lang="en-US" smtClean="0"/>
              <a:pPr/>
              <a:t>2/16/2023</a:t>
            </a:fld>
            <a:endParaRPr lang="en-US"/>
          </a:p>
        </p:txBody>
      </p:sp>
      <p:sp>
        <p:nvSpPr>
          <p:cNvPr id="5" name="Footer Placeholder 4"/>
          <p:cNvSpPr>
            <a:spLocks noGrp="1"/>
          </p:cNvSpPr>
          <p:nvPr>
            <p:ph type="ftr" sz="quarter" idx="3"/>
          </p:nvPr>
        </p:nvSpPr>
        <p:spPr>
          <a:xfrm>
            <a:off x="2209800" y="6416675"/>
            <a:ext cx="4572000"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8610600" y="6416675"/>
            <a:ext cx="838200" cy="365125"/>
          </a:xfrm>
          <a:prstGeom prst="rect">
            <a:avLst/>
          </a:prstGeom>
        </p:spPr>
        <p:txBody>
          <a:bodyPr vert="horz" lIns="91440" tIns="45720" rIns="91440" bIns="45720" rtlCol="0" anchor="ctr"/>
          <a:lstStyle>
            <a:lvl1pPr algn="r">
              <a:defRPr sz="1000">
                <a:solidFill>
                  <a:schemeClr val="tx1"/>
                </a:solidFill>
              </a:defRPr>
            </a:lvl1pPr>
          </a:lstStyle>
          <a:p>
            <a:fld id="{289D71E3-7D81-4C24-B9D8-6B108755C64C}" type="slidenum">
              <a:rPr lang="en-US" smtClean="0"/>
              <a:pPr/>
              <a:t>‹#›</a:t>
            </a:fld>
            <a:endParaRPr lang="en-US"/>
          </a:p>
        </p:txBody>
      </p:sp>
    </p:spTree>
    <p:extLst>
      <p:ext uri="{BB962C8B-B14F-4D97-AF65-F5344CB8AC3E}">
        <p14:creationId xmlns:p14="http://schemas.microsoft.com/office/powerpoint/2010/main" val="3616545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2" r:id="rId11"/>
    <p:sldLayoutId id="2147483661"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Font typeface="Arial" panose="020B0604020202020204" pitchFamily="34" charset="0"/>
        <a:buChar char="•"/>
        <a:defRPr sz="1800" kern="1200">
          <a:solidFill>
            <a:schemeClr val="tx1"/>
          </a:solidFill>
          <a:latin typeface="+mn-lt"/>
          <a:ea typeface="+mn-ea"/>
          <a:cs typeface="+mn-cs"/>
        </a:defRPr>
      </a:lvl2pPr>
      <a:lvl3pPr marL="685800" indent="-18288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4pPr>
      <a:lvl5pPr marL="11430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690282"/>
            <a:ext cx="9354671" cy="741830"/>
          </a:xfrm>
        </p:spPr>
        <p:txBody>
          <a:bodyPr>
            <a:normAutofit fontScale="90000"/>
          </a:bodyPr>
          <a:lstStyle/>
          <a:p>
            <a:r>
              <a:rPr lang="en-US" sz="4000" b="1">
                <a:solidFill>
                  <a:schemeClr val="bg1"/>
                </a:solidFill>
                <a:highlight>
                  <a:srgbClr val="800000"/>
                </a:highlight>
                <a:cs typeface="Times New Roman"/>
              </a:rPr>
              <a:t>Working with children in a social care setting</a:t>
            </a:r>
            <a:r>
              <a:rPr lang="en-US" sz="3200" b="1">
                <a:solidFill>
                  <a:schemeClr val="accent4"/>
                </a:solidFill>
                <a:highlight>
                  <a:srgbClr val="800000"/>
                </a:highlight>
                <a:cs typeface="Times New Roman"/>
              </a:rPr>
              <a:t>.</a:t>
            </a:r>
          </a:p>
        </p:txBody>
      </p:sp>
      <p:sp>
        <p:nvSpPr>
          <p:cNvPr id="3" name="Subtitle 2"/>
          <p:cNvSpPr>
            <a:spLocks noGrp="1"/>
          </p:cNvSpPr>
          <p:nvPr>
            <p:ph type="subTitle" idx="1"/>
          </p:nvPr>
        </p:nvSpPr>
        <p:spPr>
          <a:xfrm>
            <a:off x="221877" y="2023782"/>
            <a:ext cx="6539837" cy="1812985"/>
          </a:xfrm>
        </p:spPr>
        <p:txBody>
          <a:bodyPr vert="horz" lIns="91440" tIns="45720" rIns="91440" bIns="45720" rtlCol="0" anchor="t">
            <a:normAutofit fontScale="85000" lnSpcReduction="20000"/>
          </a:bodyPr>
          <a:lstStyle/>
          <a:p>
            <a:r>
              <a:rPr lang="en-US" b="1">
                <a:latin typeface="Arial"/>
                <a:cs typeface="Times New Roman"/>
              </a:rPr>
              <a:t>Student Name : Imtiaz Begum</a:t>
            </a:r>
          </a:p>
          <a:p>
            <a:r>
              <a:rPr lang="en-US" b="1">
                <a:latin typeface="Arial"/>
                <a:cs typeface="Times New Roman"/>
              </a:rPr>
              <a:t>Student number : 2128130</a:t>
            </a:r>
          </a:p>
          <a:p>
            <a:r>
              <a:rPr lang="en-US" b="1">
                <a:latin typeface="Arial"/>
                <a:cs typeface="Times New Roman"/>
              </a:rPr>
              <a:t>Module Title : Psychology in Health and Social Care</a:t>
            </a:r>
          </a:p>
          <a:p>
            <a:r>
              <a:rPr lang="en-US" b="1">
                <a:latin typeface="Arial"/>
                <a:cs typeface="Times New Roman"/>
              </a:rPr>
              <a:t>Module : LCHS4006</a:t>
            </a:r>
          </a:p>
          <a:p>
            <a:r>
              <a:rPr lang="en-US" b="1">
                <a:latin typeface="Arial"/>
                <a:cs typeface="Times New Roman"/>
              </a:rPr>
              <a:t>Lecturers Name :  Joanne Davies.</a:t>
            </a:r>
          </a:p>
          <a:p>
            <a:endParaRPr lang="en-US" sz="1400" b="1">
              <a:latin typeface="Arial"/>
              <a:cs typeface="Times New Roman"/>
            </a:endParaRPr>
          </a:p>
        </p:txBody>
      </p:sp>
    </p:spTree>
    <p:extLst>
      <p:ext uri="{BB962C8B-B14F-4D97-AF65-F5344CB8AC3E}">
        <p14:creationId xmlns:p14="http://schemas.microsoft.com/office/powerpoint/2010/main" val="2798047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D3B69F93-0878-F129-9ABF-33C3C1F375D2}"/>
              </a:ext>
            </a:extLst>
          </p:cNvPr>
          <p:cNvSpPr>
            <a:spLocks noGrp="1"/>
          </p:cNvSpPr>
          <p:nvPr>
            <p:ph type="title"/>
          </p:nvPr>
        </p:nvSpPr>
        <p:spPr>
          <a:xfrm>
            <a:off x="838200" y="365126"/>
            <a:ext cx="9829800" cy="1082674"/>
          </a:xfrm>
        </p:spPr>
        <p:txBody>
          <a:bodyPr/>
          <a:lstStyle/>
          <a:p>
            <a:r>
              <a:rPr lang="en-US" b="1">
                <a:cs typeface="Times New Roman"/>
              </a:rPr>
              <a:t>INTRODUCTION</a:t>
            </a:r>
          </a:p>
        </p:txBody>
      </p:sp>
      <p:sp>
        <p:nvSpPr>
          <p:cNvPr id="5" name="TextBox 4">
            <a:extLst>
              <a:ext uri="{FF2B5EF4-FFF2-40B4-BE49-F238E27FC236}">
                <a16:creationId xmlns:a16="http://schemas.microsoft.com/office/drawing/2014/main" id="{31B76D70-4F67-37A6-82EF-92D252F95386}"/>
              </a:ext>
            </a:extLst>
          </p:cNvPr>
          <p:cNvSpPr txBox="1"/>
          <p:nvPr/>
        </p:nvSpPr>
        <p:spPr>
          <a:xfrm>
            <a:off x="837127" y="1926152"/>
            <a:ext cx="10668000" cy="47708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200"/>
              </a:spcBef>
              <a:buFont typeface="Arial" panose="020B0604020202020204" pitchFamily="34" charset="0"/>
              <a:buChar char="•"/>
            </a:pPr>
            <a:endParaRPr lang="en-US" sz="2000" b="1">
              <a:cs typeface="Arial"/>
            </a:endParaRPr>
          </a:p>
          <a:p>
            <a:pPr>
              <a:lnSpc>
                <a:spcPct val="90000"/>
              </a:lnSpc>
              <a:spcBef>
                <a:spcPts val="1200"/>
              </a:spcBef>
            </a:pPr>
            <a:r>
              <a:rPr lang="en-US" sz="2000" dirty="0"/>
              <a:t>Jean</a:t>
            </a:r>
            <a:r>
              <a:rPr lang="en-GB" sz="2000" dirty="0"/>
              <a:t> William Fritz Piaget was a psychologist known for his work on child development. </a:t>
            </a:r>
            <a:endParaRPr lang="en-GB" sz="2000" dirty="0">
              <a:cs typeface="Arial"/>
            </a:endParaRPr>
          </a:p>
          <a:p>
            <a:r>
              <a:rPr lang="en-GB" sz="2000" dirty="0">
                <a:ea typeface="+mn-lt"/>
                <a:cs typeface="+mn-lt"/>
              </a:rPr>
              <a:t>Piaget believed</a:t>
            </a:r>
            <a:r>
              <a:rPr lang="en-US" sz="2000" dirty="0">
                <a:ea typeface="+mn-lt"/>
                <a:cs typeface="+mn-lt"/>
              </a:rPr>
              <a:t> infants and toddlers </a:t>
            </a:r>
            <a:r>
              <a:rPr lang="en-GB" sz="2000" dirty="0">
                <a:ea typeface="+mn-lt"/>
                <a:cs typeface="+mn-lt"/>
              </a:rPr>
              <a:t>build knowledge through reflexes and </a:t>
            </a:r>
            <a:r>
              <a:rPr lang="en-US" sz="2000" dirty="0">
                <a:ea typeface="+mn-lt"/>
                <a:cs typeface="+mn-lt"/>
              </a:rPr>
              <a:t>learn by sensory experiences</a:t>
            </a:r>
            <a:r>
              <a:rPr lang="en-GB" sz="2000" dirty="0">
                <a:ea typeface="+mn-lt"/>
                <a:cs typeface="+mn-lt"/>
              </a:rPr>
              <a:t> </a:t>
            </a:r>
            <a:r>
              <a:rPr lang="en-US" sz="2000" dirty="0">
                <a:ea typeface="+mn-lt"/>
                <a:cs typeface="+mn-lt"/>
              </a:rPr>
              <a:t>through their own environment by movement, touch, sucking, feeling and listening. </a:t>
            </a:r>
            <a:endParaRPr lang="en-GB" sz="2000" dirty="0">
              <a:ea typeface="+mn-lt"/>
              <a:cs typeface="+mn-lt"/>
            </a:endParaRPr>
          </a:p>
          <a:p>
            <a:pPr>
              <a:lnSpc>
                <a:spcPct val="90000"/>
              </a:lnSpc>
              <a:spcBef>
                <a:spcPts val="1200"/>
              </a:spcBef>
            </a:pPr>
            <a:endParaRPr lang="en-US" sz="2000" dirty="0">
              <a:cs typeface="Arial"/>
            </a:endParaRPr>
          </a:p>
          <a:p>
            <a:pPr>
              <a:lnSpc>
                <a:spcPct val="90000"/>
              </a:lnSpc>
              <a:spcBef>
                <a:spcPts val="1200"/>
              </a:spcBef>
            </a:pPr>
            <a:endParaRPr lang="en-US" sz="2000" dirty="0">
              <a:cs typeface="Arial"/>
            </a:endParaRPr>
          </a:p>
          <a:p>
            <a:pPr>
              <a:lnSpc>
                <a:spcPct val="90000"/>
              </a:lnSpc>
              <a:spcBef>
                <a:spcPts val="1200"/>
              </a:spcBef>
            </a:pPr>
            <a:endParaRPr lang="en-GB" sz="2000">
              <a:cs typeface="Arial"/>
            </a:endParaRPr>
          </a:p>
          <a:p>
            <a:pPr>
              <a:lnSpc>
                <a:spcPct val="90000"/>
              </a:lnSpc>
              <a:spcBef>
                <a:spcPts val="1200"/>
              </a:spcBef>
              <a:buFont typeface="Arial" panose="020B0604020202020204" pitchFamily="34" charset="0"/>
              <a:buChar char="•"/>
            </a:pPr>
            <a:endParaRPr lang="en-US" sz="1300">
              <a:cs typeface="Arial" panose="020B0604020202020204"/>
            </a:endParaRPr>
          </a:p>
        </p:txBody>
      </p:sp>
      <p:sp>
        <p:nvSpPr>
          <p:cNvPr id="2" name="TextBox 1">
            <a:extLst>
              <a:ext uri="{FF2B5EF4-FFF2-40B4-BE49-F238E27FC236}">
                <a16:creationId xmlns:a16="http://schemas.microsoft.com/office/drawing/2014/main" id="{1FA94D03-354F-34FD-1D6E-B2A94CCEA888}"/>
              </a:ext>
            </a:extLst>
          </p:cNvPr>
          <p:cNvSpPr txBox="1"/>
          <p:nvPr/>
        </p:nvSpPr>
        <p:spPr>
          <a:xfrm>
            <a:off x="4426323" y="2745441"/>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295200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DF5CF9-7775-650B-0EA1-EAD3CBB685AD}"/>
              </a:ext>
            </a:extLst>
          </p:cNvPr>
          <p:cNvSpPr txBox="1"/>
          <p:nvPr/>
        </p:nvSpPr>
        <p:spPr>
          <a:xfrm>
            <a:off x="-4075" y="488497"/>
            <a:ext cx="12184124" cy="539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404040"/>
                </a:solidFill>
                <a:latin typeface="Arial"/>
                <a:ea typeface="Segoe UI"/>
                <a:cs typeface="Segoe UI"/>
              </a:rPr>
              <a:t>Piaget theory on cognitive development. ​Sensorimotor stage (0-2).​</a:t>
            </a:r>
            <a:endParaRPr lang="en-US" sz="2000" b="1" dirty="0"/>
          </a:p>
          <a:p>
            <a:endParaRPr lang="en-GB" dirty="0">
              <a:solidFill>
                <a:srgbClr val="404040"/>
              </a:solidFill>
              <a:latin typeface="Segoe UI"/>
              <a:ea typeface="Arial"/>
              <a:cs typeface="Segoe UI"/>
            </a:endParaRPr>
          </a:p>
          <a:p>
            <a:pPr>
              <a:buChar char="•"/>
            </a:pPr>
            <a:r>
              <a:rPr lang="en-GB" dirty="0">
                <a:solidFill>
                  <a:srgbClr val="404040"/>
                </a:solidFill>
                <a:latin typeface="Arial"/>
                <a:ea typeface="Arial"/>
                <a:cs typeface="Arial"/>
              </a:rPr>
              <a:t> Learning to use senses and muscles​</a:t>
            </a:r>
          </a:p>
          <a:p>
            <a:pPr>
              <a:buChar char="•"/>
            </a:pPr>
            <a:r>
              <a:rPr lang="en-GB" dirty="0">
                <a:solidFill>
                  <a:srgbClr val="404040"/>
                </a:solidFill>
                <a:latin typeface="Arial"/>
                <a:ea typeface="Arial"/>
                <a:cs typeface="Arial"/>
              </a:rPr>
              <a:t> Development of schemas.​</a:t>
            </a:r>
          </a:p>
          <a:p>
            <a:pPr>
              <a:buChar char="•"/>
            </a:pPr>
            <a:r>
              <a:rPr lang="en-GB" dirty="0">
                <a:solidFill>
                  <a:srgbClr val="404040"/>
                </a:solidFill>
                <a:latin typeface="Arial"/>
                <a:ea typeface="Arial"/>
                <a:cs typeface="Arial"/>
              </a:rPr>
              <a:t> Assimilation, child responds to new  situations using previous knowledge.​</a:t>
            </a:r>
          </a:p>
          <a:p>
            <a:pPr>
              <a:buChar char="•"/>
            </a:pPr>
            <a:r>
              <a:rPr lang="en-GB" dirty="0">
                <a:solidFill>
                  <a:srgbClr val="404040"/>
                </a:solidFill>
                <a:latin typeface="Arial"/>
                <a:ea typeface="Arial"/>
                <a:cs typeface="Arial"/>
              </a:rPr>
              <a:t> Accommodation, adding new information on existing schemas. ​</a:t>
            </a:r>
          </a:p>
          <a:p>
            <a:pPr>
              <a:buChar char="•"/>
            </a:pPr>
            <a:endParaRPr lang="en-GB" dirty="0">
              <a:solidFill>
                <a:srgbClr val="404040"/>
              </a:solidFill>
              <a:latin typeface="Arial"/>
              <a:ea typeface="Arial"/>
              <a:cs typeface="Arial"/>
            </a:endParaRPr>
          </a:p>
          <a:p>
            <a:pPr>
              <a:buChar char="•"/>
            </a:pPr>
            <a:r>
              <a:rPr lang="en-GB" dirty="0">
                <a:solidFill>
                  <a:srgbClr val="404040"/>
                </a:solidFill>
                <a:latin typeface="Arial"/>
                <a:ea typeface="Arial"/>
                <a:cs typeface="Arial"/>
              </a:rPr>
              <a:t> Egocentric (only understands from their own view).​</a:t>
            </a:r>
            <a:endParaRPr lang="en-GB">
              <a:cs typeface="Arial"/>
            </a:endParaRPr>
          </a:p>
          <a:p>
            <a:pPr>
              <a:buChar char="•"/>
            </a:pPr>
            <a:r>
              <a:rPr lang="en-GB" dirty="0">
                <a:solidFill>
                  <a:srgbClr val="404040"/>
                </a:solidFill>
                <a:latin typeface="Arial"/>
                <a:ea typeface="Arial"/>
                <a:cs typeface="Arial"/>
              </a:rPr>
              <a:t> Process information visually.​</a:t>
            </a:r>
          </a:p>
          <a:p>
            <a:pPr>
              <a:buChar char="•"/>
            </a:pPr>
            <a:endParaRPr lang="en-GB" dirty="0">
              <a:solidFill>
                <a:srgbClr val="404040"/>
              </a:solidFill>
              <a:latin typeface="Arial"/>
              <a:ea typeface="Segoe UI"/>
              <a:cs typeface="Arial"/>
            </a:endParaRPr>
          </a:p>
          <a:p>
            <a:endParaRPr lang="en-GB" dirty="0">
              <a:solidFill>
                <a:srgbClr val="404040"/>
              </a:solidFill>
              <a:latin typeface="Arial"/>
              <a:ea typeface="Segoe UI"/>
              <a:cs typeface="Arial"/>
            </a:endParaRPr>
          </a:p>
          <a:p>
            <a:endParaRPr lang="en-GB" i="1" dirty="0">
              <a:solidFill>
                <a:srgbClr val="000000"/>
              </a:solidFill>
              <a:latin typeface="Arial"/>
              <a:ea typeface="+mn-lt"/>
              <a:cs typeface="Arial"/>
            </a:endParaRPr>
          </a:p>
          <a:p>
            <a:r>
              <a:rPr lang="en-GB" sz="1200" i="1" dirty="0">
                <a:solidFill>
                  <a:schemeClr val="tx1">
                    <a:lumMod val="75000"/>
                  </a:schemeClr>
                </a:solidFill>
                <a:latin typeface="Helvetica"/>
                <a:ea typeface="+mn-lt"/>
                <a:cs typeface="Helvetica"/>
              </a:rPr>
              <a:t>Piaget, J</a:t>
            </a:r>
            <a:r>
              <a:rPr lang="en-GB" sz="1200" i="1" dirty="0">
                <a:latin typeface="Helvetica"/>
                <a:ea typeface="+mn-lt"/>
                <a:cs typeface="Helvetica"/>
              </a:rPr>
              <a:t>. (1997). Language and Thought of the Child: Selected Works vol 5 (4th ed.). Routledge.</a:t>
            </a:r>
            <a:endParaRPr lang="en-US" sz="1200" i="1">
              <a:ea typeface="+mn-lt"/>
              <a:cs typeface="+mn-lt"/>
            </a:endParaRPr>
          </a:p>
          <a:p>
            <a:r>
              <a:rPr lang="en-GB" sz="1200" i="1" dirty="0">
                <a:latin typeface="Helvetica"/>
                <a:cs typeface="Helvetica"/>
              </a:rPr>
              <a:t>https://doi.org/10.4324/9780203992739</a:t>
            </a:r>
            <a:endParaRPr lang="en-GB" sz="1200" i="1">
              <a:cs typeface="Arial"/>
            </a:endParaRPr>
          </a:p>
          <a:p>
            <a:r>
              <a:rPr lang="en-GB" sz="1200" i="1" dirty="0">
                <a:solidFill>
                  <a:srgbClr val="404040"/>
                </a:solidFill>
                <a:latin typeface="Arial"/>
                <a:ea typeface="Segoe UI"/>
                <a:cs typeface="Segoe UI"/>
              </a:rPr>
              <a:t>Cherry, K. (2022) Assimilation and Jean Piaget's adaptation process, Very well Mind. Very well Mind. Available a</a:t>
            </a:r>
            <a:r>
              <a:rPr lang="en-GB" sz="1200" i="1" dirty="0">
                <a:latin typeface="Arial"/>
                <a:ea typeface="Segoe UI"/>
                <a:cs typeface="Segoe UI"/>
              </a:rPr>
              <a:t>t: </a:t>
            </a:r>
            <a:r>
              <a:rPr lang="en-GB" sz="1200" i="1" dirty="0">
                <a:solidFill>
                  <a:schemeClr val="tx2"/>
                </a:solidFill>
                <a:latin typeface="Arial"/>
                <a:ea typeface="Segoe UI"/>
                <a:cs typeface="Segoe UI"/>
              </a:rPr>
              <a:t>https://www.verywellmind.com</a:t>
            </a:r>
            <a:endParaRPr lang="en-GB" sz="1200" i="1">
              <a:solidFill>
                <a:schemeClr val="tx2"/>
              </a:solidFill>
              <a:latin typeface="Arial"/>
              <a:ea typeface="Segoe UI"/>
              <a:cs typeface="Arial" panose="020B0604020202020204"/>
            </a:endParaRPr>
          </a:p>
          <a:p>
            <a:r>
              <a:rPr lang="en-GB" sz="1200" i="1" dirty="0">
                <a:solidFill>
                  <a:srgbClr val="000000"/>
                </a:solidFill>
                <a:latin typeface="Arial"/>
                <a:ea typeface="Segoe UI"/>
                <a:cs typeface="Arial"/>
              </a:rPr>
              <a:t>Mcleod, S. (2020) Jean Piaget's theory and stages of cognitive development, Jean Piaget's Theory and Stages of Cognitive Development - </a:t>
            </a:r>
            <a:r>
              <a:rPr lang="en-GB" sz="1200" i="1" dirty="0">
                <a:latin typeface="Arial"/>
                <a:ea typeface="Segoe UI"/>
                <a:cs typeface="Arial"/>
              </a:rPr>
              <a:t>Simply Psychology. Available at: https://www.simplypsychology.org/piaget</a:t>
            </a:r>
            <a:endParaRPr lang="en-GB" sz="1200" i="1">
              <a:ea typeface="+mn-lt"/>
              <a:cs typeface="+mn-lt"/>
            </a:endParaRPr>
          </a:p>
          <a:p>
            <a:r>
              <a:rPr lang="en-GB" sz="1200" i="1" dirty="0">
                <a:solidFill>
                  <a:schemeClr val="tx1">
                    <a:lumMod val="75000"/>
                  </a:schemeClr>
                </a:solidFill>
                <a:latin typeface="Helvetica"/>
                <a:ea typeface="+mn-lt"/>
                <a:cs typeface="Helvetica"/>
              </a:rPr>
              <a:t>Piaget, J</a:t>
            </a:r>
            <a:r>
              <a:rPr lang="en-GB" sz="1200" i="1" dirty="0">
                <a:latin typeface="Helvetica"/>
                <a:ea typeface="+mn-lt"/>
                <a:cs typeface="Helvetica"/>
              </a:rPr>
              <a:t>. (1997). Language and Thought of the Child: Selected Works vol 5 (4th ed.). Routledge.</a:t>
            </a:r>
            <a:endParaRPr lang="en-US" sz="1200" i="1">
              <a:ea typeface="+mn-lt"/>
              <a:cs typeface="+mn-lt"/>
            </a:endParaRPr>
          </a:p>
          <a:p>
            <a:r>
              <a:rPr lang="en-GB" sz="1200" i="1" dirty="0">
                <a:latin typeface="Helvetica"/>
                <a:ea typeface="+mn-lt"/>
                <a:cs typeface="Helvetica"/>
              </a:rPr>
              <a:t>https://doi.org/10.4324/9780203992739</a:t>
            </a:r>
            <a:endParaRPr lang="en-GB" sz="1200" i="1">
              <a:ea typeface="+mn-lt"/>
              <a:cs typeface="+mn-lt"/>
            </a:endParaRPr>
          </a:p>
          <a:p>
            <a:endParaRPr lang="en-GB" sz="1200" i="1" dirty="0">
              <a:solidFill>
                <a:srgbClr val="303030"/>
              </a:solidFill>
              <a:latin typeface="Helvetica"/>
              <a:ea typeface="Segoe UI"/>
              <a:cs typeface="Helvetica"/>
            </a:endParaRPr>
          </a:p>
          <a:p>
            <a:endParaRPr lang="en-GB" i="1" dirty="0">
              <a:solidFill>
                <a:srgbClr val="404040"/>
              </a:solidFill>
              <a:latin typeface="Arial" panose="020B0604020202020204"/>
              <a:cs typeface="Segoe UI"/>
            </a:endParaRPr>
          </a:p>
        </p:txBody>
      </p:sp>
      <p:sp>
        <p:nvSpPr>
          <p:cNvPr id="3" name="TextBox 2">
            <a:extLst>
              <a:ext uri="{FF2B5EF4-FFF2-40B4-BE49-F238E27FC236}">
                <a16:creationId xmlns:a16="http://schemas.microsoft.com/office/drawing/2014/main" id="{770E7DF0-C434-D6F6-BFBD-D4275D070073}"/>
              </a:ext>
            </a:extLst>
          </p:cNvPr>
          <p:cNvSpPr txBox="1"/>
          <p:nvPr/>
        </p:nvSpPr>
        <p:spPr>
          <a:xfrm>
            <a:off x="8936690" y="95250"/>
            <a:ext cx="324746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accent1"/>
                </a:solidFill>
                <a:cs typeface="Arial"/>
              </a:rPr>
              <a:t>Example</a:t>
            </a:r>
          </a:p>
          <a:p>
            <a:r>
              <a:rPr lang="en-GB" dirty="0">
                <a:cs typeface="Arial"/>
              </a:rPr>
              <a:t>When toddler learns the word dog, he or she begins to refer to all four-legged animals as dogs, this is Assimilation. Adults around them will say no that’s not a dog, it's a cat, the schema for dog then gets modified this is called Accommodation.</a:t>
            </a:r>
          </a:p>
        </p:txBody>
      </p:sp>
      <p:sp>
        <p:nvSpPr>
          <p:cNvPr id="29" name="Arrow: Right 28">
            <a:extLst>
              <a:ext uri="{FF2B5EF4-FFF2-40B4-BE49-F238E27FC236}">
                <a16:creationId xmlns:a16="http://schemas.microsoft.com/office/drawing/2014/main" id="{0AABCCB1-91DF-CE5A-3FC4-735B649A02AD}"/>
              </a:ext>
            </a:extLst>
          </p:cNvPr>
          <p:cNvSpPr/>
          <p:nvPr/>
        </p:nvSpPr>
        <p:spPr>
          <a:xfrm>
            <a:off x="6945966" y="1887631"/>
            <a:ext cx="1714499" cy="3137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0141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E957B97-C8D8-3216-2794-BBBCA4FAD69F}"/>
              </a:ext>
            </a:extLst>
          </p:cNvPr>
          <p:cNvSpPr>
            <a:spLocks noGrp="1"/>
          </p:cNvSpPr>
          <p:nvPr>
            <p:ph type="title"/>
          </p:nvPr>
        </p:nvSpPr>
        <p:spPr>
          <a:xfrm>
            <a:off x="838200" y="365126"/>
            <a:ext cx="9829800" cy="1082674"/>
          </a:xfrm>
        </p:spPr>
        <p:txBody>
          <a:bodyPr vert="horz" lIns="91440" tIns="45720" rIns="91440" bIns="45720" rtlCol="0" anchor="b">
            <a:normAutofit/>
          </a:bodyPr>
          <a:lstStyle/>
          <a:p>
            <a:r>
              <a:rPr lang="en-US" b="1" kern="1200"/>
              <a:t>Activities for children in a  creche or nursery ( 0- 2 ) </a:t>
            </a:r>
          </a:p>
          <a:p>
            <a:endParaRPr lang="en-US" kern="1200"/>
          </a:p>
          <a:p>
            <a:endParaRPr lang="en-US" kern="1200"/>
          </a:p>
        </p:txBody>
      </p:sp>
      <p:sp>
        <p:nvSpPr>
          <p:cNvPr id="2" name="TextBox 1">
            <a:extLst>
              <a:ext uri="{FF2B5EF4-FFF2-40B4-BE49-F238E27FC236}">
                <a16:creationId xmlns:a16="http://schemas.microsoft.com/office/drawing/2014/main" id="{9B5B986F-3194-40A7-5475-83D786CE198A}"/>
              </a:ext>
            </a:extLst>
          </p:cNvPr>
          <p:cNvSpPr txBox="1"/>
          <p:nvPr/>
        </p:nvSpPr>
        <p:spPr>
          <a:xfrm>
            <a:off x="6463862" y="2640724"/>
            <a:ext cx="2743200"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15" name="TextBox 4">
            <a:extLst>
              <a:ext uri="{FF2B5EF4-FFF2-40B4-BE49-F238E27FC236}">
                <a16:creationId xmlns:a16="http://schemas.microsoft.com/office/drawing/2014/main" id="{D66C6A39-0F92-9DA7-41F1-612132CE2CA4}"/>
              </a:ext>
            </a:extLst>
          </p:cNvPr>
          <p:cNvGraphicFramePr/>
          <p:nvPr>
            <p:extLst>
              <p:ext uri="{D42A27DB-BD31-4B8C-83A1-F6EECF244321}">
                <p14:modId xmlns:p14="http://schemas.microsoft.com/office/powerpoint/2010/main" val="4169081901"/>
              </p:ext>
            </p:extLst>
          </p:nvPr>
        </p:nvGraphicFramePr>
        <p:xfrm>
          <a:off x="1524000" y="1828800"/>
          <a:ext cx="9144000" cy="34747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8939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2E5146D-4229-3DEC-E82B-BA0CB78859C6}"/>
              </a:ext>
            </a:extLst>
          </p:cNvPr>
          <p:cNvSpPr>
            <a:spLocks noGrp="1"/>
          </p:cNvSpPr>
          <p:nvPr>
            <p:ph type="title"/>
          </p:nvPr>
        </p:nvSpPr>
        <p:spPr>
          <a:xfrm>
            <a:off x="490818" y="1205567"/>
            <a:ext cx="9829800" cy="1082674"/>
          </a:xfrm>
        </p:spPr>
        <p:txBody>
          <a:bodyPr anchor="b">
            <a:normAutofit/>
          </a:bodyPr>
          <a:lstStyle/>
          <a:p>
            <a:r>
              <a:rPr lang="en-US" sz="3600" b="1"/>
              <a:t>painting</a:t>
            </a:r>
          </a:p>
        </p:txBody>
      </p:sp>
      <p:sp>
        <p:nvSpPr>
          <p:cNvPr id="5" name="TextBox 4">
            <a:extLst>
              <a:ext uri="{FF2B5EF4-FFF2-40B4-BE49-F238E27FC236}">
                <a16:creationId xmlns:a16="http://schemas.microsoft.com/office/drawing/2014/main" id="{31B76D70-4F67-37A6-82EF-92D252F95386}"/>
              </a:ext>
            </a:extLst>
          </p:cNvPr>
          <p:cNvSpPr txBox="1"/>
          <p:nvPr/>
        </p:nvSpPr>
        <p:spPr>
          <a:xfrm>
            <a:off x="2804948" y="1202120"/>
            <a:ext cx="61682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graphicFrame>
        <p:nvGraphicFramePr>
          <p:cNvPr id="19" name="Subtitle 2">
            <a:extLst>
              <a:ext uri="{FF2B5EF4-FFF2-40B4-BE49-F238E27FC236}">
                <a16:creationId xmlns:a16="http://schemas.microsoft.com/office/drawing/2014/main" id="{55E3528A-9A2B-3CD8-21D5-F1DC246A76B2}"/>
              </a:ext>
            </a:extLst>
          </p:cNvPr>
          <p:cNvGraphicFramePr>
            <a:graphicFrameLocks noGrp="1"/>
          </p:cNvGraphicFramePr>
          <p:nvPr>
            <p:ph idx="1"/>
            <p:extLst>
              <p:ext uri="{D42A27DB-BD31-4B8C-83A1-F6EECF244321}">
                <p14:modId xmlns:p14="http://schemas.microsoft.com/office/powerpoint/2010/main" val="2566594863"/>
              </p:ext>
            </p:extLst>
          </p:nvPr>
        </p:nvGraphicFramePr>
        <p:xfrm>
          <a:off x="1814406" y="229081"/>
          <a:ext cx="10837959" cy="46670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9" name="TextBox 138">
            <a:extLst>
              <a:ext uri="{FF2B5EF4-FFF2-40B4-BE49-F238E27FC236}">
                <a16:creationId xmlns:a16="http://schemas.microsoft.com/office/drawing/2014/main" id="{9611CDF2-81AA-D2F7-C2F8-319F31348E08}"/>
              </a:ext>
            </a:extLst>
          </p:cNvPr>
          <p:cNvSpPr txBox="1"/>
          <p:nvPr/>
        </p:nvSpPr>
        <p:spPr>
          <a:xfrm>
            <a:off x="1133781" y="4994020"/>
            <a:ext cx="10190017"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endParaRPr lang="en-GB" i="1" dirty="0">
              <a:ea typeface="+mn-lt"/>
              <a:cs typeface="+mn-lt"/>
            </a:endParaRPr>
          </a:p>
          <a:p>
            <a:pPr lvl="1"/>
            <a:r>
              <a:rPr lang="en-GB" sz="1200" i="1" dirty="0">
                <a:ea typeface="+mn-lt"/>
                <a:cs typeface="+mn-lt"/>
              </a:rPr>
              <a:t>Becki, R. (2022) My First Five Years What is the sensorimotor stage of cognitive development?, Home. Blog. Available at: https://www.mffy.com/blog/the-sensorimotor-stage-of-cognitive-development-explained.</a:t>
            </a:r>
            <a:endParaRPr lang="en-GB" sz="1200" i="1">
              <a:cs typeface="Arial"/>
            </a:endParaRPr>
          </a:p>
          <a:p>
            <a:pPr lvl="1"/>
            <a:r>
              <a:rPr lang="en-GB" sz="1200" i="1" dirty="0">
                <a:ea typeface="+mn-lt"/>
                <a:cs typeface="+mn-lt"/>
              </a:rPr>
              <a:t>Chang, L.-chun, Reifel, R.S. and Lytle, D.E. (2009) Play and educational theory and practice. Westport, CT: Praeger. </a:t>
            </a:r>
          </a:p>
          <a:p>
            <a:pPr marL="742950" lvl="1" indent="-285750">
              <a:buFont typeface="Arial"/>
              <a:buChar char="•"/>
            </a:pPr>
            <a:endParaRPr lang="en-GB" sz="1200" i="1" dirty="0">
              <a:ea typeface="+mn-lt"/>
              <a:cs typeface="+mn-lt"/>
            </a:endParaRPr>
          </a:p>
          <a:p>
            <a:pPr marL="742950" lvl="1" indent="-285750">
              <a:buFont typeface="Arial"/>
              <a:buChar char="•"/>
            </a:pPr>
            <a:endParaRPr lang="en-GB" sz="1200" dirty="0">
              <a:ea typeface="+mn-lt"/>
              <a:cs typeface="+mn-lt"/>
            </a:endParaRPr>
          </a:p>
          <a:p>
            <a:pPr marL="742950" lvl="1" indent="-285750">
              <a:buFont typeface="Arial"/>
              <a:buChar char="•"/>
            </a:pPr>
            <a:endParaRPr lang="en-US" sz="1200" dirty="0">
              <a:ea typeface="+mn-lt"/>
              <a:cs typeface="+mn-lt"/>
            </a:endParaRPr>
          </a:p>
          <a:p>
            <a:pPr marL="742950" lvl="1" indent="-285750">
              <a:buFont typeface="Arial"/>
              <a:buChar char="•"/>
            </a:pPr>
            <a:endParaRPr lang="en-US" sz="1200" dirty="0">
              <a:ea typeface="+mn-lt"/>
              <a:cs typeface="+mn-lt"/>
            </a:endParaRPr>
          </a:p>
          <a:p>
            <a:pPr algn="l"/>
            <a:endParaRPr lang="en-GB" sz="1200" dirty="0">
              <a:cs typeface="Arial"/>
            </a:endParaRPr>
          </a:p>
        </p:txBody>
      </p:sp>
    </p:spTree>
    <p:extLst>
      <p:ext uri="{BB962C8B-B14F-4D97-AF65-F5344CB8AC3E}">
        <p14:creationId xmlns:p14="http://schemas.microsoft.com/office/powerpoint/2010/main" val="1237938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368467A-CC6A-5A7B-3DA0-C460FC4393CD}"/>
              </a:ext>
            </a:extLst>
          </p:cNvPr>
          <p:cNvSpPr>
            <a:spLocks noGrp="1"/>
          </p:cNvSpPr>
          <p:nvPr>
            <p:ph type="title"/>
          </p:nvPr>
        </p:nvSpPr>
        <p:spPr>
          <a:xfrm>
            <a:off x="4031876" y="84979"/>
            <a:ext cx="9829800" cy="1082674"/>
          </a:xfrm>
        </p:spPr>
        <p:txBody>
          <a:bodyPr/>
          <a:lstStyle/>
          <a:p>
            <a:r>
              <a:rPr lang="en-US" b="1">
                <a:cs typeface="Times New Roman"/>
              </a:rPr>
              <a:t>Water Play.</a:t>
            </a:r>
            <a:endParaRPr lang="en-US" b="1"/>
          </a:p>
        </p:txBody>
      </p:sp>
      <p:sp>
        <p:nvSpPr>
          <p:cNvPr id="10" name="Content Placeholder 2">
            <a:extLst>
              <a:ext uri="{FF2B5EF4-FFF2-40B4-BE49-F238E27FC236}">
                <a16:creationId xmlns:a16="http://schemas.microsoft.com/office/drawing/2014/main" id="{9C702F88-09E4-E8C5-CD47-8E1067C72B7D}"/>
              </a:ext>
            </a:extLst>
          </p:cNvPr>
          <p:cNvSpPr>
            <a:spLocks noGrp="1"/>
          </p:cNvSpPr>
          <p:nvPr>
            <p:ph sz="half" idx="1"/>
          </p:nvPr>
        </p:nvSpPr>
        <p:spPr>
          <a:xfrm>
            <a:off x="994484" y="1291561"/>
            <a:ext cx="6707802" cy="2330293"/>
          </a:xfrm>
          <a:solidFill>
            <a:srgbClr val="C00000"/>
          </a:solidFill>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pPr marL="0" indent="0">
              <a:buNone/>
            </a:pPr>
            <a:r>
              <a:rPr lang="en-US" dirty="0">
                <a:solidFill>
                  <a:schemeClr val="bg1"/>
                </a:solidFill>
                <a:cs typeface="Arial"/>
              </a:rPr>
              <a:t>Water play is one of the simplest way a child can engage in sensory activities.</a:t>
            </a:r>
          </a:p>
          <a:p>
            <a:pPr marL="0" indent="0">
              <a:buNone/>
            </a:pPr>
            <a:r>
              <a:rPr lang="en-US" dirty="0">
                <a:solidFill>
                  <a:schemeClr val="bg1"/>
                </a:solidFill>
                <a:cs typeface="Arial"/>
              </a:rPr>
              <a:t>Children can explore different sensations </a:t>
            </a:r>
            <a:r>
              <a:rPr lang="en-US" dirty="0">
                <a:cs typeface="Arial"/>
              </a:rPr>
              <a:t>.</a:t>
            </a:r>
          </a:p>
          <a:p>
            <a:pPr marL="0" indent="0">
              <a:buNone/>
            </a:pPr>
            <a:endParaRPr lang="en-US" dirty="0">
              <a:cs typeface="Arial"/>
            </a:endParaRPr>
          </a:p>
          <a:p>
            <a:pPr marL="0" indent="0">
              <a:buNone/>
            </a:pPr>
            <a:endParaRPr lang="en-US" dirty="0">
              <a:cs typeface="Arial"/>
            </a:endParaRPr>
          </a:p>
          <a:p>
            <a:pPr marL="0" indent="0">
              <a:buNone/>
            </a:pPr>
            <a:endParaRPr lang="en-US" dirty="0">
              <a:cs typeface="Arial"/>
            </a:endParaRPr>
          </a:p>
          <a:p>
            <a:pPr marL="0" indent="0">
              <a:buNone/>
            </a:pPr>
            <a:endParaRPr lang="en-US" dirty="0">
              <a:solidFill>
                <a:srgbClr val="404040"/>
              </a:solidFill>
              <a:ea typeface="+mn-lt"/>
              <a:cs typeface="+mn-lt"/>
            </a:endParaRPr>
          </a:p>
        </p:txBody>
      </p:sp>
      <p:sp>
        <p:nvSpPr>
          <p:cNvPr id="942" name="Content Placeholder 941">
            <a:extLst>
              <a:ext uri="{FF2B5EF4-FFF2-40B4-BE49-F238E27FC236}">
                <a16:creationId xmlns:a16="http://schemas.microsoft.com/office/drawing/2014/main" id="{4BD704DF-0BAD-12F3-AE49-1B300FE2A8C3}"/>
              </a:ext>
            </a:extLst>
          </p:cNvPr>
          <p:cNvSpPr>
            <a:spLocks noGrp="1"/>
          </p:cNvSpPr>
          <p:nvPr>
            <p:ph sz="half" idx="2"/>
          </p:nvPr>
        </p:nvSpPr>
        <p:spPr>
          <a:xfrm>
            <a:off x="7805632" y="1166988"/>
            <a:ext cx="4226727" cy="2950065"/>
          </a:xfrm>
          <a:solidFill>
            <a:srgbClr val="C00000"/>
          </a:solidFill>
        </p:spPr>
        <p:txBody>
          <a:bodyPr vert="horz" lIns="91440" tIns="45720" rIns="91440" bIns="45720" rtlCol="0" anchor="t">
            <a:normAutofit/>
          </a:bodyPr>
          <a:lstStyle/>
          <a:p>
            <a:r>
              <a:rPr lang="en-GB">
                <a:solidFill>
                  <a:schemeClr val="bg1"/>
                </a:solidFill>
                <a:cs typeface="Arial"/>
              </a:rPr>
              <a:t>Cold water</a:t>
            </a:r>
          </a:p>
          <a:p>
            <a:r>
              <a:rPr lang="en-GB">
                <a:solidFill>
                  <a:schemeClr val="bg1"/>
                </a:solidFill>
                <a:cs typeface="Arial"/>
              </a:rPr>
              <a:t>Warm water</a:t>
            </a:r>
          </a:p>
          <a:p>
            <a:r>
              <a:rPr lang="en-GB">
                <a:solidFill>
                  <a:schemeClr val="bg1"/>
                </a:solidFill>
                <a:cs typeface="Arial"/>
              </a:rPr>
              <a:t>Ice water</a:t>
            </a:r>
          </a:p>
          <a:p>
            <a:r>
              <a:rPr lang="en-GB">
                <a:solidFill>
                  <a:schemeClr val="bg1"/>
                </a:solidFill>
                <a:cs typeface="Arial"/>
              </a:rPr>
              <a:t>Measuring</a:t>
            </a:r>
          </a:p>
          <a:p>
            <a:r>
              <a:rPr lang="en-GB">
                <a:solidFill>
                  <a:schemeClr val="bg1"/>
                </a:solidFill>
                <a:cs typeface="Arial"/>
              </a:rPr>
              <a:t>Floating toys</a:t>
            </a:r>
          </a:p>
        </p:txBody>
      </p:sp>
      <p:sp>
        <p:nvSpPr>
          <p:cNvPr id="2" name="TextBox 1">
            <a:extLst>
              <a:ext uri="{FF2B5EF4-FFF2-40B4-BE49-F238E27FC236}">
                <a16:creationId xmlns:a16="http://schemas.microsoft.com/office/drawing/2014/main" id="{0FAAD653-BCFD-03B6-145E-F3CE60C34F22}"/>
              </a:ext>
            </a:extLst>
          </p:cNvPr>
          <p:cNvSpPr txBox="1"/>
          <p:nvPr/>
        </p:nvSpPr>
        <p:spPr>
          <a:xfrm>
            <a:off x="1612034" y="4606400"/>
            <a:ext cx="1080498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i="1" dirty="0">
              <a:solidFill>
                <a:srgbClr val="000000"/>
              </a:solidFill>
              <a:ea typeface="+mn-lt"/>
              <a:cs typeface="+mn-lt"/>
            </a:endParaRPr>
          </a:p>
          <a:p>
            <a:r>
              <a:rPr lang="en-GB" sz="1200" i="1" dirty="0">
                <a:solidFill>
                  <a:srgbClr val="000000"/>
                </a:solidFill>
                <a:ea typeface="+mn-lt"/>
                <a:cs typeface="+mn-lt"/>
              </a:rPr>
              <a:t>Pelly, J. (2020) Sensory play: 20 great activities for your toddler or preschooler, Healthline. Healthline Media. Available at: https://www.healthline.com/health/childrens-health/sensory-play </a:t>
            </a:r>
            <a:endParaRPr lang="en-GB" sz="1200">
              <a:ea typeface="+mn-lt"/>
              <a:cs typeface="+mn-lt"/>
            </a:endParaRPr>
          </a:p>
          <a:p>
            <a:r>
              <a:rPr lang="en-GB" sz="1200" i="1" dirty="0">
                <a:solidFill>
                  <a:srgbClr val="000000"/>
                </a:solidFill>
                <a:ea typeface="+mn-lt"/>
                <a:cs typeface="+mn-lt"/>
              </a:rPr>
              <a:t>Why painting is good for kids (2022) Why Painting Is Good for Kids | Learn | NOTEWORTHY at Officeworks. Available at: https://www.officeworks.com.au/noteworthy/post/why-painting-is-good-for-kids-child-development-benefits.</a:t>
            </a:r>
            <a:endParaRPr lang="en-GB" sz="1200" i="1">
              <a:ea typeface="+mn-lt"/>
              <a:cs typeface="+mn-lt"/>
            </a:endParaRPr>
          </a:p>
          <a:p>
            <a:r>
              <a:rPr lang="en-GB" sz="1200" i="1" dirty="0">
                <a:solidFill>
                  <a:srgbClr val="000000"/>
                </a:solidFill>
                <a:ea typeface="+mn-lt"/>
                <a:cs typeface="+mn-lt"/>
              </a:rPr>
              <a:t>. </a:t>
            </a:r>
            <a:endParaRPr lang="en-GB" sz="1200" i="1" dirty="0">
              <a:ea typeface="+mn-lt"/>
              <a:cs typeface="+mn-lt"/>
            </a:endParaRPr>
          </a:p>
          <a:p>
            <a:pPr algn="l"/>
            <a:endParaRPr lang="en-GB" sz="1200" i="1" dirty="0">
              <a:solidFill>
                <a:srgbClr val="000000"/>
              </a:solidFill>
              <a:cs typeface="Arial"/>
            </a:endParaRPr>
          </a:p>
          <a:p>
            <a:endParaRPr lang="en-GB" sz="1200" i="1" dirty="0">
              <a:cs typeface="Arial"/>
            </a:endParaRPr>
          </a:p>
        </p:txBody>
      </p:sp>
    </p:spTree>
    <p:extLst>
      <p:ext uri="{BB962C8B-B14F-4D97-AF65-F5344CB8AC3E}">
        <p14:creationId xmlns:p14="http://schemas.microsoft.com/office/powerpoint/2010/main" val="2898955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CB7420-C2F1-9EF5-DDBF-D3BA443DCE9E}"/>
              </a:ext>
            </a:extLst>
          </p:cNvPr>
          <p:cNvSpPr>
            <a:spLocks noGrp="1"/>
          </p:cNvSpPr>
          <p:nvPr>
            <p:ph type="title"/>
          </p:nvPr>
        </p:nvSpPr>
        <p:spPr>
          <a:xfrm>
            <a:off x="905727" y="-650487"/>
            <a:ext cx="7315200" cy="1828800"/>
          </a:xfrm>
        </p:spPr>
        <p:txBody>
          <a:bodyPr vert="horz" lIns="91440" tIns="45720" rIns="91440" bIns="45720" rtlCol="0" anchor="b">
            <a:normAutofit/>
          </a:bodyPr>
          <a:lstStyle/>
          <a:p>
            <a:r>
              <a:rPr lang="en-US" b="1" kern="1200">
                <a:latin typeface="+mj-lt"/>
                <a:ea typeface="+mj-ea"/>
                <a:cs typeface="+mj-cs"/>
              </a:rPr>
              <a:t>Summary </a:t>
            </a:r>
          </a:p>
        </p:txBody>
      </p:sp>
      <p:sp>
        <p:nvSpPr>
          <p:cNvPr id="5" name="TextBox 4">
            <a:extLst>
              <a:ext uri="{FF2B5EF4-FFF2-40B4-BE49-F238E27FC236}">
                <a16:creationId xmlns:a16="http://schemas.microsoft.com/office/drawing/2014/main" id="{23CFBE90-0111-403C-3877-AE07EB49D0B6}"/>
              </a:ext>
            </a:extLst>
          </p:cNvPr>
          <p:cNvSpPr txBox="1"/>
          <p:nvPr/>
        </p:nvSpPr>
        <p:spPr>
          <a:xfrm>
            <a:off x="3067825" y="1828800"/>
            <a:ext cx="6528546" cy="2067312"/>
          </a:xfrm>
          <a:prstGeom prst="rect">
            <a:avLst/>
          </a:prstGeom>
        </p:spPr>
        <p:txBody>
          <a:bodyPr vert="horz" lIns="91440" tIns="45720" rIns="91440" bIns="45720" rtlCol="0" anchor="t">
            <a:noAutofit/>
          </a:bodyPr>
          <a:lstStyle/>
          <a:p>
            <a:pPr>
              <a:lnSpc>
                <a:spcPct val="90000"/>
              </a:lnSpc>
              <a:spcBef>
                <a:spcPts val="1200"/>
              </a:spcBef>
            </a:pPr>
            <a:r>
              <a:rPr lang="en-US" kern="1200" dirty="0">
                <a:latin typeface="+mj-lt"/>
                <a:ea typeface="+mn-ea"/>
                <a:cs typeface="+mn-cs"/>
              </a:rPr>
              <a:t>It is evident Piaget theory of cognitive development  helps us understand how play can  develop children knowledge through </a:t>
            </a:r>
            <a:r>
              <a:rPr lang="en-US" kern="1200">
                <a:latin typeface="+mj-lt"/>
                <a:ea typeface="+mn-ea"/>
                <a:cs typeface="+mn-cs"/>
              </a:rPr>
              <a:t>sensory experiences</a:t>
            </a:r>
            <a:r>
              <a:rPr lang="en-GB" kern="1200">
                <a:latin typeface="+mj-lt"/>
                <a:ea typeface="+mn-ea"/>
                <a:cs typeface="+mn-cs"/>
              </a:rPr>
              <a:t>.</a:t>
            </a:r>
          </a:p>
          <a:p>
            <a:pPr>
              <a:lnSpc>
                <a:spcPct val="90000"/>
              </a:lnSpc>
              <a:spcBef>
                <a:spcPts val="1200"/>
              </a:spcBef>
            </a:pPr>
            <a:r>
              <a:rPr lang="en-US" kern="1200">
                <a:latin typeface="+mj-lt"/>
                <a:ea typeface="+mn-ea"/>
                <a:cs typeface="+mn-cs"/>
              </a:rPr>
              <a:t> </a:t>
            </a:r>
            <a:r>
              <a:rPr lang="en-GB" kern="1200">
                <a:latin typeface="+mj-lt"/>
                <a:ea typeface="+mn-ea"/>
                <a:cs typeface="+mn-cs"/>
              </a:rPr>
              <a:t>Infants</a:t>
            </a:r>
            <a:r>
              <a:rPr lang="en-US" kern="1200">
                <a:latin typeface="+mj-lt"/>
                <a:ea typeface="+mn-ea"/>
                <a:cs typeface="+mn-cs"/>
              </a:rPr>
              <a:t> </a:t>
            </a:r>
            <a:r>
              <a:rPr lang="en-US" kern="1200" dirty="0">
                <a:latin typeface="+mj-lt"/>
                <a:ea typeface="+mn-ea"/>
                <a:cs typeface="+mn-cs"/>
              </a:rPr>
              <a:t>and toddlers learn most effectively when exploring their surroundings and making use of their senses. It is clear sensory play is important for young children, it promotes learning, creativity, and language development.</a:t>
            </a:r>
            <a:endParaRPr lang="en-US" kern="1200" dirty="0">
              <a:latin typeface="+mj-lt"/>
              <a:cs typeface="Times New Roman"/>
            </a:endParaRPr>
          </a:p>
        </p:txBody>
      </p:sp>
    </p:spTree>
    <p:extLst>
      <p:ext uri="{BB962C8B-B14F-4D97-AF65-F5344CB8AC3E}">
        <p14:creationId xmlns:p14="http://schemas.microsoft.com/office/powerpoint/2010/main" val="2257910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ildren Friends 16x9">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6" id="{CDF1CE40-D12A-4BBA-8E29-FD301E3A737A}" vid="{E44D8D76-07A2-4151-9426-1A858C999D66}"/>
    </a:ext>
  </a:extLst>
</a:theme>
</file>

<file path=ppt/theme/theme2.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C1D5F340F01F94FA2FD29A5E6DC872E" ma:contentTypeVersion="0" ma:contentTypeDescription="Create a new document." ma:contentTypeScope="" ma:versionID="f583bd66513a361a730282b6a794e352">
  <xsd:schema xmlns:xsd="http://www.w3.org/2001/XMLSchema" xmlns:xs="http://www.w3.org/2001/XMLSchema" xmlns:p="http://schemas.microsoft.com/office/2006/metadata/properties" targetNamespace="http://schemas.microsoft.com/office/2006/metadata/properties" ma:root="true" ma:fieldsID="6841151cf538834e171094e4faaf2d73">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F4DD25-C1C2-46B3-AB30-3E0E2E23E36A}">
  <ds:schemaRefs>
    <ds:schemaRef ds:uri="http://schemas.microsoft.com/sharepoint/v3/contenttype/forms"/>
  </ds:schemaRefs>
</ds:datastoreItem>
</file>

<file path=customXml/itemProps2.xml><?xml version="1.0" encoding="utf-8"?>
<ds:datastoreItem xmlns:ds="http://schemas.openxmlformats.org/officeDocument/2006/customXml" ds:itemID="{CCA48A19-A147-4EA0-8120-5A930CEEB18C}">
  <ds:schemaRefs>
    <ds:schemaRef ds:uri="http://schemas.microsoft.com/office/2006/metadata/properties"/>
    <ds:schemaRef ds:uri="http://www.w3.org/2000/xmlns/"/>
    <ds:schemaRef ds:uri="http://schemas.microsoft.com/office/infopath/2007/PartnerControls"/>
  </ds:schemaRefs>
</ds:datastoreItem>
</file>

<file path=customXml/itemProps3.xml><?xml version="1.0" encoding="utf-8"?>
<ds:datastoreItem xmlns:ds="http://schemas.openxmlformats.org/officeDocument/2006/customXml" ds:itemID="{8920201C-A8DD-4CC4-91AD-21A90B9FEDBD}">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Children Friends 16x9</vt:lpstr>
      <vt:lpstr>Working with children in a social care setting.</vt:lpstr>
      <vt:lpstr>INTRODUCTION</vt:lpstr>
      <vt:lpstr>PowerPoint Presentation</vt:lpstr>
      <vt:lpstr>Activities for children in a  creche or nursery ( 0- 2 )   </vt:lpstr>
      <vt:lpstr>painting</vt:lpstr>
      <vt:lpstr>Water Play.</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
  <cp:lastModifiedBy>Imtiaz Begum (2128130)</cp:lastModifiedBy>
  <cp:revision>426</cp:revision>
  <dcterms:created xsi:type="dcterms:W3CDTF">2023-01-29T15:00:02Z</dcterms:created>
  <dcterms:modified xsi:type="dcterms:W3CDTF">2023-02-16T13:33:36Z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0x0101007C1D5F340F01F94FA2FD29A5E6DC872E</vt:lpwstr>
  </property>
</Properties>
</file>