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4"/>
  </p:sldMasterIdLst>
  <p:sldIdLst>
    <p:sldId id="256" r:id="rId5"/>
    <p:sldId id="260" r:id="rId6"/>
    <p:sldId id="261" r:id="rId7"/>
    <p:sldId id="273" r:id="rId8"/>
    <p:sldId id="275" r:id="rId9"/>
    <p:sldId id="262" r:id="rId10"/>
    <p:sldId id="263" r:id="rId11"/>
    <p:sldId id="264" r:id="rId12"/>
    <p:sldId id="258" r:id="rId13"/>
    <p:sldId id="268" r:id="rId14"/>
    <p:sldId id="269" r:id="rId15"/>
    <p:sldId id="270" r:id="rId16"/>
    <p:sldId id="277" r:id="rId17"/>
    <p:sldId id="272" r:id="rId18"/>
    <p:sldId id="266" r:id="rId19"/>
    <p:sldId id="259"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1A52EF-14B9-1278-9FC6-A63834498ABE}" v="1624" dt="2022-06-20T22:46:57.602"/>
    <p1510:client id="{0ABAB563-649D-67B1-AF9B-01BE4010662C}" v="292" dt="2022-06-17T19:20:35.443"/>
    <p1510:client id="{0FC46EEB-A85E-1189-C507-9C9404F4DA1A}" v="1463" dt="2022-07-03T12:31:23.300"/>
    <p1510:client id="{1A49E576-0393-543C-87EF-7C93F5397471}" v="116" dt="2022-06-17T19:26:59.383"/>
    <p1510:client id="{40F7CA64-08C3-C88A-6B3D-3B0DD4DC7209}" v="930" dt="2022-07-14T11:12:46.767"/>
    <p1510:client id="{60EAACD3-DEDD-9805-228B-F1F5C0AD3A61}" v="1702" dt="2022-07-12T22:30:33.073"/>
    <p1510:client id="{870004ED-970A-A40B-1F43-737AADB51422}" v="41" dt="2022-07-14T11:30:23.578"/>
    <p1510:client id="{89A911F9-0B14-F904-24D4-905F840308BA}" v="33" dt="2022-06-16T17:37:47.627"/>
    <p1510:client id="{8AA09811-C2F8-BEF1-B5AC-5F336FB709F8}" v="490" dt="2022-07-05T15:43:24.428"/>
    <p1510:client id="{96147376-4C84-1C24-6F89-593745E5AD8B}" v="235" dt="2022-06-16T11:24:08.624"/>
    <p1510:client id="{9E5E6A90-67F9-2533-71C5-14EFB05C23DC}" v="1494" dt="2022-06-23T12:02:22.249"/>
    <p1510:client id="{BEE43791-B091-B177-BBD1-851D3808CB5A}" v="307" dt="2022-06-30T22:13:50.441"/>
    <p1510:client id="{C476A36F-99D9-914C-7DDF-002771121417}" v="984" dt="2022-06-17T21:02:37.513"/>
    <p1510:client id="{D121C195-4256-A917-FD87-AB55E717133B}" v="860" dt="2022-06-30T12:01:12.480"/>
    <p1510:client id="{FBFD4B98-F829-3CAB-FF40-542AE1601E41}" v="768" dt="2022-06-23T18:22:25.257"/>
    <p1510:client id="{FD8AD99F-5A4D-57DB-4CDE-A0CC7EB1D8AE}" v="1773" dt="2022-07-07T11:05:12.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8" d="100"/>
          <a:sy n="78" d="100"/>
        </p:scale>
        <p:origin x="216"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ema Parveen (2117189)" userId="S::2117189@student.uwtsd.ac.uk::d45ee26f-ab2e-4b73-ba6d-48269fd1b376" providerId="AD" clId="Web-{D121C195-4256-A917-FD87-AB55E717133B}"/>
    <pc:docChg chg="addSld delSld modSld sldOrd">
      <pc:chgData name="Reema Parveen (2117189)" userId="S::2117189@student.uwtsd.ac.uk::d45ee26f-ab2e-4b73-ba6d-48269fd1b376" providerId="AD" clId="Web-{D121C195-4256-A917-FD87-AB55E717133B}" dt="2022-06-30T12:01:12.480" v="739" actId="1076"/>
      <pc:docMkLst>
        <pc:docMk/>
      </pc:docMkLst>
      <pc:sldChg chg="addSp modSp">
        <pc:chgData name="Reema Parveen (2117189)" userId="S::2117189@student.uwtsd.ac.uk::d45ee26f-ab2e-4b73-ba6d-48269fd1b376" providerId="AD" clId="Web-{D121C195-4256-A917-FD87-AB55E717133B}" dt="2022-06-30T12:01:12.480" v="739" actId="1076"/>
        <pc:sldMkLst>
          <pc:docMk/>
          <pc:sldMk cId="2263421377" sldId="256"/>
        </pc:sldMkLst>
        <pc:spChg chg="mod">
          <ac:chgData name="Reema Parveen (2117189)" userId="S::2117189@student.uwtsd.ac.uk::d45ee26f-ab2e-4b73-ba6d-48269fd1b376" providerId="AD" clId="Web-{D121C195-4256-A917-FD87-AB55E717133B}" dt="2022-06-30T12:01:12.480" v="739" actId="1076"/>
          <ac:spMkLst>
            <pc:docMk/>
            <pc:sldMk cId="2263421377" sldId="256"/>
            <ac:spMk id="2" creationId="{3D1E69F9-4169-8492-A457-E7C69B156DCE}"/>
          </ac:spMkLst>
        </pc:spChg>
        <pc:picChg chg="add mod">
          <ac:chgData name="Reema Parveen (2117189)" userId="S::2117189@student.uwtsd.ac.uk::d45ee26f-ab2e-4b73-ba6d-48269fd1b376" providerId="AD" clId="Web-{D121C195-4256-A917-FD87-AB55E717133B}" dt="2022-06-30T12:01:01.729" v="738" actId="1076"/>
          <ac:picMkLst>
            <pc:docMk/>
            <pc:sldMk cId="2263421377" sldId="256"/>
            <ac:picMk id="3" creationId="{5D361C69-CBA1-B160-2526-36A13CC05BCB}"/>
          </ac:picMkLst>
        </pc:picChg>
      </pc:sldChg>
      <pc:sldChg chg="modSp">
        <pc:chgData name="Reema Parveen (2117189)" userId="S::2117189@student.uwtsd.ac.uk::d45ee26f-ab2e-4b73-ba6d-48269fd1b376" providerId="AD" clId="Web-{D121C195-4256-A917-FD87-AB55E717133B}" dt="2022-06-30T11:39:21.138" v="603" actId="20577"/>
        <pc:sldMkLst>
          <pc:docMk/>
          <pc:sldMk cId="439458323" sldId="259"/>
        </pc:sldMkLst>
        <pc:spChg chg="mod">
          <ac:chgData name="Reema Parveen (2117189)" userId="S::2117189@student.uwtsd.ac.uk::d45ee26f-ab2e-4b73-ba6d-48269fd1b376" providerId="AD" clId="Web-{D121C195-4256-A917-FD87-AB55E717133B}" dt="2022-06-30T11:39:21.138" v="603" actId="20577"/>
          <ac:spMkLst>
            <pc:docMk/>
            <pc:sldMk cId="439458323" sldId="259"/>
            <ac:spMk id="3" creationId="{FDE6B943-3FE7-05E9-5561-20273AE8C49C}"/>
          </ac:spMkLst>
        </pc:spChg>
      </pc:sldChg>
      <pc:sldChg chg="addSp delSp modSp">
        <pc:chgData name="Reema Parveen (2117189)" userId="S::2117189@student.uwtsd.ac.uk::d45ee26f-ab2e-4b73-ba6d-48269fd1b376" providerId="AD" clId="Web-{D121C195-4256-A917-FD87-AB55E717133B}" dt="2022-06-30T10:41:59.016" v="303" actId="20577"/>
        <pc:sldMkLst>
          <pc:docMk/>
          <pc:sldMk cId="1913499285" sldId="261"/>
        </pc:sldMkLst>
        <pc:spChg chg="mod">
          <ac:chgData name="Reema Parveen (2117189)" userId="S::2117189@student.uwtsd.ac.uk::d45ee26f-ab2e-4b73-ba6d-48269fd1b376" providerId="AD" clId="Web-{D121C195-4256-A917-FD87-AB55E717133B}" dt="2022-06-30T10:41:59.016" v="303" actId="20577"/>
          <ac:spMkLst>
            <pc:docMk/>
            <pc:sldMk cId="1913499285" sldId="261"/>
            <ac:spMk id="2" creationId="{E6F5CA3D-EC6A-1B68-C952-7D27789D6B1F}"/>
          </ac:spMkLst>
        </pc:spChg>
        <pc:spChg chg="mod">
          <ac:chgData name="Reema Parveen (2117189)" userId="S::2117189@student.uwtsd.ac.uk::d45ee26f-ab2e-4b73-ba6d-48269fd1b376" providerId="AD" clId="Web-{D121C195-4256-A917-FD87-AB55E717133B}" dt="2022-06-30T10:38:44.620" v="277" actId="14100"/>
          <ac:spMkLst>
            <pc:docMk/>
            <pc:sldMk cId="1913499285" sldId="261"/>
            <ac:spMk id="3" creationId="{BCCBA498-FFCC-744A-E8A3-1452EEDBD59B}"/>
          </ac:spMkLst>
        </pc:spChg>
        <pc:spChg chg="add mod">
          <ac:chgData name="Reema Parveen (2117189)" userId="S::2117189@student.uwtsd.ac.uk::d45ee26f-ab2e-4b73-ba6d-48269fd1b376" providerId="AD" clId="Web-{D121C195-4256-A917-FD87-AB55E717133B}" dt="2022-06-30T10:38:30.026" v="274" actId="14100"/>
          <ac:spMkLst>
            <pc:docMk/>
            <pc:sldMk cId="1913499285" sldId="261"/>
            <ac:spMk id="4" creationId="{7DCC2FB6-0858-B0D6-EC24-F7D34845B05E}"/>
          </ac:spMkLst>
        </pc:spChg>
        <pc:spChg chg="add del">
          <ac:chgData name="Reema Parveen (2117189)" userId="S::2117189@student.uwtsd.ac.uk::d45ee26f-ab2e-4b73-ba6d-48269fd1b376" providerId="AD" clId="Web-{D121C195-4256-A917-FD87-AB55E717133B}" dt="2022-06-30T10:38:38.839" v="276"/>
          <ac:spMkLst>
            <pc:docMk/>
            <pc:sldMk cId="1913499285" sldId="261"/>
            <ac:spMk id="5" creationId="{518627AA-6FE0-7700-2C1E-1104F1DAE4EE}"/>
          </ac:spMkLst>
        </pc:spChg>
      </pc:sldChg>
      <pc:sldChg chg="modSp">
        <pc:chgData name="Reema Parveen (2117189)" userId="S::2117189@student.uwtsd.ac.uk::d45ee26f-ab2e-4b73-ba6d-48269fd1b376" providerId="AD" clId="Web-{D121C195-4256-A917-FD87-AB55E717133B}" dt="2022-06-30T11:57:29.830" v="729" actId="20577"/>
        <pc:sldMkLst>
          <pc:docMk/>
          <pc:sldMk cId="1143160872" sldId="263"/>
        </pc:sldMkLst>
        <pc:spChg chg="mod">
          <ac:chgData name="Reema Parveen (2117189)" userId="S::2117189@student.uwtsd.ac.uk::d45ee26f-ab2e-4b73-ba6d-48269fd1b376" providerId="AD" clId="Web-{D121C195-4256-A917-FD87-AB55E717133B}" dt="2022-06-30T11:57:29.830" v="729" actId="20577"/>
          <ac:spMkLst>
            <pc:docMk/>
            <pc:sldMk cId="1143160872" sldId="263"/>
            <ac:spMk id="3" creationId="{6229732A-1197-BFD2-25DB-BBA2726CF6A1}"/>
          </ac:spMkLst>
        </pc:spChg>
      </pc:sldChg>
      <pc:sldChg chg="ord">
        <pc:chgData name="Reema Parveen (2117189)" userId="S::2117189@student.uwtsd.ac.uk::d45ee26f-ab2e-4b73-ba6d-48269fd1b376" providerId="AD" clId="Web-{D121C195-4256-A917-FD87-AB55E717133B}" dt="2022-06-30T10:55:21.649" v="382"/>
        <pc:sldMkLst>
          <pc:docMk/>
          <pc:sldMk cId="2090199744" sldId="269"/>
        </pc:sldMkLst>
      </pc:sldChg>
      <pc:sldChg chg="del">
        <pc:chgData name="Reema Parveen (2117189)" userId="S::2117189@student.uwtsd.ac.uk::d45ee26f-ab2e-4b73-ba6d-48269fd1b376" providerId="AD" clId="Web-{D121C195-4256-A917-FD87-AB55E717133B}" dt="2022-06-30T10:44:37.535" v="317"/>
        <pc:sldMkLst>
          <pc:docMk/>
          <pc:sldMk cId="2914947924" sldId="271"/>
        </pc:sldMkLst>
      </pc:sldChg>
      <pc:sldChg chg="addSp delSp modSp">
        <pc:chgData name="Reema Parveen (2117189)" userId="S::2117189@student.uwtsd.ac.uk::d45ee26f-ab2e-4b73-ba6d-48269fd1b376" providerId="AD" clId="Web-{D121C195-4256-A917-FD87-AB55E717133B}" dt="2022-06-30T11:46:48.419" v="674" actId="1076"/>
        <pc:sldMkLst>
          <pc:docMk/>
          <pc:sldMk cId="2865134411" sldId="273"/>
        </pc:sldMkLst>
        <pc:spChg chg="mod">
          <ac:chgData name="Reema Parveen (2117189)" userId="S::2117189@student.uwtsd.ac.uk::d45ee26f-ab2e-4b73-ba6d-48269fd1b376" providerId="AD" clId="Web-{D121C195-4256-A917-FD87-AB55E717133B}" dt="2022-06-30T10:42:10.329" v="305" actId="20577"/>
          <ac:spMkLst>
            <pc:docMk/>
            <pc:sldMk cId="2865134411" sldId="273"/>
            <ac:spMk id="2" creationId="{80C25636-724A-68D4-7428-C3C9624B9309}"/>
          </ac:spMkLst>
        </pc:spChg>
        <pc:spChg chg="mod">
          <ac:chgData name="Reema Parveen (2117189)" userId="S::2117189@student.uwtsd.ac.uk::d45ee26f-ab2e-4b73-ba6d-48269fd1b376" providerId="AD" clId="Web-{D121C195-4256-A917-FD87-AB55E717133B}" dt="2022-06-30T11:46:48.419" v="674" actId="1076"/>
          <ac:spMkLst>
            <pc:docMk/>
            <pc:sldMk cId="2865134411" sldId="273"/>
            <ac:spMk id="3" creationId="{535B9FEE-15D7-96AB-1331-8E681294ABF2}"/>
          </ac:spMkLst>
        </pc:spChg>
        <pc:spChg chg="add mod">
          <ac:chgData name="Reema Parveen (2117189)" userId="S::2117189@student.uwtsd.ac.uk::d45ee26f-ab2e-4b73-ba6d-48269fd1b376" providerId="AD" clId="Web-{D121C195-4256-A917-FD87-AB55E717133B}" dt="2022-06-30T10:43:13.674" v="314" actId="1076"/>
          <ac:spMkLst>
            <pc:docMk/>
            <pc:sldMk cId="2865134411" sldId="273"/>
            <ac:spMk id="4" creationId="{2E7FAFAC-21D6-B397-0060-61693F76AFD2}"/>
          </ac:spMkLst>
        </pc:spChg>
        <pc:spChg chg="add mod">
          <ac:chgData name="Reema Parveen (2117189)" userId="S::2117189@student.uwtsd.ac.uk::d45ee26f-ab2e-4b73-ba6d-48269fd1b376" providerId="AD" clId="Web-{D121C195-4256-A917-FD87-AB55E717133B}" dt="2022-06-30T10:18:43.082" v="206" actId="20577"/>
          <ac:spMkLst>
            <pc:docMk/>
            <pc:sldMk cId="2865134411" sldId="273"/>
            <ac:spMk id="6" creationId="{A6D81437-404C-E4B9-7F3B-A99E9866ED4A}"/>
          </ac:spMkLst>
        </pc:spChg>
        <pc:picChg chg="add del mod modCrop">
          <ac:chgData name="Reema Parveen (2117189)" userId="S::2117189@student.uwtsd.ac.uk::d45ee26f-ab2e-4b73-ba6d-48269fd1b376" providerId="AD" clId="Web-{D121C195-4256-A917-FD87-AB55E717133B}" dt="2022-06-30T10:43:18.190" v="316" actId="1076"/>
          <ac:picMkLst>
            <pc:docMk/>
            <pc:sldMk cId="2865134411" sldId="273"/>
            <ac:picMk id="5" creationId="{B0DDD385-13FA-FBDD-9FE5-2287F7999701}"/>
          </ac:picMkLst>
        </pc:picChg>
      </pc:sldChg>
      <pc:sldChg chg="addSp delSp modSp del mod setBg">
        <pc:chgData name="Reema Parveen (2117189)" userId="S::2117189@student.uwtsd.ac.uk::d45ee26f-ab2e-4b73-ba6d-48269fd1b376" providerId="AD" clId="Web-{D121C195-4256-A917-FD87-AB55E717133B}" dt="2022-06-30T10:50:50.424" v="379"/>
        <pc:sldMkLst>
          <pc:docMk/>
          <pc:sldMk cId="3798659256" sldId="274"/>
        </pc:sldMkLst>
        <pc:spChg chg="mod">
          <ac:chgData name="Reema Parveen (2117189)" userId="S::2117189@student.uwtsd.ac.uk::d45ee26f-ab2e-4b73-ba6d-48269fd1b376" providerId="AD" clId="Web-{D121C195-4256-A917-FD87-AB55E717133B}" dt="2022-06-30T10:42:19.329" v="306" actId="20577"/>
          <ac:spMkLst>
            <pc:docMk/>
            <pc:sldMk cId="3798659256" sldId="274"/>
            <ac:spMk id="2" creationId="{34385C4A-DF8D-CEE2-167A-B2FE0D5D6BAE}"/>
          </ac:spMkLst>
        </pc:spChg>
        <pc:spChg chg="mod">
          <ac:chgData name="Reema Parveen (2117189)" userId="S::2117189@student.uwtsd.ac.uk::d45ee26f-ab2e-4b73-ba6d-48269fd1b376" providerId="AD" clId="Web-{D121C195-4256-A917-FD87-AB55E717133B}" dt="2022-06-30T10:40:27.420" v="301"/>
          <ac:spMkLst>
            <pc:docMk/>
            <pc:sldMk cId="3798659256" sldId="274"/>
            <ac:spMk id="3" creationId="{6657FEA7-4E1F-C54C-6AF2-DC11F890D680}"/>
          </ac:spMkLst>
        </pc:spChg>
        <pc:spChg chg="add del">
          <ac:chgData name="Reema Parveen (2117189)" userId="S::2117189@student.uwtsd.ac.uk::d45ee26f-ab2e-4b73-ba6d-48269fd1b376" providerId="AD" clId="Web-{D121C195-4256-A917-FD87-AB55E717133B}" dt="2022-06-30T10:40:27.420" v="301"/>
          <ac:spMkLst>
            <pc:docMk/>
            <pc:sldMk cId="3798659256" sldId="274"/>
            <ac:spMk id="10" creationId="{A65AC7D1-EAA9-48F5-B509-60A7F50BF703}"/>
          </ac:spMkLst>
        </pc:spChg>
        <pc:spChg chg="add del">
          <ac:chgData name="Reema Parveen (2117189)" userId="S::2117189@student.uwtsd.ac.uk::d45ee26f-ab2e-4b73-ba6d-48269fd1b376" providerId="AD" clId="Web-{D121C195-4256-A917-FD87-AB55E717133B}" dt="2022-06-30T10:40:27.420" v="301"/>
          <ac:spMkLst>
            <pc:docMk/>
            <pc:sldMk cId="3798659256" sldId="274"/>
            <ac:spMk id="12" creationId="{D6320AF9-619A-4175-865B-5663E1AEF4C5}"/>
          </ac:spMkLst>
        </pc:spChg>
        <pc:spChg chg="add del">
          <ac:chgData name="Reema Parveen (2117189)" userId="S::2117189@student.uwtsd.ac.uk::d45ee26f-ab2e-4b73-ba6d-48269fd1b376" providerId="AD" clId="Web-{D121C195-4256-A917-FD87-AB55E717133B}" dt="2022-06-30T10:40:27.420" v="301"/>
          <ac:spMkLst>
            <pc:docMk/>
            <pc:sldMk cId="3798659256" sldId="274"/>
            <ac:spMk id="18" creationId="{7E018740-5C2B-4A41-AC1A-7E68D1EC1954}"/>
          </ac:spMkLst>
        </pc:spChg>
        <pc:spChg chg="add del">
          <ac:chgData name="Reema Parveen (2117189)" userId="S::2117189@student.uwtsd.ac.uk::d45ee26f-ab2e-4b73-ba6d-48269fd1b376" providerId="AD" clId="Web-{D121C195-4256-A917-FD87-AB55E717133B}" dt="2022-06-30T10:40:27.420" v="301"/>
          <ac:spMkLst>
            <pc:docMk/>
            <pc:sldMk cId="3798659256" sldId="274"/>
            <ac:spMk id="20" creationId="{166F75A4-C475-4941-8EE2-B80A06A2C1BB}"/>
          </ac:spMkLst>
        </pc:spChg>
        <pc:spChg chg="add del">
          <ac:chgData name="Reema Parveen (2117189)" userId="S::2117189@student.uwtsd.ac.uk::d45ee26f-ab2e-4b73-ba6d-48269fd1b376" providerId="AD" clId="Web-{D121C195-4256-A917-FD87-AB55E717133B}" dt="2022-06-30T10:40:27.420" v="301"/>
          <ac:spMkLst>
            <pc:docMk/>
            <pc:sldMk cId="3798659256" sldId="274"/>
            <ac:spMk id="22" creationId="{A032553A-72E8-4B0D-8405-FF9771C9AF05}"/>
          </ac:spMkLst>
        </pc:spChg>
        <pc:spChg chg="add del">
          <ac:chgData name="Reema Parveen (2117189)" userId="S::2117189@student.uwtsd.ac.uk::d45ee26f-ab2e-4b73-ba6d-48269fd1b376" providerId="AD" clId="Web-{D121C195-4256-A917-FD87-AB55E717133B}" dt="2022-06-30T10:40:27.420" v="301"/>
          <ac:spMkLst>
            <pc:docMk/>
            <pc:sldMk cId="3798659256" sldId="274"/>
            <ac:spMk id="24" creationId="{765800AC-C3B9-498E-87BC-29FAE4C76B21}"/>
          </ac:spMkLst>
        </pc:spChg>
        <pc:spChg chg="add del">
          <ac:chgData name="Reema Parveen (2117189)" userId="S::2117189@student.uwtsd.ac.uk::d45ee26f-ab2e-4b73-ba6d-48269fd1b376" providerId="AD" clId="Web-{D121C195-4256-A917-FD87-AB55E717133B}" dt="2022-06-30T10:40:27.420" v="301"/>
          <ac:spMkLst>
            <pc:docMk/>
            <pc:sldMk cId="3798659256" sldId="274"/>
            <ac:spMk id="26" creationId="{1F9D6ACB-2FF4-49F9-978A-E0D5327FC635}"/>
          </ac:spMkLst>
        </pc:spChg>
        <pc:spChg chg="add del">
          <ac:chgData name="Reema Parveen (2117189)" userId="S::2117189@student.uwtsd.ac.uk::d45ee26f-ab2e-4b73-ba6d-48269fd1b376" providerId="AD" clId="Web-{D121C195-4256-A917-FD87-AB55E717133B}" dt="2022-06-30T10:40:27.420" v="301"/>
          <ac:spMkLst>
            <pc:docMk/>
            <pc:sldMk cId="3798659256" sldId="274"/>
            <ac:spMk id="28" creationId="{A5EC319D-0FEA-4B95-A3EA-01E35672C95B}"/>
          </ac:spMkLst>
        </pc:spChg>
        <pc:picChg chg="add mod">
          <ac:chgData name="Reema Parveen (2117189)" userId="S::2117189@student.uwtsd.ac.uk::d45ee26f-ab2e-4b73-ba6d-48269fd1b376" providerId="AD" clId="Web-{D121C195-4256-A917-FD87-AB55E717133B}" dt="2022-06-30T10:40:27.420" v="301"/>
          <ac:picMkLst>
            <pc:docMk/>
            <pc:sldMk cId="3798659256" sldId="274"/>
            <ac:picMk id="7" creationId="{5A8A6FB7-2C18-B607-618D-620B41480A1B}"/>
          </ac:picMkLst>
        </pc:picChg>
        <pc:cxnChg chg="add del">
          <ac:chgData name="Reema Parveen (2117189)" userId="S::2117189@student.uwtsd.ac.uk::d45ee26f-ab2e-4b73-ba6d-48269fd1b376" providerId="AD" clId="Web-{D121C195-4256-A917-FD87-AB55E717133B}" dt="2022-06-30T10:40:27.420" v="301"/>
          <ac:cxnSpMkLst>
            <pc:docMk/>
            <pc:sldMk cId="3798659256" sldId="274"/>
            <ac:cxnSpMk id="14" creationId="{063B6EC6-D752-4EE7-908B-F8F19E8C7FEA}"/>
          </ac:cxnSpMkLst>
        </pc:cxnChg>
        <pc:cxnChg chg="add del">
          <ac:chgData name="Reema Parveen (2117189)" userId="S::2117189@student.uwtsd.ac.uk::d45ee26f-ab2e-4b73-ba6d-48269fd1b376" providerId="AD" clId="Web-{D121C195-4256-A917-FD87-AB55E717133B}" dt="2022-06-30T10:40:27.420" v="301"/>
          <ac:cxnSpMkLst>
            <pc:docMk/>
            <pc:sldMk cId="3798659256" sldId="274"/>
            <ac:cxnSpMk id="16" creationId="{EFECD4E8-AD3E-4228-82A2-9461958EA94D}"/>
          </ac:cxnSpMkLst>
        </pc:cxnChg>
      </pc:sldChg>
      <pc:sldChg chg="addSp modSp">
        <pc:chgData name="Reema Parveen (2117189)" userId="S::2117189@student.uwtsd.ac.uk::d45ee26f-ab2e-4b73-ba6d-48269fd1b376" providerId="AD" clId="Web-{D121C195-4256-A917-FD87-AB55E717133B}" dt="2022-06-30T11:58:46.925" v="736" actId="14100"/>
        <pc:sldMkLst>
          <pc:docMk/>
          <pc:sldMk cId="3239642397" sldId="275"/>
        </pc:sldMkLst>
        <pc:spChg chg="mod">
          <ac:chgData name="Reema Parveen (2117189)" userId="S::2117189@student.uwtsd.ac.uk::d45ee26f-ab2e-4b73-ba6d-48269fd1b376" providerId="AD" clId="Web-{D121C195-4256-A917-FD87-AB55E717133B}" dt="2022-06-30T10:51:03.737" v="381" actId="20577"/>
          <ac:spMkLst>
            <pc:docMk/>
            <pc:sldMk cId="3239642397" sldId="275"/>
            <ac:spMk id="2" creationId="{8D853C1E-6464-578F-8E19-C88D1CB3FE10}"/>
          </ac:spMkLst>
        </pc:spChg>
        <pc:spChg chg="mod">
          <ac:chgData name="Reema Parveen (2117189)" userId="S::2117189@student.uwtsd.ac.uk::d45ee26f-ab2e-4b73-ba6d-48269fd1b376" providerId="AD" clId="Web-{D121C195-4256-A917-FD87-AB55E717133B}" dt="2022-06-30T11:58:18.174" v="732" actId="1076"/>
          <ac:spMkLst>
            <pc:docMk/>
            <pc:sldMk cId="3239642397" sldId="275"/>
            <ac:spMk id="3" creationId="{DEE77132-B077-0AF6-58F6-3B2F5A0305BB}"/>
          </ac:spMkLst>
        </pc:spChg>
        <pc:spChg chg="add mod">
          <ac:chgData name="Reema Parveen (2117189)" userId="S::2117189@student.uwtsd.ac.uk::d45ee26f-ab2e-4b73-ba6d-48269fd1b376" providerId="AD" clId="Web-{D121C195-4256-A917-FD87-AB55E717133B}" dt="2022-06-30T10:50:27.580" v="375" actId="20577"/>
          <ac:spMkLst>
            <pc:docMk/>
            <pc:sldMk cId="3239642397" sldId="275"/>
            <ac:spMk id="4" creationId="{43140837-6ED0-6260-F0B8-3A61950008A6}"/>
          </ac:spMkLst>
        </pc:spChg>
        <pc:spChg chg="add mod">
          <ac:chgData name="Reema Parveen (2117189)" userId="S::2117189@student.uwtsd.ac.uk::d45ee26f-ab2e-4b73-ba6d-48269fd1b376" providerId="AD" clId="Web-{D121C195-4256-A917-FD87-AB55E717133B}" dt="2022-06-30T11:58:07.502" v="731" actId="20577"/>
          <ac:spMkLst>
            <pc:docMk/>
            <pc:sldMk cId="3239642397" sldId="275"/>
            <ac:spMk id="6" creationId="{2255DAEC-572D-F08A-83B7-4C45163FCED8}"/>
          </ac:spMkLst>
        </pc:spChg>
        <pc:picChg chg="add mod">
          <ac:chgData name="Reema Parveen (2117189)" userId="S::2117189@student.uwtsd.ac.uk::d45ee26f-ab2e-4b73-ba6d-48269fd1b376" providerId="AD" clId="Web-{D121C195-4256-A917-FD87-AB55E717133B}" dt="2022-06-30T11:58:38.550" v="735" actId="1076"/>
          <ac:picMkLst>
            <pc:docMk/>
            <pc:sldMk cId="3239642397" sldId="275"/>
            <ac:picMk id="8" creationId="{F407FB19-1EA3-724D-13B9-941D197B0A89}"/>
          </ac:picMkLst>
        </pc:picChg>
        <pc:cxnChg chg="add mod">
          <ac:chgData name="Reema Parveen (2117189)" userId="S::2117189@student.uwtsd.ac.uk::d45ee26f-ab2e-4b73-ba6d-48269fd1b376" providerId="AD" clId="Web-{D121C195-4256-A917-FD87-AB55E717133B}" dt="2022-06-30T11:58:46.925" v="736" actId="14100"/>
          <ac:cxnSpMkLst>
            <pc:docMk/>
            <pc:sldMk cId="3239642397" sldId="275"/>
            <ac:cxnSpMk id="5" creationId="{8813185C-6F56-45CB-85FA-52263C11F279}"/>
          </ac:cxnSpMkLst>
        </pc:cxnChg>
      </pc:sldChg>
      <pc:sldChg chg="delSp modSp new">
        <pc:chgData name="Reema Parveen (2117189)" userId="S::2117189@student.uwtsd.ac.uk::d45ee26f-ab2e-4b73-ba6d-48269fd1b376" providerId="AD" clId="Web-{D121C195-4256-A917-FD87-AB55E717133B}" dt="2022-06-30T11:57:38.674" v="730" actId="20577"/>
        <pc:sldMkLst>
          <pc:docMk/>
          <pc:sldMk cId="1316180585" sldId="276"/>
        </pc:sldMkLst>
        <pc:spChg chg="del">
          <ac:chgData name="Reema Parveen (2117189)" userId="S::2117189@student.uwtsd.ac.uk::d45ee26f-ab2e-4b73-ba6d-48269fd1b376" providerId="AD" clId="Web-{D121C195-4256-A917-FD87-AB55E717133B}" dt="2022-06-30T11:55:10.670" v="692"/>
          <ac:spMkLst>
            <pc:docMk/>
            <pc:sldMk cId="1316180585" sldId="276"/>
            <ac:spMk id="2" creationId="{9D165191-D23C-9F90-83C2-07F453D77288}"/>
          </ac:spMkLst>
        </pc:spChg>
        <pc:spChg chg="mod">
          <ac:chgData name="Reema Parveen (2117189)" userId="S::2117189@student.uwtsd.ac.uk::d45ee26f-ab2e-4b73-ba6d-48269fd1b376" providerId="AD" clId="Web-{D121C195-4256-A917-FD87-AB55E717133B}" dt="2022-06-30T11:57:38.674" v="730" actId="20577"/>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FBFD4B98-F829-3CAB-FF40-542AE1601E41}"/>
    <pc:docChg chg="addSld delSld modSld sldOrd addMainMaster delMainMaster">
      <pc:chgData name="Reema Parveen (2117189)" userId="S::2117189@student.uwtsd.ac.uk::d45ee26f-ab2e-4b73-ba6d-48269fd1b376" providerId="AD" clId="Web-{FBFD4B98-F829-3CAB-FF40-542AE1601E41}" dt="2022-06-23T18:22:25.257" v="620" actId="20577"/>
      <pc:docMkLst>
        <pc:docMk/>
      </pc:docMkLst>
      <pc:sldChg chg="addSp delSp modSp mod setBg modClrScheme addAnim setClrOvrMap delDesignElem chgLayout">
        <pc:chgData name="Reema Parveen (2117189)" userId="S::2117189@student.uwtsd.ac.uk::d45ee26f-ab2e-4b73-ba6d-48269fd1b376" providerId="AD" clId="Web-{FBFD4B98-F829-3CAB-FF40-542AE1601E41}" dt="2022-06-23T18:22:25.257" v="620" actId="20577"/>
        <pc:sldMkLst>
          <pc:docMk/>
          <pc:sldMk cId="2263421377" sldId="256"/>
        </pc:sldMkLst>
        <pc:spChg chg="mod ord">
          <ac:chgData name="Reema Parveen (2117189)" userId="S::2117189@student.uwtsd.ac.uk::d45ee26f-ab2e-4b73-ba6d-48269fd1b376" providerId="AD" clId="Web-{FBFD4B98-F829-3CAB-FF40-542AE1601E41}" dt="2022-06-23T18:22:25.257" v="620" actId="20577"/>
          <ac:spMkLst>
            <pc:docMk/>
            <pc:sldMk cId="2263421377" sldId="256"/>
            <ac:spMk id="2" creationId="{3D1E69F9-4169-8492-A457-E7C69B156DCE}"/>
          </ac:spMkLst>
        </pc:spChg>
        <pc:spChg chg="add del">
          <ac:chgData name="Reema Parveen (2117189)" userId="S::2117189@student.uwtsd.ac.uk::d45ee26f-ab2e-4b73-ba6d-48269fd1b376" providerId="AD" clId="Web-{FBFD4B98-F829-3CAB-FF40-542AE1601E41}" dt="2022-06-23T17:18:43.989" v="3"/>
          <ac:spMkLst>
            <pc:docMk/>
            <pc:sldMk cId="2263421377" sldId="256"/>
            <ac:spMk id="4" creationId="{AEFDCDD6-2444-445B-B2A6-41F0C73EF955}"/>
          </ac:spMkLst>
        </pc:spChg>
        <pc:spChg chg="del">
          <ac:chgData name="Reema Parveen (2117189)" userId="S::2117189@student.uwtsd.ac.uk::d45ee26f-ab2e-4b73-ba6d-48269fd1b376" providerId="AD" clId="Web-{FBFD4B98-F829-3CAB-FF40-542AE1601E41}" dt="2022-06-23T17:18:13.176" v="0"/>
          <ac:spMkLst>
            <pc:docMk/>
            <pc:sldMk cId="2263421377" sldId="256"/>
            <ac:spMk id="5" creationId="{9179DE42-5613-4B35-A1E6-6CCBAA13C743}"/>
          </ac:spMkLst>
        </pc:spChg>
        <pc:spChg chg="del">
          <ac:chgData name="Reema Parveen (2117189)" userId="S::2117189@student.uwtsd.ac.uk::d45ee26f-ab2e-4b73-ba6d-48269fd1b376" providerId="AD" clId="Web-{FBFD4B98-F829-3CAB-FF40-542AE1601E41}" dt="2022-06-23T17:18:13.176" v="0"/>
          <ac:spMkLst>
            <pc:docMk/>
            <pc:sldMk cId="2263421377" sldId="256"/>
            <ac:spMk id="9" creationId="{52FB45E9-914E-4471-AC87-E475CD51767D}"/>
          </ac:spMkLst>
        </pc:spChg>
        <pc:spChg chg="del">
          <ac:chgData name="Reema Parveen (2117189)" userId="S::2117189@student.uwtsd.ac.uk::d45ee26f-ab2e-4b73-ba6d-48269fd1b376" providerId="AD" clId="Web-{FBFD4B98-F829-3CAB-FF40-542AE1601E41}" dt="2022-06-23T17:18:13.176" v="0"/>
          <ac:spMkLst>
            <pc:docMk/>
            <pc:sldMk cId="2263421377" sldId="256"/>
            <ac:spMk id="11" creationId="{C310626D-5743-49D4-8F7D-88C4F8F05774}"/>
          </ac:spMkLst>
        </pc:spChg>
        <pc:spChg chg="del">
          <ac:chgData name="Reema Parveen (2117189)" userId="S::2117189@student.uwtsd.ac.uk::d45ee26f-ab2e-4b73-ba6d-48269fd1b376" providerId="AD" clId="Web-{FBFD4B98-F829-3CAB-FF40-542AE1601E41}" dt="2022-06-23T17:18:13.176" v="0"/>
          <ac:spMkLst>
            <pc:docMk/>
            <pc:sldMk cId="2263421377" sldId="256"/>
            <ac:spMk id="13" creationId="{3C195FC1-B568-4C72-9902-34CB35DDD7A1}"/>
          </ac:spMkLst>
        </pc:spChg>
        <pc:spChg chg="del">
          <ac:chgData name="Reema Parveen (2117189)" userId="S::2117189@student.uwtsd.ac.uk::d45ee26f-ab2e-4b73-ba6d-48269fd1b376" providerId="AD" clId="Web-{FBFD4B98-F829-3CAB-FF40-542AE1601E41}" dt="2022-06-23T17:18:13.176" v="0"/>
          <ac:spMkLst>
            <pc:docMk/>
            <pc:sldMk cId="2263421377" sldId="256"/>
            <ac:spMk id="15" creationId="{EF2BDF77-362C-43F0-8CBB-A969EC2AE0C4}"/>
          </ac:spMkLst>
        </pc:spChg>
        <pc:spChg chg="del">
          <ac:chgData name="Reema Parveen (2117189)" userId="S::2117189@student.uwtsd.ac.uk::d45ee26f-ab2e-4b73-ba6d-48269fd1b376" providerId="AD" clId="Web-{FBFD4B98-F829-3CAB-FF40-542AE1601E41}" dt="2022-06-23T17:18:13.176" v="0"/>
          <ac:spMkLst>
            <pc:docMk/>
            <pc:sldMk cId="2263421377" sldId="256"/>
            <ac:spMk id="17" creationId="{4BE96B01-3929-432D-B8C2-ADBCB74C2EF4}"/>
          </ac:spMkLst>
        </pc:spChg>
        <pc:spChg chg="del">
          <ac:chgData name="Reema Parveen (2117189)" userId="S::2117189@student.uwtsd.ac.uk::d45ee26f-ab2e-4b73-ba6d-48269fd1b376" providerId="AD" clId="Web-{FBFD4B98-F829-3CAB-FF40-542AE1601E41}" dt="2022-06-23T17:18:13.176" v="0"/>
          <ac:spMkLst>
            <pc:docMk/>
            <pc:sldMk cId="2263421377" sldId="256"/>
            <ac:spMk id="19" creationId="{2A6FCDE6-CDE2-4C51-B18E-A95CFB679714}"/>
          </ac:spMkLst>
        </pc:spChg>
        <pc:spChg chg="del">
          <ac:chgData name="Reema Parveen (2117189)" userId="S::2117189@student.uwtsd.ac.uk::d45ee26f-ab2e-4b73-ba6d-48269fd1b376" providerId="AD" clId="Web-{FBFD4B98-F829-3CAB-FF40-542AE1601E41}" dt="2022-06-23T17:18:13.176" v="0"/>
          <ac:spMkLst>
            <pc:docMk/>
            <pc:sldMk cId="2263421377" sldId="256"/>
            <ac:spMk id="21" creationId="{9D2E8756-2465-473A-BA2A-2DB1D6224745}"/>
          </ac:spMkLst>
        </pc:spChg>
        <pc:spChg chg="add del">
          <ac:chgData name="Reema Parveen (2117189)" userId="S::2117189@student.uwtsd.ac.uk::d45ee26f-ab2e-4b73-ba6d-48269fd1b376" providerId="AD" clId="Web-{FBFD4B98-F829-3CAB-FF40-542AE1601E41}" dt="2022-06-23T17:18:43.989" v="3"/>
          <ac:spMkLst>
            <pc:docMk/>
            <pc:sldMk cId="2263421377" sldId="256"/>
            <ac:spMk id="23" creationId="{AA927C3B-99B6-4CC8-9B17-E037F8499584}"/>
          </ac:spMkLst>
        </pc:spChg>
        <pc:spChg chg="add del">
          <ac:chgData name="Reema Parveen (2117189)" userId="S::2117189@student.uwtsd.ac.uk::d45ee26f-ab2e-4b73-ba6d-48269fd1b376" providerId="AD" clId="Web-{FBFD4B98-F829-3CAB-FF40-542AE1601E41}" dt="2022-06-23T17:18:43.989" v="3"/>
          <ac:spMkLst>
            <pc:docMk/>
            <pc:sldMk cId="2263421377" sldId="256"/>
            <ac:spMk id="25" creationId="{2EF28772-B422-402E-B5DE-1B9D7D9C46FA}"/>
          </ac:spMkLst>
        </pc:spChg>
        <pc:spChg chg="add del">
          <ac:chgData name="Reema Parveen (2117189)" userId="S::2117189@student.uwtsd.ac.uk::d45ee26f-ab2e-4b73-ba6d-48269fd1b376" providerId="AD" clId="Web-{FBFD4B98-F829-3CAB-FF40-542AE1601E41}" dt="2022-06-23T17:20:20.086" v="22"/>
          <ac:spMkLst>
            <pc:docMk/>
            <pc:sldMk cId="2263421377" sldId="256"/>
            <ac:spMk id="27" creationId="{B66F8A2C-B8CF-4B20-9A73-2ADCF6302755}"/>
          </ac:spMkLst>
        </pc:spChg>
        <pc:spChg chg="add del">
          <ac:chgData name="Reema Parveen (2117189)" userId="S::2117189@student.uwtsd.ac.uk::d45ee26f-ab2e-4b73-ba6d-48269fd1b376" providerId="AD" clId="Web-{FBFD4B98-F829-3CAB-FF40-542AE1601E41}" dt="2022-06-23T17:20:20.086" v="22"/>
          <ac:spMkLst>
            <pc:docMk/>
            <pc:sldMk cId="2263421377" sldId="256"/>
            <ac:spMk id="29" creationId="{180C23B1-7427-4DF4-BFF1-60CD7E93BC5F}"/>
          </ac:spMkLst>
        </pc:spChg>
        <pc:spChg chg="add del">
          <ac:chgData name="Reema Parveen (2117189)" userId="S::2117189@student.uwtsd.ac.uk::d45ee26f-ab2e-4b73-ba6d-48269fd1b376" providerId="AD" clId="Web-{FBFD4B98-F829-3CAB-FF40-542AE1601E41}" dt="2022-06-23T17:20:20.086" v="22"/>
          <ac:spMkLst>
            <pc:docMk/>
            <pc:sldMk cId="2263421377" sldId="256"/>
            <ac:spMk id="30" creationId="{B5DD78E9-DE0D-47AF-A0DB-F475221E3DC7}"/>
          </ac:spMkLst>
        </pc:spChg>
        <pc:spChg chg="add del">
          <ac:chgData name="Reema Parveen (2117189)" userId="S::2117189@student.uwtsd.ac.uk::d45ee26f-ab2e-4b73-ba6d-48269fd1b376" providerId="AD" clId="Web-{FBFD4B98-F829-3CAB-FF40-542AE1601E41}" dt="2022-06-23T17:20:20.086" v="22"/>
          <ac:spMkLst>
            <pc:docMk/>
            <pc:sldMk cId="2263421377" sldId="256"/>
            <ac:spMk id="31" creationId="{A118D329-2010-4A15-B57C-429FFAE35B11}"/>
          </ac:spMkLst>
        </pc:spChg>
        <pc:spChg chg="add del">
          <ac:chgData name="Reema Parveen (2117189)" userId="S::2117189@student.uwtsd.ac.uk::d45ee26f-ab2e-4b73-ba6d-48269fd1b376" providerId="AD" clId="Web-{FBFD4B98-F829-3CAB-FF40-542AE1601E41}" dt="2022-06-23T17:21:48.792" v="28"/>
          <ac:spMkLst>
            <pc:docMk/>
            <pc:sldMk cId="2263421377" sldId="256"/>
            <ac:spMk id="33" creationId="{AEFDCDD6-2444-445B-B2A6-41F0C73EF955}"/>
          </ac:spMkLst>
        </pc:spChg>
        <pc:spChg chg="add del">
          <ac:chgData name="Reema Parveen (2117189)" userId="S::2117189@student.uwtsd.ac.uk::d45ee26f-ab2e-4b73-ba6d-48269fd1b376" providerId="AD" clId="Web-{FBFD4B98-F829-3CAB-FF40-542AE1601E41}" dt="2022-06-23T17:21:48.792" v="28"/>
          <ac:spMkLst>
            <pc:docMk/>
            <pc:sldMk cId="2263421377" sldId="256"/>
            <ac:spMk id="34" creationId="{AA927C3B-99B6-4CC8-9B17-E037F8499584}"/>
          </ac:spMkLst>
        </pc:spChg>
        <pc:spChg chg="add del">
          <ac:chgData name="Reema Parveen (2117189)" userId="S::2117189@student.uwtsd.ac.uk::d45ee26f-ab2e-4b73-ba6d-48269fd1b376" providerId="AD" clId="Web-{FBFD4B98-F829-3CAB-FF40-542AE1601E41}" dt="2022-06-23T17:21:48.792" v="28"/>
          <ac:spMkLst>
            <pc:docMk/>
            <pc:sldMk cId="2263421377" sldId="256"/>
            <ac:spMk id="35" creationId="{2EF28772-B422-402E-B5DE-1B9D7D9C46FA}"/>
          </ac:spMkLst>
        </pc:spChg>
        <pc:spChg chg="add del">
          <ac:chgData name="Reema Parveen (2117189)" userId="S::2117189@student.uwtsd.ac.uk::d45ee26f-ab2e-4b73-ba6d-48269fd1b376" providerId="AD" clId="Web-{FBFD4B98-F829-3CAB-FF40-542AE1601E41}" dt="2022-06-23T17:24:13.282" v="51"/>
          <ac:spMkLst>
            <pc:docMk/>
            <pc:sldMk cId="2263421377" sldId="256"/>
            <ac:spMk id="36" creationId="{6995F625-BE4F-4433-8290-5DF0E8589F50}"/>
          </ac:spMkLst>
        </pc:spChg>
        <pc:spChg chg="add del">
          <ac:chgData name="Reema Parveen (2117189)" userId="S::2117189@student.uwtsd.ac.uk::d45ee26f-ab2e-4b73-ba6d-48269fd1b376" providerId="AD" clId="Web-{FBFD4B98-F829-3CAB-FF40-542AE1601E41}" dt="2022-06-23T17:24:13.282" v="51"/>
          <ac:spMkLst>
            <pc:docMk/>
            <pc:sldMk cId="2263421377" sldId="256"/>
            <ac:spMk id="37" creationId="{80102662-1FA4-4C7A-B144-19699DF43508}"/>
          </ac:spMkLst>
        </pc:spChg>
        <pc:spChg chg="add del">
          <ac:chgData name="Reema Parveen (2117189)" userId="S::2117189@student.uwtsd.ac.uk::d45ee26f-ab2e-4b73-ba6d-48269fd1b376" providerId="AD" clId="Web-{FBFD4B98-F829-3CAB-FF40-542AE1601E41}" dt="2022-06-23T17:24:13.282" v="51"/>
          <ac:spMkLst>
            <pc:docMk/>
            <pc:sldMk cId="2263421377" sldId="256"/>
            <ac:spMk id="38" creationId="{655E224A-5F26-423E-949C-07A720F39A44}"/>
          </ac:spMkLst>
        </pc:spChg>
        <pc:spChg chg="add del">
          <ac:chgData name="Reema Parveen (2117189)" userId="S::2117189@student.uwtsd.ac.uk::d45ee26f-ab2e-4b73-ba6d-48269fd1b376" providerId="AD" clId="Web-{FBFD4B98-F829-3CAB-FF40-542AE1601E41}" dt="2022-06-23T17:24:13.282" v="51"/>
          <ac:spMkLst>
            <pc:docMk/>
            <pc:sldMk cId="2263421377" sldId="256"/>
            <ac:spMk id="39" creationId="{A6F1DA18-4CA4-40CF-9ACA-105D8373B672}"/>
          </ac:spMkLst>
        </pc:spChg>
        <pc:spChg chg="add del">
          <ac:chgData name="Reema Parveen (2117189)" userId="S::2117189@student.uwtsd.ac.uk::d45ee26f-ab2e-4b73-ba6d-48269fd1b376" providerId="AD" clId="Web-{FBFD4B98-F829-3CAB-FF40-542AE1601E41}" dt="2022-06-23T17:24:13.282" v="51"/>
          <ac:spMkLst>
            <pc:docMk/>
            <pc:sldMk cId="2263421377" sldId="256"/>
            <ac:spMk id="40" creationId="{7C6D1B74-744B-4231-97DB-86B4C9C5E2D3}"/>
          </ac:spMkLst>
        </pc:spChg>
        <pc:spChg chg="add del">
          <ac:chgData name="Reema Parveen (2117189)" userId="S::2117189@student.uwtsd.ac.uk::d45ee26f-ab2e-4b73-ba6d-48269fd1b376" providerId="AD" clId="Web-{FBFD4B98-F829-3CAB-FF40-542AE1601E41}" dt="2022-06-23T17:36:13.493" v="53"/>
          <ac:spMkLst>
            <pc:docMk/>
            <pc:sldMk cId="2263421377" sldId="256"/>
            <ac:spMk id="45" creationId="{B66F8A2C-B8CF-4B20-9A73-2ADCF6302755}"/>
          </ac:spMkLst>
        </pc:spChg>
        <pc:spChg chg="add del">
          <ac:chgData name="Reema Parveen (2117189)" userId="S::2117189@student.uwtsd.ac.uk::d45ee26f-ab2e-4b73-ba6d-48269fd1b376" providerId="AD" clId="Web-{FBFD4B98-F829-3CAB-FF40-542AE1601E41}" dt="2022-06-23T17:36:13.493" v="53"/>
          <ac:spMkLst>
            <pc:docMk/>
            <pc:sldMk cId="2263421377" sldId="256"/>
            <ac:spMk id="46" creationId="{180C23B1-7427-4DF4-BFF1-60CD7E93BC5F}"/>
          </ac:spMkLst>
        </pc:spChg>
        <pc:spChg chg="add del">
          <ac:chgData name="Reema Parveen (2117189)" userId="S::2117189@student.uwtsd.ac.uk::d45ee26f-ab2e-4b73-ba6d-48269fd1b376" providerId="AD" clId="Web-{FBFD4B98-F829-3CAB-FF40-542AE1601E41}" dt="2022-06-23T17:36:13.493" v="53"/>
          <ac:spMkLst>
            <pc:docMk/>
            <pc:sldMk cId="2263421377" sldId="256"/>
            <ac:spMk id="47" creationId="{B5DD78E9-DE0D-47AF-A0DB-F475221E3DC7}"/>
          </ac:spMkLst>
        </pc:spChg>
        <pc:spChg chg="add del">
          <ac:chgData name="Reema Parveen (2117189)" userId="S::2117189@student.uwtsd.ac.uk::d45ee26f-ab2e-4b73-ba6d-48269fd1b376" providerId="AD" clId="Web-{FBFD4B98-F829-3CAB-FF40-542AE1601E41}" dt="2022-06-23T17:36:13.493" v="53"/>
          <ac:spMkLst>
            <pc:docMk/>
            <pc:sldMk cId="2263421377" sldId="256"/>
            <ac:spMk id="48" creationId="{A118D329-2010-4A15-B57C-429FFAE35B11}"/>
          </ac:spMkLst>
        </pc:spChg>
        <pc:cxnChg chg="del">
          <ac:chgData name="Reema Parveen (2117189)" userId="S::2117189@student.uwtsd.ac.uk::d45ee26f-ab2e-4b73-ba6d-48269fd1b376" providerId="AD" clId="Web-{FBFD4B98-F829-3CAB-FF40-542AE1601E41}" dt="2022-06-23T17:18:13.176" v="0"/>
          <ac:cxnSpMkLst>
            <pc:docMk/>
            <pc:sldMk cId="2263421377" sldId="256"/>
            <ac:cxnSpMk id="6" creationId="{EB898B32-3891-4C3A-8F58-C5969D2E9033}"/>
          </ac:cxnSpMkLst>
        </pc:cxnChg>
        <pc:cxnChg chg="del">
          <ac:chgData name="Reema Parveen (2117189)" userId="S::2117189@student.uwtsd.ac.uk::d45ee26f-ab2e-4b73-ba6d-48269fd1b376" providerId="AD" clId="Web-{FBFD4B98-F829-3CAB-FF40-542AE1601E41}" dt="2022-06-23T17:18:13.176" v="0"/>
          <ac:cxnSpMkLst>
            <pc:docMk/>
            <pc:sldMk cId="2263421377" sldId="256"/>
            <ac:cxnSpMk id="7" creationId="{4AE4806D-B8F9-4679-A68A-9BD21C01A301}"/>
          </ac:cxnSpMkLst>
        </pc:cxnChg>
        <pc:cxnChg chg="add del">
          <ac:chgData name="Reema Parveen (2117189)" userId="S::2117189@student.uwtsd.ac.uk::d45ee26f-ab2e-4b73-ba6d-48269fd1b376" providerId="AD" clId="Web-{FBFD4B98-F829-3CAB-FF40-542AE1601E41}" dt="2022-06-23T17:20:20.086" v="22"/>
          <ac:cxnSpMkLst>
            <pc:docMk/>
            <pc:sldMk cId="2263421377" sldId="256"/>
            <ac:cxnSpMk id="32" creationId="{994262BC-EE98-4BD6-82DB-4955E8DCC290}"/>
          </ac:cxnSpMkLst>
        </pc:cxnChg>
        <pc:cxnChg chg="add del">
          <ac:chgData name="Reema Parveen (2117189)" userId="S::2117189@student.uwtsd.ac.uk::d45ee26f-ab2e-4b73-ba6d-48269fd1b376" providerId="AD" clId="Web-{FBFD4B98-F829-3CAB-FF40-542AE1601E41}" dt="2022-06-23T17:24:13.282" v="51"/>
          <ac:cxnSpMkLst>
            <pc:docMk/>
            <pc:sldMk cId="2263421377" sldId="256"/>
            <ac:cxnSpMk id="41" creationId="{ABC98C72-9EDD-4426-B45A-84E06A7CD22F}"/>
          </ac:cxnSpMkLst>
        </pc:cxnChg>
        <pc:cxnChg chg="add del">
          <ac:chgData name="Reema Parveen (2117189)" userId="S::2117189@student.uwtsd.ac.uk::d45ee26f-ab2e-4b73-ba6d-48269fd1b376" providerId="AD" clId="Web-{FBFD4B98-F829-3CAB-FF40-542AE1601E41}" dt="2022-06-23T17:24:13.282" v="51"/>
          <ac:cxnSpMkLst>
            <pc:docMk/>
            <pc:sldMk cId="2263421377" sldId="256"/>
            <ac:cxnSpMk id="42" creationId="{44887186-EE44-4AD3-BEFE-3478B4537191}"/>
          </ac:cxnSpMkLst>
        </pc:cxnChg>
        <pc:cxnChg chg="add del">
          <ac:chgData name="Reema Parveen (2117189)" userId="S::2117189@student.uwtsd.ac.uk::d45ee26f-ab2e-4b73-ba6d-48269fd1b376" providerId="AD" clId="Web-{FBFD4B98-F829-3CAB-FF40-542AE1601E41}" dt="2022-06-23T17:24:13.282" v="51"/>
          <ac:cxnSpMkLst>
            <pc:docMk/>
            <pc:sldMk cId="2263421377" sldId="256"/>
            <ac:cxnSpMk id="43" creationId="{58EECC4E-F1C0-4C09-A7FD-4D623DACCC4F}"/>
          </ac:cxnSpMkLst>
        </pc:cxnChg>
        <pc:cxnChg chg="add del">
          <ac:chgData name="Reema Parveen (2117189)" userId="S::2117189@student.uwtsd.ac.uk::d45ee26f-ab2e-4b73-ba6d-48269fd1b376" providerId="AD" clId="Web-{FBFD4B98-F829-3CAB-FF40-542AE1601E41}" dt="2022-06-23T17:36:13.493" v="53"/>
          <ac:cxnSpMkLst>
            <pc:docMk/>
            <pc:sldMk cId="2263421377" sldId="256"/>
            <ac:cxnSpMk id="49" creationId="{994262BC-EE98-4BD6-82DB-4955E8DCC290}"/>
          </ac:cxnSpMkLst>
        </pc:cxnChg>
      </pc:sldChg>
      <pc:sldChg chg="modSp del mod modClrScheme chgLayout">
        <pc:chgData name="Reema Parveen (2117189)" userId="S::2117189@student.uwtsd.ac.uk::d45ee26f-ab2e-4b73-ba6d-48269fd1b376" providerId="AD" clId="Web-{FBFD4B98-F829-3CAB-FF40-542AE1601E41}" dt="2022-06-23T18:18:40.875" v="603"/>
        <pc:sldMkLst>
          <pc:docMk/>
          <pc:sldMk cId="1567788653" sldId="257"/>
        </pc:sldMkLst>
        <pc:spChg chg="mod ord">
          <ac:chgData name="Reema Parveen (2117189)" userId="S::2117189@student.uwtsd.ac.uk::d45ee26f-ab2e-4b73-ba6d-48269fd1b376" providerId="AD" clId="Web-{FBFD4B98-F829-3CAB-FF40-542AE1601E41}" dt="2022-06-23T18:18:39.015" v="602" actId="20577"/>
          <ac:spMkLst>
            <pc:docMk/>
            <pc:sldMk cId="1567788653" sldId="257"/>
            <ac:spMk id="3" creationId="{AFC0CC3F-2576-436D-2683-5A87575FB4AD}"/>
          </ac:spMkLst>
        </pc:spChg>
      </pc:sldChg>
      <pc:sldChg chg="mod modClrScheme chgLayout">
        <pc:chgData name="Reema Parveen (2117189)" userId="S::2117189@student.uwtsd.ac.uk::d45ee26f-ab2e-4b73-ba6d-48269fd1b376" providerId="AD" clId="Web-{FBFD4B98-F829-3CAB-FF40-542AE1601E41}" dt="2022-06-23T17:36:19.165" v="54"/>
        <pc:sldMkLst>
          <pc:docMk/>
          <pc:sldMk cId="3646337042" sldId="258"/>
        </pc:sldMkLst>
      </pc:sldChg>
      <pc:sldChg chg="mod modClrScheme chgLayout">
        <pc:chgData name="Reema Parveen (2117189)" userId="S::2117189@student.uwtsd.ac.uk::d45ee26f-ab2e-4b73-ba6d-48269fd1b376" providerId="AD" clId="Web-{FBFD4B98-F829-3CAB-FF40-542AE1601E41}" dt="2022-06-23T17:36:19.165" v="54"/>
        <pc:sldMkLst>
          <pc:docMk/>
          <pc:sldMk cId="439458323" sldId="259"/>
        </pc:sldMkLst>
      </pc:sldChg>
      <pc:sldChg chg="mod modClrScheme chgLayout">
        <pc:chgData name="Reema Parveen (2117189)" userId="S::2117189@student.uwtsd.ac.uk::d45ee26f-ab2e-4b73-ba6d-48269fd1b376" providerId="AD" clId="Web-{FBFD4B98-F829-3CAB-FF40-542AE1601E41}" dt="2022-06-23T17:36:19.165" v="54"/>
        <pc:sldMkLst>
          <pc:docMk/>
          <pc:sldMk cId="1072814095" sldId="260"/>
        </pc:sldMkLst>
      </pc:sldChg>
      <pc:sldChg chg="modSp mod modClrScheme chgLayout">
        <pc:chgData name="Reema Parveen (2117189)" userId="S::2117189@student.uwtsd.ac.uk::d45ee26f-ab2e-4b73-ba6d-48269fd1b376" providerId="AD" clId="Web-{FBFD4B98-F829-3CAB-FF40-542AE1601E41}" dt="2022-06-23T17:37:08.791" v="58" actId="20577"/>
        <pc:sldMkLst>
          <pc:docMk/>
          <pc:sldMk cId="1913499285" sldId="261"/>
        </pc:sldMkLst>
        <pc:spChg chg="mod ord">
          <ac:chgData name="Reema Parveen (2117189)" userId="S::2117189@student.uwtsd.ac.uk::d45ee26f-ab2e-4b73-ba6d-48269fd1b376" providerId="AD" clId="Web-{FBFD4B98-F829-3CAB-FF40-542AE1601E41}" dt="2022-06-23T17:36:19.165" v="54"/>
          <ac:spMkLst>
            <pc:docMk/>
            <pc:sldMk cId="1913499285" sldId="261"/>
            <ac:spMk id="2" creationId="{E6F5CA3D-EC6A-1B68-C952-7D27789D6B1F}"/>
          </ac:spMkLst>
        </pc:spChg>
        <pc:spChg chg="mod ord">
          <ac:chgData name="Reema Parveen (2117189)" userId="S::2117189@student.uwtsd.ac.uk::d45ee26f-ab2e-4b73-ba6d-48269fd1b376" providerId="AD" clId="Web-{FBFD4B98-F829-3CAB-FF40-542AE1601E41}" dt="2022-06-23T17:37:08.791" v="58" actId="20577"/>
          <ac:spMkLst>
            <pc:docMk/>
            <pc:sldMk cId="1913499285" sldId="261"/>
            <ac:spMk id="3" creationId="{BCCBA498-FFCC-744A-E8A3-1452EEDBD59B}"/>
          </ac:spMkLst>
        </pc:spChg>
      </pc:sldChg>
      <pc:sldChg chg="modSp mod modClrScheme chgLayout">
        <pc:chgData name="Reema Parveen (2117189)" userId="S::2117189@student.uwtsd.ac.uk::d45ee26f-ab2e-4b73-ba6d-48269fd1b376" providerId="AD" clId="Web-{FBFD4B98-F829-3CAB-FF40-542AE1601E41}" dt="2022-06-23T17:36:19.165" v="54"/>
        <pc:sldMkLst>
          <pc:docMk/>
          <pc:sldMk cId="1121152583" sldId="262"/>
        </pc:sldMkLst>
        <pc:spChg chg="mod ord">
          <ac:chgData name="Reema Parveen (2117189)" userId="S::2117189@student.uwtsd.ac.uk::d45ee26f-ab2e-4b73-ba6d-48269fd1b376" providerId="AD" clId="Web-{FBFD4B98-F829-3CAB-FF40-542AE1601E41}" dt="2022-06-23T17:36:19.165" v="54"/>
          <ac:spMkLst>
            <pc:docMk/>
            <pc:sldMk cId="1121152583" sldId="262"/>
            <ac:spMk id="2" creationId="{75598763-882E-2FCC-FE94-5A9F94B703CA}"/>
          </ac:spMkLst>
        </pc:spChg>
        <pc:spChg chg="mod ord">
          <ac:chgData name="Reema Parveen (2117189)" userId="S::2117189@student.uwtsd.ac.uk::d45ee26f-ab2e-4b73-ba6d-48269fd1b376" providerId="AD" clId="Web-{FBFD4B98-F829-3CAB-FF40-542AE1601E41}" dt="2022-06-23T17:36:19.165" v="54"/>
          <ac:spMkLst>
            <pc:docMk/>
            <pc:sldMk cId="1121152583" sldId="262"/>
            <ac:spMk id="3" creationId="{279F5A5A-B8B7-DE5C-E643-25F45D9CA987}"/>
          </ac:spMkLst>
        </pc:spChg>
      </pc:sldChg>
      <pc:sldChg chg="modSp mod modClrScheme chgLayout">
        <pc:chgData name="Reema Parveen (2117189)" userId="S::2117189@student.uwtsd.ac.uk::d45ee26f-ab2e-4b73-ba6d-48269fd1b376" providerId="AD" clId="Web-{FBFD4B98-F829-3CAB-FF40-542AE1601E41}" dt="2022-06-23T17:53:40.419" v="358" actId="20577"/>
        <pc:sldMkLst>
          <pc:docMk/>
          <pc:sldMk cId="1143160872" sldId="263"/>
        </pc:sldMkLst>
        <pc:spChg chg="mod ord">
          <ac:chgData name="Reema Parveen (2117189)" userId="S::2117189@student.uwtsd.ac.uk::d45ee26f-ab2e-4b73-ba6d-48269fd1b376" providerId="AD" clId="Web-{FBFD4B98-F829-3CAB-FF40-542AE1601E41}" dt="2022-06-23T17:53:40.419" v="358" actId="20577"/>
          <ac:spMkLst>
            <pc:docMk/>
            <pc:sldMk cId="1143160872" sldId="263"/>
            <ac:spMk id="3" creationId="{6229732A-1197-BFD2-25DB-BBA2726CF6A1}"/>
          </ac:spMkLst>
        </pc:spChg>
      </pc:sldChg>
      <pc:sldChg chg="modSp mod modClrScheme chgLayout">
        <pc:chgData name="Reema Parveen (2117189)" userId="S::2117189@student.uwtsd.ac.uk::d45ee26f-ab2e-4b73-ba6d-48269fd1b376" providerId="AD" clId="Web-{FBFD4B98-F829-3CAB-FF40-542AE1601E41}" dt="2022-06-23T17:56:05.409" v="375" actId="20577"/>
        <pc:sldMkLst>
          <pc:docMk/>
          <pc:sldMk cId="298623309" sldId="264"/>
        </pc:sldMkLst>
        <pc:spChg chg="mod ord">
          <ac:chgData name="Reema Parveen (2117189)" userId="S::2117189@student.uwtsd.ac.uk::d45ee26f-ab2e-4b73-ba6d-48269fd1b376" providerId="AD" clId="Web-{FBFD4B98-F829-3CAB-FF40-542AE1601E41}" dt="2022-06-23T17:56:05.409" v="375" actId="20577"/>
          <ac:spMkLst>
            <pc:docMk/>
            <pc:sldMk cId="298623309" sldId="264"/>
            <ac:spMk id="3" creationId="{6118A789-430F-0CF8-1DE6-34DCF4586479}"/>
          </ac:spMkLst>
        </pc:spChg>
      </pc:sldChg>
      <pc:sldChg chg="modSp del mod modClrScheme chgLayout">
        <pc:chgData name="Reema Parveen (2117189)" userId="S::2117189@student.uwtsd.ac.uk::d45ee26f-ab2e-4b73-ba6d-48269fd1b376" providerId="AD" clId="Web-{FBFD4B98-F829-3CAB-FF40-542AE1601E41}" dt="2022-06-23T17:56:19.206" v="376"/>
        <pc:sldMkLst>
          <pc:docMk/>
          <pc:sldMk cId="2080266848" sldId="265"/>
        </pc:sldMkLst>
        <pc:spChg chg="mod ord">
          <ac:chgData name="Reema Parveen (2117189)" userId="S::2117189@student.uwtsd.ac.uk::d45ee26f-ab2e-4b73-ba6d-48269fd1b376" providerId="AD" clId="Web-{FBFD4B98-F829-3CAB-FF40-542AE1601E41}" dt="2022-06-23T17:36:19.165" v="54"/>
          <ac:spMkLst>
            <pc:docMk/>
            <pc:sldMk cId="2080266848" sldId="265"/>
            <ac:spMk id="2" creationId="{AC30D82E-A63B-DE95-272C-6D69995E3CC9}"/>
          </ac:spMkLst>
        </pc:spChg>
        <pc:spChg chg="mod ord">
          <ac:chgData name="Reema Parveen (2117189)" userId="S::2117189@student.uwtsd.ac.uk::d45ee26f-ab2e-4b73-ba6d-48269fd1b376" providerId="AD" clId="Web-{FBFD4B98-F829-3CAB-FF40-542AE1601E41}" dt="2022-06-23T17:36:19.165" v="54"/>
          <ac:spMkLst>
            <pc:docMk/>
            <pc:sldMk cId="2080266848" sldId="265"/>
            <ac:spMk id="3" creationId="{E99B525D-93DC-2436-1AC7-2CF81083DE33}"/>
          </ac:spMkLst>
        </pc:spChg>
      </pc:sldChg>
      <pc:sldChg chg="modSp mod modClrScheme chgLayout">
        <pc:chgData name="Reema Parveen (2117189)" userId="S::2117189@student.uwtsd.ac.uk::d45ee26f-ab2e-4b73-ba6d-48269fd1b376" providerId="AD" clId="Web-{FBFD4B98-F829-3CAB-FF40-542AE1601E41}" dt="2022-06-23T18:17:09.231" v="601" actId="20577"/>
        <pc:sldMkLst>
          <pc:docMk/>
          <pc:sldMk cId="3865211464" sldId="266"/>
        </pc:sldMkLst>
        <pc:spChg chg="mod">
          <ac:chgData name="Reema Parveen (2117189)" userId="S::2117189@student.uwtsd.ac.uk::d45ee26f-ab2e-4b73-ba6d-48269fd1b376" providerId="AD" clId="Web-{FBFD4B98-F829-3CAB-FF40-542AE1601E41}" dt="2022-06-23T18:17:09.231" v="601" actId="20577"/>
          <ac:spMkLst>
            <pc:docMk/>
            <pc:sldMk cId="3865211464" sldId="266"/>
            <ac:spMk id="8" creationId="{93ED845C-3F65-1458-0127-828D2930B636}"/>
          </ac:spMkLst>
        </pc:spChg>
      </pc:sldChg>
      <pc:sldChg chg="addSp modSp mod modClrScheme chgLayout">
        <pc:chgData name="Reema Parveen (2117189)" userId="S::2117189@student.uwtsd.ac.uk::d45ee26f-ab2e-4b73-ba6d-48269fd1b376" providerId="AD" clId="Web-{FBFD4B98-F829-3CAB-FF40-542AE1601E41}" dt="2022-06-23T18:04:48.566" v="467" actId="20577"/>
        <pc:sldMkLst>
          <pc:docMk/>
          <pc:sldMk cId="4190672868" sldId="268"/>
        </pc:sldMkLst>
        <pc:spChg chg="mod">
          <ac:chgData name="Reema Parveen (2117189)" userId="S::2117189@student.uwtsd.ac.uk::d45ee26f-ab2e-4b73-ba6d-48269fd1b376" providerId="AD" clId="Web-{FBFD4B98-F829-3CAB-FF40-542AE1601E41}" dt="2022-06-23T17:57:07.020" v="377" actId="1076"/>
          <ac:spMkLst>
            <pc:docMk/>
            <pc:sldMk cId="4190672868" sldId="268"/>
            <ac:spMk id="3" creationId="{46E30EA9-2549-B58D-16B1-7C46413E9213}"/>
          </ac:spMkLst>
        </pc:spChg>
        <pc:spChg chg="add mod">
          <ac:chgData name="Reema Parveen (2117189)" userId="S::2117189@student.uwtsd.ac.uk::d45ee26f-ab2e-4b73-ba6d-48269fd1b376" providerId="AD" clId="Web-{FBFD4B98-F829-3CAB-FF40-542AE1601E41}" dt="2022-06-23T18:02:37.374" v="428" actId="1076"/>
          <ac:spMkLst>
            <pc:docMk/>
            <pc:sldMk cId="4190672868" sldId="268"/>
            <ac:spMk id="8" creationId="{D014ADF4-AD65-986F-0B1D-D22BDFD58257}"/>
          </ac:spMkLst>
        </pc:spChg>
        <pc:spChg chg="add mod">
          <ac:chgData name="Reema Parveen (2117189)" userId="S::2117189@student.uwtsd.ac.uk::d45ee26f-ab2e-4b73-ba6d-48269fd1b376" providerId="AD" clId="Web-{FBFD4B98-F829-3CAB-FF40-542AE1601E41}" dt="2022-06-23T18:02:15.311" v="427" actId="1076"/>
          <ac:spMkLst>
            <pc:docMk/>
            <pc:sldMk cId="4190672868" sldId="268"/>
            <ac:spMk id="10" creationId="{EC36232F-33CD-5C36-ED86-D5A1E60FB6EB}"/>
          </ac:spMkLst>
        </pc:spChg>
        <pc:spChg chg="add mod">
          <ac:chgData name="Reema Parveen (2117189)" userId="S::2117189@student.uwtsd.ac.uk::d45ee26f-ab2e-4b73-ba6d-48269fd1b376" providerId="AD" clId="Web-{FBFD4B98-F829-3CAB-FF40-542AE1601E41}" dt="2022-06-23T18:03:45.517" v="440" actId="1076"/>
          <ac:spMkLst>
            <pc:docMk/>
            <pc:sldMk cId="4190672868" sldId="268"/>
            <ac:spMk id="11" creationId="{D9265B4A-3825-FD98-B458-99987200331A}"/>
          </ac:spMkLst>
        </pc:spChg>
        <pc:spChg chg="mod">
          <ac:chgData name="Reema Parveen (2117189)" userId="S::2117189@student.uwtsd.ac.uk::d45ee26f-ab2e-4b73-ba6d-48269fd1b376" providerId="AD" clId="Web-{FBFD4B98-F829-3CAB-FF40-542AE1601E41}" dt="2022-06-23T17:57:41.302" v="379" actId="20577"/>
          <ac:spMkLst>
            <pc:docMk/>
            <pc:sldMk cId="4190672868" sldId="268"/>
            <ac:spMk id="12" creationId="{401F8440-3279-7C1D-D363-36A6BC4A380F}"/>
          </ac:spMkLst>
        </pc:spChg>
        <pc:spChg chg="mod">
          <ac:chgData name="Reema Parveen (2117189)" userId="S::2117189@student.uwtsd.ac.uk::d45ee26f-ab2e-4b73-ba6d-48269fd1b376" providerId="AD" clId="Web-{FBFD4B98-F829-3CAB-FF40-542AE1601E41}" dt="2022-06-23T17:58:04.303" v="381" actId="20577"/>
          <ac:spMkLst>
            <pc:docMk/>
            <pc:sldMk cId="4190672868" sldId="268"/>
            <ac:spMk id="13" creationId="{407D7FB5-9BAD-A744-0F9B-3FA69D9712C4}"/>
          </ac:spMkLst>
        </pc:spChg>
        <pc:spChg chg="mod">
          <ac:chgData name="Reema Parveen (2117189)" userId="S::2117189@student.uwtsd.ac.uk::d45ee26f-ab2e-4b73-ba6d-48269fd1b376" providerId="AD" clId="Web-{FBFD4B98-F829-3CAB-FF40-542AE1601E41}" dt="2022-06-23T17:58:38.804" v="385" actId="20577"/>
          <ac:spMkLst>
            <pc:docMk/>
            <pc:sldMk cId="4190672868" sldId="268"/>
            <ac:spMk id="14" creationId="{14F0F0E4-BC1F-A6BD-A9DE-1911B9FEC1DB}"/>
          </ac:spMkLst>
        </pc:spChg>
        <pc:spChg chg="add mod">
          <ac:chgData name="Reema Parveen (2117189)" userId="S::2117189@student.uwtsd.ac.uk::d45ee26f-ab2e-4b73-ba6d-48269fd1b376" providerId="AD" clId="Web-{FBFD4B98-F829-3CAB-FF40-542AE1601E41}" dt="2022-06-23T18:04:35.784" v="455" actId="1076"/>
          <ac:spMkLst>
            <pc:docMk/>
            <pc:sldMk cId="4190672868" sldId="268"/>
            <ac:spMk id="15" creationId="{25C04035-6207-9561-F790-CE16D5577C4B}"/>
          </ac:spMkLst>
        </pc:spChg>
        <pc:spChg chg="add mod">
          <ac:chgData name="Reema Parveen (2117189)" userId="S::2117189@student.uwtsd.ac.uk::d45ee26f-ab2e-4b73-ba6d-48269fd1b376" providerId="AD" clId="Web-{FBFD4B98-F829-3CAB-FF40-542AE1601E41}" dt="2022-06-23T18:04:48.566" v="467" actId="20577"/>
          <ac:spMkLst>
            <pc:docMk/>
            <pc:sldMk cId="4190672868" sldId="268"/>
            <ac:spMk id="16" creationId="{95F97D2A-FD95-6731-CC47-D415CA67AD22}"/>
          </ac:spMkLst>
        </pc:spChg>
      </pc:sldChg>
      <pc:sldChg chg="delSp modSp mod modClrScheme chgLayout">
        <pc:chgData name="Reema Parveen (2117189)" userId="S::2117189@student.uwtsd.ac.uk::d45ee26f-ab2e-4b73-ba6d-48269fd1b376" providerId="AD" clId="Web-{FBFD4B98-F829-3CAB-FF40-542AE1601E41}" dt="2022-06-23T18:10:06.155" v="523" actId="20577"/>
        <pc:sldMkLst>
          <pc:docMk/>
          <pc:sldMk cId="2090199744" sldId="269"/>
        </pc:sldMkLst>
        <pc:spChg chg="mod ord">
          <ac:chgData name="Reema Parveen (2117189)" userId="S::2117189@student.uwtsd.ac.uk::d45ee26f-ab2e-4b73-ba6d-48269fd1b376" providerId="AD" clId="Web-{FBFD4B98-F829-3CAB-FF40-542AE1601E41}" dt="2022-06-23T18:07:51.978" v="483" actId="20577"/>
          <ac:spMkLst>
            <pc:docMk/>
            <pc:sldMk cId="2090199744" sldId="269"/>
            <ac:spMk id="2" creationId="{29232E8E-2C70-0051-87CC-3694EFEE4D8E}"/>
          </ac:spMkLst>
        </pc:spChg>
        <pc:spChg chg="mod ord">
          <ac:chgData name="Reema Parveen (2117189)" userId="S::2117189@student.uwtsd.ac.uk::d45ee26f-ab2e-4b73-ba6d-48269fd1b376" providerId="AD" clId="Web-{FBFD4B98-F829-3CAB-FF40-542AE1601E41}" dt="2022-06-23T18:10:06.155" v="523" actId="20577"/>
          <ac:spMkLst>
            <pc:docMk/>
            <pc:sldMk cId="2090199744" sldId="269"/>
            <ac:spMk id="3" creationId="{8C752263-A4C1-2090-EF8A-DAFD4F3AD059}"/>
          </ac:spMkLst>
        </pc:spChg>
        <pc:spChg chg="del">
          <ac:chgData name="Reema Parveen (2117189)" userId="S::2117189@student.uwtsd.ac.uk::d45ee26f-ab2e-4b73-ba6d-48269fd1b376" providerId="AD" clId="Web-{FBFD4B98-F829-3CAB-FF40-542AE1601E41}" dt="2022-06-23T18:09:03.231" v="516"/>
          <ac:spMkLst>
            <pc:docMk/>
            <pc:sldMk cId="2090199744" sldId="269"/>
            <ac:spMk id="4" creationId="{97025675-A929-4E0B-8AD0-3B1B24046892}"/>
          </ac:spMkLst>
        </pc:spChg>
      </pc:sldChg>
      <pc:sldChg chg="addSp modSp mod modClrScheme chgLayout">
        <pc:chgData name="Reema Parveen (2117189)" userId="S::2117189@student.uwtsd.ac.uk::d45ee26f-ab2e-4b73-ba6d-48269fd1b376" providerId="AD" clId="Web-{FBFD4B98-F829-3CAB-FF40-542AE1601E41}" dt="2022-06-23T18:11:24.688" v="536" actId="20577"/>
        <pc:sldMkLst>
          <pc:docMk/>
          <pc:sldMk cId="4094272816" sldId="270"/>
        </pc:sldMkLst>
        <pc:spChg chg="add mod">
          <ac:chgData name="Reema Parveen (2117189)" userId="S::2117189@student.uwtsd.ac.uk::d45ee26f-ab2e-4b73-ba6d-48269fd1b376" providerId="AD" clId="Web-{FBFD4B98-F829-3CAB-FF40-542AE1601E41}" dt="2022-06-23T18:11:24.688" v="536" actId="20577"/>
          <ac:spMkLst>
            <pc:docMk/>
            <pc:sldMk cId="4094272816" sldId="270"/>
            <ac:spMk id="2" creationId="{DE5E39F0-64FB-B109-64C8-A7D888D473C1}"/>
          </ac:spMkLst>
        </pc:spChg>
      </pc:sldChg>
      <pc:sldChg chg="addSp modSp mod modClrScheme chgLayout">
        <pc:chgData name="Reema Parveen (2117189)" userId="S::2117189@student.uwtsd.ac.uk::d45ee26f-ab2e-4b73-ba6d-48269fd1b376" providerId="AD" clId="Web-{FBFD4B98-F829-3CAB-FF40-542AE1601E41}" dt="2022-06-23T18:19:18.204" v="616" actId="20577"/>
        <pc:sldMkLst>
          <pc:docMk/>
          <pc:sldMk cId="2914947924" sldId="271"/>
        </pc:sldMkLst>
        <pc:spChg chg="add mod">
          <ac:chgData name="Reema Parveen (2117189)" userId="S::2117189@student.uwtsd.ac.uk::d45ee26f-ab2e-4b73-ba6d-48269fd1b376" providerId="AD" clId="Web-{FBFD4B98-F829-3CAB-FF40-542AE1601E41}" dt="2022-06-23T18:19:18.204" v="616" actId="20577"/>
          <ac:spMkLst>
            <pc:docMk/>
            <pc:sldMk cId="2914947924" sldId="271"/>
            <ac:spMk id="2" creationId="{FD890391-0891-BB94-E230-C4DA3192CB64}"/>
          </ac:spMkLst>
        </pc:spChg>
      </pc:sldChg>
      <pc:sldChg chg="addSp modSp mod ord modClrScheme chgLayout">
        <pc:chgData name="Reema Parveen (2117189)" userId="S::2117189@student.uwtsd.ac.uk::d45ee26f-ab2e-4b73-ba6d-48269fd1b376" providerId="AD" clId="Web-{FBFD4B98-F829-3CAB-FF40-542AE1601E41}" dt="2022-06-23T18:14:56.367" v="558" actId="14100"/>
        <pc:sldMkLst>
          <pc:docMk/>
          <pc:sldMk cId="540366876" sldId="272"/>
        </pc:sldMkLst>
        <pc:spChg chg="add mod">
          <ac:chgData name="Reema Parveen (2117189)" userId="S::2117189@student.uwtsd.ac.uk::d45ee26f-ab2e-4b73-ba6d-48269fd1b376" providerId="AD" clId="Web-{FBFD4B98-F829-3CAB-FF40-542AE1601E41}" dt="2022-06-23T18:14:56.367" v="558" actId="14100"/>
          <ac:spMkLst>
            <pc:docMk/>
            <pc:sldMk cId="540366876" sldId="272"/>
            <ac:spMk id="2" creationId="{52A6904C-E3AD-9A7D-5BB3-CD0B2904192F}"/>
          </ac:spMkLst>
        </pc:spChg>
      </pc:sldChg>
      <pc:sldChg chg="addSp modSp new mod ord setBg">
        <pc:chgData name="Reema Parveen (2117189)" userId="S::2117189@student.uwtsd.ac.uk::d45ee26f-ab2e-4b73-ba6d-48269fd1b376" providerId="AD" clId="Web-{FBFD4B98-F829-3CAB-FF40-542AE1601E41}" dt="2022-06-23T17:43:48.336" v="138" actId="20577"/>
        <pc:sldMkLst>
          <pc:docMk/>
          <pc:sldMk cId="2865134411" sldId="273"/>
        </pc:sldMkLst>
        <pc:spChg chg="mod">
          <ac:chgData name="Reema Parveen (2117189)" userId="S::2117189@student.uwtsd.ac.uk::d45ee26f-ab2e-4b73-ba6d-48269fd1b376" providerId="AD" clId="Web-{FBFD4B98-F829-3CAB-FF40-542AE1601E41}" dt="2022-06-23T17:43:48.336" v="138" actId="20577"/>
          <ac:spMkLst>
            <pc:docMk/>
            <pc:sldMk cId="2865134411" sldId="273"/>
            <ac:spMk id="2" creationId="{80C25636-724A-68D4-7428-C3C9624B9309}"/>
          </ac:spMkLst>
        </pc:spChg>
        <pc:spChg chg="mod">
          <ac:chgData name="Reema Parveen (2117189)" userId="S::2117189@student.uwtsd.ac.uk::d45ee26f-ab2e-4b73-ba6d-48269fd1b376" providerId="AD" clId="Web-{FBFD4B98-F829-3CAB-FF40-542AE1601E41}" dt="2022-06-23T17:43:01.397" v="126" actId="20577"/>
          <ac:spMkLst>
            <pc:docMk/>
            <pc:sldMk cId="2865134411" sldId="273"/>
            <ac:spMk id="3" creationId="{535B9FEE-15D7-96AB-1331-8E681294ABF2}"/>
          </ac:spMkLst>
        </pc:spChg>
        <pc:spChg chg="add">
          <ac:chgData name="Reema Parveen (2117189)" userId="S::2117189@student.uwtsd.ac.uk::d45ee26f-ab2e-4b73-ba6d-48269fd1b376" providerId="AD" clId="Web-{FBFD4B98-F829-3CAB-FF40-542AE1601E41}" dt="2022-06-23T17:40:23.282" v="70"/>
          <ac:spMkLst>
            <pc:docMk/>
            <pc:sldMk cId="2865134411" sldId="273"/>
            <ac:spMk id="9" creationId="{3BCB5F6A-9EB0-40B0-9D13-3023E9A20508}"/>
          </ac:spMkLst>
        </pc:spChg>
        <pc:picChg chg="add">
          <ac:chgData name="Reema Parveen (2117189)" userId="S::2117189@student.uwtsd.ac.uk::d45ee26f-ab2e-4b73-ba6d-48269fd1b376" providerId="AD" clId="Web-{FBFD4B98-F829-3CAB-FF40-542AE1601E41}" dt="2022-06-23T17:40:23.282" v="70"/>
          <ac:picMkLst>
            <pc:docMk/>
            <pc:sldMk cId="2865134411" sldId="273"/>
            <ac:picMk id="5" creationId="{B0DDD385-13FA-FBDD-9FE5-2287F7999701}"/>
          </ac:picMkLst>
        </pc:picChg>
      </pc:sldChg>
      <pc:sldChg chg="modSp new">
        <pc:chgData name="Reema Parveen (2117189)" userId="S::2117189@student.uwtsd.ac.uk::d45ee26f-ab2e-4b73-ba6d-48269fd1b376" providerId="AD" clId="Web-{FBFD4B98-F829-3CAB-FF40-542AE1601E41}" dt="2022-06-23T17:44:54.119" v="190" actId="20577"/>
        <pc:sldMkLst>
          <pc:docMk/>
          <pc:sldMk cId="3798659256" sldId="274"/>
        </pc:sldMkLst>
        <pc:spChg chg="mod">
          <ac:chgData name="Reema Parveen (2117189)" userId="S::2117189@student.uwtsd.ac.uk::d45ee26f-ab2e-4b73-ba6d-48269fd1b376" providerId="AD" clId="Web-{FBFD4B98-F829-3CAB-FF40-542AE1601E41}" dt="2022-06-23T17:43:56.477" v="140" actId="20577"/>
          <ac:spMkLst>
            <pc:docMk/>
            <pc:sldMk cId="3798659256" sldId="274"/>
            <ac:spMk id="2" creationId="{34385C4A-DF8D-CEE2-167A-B2FE0D5D6BAE}"/>
          </ac:spMkLst>
        </pc:spChg>
        <pc:spChg chg="mod">
          <ac:chgData name="Reema Parveen (2117189)" userId="S::2117189@student.uwtsd.ac.uk::d45ee26f-ab2e-4b73-ba6d-48269fd1b376" providerId="AD" clId="Web-{FBFD4B98-F829-3CAB-FF40-542AE1601E41}" dt="2022-06-23T17:44:54.119" v="190" actId="20577"/>
          <ac:spMkLst>
            <pc:docMk/>
            <pc:sldMk cId="3798659256" sldId="274"/>
            <ac:spMk id="3" creationId="{6657FEA7-4E1F-C54C-6AF2-DC11F890D680}"/>
          </ac:spMkLst>
        </pc:spChg>
      </pc:sldChg>
      <pc:sldChg chg="modSp new">
        <pc:chgData name="Reema Parveen (2117189)" userId="S::2117189@student.uwtsd.ac.uk::d45ee26f-ab2e-4b73-ba6d-48269fd1b376" providerId="AD" clId="Web-{FBFD4B98-F829-3CAB-FF40-542AE1601E41}" dt="2022-06-23T17:46:46.873" v="259" actId="20577"/>
        <pc:sldMkLst>
          <pc:docMk/>
          <pc:sldMk cId="3239642397" sldId="275"/>
        </pc:sldMkLst>
        <pc:spChg chg="mod">
          <ac:chgData name="Reema Parveen (2117189)" userId="S::2117189@student.uwtsd.ac.uk::d45ee26f-ab2e-4b73-ba6d-48269fd1b376" providerId="AD" clId="Web-{FBFD4B98-F829-3CAB-FF40-542AE1601E41}" dt="2022-06-23T17:45:28.042" v="228" actId="20577"/>
          <ac:spMkLst>
            <pc:docMk/>
            <pc:sldMk cId="3239642397" sldId="275"/>
            <ac:spMk id="2" creationId="{8D853C1E-6464-578F-8E19-C88D1CB3FE10}"/>
          </ac:spMkLst>
        </pc:spChg>
        <pc:spChg chg="mod">
          <ac:chgData name="Reema Parveen (2117189)" userId="S::2117189@student.uwtsd.ac.uk::d45ee26f-ab2e-4b73-ba6d-48269fd1b376" providerId="AD" clId="Web-{FBFD4B98-F829-3CAB-FF40-542AE1601E41}" dt="2022-06-23T17:46:46.873" v="259" actId="20577"/>
          <ac:spMkLst>
            <pc:docMk/>
            <pc:sldMk cId="3239642397" sldId="275"/>
            <ac:spMk id="3" creationId="{DEE77132-B077-0AF6-58F6-3B2F5A0305BB}"/>
          </ac:spMkLst>
        </pc:spChg>
      </pc:sldChg>
      <pc:sldMasterChg chg="del delSldLayout">
        <pc:chgData name="Reema Parveen (2117189)" userId="S::2117189@student.uwtsd.ac.uk::d45ee26f-ab2e-4b73-ba6d-48269fd1b376" providerId="AD" clId="Web-{FBFD4B98-F829-3CAB-FF40-542AE1601E41}" dt="2022-06-23T17:18:13.176" v="0"/>
        <pc:sldMasterMkLst>
          <pc:docMk/>
          <pc:sldMasterMk cId="1663658515" sldId="2147483749"/>
        </pc:sldMasterMkLst>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322981021" sldId="2147483750"/>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2773466726" sldId="2147483751"/>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4892463" sldId="2147483752"/>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122123747" sldId="2147483753"/>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055426604" sldId="2147483754"/>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4013317381" sldId="2147483755"/>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2538212428" sldId="2147483756"/>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180306071" sldId="2147483757"/>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712275316" sldId="2147483758"/>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4053095288" sldId="2147483759"/>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2310020242" sldId="2147483760"/>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659618196" sldId="2147483761"/>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339785193" sldId="2147483762"/>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144736165" sldId="2147483763"/>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106227867" sldId="2147483764"/>
          </pc:sldLayoutMkLst>
        </pc:sldLayoutChg>
        <pc:sldLayoutChg chg="del">
          <pc:chgData name="Reema Parveen (2117189)" userId="S::2117189@student.uwtsd.ac.uk::d45ee26f-ab2e-4b73-ba6d-48269fd1b376" providerId="AD" clId="Web-{FBFD4B98-F829-3CAB-FF40-542AE1601E41}" dt="2022-06-23T17:18:13.176" v="0"/>
          <pc:sldLayoutMkLst>
            <pc:docMk/>
            <pc:sldMasterMk cId="1663658515" sldId="2147483749"/>
            <pc:sldLayoutMk cId="639536878" sldId="2147483765"/>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20.086" v="22"/>
        <pc:sldMasterMkLst>
          <pc:docMk/>
          <pc:sldMasterMk cId="3861648539" sldId="2147483766"/>
        </pc:sldMasterMkLst>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4290550552" sldId="2147483767"/>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658578303" sldId="2147483768"/>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953348730" sldId="2147483769"/>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975861312" sldId="2147483770"/>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1992528630" sldId="2147483771"/>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696621851" sldId="2147483772"/>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4030737955" sldId="2147483773"/>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1311587806" sldId="2147483774"/>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713988732" sldId="2147483775"/>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2300398510" sldId="2147483776"/>
          </pc:sldLayoutMkLst>
        </pc:sldLayoutChg>
        <pc:sldLayoutChg chg="add del mod replId">
          <pc:chgData name="Reema Parveen (2117189)" userId="S::2117189@student.uwtsd.ac.uk::d45ee26f-ab2e-4b73-ba6d-48269fd1b376" providerId="AD" clId="Web-{FBFD4B98-F829-3CAB-FF40-542AE1601E41}" dt="2022-06-23T17:20:20.086" v="22"/>
          <pc:sldLayoutMkLst>
            <pc:docMk/>
            <pc:sldMasterMk cId="3861648539" sldId="2147483766"/>
            <pc:sldLayoutMk cId="3835233914" sldId="2147483777"/>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27.102" v="23"/>
        <pc:sldMasterMkLst>
          <pc:docMk/>
          <pc:sldMasterMk cId="4083896241" sldId="2147483778"/>
        </pc:sldMasterMkLst>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3810358599" sldId="2147483779"/>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3822858316" sldId="2147483780"/>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909615169" sldId="2147483781"/>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322230396" sldId="2147483782"/>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2282973794" sldId="2147483783"/>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983127291" sldId="2147483784"/>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2091444821" sldId="2147483785"/>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235165077" sldId="2147483786"/>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393166140" sldId="2147483787"/>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1440126482" sldId="2147483788"/>
          </pc:sldLayoutMkLst>
        </pc:sldLayoutChg>
        <pc:sldLayoutChg chg="add del mod replId">
          <pc:chgData name="Reema Parveen (2117189)" userId="S::2117189@student.uwtsd.ac.uk::d45ee26f-ab2e-4b73-ba6d-48269fd1b376" providerId="AD" clId="Web-{FBFD4B98-F829-3CAB-FF40-542AE1601E41}" dt="2022-06-23T17:20:27.102" v="23"/>
          <pc:sldLayoutMkLst>
            <pc:docMk/>
            <pc:sldMasterMk cId="4083896241" sldId="2147483778"/>
            <pc:sldLayoutMk cId="685595239" sldId="2147483789"/>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30.837" v="24"/>
        <pc:sldMasterMkLst>
          <pc:docMk/>
          <pc:sldMasterMk cId="1961116347" sldId="2147483790"/>
        </pc:sldMasterMkLst>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4153767697" sldId="2147483791"/>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2452165815" sldId="2147483792"/>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3753430604" sldId="2147483793"/>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4077264644" sldId="2147483794"/>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568080139" sldId="2147483795"/>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683234623" sldId="2147483796"/>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3512327028" sldId="2147483797"/>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766523670" sldId="2147483798"/>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555902537" sldId="2147483799"/>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2398907644" sldId="2147483800"/>
          </pc:sldLayoutMkLst>
        </pc:sldLayoutChg>
        <pc:sldLayoutChg chg="add del mod replId">
          <pc:chgData name="Reema Parveen (2117189)" userId="S::2117189@student.uwtsd.ac.uk::d45ee26f-ab2e-4b73-ba6d-48269fd1b376" providerId="AD" clId="Web-{FBFD4B98-F829-3CAB-FF40-542AE1601E41}" dt="2022-06-23T17:20:30.837" v="24"/>
          <pc:sldLayoutMkLst>
            <pc:docMk/>
            <pc:sldMasterMk cId="1961116347" sldId="2147483790"/>
            <pc:sldLayoutMk cId="142257720" sldId="2147483801"/>
          </pc:sldLayoutMkLst>
        </pc:sldLayoutChg>
      </pc:sldMasterChg>
      <pc:sldMasterChg chg="add del addSldLayout delSldLayout modSldLayout">
        <pc:chgData name="Reema Parveen (2117189)" userId="S::2117189@student.uwtsd.ac.uk::d45ee26f-ab2e-4b73-ba6d-48269fd1b376" providerId="AD" clId="Web-{FBFD4B98-F829-3CAB-FF40-542AE1601E41}" dt="2022-06-23T17:20:56.666" v="25"/>
        <pc:sldMasterMkLst>
          <pc:docMk/>
          <pc:sldMasterMk cId="1970627366" sldId="2147483802"/>
        </pc:sldMasterMkLst>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2228301731" sldId="2147483803"/>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3360980816" sldId="2147483804"/>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851427838" sldId="2147483805"/>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3846090283" sldId="2147483806"/>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419369076" sldId="2147483807"/>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53229041" sldId="2147483808"/>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3887809334" sldId="2147483809"/>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908602160" sldId="2147483810"/>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715111743" sldId="2147483811"/>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812944366" sldId="2147483812"/>
          </pc:sldLayoutMkLst>
        </pc:sldLayoutChg>
        <pc:sldLayoutChg chg="add del mod replId">
          <pc:chgData name="Reema Parveen (2117189)" userId="S::2117189@student.uwtsd.ac.uk::d45ee26f-ab2e-4b73-ba6d-48269fd1b376" providerId="AD" clId="Web-{FBFD4B98-F829-3CAB-FF40-542AE1601E41}" dt="2022-06-23T17:20:56.666" v="25"/>
          <pc:sldLayoutMkLst>
            <pc:docMk/>
            <pc:sldMasterMk cId="1970627366" sldId="2147483802"/>
            <pc:sldLayoutMk cId="179801915" sldId="2147483813"/>
          </pc:sldLayoutMkLst>
        </pc:sldLayoutChg>
      </pc:sldMasterChg>
      <pc:sldMasterChg chg="add del addSldLayout delSldLayout modSldLayout">
        <pc:chgData name="Reema Parveen (2117189)" userId="S::2117189@student.uwtsd.ac.uk::d45ee26f-ab2e-4b73-ba6d-48269fd1b376" providerId="AD" clId="Web-{FBFD4B98-F829-3CAB-FF40-542AE1601E41}" dt="2022-06-23T17:21:05.369" v="26"/>
        <pc:sldMasterMkLst>
          <pc:docMk/>
          <pc:sldMasterMk cId="1627708676" sldId="2147483814"/>
        </pc:sldMasterMkLst>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714815739" sldId="2147483815"/>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554546783" sldId="2147483816"/>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728073092" sldId="2147483817"/>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756096688" sldId="2147483818"/>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427359559" sldId="2147483819"/>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4214770391" sldId="2147483820"/>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637898258" sldId="2147483821"/>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854002992" sldId="2147483822"/>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58605370" sldId="2147483823"/>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82692852" sldId="2147483824"/>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613276053" sldId="2147483825"/>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2384618754" sldId="2147483826"/>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1503262056" sldId="2147483827"/>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300760200" sldId="2147483828"/>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4060970801" sldId="2147483829"/>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848563918" sldId="2147483830"/>
          </pc:sldLayoutMkLst>
        </pc:sldLayoutChg>
        <pc:sldLayoutChg chg="add del mod replId">
          <pc:chgData name="Reema Parveen (2117189)" userId="S::2117189@student.uwtsd.ac.uk::d45ee26f-ab2e-4b73-ba6d-48269fd1b376" providerId="AD" clId="Web-{FBFD4B98-F829-3CAB-FF40-542AE1601E41}" dt="2022-06-23T17:21:05.369" v="26"/>
          <pc:sldLayoutMkLst>
            <pc:docMk/>
            <pc:sldMasterMk cId="1627708676" sldId="2147483814"/>
            <pc:sldLayoutMk cId="3634101295" sldId="2147483831"/>
          </pc:sldLayoutMkLst>
        </pc:sldLayoutChg>
      </pc:sldMasterChg>
      <pc:sldMasterChg chg="add del addSldLayout delSldLayout modSldLayout">
        <pc:chgData name="Reema Parveen (2117189)" userId="S::2117189@student.uwtsd.ac.uk::d45ee26f-ab2e-4b73-ba6d-48269fd1b376" providerId="AD" clId="Web-{FBFD4B98-F829-3CAB-FF40-542AE1601E41}" dt="2022-06-23T17:21:48.792" v="28"/>
        <pc:sldMasterMkLst>
          <pc:docMk/>
          <pc:sldMasterMk cId="1395525330" sldId="2147483832"/>
        </pc:sldMasterMkLst>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4241898847" sldId="2147483833"/>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397999157" sldId="2147483834"/>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07368029" sldId="2147483835"/>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837416764" sldId="2147483836"/>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3313374841" sldId="2147483837"/>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3110536135" sldId="2147483838"/>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1670495" sldId="2147483839"/>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654790703" sldId="2147483840"/>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3333427511" sldId="2147483841"/>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203563965" sldId="2147483842"/>
          </pc:sldLayoutMkLst>
        </pc:sldLayoutChg>
        <pc:sldLayoutChg chg="add del mod replId">
          <pc:chgData name="Reema Parveen (2117189)" userId="S::2117189@student.uwtsd.ac.uk::d45ee26f-ab2e-4b73-ba6d-48269fd1b376" providerId="AD" clId="Web-{FBFD4B98-F829-3CAB-FF40-542AE1601E41}" dt="2022-06-23T17:21:48.792" v="28"/>
          <pc:sldLayoutMkLst>
            <pc:docMk/>
            <pc:sldMasterMk cId="1395525330" sldId="2147483832"/>
            <pc:sldLayoutMk cId="2279522116" sldId="2147483843"/>
          </pc:sldLayoutMkLst>
        </pc:sldLayoutChg>
      </pc:sldMasterChg>
      <pc:sldMasterChg chg="add del addSldLayout delSldLayout modSldLayout">
        <pc:chgData name="Reema Parveen (2117189)" userId="S::2117189@student.uwtsd.ac.uk::d45ee26f-ab2e-4b73-ba6d-48269fd1b376" providerId="AD" clId="Web-{FBFD4B98-F829-3CAB-FF40-542AE1601E41}" dt="2022-06-23T17:21:58.449" v="29"/>
        <pc:sldMasterMkLst>
          <pc:docMk/>
          <pc:sldMasterMk cId="3981164725" sldId="2147483844"/>
        </pc:sldMasterMkLst>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4003387607" sldId="2147483845"/>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2453650171" sldId="2147483846"/>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610803736" sldId="2147483847"/>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370719013" sldId="2147483848"/>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569774754" sldId="2147483849"/>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3249714876" sldId="2147483850"/>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2938421109" sldId="2147483851"/>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2489841640" sldId="2147483852"/>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1042975002" sldId="2147483853"/>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3142426547" sldId="2147483854"/>
          </pc:sldLayoutMkLst>
        </pc:sldLayoutChg>
        <pc:sldLayoutChg chg="add del mod replId">
          <pc:chgData name="Reema Parveen (2117189)" userId="S::2117189@student.uwtsd.ac.uk::d45ee26f-ab2e-4b73-ba6d-48269fd1b376" providerId="AD" clId="Web-{FBFD4B98-F829-3CAB-FF40-542AE1601E41}" dt="2022-06-23T17:21:58.449" v="29"/>
          <pc:sldLayoutMkLst>
            <pc:docMk/>
            <pc:sldMasterMk cId="3981164725" sldId="2147483844"/>
            <pc:sldLayoutMk cId="3227919899" sldId="2147483855"/>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07.168" v="30"/>
        <pc:sldMasterMkLst>
          <pc:docMk/>
          <pc:sldMasterMk cId="1513339328" sldId="2147483856"/>
        </pc:sldMasterMkLst>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1671639374" sldId="2147483857"/>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177817865" sldId="2147483858"/>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002491187" sldId="2147483859"/>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877636559" sldId="2147483860"/>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1902067749" sldId="2147483861"/>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066978583" sldId="2147483862"/>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879692897" sldId="2147483863"/>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3725670753" sldId="2147483864"/>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93344760" sldId="2147483865"/>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27486105" sldId="2147483866"/>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972267713" sldId="2147483867"/>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038905127" sldId="2147483868"/>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119353394" sldId="2147483869"/>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3593839826" sldId="2147483870"/>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494374358" sldId="2147483871"/>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67624699" sldId="2147483872"/>
          </pc:sldLayoutMkLst>
        </pc:sldLayoutChg>
        <pc:sldLayoutChg chg="add del mod replId">
          <pc:chgData name="Reema Parveen (2117189)" userId="S::2117189@student.uwtsd.ac.uk::d45ee26f-ab2e-4b73-ba6d-48269fd1b376" providerId="AD" clId="Web-{FBFD4B98-F829-3CAB-FF40-542AE1601E41}" dt="2022-06-23T17:22:07.168" v="30"/>
          <pc:sldLayoutMkLst>
            <pc:docMk/>
            <pc:sldMasterMk cId="1513339328" sldId="2147483856"/>
            <pc:sldLayoutMk cId="2373012164" sldId="2147483873"/>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13.199" v="31"/>
        <pc:sldMasterMkLst>
          <pc:docMk/>
          <pc:sldMasterMk cId="2222763667" sldId="2147483874"/>
        </pc:sldMasterMkLst>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365928908" sldId="2147483875"/>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706751772" sldId="2147483876"/>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701032915" sldId="2147483877"/>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974188127" sldId="2147483878"/>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271772352" sldId="2147483879"/>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3999081955" sldId="2147483880"/>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065855136" sldId="2147483881"/>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4136411851" sldId="2147483882"/>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232596203" sldId="2147483883"/>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751730884" sldId="2147483884"/>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838433949" sldId="2147483885"/>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4047652520" sldId="2147483886"/>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32050893" sldId="2147483887"/>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1518248158" sldId="2147483888"/>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825427907" sldId="2147483889"/>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984690844" sldId="2147483890"/>
          </pc:sldLayoutMkLst>
        </pc:sldLayoutChg>
        <pc:sldLayoutChg chg="add del mod replId">
          <pc:chgData name="Reema Parveen (2117189)" userId="S::2117189@student.uwtsd.ac.uk::d45ee26f-ab2e-4b73-ba6d-48269fd1b376" providerId="AD" clId="Web-{FBFD4B98-F829-3CAB-FF40-542AE1601E41}" dt="2022-06-23T17:22:13.199" v="31"/>
          <pc:sldLayoutMkLst>
            <pc:docMk/>
            <pc:sldMasterMk cId="2222763667" sldId="2147483874"/>
            <pc:sldLayoutMk cId="2232808217" sldId="2147483891"/>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19.528" v="32"/>
        <pc:sldMasterMkLst>
          <pc:docMk/>
          <pc:sldMasterMk cId="3973720128" sldId="2147483892"/>
        </pc:sldMasterMkLst>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507486888" sldId="2147483893"/>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3228807050" sldId="2147483894"/>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610325041" sldId="2147483895"/>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748756337" sldId="2147483896"/>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822162034" sldId="2147483897"/>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4074074313" sldId="2147483898"/>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427084979" sldId="2147483899"/>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507831594" sldId="2147483900"/>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543465656" sldId="2147483901"/>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3579848059" sldId="2147483902"/>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737679588" sldId="2147483903"/>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859296538" sldId="2147483904"/>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2205148748" sldId="2147483905"/>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870274008" sldId="2147483906"/>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906330619" sldId="2147483907"/>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3458987361" sldId="2147483908"/>
          </pc:sldLayoutMkLst>
        </pc:sldLayoutChg>
        <pc:sldLayoutChg chg="add del mod replId">
          <pc:chgData name="Reema Parveen (2117189)" userId="S::2117189@student.uwtsd.ac.uk::d45ee26f-ab2e-4b73-ba6d-48269fd1b376" providerId="AD" clId="Web-{FBFD4B98-F829-3CAB-FF40-542AE1601E41}" dt="2022-06-23T17:22:19.528" v="32"/>
          <pc:sldLayoutMkLst>
            <pc:docMk/>
            <pc:sldMasterMk cId="3973720128" sldId="2147483892"/>
            <pc:sldLayoutMk cId="1353273328" sldId="2147483909"/>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26.059" v="33"/>
        <pc:sldMasterMkLst>
          <pc:docMk/>
          <pc:sldMasterMk cId="809081348" sldId="2147483910"/>
        </pc:sldMasterMkLst>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01410927" sldId="2147483911"/>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264502154" sldId="2147483912"/>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678419293" sldId="2147483913"/>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4282808463" sldId="2147483914"/>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474315858" sldId="2147483915"/>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813495173" sldId="2147483916"/>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108722491" sldId="2147483917"/>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35912972" sldId="2147483918"/>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806372010" sldId="2147483919"/>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280868701" sldId="2147483920"/>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09392794" sldId="2147483921"/>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182821984" sldId="2147483922"/>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108777588" sldId="2147483923"/>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792312878" sldId="2147483924"/>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2137390298" sldId="2147483925"/>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750655147" sldId="2147483926"/>
          </pc:sldLayoutMkLst>
        </pc:sldLayoutChg>
        <pc:sldLayoutChg chg="add del mod replId">
          <pc:chgData name="Reema Parveen (2117189)" userId="S::2117189@student.uwtsd.ac.uk::d45ee26f-ab2e-4b73-ba6d-48269fd1b376" providerId="AD" clId="Web-{FBFD4B98-F829-3CAB-FF40-542AE1601E41}" dt="2022-06-23T17:22:26.059" v="33"/>
          <pc:sldLayoutMkLst>
            <pc:docMk/>
            <pc:sldMasterMk cId="809081348" sldId="2147483910"/>
            <pc:sldLayoutMk cId="399302812" sldId="2147483927"/>
          </pc:sldLayoutMkLst>
        </pc:sldLayoutChg>
      </pc:sldMasterChg>
      <pc:sldMasterChg chg="add del addSldLayout delSldLayout modSldLayout">
        <pc:chgData name="Reema Parveen (2117189)" userId="S::2117189@student.uwtsd.ac.uk::d45ee26f-ab2e-4b73-ba6d-48269fd1b376" providerId="AD" clId="Web-{FBFD4B98-F829-3CAB-FF40-542AE1601E41}" dt="2022-06-23T17:22:46.482" v="34"/>
        <pc:sldMasterMkLst>
          <pc:docMk/>
          <pc:sldMasterMk cId="444220958" sldId="2147483928"/>
        </pc:sldMasterMkLst>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33085856" sldId="2147483929"/>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670697763" sldId="2147483930"/>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571206594" sldId="2147483931"/>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643605868" sldId="2147483932"/>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2718746583" sldId="2147483933"/>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24135191" sldId="2147483934"/>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374228288" sldId="2147483935"/>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469043086" sldId="2147483936"/>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199756294" sldId="2147483937"/>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558131573" sldId="2147483938"/>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552454762" sldId="2147483939"/>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60106381" sldId="2147483940"/>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2624027874" sldId="2147483941"/>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013350790" sldId="2147483942"/>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5818577" sldId="2147483943"/>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106313003" sldId="2147483944"/>
          </pc:sldLayoutMkLst>
        </pc:sldLayoutChg>
        <pc:sldLayoutChg chg="add del mod replId">
          <pc:chgData name="Reema Parveen (2117189)" userId="S::2117189@student.uwtsd.ac.uk::d45ee26f-ab2e-4b73-ba6d-48269fd1b376" providerId="AD" clId="Web-{FBFD4B98-F829-3CAB-FF40-542AE1601E41}" dt="2022-06-23T17:22:46.482" v="34"/>
          <pc:sldLayoutMkLst>
            <pc:docMk/>
            <pc:sldMasterMk cId="444220958" sldId="2147483928"/>
            <pc:sldLayoutMk cId="3829177129" sldId="2147483945"/>
          </pc:sldLayoutMkLst>
        </pc:sldLayoutChg>
      </pc:sldMasterChg>
      <pc:sldMasterChg chg="add del addSldLayout delSldLayout modSldLayout">
        <pc:chgData name="Reema Parveen (2117189)" userId="S::2117189@student.uwtsd.ac.uk::d45ee26f-ab2e-4b73-ba6d-48269fd1b376" providerId="AD" clId="Web-{FBFD4B98-F829-3CAB-FF40-542AE1601E41}" dt="2022-06-23T17:36:13.493" v="53"/>
        <pc:sldMasterMkLst>
          <pc:docMk/>
          <pc:sldMasterMk cId="1605293766" sldId="2147483946"/>
        </pc:sldMasterMkLst>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886745114" sldId="2147483947"/>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201298921" sldId="2147483948"/>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972005952" sldId="2147483949"/>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301835316" sldId="2147483950"/>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3472545745" sldId="2147483951"/>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55309751" sldId="2147483952"/>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708077855" sldId="2147483953"/>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334989854" sldId="2147483954"/>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3062177859" sldId="2147483955"/>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580513508" sldId="2147483956"/>
          </pc:sldLayoutMkLst>
        </pc:sldLayoutChg>
        <pc:sldLayoutChg chg="add del mod replId">
          <pc:chgData name="Reema Parveen (2117189)" userId="S::2117189@student.uwtsd.ac.uk::d45ee26f-ab2e-4b73-ba6d-48269fd1b376" providerId="AD" clId="Web-{FBFD4B98-F829-3CAB-FF40-542AE1601E41}" dt="2022-06-23T17:36:13.493" v="53"/>
          <pc:sldLayoutMkLst>
            <pc:docMk/>
            <pc:sldMasterMk cId="1605293766" sldId="2147483946"/>
            <pc:sldLayoutMk cId="1073720312" sldId="2147483957"/>
          </pc:sldLayoutMkLst>
        </pc:sldLayoutChg>
      </pc:sldMasterChg>
      <pc:sldMasterChg chg="add del addSldLayout delSldLayout modSldLayout">
        <pc:chgData name="Reema Parveen (2117189)" userId="S::2117189@student.uwtsd.ac.uk::d45ee26f-ab2e-4b73-ba6d-48269fd1b376" providerId="AD" clId="Web-{FBFD4B98-F829-3CAB-FF40-542AE1601E41}" dt="2022-06-23T17:36:19.165" v="54"/>
        <pc:sldMasterMkLst>
          <pc:docMk/>
          <pc:sldMasterMk cId="2771889655" sldId="2147483958"/>
        </pc:sldMasterMkLst>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752820307" sldId="2147483959"/>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313893290" sldId="2147483960"/>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2044443174" sldId="2147483961"/>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811964934" sldId="2147483962"/>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407840946" sldId="2147483963"/>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4075635458" sldId="2147483964"/>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3290713745" sldId="2147483965"/>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4282824436" sldId="2147483966"/>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534110640" sldId="2147483967"/>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60708900" sldId="2147483968"/>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141039497" sldId="2147483969"/>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2460220548" sldId="2147483970"/>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3407162462" sldId="2147483971"/>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130849012" sldId="2147483972"/>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2669805629" sldId="2147483973"/>
          </pc:sldLayoutMkLst>
        </pc:sldLayoutChg>
        <pc:sldLayoutChg chg="add del mod replId">
          <pc:chgData name="Reema Parveen (2117189)" userId="S::2117189@student.uwtsd.ac.uk::d45ee26f-ab2e-4b73-ba6d-48269fd1b376" providerId="AD" clId="Web-{FBFD4B98-F829-3CAB-FF40-542AE1601E41}" dt="2022-06-23T17:36:19.165" v="54"/>
          <pc:sldLayoutMkLst>
            <pc:docMk/>
            <pc:sldMasterMk cId="2771889655" sldId="2147483958"/>
            <pc:sldLayoutMk cId="4148046217" sldId="2147483974"/>
          </pc:sldLayoutMkLst>
        </pc:sldLayoutChg>
      </pc:sldMasterChg>
      <pc:sldMasterChg chg="add addSldLayout modSldLayout">
        <pc:chgData name="Reema Parveen (2117189)" userId="S::2117189@student.uwtsd.ac.uk::d45ee26f-ab2e-4b73-ba6d-48269fd1b376" providerId="AD" clId="Web-{FBFD4B98-F829-3CAB-FF40-542AE1601E41}" dt="2022-06-23T17:36:19.165" v="54"/>
        <pc:sldMasterMkLst>
          <pc:docMk/>
          <pc:sldMasterMk cId="2554821629" sldId="2147483975"/>
        </pc:sldMasterMkLst>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79385955" sldId="2147483976"/>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1798920623" sldId="2147483977"/>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627324267" sldId="2147483978"/>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1308403797" sldId="2147483979"/>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3658970538" sldId="2147483980"/>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748806641" sldId="2147483981"/>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442990878" sldId="2147483982"/>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132651302" sldId="2147483983"/>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764157869" sldId="2147483984"/>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482456484" sldId="2147483985"/>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4177226933" sldId="2147483986"/>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2106746948" sldId="2147483987"/>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504131789" sldId="2147483988"/>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874014298" sldId="2147483989"/>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1405332654" sldId="2147483990"/>
          </pc:sldLayoutMkLst>
        </pc:sldLayoutChg>
        <pc:sldLayoutChg chg="add mod replId">
          <pc:chgData name="Reema Parveen (2117189)" userId="S::2117189@student.uwtsd.ac.uk::d45ee26f-ab2e-4b73-ba6d-48269fd1b376" providerId="AD" clId="Web-{FBFD4B98-F829-3CAB-FF40-542AE1601E41}" dt="2022-06-23T17:36:19.165" v="54"/>
          <pc:sldLayoutMkLst>
            <pc:docMk/>
            <pc:sldMasterMk cId="2554821629" sldId="2147483975"/>
            <pc:sldLayoutMk cId="4049360198" sldId="2147483991"/>
          </pc:sldLayoutMkLst>
        </pc:sldLayoutChg>
      </pc:sldMasterChg>
    </pc:docChg>
  </pc:docChgLst>
  <pc:docChgLst>
    <pc:chgData name="Reema Parveen (2117189)" userId="S::2117189@student.uwtsd.ac.uk::d45ee26f-ab2e-4b73-ba6d-48269fd1b376" providerId="AD" clId="Web-{BEE43791-B091-B177-BBD1-851D3808CB5A}"/>
    <pc:docChg chg="modSld">
      <pc:chgData name="Reema Parveen (2117189)" userId="S::2117189@student.uwtsd.ac.uk::d45ee26f-ab2e-4b73-ba6d-48269fd1b376" providerId="AD" clId="Web-{BEE43791-B091-B177-BBD1-851D3808CB5A}" dt="2022-06-30T22:13:47.925" v="257" actId="20577"/>
      <pc:docMkLst>
        <pc:docMk/>
      </pc:docMkLst>
      <pc:sldChg chg="modSp">
        <pc:chgData name="Reema Parveen (2117189)" userId="S::2117189@student.uwtsd.ac.uk::d45ee26f-ab2e-4b73-ba6d-48269fd1b376" providerId="AD" clId="Web-{BEE43791-B091-B177-BBD1-851D3808CB5A}" dt="2022-06-30T22:13:47.925" v="257" actId="20577"/>
        <pc:sldMkLst>
          <pc:docMk/>
          <pc:sldMk cId="2263421377" sldId="256"/>
        </pc:sldMkLst>
        <pc:spChg chg="mod">
          <ac:chgData name="Reema Parveen (2117189)" userId="S::2117189@student.uwtsd.ac.uk::d45ee26f-ab2e-4b73-ba6d-48269fd1b376" providerId="AD" clId="Web-{BEE43791-B091-B177-BBD1-851D3808CB5A}" dt="2022-06-30T22:13:47.925" v="257" actId="20577"/>
          <ac:spMkLst>
            <pc:docMk/>
            <pc:sldMk cId="2263421377" sldId="256"/>
            <ac:spMk id="2" creationId="{3D1E69F9-4169-8492-A457-E7C69B156DCE}"/>
          </ac:spMkLst>
        </pc:spChg>
        <pc:picChg chg="mod">
          <ac:chgData name="Reema Parveen (2117189)" userId="S::2117189@student.uwtsd.ac.uk::d45ee26f-ab2e-4b73-ba6d-48269fd1b376" providerId="AD" clId="Web-{BEE43791-B091-B177-BBD1-851D3808CB5A}" dt="2022-06-30T20:53:50.981" v="3" actId="1076"/>
          <ac:picMkLst>
            <pc:docMk/>
            <pc:sldMk cId="2263421377" sldId="256"/>
            <ac:picMk id="3" creationId="{5D361C69-CBA1-B160-2526-36A13CC05BCB}"/>
          </ac:picMkLst>
        </pc:picChg>
      </pc:sldChg>
      <pc:sldChg chg="modSp">
        <pc:chgData name="Reema Parveen (2117189)" userId="S::2117189@student.uwtsd.ac.uk::d45ee26f-ab2e-4b73-ba6d-48269fd1b376" providerId="AD" clId="Web-{BEE43791-B091-B177-BBD1-851D3808CB5A}" dt="2022-06-30T20:54:12.012" v="5" actId="20577"/>
        <pc:sldMkLst>
          <pc:docMk/>
          <pc:sldMk cId="1913499285" sldId="261"/>
        </pc:sldMkLst>
        <pc:spChg chg="mod">
          <ac:chgData name="Reema Parveen (2117189)" userId="S::2117189@student.uwtsd.ac.uk::d45ee26f-ab2e-4b73-ba6d-48269fd1b376" providerId="AD" clId="Web-{BEE43791-B091-B177-BBD1-851D3808CB5A}" dt="2022-06-30T20:54:12.012" v="5" actId="20577"/>
          <ac:spMkLst>
            <pc:docMk/>
            <pc:sldMk cId="1913499285" sldId="261"/>
            <ac:spMk id="3" creationId="{BCCBA498-FFCC-744A-E8A3-1452EEDBD59B}"/>
          </ac:spMkLst>
        </pc:spChg>
      </pc:sldChg>
      <pc:sldChg chg="addSp delSp modSp">
        <pc:chgData name="Reema Parveen (2117189)" userId="S::2117189@student.uwtsd.ac.uk::d45ee26f-ab2e-4b73-ba6d-48269fd1b376" providerId="AD" clId="Web-{BEE43791-B091-B177-BBD1-851D3808CB5A}" dt="2022-06-30T22:03:11.315" v="234" actId="1076"/>
        <pc:sldMkLst>
          <pc:docMk/>
          <pc:sldMk cId="1143160872" sldId="263"/>
        </pc:sldMkLst>
        <pc:spChg chg="add mod">
          <ac:chgData name="Reema Parveen (2117189)" userId="S::2117189@student.uwtsd.ac.uk::d45ee26f-ab2e-4b73-ba6d-48269fd1b376" providerId="AD" clId="Web-{BEE43791-B091-B177-BBD1-851D3808CB5A}" dt="2022-06-30T22:02:22.408" v="229"/>
          <ac:spMkLst>
            <pc:docMk/>
            <pc:sldMk cId="1143160872" sldId="263"/>
            <ac:spMk id="2" creationId="{9EB96172-8E3C-9B5A-600B-0EDE90EB34EF}"/>
          </ac:spMkLst>
        </pc:spChg>
        <pc:spChg chg="mod">
          <ac:chgData name="Reema Parveen (2117189)" userId="S::2117189@student.uwtsd.ac.uk::d45ee26f-ab2e-4b73-ba6d-48269fd1b376" providerId="AD" clId="Web-{BEE43791-B091-B177-BBD1-851D3808CB5A}" dt="2022-06-30T22:03:11.315" v="234" actId="1076"/>
          <ac:spMkLst>
            <pc:docMk/>
            <pc:sldMk cId="1143160872" sldId="263"/>
            <ac:spMk id="3" creationId="{6229732A-1197-BFD2-25DB-BBA2726CF6A1}"/>
          </ac:spMkLst>
        </pc:spChg>
        <pc:spChg chg="add mod">
          <ac:chgData name="Reema Parveen (2117189)" userId="S::2117189@student.uwtsd.ac.uk::d45ee26f-ab2e-4b73-ba6d-48269fd1b376" providerId="AD" clId="Web-{BEE43791-B091-B177-BBD1-851D3808CB5A}" dt="2022-06-30T22:02:26.314" v="230"/>
          <ac:spMkLst>
            <pc:docMk/>
            <pc:sldMk cId="1143160872" sldId="263"/>
            <ac:spMk id="4" creationId="{C0E15ECD-F7CD-B2D9-C14B-30356E0BD108}"/>
          </ac:spMkLst>
        </pc:spChg>
        <pc:spChg chg="add mod">
          <ac:chgData name="Reema Parveen (2117189)" userId="S::2117189@student.uwtsd.ac.uk::d45ee26f-ab2e-4b73-ba6d-48269fd1b376" providerId="AD" clId="Web-{BEE43791-B091-B177-BBD1-851D3808CB5A}" dt="2022-06-30T22:02:17.548" v="228"/>
          <ac:spMkLst>
            <pc:docMk/>
            <pc:sldMk cId="1143160872" sldId="263"/>
            <ac:spMk id="5" creationId="{4FBF2F21-CAD9-C5AB-0BBC-8B7D744BB663}"/>
          </ac:spMkLst>
        </pc:spChg>
        <pc:spChg chg="add del mod">
          <ac:chgData name="Reema Parveen (2117189)" userId="S::2117189@student.uwtsd.ac.uk::d45ee26f-ab2e-4b73-ba6d-48269fd1b376" providerId="AD" clId="Web-{BEE43791-B091-B177-BBD1-851D3808CB5A}" dt="2022-06-30T22:00:47.030" v="215"/>
          <ac:spMkLst>
            <pc:docMk/>
            <pc:sldMk cId="1143160872" sldId="263"/>
            <ac:spMk id="6" creationId="{34B52878-6D7B-1524-9694-1586F88A7CB7}"/>
          </ac:spMkLst>
        </pc:spChg>
        <pc:spChg chg="add del">
          <ac:chgData name="Reema Parveen (2117189)" userId="S::2117189@student.uwtsd.ac.uk::d45ee26f-ab2e-4b73-ba6d-48269fd1b376" providerId="AD" clId="Web-{BEE43791-B091-B177-BBD1-851D3808CB5A}" dt="2022-06-30T22:01:16.250" v="220"/>
          <ac:spMkLst>
            <pc:docMk/>
            <pc:sldMk cId="1143160872" sldId="263"/>
            <ac:spMk id="7" creationId="{DE98C9A7-C932-60E3-7D88-3D23758CC49F}"/>
          </ac:spMkLst>
        </pc:spChg>
        <pc:spChg chg="add del">
          <ac:chgData name="Reema Parveen (2117189)" userId="S::2117189@student.uwtsd.ac.uk::d45ee26f-ab2e-4b73-ba6d-48269fd1b376" providerId="AD" clId="Web-{BEE43791-B091-B177-BBD1-851D3808CB5A}" dt="2022-06-30T22:02:51.471" v="232"/>
          <ac:spMkLst>
            <pc:docMk/>
            <pc:sldMk cId="1143160872" sldId="263"/>
            <ac:spMk id="8" creationId="{2356B29E-5442-F205-3C8F-37B98485DA54}"/>
          </ac:spMkLst>
        </pc:spChg>
      </pc:sldChg>
      <pc:sldChg chg="addSp modSp">
        <pc:chgData name="Reema Parveen (2117189)" userId="S::2117189@student.uwtsd.ac.uk::d45ee26f-ab2e-4b73-ba6d-48269fd1b376" providerId="AD" clId="Web-{BEE43791-B091-B177-BBD1-851D3808CB5A}" dt="2022-06-30T22:05:44.695" v="243" actId="20577"/>
        <pc:sldMkLst>
          <pc:docMk/>
          <pc:sldMk cId="298623309" sldId="264"/>
        </pc:sldMkLst>
        <pc:spChg chg="add mod">
          <ac:chgData name="Reema Parveen (2117189)" userId="S::2117189@student.uwtsd.ac.uk::d45ee26f-ab2e-4b73-ba6d-48269fd1b376" providerId="AD" clId="Web-{BEE43791-B091-B177-BBD1-851D3808CB5A}" dt="2022-06-30T22:03:25.488" v="235" actId="1076"/>
          <ac:spMkLst>
            <pc:docMk/>
            <pc:sldMk cId="298623309" sldId="264"/>
            <ac:spMk id="2" creationId="{A804B277-632B-521D-6FC9-5CFB3AFA0926}"/>
          </ac:spMkLst>
        </pc:spChg>
        <pc:spChg chg="mod">
          <ac:chgData name="Reema Parveen (2117189)" userId="S::2117189@student.uwtsd.ac.uk::d45ee26f-ab2e-4b73-ba6d-48269fd1b376" providerId="AD" clId="Web-{BEE43791-B091-B177-BBD1-851D3808CB5A}" dt="2022-06-30T22:05:44.695" v="243" actId="20577"/>
          <ac:spMkLst>
            <pc:docMk/>
            <pc:sldMk cId="298623309" sldId="264"/>
            <ac:spMk id="3" creationId="{6118A789-430F-0CF8-1DE6-34DCF4586479}"/>
          </ac:spMkLst>
        </pc:spChg>
        <pc:spChg chg="add mod">
          <ac:chgData name="Reema Parveen (2117189)" userId="S::2117189@student.uwtsd.ac.uk::d45ee26f-ab2e-4b73-ba6d-48269fd1b376" providerId="AD" clId="Web-{BEE43791-B091-B177-BBD1-851D3808CB5A}" dt="2022-06-30T21:56:41.101" v="152" actId="1076"/>
          <ac:spMkLst>
            <pc:docMk/>
            <pc:sldMk cId="298623309" sldId="264"/>
            <ac:spMk id="4" creationId="{07FDCDBA-46D7-E3D2-E549-4B53509AB247}"/>
          </ac:spMkLst>
        </pc:spChg>
      </pc:sldChg>
      <pc:sldChg chg="modSp">
        <pc:chgData name="Reema Parveen (2117189)" userId="S::2117189@student.uwtsd.ac.uk::d45ee26f-ab2e-4b73-ba6d-48269fd1b376" providerId="AD" clId="Web-{BEE43791-B091-B177-BBD1-851D3808CB5A}" dt="2022-06-30T22:12:38.564" v="256" actId="1076"/>
        <pc:sldMkLst>
          <pc:docMk/>
          <pc:sldMk cId="2865134411" sldId="273"/>
        </pc:sldMkLst>
        <pc:spChg chg="mod">
          <ac:chgData name="Reema Parveen (2117189)" userId="S::2117189@student.uwtsd.ac.uk::d45ee26f-ab2e-4b73-ba6d-48269fd1b376" providerId="AD" clId="Web-{BEE43791-B091-B177-BBD1-851D3808CB5A}" dt="2022-06-30T22:12:38.564" v="256" actId="1076"/>
          <ac:spMkLst>
            <pc:docMk/>
            <pc:sldMk cId="2865134411" sldId="273"/>
            <ac:spMk id="3" creationId="{535B9FEE-15D7-96AB-1331-8E681294ABF2}"/>
          </ac:spMkLst>
        </pc:spChg>
        <pc:spChg chg="mod">
          <ac:chgData name="Reema Parveen (2117189)" userId="S::2117189@student.uwtsd.ac.uk::d45ee26f-ab2e-4b73-ba6d-48269fd1b376" providerId="AD" clId="Web-{BEE43791-B091-B177-BBD1-851D3808CB5A}" dt="2022-06-30T22:12:28.997" v="255" actId="1076"/>
          <ac:spMkLst>
            <pc:docMk/>
            <pc:sldMk cId="2865134411" sldId="273"/>
            <ac:spMk id="4" creationId="{2E7FAFAC-21D6-B397-0060-61693F76AFD2}"/>
          </ac:spMkLst>
        </pc:spChg>
        <pc:spChg chg="mod">
          <ac:chgData name="Reema Parveen (2117189)" userId="S::2117189@student.uwtsd.ac.uk::d45ee26f-ab2e-4b73-ba6d-48269fd1b376" providerId="AD" clId="Web-{BEE43791-B091-B177-BBD1-851D3808CB5A}" dt="2022-06-30T22:12:03.800" v="251" actId="20577"/>
          <ac:spMkLst>
            <pc:docMk/>
            <pc:sldMk cId="2865134411" sldId="273"/>
            <ac:spMk id="6" creationId="{A6D81437-404C-E4B9-7F3B-A99E9866ED4A}"/>
          </ac:spMkLst>
        </pc:spChg>
      </pc:sldChg>
      <pc:sldChg chg="addSp modSp">
        <pc:chgData name="Reema Parveen (2117189)" userId="S::2117189@student.uwtsd.ac.uk::d45ee26f-ab2e-4b73-ba6d-48269fd1b376" providerId="AD" clId="Web-{BEE43791-B091-B177-BBD1-851D3808CB5A}" dt="2022-06-30T22:11:44.331" v="249" actId="14100"/>
        <pc:sldMkLst>
          <pc:docMk/>
          <pc:sldMk cId="3239642397" sldId="275"/>
        </pc:sldMkLst>
        <pc:spChg chg="mod">
          <ac:chgData name="Reema Parveen (2117189)" userId="S::2117189@student.uwtsd.ac.uk::d45ee26f-ab2e-4b73-ba6d-48269fd1b376" providerId="AD" clId="Web-{BEE43791-B091-B177-BBD1-851D3808CB5A}" dt="2022-06-30T22:11:22.361" v="244" actId="20577"/>
          <ac:spMkLst>
            <pc:docMk/>
            <pc:sldMk cId="3239642397" sldId="275"/>
            <ac:spMk id="3" creationId="{DEE77132-B077-0AF6-58F6-3B2F5A0305BB}"/>
          </ac:spMkLst>
        </pc:spChg>
        <pc:spChg chg="mod">
          <ac:chgData name="Reema Parveen (2117189)" userId="S::2117189@student.uwtsd.ac.uk::d45ee26f-ab2e-4b73-ba6d-48269fd1b376" providerId="AD" clId="Web-{BEE43791-B091-B177-BBD1-851D3808CB5A}" dt="2022-06-30T22:11:27.627" v="246" actId="20577"/>
          <ac:spMkLst>
            <pc:docMk/>
            <pc:sldMk cId="3239642397" sldId="275"/>
            <ac:spMk id="6" creationId="{2255DAEC-572D-F08A-83B7-4C45163FCED8}"/>
          </ac:spMkLst>
        </pc:spChg>
        <pc:spChg chg="add mod">
          <ac:chgData name="Reema Parveen (2117189)" userId="S::2117189@student.uwtsd.ac.uk::d45ee26f-ab2e-4b73-ba6d-48269fd1b376" providerId="AD" clId="Web-{BEE43791-B091-B177-BBD1-851D3808CB5A}" dt="2022-06-30T22:11:44.331" v="249" actId="14100"/>
          <ac:spMkLst>
            <pc:docMk/>
            <pc:sldMk cId="3239642397" sldId="275"/>
            <ac:spMk id="7" creationId="{3867369C-1E97-C505-D9EE-AA14E19916B2}"/>
          </ac:spMkLst>
        </pc:spChg>
      </pc:sldChg>
      <pc:sldChg chg="modSp">
        <pc:chgData name="Reema Parveen (2117189)" userId="S::2117189@student.uwtsd.ac.uk::d45ee26f-ab2e-4b73-ba6d-48269fd1b376" providerId="AD" clId="Web-{BEE43791-B091-B177-BBD1-851D3808CB5A}" dt="2022-06-30T21:52:51.510" v="127" actId="20577"/>
        <pc:sldMkLst>
          <pc:docMk/>
          <pc:sldMk cId="1316180585" sldId="276"/>
        </pc:sldMkLst>
        <pc:spChg chg="mod">
          <ac:chgData name="Reema Parveen (2117189)" userId="S::2117189@student.uwtsd.ac.uk::d45ee26f-ab2e-4b73-ba6d-48269fd1b376" providerId="AD" clId="Web-{BEE43791-B091-B177-BBD1-851D3808CB5A}" dt="2022-06-30T21:52:51.510" v="127" actId="20577"/>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89A911F9-0B14-F904-24D4-905F840308BA}"/>
    <pc:docChg chg="modSld sldOrd">
      <pc:chgData name="Reema Parveen (2117189)" userId="S::2117189@student.uwtsd.ac.uk::d45ee26f-ab2e-4b73-ba6d-48269fd1b376" providerId="AD" clId="Web-{89A911F9-0B14-F904-24D4-905F840308BA}" dt="2022-06-16T17:37:47.627" v="30" actId="20577"/>
      <pc:docMkLst>
        <pc:docMk/>
      </pc:docMkLst>
      <pc:sldChg chg="modSp">
        <pc:chgData name="Reema Parveen (2117189)" userId="S::2117189@student.uwtsd.ac.uk::d45ee26f-ab2e-4b73-ba6d-48269fd1b376" providerId="AD" clId="Web-{89A911F9-0B14-F904-24D4-905F840308BA}" dt="2022-06-16T17:34:39.519" v="16" actId="1076"/>
        <pc:sldMkLst>
          <pc:docMk/>
          <pc:sldMk cId="2263421377" sldId="256"/>
        </pc:sldMkLst>
        <pc:spChg chg="mod">
          <ac:chgData name="Reema Parveen (2117189)" userId="S::2117189@student.uwtsd.ac.uk::d45ee26f-ab2e-4b73-ba6d-48269fd1b376" providerId="AD" clId="Web-{89A911F9-0B14-F904-24D4-905F840308BA}" dt="2022-06-16T17:34:39.519" v="16" actId="1076"/>
          <ac:spMkLst>
            <pc:docMk/>
            <pc:sldMk cId="2263421377" sldId="256"/>
            <ac:spMk id="2" creationId="{3D1E69F9-4169-8492-A457-E7C69B156DCE}"/>
          </ac:spMkLst>
        </pc:spChg>
      </pc:sldChg>
      <pc:sldChg chg="modSp">
        <pc:chgData name="Reema Parveen (2117189)" userId="S::2117189@student.uwtsd.ac.uk::d45ee26f-ab2e-4b73-ba6d-48269fd1b376" providerId="AD" clId="Web-{89A911F9-0B14-F904-24D4-905F840308BA}" dt="2022-06-16T17:34:48.707" v="17" actId="1076"/>
        <pc:sldMkLst>
          <pc:docMk/>
          <pc:sldMk cId="1072814095" sldId="260"/>
        </pc:sldMkLst>
        <pc:spChg chg="mod">
          <ac:chgData name="Reema Parveen (2117189)" userId="S::2117189@student.uwtsd.ac.uk::d45ee26f-ab2e-4b73-ba6d-48269fd1b376" providerId="AD" clId="Web-{89A911F9-0B14-F904-24D4-905F840308BA}" dt="2022-06-16T17:34:48.707" v="17" actId="1076"/>
          <ac:spMkLst>
            <pc:docMk/>
            <pc:sldMk cId="1072814095" sldId="260"/>
            <ac:spMk id="4" creationId="{852D328C-CE00-148A-49AA-6F483FA9104C}"/>
          </ac:spMkLst>
        </pc:spChg>
      </pc:sldChg>
      <pc:sldChg chg="modSp ord">
        <pc:chgData name="Reema Parveen (2117189)" userId="S::2117189@student.uwtsd.ac.uk::d45ee26f-ab2e-4b73-ba6d-48269fd1b376" providerId="AD" clId="Web-{89A911F9-0B14-F904-24D4-905F840308BA}" dt="2022-06-16T17:37:47.627" v="30" actId="20577"/>
        <pc:sldMkLst>
          <pc:docMk/>
          <pc:sldMk cId="1121152583" sldId="262"/>
        </pc:sldMkLst>
        <pc:spChg chg="mod">
          <ac:chgData name="Reema Parveen (2117189)" userId="S::2117189@student.uwtsd.ac.uk::d45ee26f-ab2e-4b73-ba6d-48269fd1b376" providerId="AD" clId="Web-{89A911F9-0B14-F904-24D4-905F840308BA}" dt="2022-06-16T17:37:45.471" v="29" actId="1076"/>
          <ac:spMkLst>
            <pc:docMk/>
            <pc:sldMk cId="1121152583" sldId="262"/>
            <ac:spMk id="2" creationId="{75598763-882E-2FCC-FE94-5A9F94B703CA}"/>
          </ac:spMkLst>
        </pc:spChg>
        <pc:spChg chg="mod">
          <ac:chgData name="Reema Parveen (2117189)" userId="S::2117189@student.uwtsd.ac.uk::d45ee26f-ab2e-4b73-ba6d-48269fd1b376" providerId="AD" clId="Web-{89A911F9-0B14-F904-24D4-905F840308BA}" dt="2022-06-16T17:37:47.627" v="30" actId="20577"/>
          <ac:spMkLst>
            <pc:docMk/>
            <pc:sldMk cId="1121152583" sldId="262"/>
            <ac:spMk id="3" creationId="{279F5A5A-B8B7-DE5C-E643-25F45D9CA987}"/>
          </ac:spMkLst>
        </pc:spChg>
      </pc:sldChg>
    </pc:docChg>
  </pc:docChgLst>
  <pc:docChgLst>
    <pc:chgData name="Reema Parveen (2117189)" userId="S::2117189@student.uwtsd.ac.uk::d45ee26f-ab2e-4b73-ba6d-48269fd1b376" providerId="AD" clId="Web-{60EAACD3-DEDD-9805-228B-F1F5C0AD3A61}"/>
    <pc:docChg chg="modSld sldOrd">
      <pc:chgData name="Reema Parveen (2117189)" userId="S::2117189@student.uwtsd.ac.uk::d45ee26f-ab2e-4b73-ba6d-48269fd1b376" providerId="AD" clId="Web-{60EAACD3-DEDD-9805-228B-F1F5C0AD3A61}" dt="2022-07-12T22:30:31.182" v="1767" actId="20577"/>
      <pc:docMkLst>
        <pc:docMk/>
      </pc:docMkLst>
      <pc:sldChg chg="modSp">
        <pc:chgData name="Reema Parveen (2117189)" userId="S::2117189@student.uwtsd.ac.uk::d45ee26f-ab2e-4b73-ba6d-48269fd1b376" providerId="AD" clId="Web-{60EAACD3-DEDD-9805-228B-F1F5C0AD3A61}" dt="2022-07-12T22:10:15.793" v="1731" actId="1076"/>
        <pc:sldMkLst>
          <pc:docMk/>
          <pc:sldMk cId="439458323" sldId="259"/>
        </pc:sldMkLst>
        <pc:spChg chg="mod">
          <ac:chgData name="Reema Parveen (2117189)" userId="S::2117189@student.uwtsd.ac.uk::d45ee26f-ab2e-4b73-ba6d-48269fd1b376" providerId="AD" clId="Web-{60EAACD3-DEDD-9805-228B-F1F5C0AD3A61}" dt="2022-07-12T22:10:15.793" v="1731" actId="1076"/>
          <ac:spMkLst>
            <pc:docMk/>
            <pc:sldMk cId="439458323" sldId="259"/>
            <ac:spMk id="3" creationId="{FDE6B943-3FE7-05E9-5561-20273AE8C49C}"/>
          </ac:spMkLst>
        </pc:spChg>
      </pc:sldChg>
      <pc:sldChg chg="modSp">
        <pc:chgData name="Reema Parveen (2117189)" userId="S::2117189@student.uwtsd.ac.uk::d45ee26f-ab2e-4b73-ba6d-48269fd1b376" providerId="AD" clId="Web-{60EAACD3-DEDD-9805-228B-F1F5C0AD3A61}" dt="2022-07-12T22:30:31.182" v="1767" actId="20577"/>
        <pc:sldMkLst>
          <pc:docMk/>
          <pc:sldMk cId="1072814095" sldId="260"/>
        </pc:sldMkLst>
        <pc:spChg chg="mod">
          <ac:chgData name="Reema Parveen (2117189)" userId="S::2117189@student.uwtsd.ac.uk::d45ee26f-ab2e-4b73-ba6d-48269fd1b376" providerId="AD" clId="Web-{60EAACD3-DEDD-9805-228B-F1F5C0AD3A61}" dt="2022-07-12T22:30:31.182" v="1767" actId="20577"/>
          <ac:spMkLst>
            <pc:docMk/>
            <pc:sldMk cId="1072814095" sldId="260"/>
            <ac:spMk id="2" creationId="{69541874-AC59-B2BC-2152-9AD736D8B6D9}"/>
          </ac:spMkLst>
        </pc:spChg>
      </pc:sldChg>
      <pc:sldChg chg="modSp">
        <pc:chgData name="Reema Parveen (2117189)" userId="S::2117189@student.uwtsd.ac.uk::d45ee26f-ab2e-4b73-ba6d-48269fd1b376" providerId="AD" clId="Web-{60EAACD3-DEDD-9805-228B-F1F5C0AD3A61}" dt="2022-07-12T21:16:24.186" v="1635" actId="20577"/>
        <pc:sldMkLst>
          <pc:docMk/>
          <pc:sldMk cId="3865211464" sldId="266"/>
        </pc:sldMkLst>
        <pc:spChg chg="mod">
          <ac:chgData name="Reema Parveen (2117189)" userId="S::2117189@student.uwtsd.ac.uk::d45ee26f-ab2e-4b73-ba6d-48269fd1b376" providerId="AD" clId="Web-{60EAACD3-DEDD-9805-228B-F1F5C0AD3A61}" dt="2022-07-12T21:14:30.803" v="1627" actId="14100"/>
          <ac:spMkLst>
            <pc:docMk/>
            <pc:sldMk cId="3865211464" sldId="266"/>
            <ac:spMk id="327" creationId="{83EE81DB-7AD1-D474-5490-AFC79AD560E9}"/>
          </ac:spMkLst>
        </pc:spChg>
        <pc:spChg chg="mod">
          <ac:chgData name="Reema Parveen (2117189)" userId="S::2117189@student.uwtsd.ac.uk::d45ee26f-ab2e-4b73-ba6d-48269fd1b376" providerId="AD" clId="Web-{60EAACD3-DEDD-9805-228B-F1F5C0AD3A61}" dt="2022-07-12T21:14:22.693" v="1625" actId="1076"/>
          <ac:spMkLst>
            <pc:docMk/>
            <pc:sldMk cId="3865211464" sldId="266"/>
            <ac:spMk id="2011" creationId="{95A8F6BB-2DE8-6CF8-BA71-F5B8EC6D9610}"/>
          </ac:spMkLst>
        </pc:spChg>
        <pc:graphicFrameChg chg="modGraphic">
          <ac:chgData name="Reema Parveen (2117189)" userId="S::2117189@student.uwtsd.ac.uk::d45ee26f-ab2e-4b73-ba6d-48269fd1b376" providerId="AD" clId="Web-{60EAACD3-DEDD-9805-228B-F1F5C0AD3A61}" dt="2022-07-12T21:16:24.186" v="1635" actId="20577"/>
          <ac:graphicFrameMkLst>
            <pc:docMk/>
            <pc:sldMk cId="3865211464" sldId="266"/>
            <ac:graphicFrameMk id="3" creationId="{1BA50CFC-D519-BCAE-0349-25CDAD571DC0}"/>
          </ac:graphicFrameMkLst>
        </pc:graphicFrameChg>
      </pc:sldChg>
      <pc:sldChg chg="addSp delSp modSp ord">
        <pc:chgData name="Reema Parveen (2117189)" userId="S::2117189@student.uwtsd.ac.uk::d45ee26f-ab2e-4b73-ba6d-48269fd1b376" providerId="AD" clId="Web-{60EAACD3-DEDD-9805-228B-F1F5C0AD3A61}" dt="2022-07-12T22:29:58.650" v="1764" actId="20577"/>
        <pc:sldMkLst>
          <pc:docMk/>
          <pc:sldMk cId="2090199744" sldId="269"/>
        </pc:sldMkLst>
        <pc:spChg chg="mod">
          <ac:chgData name="Reema Parveen (2117189)" userId="S::2117189@student.uwtsd.ac.uk::d45ee26f-ab2e-4b73-ba6d-48269fd1b376" providerId="AD" clId="Web-{60EAACD3-DEDD-9805-228B-F1F5C0AD3A61}" dt="2022-07-12T22:29:58.650" v="1764" actId="20577"/>
          <ac:spMkLst>
            <pc:docMk/>
            <pc:sldMk cId="2090199744" sldId="269"/>
            <ac:spMk id="4" creationId="{5C119F72-117C-CC14-FFAD-3D5600587B65}"/>
          </ac:spMkLst>
        </pc:spChg>
        <pc:spChg chg="add del mod">
          <ac:chgData name="Reema Parveen (2117189)" userId="S::2117189@student.uwtsd.ac.uk::d45ee26f-ab2e-4b73-ba6d-48269fd1b376" providerId="AD" clId="Web-{60EAACD3-DEDD-9805-228B-F1F5C0AD3A61}" dt="2022-07-12T20:36:54.183" v="45"/>
          <ac:spMkLst>
            <pc:docMk/>
            <pc:sldMk cId="2090199744" sldId="269"/>
            <ac:spMk id="1609" creationId="{1E84F10B-F775-D6DA-A328-D85C34C9C8BC}"/>
          </ac:spMkLst>
        </pc:spChg>
        <pc:graphicFrameChg chg="add del mod modGraphic">
          <ac:chgData name="Reema Parveen (2117189)" userId="S::2117189@student.uwtsd.ac.uk::d45ee26f-ab2e-4b73-ba6d-48269fd1b376" providerId="AD" clId="Web-{60EAACD3-DEDD-9805-228B-F1F5C0AD3A61}" dt="2022-07-12T20:40:47.982" v="96" actId="1076"/>
          <ac:graphicFrameMkLst>
            <pc:docMk/>
            <pc:sldMk cId="2090199744" sldId="269"/>
            <ac:graphicFrameMk id="6" creationId="{8D7312DB-EA4E-B7D6-E4A8-EAECF1374D51}"/>
          </ac:graphicFrameMkLst>
        </pc:graphicFrameChg>
        <pc:picChg chg="del">
          <ac:chgData name="Reema Parveen (2117189)" userId="S::2117189@student.uwtsd.ac.uk::d45ee26f-ab2e-4b73-ba6d-48269fd1b376" providerId="AD" clId="Web-{60EAACD3-DEDD-9805-228B-F1F5C0AD3A61}" dt="2022-07-12T20:37:56.516" v="56"/>
          <ac:picMkLst>
            <pc:docMk/>
            <pc:sldMk cId="2090199744" sldId="269"/>
            <ac:picMk id="1260" creationId="{4B8CB175-7C31-1F69-5786-62D3FC07B8D5}"/>
          </ac:picMkLst>
        </pc:picChg>
      </pc:sldChg>
      <pc:sldChg chg="modSp">
        <pc:chgData name="Reema Parveen (2117189)" userId="S::2117189@student.uwtsd.ac.uk::d45ee26f-ab2e-4b73-ba6d-48269fd1b376" providerId="AD" clId="Web-{60EAACD3-DEDD-9805-228B-F1F5C0AD3A61}" dt="2022-07-12T20:59:58.348" v="851"/>
        <pc:sldMkLst>
          <pc:docMk/>
          <pc:sldMk cId="4094272816" sldId="270"/>
        </pc:sldMkLst>
        <pc:spChg chg="mod">
          <ac:chgData name="Reema Parveen (2117189)" userId="S::2117189@student.uwtsd.ac.uk::d45ee26f-ab2e-4b73-ba6d-48269fd1b376" providerId="AD" clId="Web-{60EAACD3-DEDD-9805-228B-F1F5C0AD3A61}" dt="2022-07-12T20:51:17.169" v="247" actId="20577"/>
          <ac:spMkLst>
            <pc:docMk/>
            <pc:sldMk cId="4094272816" sldId="270"/>
            <ac:spMk id="13" creationId="{74AF28AB-998B-C60B-8F19-2991187C7543}"/>
          </ac:spMkLst>
        </pc:spChg>
        <pc:graphicFrameChg chg="mod modGraphic">
          <ac:chgData name="Reema Parveen (2117189)" userId="S::2117189@student.uwtsd.ac.uk::d45ee26f-ab2e-4b73-ba6d-48269fd1b376" providerId="AD" clId="Web-{60EAACD3-DEDD-9805-228B-F1F5C0AD3A61}" dt="2022-07-12T20:59:58.348" v="851"/>
          <ac:graphicFrameMkLst>
            <pc:docMk/>
            <pc:sldMk cId="4094272816" sldId="270"/>
            <ac:graphicFrameMk id="2755" creationId="{936B504B-BEDA-D6C8-B631-D3B9E3A4473A}"/>
          </ac:graphicFrameMkLst>
        </pc:graphicFrameChg>
      </pc:sldChg>
      <pc:sldChg chg="modSp">
        <pc:chgData name="Reema Parveen (2117189)" userId="S::2117189@student.uwtsd.ac.uk::d45ee26f-ab2e-4b73-ba6d-48269fd1b376" providerId="AD" clId="Web-{60EAACD3-DEDD-9805-228B-F1F5C0AD3A61}" dt="2022-07-12T21:17:10.268" v="1636" actId="1076"/>
        <pc:sldMkLst>
          <pc:docMk/>
          <pc:sldMk cId="540366876" sldId="272"/>
        </pc:sldMkLst>
        <pc:spChg chg="mod">
          <ac:chgData name="Reema Parveen (2117189)" userId="S::2117189@student.uwtsd.ac.uk::d45ee26f-ab2e-4b73-ba6d-48269fd1b376" providerId="AD" clId="Web-{60EAACD3-DEDD-9805-228B-F1F5C0AD3A61}" dt="2022-07-12T21:17:10.268" v="1636" actId="1076"/>
          <ac:spMkLst>
            <pc:docMk/>
            <pc:sldMk cId="540366876" sldId="272"/>
            <ac:spMk id="2" creationId="{52A6904C-E3AD-9A7D-5BB3-CD0B2904192F}"/>
          </ac:spMkLst>
        </pc:spChg>
      </pc:sldChg>
      <pc:sldChg chg="modSp">
        <pc:chgData name="Reema Parveen (2117189)" userId="S::2117189@student.uwtsd.ac.uk::d45ee26f-ab2e-4b73-ba6d-48269fd1b376" providerId="AD" clId="Web-{60EAACD3-DEDD-9805-228B-F1F5C0AD3A61}" dt="2022-07-12T20:49:04.768" v="211" actId="20577"/>
        <pc:sldMkLst>
          <pc:docMk/>
          <pc:sldMk cId="3239642397" sldId="275"/>
        </pc:sldMkLst>
        <pc:spChg chg="mod">
          <ac:chgData name="Reema Parveen (2117189)" userId="S::2117189@student.uwtsd.ac.uk::d45ee26f-ab2e-4b73-ba6d-48269fd1b376" providerId="AD" clId="Web-{60EAACD3-DEDD-9805-228B-F1F5C0AD3A61}" dt="2022-07-12T20:49:04.768" v="211" actId="20577"/>
          <ac:spMkLst>
            <pc:docMk/>
            <pc:sldMk cId="3239642397" sldId="275"/>
            <ac:spMk id="3" creationId="{DEE77132-B077-0AF6-58F6-3B2F5A0305BB}"/>
          </ac:spMkLst>
        </pc:spChg>
        <pc:spChg chg="mod">
          <ac:chgData name="Reema Parveen (2117189)" userId="S::2117189@student.uwtsd.ac.uk::d45ee26f-ab2e-4b73-ba6d-48269fd1b376" providerId="AD" clId="Web-{60EAACD3-DEDD-9805-228B-F1F5C0AD3A61}" dt="2022-07-12T20:47:37.168" v="182" actId="1076"/>
          <ac:spMkLst>
            <pc:docMk/>
            <pc:sldMk cId="3239642397" sldId="275"/>
            <ac:spMk id="6" creationId="{2255DAEC-572D-F08A-83B7-4C45163FCED8}"/>
          </ac:spMkLst>
        </pc:spChg>
        <pc:spChg chg="mod">
          <ac:chgData name="Reema Parveen (2117189)" userId="S::2117189@student.uwtsd.ac.uk::d45ee26f-ab2e-4b73-ba6d-48269fd1b376" providerId="AD" clId="Web-{60EAACD3-DEDD-9805-228B-F1F5C0AD3A61}" dt="2022-07-12T20:47:42.903" v="183" actId="1076"/>
          <ac:spMkLst>
            <pc:docMk/>
            <pc:sldMk cId="3239642397" sldId="275"/>
            <ac:spMk id="7" creationId="{3867369C-1E97-C505-D9EE-AA14E19916B2}"/>
          </ac:spMkLst>
        </pc:spChg>
      </pc:sldChg>
      <pc:sldChg chg="modSp">
        <pc:chgData name="Reema Parveen (2117189)" userId="S::2117189@student.uwtsd.ac.uk::d45ee26f-ab2e-4b73-ba6d-48269fd1b376" providerId="AD" clId="Web-{60EAACD3-DEDD-9805-228B-F1F5C0AD3A61}" dt="2022-07-12T22:29:05.476" v="1761" actId="14100"/>
        <pc:sldMkLst>
          <pc:docMk/>
          <pc:sldMk cId="1316180585" sldId="276"/>
        </pc:sldMkLst>
        <pc:spChg chg="mod">
          <ac:chgData name="Reema Parveen (2117189)" userId="S::2117189@student.uwtsd.ac.uk::d45ee26f-ab2e-4b73-ba6d-48269fd1b376" providerId="AD" clId="Web-{60EAACD3-DEDD-9805-228B-F1F5C0AD3A61}" dt="2022-07-12T22:29:05.476" v="1761" actId="14100"/>
          <ac:spMkLst>
            <pc:docMk/>
            <pc:sldMk cId="1316180585" sldId="276"/>
            <ac:spMk id="3" creationId="{1625CF95-8F08-2E7D-FAAF-69D0FB8F7F5F}"/>
          </ac:spMkLst>
        </pc:spChg>
      </pc:sldChg>
      <pc:sldChg chg="modSp">
        <pc:chgData name="Reema Parveen (2117189)" userId="S::2117189@student.uwtsd.ac.uk::d45ee26f-ab2e-4b73-ba6d-48269fd1b376" providerId="AD" clId="Web-{60EAACD3-DEDD-9805-228B-F1F5C0AD3A61}" dt="2022-07-12T21:13:17.798" v="1622"/>
        <pc:sldMkLst>
          <pc:docMk/>
          <pc:sldMk cId="4171550600" sldId="277"/>
        </pc:sldMkLst>
        <pc:spChg chg="mod">
          <ac:chgData name="Reema Parveen (2117189)" userId="S::2117189@student.uwtsd.ac.uk::d45ee26f-ab2e-4b73-ba6d-48269fd1b376" providerId="AD" clId="Web-{60EAACD3-DEDD-9805-228B-F1F5C0AD3A61}" dt="2022-07-12T20:51:54.734" v="257" actId="14100"/>
          <ac:spMkLst>
            <pc:docMk/>
            <pc:sldMk cId="4171550600" sldId="277"/>
            <ac:spMk id="3" creationId="{2FF16AA2-53ED-2018-58DE-E1B7CF3CF482}"/>
          </ac:spMkLst>
        </pc:spChg>
        <pc:graphicFrameChg chg="mod modGraphic">
          <ac:chgData name="Reema Parveen (2117189)" userId="S::2117189@student.uwtsd.ac.uk::d45ee26f-ab2e-4b73-ba6d-48269fd1b376" providerId="AD" clId="Web-{60EAACD3-DEDD-9805-228B-F1F5C0AD3A61}" dt="2022-07-12T21:13:17.798" v="1622"/>
          <ac:graphicFrameMkLst>
            <pc:docMk/>
            <pc:sldMk cId="4171550600" sldId="277"/>
            <ac:graphicFrameMk id="2" creationId="{850E1F4D-F17E-BF6C-7E44-74B208D7E8A9}"/>
          </ac:graphicFrameMkLst>
        </pc:graphicFrameChg>
      </pc:sldChg>
    </pc:docChg>
  </pc:docChgLst>
  <pc:docChgLst>
    <pc:chgData name="Reema Parveen (2117189)" userId="S::2117189@student.uwtsd.ac.uk::d45ee26f-ab2e-4b73-ba6d-48269fd1b376" providerId="AD" clId="Web-{0FC46EEB-A85E-1189-C507-9C9404F4DA1A}"/>
    <pc:docChg chg="modSld">
      <pc:chgData name="Reema Parveen (2117189)" userId="S::2117189@student.uwtsd.ac.uk::d45ee26f-ab2e-4b73-ba6d-48269fd1b376" providerId="AD" clId="Web-{0FC46EEB-A85E-1189-C507-9C9404F4DA1A}" dt="2022-07-03T12:31:21.799" v="1358" actId="20577"/>
      <pc:docMkLst>
        <pc:docMk/>
      </pc:docMkLst>
      <pc:sldChg chg="modSp">
        <pc:chgData name="Reema Parveen (2117189)" userId="S::2117189@student.uwtsd.ac.uk::d45ee26f-ab2e-4b73-ba6d-48269fd1b376" providerId="AD" clId="Web-{0FC46EEB-A85E-1189-C507-9C9404F4DA1A}" dt="2022-07-03T12:24:07.335" v="1225" actId="20577"/>
        <pc:sldMkLst>
          <pc:docMk/>
          <pc:sldMk cId="439458323" sldId="259"/>
        </pc:sldMkLst>
        <pc:spChg chg="mod">
          <ac:chgData name="Reema Parveen (2117189)" userId="S::2117189@student.uwtsd.ac.uk::d45ee26f-ab2e-4b73-ba6d-48269fd1b376" providerId="AD" clId="Web-{0FC46EEB-A85E-1189-C507-9C9404F4DA1A}" dt="2022-07-03T10:58:35.050" v="255" actId="1076"/>
          <ac:spMkLst>
            <pc:docMk/>
            <pc:sldMk cId="439458323" sldId="259"/>
            <ac:spMk id="2" creationId="{9BB0B5B5-2379-7037-8BAD-7FBE19550A8B}"/>
          </ac:spMkLst>
        </pc:spChg>
        <pc:spChg chg="mod">
          <ac:chgData name="Reema Parveen (2117189)" userId="S::2117189@student.uwtsd.ac.uk::d45ee26f-ab2e-4b73-ba6d-48269fd1b376" providerId="AD" clId="Web-{0FC46EEB-A85E-1189-C507-9C9404F4DA1A}" dt="2022-07-03T12:24:07.335" v="1225" actId="20577"/>
          <ac:spMkLst>
            <pc:docMk/>
            <pc:sldMk cId="439458323" sldId="259"/>
            <ac:spMk id="3" creationId="{FDE6B943-3FE7-05E9-5561-20273AE8C49C}"/>
          </ac:spMkLst>
        </pc:spChg>
      </pc:sldChg>
      <pc:sldChg chg="addSp delSp modSp">
        <pc:chgData name="Reema Parveen (2117189)" userId="S::2117189@student.uwtsd.ac.uk::d45ee26f-ab2e-4b73-ba6d-48269fd1b376" providerId="AD" clId="Web-{0FC46EEB-A85E-1189-C507-9C9404F4DA1A}" dt="2022-07-03T12:29:54.996" v="1357" actId="14100"/>
        <pc:sldMkLst>
          <pc:docMk/>
          <pc:sldMk cId="1072814095" sldId="260"/>
        </pc:sldMkLst>
        <pc:spChg chg="mod">
          <ac:chgData name="Reema Parveen (2117189)" userId="S::2117189@student.uwtsd.ac.uk::d45ee26f-ab2e-4b73-ba6d-48269fd1b376" providerId="AD" clId="Web-{0FC46EEB-A85E-1189-C507-9C9404F4DA1A}" dt="2022-07-03T12:29:39.042" v="1354"/>
          <ac:spMkLst>
            <pc:docMk/>
            <pc:sldMk cId="1072814095" sldId="260"/>
            <ac:spMk id="2" creationId="{69541874-AC59-B2BC-2152-9AD736D8B6D9}"/>
          </ac:spMkLst>
        </pc:spChg>
        <pc:spChg chg="mod">
          <ac:chgData name="Reema Parveen (2117189)" userId="S::2117189@student.uwtsd.ac.uk::d45ee26f-ab2e-4b73-ba6d-48269fd1b376" providerId="AD" clId="Web-{0FC46EEB-A85E-1189-C507-9C9404F4DA1A}" dt="2022-07-03T12:29:54.996" v="1357" actId="14100"/>
          <ac:spMkLst>
            <pc:docMk/>
            <pc:sldMk cId="1072814095" sldId="260"/>
            <ac:spMk id="4" creationId="{852D328C-CE00-148A-49AA-6F483FA9104C}"/>
          </ac:spMkLst>
        </pc:spChg>
        <pc:spChg chg="add">
          <ac:chgData name="Reema Parveen (2117189)" userId="S::2117189@student.uwtsd.ac.uk::d45ee26f-ab2e-4b73-ba6d-48269fd1b376" providerId="AD" clId="Web-{0FC46EEB-A85E-1189-C507-9C9404F4DA1A}" dt="2022-07-03T12:29:39.042" v="1354"/>
          <ac:spMkLst>
            <pc:docMk/>
            <pc:sldMk cId="1072814095" sldId="260"/>
            <ac:spMk id="9" creationId="{603AE127-802C-459A-A612-DB85B67F0DC0}"/>
          </ac:spMkLst>
        </pc:spChg>
        <pc:spChg chg="add">
          <ac:chgData name="Reema Parveen (2117189)" userId="S::2117189@student.uwtsd.ac.uk::d45ee26f-ab2e-4b73-ba6d-48269fd1b376" providerId="AD" clId="Web-{0FC46EEB-A85E-1189-C507-9C9404F4DA1A}" dt="2022-07-03T12:29:39.042" v="1354"/>
          <ac:spMkLst>
            <pc:docMk/>
            <pc:sldMk cId="1072814095" sldId="260"/>
            <ac:spMk id="11" creationId="{9323D83D-50D6-4040-A58B-FCEA340F886A}"/>
          </ac:spMkLst>
        </pc:spChg>
        <pc:spChg chg="add">
          <ac:chgData name="Reema Parveen (2117189)" userId="S::2117189@student.uwtsd.ac.uk::d45ee26f-ab2e-4b73-ba6d-48269fd1b376" providerId="AD" clId="Web-{0FC46EEB-A85E-1189-C507-9C9404F4DA1A}" dt="2022-07-03T12:29:39.042" v="1354"/>
          <ac:spMkLst>
            <pc:docMk/>
            <pc:sldMk cId="1072814095" sldId="260"/>
            <ac:spMk id="15" creationId="{F10FD715-4DCE-4779-B634-EC78315EA213}"/>
          </ac:spMkLst>
        </pc:spChg>
        <pc:graphicFrameChg chg="add del mod modGraphic">
          <ac:chgData name="Reema Parveen (2117189)" userId="S::2117189@student.uwtsd.ac.uk::d45ee26f-ab2e-4b73-ba6d-48269fd1b376" providerId="AD" clId="Web-{0FC46EEB-A85E-1189-C507-9C9404F4DA1A}" dt="2022-07-03T12:27:17.935" v="1246"/>
          <ac:graphicFrameMkLst>
            <pc:docMk/>
            <pc:sldMk cId="1072814095" sldId="260"/>
            <ac:graphicFrameMk id="3" creationId="{9891E795-D60A-3BF4-72AB-BF2A2E4B9D14}"/>
          </ac:graphicFrameMkLst>
        </pc:graphicFrameChg>
        <pc:cxnChg chg="add">
          <ac:chgData name="Reema Parveen (2117189)" userId="S::2117189@student.uwtsd.ac.uk::d45ee26f-ab2e-4b73-ba6d-48269fd1b376" providerId="AD" clId="Web-{0FC46EEB-A85E-1189-C507-9C9404F4DA1A}" dt="2022-07-03T12:29:39.042" v="1354"/>
          <ac:cxnSpMkLst>
            <pc:docMk/>
            <pc:sldMk cId="1072814095" sldId="260"/>
            <ac:cxnSpMk id="13" creationId="{1A1FE6BB-DFB2-4080-9B5E-076EF5DDE67B}"/>
          </ac:cxnSpMkLst>
        </pc:cxnChg>
      </pc:sldChg>
      <pc:sldChg chg="modSp">
        <pc:chgData name="Reema Parveen (2117189)" userId="S::2117189@student.uwtsd.ac.uk::d45ee26f-ab2e-4b73-ba6d-48269fd1b376" providerId="AD" clId="Web-{0FC46EEB-A85E-1189-C507-9C9404F4DA1A}" dt="2022-07-03T10:54:38.158" v="202" actId="20577"/>
        <pc:sldMkLst>
          <pc:docMk/>
          <pc:sldMk cId="1143160872" sldId="263"/>
        </pc:sldMkLst>
        <pc:spChg chg="mod">
          <ac:chgData name="Reema Parveen (2117189)" userId="S::2117189@student.uwtsd.ac.uk::d45ee26f-ab2e-4b73-ba6d-48269fd1b376" providerId="AD" clId="Web-{0FC46EEB-A85E-1189-C507-9C9404F4DA1A}" dt="2022-07-03T10:54:38.158" v="202" actId="20577"/>
          <ac:spMkLst>
            <pc:docMk/>
            <pc:sldMk cId="1143160872" sldId="263"/>
            <ac:spMk id="3" creationId="{6229732A-1197-BFD2-25DB-BBA2726CF6A1}"/>
          </ac:spMkLst>
        </pc:spChg>
        <pc:spChg chg="mod">
          <ac:chgData name="Reema Parveen (2117189)" userId="S::2117189@student.uwtsd.ac.uk::d45ee26f-ab2e-4b73-ba6d-48269fd1b376" providerId="AD" clId="Web-{0FC46EEB-A85E-1189-C507-9C9404F4DA1A}" dt="2022-07-03T10:21:36.731" v="51" actId="1076"/>
          <ac:spMkLst>
            <pc:docMk/>
            <pc:sldMk cId="1143160872" sldId="263"/>
            <ac:spMk id="4" creationId="{C0E15ECD-F7CD-B2D9-C14B-30356E0BD108}"/>
          </ac:spMkLst>
        </pc:spChg>
      </pc:sldChg>
      <pc:sldChg chg="modSp">
        <pc:chgData name="Reema Parveen (2117189)" userId="S::2117189@student.uwtsd.ac.uk::d45ee26f-ab2e-4b73-ba6d-48269fd1b376" providerId="AD" clId="Web-{0FC46EEB-A85E-1189-C507-9C9404F4DA1A}" dt="2022-07-03T11:17:02.773" v="535" actId="20577"/>
        <pc:sldMkLst>
          <pc:docMk/>
          <pc:sldMk cId="298623309" sldId="264"/>
        </pc:sldMkLst>
        <pc:spChg chg="mod">
          <ac:chgData name="Reema Parveen (2117189)" userId="S::2117189@student.uwtsd.ac.uk::d45ee26f-ab2e-4b73-ba6d-48269fd1b376" providerId="AD" clId="Web-{0FC46EEB-A85E-1189-C507-9C9404F4DA1A}" dt="2022-07-03T10:53:46.746" v="194" actId="1076"/>
          <ac:spMkLst>
            <pc:docMk/>
            <pc:sldMk cId="298623309" sldId="264"/>
            <ac:spMk id="2" creationId="{A804B277-632B-521D-6FC9-5CFB3AFA0926}"/>
          </ac:spMkLst>
        </pc:spChg>
        <pc:spChg chg="mod">
          <ac:chgData name="Reema Parveen (2117189)" userId="S::2117189@student.uwtsd.ac.uk::d45ee26f-ab2e-4b73-ba6d-48269fd1b376" providerId="AD" clId="Web-{0FC46EEB-A85E-1189-C507-9C9404F4DA1A}" dt="2022-07-03T11:17:02.773" v="535" actId="20577"/>
          <ac:spMkLst>
            <pc:docMk/>
            <pc:sldMk cId="298623309" sldId="264"/>
            <ac:spMk id="3" creationId="{6118A789-430F-0CF8-1DE6-34DCF4586479}"/>
          </ac:spMkLst>
        </pc:spChg>
        <pc:spChg chg="mod">
          <ac:chgData name="Reema Parveen (2117189)" userId="S::2117189@student.uwtsd.ac.uk::d45ee26f-ab2e-4b73-ba6d-48269fd1b376" providerId="AD" clId="Web-{0FC46EEB-A85E-1189-C507-9C9404F4DA1A}" dt="2022-07-03T10:24:47.160" v="149" actId="1076"/>
          <ac:spMkLst>
            <pc:docMk/>
            <pc:sldMk cId="298623309" sldId="264"/>
            <ac:spMk id="4" creationId="{07FDCDBA-46D7-E3D2-E549-4B53509AB247}"/>
          </ac:spMkLst>
        </pc:spChg>
      </pc:sldChg>
      <pc:sldChg chg="addSp delSp modSp">
        <pc:chgData name="Reema Parveen (2117189)" userId="S::2117189@student.uwtsd.ac.uk::d45ee26f-ab2e-4b73-ba6d-48269fd1b376" providerId="AD" clId="Web-{0FC46EEB-A85E-1189-C507-9C9404F4DA1A}" dt="2022-07-03T12:22:40.673" v="1212"/>
        <pc:sldMkLst>
          <pc:docMk/>
          <pc:sldMk cId="3865211464" sldId="266"/>
        </pc:sldMkLst>
        <pc:spChg chg="mod">
          <ac:chgData name="Reema Parveen (2117189)" userId="S::2117189@student.uwtsd.ac.uk::d45ee26f-ab2e-4b73-ba6d-48269fd1b376" providerId="AD" clId="Web-{0FC46EEB-A85E-1189-C507-9C9404F4DA1A}" dt="2022-07-03T11:57:04.455" v="928" actId="1076"/>
          <ac:spMkLst>
            <pc:docMk/>
            <pc:sldMk cId="3865211464" sldId="266"/>
            <ac:spMk id="2" creationId="{4CA1433F-5D8D-DD55-87C6-FCD2621283FF}"/>
          </ac:spMkLst>
        </pc:spChg>
        <pc:spChg chg="del mod">
          <ac:chgData name="Reema Parveen (2117189)" userId="S::2117189@student.uwtsd.ac.uk::d45ee26f-ab2e-4b73-ba6d-48269fd1b376" providerId="AD" clId="Web-{0FC46EEB-A85E-1189-C507-9C9404F4DA1A}" dt="2022-07-03T11:55:15.463" v="907"/>
          <ac:spMkLst>
            <pc:docMk/>
            <pc:sldMk cId="3865211464" sldId="266"/>
            <ac:spMk id="8" creationId="{93ED845C-3F65-1458-0127-828D2930B636}"/>
          </ac:spMkLst>
        </pc:spChg>
        <pc:spChg chg="add mod">
          <ac:chgData name="Reema Parveen (2117189)" userId="S::2117189@student.uwtsd.ac.uk::d45ee26f-ab2e-4b73-ba6d-48269fd1b376" providerId="AD" clId="Web-{0FC46EEB-A85E-1189-C507-9C9404F4DA1A}" dt="2022-07-03T12:19:55.937" v="1205" actId="1076"/>
          <ac:spMkLst>
            <pc:docMk/>
            <pc:sldMk cId="3865211464" sldId="266"/>
            <ac:spMk id="327" creationId="{83EE81DB-7AD1-D474-5490-AFC79AD560E9}"/>
          </ac:spMkLst>
        </pc:spChg>
        <pc:spChg chg="add del mod">
          <ac:chgData name="Reema Parveen (2117189)" userId="S::2117189@student.uwtsd.ac.uk::d45ee26f-ab2e-4b73-ba6d-48269fd1b376" providerId="AD" clId="Web-{0FC46EEB-A85E-1189-C507-9C9404F4DA1A}" dt="2022-07-03T12:17:08.375" v="1197"/>
          <ac:spMkLst>
            <pc:docMk/>
            <pc:sldMk cId="3865211464" sldId="266"/>
            <ac:spMk id="328" creationId="{270F5990-794F-6AE8-8801-27A129F911B7}"/>
          </ac:spMkLst>
        </pc:spChg>
        <pc:spChg chg="add mod">
          <ac:chgData name="Reema Parveen (2117189)" userId="S::2117189@student.uwtsd.ac.uk::d45ee26f-ab2e-4b73-ba6d-48269fd1b376" providerId="AD" clId="Web-{0FC46EEB-A85E-1189-C507-9C9404F4DA1A}" dt="2022-07-03T12:19:59.625" v="1206" actId="1076"/>
          <ac:spMkLst>
            <pc:docMk/>
            <pc:sldMk cId="3865211464" sldId="266"/>
            <ac:spMk id="2011" creationId="{95A8F6BB-2DE8-6CF8-BA71-F5B8EC6D9610}"/>
          </ac:spMkLst>
        </pc:spChg>
        <pc:spChg chg="add">
          <ac:chgData name="Reema Parveen (2117189)" userId="S::2117189@student.uwtsd.ac.uk::d45ee26f-ab2e-4b73-ba6d-48269fd1b376" providerId="AD" clId="Web-{0FC46EEB-A85E-1189-C507-9C9404F4DA1A}" dt="2022-07-03T12:22:40.673" v="1212"/>
          <ac:spMkLst>
            <pc:docMk/>
            <pc:sldMk cId="3865211464" sldId="266"/>
            <ac:spMk id="2019" creationId="{57890AFF-3909-2650-8C59-5F666C9B2802}"/>
          </ac:spMkLst>
        </pc:spChg>
        <pc:graphicFrameChg chg="add mod modGraphic">
          <ac:chgData name="Reema Parveen (2117189)" userId="S::2117189@student.uwtsd.ac.uk::d45ee26f-ab2e-4b73-ba6d-48269fd1b376" providerId="AD" clId="Web-{0FC46EEB-A85E-1189-C507-9C9404F4DA1A}" dt="2022-07-03T12:17:37.643" v="1203" actId="14100"/>
          <ac:graphicFrameMkLst>
            <pc:docMk/>
            <pc:sldMk cId="3865211464" sldId="266"/>
            <ac:graphicFrameMk id="3" creationId="{1BA50CFC-D519-BCAE-0349-25CDAD571DC0}"/>
          </ac:graphicFrameMkLst>
        </pc:graphicFrameChg>
      </pc:sldChg>
      <pc:sldChg chg="addSp modSp">
        <pc:chgData name="Reema Parveen (2117189)" userId="S::2117189@student.uwtsd.ac.uk::d45ee26f-ab2e-4b73-ba6d-48269fd1b376" providerId="AD" clId="Web-{0FC46EEB-A85E-1189-C507-9C9404F4DA1A}" dt="2022-07-03T11:32:02.262" v="641" actId="1076"/>
        <pc:sldMkLst>
          <pc:docMk/>
          <pc:sldMk cId="4190672868" sldId="268"/>
        </pc:sldMkLst>
        <pc:spChg chg="mod">
          <ac:chgData name="Reema Parveen (2117189)" userId="S::2117189@student.uwtsd.ac.uk::d45ee26f-ab2e-4b73-ba6d-48269fd1b376" providerId="AD" clId="Web-{0FC46EEB-A85E-1189-C507-9C9404F4DA1A}" dt="2022-07-03T11:07:14.542" v="439" actId="1076"/>
          <ac:spMkLst>
            <pc:docMk/>
            <pc:sldMk cId="4190672868" sldId="268"/>
            <ac:spMk id="8" creationId="{D014ADF4-AD65-986F-0B1D-D22BDFD58257}"/>
          </ac:spMkLst>
        </pc:spChg>
        <pc:spChg chg="add mod">
          <ac:chgData name="Reema Parveen (2117189)" userId="S::2117189@student.uwtsd.ac.uk::d45ee26f-ab2e-4b73-ba6d-48269fd1b376" providerId="AD" clId="Web-{0FC46EEB-A85E-1189-C507-9C9404F4DA1A}" dt="2022-07-03T11:01:28.032" v="280" actId="14100"/>
          <ac:spMkLst>
            <pc:docMk/>
            <pc:sldMk cId="4190672868" sldId="268"/>
            <ac:spMk id="17" creationId="{6A90FEF3-96BF-8A9D-47AC-7F9A5F9E8F4A}"/>
          </ac:spMkLst>
        </pc:spChg>
        <pc:spChg chg="add mod">
          <ac:chgData name="Reema Parveen (2117189)" userId="S::2117189@student.uwtsd.ac.uk::d45ee26f-ab2e-4b73-ba6d-48269fd1b376" providerId="AD" clId="Web-{0FC46EEB-A85E-1189-C507-9C9404F4DA1A}" dt="2022-07-03T11:02:34.208" v="293" actId="1076"/>
          <ac:spMkLst>
            <pc:docMk/>
            <pc:sldMk cId="4190672868" sldId="268"/>
            <ac:spMk id="18" creationId="{91515D6F-B0E8-A58B-4803-D0B2FB943648}"/>
          </ac:spMkLst>
        </pc:spChg>
        <pc:spChg chg="add mod">
          <ac:chgData name="Reema Parveen (2117189)" userId="S::2117189@student.uwtsd.ac.uk::d45ee26f-ab2e-4b73-ba6d-48269fd1b376" providerId="AD" clId="Web-{0FC46EEB-A85E-1189-C507-9C9404F4DA1A}" dt="2022-07-03T11:02:58.726" v="309" actId="1076"/>
          <ac:spMkLst>
            <pc:docMk/>
            <pc:sldMk cId="4190672868" sldId="268"/>
            <ac:spMk id="19" creationId="{9DE02B2B-D115-8D7B-D3FC-54972F7AE843}"/>
          </ac:spMkLst>
        </pc:spChg>
        <pc:spChg chg="add mod">
          <ac:chgData name="Reema Parveen (2117189)" userId="S::2117189@student.uwtsd.ac.uk::d45ee26f-ab2e-4b73-ba6d-48269fd1b376" providerId="AD" clId="Web-{0FC46EEB-A85E-1189-C507-9C9404F4DA1A}" dt="2022-07-03T11:03:25.697" v="324" actId="14100"/>
          <ac:spMkLst>
            <pc:docMk/>
            <pc:sldMk cId="4190672868" sldId="268"/>
            <ac:spMk id="20" creationId="{7CFEBA68-3F6F-4FF8-A8B1-15D01B6E4267}"/>
          </ac:spMkLst>
        </pc:spChg>
        <pc:spChg chg="add mod">
          <ac:chgData name="Reema Parveen (2117189)" userId="S::2117189@student.uwtsd.ac.uk::d45ee26f-ab2e-4b73-ba6d-48269fd1b376" providerId="AD" clId="Web-{0FC46EEB-A85E-1189-C507-9C9404F4DA1A}" dt="2022-07-03T11:03:53.152" v="335" actId="1076"/>
          <ac:spMkLst>
            <pc:docMk/>
            <pc:sldMk cId="4190672868" sldId="268"/>
            <ac:spMk id="21" creationId="{FC6AC4AD-EFF1-9B5B-B596-D07137FBC11B}"/>
          </ac:spMkLst>
        </pc:spChg>
        <pc:spChg chg="add mod">
          <ac:chgData name="Reema Parveen (2117189)" userId="S::2117189@student.uwtsd.ac.uk::d45ee26f-ab2e-4b73-ba6d-48269fd1b376" providerId="AD" clId="Web-{0FC46EEB-A85E-1189-C507-9C9404F4DA1A}" dt="2022-07-03T11:04:27.357" v="356" actId="20577"/>
          <ac:spMkLst>
            <pc:docMk/>
            <pc:sldMk cId="4190672868" sldId="268"/>
            <ac:spMk id="22" creationId="{5C2E0707-7AB5-A0E5-CEAC-9EB0041586F6}"/>
          </ac:spMkLst>
        </pc:spChg>
        <pc:spChg chg="add mod">
          <ac:chgData name="Reema Parveen (2117189)" userId="S::2117189@student.uwtsd.ac.uk::d45ee26f-ab2e-4b73-ba6d-48269fd1b376" providerId="AD" clId="Web-{0FC46EEB-A85E-1189-C507-9C9404F4DA1A}" dt="2022-07-03T11:06:35.836" v="419" actId="20577"/>
          <ac:spMkLst>
            <pc:docMk/>
            <pc:sldMk cId="4190672868" sldId="268"/>
            <ac:spMk id="23" creationId="{0D7AECF7-188C-7669-B270-C3C2C3FF9E01}"/>
          </ac:spMkLst>
        </pc:spChg>
        <pc:spChg chg="add mod">
          <ac:chgData name="Reema Parveen (2117189)" userId="S::2117189@student.uwtsd.ac.uk::d45ee26f-ab2e-4b73-ba6d-48269fd1b376" providerId="AD" clId="Web-{0FC46EEB-A85E-1189-C507-9C9404F4DA1A}" dt="2022-07-03T11:05:25.877" v="389" actId="20577"/>
          <ac:spMkLst>
            <pc:docMk/>
            <pc:sldMk cId="4190672868" sldId="268"/>
            <ac:spMk id="24" creationId="{6AB37A08-56D3-B77D-8704-E6749C0A338C}"/>
          </ac:spMkLst>
        </pc:spChg>
        <pc:spChg chg="add mod">
          <ac:chgData name="Reema Parveen (2117189)" userId="S::2117189@student.uwtsd.ac.uk::d45ee26f-ab2e-4b73-ba6d-48269fd1b376" providerId="AD" clId="Web-{0FC46EEB-A85E-1189-C507-9C9404F4DA1A}" dt="2022-07-03T11:06:05.521" v="407" actId="1076"/>
          <ac:spMkLst>
            <pc:docMk/>
            <pc:sldMk cId="4190672868" sldId="268"/>
            <ac:spMk id="25" creationId="{50536554-E830-1D4F-E2CE-E82857E2E17D}"/>
          </ac:spMkLst>
        </pc:spChg>
        <pc:spChg chg="add mod">
          <ac:chgData name="Reema Parveen (2117189)" userId="S::2117189@student.uwtsd.ac.uk::d45ee26f-ab2e-4b73-ba6d-48269fd1b376" providerId="AD" clId="Web-{0FC46EEB-A85E-1189-C507-9C9404F4DA1A}" dt="2022-07-03T11:07:04.135" v="438" actId="1076"/>
          <ac:spMkLst>
            <pc:docMk/>
            <pc:sldMk cId="4190672868" sldId="268"/>
            <ac:spMk id="26" creationId="{F4A4F0A9-9002-D7EC-17B0-98DC5E2580D4}"/>
          </ac:spMkLst>
        </pc:spChg>
        <pc:spChg chg="add mod">
          <ac:chgData name="Reema Parveen (2117189)" userId="S::2117189@student.uwtsd.ac.uk::d45ee26f-ab2e-4b73-ba6d-48269fd1b376" providerId="AD" clId="Web-{0FC46EEB-A85E-1189-C507-9C9404F4DA1A}" dt="2022-07-03T11:07:32.340" v="449" actId="1076"/>
          <ac:spMkLst>
            <pc:docMk/>
            <pc:sldMk cId="4190672868" sldId="268"/>
            <ac:spMk id="27" creationId="{A5A298B9-2667-6D29-5071-5D04E16A2644}"/>
          </ac:spMkLst>
        </pc:spChg>
        <pc:spChg chg="add mod">
          <ac:chgData name="Reema Parveen (2117189)" userId="S::2117189@student.uwtsd.ac.uk::d45ee26f-ab2e-4b73-ba6d-48269fd1b376" providerId="AD" clId="Web-{0FC46EEB-A85E-1189-C507-9C9404F4DA1A}" dt="2022-07-03T11:32:02.262" v="641" actId="1076"/>
          <ac:spMkLst>
            <pc:docMk/>
            <pc:sldMk cId="4190672868" sldId="268"/>
            <ac:spMk id="28" creationId="{9A67AD6A-BC21-C278-C4A2-7FA9BCC42F9C}"/>
          </ac:spMkLst>
        </pc:spChg>
      </pc:sldChg>
      <pc:sldChg chg="addSp delSp modSp">
        <pc:chgData name="Reema Parveen (2117189)" userId="S::2117189@student.uwtsd.ac.uk::d45ee26f-ab2e-4b73-ba6d-48269fd1b376" providerId="AD" clId="Web-{0FC46EEB-A85E-1189-C507-9C9404F4DA1A}" dt="2022-07-03T12:20:52.227" v="1211" actId="1076"/>
        <pc:sldMkLst>
          <pc:docMk/>
          <pc:sldMk cId="2090199744" sldId="269"/>
        </pc:sldMkLst>
        <pc:spChg chg="del mod">
          <ac:chgData name="Reema Parveen (2117189)" userId="S::2117189@student.uwtsd.ac.uk::d45ee26f-ab2e-4b73-ba6d-48269fd1b376" providerId="AD" clId="Web-{0FC46EEB-A85E-1189-C507-9C9404F4DA1A}" dt="2022-07-03T11:38:19.899" v="680"/>
          <ac:spMkLst>
            <pc:docMk/>
            <pc:sldMk cId="2090199744" sldId="269"/>
            <ac:spMk id="3" creationId="{8C752263-A4C1-2090-EF8A-DAFD4F3AD059}"/>
          </ac:spMkLst>
        </pc:spChg>
        <pc:spChg chg="add mod">
          <ac:chgData name="Reema Parveen (2117189)" userId="S::2117189@student.uwtsd.ac.uk::d45ee26f-ab2e-4b73-ba6d-48269fd1b376" providerId="AD" clId="Web-{0FC46EEB-A85E-1189-C507-9C9404F4DA1A}" dt="2022-07-03T12:20:52.227" v="1211" actId="1076"/>
          <ac:spMkLst>
            <pc:docMk/>
            <pc:sldMk cId="2090199744" sldId="269"/>
            <ac:spMk id="4" creationId="{5C119F72-117C-CC14-FFAD-3D5600587B65}"/>
          </ac:spMkLst>
        </pc:spChg>
        <pc:graphicFrameChg chg="add mod">
          <ac:chgData name="Reema Parveen (2117189)" userId="S::2117189@student.uwtsd.ac.uk::d45ee26f-ab2e-4b73-ba6d-48269fd1b376" providerId="AD" clId="Web-{0FC46EEB-A85E-1189-C507-9C9404F4DA1A}" dt="2022-07-03T11:39:07.653" v="685" actId="14100"/>
          <ac:graphicFrameMkLst>
            <pc:docMk/>
            <pc:sldMk cId="2090199744" sldId="269"/>
            <ac:graphicFrameMk id="6" creationId="{8D7312DB-EA4E-B7D6-E4A8-EAECF1374D51}"/>
          </ac:graphicFrameMkLst>
        </pc:graphicFrameChg>
      </pc:sldChg>
      <pc:sldChg chg="addSp modSp">
        <pc:chgData name="Reema Parveen (2117189)" userId="S::2117189@student.uwtsd.ac.uk::d45ee26f-ab2e-4b73-ba6d-48269fd1b376" providerId="AD" clId="Web-{0FC46EEB-A85E-1189-C507-9C9404F4DA1A}" dt="2022-07-03T12:31:21.799" v="1358" actId="20577"/>
        <pc:sldMkLst>
          <pc:docMk/>
          <pc:sldMk cId="540366876" sldId="272"/>
        </pc:sldMkLst>
        <pc:spChg chg="add mod">
          <ac:chgData name="Reema Parveen (2117189)" userId="S::2117189@student.uwtsd.ac.uk::d45ee26f-ab2e-4b73-ba6d-48269fd1b376" providerId="AD" clId="Web-{0FC46EEB-A85E-1189-C507-9C9404F4DA1A}" dt="2022-07-03T12:31:21.799" v="1358" actId="20577"/>
          <ac:spMkLst>
            <pc:docMk/>
            <pc:sldMk cId="540366876" sldId="272"/>
            <ac:spMk id="3" creationId="{2A742E3F-16A2-5474-2052-8A34DD84F8FA}"/>
          </ac:spMkLst>
        </pc:spChg>
      </pc:sldChg>
      <pc:sldChg chg="modSp">
        <pc:chgData name="Reema Parveen (2117189)" userId="S::2117189@student.uwtsd.ac.uk::d45ee26f-ab2e-4b73-ba6d-48269fd1b376" providerId="AD" clId="Web-{0FC46EEB-A85E-1189-C507-9C9404F4DA1A}" dt="2022-07-03T12:24:14.758" v="1226" actId="14100"/>
        <pc:sldMkLst>
          <pc:docMk/>
          <pc:sldMk cId="1316180585" sldId="276"/>
        </pc:sldMkLst>
        <pc:spChg chg="mod">
          <ac:chgData name="Reema Parveen (2117189)" userId="S::2117189@student.uwtsd.ac.uk::d45ee26f-ab2e-4b73-ba6d-48269fd1b376" providerId="AD" clId="Web-{0FC46EEB-A85E-1189-C507-9C9404F4DA1A}" dt="2022-07-03T12:24:14.758" v="1226" actId="14100"/>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870004ED-970A-A40B-1F43-737AADB51422}"/>
    <pc:docChg chg="modSld">
      <pc:chgData name="Reema Parveen (2117189)" userId="S::2117189@student.uwtsd.ac.uk::d45ee26f-ab2e-4b73-ba6d-48269fd1b376" providerId="AD" clId="Web-{870004ED-970A-A40B-1F43-737AADB51422}" dt="2022-07-14T11:30:20.906" v="40" actId="20577"/>
      <pc:docMkLst>
        <pc:docMk/>
      </pc:docMkLst>
      <pc:sldChg chg="modSp">
        <pc:chgData name="Reema Parveen (2117189)" userId="S::2117189@student.uwtsd.ac.uk::d45ee26f-ab2e-4b73-ba6d-48269fd1b376" providerId="AD" clId="Web-{870004ED-970A-A40B-1F43-737AADB51422}" dt="2022-07-14T11:30:20.906" v="40" actId="20577"/>
        <pc:sldMkLst>
          <pc:docMk/>
          <pc:sldMk cId="2263421377" sldId="256"/>
        </pc:sldMkLst>
        <pc:spChg chg="mod">
          <ac:chgData name="Reema Parveen (2117189)" userId="S::2117189@student.uwtsd.ac.uk::d45ee26f-ab2e-4b73-ba6d-48269fd1b376" providerId="AD" clId="Web-{870004ED-970A-A40B-1F43-737AADB51422}" dt="2022-07-14T11:30:20.906" v="40" actId="20577"/>
          <ac:spMkLst>
            <pc:docMk/>
            <pc:sldMk cId="2263421377" sldId="256"/>
            <ac:spMk id="2" creationId="{3D1E69F9-4169-8492-A457-E7C69B156DCE}"/>
          </ac:spMkLst>
        </pc:spChg>
      </pc:sldChg>
    </pc:docChg>
  </pc:docChgLst>
  <pc:docChgLst>
    <pc:chgData name="Reema Parveen (2117189)" userId="S::2117189@student.uwtsd.ac.uk::d45ee26f-ab2e-4b73-ba6d-48269fd1b376" providerId="AD" clId="Web-{1A49E576-0393-543C-87EF-7C93F5397471}"/>
    <pc:docChg chg="modSld">
      <pc:chgData name="Reema Parveen (2117189)" userId="S::2117189@student.uwtsd.ac.uk::d45ee26f-ab2e-4b73-ba6d-48269fd1b376" providerId="AD" clId="Web-{1A49E576-0393-543C-87EF-7C93F5397471}" dt="2022-06-17T19:26:59.383" v="71" actId="20577"/>
      <pc:docMkLst>
        <pc:docMk/>
      </pc:docMkLst>
      <pc:sldChg chg="addSp modSp">
        <pc:chgData name="Reema Parveen (2117189)" userId="S::2117189@student.uwtsd.ac.uk::d45ee26f-ab2e-4b73-ba6d-48269fd1b376" providerId="AD" clId="Web-{1A49E576-0393-543C-87EF-7C93F5397471}" dt="2022-06-17T19:25:41.093" v="55" actId="20577"/>
        <pc:sldMkLst>
          <pc:docMk/>
          <pc:sldMk cId="439458323" sldId="259"/>
        </pc:sldMkLst>
        <pc:spChg chg="add mod">
          <ac:chgData name="Reema Parveen (2117189)" userId="S::2117189@student.uwtsd.ac.uk::d45ee26f-ab2e-4b73-ba6d-48269fd1b376" providerId="AD" clId="Web-{1A49E576-0393-543C-87EF-7C93F5397471}" dt="2022-06-17T19:23:56.571" v="24" actId="20577"/>
          <ac:spMkLst>
            <pc:docMk/>
            <pc:sldMk cId="439458323" sldId="259"/>
            <ac:spMk id="2" creationId="{9BB0B5B5-2379-7037-8BAD-7FBE19550A8B}"/>
          </ac:spMkLst>
        </pc:spChg>
        <pc:spChg chg="add mod">
          <ac:chgData name="Reema Parveen (2117189)" userId="S::2117189@student.uwtsd.ac.uk::d45ee26f-ab2e-4b73-ba6d-48269fd1b376" providerId="AD" clId="Web-{1A49E576-0393-543C-87EF-7C93F5397471}" dt="2022-06-17T19:25:41.093" v="55" actId="20577"/>
          <ac:spMkLst>
            <pc:docMk/>
            <pc:sldMk cId="439458323" sldId="259"/>
            <ac:spMk id="3" creationId="{FDE6B943-3FE7-05E9-5561-20273AE8C49C}"/>
          </ac:spMkLst>
        </pc:spChg>
      </pc:sldChg>
      <pc:sldChg chg="modSp">
        <pc:chgData name="Reema Parveen (2117189)" userId="S::2117189@student.uwtsd.ac.uk::d45ee26f-ab2e-4b73-ba6d-48269fd1b376" providerId="AD" clId="Web-{1A49E576-0393-543C-87EF-7C93F5397471}" dt="2022-06-17T19:26:59.383" v="71" actId="20577"/>
        <pc:sldMkLst>
          <pc:docMk/>
          <pc:sldMk cId="1121152583" sldId="262"/>
        </pc:sldMkLst>
        <pc:spChg chg="mod">
          <ac:chgData name="Reema Parveen (2117189)" userId="S::2117189@student.uwtsd.ac.uk::d45ee26f-ab2e-4b73-ba6d-48269fd1b376" providerId="AD" clId="Web-{1A49E576-0393-543C-87EF-7C93F5397471}" dt="2022-06-17T19:23:44.086" v="22" actId="1076"/>
          <ac:spMkLst>
            <pc:docMk/>
            <pc:sldMk cId="1121152583" sldId="262"/>
            <ac:spMk id="2" creationId="{75598763-882E-2FCC-FE94-5A9F94B703CA}"/>
          </ac:spMkLst>
        </pc:spChg>
        <pc:spChg chg="mod">
          <ac:chgData name="Reema Parveen (2117189)" userId="S::2117189@student.uwtsd.ac.uk::d45ee26f-ab2e-4b73-ba6d-48269fd1b376" providerId="AD" clId="Web-{1A49E576-0393-543C-87EF-7C93F5397471}" dt="2022-06-17T19:26:59.383" v="71" actId="20577"/>
          <ac:spMkLst>
            <pc:docMk/>
            <pc:sldMk cId="1121152583" sldId="262"/>
            <ac:spMk id="3" creationId="{279F5A5A-B8B7-DE5C-E643-25F45D9CA987}"/>
          </ac:spMkLst>
        </pc:spChg>
      </pc:sldChg>
    </pc:docChg>
  </pc:docChgLst>
  <pc:docChgLst>
    <pc:chgData name="Reema Parveen (2117189)" userId="S::2117189@student.uwtsd.ac.uk::d45ee26f-ab2e-4b73-ba6d-48269fd1b376" providerId="AD" clId="Web-{40F7CA64-08C3-C88A-6B3D-3B0DD4DC7209}"/>
    <pc:docChg chg="addSld delSld modSld">
      <pc:chgData name="Reema Parveen (2117189)" userId="S::2117189@student.uwtsd.ac.uk::d45ee26f-ab2e-4b73-ba6d-48269fd1b376" providerId="AD" clId="Web-{40F7CA64-08C3-C88A-6B3D-3B0DD4DC7209}" dt="2022-07-14T11:12:46.767" v="901" actId="20577"/>
      <pc:docMkLst>
        <pc:docMk/>
      </pc:docMkLst>
      <pc:sldChg chg="modSp">
        <pc:chgData name="Reema Parveen (2117189)" userId="S::2117189@student.uwtsd.ac.uk::d45ee26f-ab2e-4b73-ba6d-48269fd1b376" providerId="AD" clId="Web-{40F7CA64-08C3-C88A-6B3D-3B0DD4DC7209}" dt="2022-07-14T10:36:50.585" v="669" actId="20577"/>
        <pc:sldMkLst>
          <pc:docMk/>
          <pc:sldMk cId="1072814095" sldId="260"/>
        </pc:sldMkLst>
        <pc:spChg chg="mod">
          <ac:chgData name="Reema Parveen (2117189)" userId="S::2117189@student.uwtsd.ac.uk::d45ee26f-ab2e-4b73-ba6d-48269fd1b376" providerId="AD" clId="Web-{40F7CA64-08C3-C88A-6B3D-3B0DD4DC7209}" dt="2022-07-14T10:36:50.585" v="669" actId="20577"/>
          <ac:spMkLst>
            <pc:docMk/>
            <pc:sldMk cId="1072814095" sldId="260"/>
            <ac:spMk id="2" creationId="{69541874-AC59-B2BC-2152-9AD736D8B6D9}"/>
          </ac:spMkLst>
        </pc:spChg>
      </pc:sldChg>
      <pc:sldChg chg="modSp">
        <pc:chgData name="Reema Parveen (2117189)" userId="S::2117189@student.uwtsd.ac.uk::d45ee26f-ab2e-4b73-ba6d-48269fd1b376" providerId="AD" clId="Web-{40F7CA64-08C3-C88A-6B3D-3B0DD4DC7209}" dt="2022-07-14T10:21:03.615" v="599" actId="20577"/>
        <pc:sldMkLst>
          <pc:docMk/>
          <pc:sldMk cId="1913499285" sldId="261"/>
        </pc:sldMkLst>
        <pc:spChg chg="mod">
          <ac:chgData name="Reema Parveen (2117189)" userId="S::2117189@student.uwtsd.ac.uk::d45ee26f-ab2e-4b73-ba6d-48269fd1b376" providerId="AD" clId="Web-{40F7CA64-08C3-C88A-6B3D-3B0DD4DC7209}" dt="2022-07-14T10:21:03.615" v="599" actId="20577"/>
          <ac:spMkLst>
            <pc:docMk/>
            <pc:sldMk cId="1913499285" sldId="261"/>
            <ac:spMk id="4" creationId="{7DCC2FB6-0858-B0D6-EC24-F7D34845B05E}"/>
          </ac:spMkLst>
        </pc:spChg>
      </pc:sldChg>
      <pc:sldChg chg="modSp">
        <pc:chgData name="Reema Parveen (2117189)" userId="S::2117189@student.uwtsd.ac.uk::d45ee26f-ab2e-4b73-ba6d-48269fd1b376" providerId="AD" clId="Web-{40F7CA64-08C3-C88A-6B3D-3B0DD4DC7209}" dt="2022-07-14T09:53:48.518" v="523"/>
        <pc:sldMkLst>
          <pc:docMk/>
          <pc:sldMk cId="1143160872" sldId="263"/>
        </pc:sldMkLst>
        <pc:spChg chg="mod">
          <ac:chgData name="Reema Parveen (2117189)" userId="S::2117189@student.uwtsd.ac.uk::d45ee26f-ab2e-4b73-ba6d-48269fd1b376" providerId="AD" clId="Web-{40F7CA64-08C3-C88A-6B3D-3B0DD4DC7209}" dt="2022-07-14T09:53:48.518" v="523"/>
          <ac:spMkLst>
            <pc:docMk/>
            <pc:sldMk cId="1143160872" sldId="263"/>
            <ac:spMk id="2" creationId="{9EB96172-8E3C-9B5A-600B-0EDE90EB34EF}"/>
          </ac:spMkLst>
        </pc:spChg>
      </pc:sldChg>
      <pc:sldChg chg="modSp">
        <pc:chgData name="Reema Parveen (2117189)" userId="S::2117189@student.uwtsd.ac.uk::d45ee26f-ab2e-4b73-ba6d-48269fd1b376" providerId="AD" clId="Web-{40F7CA64-08C3-C88A-6B3D-3B0DD4DC7209}" dt="2022-07-14T09:53:40.580" v="522"/>
        <pc:sldMkLst>
          <pc:docMk/>
          <pc:sldMk cId="298623309" sldId="264"/>
        </pc:sldMkLst>
        <pc:spChg chg="mod">
          <ac:chgData name="Reema Parveen (2117189)" userId="S::2117189@student.uwtsd.ac.uk::d45ee26f-ab2e-4b73-ba6d-48269fd1b376" providerId="AD" clId="Web-{40F7CA64-08C3-C88A-6B3D-3B0DD4DC7209}" dt="2022-07-14T09:53:40.580" v="522"/>
          <ac:spMkLst>
            <pc:docMk/>
            <pc:sldMk cId="298623309" sldId="264"/>
            <ac:spMk id="4" creationId="{07FDCDBA-46D7-E3D2-E549-4B53509AB247}"/>
          </ac:spMkLst>
        </pc:spChg>
      </pc:sldChg>
      <pc:sldChg chg="addSp delSp modSp">
        <pc:chgData name="Reema Parveen (2117189)" userId="S::2117189@student.uwtsd.ac.uk::d45ee26f-ab2e-4b73-ba6d-48269fd1b376" providerId="AD" clId="Web-{40F7CA64-08C3-C88A-6B3D-3B0DD4DC7209}" dt="2022-07-14T11:12:46.767" v="901" actId="20577"/>
        <pc:sldMkLst>
          <pc:docMk/>
          <pc:sldMk cId="3865211464" sldId="266"/>
        </pc:sldMkLst>
        <pc:spChg chg="mod">
          <ac:chgData name="Reema Parveen (2117189)" userId="S::2117189@student.uwtsd.ac.uk::d45ee26f-ab2e-4b73-ba6d-48269fd1b376" providerId="AD" clId="Web-{40F7CA64-08C3-C88A-6B3D-3B0DD4DC7209}" dt="2022-07-14T08:20:41.764" v="8" actId="1076"/>
          <ac:spMkLst>
            <pc:docMk/>
            <pc:sldMk cId="3865211464" sldId="266"/>
            <ac:spMk id="2" creationId="{4CA1433F-5D8D-DD55-87C6-FCD2621283FF}"/>
          </ac:spMkLst>
        </pc:spChg>
        <pc:spChg chg="add del mod">
          <ac:chgData name="Reema Parveen (2117189)" userId="S::2117189@student.uwtsd.ac.uk::d45ee26f-ab2e-4b73-ba6d-48269fd1b376" providerId="AD" clId="Web-{40F7CA64-08C3-C88A-6B3D-3B0DD4DC7209}" dt="2022-07-14T09:48:28.460" v="495"/>
          <ac:spMkLst>
            <pc:docMk/>
            <pc:sldMk cId="3865211464" sldId="266"/>
            <ac:spMk id="3" creationId="{141040C9-E128-D874-9678-EE298189AC3C}"/>
          </ac:spMkLst>
        </pc:spChg>
        <pc:spChg chg="add del mod">
          <ac:chgData name="Reema Parveen (2117189)" userId="S::2117189@student.uwtsd.ac.uk::d45ee26f-ab2e-4b73-ba6d-48269fd1b376" providerId="AD" clId="Web-{40F7CA64-08C3-C88A-6B3D-3B0DD4DC7209}" dt="2022-07-14T09:49:29.228" v="502"/>
          <ac:spMkLst>
            <pc:docMk/>
            <pc:sldMk cId="3865211464" sldId="266"/>
            <ac:spMk id="4" creationId="{90610E47-A686-BCDE-D718-045AF0CC6730}"/>
          </ac:spMkLst>
        </pc:spChg>
        <pc:spChg chg="add mod">
          <ac:chgData name="Reema Parveen (2117189)" userId="S::2117189@student.uwtsd.ac.uk::d45ee26f-ab2e-4b73-ba6d-48269fd1b376" providerId="AD" clId="Web-{40F7CA64-08C3-C88A-6B3D-3B0DD4DC7209}" dt="2022-07-14T11:01:31.479" v="800" actId="1076"/>
          <ac:spMkLst>
            <pc:docMk/>
            <pc:sldMk cId="3865211464" sldId="266"/>
            <ac:spMk id="5" creationId="{6343EBBB-7E88-0AE1-810D-42A4741591D8}"/>
          </ac:spMkLst>
        </pc:spChg>
        <pc:spChg chg="add mod">
          <ac:chgData name="Reema Parveen (2117189)" userId="S::2117189@student.uwtsd.ac.uk::d45ee26f-ab2e-4b73-ba6d-48269fd1b376" providerId="AD" clId="Web-{40F7CA64-08C3-C88A-6B3D-3B0DD4DC7209}" dt="2022-07-14T11:12:35.751" v="899" actId="20577"/>
          <ac:spMkLst>
            <pc:docMk/>
            <pc:sldMk cId="3865211464" sldId="266"/>
            <ac:spMk id="11" creationId="{D52132C7-7C7F-8E8B-CCB4-0110ABAF7C7F}"/>
          </ac:spMkLst>
        </pc:spChg>
        <pc:spChg chg="mod">
          <ac:chgData name="Reema Parveen (2117189)" userId="S::2117189@student.uwtsd.ac.uk::d45ee26f-ab2e-4b73-ba6d-48269fd1b376" providerId="AD" clId="Web-{40F7CA64-08C3-C88A-6B3D-3B0DD4DC7209}" dt="2022-07-14T11:12:46.767" v="901" actId="20577"/>
          <ac:spMkLst>
            <pc:docMk/>
            <pc:sldMk cId="3865211464" sldId="266"/>
            <ac:spMk id="327" creationId="{83EE81DB-7AD1-D474-5490-AFC79AD560E9}"/>
          </ac:spMkLst>
        </pc:spChg>
        <pc:spChg chg="del mod">
          <ac:chgData name="Reema Parveen (2117189)" userId="S::2117189@student.uwtsd.ac.uk::d45ee26f-ab2e-4b73-ba6d-48269fd1b376" providerId="AD" clId="Web-{40F7CA64-08C3-C88A-6B3D-3B0DD4DC7209}" dt="2022-07-14T08:19:56.107" v="2"/>
          <ac:spMkLst>
            <pc:docMk/>
            <pc:sldMk cId="3865211464" sldId="266"/>
            <ac:spMk id="2011" creationId="{95A8F6BB-2DE8-6CF8-BA71-F5B8EC6D9610}"/>
          </ac:spMkLst>
        </pc:spChg>
        <pc:graphicFrameChg chg="del">
          <ac:chgData name="Reema Parveen (2117189)" userId="S::2117189@student.uwtsd.ac.uk::d45ee26f-ab2e-4b73-ba6d-48269fd1b376" providerId="AD" clId="Web-{40F7CA64-08C3-C88A-6B3D-3B0DD4DC7209}" dt="2022-07-14T08:19:28.246" v="0"/>
          <ac:graphicFrameMkLst>
            <pc:docMk/>
            <pc:sldMk cId="3865211464" sldId="266"/>
            <ac:graphicFrameMk id="3" creationId="{1BA50CFC-D519-BCAE-0349-25CDAD571DC0}"/>
          </ac:graphicFrameMkLst>
        </pc:graphicFrameChg>
        <pc:picChg chg="add mod">
          <ac:chgData name="Reema Parveen (2117189)" userId="S::2117189@student.uwtsd.ac.uk::d45ee26f-ab2e-4b73-ba6d-48269fd1b376" providerId="AD" clId="Web-{40F7CA64-08C3-C88A-6B3D-3B0DD4DC7209}" dt="2022-07-14T10:26:02.125" v="633" actId="1076"/>
          <ac:picMkLst>
            <pc:docMk/>
            <pc:sldMk cId="3865211464" sldId="266"/>
            <ac:picMk id="3" creationId="{331B452C-51E8-1171-7D11-B6312877E282}"/>
          </ac:picMkLst>
        </pc:picChg>
      </pc:sldChg>
      <pc:sldChg chg="modSp">
        <pc:chgData name="Reema Parveen (2117189)" userId="S::2117189@student.uwtsd.ac.uk::d45ee26f-ab2e-4b73-ba6d-48269fd1b376" providerId="AD" clId="Web-{40F7CA64-08C3-C88A-6B3D-3B0DD4DC7209}" dt="2022-07-14T09:52:47.453" v="521"/>
        <pc:sldMkLst>
          <pc:docMk/>
          <pc:sldMk cId="4190672868" sldId="268"/>
        </pc:sldMkLst>
        <pc:spChg chg="mod">
          <ac:chgData name="Reema Parveen (2117189)" userId="S::2117189@student.uwtsd.ac.uk::d45ee26f-ab2e-4b73-ba6d-48269fd1b376" providerId="AD" clId="Web-{40F7CA64-08C3-C88A-6B3D-3B0DD4DC7209}" dt="2022-07-14T09:52:43" v="520"/>
          <ac:spMkLst>
            <pc:docMk/>
            <pc:sldMk cId="4190672868" sldId="268"/>
            <ac:spMk id="12" creationId="{401F8440-3279-7C1D-D363-36A6BC4A380F}"/>
          </ac:spMkLst>
        </pc:spChg>
        <pc:spChg chg="mod">
          <ac:chgData name="Reema Parveen (2117189)" userId="S::2117189@student.uwtsd.ac.uk::d45ee26f-ab2e-4b73-ba6d-48269fd1b376" providerId="AD" clId="Web-{40F7CA64-08C3-C88A-6B3D-3B0DD4DC7209}" dt="2022-07-14T09:52:47.453" v="521"/>
          <ac:spMkLst>
            <pc:docMk/>
            <pc:sldMk cId="4190672868" sldId="268"/>
            <ac:spMk id="13" creationId="{407D7FB5-9BAD-A744-0F9B-3FA69D9712C4}"/>
          </ac:spMkLst>
        </pc:spChg>
      </pc:sldChg>
      <pc:sldChg chg="modSp">
        <pc:chgData name="Reema Parveen (2117189)" userId="S::2117189@student.uwtsd.ac.uk::d45ee26f-ab2e-4b73-ba6d-48269fd1b376" providerId="AD" clId="Web-{40F7CA64-08C3-C88A-6B3D-3B0DD4DC7209}" dt="2022-07-14T11:08:44.993" v="850" actId="1076"/>
        <pc:sldMkLst>
          <pc:docMk/>
          <pc:sldMk cId="2090199744" sldId="269"/>
        </pc:sldMkLst>
        <pc:spChg chg="mod">
          <ac:chgData name="Reema Parveen (2117189)" userId="S::2117189@student.uwtsd.ac.uk::d45ee26f-ab2e-4b73-ba6d-48269fd1b376" providerId="AD" clId="Web-{40F7CA64-08C3-C88A-6B3D-3B0DD4DC7209}" dt="2022-07-14T10:59:37.225" v="797" actId="1076"/>
          <ac:spMkLst>
            <pc:docMk/>
            <pc:sldMk cId="2090199744" sldId="269"/>
            <ac:spMk id="4" creationId="{5C119F72-117C-CC14-FFAD-3D5600587B65}"/>
          </ac:spMkLst>
        </pc:spChg>
        <pc:graphicFrameChg chg="mod">
          <ac:chgData name="Reema Parveen (2117189)" userId="S::2117189@student.uwtsd.ac.uk::d45ee26f-ab2e-4b73-ba6d-48269fd1b376" providerId="AD" clId="Web-{40F7CA64-08C3-C88A-6B3D-3B0DD4DC7209}" dt="2022-07-14T11:08:44.993" v="850" actId="1076"/>
          <ac:graphicFrameMkLst>
            <pc:docMk/>
            <pc:sldMk cId="2090199744" sldId="269"/>
            <ac:graphicFrameMk id="6" creationId="{8D7312DB-EA4E-B7D6-E4A8-EAECF1374D51}"/>
          </ac:graphicFrameMkLst>
        </pc:graphicFrameChg>
      </pc:sldChg>
      <pc:sldChg chg="addSp modSp">
        <pc:chgData name="Reema Parveen (2117189)" userId="S::2117189@student.uwtsd.ac.uk::d45ee26f-ab2e-4b73-ba6d-48269fd1b376" providerId="AD" clId="Web-{40F7CA64-08C3-C88A-6B3D-3B0DD4DC7209}" dt="2022-07-14T11:11:10.827" v="887" actId="1076"/>
        <pc:sldMkLst>
          <pc:docMk/>
          <pc:sldMk cId="4094272816" sldId="270"/>
        </pc:sldMkLst>
        <pc:spChg chg="mod">
          <ac:chgData name="Reema Parveen (2117189)" userId="S::2117189@student.uwtsd.ac.uk::d45ee26f-ab2e-4b73-ba6d-48269fd1b376" providerId="AD" clId="Web-{40F7CA64-08C3-C88A-6B3D-3B0DD4DC7209}" dt="2022-07-14T11:11:10.827" v="887" actId="1076"/>
          <ac:spMkLst>
            <pc:docMk/>
            <pc:sldMk cId="4094272816" sldId="270"/>
            <ac:spMk id="2" creationId="{DE5E39F0-64FB-B109-64C8-A7D888D473C1}"/>
          </ac:spMkLst>
        </pc:spChg>
        <pc:spChg chg="add mod">
          <ac:chgData name="Reema Parveen (2117189)" userId="S::2117189@student.uwtsd.ac.uk::d45ee26f-ab2e-4b73-ba6d-48269fd1b376" providerId="AD" clId="Web-{40F7CA64-08C3-C88A-6B3D-3B0DD4DC7209}" dt="2022-07-14T11:11:00.951" v="885" actId="1076"/>
          <ac:spMkLst>
            <pc:docMk/>
            <pc:sldMk cId="4094272816" sldId="270"/>
            <ac:spMk id="3" creationId="{2CAA68B0-D055-7093-BF53-45E116E4F9FF}"/>
          </ac:spMkLst>
        </pc:spChg>
        <pc:spChg chg="mod">
          <ac:chgData name="Reema Parveen (2117189)" userId="S::2117189@student.uwtsd.ac.uk::d45ee26f-ab2e-4b73-ba6d-48269fd1b376" providerId="AD" clId="Web-{40F7CA64-08C3-C88A-6B3D-3B0DD4DC7209}" dt="2022-07-14T11:11:06.545" v="886" actId="1076"/>
          <ac:spMkLst>
            <pc:docMk/>
            <pc:sldMk cId="4094272816" sldId="270"/>
            <ac:spMk id="13" creationId="{74AF28AB-998B-C60B-8F19-2991187C7543}"/>
          </ac:spMkLst>
        </pc:spChg>
        <pc:spChg chg="mod">
          <ac:chgData name="Reema Parveen (2117189)" userId="S::2117189@student.uwtsd.ac.uk::d45ee26f-ab2e-4b73-ba6d-48269fd1b376" providerId="AD" clId="Web-{40F7CA64-08C3-C88A-6B3D-3B0DD4DC7209}" dt="2022-07-14T11:10:25.434" v="880" actId="1076"/>
          <ac:spMkLst>
            <pc:docMk/>
            <pc:sldMk cId="4094272816" sldId="270"/>
            <ac:spMk id="166" creationId="{FF5E9B1A-2436-761F-4B14-7797716C9917}"/>
          </ac:spMkLst>
        </pc:spChg>
        <pc:spChg chg="mod">
          <ac:chgData name="Reema Parveen (2117189)" userId="S::2117189@student.uwtsd.ac.uk::d45ee26f-ab2e-4b73-ba6d-48269fd1b376" providerId="AD" clId="Web-{40F7CA64-08C3-C88A-6B3D-3B0DD4DC7209}" dt="2022-07-14T11:10:49.482" v="884" actId="20577"/>
          <ac:spMkLst>
            <pc:docMk/>
            <pc:sldMk cId="4094272816" sldId="270"/>
            <ac:spMk id="241" creationId="{B5CC1E35-E54D-599F-9973-E71DA3524B2C}"/>
          </ac:spMkLst>
        </pc:spChg>
        <pc:graphicFrameChg chg="mod modGraphic">
          <ac:chgData name="Reema Parveen (2117189)" userId="S::2117189@student.uwtsd.ac.uk::d45ee26f-ab2e-4b73-ba6d-48269fd1b376" providerId="AD" clId="Web-{40F7CA64-08C3-C88A-6B3D-3B0DD4DC7209}" dt="2022-07-14T09:47:28.020" v="491"/>
          <ac:graphicFrameMkLst>
            <pc:docMk/>
            <pc:sldMk cId="4094272816" sldId="270"/>
            <ac:graphicFrameMk id="2755" creationId="{936B504B-BEDA-D6C8-B631-D3B9E3A4473A}"/>
          </ac:graphicFrameMkLst>
        </pc:graphicFrameChg>
      </pc:sldChg>
      <pc:sldChg chg="addSp modSp">
        <pc:chgData name="Reema Parveen (2117189)" userId="S::2117189@student.uwtsd.ac.uk::d45ee26f-ab2e-4b73-ba6d-48269fd1b376" providerId="AD" clId="Web-{40F7CA64-08C3-C88A-6B3D-3B0DD4DC7209}" dt="2022-07-14T11:07:05.553" v="848" actId="20577"/>
        <pc:sldMkLst>
          <pc:docMk/>
          <pc:sldMk cId="540366876" sldId="272"/>
        </pc:sldMkLst>
        <pc:spChg chg="mod">
          <ac:chgData name="Reema Parveen (2117189)" userId="S::2117189@student.uwtsd.ac.uk::d45ee26f-ab2e-4b73-ba6d-48269fd1b376" providerId="AD" clId="Web-{40F7CA64-08C3-C88A-6B3D-3B0DD4DC7209}" dt="2022-07-14T11:07:05.553" v="848" actId="20577"/>
          <ac:spMkLst>
            <pc:docMk/>
            <pc:sldMk cId="540366876" sldId="272"/>
            <ac:spMk id="2" creationId="{52A6904C-E3AD-9A7D-5BB3-CD0B2904192F}"/>
          </ac:spMkLst>
        </pc:spChg>
        <pc:spChg chg="add mod">
          <ac:chgData name="Reema Parveen (2117189)" userId="S::2117189@student.uwtsd.ac.uk::d45ee26f-ab2e-4b73-ba6d-48269fd1b376" providerId="AD" clId="Web-{40F7CA64-08C3-C88A-6B3D-3B0DD4DC7209}" dt="2022-07-14T09:39:28.926" v="134" actId="20577"/>
          <ac:spMkLst>
            <pc:docMk/>
            <pc:sldMk cId="540366876" sldId="272"/>
            <ac:spMk id="9" creationId="{2E793A16-8147-7CA0-9255-A7E6152A3ABC}"/>
          </ac:spMkLst>
        </pc:spChg>
        <pc:spChg chg="mod">
          <ac:chgData name="Reema Parveen (2117189)" userId="S::2117189@student.uwtsd.ac.uk::d45ee26f-ab2e-4b73-ba6d-48269fd1b376" providerId="AD" clId="Web-{40F7CA64-08C3-C88A-6B3D-3B0DD4DC7209}" dt="2022-07-14T11:06:14.707" v="844" actId="14100"/>
          <ac:spMkLst>
            <pc:docMk/>
            <pc:sldMk cId="540366876" sldId="272"/>
            <ac:spMk id="212" creationId="{0FABA1B9-7A04-2749-464D-7868415935D1}"/>
          </ac:spMkLst>
        </pc:spChg>
        <pc:spChg chg="mod">
          <ac:chgData name="Reema Parveen (2117189)" userId="S::2117189@student.uwtsd.ac.uk::d45ee26f-ab2e-4b73-ba6d-48269fd1b376" providerId="AD" clId="Web-{40F7CA64-08C3-C88A-6B3D-3B0DD4DC7209}" dt="2022-07-14T11:05:16.893" v="835" actId="1076"/>
          <ac:spMkLst>
            <pc:docMk/>
            <pc:sldMk cId="540366876" sldId="272"/>
            <ac:spMk id="213" creationId="{0D089105-696B-C453-ECE8-C424111726EA}"/>
          </ac:spMkLst>
        </pc:spChg>
        <pc:spChg chg="mod">
          <ac:chgData name="Reema Parveen (2117189)" userId="S::2117189@student.uwtsd.ac.uk::d45ee26f-ab2e-4b73-ba6d-48269fd1b376" providerId="AD" clId="Web-{40F7CA64-08C3-C88A-6B3D-3B0DD4DC7209}" dt="2022-07-14T11:05:55.050" v="841" actId="1076"/>
          <ac:spMkLst>
            <pc:docMk/>
            <pc:sldMk cId="540366876" sldId="272"/>
            <ac:spMk id="214" creationId="{5A8AA2B8-4923-020A-41E6-AAB895C07FB4}"/>
          </ac:spMkLst>
        </pc:spChg>
      </pc:sldChg>
      <pc:sldChg chg="addSp modSp">
        <pc:chgData name="Reema Parveen (2117189)" userId="S::2117189@student.uwtsd.ac.uk::d45ee26f-ab2e-4b73-ba6d-48269fd1b376" providerId="AD" clId="Web-{40F7CA64-08C3-C88A-6B3D-3B0DD4DC7209}" dt="2022-07-14T11:12:13.282" v="897" actId="1076"/>
        <pc:sldMkLst>
          <pc:docMk/>
          <pc:sldMk cId="4171550600" sldId="277"/>
        </pc:sldMkLst>
        <pc:spChg chg="mod">
          <ac:chgData name="Reema Parveen (2117189)" userId="S::2117189@student.uwtsd.ac.uk::d45ee26f-ab2e-4b73-ba6d-48269fd1b376" providerId="AD" clId="Web-{40F7CA64-08C3-C88A-6B3D-3B0DD4DC7209}" dt="2022-07-14T11:11:18.733" v="888" actId="1076"/>
          <ac:spMkLst>
            <pc:docMk/>
            <pc:sldMk cId="4171550600" sldId="277"/>
            <ac:spMk id="3" creationId="{2FF16AA2-53ED-2018-58DE-E1B7CF3CF482}"/>
          </ac:spMkLst>
        </pc:spChg>
        <pc:spChg chg="mod">
          <ac:chgData name="Reema Parveen (2117189)" userId="S::2117189@student.uwtsd.ac.uk::d45ee26f-ab2e-4b73-ba6d-48269fd1b376" providerId="AD" clId="Web-{40F7CA64-08C3-C88A-6B3D-3B0DD4DC7209}" dt="2022-07-14T11:11:22.108" v="889" actId="1076"/>
          <ac:spMkLst>
            <pc:docMk/>
            <pc:sldMk cId="4171550600" sldId="277"/>
            <ac:spMk id="4" creationId="{24B807EE-D75E-73E1-A00E-2E582D652A71}"/>
          </ac:spMkLst>
        </pc:spChg>
        <pc:spChg chg="add mod">
          <ac:chgData name="Reema Parveen (2117189)" userId="S::2117189@student.uwtsd.ac.uk::d45ee26f-ab2e-4b73-ba6d-48269fd1b376" providerId="AD" clId="Web-{40F7CA64-08C3-C88A-6B3D-3B0DD4DC7209}" dt="2022-07-14T11:11:27.046" v="890" actId="1076"/>
          <ac:spMkLst>
            <pc:docMk/>
            <pc:sldMk cId="4171550600" sldId="277"/>
            <ac:spMk id="5" creationId="{55E50EF5-286E-ABA0-0B46-EF978ECC2C0E}"/>
          </ac:spMkLst>
        </pc:spChg>
        <pc:graphicFrameChg chg="mod modGraphic">
          <ac:chgData name="Reema Parveen (2117189)" userId="S::2117189@student.uwtsd.ac.uk::d45ee26f-ab2e-4b73-ba6d-48269fd1b376" providerId="AD" clId="Web-{40F7CA64-08C3-C88A-6B3D-3B0DD4DC7209}" dt="2022-07-14T11:12:13.282" v="897" actId="1076"/>
          <ac:graphicFrameMkLst>
            <pc:docMk/>
            <pc:sldMk cId="4171550600" sldId="277"/>
            <ac:graphicFrameMk id="2" creationId="{850E1F4D-F17E-BF6C-7E44-74B208D7E8A9}"/>
          </ac:graphicFrameMkLst>
        </pc:graphicFrameChg>
      </pc:sldChg>
      <pc:sldChg chg="addSp modSp new del">
        <pc:chgData name="Reema Parveen (2117189)" userId="S::2117189@student.uwtsd.ac.uk::d45ee26f-ab2e-4b73-ba6d-48269fd1b376" providerId="AD" clId="Web-{40F7CA64-08C3-C88A-6B3D-3B0DD4DC7209}" dt="2022-07-14T09:35:41.137" v="112"/>
        <pc:sldMkLst>
          <pc:docMk/>
          <pc:sldMk cId="364579720" sldId="278"/>
        </pc:sldMkLst>
        <pc:spChg chg="add mod">
          <ac:chgData name="Reema Parveen (2117189)" userId="S::2117189@student.uwtsd.ac.uk::d45ee26f-ab2e-4b73-ba6d-48269fd1b376" providerId="AD" clId="Web-{40F7CA64-08C3-C88A-6B3D-3B0DD4DC7209}" dt="2022-07-14T08:25:21.568" v="88" actId="1076"/>
          <ac:spMkLst>
            <pc:docMk/>
            <pc:sldMk cId="364579720" sldId="278"/>
            <ac:spMk id="2" creationId="{C03711D9-2053-195E-F580-AA5BD3B20B5C}"/>
          </ac:spMkLst>
        </pc:spChg>
        <pc:spChg chg="add mod">
          <ac:chgData name="Reema Parveen (2117189)" userId="S::2117189@student.uwtsd.ac.uk::d45ee26f-ab2e-4b73-ba6d-48269fd1b376" providerId="AD" clId="Web-{40F7CA64-08C3-C88A-6B3D-3B0DD4DC7209}" dt="2022-07-14T08:25:27.631" v="90" actId="14100"/>
          <ac:spMkLst>
            <pc:docMk/>
            <pc:sldMk cId="364579720" sldId="278"/>
            <ac:spMk id="3" creationId="{8BC2215B-151F-58F3-8EB7-6A5124078F9E}"/>
          </ac:spMkLst>
        </pc:spChg>
        <pc:graphicFrameChg chg="add mod modGraphic">
          <ac:chgData name="Reema Parveen (2117189)" userId="S::2117189@student.uwtsd.ac.uk::d45ee26f-ab2e-4b73-ba6d-48269fd1b376" providerId="AD" clId="Web-{40F7CA64-08C3-C88A-6B3D-3B0DD4DC7209}" dt="2022-07-14T08:26:00.929" v="111"/>
          <ac:graphicFrameMkLst>
            <pc:docMk/>
            <pc:sldMk cId="364579720" sldId="278"/>
            <ac:graphicFrameMk id="5" creationId="{5A0B8DA6-0F0E-3671-76FE-E43CB13C5A9D}"/>
          </ac:graphicFrameMkLst>
        </pc:graphicFrameChg>
      </pc:sldChg>
    </pc:docChg>
  </pc:docChgLst>
  <pc:docChgLst>
    <pc:chgData name="Reema Parveen (2117189)" userId="S::2117189@student.uwtsd.ac.uk::d45ee26f-ab2e-4b73-ba6d-48269fd1b376" providerId="AD" clId="Web-{FD8AD99F-5A4D-57DB-4CDE-A0CC7EB1D8AE}"/>
    <pc:docChg chg="addSld delSld modSld">
      <pc:chgData name="Reema Parveen (2117189)" userId="S::2117189@student.uwtsd.ac.uk::d45ee26f-ab2e-4b73-ba6d-48269fd1b376" providerId="AD" clId="Web-{FD8AD99F-5A4D-57DB-4CDE-A0CC7EB1D8AE}" dt="2022-07-07T11:05:12.175" v="1923"/>
      <pc:docMkLst>
        <pc:docMk/>
      </pc:docMkLst>
      <pc:sldChg chg="addSp delSp modSp">
        <pc:chgData name="Reema Parveen (2117189)" userId="S::2117189@student.uwtsd.ac.uk::d45ee26f-ab2e-4b73-ba6d-48269fd1b376" providerId="AD" clId="Web-{FD8AD99F-5A4D-57DB-4CDE-A0CC7EB1D8AE}" dt="2022-07-07T10:55:24.670" v="1741" actId="20577"/>
        <pc:sldMkLst>
          <pc:docMk/>
          <pc:sldMk cId="4190672868" sldId="268"/>
        </pc:sldMkLst>
        <pc:spChg chg="mod">
          <ac:chgData name="Reema Parveen (2117189)" userId="S::2117189@student.uwtsd.ac.uk::d45ee26f-ab2e-4b73-ba6d-48269fd1b376" providerId="AD" clId="Web-{FD8AD99F-5A4D-57DB-4CDE-A0CC7EB1D8AE}" dt="2022-07-07T10:34:08.235" v="1400" actId="1076"/>
          <ac:spMkLst>
            <pc:docMk/>
            <pc:sldMk cId="4190672868" sldId="268"/>
            <ac:spMk id="10" creationId="{EC36232F-33CD-5C36-ED86-D5A1E60FB6EB}"/>
          </ac:spMkLst>
        </pc:spChg>
        <pc:spChg chg="mod">
          <ac:chgData name="Reema Parveen (2117189)" userId="S::2117189@student.uwtsd.ac.uk::d45ee26f-ab2e-4b73-ba6d-48269fd1b376" providerId="AD" clId="Web-{FD8AD99F-5A4D-57DB-4CDE-A0CC7EB1D8AE}" dt="2022-07-07T10:33:31.359" v="1398" actId="1076"/>
          <ac:spMkLst>
            <pc:docMk/>
            <pc:sldMk cId="4190672868" sldId="268"/>
            <ac:spMk id="15" creationId="{25C04035-6207-9561-F790-CE16D5577C4B}"/>
          </ac:spMkLst>
        </pc:spChg>
        <pc:spChg chg="mod">
          <ac:chgData name="Reema Parveen (2117189)" userId="S::2117189@student.uwtsd.ac.uk::d45ee26f-ab2e-4b73-ba6d-48269fd1b376" providerId="AD" clId="Web-{FD8AD99F-5A4D-57DB-4CDE-A0CC7EB1D8AE}" dt="2022-07-07T10:33:59.860" v="1399" actId="1076"/>
          <ac:spMkLst>
            <pc:docMk/>
            <pc:sldMk cId="4190672868" sldId="268"/>
            <ac:spMk id="17" creationId="{6A90FEF3-96BF-8A9D-47AC-7F9A5F9E8F4A}"/>
          </ac:spMkLst>
        </pc:spChg>
        <pc:spChg chg="mod">
          <ac:chgData name="Reema Parveen (2117189)" userId="S::2117189@student.uwtsd.ac.uk::d45ee26f-ab2e-4b73-ba6d-48269fd1b376" providerId="AD" clId="Web-{FD8AD99F-5A4D-57DB-4CDE-A0CC7EB1D8AE}" dt="2022-07-07T10:54:42.247" v="1715" actId="1076"/>
          <ac:spMkLst>
            <pc:docMk/>
            <pc:sldMk cId="4190672868" sldId="268"/>
            <ac:spMk id="23" creationId="{0D7AECF7-188C-7669-B270-C3C2C3FF9E01}"/>
          </ac:spMkLst>
        </pc:spChg>
        <pc:spChg chg="mod">
          <ac:chgData name="Reema Parveen (2117189)" userId="S::2117189@student.uwtsd.ac.uk::d45ee26f-ab2e-4b73-ba6d-48269fd1b376" providerId="AD" clId="Web-{FD8AD99F-5A4D-57DB-4CDE-A0CC7EB1D8AE}" dt="2022-07-07T10:32:43.811" v="1392" actId="1076"/>
          <ac:spMkLst>
            <pc:docMk/>
            <pc:sldMk cId="4190672868" sldId="268"/>
            <ac:spMk id="28" creationId="{9A67AD6A-BC21-C278-C4A2-7FA9BCC42F9C}"/>
          </ac:spMkLst>
        </pc:spChg>
        <pc:spChg chg="add mod">
          <ac:chgData name="Reema Parveen (2117189)" userId="S::2117189@student.uwtsd.ac.uk::d45ee26f-ab2e-4b73-ba6d-48269fd1b376" providerId="AD" clId="Web-{FD8AD99F-5A4D-57DB-4CDE-A0CC7EB1D8AE}" dt="2022-07-07T10:35:40.942" v="1426" actId="20577"/>
          <ac:spMkLst>
            <pc:docMk/>
            <pc:sldMk cId="4190672868" sldId="268"/>
            <ac:spMk id="32" creationId="{F30161E7-4AA4-E4D2-B147-C15AE3EDB8DD}"/>
          </ac:spMkLst>
        </pc:spChg>
        <pc:spChg chg="add mod">
          <ac:chgData name="Reema Parveen (2117189)" userId="S::2117189@student.uwtsd.ac.uk::d45ee26f-ab2e-4b73-ba6d-48269fd1b376" providerId="AD" clId="Web-{FD8AD99F-5A4D-57DB-4CDE-A0CC7EB1D8AE}" dt="2022-07-07T10:37:54.634" v="1453" actId="20577"/>
          <ac:spMkLst>
            <pc:docMk/>
            <pc:sldMk cId="4190672868" sldId="268"/>
            <ac:spMk id="34" creationId="{B9423993-A062-03E9-63CD-AD45438BBC9C}"/>
          </ac:spMkLst>
        </pc:spChg>
        <pc:spChg chg="add mod">
          <ac:chgData name="Reema Parveen (2117189)" userId="S::2117189@student.uwtsd.ac.uk::d45ee26f-ab2e-4b73-ba6d-48269fd1b376" providerId="AD" clId="Web-{FD8AD99F-5A4D-57DB-4CDE-A0CC7EB1D8AE}" dt="2022-07-07T10:48:10.171" v="1580" actId="20577"/>
          <ac:spMkLst>
            <pc:docMk/>
            <pc:sldMk cId="4190672868" sldId="268"/>
            <ac:spMk id="36" creationId="{8A67857A-18AD-492F-227B-5D556A50A704}"/>
          </ac:spMkLst>
        </pc:spChg>
        <pc:spChg chg="add mod">
          <ac:chgData name="Reema Parveen (2117189)" userId="S::2117189@student.uwtsd.ac.uk::d45ee26f-ab2e-4b73-ba6d-48269fd1b376" providerId="AD" clId="Web-{FD8AD99F-5A4D-57DB-4CDE-A0CC7EB1D8AE}" dt="2022-07-07T10:49:28.033" v="1598" actId="20577"/>
          <ac:spMkLst>
            <pc:docMk/>
            <pc:sldMk cId="4190672868" sldId="268"/>
            <ac:spMk id="38" creationId="{9A4ADE96-2CCA-EDDD-828E-75E1D5093911}"/>
          </ac:spMkLst>
        </pc:spChg>
        <pc:spChg chg="add mod">
          <ac:chgData name="Reema Parveen (2117189)" userId="S::2117189@student.uwtsd.ac.uk::d45ee26f-ab2e-4b73-ba6d-48269fd1b376" providerId="AD" clId="Web-{FD8AD99F-5A4D-57DB-4CDE-A0CC7EB1D8AE}" dt="2022-07-07T10:51:19.443" v="1642" actId="1076"/>
          <ac:spMkLst>
            <pc:docMk/>
            <pc:sldMk cId="4190672868" sldId="268"/>
            <ac:spMk id="40" creationId="{1A1148DB-4244-533E-91D8-85CE5ED527EA}"/>
          </ac:spMkLst>
        </pc:spChg>
        <pc:spChg chg="add mod">
          <ac:chgData name="Reema Parveen (2117189)" userId="S::2117189@student.uwtsd.ac.uk::d45ee26f-ab2e-4b73-ba6d-48269fd1b376" providerId="AD" clId="Web-{FD8AD99F-5A4D-57DB-4CDE-A0CC7EB1D8AE}" dt="2022-07-07T10:52:01.210" v="1662" actId="20577"/>
          <ac:spMkLst>
            <pc:docMk/>
            <pc:sldMk cId="4190672868" sldId="268"/>
            <ac:spMk id="42" creationId="{E6325EE7-60CB-1ED7-79FF-B79931267A9B}"/>
          </ac:spMkLst>
        </pc:spChg>
        <pc:spChg chg="add mod">
          <ac:chgData name="Reema Parveen (2117189)" userId="S::2117189@student.uwtsd.ac.uk::d45ee26f-ab2e-4b73-ba6d-48269fd1b376" providerId="AD" clId="Web-{FD8AD99F-5A4D-57DB-4CDE-A0CC7EB1D8AE}" dt="2022-07-07T10:52:42.961" v="1683" actId="20577"/>
          <ac:spMkLst>
            <pc:docMk/>
            <pc:sldMk cId="4190672868" sldId="268"/>
            <ac:spMk id="44" creationId="{3CB9360E-AFDD-DC65-1D11-0811F7776020}"/>
          </ac:spMkLst>
        </pc:spChg>
        <pc:spChg chg="add mod">
          <ac:chgData name="Reema Parveen (2117189)" userId="S::2117189@student.uwtsd.ac.uk::d45ee26f-ab2e-4b73-ba6d-48269fd1b376" providerId="AD" clId="Web-{FD8AD99F-5A4D-57DB-4CDE-A0CC7EB1D8AE}" dt="2022-07-07T10:54:13.199" v="1708" actId="14100"/>
          <ac:spMkLst>
            <pc:docMk/>
            <pc:sldMk cId="4190672868" sldId="268"/>
            <ac:spMk id="46" creationId="{FB7C7BEA-1DEC-5204-56EE-F2E1CACE65FD}"/>
          </ac:spMkLst>
        </pc:spChg>
        <pc:spChg chg="add mod">
          <ac:chgData name="Reema Parveen (2117189)" userId="S::2117189@student.uwtsd.ac.uk::d45ee26f-ab2e-4b73-ba6d-48269fd1b376" providerId="AD" clId="Web-{FD8AD99F-5A4D-57DB-4CDE-A0CC7EB1D8AE}" dt="2022-07-07T10:55:24.670" v="1741" actId="20577"/>
          <ac:spMkLst>
            <pc:docMk/>
            <pc:sldMk cId="4190672868" sldId="268"/>
            <ac:spMk id="48" creationId="{34B4706B-9E2B-A044-C3BC-B39F6BD62172}"/>
          </ac:spMkLst>
        </pc:spChg>
        <pc:cxnChg chg="add del mod">
          <ac:chgData name="Reema Parveen (2117189)" userId="S::2117189@student.uwtsd.ac.uk::d45ee26f-ab2e-4b73-ba6d-48269fd1b376" providerId="AD" clId="Web-{FD8AD99F-5A4D-57DB-4CDE-A0CC7EB1D8AE}" dt="2022-07-07T10:32:49.139" v="1393"/>
          <ac:cxnSpMkLst>
            <pc:docMk/>
            <pc:sldMk cId="4190672868" sldId="268"/>
            <ac:cxnSpMk id="29" creationId="{144EC5DB-D94D-8098-42C2-178E2FDB6138}"/>
          </ac:cxnSpMkLst>
        </pc:cxnChg>
        <pc:cxnChg chg="add mod">
          <ac:chgData name="Reema Parveen (2117189)" userId="S::2117189@student.uwtsd.ac.uk::d45ee26f-ab2e-4b73-ba6d-48269fd1b376" providerId="AD" clId="Web-{FD8AD99F-5A4D-57DB-4CDE-A0CC7EB1D8AE}" dt="2022-07-07T10:33:10.718" v="1397" actId="14100"/>
          <ac:cxnSpMkLst>
            <pc:docMk/>
            <pc:sldMk cId="4190672868" sldId="268"/>
            <ac:cxnSpMk id="30" creationId="{0F51EA3C-9DBF-E26F-57A2-D2FABFCBA12E}"/>
          </ac:cxnSpMkLst>
        </pc:cxnChg>
        <pc:cxnChg chg="add mod">
          <ac:chgData name="Reema Parveen (2117189)" userId="S::2117189@student.uwtsd.ac.uk::d45ee26f-ab2e-4b73-ba6d-48269fd1b376" providerId="AD" clId="Web-{FD8AD99F-5A4D-57DB-4CDE-A0CC7EB1D8AE}" dt="2022-07-07T10:35:06.800" v="1402" actId="1076"/>
          <ac:cxnSpMkLst>
            <pc:docMk/>
            <pc:sldMk cId="4190672868" sldId="268"/>
            <ac:cxnSpMk id="31" creationId="{C77F29F8-25EE-D219-A912-7374D9EE7859}"/>
          </ac:cxnSpMkLst>
        </pc:cxnChg>
        <pc:cxnChg chg="add mod">
          <ac:chgData name="Reema Parveen (2117189)" userId="S::2117189@student.uwtsd.ac.uk::d45ee26f-ab2e-4b73-ba6d-48269fd1b376" providerId="AD" clId="Web-{FD8AD99F-5A4D-57DB-4CDE-A0CC7EB1D8AE}" dt="2022-07-07T10:36:54.444" v="1428" actId="1076"/>
          <ac:cxnSpMkLst>
            <pc:docMk/>
            <pc:sldMk cId="4190672868" sldId="268"/>
            <ac:cxnSpMk id="33" creationId="{D923A3AB-670A-D88A-1855-80B78CB81357}"/>
          </ac:cxnSpMkLst>
        </pc:cxnChg>
        <pc:cxnChg chg="add mod">
          <ac:chgData name="Reema Parveen (2117189)" userId="S::2117189@student.uwtsd.ac.uk::d45ee26f-ab2e-4b73-ba6d-48269fd1b376" providerId="AD" clId="Web-{FD8AD99F-5A4D-57DB-4CDE-A0CC7EB1D8AE}" dt="2022-07-07T10:47:56.326" v="1566" actId="1076"/>
          <ac:cxnSpMkLst>
            <pc:docMk/>
            <pc:sldMk cId="4190672868" sldId="268"/>
            <ac:cxnSpMk id="35" creationId="{E875D1A2-9689-8C04-48FC-E5F2A33CAAF8}"/>
          </ac:cxnSpMkLst>
        </pc:cxnChg>
        <pc:cxnChg chg="add mod">
          <ac:chgData name="Reema Parveen (2117189)" userId="S::2117189@student.uwtsd.ac.uk::d45ee26f-ab2e-4b73-ba6d-48269fd1b376" providerId="AD" clId="Web-{FD8AD99F-5A4D-57DB-4CDE-A0CC7EB1D8AE}" dt="2022-07-07T10:49:01.297" v="1583" actId="14100"/>
          <ac:cxnSpMkLst>
            <pc:docMk/>
            <pc:sldMk cId="4190672868" sldId="268"/>
            <ac:cxnSpMk id="37" creationId="{4D046793-A2C6-2D23-9491-A65893555644}"/>
          </ac:cxnSpMkLst>
        </pc:cxnChg>
        <pc:cxnChg chg="add mod">
          <ac:chgData name="Reema Parveen (2117189)" userId="S::2117189@student.uwtsd.ac.uk::d45ee26f-ab2e-4b73-ba6d-48269fd1b376" providerId="AD" clId="Web-{FD8AD99F-5A4D-57DB-4CDE-A0CC7EB1D8AE}" dt="2022-07-07T10:49:58.487" v="1601" actId="14100"/>
          <ac:cxnSpMkLst>
            <pc:docMk/>
            <pc:sldMk cId="4190672868" sldId="268"/>
            <ac:cxnSpMk id="39" creationId="{CCA6DB4B-AB05-BBE2-99B7-3ACB6867D9BC}"/>
          </ac:cxnSpMkLst>
        </pc:cxnChg>
        <pc:cxnChg chg="add mod">
          <ac:chgData name="Reema Parveen (2117189)" userId="S::2117189@student.uwtsd.ac.uk::d45ee26f-ab2e-4b73-ba6d-48269fd1b376" providerId="AD" clId="Web-{FD8AD99F-5A4D-57DB-4CDE-A0CC7EB1D8AE}" dt="2022-07-07T10:51:43.725" v="1647" actId="14100"/>
          <ac:cxnSpMkLst>
            <pc:docMk/>
            <pc:sldMk cId="4190672868" sldId="268"/>
            <ac:cxnSpMk id="41" creationId="{AFF1F0D4-1310-1C6A-C12B-C4458711F710}"/>
          </ac:cxnSpMkLst>
        </pc:cxnChg>
        <pc:cxnChg chg="add mod">
          <ac:chgData name="Reema Parveen (2117189)" userId="S::2117189@student.uwtsd.ac.uk::d45ee26f-ab2e-4b73-ba6d-48269fd1b376" providerId="AD" clId="Web-{FD8AD99F-5A4D-57DB-4CDE-A0CC7EB1D8AE}" dt="2022-07-07T10:52:21.711" v="1665" actId="14100"/>
          <ac:cxnSpMkLst>
            <pc:docMk/>
            <pc:sldMk cId="4190672868" sldId="268"/>
            <ac:cxnSpMk id="43" creationId="{B1D44A48-A595-F7D9-BADF-861E2FA5A419}"/>
          </ac:cxnSpMkLst>
        </pc:cxnChg>
        <pc:cxnChg chg="add mod">
          <ac:chgData name="Reema Parveen (2117189)" userId="S::2117189@student.uwtsd.ac.uk::d45ee26f-ab2e-4b73-ba6d-48269fd1b376" providerId="AD" clId="Web-{FD8AD99F-5A4D-57DB-4CDE-A0CC7EB1D8AE}" dt="2022-07-07T10:53:01.384" v="1686" actId="14100"/>
          <ac:cxnSpMkLst>
            <pc:docMk/>
            <pc:sldMk cId="4190672868" sldId="268"/>
            <ac:cxnSpMk id="45" creationId="{C977A909-3EA3-E2A7-D762-7A935106B6BE}"/>
          </ac:cxnSpMkLst>
        </pc:cxnChg>
        <pc:cxnChg chg="add mod">
          <ac:chgData name="Reema Parveen (2117189)" userId="S::2117189@student.uwtsd.ac.uk::d45ee26f-ab2e-4b73-ba6d-48269fd1b376" providerId="AD" clId="Web-{FD8AD99F-5A4D-57DB-4CDE-A0CC7EB1D8AE}" dt="2022-07-07T10:54:53.685" v="1718" actId="14100"/>
          <ac:cxnSpMkLst>
            <pc:docMk/>
            <pc:sldMk cId="4190672868" sldId="268"/>
            <ac:cxnSpMk id="47" creationId="{6F869B0C-4855-1BA2-FA35-345DBF4C0F11}"/>
          </ac:cxnSpMkLst>
        </pc:cxnChg>
      </pc:sldChg>
      <pc:sldChg chg="modSp">
        <pc:chgData name="Reema Parveen (2117189)" userId="S::2117189@student.uwtsd.ac.uk::d45ee26f-ab2e-4b73-ba6d-48269fd1b376" providerId="AD" clId="Web-{FD8AD99F-5A4D-57DB-4CDE-A0CC7EB1D8AE}" dt="2022-07-07T10:44:20.913" v="1553" actId="20577"/>
        <pc:sldMkLst>
          <pc:docMk/>
          <pc:sldMk cId="2090199744" sldId="269"/>
        </pc:sldMkLst>
        <pc:graphicFrameChg chg="modGraphic">
          <ac:chgData name="Reema Parveen (2117189)" userId="S::2117189@student.uwtsd.ac.uk::d45ee26f-ab2e-4b73-ba6d-48269fd1b376" providerId="AD" clId="Web-{FD8AD99F-5A4D-57DB-4CDE-A0CC7EB1D8AE}" dt="2022-07-07T10:44:20.913" v="1553" actId="20577"/>
          <ac:graphicFrameMkLst>
            <pc:docMk/>
            <pc:sldMk cId="2090199744" sldId="269"/>
            <ac:graphicFrameMk id="6" creationId="{8D7312DB-EA4E-B7D6-E4A8-EAECF1374D51}"/>
          </ac:graphicFrameMkLst>
        </pc:graphicFrameChg>
      </pc:sldChg>
      <pc:sldChg chg="addSp delSp modSp">
        <pc:chgData name="Reema Parveen (2117189)" userId="S::2117189@student.uwtsd.ac.uk::d45ee26f-ab2e-4b73-ba6d-48269fd1b376" providerId="AD" clId="Web-{FD8AD99F-5A4D-57DB-4CDE-A0CC7EB1D8AE}" dt="2022-07-07T11:05:12.175" v="1923"/>
        <pc:sldMkLst>
          <pc:docMk/>
          <pc:sldMk cId="4094272816" sldId="270"/>
        </pc:sldMkLst>
        <pc:spChg chg="mod">
          <ac:chgData name="Reema Parveen (2117189)" userId="S::2117189@student.uwtsd.ac.uk::d45ee26f-ab2e-4b73-ba6d-48269fd1b376" providerId="AD" clId="Web-{FD8AD99F-5A4D-57DB-4CDE-A0CC7EB1D8AE}" dt="2022-07-07T10:08:37.745" v="902" actId="1076"/>
          <ac:spMkLst>
            <pc:docMk/>
            <pc:sldMk cId="4094272816" sldId="270"/>
            <ac:spMk id="2" creationId="{DE5E39F0-64FB-B109-64C8-A7D888D473C1}"/>
          </ac:spMkLst>
        </pc:spChg>
        <pc:spChg chg="add mod">
          <ac:chgData name="Reema Parveen (2117189)" userId="S::2117189@student.uwtsd.ac.uk::d45ee26f-ab2e-4b73-ba6d-48269fd1b376" providerId="AD" clId="Web-{FD8AD99F-5A4D-57DB-4CDE-A0CC7EB1D8AE}" dt="2022-07-07T11:01:44.105" v="1800" actId="20577"/>
          <ac:spMkLst>
            <pc:docMk/>
            <pc:sldMk cId="4094272816" sldId="270"/>
            <ac:spMk id="13" creationId="{74AF28AB-998B-C60B-8F19-2991187C7543}"/>
          </ac:spMkLst>
        </pc:spChg>
        <pc:spChg chg="mod">
          <ac:chgData name="Reema Parveen (2117189)" userId="S::2117189@student.uwtsd.ac.uk::d45ee26f-ab2e-4b73-ba6d-48269fd1b376" providerId="AD" clId="Web-{FD8AD99F-5A4D-57DB-4CDE-A0CC7EB1D8AE}" dt="2022-07-07T10:10:12.623" v="1019" actId="1076"/>
          <ac:spMkLst>
            <pc:docMk/>
            <pc:sldMk cId="4094272816" sldId="270"/>
            <ac:spMk id="241" creationId="{B5CC1E35-E54D-599F-9973-E71DA3524B2C}"/>
          </ac:spMkLst>
        </pc:spChg>
        <pc:graphicFrameChg chg="del mod modGraphic">
          <ac:chgData name="Reema Parveen (2117189)" userId="S::2117189@student.uwtsd.ac.uk::d45ee26f-ab2e-4b73-ba6d-48269fd1b376" providerId="AD" clId="Web-{FD8AD99F-5A4D-57DB-4CDE-A0CC7EB1D8AE}" dt="2022-07-07T10:01:13.276" v="313"/>
          <ac:graphicFrameMkLst>
            <pc:docMk/>
            <pc:sldMk cId="4094272816" sldId="270"/>
            <ac:graphicFrameMk id="3" creationId="{F11EA892-5867-920F-C9B9-C0920FBC423A}"/>
          </ac:graphicFrameMkLst>
        </pc:graphicFrameChg>
        <pc:graphicFrameChg chg="add mod modGraphic">
          <ac:chgData name="Reema Parveen (2117189)" userId="S::2117189@student.uwtsd.ac.uk::d45ee26f-ab2e-4b73-ba6d-48269fd1b376" providerId="AD" clId="Web-{FD8AD99F-5A4D-57DB-4CDE-A0CC7EB1D8AE}" dt="2022-07-07T11:05:12.175" v="1923"/>
          <ac:graphicFrameMkLst>
            <pc:docMk/>
            <pc:sldMk cId="4094272816" sldId="270"/>
            <ac:graphicFrameMk id="2755" creationId="{936B504B-BEDA-D6C8-B631-D3B9E3A4473A}"/>
          </ac:graphicFrameMkLst>
        </pc:graphicFrameChg>
      </pc:sldChg>
      <pc:sldChg chg="modSp">
        <pc:chgData name="Reema Parveen (2117189)" userId="S::2117189@student.uwtsd.ac.uk::d45ee26f-ab2e-4b73-ba6d-48269fd1b376" providerId="AD" clId="Web-{FD8AD99F-5A4D-57DB-4CDE-A0CC7EB1D8AE}" dt="2022-07-07T10:46:12.854" v="1564" actId="20577"/>
        <pc:sldMkLst>
          <pc:docMk/>
          <pc:sldMk cId="540366876" sldId="272"/>
        </pc:sldMkLst>
        <pc:spChg chg="mod">
          <ac:chgData name="Reema Parveen (2117189)" userId="S::2117189@student.uwtsd.ac.uk::d45ee26f-ab2e-4b73-ba6d-48269fd1b376" providerId="AD" clId="Web-{FD8AD99F-5A4D-57DB-4CDE-A0CC7EB1D8AE}" dt="2022-07-07T10:46:12.854" v="1564" actId="20577"/>
          <ac:spMkLst>
            <pc:docMk/>
            <pc:sldMk cId="540366876" sldId="272"/>
            <ac:spMk id="214" creationId="{5A8AA2B8-4923-020A-41E6-AAB895C07FB4}"/>
          </ac:spMkLst>
        </pc:spChg>
      </pc:sldChg>
      <pc:sldChg chg="addSp modSp new">
        <pc:chgData name="Reema Parveen (2117189)" userId="S::2117189@student.uwtsd.ac.uk::d45ee26f-ab2e-4b73-ba6d-48269fd1b376" providerId="AD" clId="Web-{FD8AD99F-5A4D-57DB-4CDE-A0CC7EB1D8AE}" dt="2022-07-07T11:04:18.501" v="1918"/>
        <pc:sldMkLst>
          <pc:docMk/>
          <pc:sldMk cId="4171550600" sldId="277"/>
        </pc:sldMkLst>
        <pc:spChg chg="add mod">
          <ac:chgData name="Reema Parveen (2117189)" userId="S::2117189@student.uwtsd.ac.uk::d45ee26f-ab2e-4b73-ba6d-48269fd1b376" providerId="AD" clId="Web-{FD8AD99F-5A4D-57DB-4CDE-A0CC7EB1D8AE}" dt="2022-07-07T11:02:56.717" v="1843" actId="1076"/>
          <ac:spMkLst>
            <pc:docMk/>
            <pc:sldMk cId="4171550600" sldId="277"/>
            <ac:spMk id="3" creationId="{2FF16AA2-53ED-2018-58DE-E1B7CF3CF482}"/>
          </ac:spMkLst>
        </pc:spChg>
        <pc:spChg chg="add mod">
          <ac:chgData name="Reema Parveen (2117189)" userId="S::2117189@student.uwtsd.ac.uk::d45ee26f-ab2e-4b73-ba6d-48269fd1b376" providerId="AD" clId="Web-{FD8AD99F-5A4D-57DB-4CDE-A0CC7EB1D8AE}" dt="2022-07-07T11:03:56.156" v="1864" actId="20577"/>
          <ac:spMkLst>
            <pc:docMk/>
            <pc:sldMk cId="4171550600" sldId="277"/>
            <ac:spMk id="4" creationId="{24B807EE-D75E-73E1-A00E-2E582D652A71}"/>
          </ac:spMkLst>
        </pc:spChg>
        <pc:graphicFrameChg chg="add mod modGraphic">
          <ac:chgData name="Reema Parveen (2117189)" userId="S::2117189@student.uwtsd.ac.uk::d45ee26f-ab2e-4b73-ba6d-48269fd1b376" providerId="AD" clId="Web-{FD8AD99F-5A4D-57DB-4CDE-A0CC7EB1D8AE}" dt="2022-07-07T11:04:18.501" v="1918"/>
          <ac:graphicFrameMkLst>
            <pc:docMk/>
            <pc:sldMk cId="4171550600" sldId="277"/>
            <ac:graphicFrameMk id="2" creationId="{850E1F4D-F17E-BF6C-7E44-74B208D7E8A9}"/>
          </ac:graphicFrameMkLst>
        </pc:graphicFrameChg>
      </pc:sldChg>
      <pc:sldChg chg="new del">
        <pc:chgData name="Reema Parveen (2117189)" userId="S::2117189@student.uwtsd.ac.uk::d45ee26f-ab2e-4b73-ba6d-48269fd1b376" providerId="AD" clId="Web-{FD8AD99F-5A4D-57DB-4CDE-A0CC7EB1D8AE}" dt="2022-07-07T10:58:40.958" v="1744"/>
        <pc:sldMkLst>
          <pc:docMk/>
          <pc:sldMk cId="907367637" sldId="278"/>
        </pc:sldMkLst>
      </pc:sldChg>
      <pc:sldChg chg="new del">
        <pc:chgData name="Reema Parveen (2117189)" userId="S::2117189@student.uwtsd.ac.uk::d45ee26f-ab2e-4b73-ba6d-48269fd1b376" providerId="AD" clId="Web-{FD8AD99F-5A4D-57DB-4CDE-A0CC7EB1D8AE}" dt="2022-07-07T10:59:15.475" v="1746"/>
        <pc:sldMkLst>
          <pc:docMk/>
          <pc:sldMk cId="1476536904" sldId="278"/>
        </pc:sldMkLst>
      </pc:sldChg>
    </pc:docChg>
  </pc:docChgLst>
  <pc:docChgLst>
    <pc:chgData name="Reema Parveen (2117189)" userId="S::2117189@student.uwtsd.ac.uk::d45ee26f-ab2e-4b73-ba6d-48269fd1b376" providerId="AD" clId="Web-{C476A36F-99D9-914C-7DDF-002771121417}"/>
    <pc:docChg chg="modSld sldOrd">
      <pc:chgData name="Reema Parveen (2117189)" userId="S::2117189@student.uwtsd.ac.uk::d45ee26f-ab2e-4b73-ba6d-48269fd1b376" providerId="AD" clId="Web-{C476A36F-99D9-914C-7DDF-002771121417}" dt="2022-06-17T21:02:37.513" v="907" actId="20577"/>
      <pc:docMkLst>
        <pc:docMk/>
      </pc:docMkLst>
      <pc:sldChg chg="addSp modSp ord">
        <pc:chgData name="Reema Parveen (2117189)" userId="S::2117189@student.uwtsd.ac.uk::d45ee26f-ab2e-4b73-ba6d-48269fd1b376" providerId="AD" clId="Web-{C476A36F-99D9-914C-7DDF-002771121417}" dt="2022-06-17T20:44:26.520" v="731" actId="20577"/>
        <pc:sldMkLst>
          <pc:docMk/>
          <pc:sldMk cId="3646337042" sldId="258"/>
        </pc:sldMkLst>
        <pc:spChg chg="add mod">
          <ac:chgData name="Reema Parveen (2117189)" userId="S::2117189@student.uwtsd.ac.uk::d45ee26f-ab2e-4b73-ba6d-48269fd1b376" providerId="AD" clId="Web-{C476A36F-99D9-914C-7DDF-002771121417}" dt="2022-06-17T20:44:26.520" v="731" actId="20577"/>
          <ac:spMkLst>
            <pc:docMk/>
            <pc:sldMk cId="3646337042" sldId="258"/>
            <ac:spMk id="2" creationId="{60CC4CC1-C1E5-D6DB-174D-61523F530973}"/>
          </ac:spMkLst>
        </pc:spChg>
      </pc:sldChg>
      <pc:sldChg chg="modSp">
        <pc:chgData name="Reema Parveen (2117189)" userId="S::2117189@student.uwtsd.ac.uk::d45ee26f-ab2e-4b73-ba6d-48269fd1b376" providerId="AD" clId="Web-{C476A36F-99D9-914C-7DDF-002771121417}" dt="2022-06-17T20:38:47.554" v="697" actId="20577"/>
        <pc:sldMkLst>
          <pc:docMk/>
          <pc:sldMk cId="439458323" sldId="259"/>
        </pc:sldMkLst>
        <pc:spChg chg="mod">
          <ac:chgData name="Reema Parveen (2117189)" userId="S::2117189@student.uwtsd.ac.uk::d45ee26f-ab2e-4b73-ba6d-48269fd1b376" providerId="AD" clId="Web-{C476A36F-99D9-914C-7DDF-002771121417}" dt="2022-06-17T20:38:47.554" v="697" actId="20577"/>
          <ac:spMkLst>
            <pc:docMk/>
            <pc:sldMk cId="439458323" sldId="259"/>
            <ac:spMk id="3" creationId="{FDE6B943-3FE7-05E9-5561-20273AE8C49C}"/>
          </ac:spMkLst>
        </pc:spChg>
      </pc:sldChg>
      <pc:sldChg chg="modSp">
        <pc:chgData name="Reema Parveen (2117189)" userId="S::2117189@student.uwtsd.ac.uk::d45ee26f-ab2e-4b73-ba6d-48269fd1b376" providerId="AD" clId="Web-{C476A36F-99D9-914C-7DDF-002771121417}" dt="2022-06-17T20:41:24.107" v="718" actId="20577"/>
        <pc:sldMkLst>
          <pc:docMk/>
          <pc:sldMk cId="1913499285" sldId="261"/>
        </pc:sldMkLst>
        <pc:spChg chg="mod">
          <ac:chgData name="Reema Parveen (2117189)" userId="S::2117189@student.uwtsd.ac.uk::d45ee26f-ab2e-4b73-ba6d-48269fd1b376" providerId="AD" clId="Web-{C476A36F-99D9-914C-7DDF-002771121417}" dt="2022-06-17T20:41:24.107" v="718" actId="20577"/>
          <ac:spMkLst>
            <pc:docMk/>
            <pc:sldMk cId="1913499285" sldId="261"/>
            <ac:spMk id="3" creationId="{BCCBA498-FFCC-744A-E8A3-1452EEDBD59B}"/>
          </ac:spMkLst>
        </pc:spChg>
      </pc:sldChg>
      <pc:sldChg chg="addSp delSp modSp mod setBg">
        <pc:chgData name="Reema Parveen (2117189)" userId="S::2117189@student.uwtsd.ac.uk::d45ee26f-ab2e-4b73-ba6d-48269fd1b376" providerId="AD" clId="Web-{C476A36F-99D9-914C-7DDF-002771121417}" dt="2022-06-17T20:23:44.068" v="519" actId="20577"/>
        <pc:sldMkLst>
          <pc:docMk/>
          <pc:sldMk cId="1121152583" sldId="262"/>
        </pc:sldMkLst>
        <pc:spChg chg="mod">
          <ac:chgData name="Reema Parveen (2117189)" userId="S::2117189@student.uwtsd.ac.uk::d45ee26f-ab2e-4b73-ba6d-48269fd1b376" providerId="AD" clId="Web-{C476A36F-99D9-914C-7DDF-002771121417}" dt="2022-06-17T19:29:22.174" v="10" actId="1076"/>
          <ac:spMkLst>
            <pc:docMk/>
            <pc:sldMk cId="1121152583" sldId="262"/>
            <ac:spMk id="2" creationId="{75598763-882E-2FCC-FE94-5A9F94B703CA}"/>
          </ac:spMkLst>
        </pc:spChg>
        <pc:spChg chg="mod ord">
          <ac:chgData name="Reema Parveen (2117189)" userId="S::2117189@student.uwtsd.ac.uk::d45ee26f-ab2e-4b73-ba6d-48269fd1b376" providerId="AD" clId="Web-{C476A36F-99D9-914C-7DDF-002771121417}" dt="2022-06-17T20:23:28.021" v="517" actId="20577"/>
          <ac:spMkLst>
            <pc:docMk/>
            <pc:sldMk cId="1121152583" sldId="262"/>
            <ac:spMk id="3" creationId="{279F5A5A-B8B7-DE5C-E643-25F45D9CA987}"/>
          </ac:spMkLst>
        </pc:spChg>
        <pc:spChg chg="add mod">
          <ac:chgData name="Reema Parveen (2117189)" userId="S::2117189@student.uwtsd.ac.uk::d45ee26f-ab2e-4b73-ba6d-48269fd1b376" providerId="AD" clId="Web-{C476A36F-99D9-914C-7DDF-002771121417}" dt="2022-06-17T20:23:44.068" v="519" actId="20577"/>
          <ac:spMkLst>
            <pc:docMk/>
            <pc:sldMk cId="1121152583" sldId="262"/>
            <ac:spMk id="5" creationId="{387E8204-CEF0-9D44-9B06-1CF93E9D2F7C}"/>
          </ac:spMkLst>
        </pc:spChg>
        <pc:spChg chg="add del">
          <ac:chgData name="Reema Parveen (2117189)" userId="S::2117189@student.uwtsd.ac.uk::d45ee26f-ab2e-4b73-ba6d-48269fd1b376" providerId="AD" clId="Web-{C476A36F-99D9-914C-7DDF-002771121417}" dt="2022-06-17T19:28:58.096" v="5"/>
          <ac:spMkLst>
            <pc:docMk/>
            <pc:sldMk cId="1121152583" sldId="262"/>
            <ac:spMk id="9" creationId="{A65AC7D1-EAA9-48F5-B509-60A7F50BF703}"/>
          </ac:spMkLst>
        </pc:spChg>
        <pc:spChg chg="add del">
          <ac:chgData name="Reema Parveen (2117189)" userId="S::2117189@student.uwtsd.ac.uk::d45ee26f-ab2e-4b73-ba6d-48269fd1b376" providerId="AD" clId="Web-{C476A36F-99D9-914C-7DDF-002771121417}" dt="2022-06-17T19:28:58.096" v="5"/>
          <ac:spMkLst>
            <pc:docMk/>
            <pc:sldMk cId="1121152583" sldId="262"/>
            <ac:spMk id="11" creationId="{D6320AF9-619A-4175-865B-5663E1AEF4C5}"/>
          </ac:spMkLst>
        </pc:spChg>
        <pc:spChg chg="add del">
          <ac:chgData name="Reema Parveen (2117189)" userId="S::2117189@student.uwtsd.ac.uk::d45ee26f-ab2e-4b73-ba6d-48269fd1b376" providerId="AD" clId="Web-{C476A36F-99D9-914C-7DDF-002771121417}" dt="2022-06-17T19:28:58.096" v="5"/>
          <ac:spMkLst>
            <pc:docMk/>
            <pc:sldMk cId="1121152583" sldId="262"/>
            <ac:spMk id="17" creationId="{7E018740-5C2B-4A41-AC1A-7E68D1EC1954}"/>
          </ac:spMkLst>
        </pc:spChg>
        <pc:spChg chg="add del">
          <ac:chgData name="Reema Parveen (2117189)" userId="S::2117189@student.uwtsd.ac.uk::d45ee26f-ab2e-4b73-ba6d-48269fd1b376" providerId="AD" clId="Web-{C476A36F-99D9-914C-7DDF-002771121417}" dt="2022-06-17T19:28:58.096" v="5"/>
          <ac:spMkLst>
            <pc:docMk/>
            <pc:sldMk cId="1121152583" sldId="262"/>
            <ac:spMk id="19" creationId="{166F75A4-C475-4941-8EE2-B80A06A2C1BB}"/>
          </ac:spMkLst>
        </pc:spChg>
        <pc:spChg chg="add del">
          <ac:chgData name="Reema Parveen (2117189)" userId="S::2117189@student.uwtsd.ac.uk::d45ee26f-ab2e-4b73-ba6d-48269fd1b376" providerId="AD" clId="Web-{C476A36F-99D9-914C-7DDF-002771121417}" dt="2022-06-17T19:28:58.096" v="5"/>
          <ac:spMkLst>
            <pc:docMk/>
            <pc:sldMk cId="1121152583" sldId="262"/>
            <ac:spMk id="21" creationId="{A032553A-72E8-4B0D-8405-FF9771C9AF05}"/>
          </ac:spMkLst>
        </pc:spChg>
        <pc:spChg chg="add del">
          <ac:chgData name="Reema Parveen (2117189)" userId="S::2117189@student.uwtsd.ac.uk::d45ee26f-ab2e-4b73-ba6d-48269fd1b376" providerId="AD" clId="Web-{C476A36F-99D9-914C-7DDF-002771121417}" dt="2022-06-17T19:28:58.096" v="5"/>
          <ac:spMkLst>
            <pc:docMk/>
            <pc:sldMk cId="1121152583" sldId="262"/>
            <ac:spMk id="23" creationId="{765800AC-C3B9-498E-87BC-29FAE4C76B21}"/>
          </ac:spMkLst>
        </pc:spChg>
        <pc:spChg chg="add del">
          <ac:chgData name="Reema Parveen (2117189)" userId="S::2117189@student.uwtsd.ac.uk::d45ee26f-ab2e-4b73-ba6d-48269fd1b376" providerId="AD" clId="Web-{C476A36F-99D9-914C-7DDF-002771121417}" dt="2022-06-17T19:28:58.096" v="5"/>
          <ac:spMkLst>
            <pc:docMk/>
            <pc:sldMk cId="1121152583" sldId="262"/>
            <ac:spMk id="25" creationId="{1F9D6ACB-2FF4-49F9-978A-E0D5327FC635}"/>
          </ac:spMkLst>
        </pc:spChg>
        <pc:spChg chg="add del">
          <ac:chgData name="Reema Parveen (2117189)" userId="S::2117189@student.uwtsd.ac.uk::d45ee26f-ab2e-4b73-ba6d-48269fd1b376" providerId="AD" clId="Web-{C476A36F-99D9-914C-7DDF-002771121417}" dt="2022-06-17T19:28:58.096" v="5"/>
          <ac:spMkLst>
            <pc:docMk/>
            <pc:sldMk cId="1121152583" sldId="262"/>
            <ac:spMk id="27" creationId="{A5EC319D-0FEA-4B95-A3EA-01E35672C95B}"/>
          </ac:spMkLst>
        </pc:spChg>
        <pc:picChg chg="add mod ord">
          <ac:chgData name="Reema Parveen (2117189)" userId="S::2117189@student.uwtsd.ac.uk::d45ee26f-ab2e-4b73-ba6d-48269fd1b376" providerId="AD" clId="Web-{C476A36F-99D9-914C-7DDF-002771121417}" dt="2022-06-17T19:29:49.160" v="16" actId="1076"/>
          <ac:picMkLst>
            <pc:docMk/>
            <pc:sldMk cId="1121152583" sldId="262"/>
            <ac:picMk id="4" creationId="{D6570BCC-933F-B051-0AA6-C92C4364CB46}"/>
          </ac:picMkLst>
        </pc:picChg>
        <pc:cxnChg chg="add del">
          <ac:chgData name="Reema Parveen (2117189)" userId="S::2117189@student.uwtsd.ac.uk::d45ee26f-ab2e-4b73-ba6d-48269fd1b376" providerId="AD" clId="Web-{C476A36F-99D9-914C-7DDF-002771121417}" dt="2022-06-17T19:28:58.096" v="5"/>
          <ac:cxnSpMkLst>
            <pc:docMk/>
            <pc:sldMk cId="1121152583" sldId="262"/>
            <ac:cxnSpMk id="13" creationId="{063B6EC6-D752-4EE7-908B-F8F19E8C7FEA}"/>
          </ac:cxnSpMkLst>
        </pc:cxnChg>
        <pc:cxnChg chg="add del">
          <ac:chgData name="Reema Parveen (2117189)" userId="S::2117189@student.uwtsd.ac.uk::d45ee26f-ab2e-4b73-ba6d-48269fd1b376" providerId="AD" clId="Web-{C476A36F-99D9-914C-7DDF-002771121417}" dt="2022-06-17T19:28:58.096" v="5"/>
          <ac:cxnSpMkLst>
            <pc:docMk/>
            <pc:sldMk cId="1121152583" sldId="262"/>
            <ac:cxnSpMk id="15" creationId="{EFECD4E8-AD3E-4228-82A2-9461958EA94D}"/>
          </ac:cxnSpMkLst>
        </pc:cxnChg>
      </pc:sldChg>
      <pc:sldChg chg="delSp modSp ord">
        <pc:chgData name="Reema Parveen (2117189)" userId="S::2117189@student.uwtsd.ac.uk::d45ee26f-ab2e-4b73-ba6d-48269fd1b376" providerId="AD" clId="Web-{C476A36F-99D9-914C-7DDF-002771121417}" dt="2022-06-17T20:28:58.939" v="589" actId="20577"/>
        <pc:sldMkLst>
          <pc:docMk/>
          <pc:sldMk cId="1143160872" sldId="263"/>
        </pc:sldMkLst>
        <pc:spChg chg="del">
          <ac:chgData name="Reema Parveen (2117189)" userId="S::2117189@student.uwtsd.ac.uk::d45ee26f-ab2e-4b73-ba6d-48269fd1b376" providerId="AD" clId="Web-{C476A36F-99D9-914C-7DDF-002771121417}" dt="2022-06-17T19:32:21.197" v="72"/>
          <ac:spMkLst>
            <pc:docMk/>
            <pc:sldMk cId="1143160872" sldId="263"/>
            <ac:spMk id="2" creationId="{52A2605A-81F7-DB25-F893-516B49705B0A}"/>
          </ac:spMkLst>
        </pc:spChg>
        <pc:spChg chg="mod">
          <ac:chgData name="Reema Parveen (2117189)" userId="S::2117189@student.uwtsd.ac.uk::d45ee26f-ab2e-4b73-ba6d-48269fd1b376" providerId="AD" clId="Web-{C476A36F-99D9-914C-7DDF-002771121417}" dt="2022-06-17T20:28:58.939" v="589" actId="20577"/>
          <ac:spMkLst>
            <pc:docMk/>
            <pc:sldMk cId="1143160872" sldId="263"/>
            <ac:spMk id="3" creationId="{6229732A-1197-BFD2-25DB-BBA2726CF6A1}"/>
          </ac:spMkLst>
        </pc:spChg>
      </pc:sldChg>
      <pc:sldChg chg="delSp modSp ord">
        <pc:chgData name="Reema Parveen (2117189)" userId="S::2117189@student.uwtsd.ac.uk::d45ee26f-ab2e-4b73-ba6d-48269fd1b376" providerId="AD" clId="Web-{C476A36F-99D9-914C-7DDF-002771121417}" dt="2022-06-17T20:35:25.188" v="681" actId="20577"/>
        <pc:sldMkLst>
          <pc:docMk/>
          <pc:sldMk cId="298623309" sldId="264"/>
        </pc:sldMkLst>
        <pc:spChg chg="del">
          <ac:chgData name="Reema Parveen (2117189)" userId="S::2117189@student.uwtsd.ac.uk::d45ee26f-ab2e-4b73-ba6d-48269fd1b376" providerId="AD" clId="Web-{C476A36F-99D9-914C-7DDF-002771121417}" dt="2022-06-17T20:25:03.634" v="534"/>
          <ac:spMkLst>
            <pc:docMk/>
            <pc:sldMk cId="298623309" sldId="264"/>
            <ac:spMk id="2" creationId="{D1AAB6F6-E718-9036-4730-2BD2DA4ED9F1}"/>
          </ac:spMkLst>
        </pc:spChg>
        <pc:spChg chg="mod">
          <ac:chgData name="Reema Parveen (2117189)" userId="S::2117189@student.uwtsd.ac.uk::d45ee26f-ab2e-4b73-ba6d-48269fd1b376" providerId="AD" clId="Web-{C476A36F-99D9-914C-7DDF-002771121417}" dt="2022-06-17T20:35:25.188" v="681" actId="20577"/>
          <ac:spMkLst>
            <pc:docMk/>
            <pc:sldMk cId="298623309" sldId="264"/>
            <ac:spMk id="3" creationId="{6118A789-430F-0CF8-1DE6-34DCF4586479}"/>
          </ac:spMkLst>
        </pc:spChg>
      </pc:sldChg>
      <pc:sldChg chg="modSp ord">
        <pc:chgData name="Reema Parveen (2117189)" userId="S::2117189@student.uwtsd.ac.uk::d45ee26f-ab2e-4b73-ba6d-48269fd1b376" providerId="AD" clId="Web-{C476A36F-99D9-914C-7DDF-002771121417}" dt="2022-06-17T21:02:37.513" v="907" actId="20577"/>
        <pc:sldMkLst>
          <pc:docMk/>
          <pc:sldMk cId="2080266848" sldId="265"/>
        </pc:sldMkLst>
        <pc:spChg chg="mod">
          <ac:chgData name="Reema Parveen (2117189)" userId="S::2117189@student.uwtsd.ac.uk::d45ee26f-ab2e-4b73-ba6d-48269fd1b376" providerId="AD" clId="Web-{C476A36F-99D9-914C-7DDF-002771121417}" dt="2022-06-17T20:58:03.128" v="905" actId="1076"/>
          <ac:spMkLst>
            <pc:docMk/>
            <pc:sldMk cId="2080266848" sldId="265"/>
            <ac:spMk id="2" creationId="{AC30D82E-A63B-DE95-272C-6D69995E3CC9}"/>
          </ac:spMkLst>
        </pc:spChg>
        <pc:spChg chg="mod">
          <ac:chgData name="Reema Parveen (2117189)" userId="S::2117189@student.uwtsd.ac.uk::d45ee26f-ab2e-4b73-ba6d-48269fd1b376" providerId="AD" clId="Web-{C476A36F-99D9-914C-7DDF-002771121417}" dt="2022-06-17T21:02:37.513" v="907" actId="20577"/>
          <ac:spMkLst>
            <pc:docMk/>
            <pc:sldMk cId="2080266848" sldId="265"/>
            <ac:spMk id="3" creationId="{E99B525D-93DC-2436-1AC7-2CF81083DE33}"/>
          </ac:spMkLst>
        </pc:spChg>
      </pc:sldChg>
    </pc:docChg>
  </pc:docChgLst>
  <pc:docChgLst>
    <pc:chgData name="Reema Parveen (2117189)" userId="S::2117189@student.uwtsd.ac.uk::d45ee26f-ab2e-4b73-ba6d-48269fd1b376" providerId="AD" clId="Web-{9E5E6A90-67F9-2533-71C5-14EFB05C23DC}"/>
    <pc:docChg chg="addSld delSld modSld sldOrd">
      <pc:chgData name="Reema Parveen (2117189)" userId="S::2117189@student.uwtsd.ac.uk::d45ee26f-ab2e-4b73-ba6d-48269fd1b376" providerId="AD" clId="Web-{9E5E6A90-67F9-2533-71C5-14EFB05C23DC}" dt="2022-06-23T12:02:22.249" v="928"/>
      <pc:docMkLst>
        <pc:docMk/>
      </pc:docMkLst>
      <pc:sldChg chg="modSp">
        <pc:chgData name="Reema Parveen (2117189)" userId="S::2117189@student.uwtsd.ac.uk::d45ee26f-ab2e-4b73-ba6d-48269fd1b376" providerId="AD" clId="Web-{9E5E6A90-67F9-2533-71C5-14EFB05C23DC}" dt="2022-06-23T12:01:56.685" v="924" actId="1076"/>
        <pc:sldMkLst>
          <pc:docMk/>
          <pc:sldMk cId="3646337042" sldId="258"/>
        </pc:sldMkLst>
        <pc:spChg chg="mod">
          <ac:chgData name="Reema Parveen (2117189)" userId="S::2117189@student.uwtsd.ac.uk::d45ee26f-ab2e-4b73-ba6d-48269fd1b376" providerId="AD" clId="Web-{9E5E6A90-67F9-2533-71C5-14EFB05C23DC}" dt="2022-06-23T12:01:46.841" v="922" actId="1076"/>
          <ac:spMkLst>
            <pc:docMk/>
            <pc:sldMk cId="3646337042" sldId="258"/>
            <ac:spMk id="3" creationId="{8E4591E8-4808-32E6-3C34-0EC6E45FC69F}"/>
          </ac:spMkLst>
        </pc:spChg>
        <pc:spChg chg="mod">
          <ac:chgData name="Reema Parveen (2117189)" userId="S::2117189@student.uwtsd.ac.uk::d45ee26f-ab2e-4b73-ba6d-48269fd1b376" providerId="AD" clId="Web-{9E5E6A90-67F9-2533-71C5-14EFB05C23DC}" dt="2022-06-23T12:01:52.404" v="923" actId="1076"/>
          <ac:spMkLst>
            <pc:docMk/>
            <pc:sldMk cId="3646337042" sldId="258"/>
            <ac:spMk id="6" creationId="{F8E711D1-78B6-7430-5052-CC82CB523789}"/>
          </ac:spMkLst>
        </pc:spChg>
        <pc:spChg chg="mod">
          <ac:chgData name="Reema Parveen (2117189)" userId="S::2117189@student.uwtsd.ac.uk::d45ee26f-ab2e-4b73-ba6d-48269fd1b376" providerId="AD" clId="Web-{9E5E6A90-67F9-2533-71C5-14EFB05C23DC}" dt="2022-06-23T12:01:56.685" v="924" actId="1076"/>
          <ac:spMkLst>
            <pc:docMk/>
            <pc:sldMk cId="3646337042" sldId="258"/>
            <ac:spMk id="7" creationId="{8C938C78-1DD4-4877-A7B1-496832D2D977}"/>
          </ac:spMkLst>
        </pc:spChg>
      </pc:sldChg>
      <pc:sldChg chg="modSp">
        <pc:chgData name="Reema Parveen (2117189)" userId="S::2117189@student.uwtsd.ac.uk::d45ee26f-ab2e-4b73-ba6d-48269fd1b376" providerId="AD" clId="Web-{9E5E6A90-67F9-2533-71C5-14EFB05C23DC}" dt="2022-06-23T10:47:09.043" v="402" actId="20577"/>
        <pc:sldMkLst>
          <pc:docMk/>
          <pc:sldMk cId="439458323" sldId="259"/>
        </pc:sldMkLst>
        <pc:spChg chg="mod">
          <ac:chgData name="Reema Parveen (2117189)" userId="S::2117189@student.uwtsd.ac.uk::d45ee26f-ab2e-4b73-ba6d-48269fd1b376" providerId="AD" clId="Web-{9E5E6A90-67F9-2533-71C5-14EFB05C23DC}" dt="2022-06-23T10:47:09.043" v="402" actId="20577"/>
          <ac:spMkLst>
            <pc:docMk/>
            <pc:sldMk cId="439458323" sldId="259"/>
            <ac:spMk id="3" creationId="{FDE6B943-3FE7-05E9-5561-20273AE8C49C}"/>
          </ac:spMkLst>
        </pc:spChg>
      </pc:sldChg>
      <pc:sldChg chg="modSp">
        <pc:chgData name="Reema Parveen (2117189)" userId="S::2117189@student.uwtsd.ac.uk::d45ee26f-ab2e-4b73-ba6d-48269fd1b376" providerId="AD" clId="Web-{9E5E6A90-67F9-2533-71C5-14EFB05C23DC}" dt="2022-06-23T10:09:55.239" v="314" actId="1076"/>
        <pc:sldMkLst>
          <pc:docMk/>
          <pc:sldMk cId="1072814095" sldId="260"/>
        </pc:sldMkLst>
        <pc:spChg chg="mod">
          <ac:chgData name="Reema Parveen (2117189)" userId="S::2117189@student.uwtsd.ac.uk::d45ee26f-ab2e-4b73-ba6d-48269fd1b376" providerId="AD" clId="Web-{9E5E6A90-67F9-2533-71C5-14EFB05C23DC}" dt="2022-06-23T10:09:55.239" v="314" actId="1076"/>
          <ac:spMkLst>
            <pc:docMk/>
            <pc:sldMk cId="1072814095" sldId="260"/>
            <ac:spMk id="4" creationId="{852D328C-CE00-148A-49AA-6F483FA9104C}"/>
          </ac:spMkLst>
        </pc:spChg>
      </pc:sldChg>
      <pc:sldChg chg="modSp">
        <pc:chgData name="Reema Parveen (2117189)" userId="S::2117189@student.uwtsd.ac.uk::d45ee26f-ab2e-4b73-ba6d-48269fd1b376" providerId="AD" clId="Web-{9E5E6A90-67F9-2533-71C5-14EFB05C23DC}" dt="2022-06-23T10:09:39.411" v="309" actId="20577"/>
        <pc:sldMkLst>
          <pc:docMk/>
          <pc:sldMk cId="1913499285" sldId="261"/>
        </pc:sldMkLst>
        <pc:spChg chg="mod">
          <ac:chgData name="Reema Parveen (2117189)" userId="S::2117189@student.uwtsd.ac.uk::d45ee26f-ab2e-4b73-ba6d-48269fd1b376" providerId="AD" clId="Web-{9E5E6A90-67F9-2533-71C5-14EFB05C23DC}" dt="2022-06-23T10:09:39.411" v="309" actId="20577"/>
          <ac:spMkLst>
            <pc:docMk/>
            <pc:sldMk cId="1913499285" sldId="261"/>
            <ac:spMk id="3" creationId="{BCCBA498-FFCC-744A-E8A3-1452EEDBD59B}"/>
          </ac:spMkLst>
        </pc:spChg>
      </pc:sldChg>
      <pc:sldChg chg="modSp">
        <pc:chgData name="Reema Parveen (2117189)" userId="S::2117189@student.uwtsd.ac.uk::d45ee26f-ab2e-4b73-ba6d-48269fd1b376" providerId="AD" clId="Web-{9E5E6A90-67F9-2533-71C5-14EFB05C23DC}" dt="2022-06-23T10:47:38.731" v="414" actId="20577"/>
        <pc:sldMkLst>
          <pc:docMk/>
          <pc:sldMk cId="1121152583" sldId="262"/>
        </pc:sldMkLst>
        <pc:spChg chg="mod">
          <ac:chgData name="Reema Parveen (2117189)" userId="S::2117189@student.uwtsd.ac.uk::d45ee26f-ab2e-4b73-ba6d-48269fd1b376" providerId="AD" clId="Web-{9E5E6A90-67F9-2533-71C5-14EFB05C23DC}" dt="2022-06-23T10:47:38.731" v="414" actId="20577"/>
          <ac:spMkLst>
            <pc:docMk/>
            <pc:sldMk cId="1121152583" sldId="262"/>
            <ac:spMk id="3" creationId="{279F5A5A-B8B7-DE5C-E643-25F45D9CA987}"/>
          </ac:spMkLst>
        </pc:spChg>
      </pc:sldChg>
      <pc:sldChg chg="modSp">
        <pc:chgData name="Reema Parveen (2117189)" userId="S::2117189@student.uwtsd.ac.uk::d45ee26f-ab2e-4b73-ba6d-48269fd1b376" providerId="AD" clId="Web-{9E5E6A90-67F9-2533-71C5-14EFB05C23DC}" dt="2022-06-23T11:32:19.764" v="551" actId="20577"/>
        <pc:sldMkLst>
          <pc:docMk/>
          <pc:sldMk cId="1143160872" sldId="263"/>
        </pc:sldMkLst>
        <pc:spChg chg="mod">
          <ac:chgData name="Reema Parveen (2117189)" userId="S::2117189@student.uwtsd.ac.uk::d45ee26f-ab2e-4b73-ba6d-48269fd1b376" providerId="AD" clId="Web-{9E5E6A90-67F9-2533-71C5-14EFB05C23DC}" dt="2022-06-23T11:32:19.764" v="551" actId="20577"/>
          <ac:spMkLst>
            <pc:docMk/>
            <pc:sldMk cId="1143160872" sldId="263"/>
            <ac:spMk id="3" creationId="{6229732A-1197-BFD2-25DB-BBA2726CF6A1}"/>
          </ac:spMkLst>
        </pc:spChg>
      </pc:sldChg>
      <pc:sldChg chg="modSp">
        <pc:chgData name="Reema Parveen (2117189)" userId="S::2117189@student.uwtsd.ac.uk::d45ee26f-ab2e-4b73-ba6d-48269fd1b376" providerId="AD" clId="Web-{9E5E6A90-67F9-2533-71C5-14EFB05C23DC}" dt="2022-06-23T11:31:50.967" v="532" actId="20577"/>
        <pc:sldMkLst>
          <pc:docMk/>
          <pc:sldMk cId="298623309" sldId="264"/>
        </pc:sldMkLst>
        <pc:spChg chg="mod">
          <ac:chgData name="Reema Parveen (2117189)" userId="S::2117189@student.uwtsd.ac.uk::d45ee26f-ab2e-4b73-ba6d-48269fd1b376" providerId="AD" clId="Web-{9E5E6A90-67F9-2533-71C5-14EFB05C23DC}" dt="2022-06-23T11:31:50.967" v="532" actId="20577"/>
          <ac:spMkLst>
            <pc:docMk/>
            <pc:sldMk cId="298623309" sldId="264"/>
            <ac:spMk id="3" creationId="{6118A789-430F-0CF8-1DE6-34DCF4586479}"/>
          </ac:spMkLst>
        </pc:spChg>
      </pc:sldChg>
      <pc:sldChg chg="modSp">
        <pc:chgData name="Reema Parveen (2117189)" userId="S::2117189@student.uwtsd.ac.uk::d45ee26f-ab2e-4b73-ba6d-48269fd1b376" providerId="AD" clId="Web-{9E5E6A90-67F9-2533-71C5-14EFB05C23DC}" dt="2022-06-23T09:01:16.968" v="27" actId="1076"/>
        <pc:sldMkLst>
          <pc:docMk/>
          <pc:sldMk cId="2080266848" sldId="265"/>
        </pc:sldMkLst>
        <pc:spChg chg="mod">
          <ac:chgData name="Reema Parveen (2117189)" userId="S::2117189@student.uwtsd.ac.uk::d45ee26f-ab2e-4b73-ba6d-48269fd1b376" providerId="AD" clId="Web-{9E5E6A90-67F9-2533-71C5-14EFB05C23DC}" dt="2022-06-23T09:01:07.265" v="26" actId="14100"/>
          <ac:spMkLst>
            <pc:docMk/>
            <pc:sldMk cId="2080266848" sldId="265"/>
            <ac:spMk id="2" creationId="{AC30D82E-A63B-DE95-272C-6D69995E3CC9}"/>
          </ac:spMkLst>
        </pc:spChg>
        <pc:spChg chg="mod">
          <ac:chgData name="Reema Parveen (2117189)" userId="S::2117189@student.uwtsd.ac.uk::d45ee26f-ab2e-4b73-ba6d-48269fd1b376" providerId="AD" clId="Web-{9E5E6A90-67F9-2533-71C5-14EFB05C23DC}" dt="2022-06-23T09:01:16.968" v="27" actId="1076"/>
          <ac:spMkLst>
            <pc:docMk/>
            <pc:sldMk cId="2080266848" sldId="265"/>
            <ac:spMk id="3" creationId="{E99B525D-93DC-2436-1AC7-2CF81083DE33}"/>
          </ac:spMkLst>
        </pc:spChg>
      </pc:sldChg>
      <pc:sldChg chg="addSp delSp modSp mod ord setBg">
        <pc:chgData name="Reema Parveen (2117189)" userId="S::2117189@student.uwtsd.ac.uk::d45ee26f-ab2e-4b73-ba6d-48269fd1b376" providerId="AD" clId="Web-{9E5E6A90-67F9-2533-71C5-14EFB05C23DC}" dt="2022-06-23T12:02:22.249" v="928"/>
        <pc:sldMkLst>
          <pc:docMk/>
          <pc:sldMk cId="3865211464" sldId="266"/>
        </pc:sldMkLst>
        <pc:spChg chg="mod ord">
          <ac:chgData name="Reema Parveen (2117189)" userId="S::2117189@student.uwtsd.ac.uk::d45ee26f-ab2e-4b73-ba6d-48269fd1b376" providerId="AD" clId="Web-{9E5E6A90-67F9-2533-71C5-14EFB05C23DC}" dt="2022-06-23T11:58:51.259" v="902" actId="1076"/>
          <ac:spMkLst>
            <pc:docMk/>
            <pc:sldMk cId="3865211464" sldId="266"/>
            <ac:spMk id="2" creationId="{4CA1433F-5D8D-DD55-87C6-FCD2621283FF}"/>
          </ac:spMkLst>
        </pc:spChg>
        <pc:spChg chg="add del mod">
          <ac:chgData name="Reema Parveen (2117189)" userId="S::2117189@student.uwtsd.ac.uk::d45ee26f-ab2e-4b73-ba6d-48269fd1b376" providerId="AD" clId="Web-{9E5E6A90-67F9-2533-71C5-14EFB05C23DC}" dt="2022-06-23T09:18:42.790" v="68"/>
          <ac:spMkLst>
            <pc:docMk/>
            <pc:sldMk cId="3865211464" sldId="266"/>
            <ac:spMk id="4" creationId="{11656361-0032-DC65-9C31-DD956602FC3A}"/>
          </ac:spMkLst>
        </pc:spChg>
        <pc:spChg chg="add del">
          <ac:chgData name="Reema Parveen (2117189)" userId="S::2117189@student.uwtsd.ac.uk::d45ee26f-ab2e-4b73-ba6d-48269fd1b376" providerId="AD" clId="Web-{9E5E6A90-67F9-2533-71C5-14EFB05C23DC}" dt="2022-06-23T09:19:06.744" v="71"/>
          <ac:spMkLst>
            <pc:docMk/>
            <pc:sldMk cId="3865211464" sldId="266"/>
            <ac:spMk id="5" creationId="{8A2870CF-9E33-E457-80A2-7F99E8CA9306}"/>
          </ac:spMkLst>
        </pc:spChg>
        <pc:spChg chg="add mod">
          <ac:chgData name="Reema Parveen (2117189)" userId="S::2117189@student.uwtsd.ac.uk::d45ee26f-ab2e-4b73-ba6d-48269fd1b376" providerId="AD" clId="Web-{9E5E6A90-67F9-2533-71C5-14EFB05C23DC}" dt="2022-06-23T11:58:41.665" v="901" actId="1076"/>
          <ac:spMkLst>
            <pc:docMk/>
            <pc:sldMk cId="3865211464" sldId="266"/>
            <ac:spMk id="8" creationId="{93ED845C-3F65-1458-0127-828D2930B636}"/>
          </ac:spMkLst>
        </pc:spChg>
        <pc:graphicFrameChg chg="add del modGraphic">
          <ac:chgData name="Reema Parveen (2117189)" userId="S::2117189@student.uwtsd.ac.uk::d45ee26f-ab2e-4b73-ba6d-48269fd1b376" providerId="AD" clId="Web-{9E5E6A90-67F9-2533-71C5-14EFB05C23DC}" dt="2022-06-23T09:25:06.706" v="75"/>
          <ac:graphicFrameMkLst>
            <pc:docMk/>
            <pc:sldMk cId="3865211464" sldId="266"/>
            <ac:graphicFrameMk id="6" creationId="{DFFEEE47-C62D-9DA2-1437-4238A409D64C}"/>
          </ac:graphicFrameMkLst>
        </pc:graphicFrameChg>
        <pc:graphicFrameChg chg="add del mod modGraphic">
          <ac:chgData name="Reema Parveen (2117189)" userId="S::2117189@student.uwtsd.ac.uk::d45ee26f-ab2e-4b73-ba6d-48269fd1b376" providerId="AD" clId="Web-{9E5E6A90-67F9-2533-71C5-14EFB05C23DC}" dt="2022-06-23T09:33:50.968" v="134"/>
          <ac:graphicFrameMkLst>
            <pc:docMk/>
            <pc:sldMk cId="3865211464" sldId="266"/>
            <ac:graphicFrameMk id="7" creationId="{1C4D2966-88B6-FD30-1303-7EA8ED1D9EEB}"/>
          </ac:graphicFrameMkLst>
        </pc:graphicFrameChg>
        <pc:picChg chg="add del mod">
          <ac:chgData name="Reema Parveen (2117189)" userId="S::2117189@student.uwtsd.ac.uk::d45ee26f-ab2e-4b73-ba6d-48269fd1b376" providerId="AD" clId="Web-{9E5E6A90-67F9-2533-71C5-14EFB05C23DC}" dt="2022-06-23T09:18:46.353" v="69"/>
          <ac:picMkLst>
            <pc:docMk/>
            <pc:sldMk cId="3865211464" sldId="266"/>
            <ac:picMk id="3" creationId="{7F880D4F-AAC4-7180-0628-1D0284F09A50}"/>
          </ac:picMkLst>
        </pc:picChg>
      </pc:sldChg>
      <pc:sldChg chg="addSp delSp modSp new del ord">
        <pc:chgData name="Reema Parveen (2117189)" userId="S::2117189@student.uwtsd.ac.uk::d45ee26f-ab2e-4b73-ba6d-48269fd1b376" providerId="AD" clId="Web-{9E5E6A90-67F9-2533-71C5-14EFB05C23DC}" dt="2022-06-23T11:40:03.619" v="552"/>
        <pc:sldMkLst>
          <pc:docMk/>
          <pc:sldMk cId="2375147718" sldId="267"/>
        </pc:sldMkLst>
        <pc:spChg chg="del">
          <ac:chgData name="Reema Parveen (2117189)" userId="S::2117189@student.uwtsd.ac.uk::d45ee26f-ab2e-4b73-ba6d-48269fd1b376" providerId="AD" clId="Web-{9E5E6A90-67F9-2533-71C5-14EFB05C23DC}" dt="2022-06-23T11:04:42.427" v="415"/>
          <ac:spMkLst>
            <pc:docMk/>
            <pc:sldMk cId="2375147718" sldId="267"/>
            <ac:spMk id="2" creationId="{EC85D9E2-E92E-9576-A14B-FC36D422DD8C}"/>
          </ac:spMkLst>
        </pc:spChg>
        <pc:spChg chg="del">
          <ac:chgData name="Reema Parveen (2117189)" userId="S::2117189@student.uwtsd.ac.uk::d45ee26f-ab2e-4b73-ba6d-48269fd1b376" providerId="AD" clId="Web-{9E5E6A90-67F9-2533-71C5-14EFB05C23DC}" dt="2022-06-23T11:04:45.131" v="416"/>
          <ac:spMkLst>
            <pc:docMk/>
            <pc:sldMk cId="2375147718" sldId="267"/>
            <ac:spMk id="3" creationId="{BFA740F3-2499-56CF-5CBF-CD3AE3BF7EBA}"/>
          </ac:spMkLst>
        </pc:spChg>
        <pc:spChg chg="add mod">
          <ac:chgData name="Reema Parveen (2117189)" userId="S::2117189@student.uwtsd.ac.uk::d45ee26f-ab2e-4b73-ba6d-48269fd1b376" providerId="AD" clId="Web-{9E5E6A90-67F9-2533-71C5-14EFB05C23DC}" dt="2022-06-23T11:11:31.047" v="447" actId="1076"/>
          <ac:spMkLst>
            <pc:docMk/>
            <pc:sldMk cId="2375147718" sldId="267"/>
            <ac:spMk id="5" creationId="{8906A550-CF7F-0125-B425-3EA287207F9D}"/>
          </ac:spMkLst>
        </pc:spChg>
        <pc:spChg chg="add mod">
          <ac:chgData name="Reema Parveen (2117189)" userId="S::2117189@student.uwtsd.ac.uk::d45ee26f-ab2e-4b73-ba6d-48269fd1b376" providerId="AD" clId="Web-{9E5E6A90-67F9-2533-71C5-14EFB05C23DC}" dt="2022-06-23T11:14:30.863" v="458" actId="20577"/>
          <ac:spMkLst>
            <pc:docMk/>
            <pc:sldMk cId="2375147718" sldId="267"/>
            <ac:spMk id="6" creationId="{C95B2955-5A28-7ADE-4CD3-5D4FE6279997}"/>
          </ac:spMkLst>
        </pc:spChg>
        <pc:spChg chg="add mod">
          <ac:chgData name="Reema Parveen (2117189)" userId="S::2117189@student.uwtsd.ac.uk::d45ee26f-ab2e-4b73-ba6d-48269fd1b376" providerId="AD" clId="Web-{9E5E6A90-67F9-2533-71C5-14EFB05C23DC}" dt="2022-06-23T11:14:55.083" v="472" actId="20577"/>
          <ac:spMkLst>
            <pc:docMk/>
            <pc:sldMk cId="2375147718" sldId="267"/>
            <ac:spMk id="7" creationId="{596C3EE6-963B-FC23-D999-8FFA09FD7A19}"/>
          </ac:spMkLst>
        </pc:spChg>
        <pc:spChg chg="add mod">
          <ac:chgData name="Reema Parveen (2117189)" userId="S::2117189@student.uwtsd.ac.uk::d45ee26f-ab2e-4b73-ba6d-48269fd1b376" providerId="AD" clId="Web-{9E5E6A90-67F9-2533-71C5-14EFB05C23DC}" dt="2022-06-23T11:15:11.130" v="485" actId="20577"/>
          <ac:spMkLst>
            <pc:docMk/>
            <pc:sldMk cId="2375147718" sldId="267"/>
            <ac:spMk id="8" creationId="{A1BE69DC-0A74-5C12-E5BB-0505F8B9AD5E}"/>
          </ac:spMkLst>
        </pc:spChg>
        <pc:spChg chg="add mod">
          <ac:chgData name="Reema Parveen (2117189)" userId="S::2117189@student.uwtsd.ac.uk::d45ee26f-ab2e-4b73-ba6d-48269fd1b376" providerId="AD" clId="Web-{9E5E6A90-67F9-2533-71C5-14EFB05C23DC}" dt="2022-06-23T11:15:54.459" v="495" actId="20577"/>
          <ac:spMkLst>
            <pc:docMk/>
            <pc:sldMk cId="2375147718" sldId="267"/>
            <ac:spMk id="9" creationId="{22B86D0C-415F-0D19-33E1-F4F2019EEA10}"/>
          </ac:spMkLst>
        </pc:spChg>
        <pc:spChg chg="add mod">
          <ac:chgData name="Reema Parveen (2117189)" userId="S::2117189@student.uwtsd.ac.uk::d45ee26f-ab2e-4b73-ba6d-48269fd1b376" providerId="AD" clId="Web-{9E5E6A90-67F9-2533-71C5-14EFB05C23DC}" dt="2022-06-23T11:16:05.600" v="503" actId="20577"/>
          <ac:spMkLst>
            <pc:docMk/>
            <pc:sldMk cId="2375147718" sldId="267"/>
            <ac:spMk id="10" creationId="{D9C1EC9C-5579-DB1F-6734-6654E545320D}"/>
          </ac:spMkLst>
        </pc:spChg>
        <pc:spChg chg="add mod">
          <ac:chgData name="Reema Parveen (2117189)" userId="S::2117189@student.uwtsd.ac.uk::d45ee26f-ab2e-4b73-ba6d-48269fd1b376" providerId="AD" clId="Web-{9E5E6A90-67F9-2533-71C5-14EFB05C23DC}" dt="2022-06-23T11:24:48.347" v="513" actId="20577"/>
          <ac:spMkLst>
            <pc:docMk/>
            <pc:sldMk cId="2375147718" sldId="267"/>
            <ac:spMk id="11" creationId="{1D279EE5-9547-62A1-1619-B52A38A2097A}"/>
          </ac:spMkLst>
        </pc:spChg>
        <pc:spChg chg="add mod">
          <ac:chgData name="Reema Parveen (2117189)" userId="S::2117189@student.uwtsd.ac.uk::d45ee26f-ab2e-4b73-ba6d-48269fd1b376" providerId="AD" clId="Web-{9E5E6A90-67F9-2533-71C5-14EFB05C23DC}" dt="2022-06-23T11:25:07.629" v="524" actId="20577"/>
          <ac:spMkLst>
            <pc:docMk/>
            <pc:sldMk cId="2375147718" sldId="267"/>
            <ac:spMk id="12" creationId="{780196B8-4D76-C634-D913-175E031FF1AF}"/>
          </ac:spMkLst>
        </pc:spChg>
        <pc:picChg chg="add mod">
          <ac:chgData name="Reema Parveen (2117189)" userId="S::2117189@student.uwtsd.ac.uk::d45ee26f-ab2e-4b73-ba6d-48269fd1b376" providerId="AD" clId="Web-{9E5E6A90-67F9-2533-71C5-14EFB05C23DC}" dt="2022-06-23T11:10:21.248" v="428" actId="14100"/>
          <ac:picMkLst>
            <pc:docMk/>
            <pc:sldMk cId="2375147718" sldId="267"/>
            <ac:picMk id="4" creationId="{421B6E59-4D55-A1A1-9FE9-8F4F16265666}"/>
          </ac:picMkLst>
        </pc:picChg>
      </pc:sldChg>
      <pc:sldChg chg="addSp delSp modSp new ord">
        <pc:chgData name="Reema Parveen (2117189)" userId="S::2117189@student.uwtsd.ac.uk::d45ee26f-ab2e-4b73-ba6d-48269fd1b376" providerId="AD" clId="Web-{9E5E6A90-67F9-2533-71C5-14EFB05C23DC}" dt="2022-06-23T11:46:56.179" v="608" actId="20577"/>
        <pc:sldMkLst>
          <pc:docMk/>
          <pc:sldMk cId="4190672868" sldId="268"/>
        </pc:sldMkLst>
        <pc:spChg chg="add mod">
          <ac:chgData name="Reema Parveen (2117189)" userId="S::2117189@student.uwtsd.ac.uk::d45ee26f-ab2e-4b73-ba6d-48269fd1b376" providerId="AD" clId="Web-{9E5E6A90-67F9-2533-71C5-14EFB05C23DC}" dt="2022-06-23T11:41:29.296" v="567" actId="20577"/>
          <ac:spMkLst>
            <pc:docMk/>
            <pc:sldMk cId="4190672868" sldId="268"/>
            <ac:spMk id="3" creationId="{46E30EA9-2549-B58D-16B1-7C46413E9213}"/>
          </ac:spMkLst>
        </pc:spChg>
        <pc:spChg chg="add del">
          <ac:chgData name="Reema Parveen (2117189)" userId="S::2117189@student.uwtsd.ac.uk::d45ee26f-ab2e-4b73-ba6d-48269fd1b376" providerId="AD" clId="Web-{9E5E6A90-67F9-2533-71C5-14EFB05C23DC}" dt="2022-06-23T11:42:45.095" v="581"/>
          <ac:spMkLst>
            <pc:docMk/>
            <pc:sldMk cId="4190672868" sldId="268"/>
            <ac:spMk id="8" creationId="{110DB5FD-00CC-25BA-F9F6-983BA5298918}"/>
          </ac:spMkLst>
        </pc:spChg>
        <pc:spChg chg="add mod">
          <ac:chgData name="Reema Parveen (2117189)" userId="S::2117189@student.uwtsd.ac.uk::d45ee26f-ab2e-4b73-ba6d-48269fd1b376" providerId="AD" clId="Web-{9E5E6A90-67F9-2533-71C5-14EFB05C23DC}" dt="2022-06-23T11:44:19.441" v="599" actId="20577"/>
          <ac:spMkLst>
            <pc:docMk/>
            <pc:sldMk cId="4190672868" sldId="268"/>
            <ac:spMk id="9" creationId="{7BCA8BBB-2B76-EF14-DFA4-E2B39E7A04D0}"/>
          </ac:spMkLst>
        </pc:spChg>
        <pc:spChg chg="add mod">
          <ac:chgData name="Reema Parveen (2117189)" userId="S::2117189@student.uwtsd.ac.uk::d45ee26f-ab2e-4b73-ba6d-48269fd1b376" providerId="AD" clId="Web-{9E5E6A90-67F9-2533-71C5-14EFB05C23DC}" dt="2022-06-23T11:46:56.179" v="608" actId="20577"/>
          <ac:spMkLst>
            <pc:docMk/>
            <pc:sldMk cId="4190672868" sldId="268"/>
            <ac:spMk id="12" creationId="{401F8440-3279-7C1D-D363-36A6BC4A380F}"/>
          </ac:spMkLst>
        </pc:spChg>
        <pc:spChg chg="add mod">
          <ac:chgData name="Reema Parveen (2117189)" userId="S::2117189@student.uwtsd.ac.uk::d45ee26f-ab2e-4b73-ba6d-48269fd1b376" providerId="AD" clId="Web-{9E5E6A90-67F9-2533-71C5-14EFB05C23DC}" dt="2022-06-23T11:43:51.159" v="595" actId="1076"/>
          <ac:spMkLst>
            <pc:docMk/>
            <pc:sldMk cId="4190672868" sldId="268"/>
            <ac:spMk id="13" creationId="{407D7FB5-9BAD-A744-0F9B-3FA69D9712C4}"/>
          </ac:spMkLst>
        </pc:spChg>
        <pc:spChg chg="add mod">
          <ac:chgData name="Reema Parveen (2117189)" userId="S::2117189@student.uwtsd.ac.uk::d45ee26f-ab2e-4b73-ba6d-48269fd1b376" providerId="AD" clId="Web-{9E5E6A90-67F9-2533-71C5-14EFB05C23DC}" dt="2022-06-23T11:43:59.956" v="597" actId="1076"/>
          <ac:spMkLst>
            <pc:docMk/>
            <pc:sldMk cId="4190672868" sldId="268"/>
            <ac:spMk id="14" creationId="{14F0F0E4-BC1F-A6BD-A9DE-1911B9FEC1DB}"/>
          </ac:spMkLst>
        </pc:spChg>
        <pc:cxnChg chg="add mod">
          <ac:chgData name="Reema Parveen (2117189)" userId="S::2117189@student.uwtsd.ac.uk::d45ee26f-ab2e-4b73-ba6d-48269fd1b376" providerId="AD" clId="Web-{9E5E6A90-67F9-2533-71C5-14EFB05C23DC}" dt="2022-06-23T11:40:48.292" v="559" actId="1076"/>
          <ac:cxnSpMkLst>
            <pc:docMk/>
            <pc:sldMk cId="4190672868" sldId="268"/>
            <ac:cxnSpMk id="2" creationId="{8FB7E57E-623D-948D-6C22-436E07E65C7E}"/>
          </ac:cxnSpMkLst>
        </pc:cxnChg>
        <pc:cxnChg chg="add mod">
          <ac:chgData name="Reema Parveen (2117189)" userId="S::2117189@student.uwtsd.ac.uk::d45ee26f-ab2e-4b73-ba6d-48269fd1b376" providerId="AD" clId="Web-{9E5E6A90-67F9-2533-71C5-14EFB05C23DC}" dt="2022-06-23T11:41:53.828" v="570" actId="14100"/>
          <ac:cxnSpMkLst>
            <pc:docMk/>
            <pc:sldMk cId="4190672868" sldId="268"/>
            <ac:cxnSpMk id="4" creationId="{8133E285-3E9F-8AE5-7C11-69E8F04DDD4C}"/>
          </ac:cxnSpMkLst>
        </pc:cxnChg>
        <pc:cxnChg chg="add mod">
          <ac:chgData name="Reema Parveen (2117189)" userId="S::2117189@student.uwtsd.ac.uk::d45ee26f-ab2e-4b73-ba6d-48269fd1b376" providerId="AD" clId="Web-{9E5E6A90-67F9-2533-71C5-14EFB05C23DC}" dt="2022-06-23T11:42:07.453" v="573" actId="1076"/>
          <ac:cxnSpMkLst>
            <pc:docMk/>
            <pc:sldMk cId="4190672868" sldId="268"/>
            <ac:cxnSpMk id="5" creationId="{0094B7CD-BB01-5DAD-DF3D-E569F7FF3D60}"/>
          </ac:cxnSpMkLst>
        </pc:cxnChg>
        <pc:cxnChg chg="add mod">
          <ac:chgData name="Reema Parveen (2117189)" userId="S::2117189@student.uwtsd.ac.uk::d45ee26f-ab2e-4b73-ba6d-48269fd1b376" providerId="AD" clId="Web-{9E5E6A90-67F9-2533-71C5-14EFB05C23DC}" dt="2022-06-23T11:42:20.672" v="576" actId="14100"/>
          <ac:cxnSpMkLst>
            <pc:docMk/>
            <pc:sldMk cId="4190672868" sldId="268"/>
            <ac:cxnSpMk id="6" creationId="{A9413E62-300E-9E4B-6863-757A47DFE1FD}"/>
          </ac:cxnSpMkLst>
        </pc:cxnChg>
        <pc:cxnChg chg="add mod">
          <ac:chgData name="Reema Parveen (2117189)" userId="S::2117189@student.uwtsd.ac.uk::d45ee26f-ab2e-4b73-ba6d-48269fd1b376" providerId="AD" clId="Web-{9E5E6A90-67F9-2533-71C5-14EFB05C23DC}" dt="2022-06-23T11:42:34.423" v="579" actId="14100"/>
          <ac:cxnSpMkLst>
            <pc:docMk/>
            <pc:sldMk cId="4190672868" sldId="268"/>
            <ac:cxnSpMk id="7" creationId="{BFDD259C-CB6B-2FA3-1A3D-2098F70CFED7}"/>
          </ac:cxnSpMkLst>
        </pc:cxnChg>
        <pc:cxnChg chg="add del mod">
          <ac:chgData name="Reema Parveen (2117189)" userId="S::2117189@student.uwtsd.ac.uk::d45ee26f-ab2e-4b73-ba6d-48269fd1b376" providerId="AD" clId="Web-{9E5E6A90-67F9-2533-71C5-14EFB05C23DC}" dt="2022-06-23T11:43:15.143" v="588"/>
          <ac:cxnSpMkLst>
            <pc:docMk/>
            <pc:sldMk cId="4190672868" sldId="268"/>
            <ac:cxnSpMk id="10" creationId="{418BA752-67E7-50BF-0BF7-76656F4D5416}"/>
          </ac:cxnSpMkLst>
        </pc:cxnChg>
        <pc:cxnChg chg="add del mod">
          <ac:chgData name="Reema Parveen (2117189)" userId="S::2117189@student.uwtsd.ac.uk::d45ee26f-ab2e-4b73-ba6d-48269fd1b376" providerId="AD" clId="Web-{9E5E6A90-67F9-2533-71C5-14EFB05C23DC}" dt="2022-06-23T11:43:25.830" v="591"/>
          <ac:cxnSpMkLst>
            <pc:docMk/>
            <pc:sldMk cId="4190672868" sldId="268"/>
            <ac:cxnSpMk id="11" creationId="{4F1C9065-1B4F-CB9C-BACD-BE60CCB244DC}"/>
          </ac:cxnSpMkLst>
        </pc:cxnChg>
      </pc:sldChg>
      <pc:sldChg chg="addSp modSp new ord">
        <pc:chgData name="Reema Parveen (2117189)" userId="S::2117189@student.uwtsd.ac.uk::d45ee26f-ab2e-4b73-ba6d-48269fd1b376" providerId="AD" clId="Web-{9E5E6A90-67F9-2533-71C5-14EFB05C23DC}" dt="2022-06-23T12:01:11.512" v="918" actId="14100"/>
        <pc:sldMkLst>
          <pc:docMk/>
          <pc:sldMk cId="2090199744" sldId="269"/>
        </pc:sldMkLst>
        <pc:spChg chg="mod">
          <ac:chgData name="Reema Parveen (2117189)" userId="S::2117189@student.uwtsd.ac.uk::d45ee26f-ab2e-4b73-ba6d-48269fd1b376" providerId="AD" clId="Web-{9E5E6A90-67F9-2533-71C5-14EFB05C23DC}" dt="2022-06-23T12:01:02.293" v="916" actId="20577"/>
          <ac:spMkLst>
            <pc:docMk/>
            <pc:sldMk cId="2090199744" sldId="269"/>
            <ac:spMk id="2" creationId="{29232E8E-2C70-0051-87CC-3694EFEE4D8E}"/>
          </ac:spMkLst>
        </pc:spChg>
        <pc:spChg chg="mod">
          <ac:chgData name="Reema Parveen (2117189)" userId="S::2117189@student.uwtsd.ac.uk::d45ee26f-ab2e-4b73-ba6d-48269fd1b376" providerId="AD" clId="Web-{9E5E6A90-67F9-2533-71C5-14EFB05C23DC}" dt="2022-06-23T12:01:11.512" v="918" actId="14100"/>
          <ac:spMkLst>
            <pc:docMk/>
            <pc:sldMk cId="2090199744" sldId="269"/>
            <ac:spMk id="3" creationId="{8C752263-A4C1-2090-EF8A-DAFD4F3AD059}"/>
          </ac:spMkLst>
        </pc:spChg>
        <pc:spChg chg="add">
          <ac:chgData name="Reema Parveen (2117189)" userId="S::2117189@student.uwtsd.ac.uk::d45ee26f-ab2e-4b73-ba6d-48269fd1b376" providerId="AD" clId="Web-{9E5E6A90-67F9-2533-71C5-14EFB05C23DC}" dt="2022-06-23T12:00:44.277" v="911"/>
          <ac:spMkLst>
            <pc:docMk/>
            <pc:sldMk cId="2090199744" sldId="269"/>
            <ac:spMk id="4" creationId="{97025675-A929-4E0B-8AD0-3B1B24046892}"/>
          </ac:spMkLst>
        </pc:spChg>
      </pc:sldChg>
      <pc:sldChg chg="new">
        <pc:chgData name="Reema Parveen (2117189)" userId="S::2117189@student.uwtsd.ac.uk::d45ee26f-ab2e-4b73-ba6d-48269fd1b376" providerId="AD" clId="Web-{9E5E6A90-67F9-2533-71C5-14EFB05C23DC}" dt="2022-06-23T12:02:16.311" v="925"/>
        <pc:sldMkLst>
          <pc:docMk/>
          <pc:sldMk cId="4094272816" sldId="270"/>
        </pc:sldMkLst>
      </pc:sldChg>
      <pc:sldChg chg="new">
        <pc:chgData name="Reema Parveen (2117189)" userId="S::2117189@student.uwtsd.ac.uk::d45ee26f-ab2e-4b73-ba6d-48269fd1b376" providerId="AD" clId="Web-{9E5E6A90-67F9-2533-71C5-14EFB05C23DC}" dt="2022-06-23T12:02:17.030" v="926"/>
        <pc:sldMkLst>
          <pc:docMk/>
          <pc:sldMk cId="2914947924" sldId="271"/>
        </pc:sldMkLst>
      </pc:sldChg>
      <pc:sldChg chg="new">
        <pc:chgData name="Reema Parveen (2117189)" userId="S::2117189@student.uwtsd.ac.uk::d45ee26f-ab2e-4b73-ba6d-48269fd1b376" providerId="AD" clId="Web-{9E5E6A90-67F9-2533-71C5-14EFB05C23DC}" dt="2022-06-23T12:02:17.623" v="927"/>
        <pc:sldMkLst>
          <pc:docMk/>
          <pc:sldMk cId="540366876" sldId="272"/>
        </pc:sldMkLst>
      </pc:sldChg>
    </pc:docChg>
  </pc:docChgLst>
  <pc:docChgLst>
    <pc:chgData name="Reema Parveen (2117189)" userId="S::2117189@student.uwtsd.ac.uk::d45ee26f-ab2e-4b73-ba6d-48269fd1b376" providerId="AD" clId="Web-{0ABAB563-649D-67B1-AF9B-01BE4010662C}"/>
    <pc:docChg chg="modSld">
      <pc:chgData name="Reema Parveen (2117189)" userId="S::2117189@student.uwtsd.ac.uk::d45ee26f-ab2e-4b73-ba6d-48269fd1b376" providerId="AD" clId="Web-{0ABAB563-649D-67B1-AF9B-01BE4010662C}" dt="2022-06-17T19:20:35.443" v="291" actId="20577"/>
      <pc:docMkLst>
        <pc:docMk/>
      </pc:docMkLst>
      <pc:sldChg chg="modSp">
        <pc:chgData name="Reema Parveen (2117189)" userId="S::2117189@student.uwtsd.ac.uk::d45ee26f-ab2e-4b73-ba6d-48269fd1b376" providerId="AD" clId="Web-{0ABAB563-649D-67B1-AF9B-01BE4010662C}" dt="2022-06-17T18:49:34.082" v="219" actId="20577"/>
        <pc:sldMkLst>
          <pc:docMk/>
          <pc:sldMk cId="1913499285" sldId="261"/>
        </pc:sldMkLst>
        <pc:spChg chg="mod">
          <ac:chgData name="Reema Parveen (2117189)" userId="S::2117189@student.uwtsd.ac.uk::d45ee26f-ab2e-4b73-ba6d-48269fd1b376" providerId="AD" clId="Web-{0ABAB563-649D-67B1-AF9B-01BE4010662C}" dt="2022-06-17T18:49:14.128" v="216" actId="1076"/>
          <ac:spMkLst>
            <pc:docMk/>
            <pc:sldMk cId="1913499285" sldId="261"/>
            <ac:spMk id="2" creationId="{E6F5CA3D-EC6A-1B68-C952-7D27789D6B1F}"/>
          </ac:spMkLst>
        </pc:spChg>
        <pc:spChg chg="mod">
          <ac:chgData name="Reema Parveen (2117189)" userId="S::2117189@student.uwtsd.ac.uk::d45ee26f-ab2e-4b73-ba6d-48269fd1b376" providerId="AD" clId="Web-{0ABAB563-649D-67B1-AF9B-01BE4010662C}" dt="2022-06-17T18:49:34.082" v="219" actId="20577"/>
          <ac:spMkLst>
            <pc:docMk/>
            <pc:sldMk cId="1913499285" sldId="261"/>
            <ac:spMk id="3" creationId="{BCCBA498-FFCC-744A-E8A3-1452EEDBD59B}"/>
          </ac:spMkLst>
        </pc:spChg>
      </pc:sldChg>
      <pc:sldChg chg="modSp">
        <pc:chgData name="Reema Parveen (2117189)" userId="S::2117189@student.uwtsd.ac.uk::d45ee26f-ab2e-4b73-ba6d-48269fd1b376" providerId="AD" clId="Web-{0ABAB563-649D-67B1-AF9B-01BE4010662C}" dt="2022-06-17T19:20:35.443" v="291" actId="20577"/>
        <pc:sldMkLst>
          <pc:docMk/>
          <pc:sldMk cId="1121152583" sldId="262"/>
        </pc:sldMkLst>
        <pc:spChg chg="mod">
          <ac:chgData name="Reema Parveen (2117189)" userId="S::2117189@student.uwtsd.ac.uk::d45ee26f-ab2e-4b73-ba6d-48269fd1b376" providerId="AD" clId="Web-{0ABAB563-649D-67B1-AF9B-01BE4010662C}" dt="2022-06-17T19:20:35.443" v="291" actId="20577"/>
          <ac:spMkLst>
            <pc:docMk/>
            <pc:sldMk cId="1121152583" sldId="262"/>
            <ac:spMk id="3" creationId="{279F5A5A-B8B7-DE5C-E643-25F45D9CA987}"/>
          </ac:spMkLst>
        </pc:spChg>
      </pc:sldChg>
    </pc:docChg>
  </pc:docChgLst>
  <pc:docChgLst>
    <pc:chgData name="Reema Parveen (2117189)" userId="S::2117189@student.uwtsd.ac.uk::d45ee26f-ab2e-4b73-ba6d-48269fd1b376" providerId="AD" clId="Web-{8AA09811-C2F8-BEF1-B5AC-5F336FB709F8}"/>
    <pc:docChg chg="modSld">
      <pc:chgData name="Reema Parveen (2117189)" userId="S::2117189@student.uwtsd.ac.uk::d45ee26f-ab2e-4b73-ba6d-48269fd1b376" providerId="AD" clId="Web-{8AA09811-C2F8-BEF1-B5AC-5F336FB709F8}" dt="2022-07-05T15:43:22.022" v="615" actId="20577"/>
      <pc:docMkLst>
        <pc:docMk/>
      </pc:docMkLst>
      <pc:sldChg chg="modSp">
        <pc:chgData name="Reema Parveen (2117189)" userId="S::2117189@student.uwtsd.ac.uk::d45ee26f-ab2e-4b73-ba6d-48269fd1b376" providerId="AD" clId="Web-{8AA09811-C2F8-BEF1-B5AC-5F336FB709F8}" dt="2022-07-05T15:43:22.022" v="615" actId="20577"/>
        <pc:sldMkLst>
          <pc:docMk/>
          <pc:sldMk cId="439458323" sldId="259"/>
        </pc:sldMkLst>
        <pc:spChg chg="mod">
          <ac:chgData name="Reema Parveen (2117189)" userId="S::2117189@student.uwtsd.ac.uk::d45ee26f-ab2e-4b73-ba6d-48269fd1b376" providerId="AD" clId="Web-{8AA09811-C2F8-BEF1-B5AC-5F336FB709F8}" dt="2022-07-05T15:43:22.022" v="615" actId="20577"/>
          <ac:spMkLst>
            <pc:docMk/>
            <pc:sldMk cId="439458323" sldId="259"/>
            <ac:spMk id="3" creationId="{FDE6B943-3FE7-05E9-5561-20273AE8C49C}"/>
          </ac:spMkLst>
        </pc:spChg>
      </pc:sldChg>
      <pc:sldChg chg="modSp">
        <pc:chgData name="Reema Parveen (2117189)" userId="S::2117189@student.uwtsd.ac.uk::d45ee26f-ab2e-4b73-ba6d-48269fd1b376" providerId="AD" clId="Web-{8AA09811-C2F8-BEF1-B5AC-5F336FB709F8}" dt="2022-07-05T13:15:30.337" v="5" actId="14100"/>
        <pc:sldMkLst>
          <pc:docMk/>
          <pc:sldMk cId="298623309" sldId="264"/>
        </pc:sldMkLst>
        <pc:spChg chg="mod">
          <ac:chgData name="Reema Parveen (2117189)" userId="S::2117189@student.uwtsd.ac.uk::d45ee26f-ab2e-4b73-ba6d-48269fd1b376" providerId="AD" clId="Web-{8AA09811-C2F8-BEF1-B5AC-5F336FB709F8}" dt="2022-07-05T13:15:30.337" v="5" actId="14100"/>
          <ac:spMkLst>
            <pc:docMk/>
            <pc:sldMk cId="298623309" sldId="264"/>
            <ac:spMk id="3" creationId="{6118A789-430F-0CF8-1DE6-34DCF4586479}"/>
          </ac:spMkLst>
        </pc:spChg>
      </pc:sldChg>
      <pc:sldChg chg="delSp modSp">
        <pc:chgData name="Reema Parveen (2117189)" userId="S::2117189@student.uwtsd.ac.uk::d45ee26f-ab2e-4b73-ba6d-48269fd1b376" providerId="AD" clId="Web-{8AA09811-C2F8-BEF1-B5AC-5F336FB709F8}" dt="2022-07-05T14:02:15.133" v="221" actId="20577"/>
        <pc:sldMkLst>
          <pc:docMk/>
          <pc:sldMk cId="3865211464" sldId="266"/>
        </pc:sldMkLst>
        <pc:spChg chg="del">
          <ac:chgData name="Reema Parveen (2117189)" userId="S::2117189@student.uwtsd.ac.uk::d45ee26f-ab2e-4b73-ba6d-48269fd1b376" providerId="AD" clId="Web-{8AA09811-C2F8-BEF1-B5AC-5F336FB709F8}" dt="2022-07-05T14:01:11.238" v="169"/>
          <ac:spMkLst>
            <pc:docMk/>
            <pc:sldMk cId="3865211464" sldId="266"/>
            <ac:spMk id="2019" creationId="{57890AFF-3909-2650-8C59-5F666C9B2802}"/>
          </ac:spMkLst>
        </pc:spChg>
        <pc:graphicFrameChg chg="modGraphic">
          <ac:chgData name="Reema Parveen (2117189)" userId="S::2117189@student.uwtsd.ac.uk::d45ee26f-ab2e-4b73-ba6d-48269fd1b376" providerId="AD" clId="Web-{8AA09811-C2F8-BEF1-B5AC-5F336FB709F8}" dt="2022-07-05T14:02:15.133" v="221" actId="20577"/>
          <ac:graphicFrameMkLst>
            <pc:docMk/>
            <pc:sldMk cId="3865211464" sldId="266"/>
            <ac:graphicFrameMk id="3" creationId="{1BA50CFC-D519-BCAE-0349-25CDAD571DC0}"/>
          </ac:graphicFrameMkLst>
        </pc:graphicFrameChg>
      </pc:sldChg>
      <pc:sldChg chg="addSp modSp">
        <pc:chgData name="Reema Parveen (2117189)" userId="S::2117189@student.uwtsd.ac.uk::d45ee26f-ab2e-4b73-ba6d-48269fd1b376" providerId="AD" clId="Web-{8AA09811-C2F8-BEF1-B5AC-5F336FB709F8}" dt="2022-07-05T14:50:34.577" v="461"/>
        <pc:sldMkLst>
          <pc:docMk/>
          <pc:sldMk cId="2090199744" sldId="269"/>
        </pc:sldMkLst>
        <pc:spChg chg="mod">
          <ac:chgData name="Reema Parveen (2117189)" userId="S::2117189@student.uwtsd.ac.uk::d45ee26f-ab2e-4b73-ba6d-48269fd1b376" providerId="AD" clId="Web-{8AA09811-C2F8-BEF1-B5AC-5F336FB709F8}" dt="2022-07-05T14:43:08.391" v="408" actId="1076"/>
          <ac:spMkLst>
            <pc:docMk/>
            <pc:sldMk cId="2090199744" sldId="269"/>
            <ac:spMk id="4" creationId="{5C119F72-117C-CC14-FFAD-3D5600587B65}"/>
          </ac:spMkLst>
        </pc:spChg>
        <pc:graphicFrameChg chg="mod modGraphic">
          <ac:chgData name="Reema Parveen (2117189)" userId="S::2117189@student.uwtsd.ac.uk::d45ee26f-ab2e-4b73-ba6d-48269fd1b376" providerId="AD" clId="Web-{8AA09811-C2F8-BEF1-B5AC-5F336FB709F8}" dt="2022-07-05T14:48:19.083" v="449" actId="20577"/>
          <ac:graphicFrameMkLst>
            <pc:docMk/>
            <pc:sldMk cId="2090199744" sldId="269"/>
            <ac:graphicFrameMk id="6" creationId="{8D7312DB-EA4E-B7D6-E4A8-EAECF1374D51}"/>
          </ac:graphicFrameMkLst>
        </pc:graphicFrameChg>
        <pc:picChg chg="add mod">
          <ac:chgData name="Reema Parveen (2117189)" userId="S::2117189@student.uwtsd.ac.uk::d45ee26f-ab2e-4b73-ba6d-48269fd1b376" providerId="AD" clId="Web-{8AA09811-C2F8-BEF1-B5AC-5F336FB709F8}" dt="2022-07-05T14:50:34.577" v="461"/>
          <ac:picMkLst>
            <pc:docMk/>
            <pc:sldMk cId="2090199744" sldId="269"/>
            <ac:picMk id="1260" creationId="{4B8CB175-7C31-1F69-5786-62D3FC07B8D5}"/>
          </ac:picMkLst>
        </pc:picChg>
      </pc:sldChg>
      <pc:sldChg chg="addSp delSp modSp">
        <pc:chgData name="Reema Parveen (2117189)" userId="S::2117189@student.uwtsd.ac.uk::d45ee26f-ab2e-4b73-ba6d-48269fd1b376" providerId="AD" clId="Web-{8AA09811-C2F8-BEF1-B5AC-5F336FB709F8}" dt="2022-07-05T14:04:51.753" v="233" actId="1076"/>
        <pc:sldMkLst>
          <pc:docMk/>
          <pc:sldMk cId="4094272816" sldId="270"/>
        </pc:sldMkLst>
        <pc:spChg chg="mod ord">
          <ac:chgData name="Reema Parveen (2117189)" userId="S::2117189@student.uwtsd.ac.uk::d45ee26f-ab2e-4b73-ba6d-48269fd1b376" providerId="AD" clId="Web-{8AA09811-C2F8-BEF1-B5AC-5F336FB709F8}" dt="2022-07-05T13:24:32.201" v="44"/>
          <ac:spMkLst>
            <pc:docMk/>
            <pc:sldMk cId="4094272816" sldId="270"/>
            <ac:spMk id="2" creationId="{DE5E39F0-64FB-B109-64C8-A7D888D473C1}"/>
          </ac:spMkLst>
        </pc:spChg>
        <pc:spChg chg="add mod">
          <ac:chgData name="Reema Parveen (2117189)" userId="S::2117189@student.uwtsd.ac.uk::d45ee26f-ab2e-4b73-ba6d-48269fd1b376" providerId="AD" clId="Web-{8AA09811-C2F8-BEF1-B5AC-5F336FB709F8}" dt="2022-07-05T13:55:24.074" v="168" actId="20577"/>
          <ac:spMkLst>
            <pc:docMk/>
            <pc:sldMk cId="4094272816" sldId="270"/>
            <ac:spMk id="166" creationId="{FF5E9B1A-2436-761F-4B14-7797716C9917}"/>
          </ac:spMkLst>
        </pc:spChg>
        <pc:spChg chg="add mod">
          <ac:chgData name="Reema Parveen (2117189)" userId="S::2117189@student.uwtsd.ac.uk::d45ee26f-ab2e-4b73-ba6d-48269fd1b376" providerId="AD" clId="Web-{8AA09811-C2F8-BEF1-B5AC-5F336FB709F8}" dt="2022-07-05T14:04:51.753" v="233" actId="1076"/>
          <ac:spMkLst>
            <pc:docMk/>
            <pc:sldMk cId="4094272816" sldId="270"/>
            <ac:spMk id="241" creationId="{B5CC1E35-E54D-599F-9973-E71DA3524B2C}"/>
          </ac:spMkLst>
        </pc:spChg>
        <pc:graphicFrameChg chg="add mod modGraphic">
          <ac:chgData name="Reema Parveen (2117189)" userId="S::2117189@student.uwtsd.ac.uk::d45ee26f-ab2e-4b73-ba6d-48269fd1b376" providerId="AD" clId="Web-{8AA09811-C2F8-BEF1-B5AC-5F336FB709F8}" dt="2022-07-05T13:51:12.198" v="96" actId="20577"/>
          <ac:graphicFrameMkLst>
            <pc:docMk/>
            <pc:sldMk cId="4094272816" sldId="270"/>
            <ac:graphicFrameMk id="3" creationId="{F11EA892-5867-920F-C9B9-C0920FBC423A}"/>
          </ac:graphicFrameMkLst>
        </pc:graphicFrameChg>
        <pc:picChg chg="add del mod ord">
          <ac:chgData name="Reema Parveen (2117189)" userId="S::2117189@student.uwtsd.ac.uk::d45ee26f-ab2e-4b73-ba6d-48269fd1b376" providerId="AD" clId="Web-{8AA09811-C2F8-BEF1-B5AC-5F336FB709F8}" dt="2022-07-05T13:24:44.999" v="45"/>
          <ac:picMkLst>
            <pc:docMk/>
            <pc:sldMk cId="4094272816" sldId="270"/>
            <ac:picMk id="167" creationId="{5241F9F1-624E-E825-909E-63182C3791B2}"/>
          </ac:picMkLst>
        </pc:picChg>
        <pc:picChg chg="add del mod ord">
          <ac:chgData name="Reema Parveen (2117189)" userId="S::2117189@student.uwtsd.ac.uk::d45ee26f-ab2e-4b73-ba6d-48269fd1b376" providerId="AD" clId="Web-{8AA09811-C2F8-BEF1-B5AC-5F336FB709F8}" dt="2022-07-05T13:27:33.744" v="55"/>
          <ac:picMkLst>
            <pc:docMk/>
            <pc:sldMk cId="4094272816" sldId="270"/>
            <ac:picMk id="186" creationId="{EC2FD07D-54B3-CB92-9E52-C0745C387F00}"/>
          </ac:picMkLst>
        </pc:picChg>
      </pc:sldChg>
      <pc:sldChg chg="addSp delSp modSp">
        <pc:chgData name="Reema Parveen (2117189)" userId="S::2117189@student.uwtsd.ac.uk::d45ee26f-ab2e-4b73-ba6d-48269fd1b376" providerId="AD" clId="Web-{8AA09811-C2F8-BEF1-B5AC-5F336FB709F8}" dt="2022-07-05T15:28:18.696" v="474" actId="20577"/>
        <pc:sldMkLst>
          <pc:docMk/>
          <pc:sldMk cId="540366876" sldId="272"/>
        </pc:sldMkLst>
        <pc:spChg chg="del mod">
          <ac:chgData name="Reema Parveen (2117189)" userId="S::2117189@student.uwtsd.ac.uk::d45ee26f-ab2e-4b73-ba6d-48269fd1b376" providerId="AD" clId="Web-{8AA09811-C2F8-BEF1-B5AC-5F336FB709F8}" dt="2022-07-05T14:16:18.533" v="237"/>
          <ac:spMkLst>
            <pc:docMk/>
            <pc:sldMk cId="540366876" sldId="272"/>
            <ac:spMk id="3" creationId="{2A742E3F-16A2-5474-2052-8A34DD84F8FA}"/>
          </ac:spMkLst>
        </pc:spChg>
        <pc:spChg chg="add del mod">
          <ac:chgData name="Reema Parveen (2117189)" userId="S::2117189@student.uwtsd.ac.uk::d45ee26f-ab2e-4b73-ba6d-48269fd1b376" providerId="AD" clId="Web-{8AA09811-C2F8-BEF1-B5AC-5F336FB709F8}" dt="2022-07-05T14:18:54.466" v="279"/>
          <ac:spMkLst>
            <pc:docMk/>
            <pc:sldMk cId="540366876" sldId="272"/>
            <ac:spMk id="185" creationId="{74F17BA8-EE1E-C609-085B-35AE313E728C}"/>
          </ac:spMkLst>
        </pc:spChg>
        <pc:spChg chg="add del mod">
          <ac:chgData name="Reema Parveen (2117189)" userId="S::2117189@student.uwtsd.ac.uk::d45ee26f-ab2e-4b73-ba6d-48269fd1b376" providerId="AD" clId="Web-{8AA09811-C2F8-BEF1-B5AC-5F336FB709F8}" dt="2022-07-05T14:19:36.640" v="285"/>
          <ac:spMkLst>
            <pc:docMk/>
            <pc:sldMk cId="540366876" sldId="272"/>
            <ac:spMk id="186" creationId="{DE57623D-D616-FC45-2983-99126F7BCDE4}"/>
          </ac:spMkLst>
        </pc:spChg>
        <pc:spChg chg="add mod">
          <ac:chgData name="Reema Parveen (2117189)" userId="S::2117189@student.uwtsd.ac.uk::d45ee26f-ab2e-4b73-ba6d-48269fd1b376" providerId="AD" clId="Web-{8AA09811-C2F8-BEF1-B5AC-5F336FB709F8}" dt="2022-07-05T14:27:13.140" v="347" actId="20577"/>
          <ac:spMkLst>
            <pc:docMk/>
            <pc:sldMk cId="540366876" sldId="272"/>
            <ac:spMk id="212" creationId="{0FABA1B9-7A04-2749-464D-7868415935D1}"/>
          </ac:spMkLst>
        </pc:spChg>
        <pc:spChg chg="add mod">
          <ac:chgData name="Reema Parveen (2117189)" userId="S::2117189@student.uwtsd.ac.uk::d45ee26f-ab2e-4b73-ba6d-48269fd1b376" providerId="AD" clId="Web-{8AA09811-C2F8-BEF1-B5AC-5F336FB709F8}" dt="2022-07-05T14:28:54.240" v="384" actId="1076"/>
          <ac:spMkLst>
            <pc:docMk/>
            <pc:sldMk cId="540366876" sldId="272"/>
            <ac:spMk id="213" creationId="{0D089105-696B-C453-ECE8-C424111726EA}"/>
          </ac:spMkLst>
        </pc:spChg>
        <pc:spChg chg="add mod">
          <ac:chgData name="Reema Parveen (2117189)" userId="S::2117189@student.uwtsd.ac.uk::d45ee26f-ab2e-4b73-ba6d-48269fd1b376" providerId="AD" clId="Web-{8AA09811-C2F8-BEF1-B5AC-5F336FB709F8}" dt="2022-07-05T15:28:18.696" v="474" actId="20577"/>
          <ac:spMkLst>
            <pc:docMk/>
            <pc:sldMk cId="540366876" sldId="272"/>
            <ac:spMk id="214" creationId="{5A8AA2B8-4923-020A-41E6-AAB895C07FB4}"/>
          </ac:spMkLst>
        </pc:spChg>
        <pc:graphicFrameChg chg="add mod modGraphic">
          <ac:chgData name="Reema Parveen (2117189)" userId="S::2117189@student.uwtsd.ac.uk::d45ee26f-ab2e-4b73-ba6d-48269fd1b376" providerId="AD" clId="Web-{8AA09811-C2F8-BEF1-B5AC-5F336FB709F8}" dt="2022-07-05T14:23:33.422" v="305" actId="14100"/>
          <ac:graphicFrameMkLst>
            <pc:docMk/>
            <pc:sldMk cId="540366876" sldId="272"/>
            <ac:graphicFrameMk id="4" creationId="{A59B8699-B1E5-C9DA-3164-FC4353550EDB}"/>
          </ac:graphicFrameMkLst>
        </pc:graphicFrameChg>
      </pc:sldChg>
      <pc:sldChg chg="modSp">
        <pc:chgData name="Reema Parveen (2117189)" userId="S::2117189@student.uwtsd.ac.uk::d45ee26f-ab2e-4b73-ba6d-48269fd1b376" providerId="AD" clId="Web-{8AA09811-C2F8-BEF1-B5AC-5F336FB709F8}" dt="2022-07-05T15:43:00.958" v="609" actId="20577"/>
        <pc:sldMkLst>
          <pc:docMk/>
          <pc:sldMk cId="1316180585" sldId="276"/>
        </pc:sldMkLst>
        <pc:spChg chg="mod">
          <ac:chgData name="Reema Parveen (2117189)" userId="S::2117189@student.uwtsd.ac.uk::d45ee26f-ab2e-4b73-ba6d-48269fd1b376" providerId="AD" clId="Web-{8AA09811-C2F8-BEF1-B5AC-5F336FB709F8}" dt="2022-07-05T15:43:00.958" v="609" actId="20577"/>
          <ac:spMkLst>
            <pc:docMk/>
            <pc:sldMk cId="1316180585" sldId="276"/>
            <ac:spMk id="3" creationId="{1625CF95-8F08-2E7D-FAAF-69D0FB8F7F5F}"/>
          </ac:spMkLst>
        </pc:spChg>
      </pc:sldChg>
    </pc:docChg>
  </pc:docChgLst>
  <pc:docChgLst>
    <pc:chgData name="Reema Parveen (2117189)" userId="S::2117189@student.uwtsd.ac.uk::d45ee26f-ab2e-4b73-ba6d-48269fd1b376" providerId="AD" clId="Web-{061A52EF-14B9-1278-9FC6-A63834498ABE}"/>
    <pc:docChg chg="addSld modSld">
      <pc:chgData name="Reema Parveen (2117189)" userId="S::2117189@student.uwtsd.ac.uk::d45ee26f-ab2e-4b73-ba6d-48269fd1b376" providerId="AD" clId="Web-{061A52EF-14B9-1278-9FC6-A63834498ABE}" dt="2022-06-20T22:46:55.696" v="1250" actId="20577"/>
      <pc:docMkLst>
        <pc:docMk/>
      </pc:docMkLst>
      <pc:sldChg chg="addSp modSp">
        <pc:chgData name="Reema Parveen (2117189)" userId="S::2117189@student.uwtsd.ac.uk::d45ee26f-ab2e-4b73-ba6d-48269fd1b376" providerId="AD" clId="Web-{061A52EF-14B9-1278-9FC6-A63834498ABE}" dt="2022-06-20T22:46:55.696" v="1250" actId="20577"/>
        <pc:sldMkLst>
          <pc:docMk/>
          <pc:sldMk cId="3646337042" sldId="258"/>
        </pc:sldMkLst>
        <pc:spChg chg="add mod">
          <ac:chgData name="Reema Parveen (2117189)" userId="S::2117189@student.uwtsd.ac.uk::d45ee26f-ab2e-4b73-ba6d-48269fd1b376" providerId="AD" clId="Web-{061A52EF-14B9-1278-9FC6-A63834498ABE}" dt="2022-06-20T22:02:10.578" v="701" actId="1076"/>
          <ac:spMkLst>
            <pc:docMk/>
            <pc:sldMk cId="3646337042" sldId="258"/>
            <ac:spMk id="3" creationId="{8E4591E8-4808-32E6-3C34-0EC6E45FC69F}"/>
          </ac:spMkLst>
        </pc:spChg>
        <pc:spChg chg="add mod">
          <ac:chgData name="Reema Parveen (2117189)" userId="S::2117189@student.uwtsd.ac.uk::d45ee26f-ab2e-4b73-ba6d-48269fd1b376" providerId="AD" clId="Web-{061A52EF-14B9-1278-9FC6-A63834498ABE}" dt="2022-06-20T22:27:37.994" v="1082" actId="1076"/>
          <ac:spMkLst>
            <pc:docMk/>
            <pc:sldMk cId="3646337042" sldId="258"/>
            <ac:spMk id="5" creationId="{AF3C653E-3264-73B4-66E0-4531B8F896E9}"/>
          </ac:spMkLst>
        </pc:spChg>
        <pc:spChg chg="add mod">
          <ac:chgData name="Reema Parveen (2117189)" userId="S::2117189@student.uwtsd.ac.uk::d45ee26f-ab2e-4b73-ba6d-48269fd1b376" providerId="AD" clId="Web-{061A52EF-14B9-1278-9FC6-A63834498ABE}" dt="2022-06-20T22:29:24.121" v="1100" actId="1076"/>
          <ac:spMkLst>
            <pc:docMk/>
            <pc:sldMk cId="3646337042" sldId="258"/>
            <ac:spMk id="6" creationId="{F8E711D1-78B6-7430-5052-CC82CB523789}"/>
          </ac:spMkLst>
        </pc:spChg>
        <pc:spChg chg="add mod">
          <ac:chgData name="Reema Parveen (2117189)" userId="S::2117189@student.uwtsd.ac.uk::d45ee26f-ab2e-4b73-ba6d-48269fd1b376" providerId="AD" clId="Web-{061A52EF-14B9-1278-9FC6-A63834498ABE}" dt="2022-06-20T22:46:55.696" v="1250" actId="20577"/>
          <ac:spMkLst>
            <pc:docMk/>
            <pc:sldMk cId="3646337042" sldId="258"/>
            <ac:spMk id="7" creationId="{8C938C78-1DD4-4877-A7B1-496832D2D977}"/>
          </ac:spMkLst>
        </pc:spChg>
        <pc:picChg chg="add mod">
          <ac:chgData name="Reema Parveen (2117189)" userId="S::2117189@student.uwtsd.ac.uk::d45ee26f-ab2e-4b73-ba6d-48269fd1b376" providerId="AD" clId="Web-{061A52EF-14B9-1278-9FC6-A63834498ABE}" dt="2022-06-20T22:27:17.962" v="1077" actId="1076"/>
          <ac:picMkLst>
            <pc:docMk/>
            <pc:sldMk cId="3646337042" sldId="258"/>
            <ac:picMk id="4" creationId="{08CF009C-E344-4022-08A5-934F39F5D1E7}"/>
          </ac:picMkLst>
        </pc:picChg>
      </pc:sldChg>
      <pc:sldChg chg="modSp">
        <pc:chgData name="Reema Parveen (2117189)" userId="S::2117189@student.uwtsd.ac.uk::d45ee26f-ab2e-4b73-ba6d-48269fd1b376" providerId="AD" clId="Web-{061A52EF-14B9-1278-9FC6-A63834498ABE}" dt="2022-06-20T22:25:59.288" v="1056" actId="20577"/>
        <pc:sldMkLst>
          <pc:docMk/>
          <pc:sldMk cId="439458323" sldId="259"/>
        </pc:sldMkLst>
        <pc:spChg chg="mod">
          <ac:chgData name="Reema Parveen (2117189)" userId="S::2117189@student.uwtsd.ac.uk::d45ee26f-ab2e-4b73-ba6d-48269fd1b376" providerId="AD" clId="Web-{061A52EF-14B9-1278-9FC6-A63834498ABE}" dt="2022-06-20T22:25:59.288" v="1056" actId="20577"/>
          <ac:spMkLst>
            <pc:docMk/>
            <pc:sldMk cId="439458323" sldId="259"/>
            <ac:spMk id="3" creationId="{FDE6B943-3FE7-05E9-5561-20273AE8C49C}"/>
          </ac:spMkLst>
        </pc:spChg>
      </pc:sldChg>
      <pc:sldChg chg="addSp modSp">
        <pc:chgData name="Reema Parveen (2117189)" userId="S::2117189@student.uwtsd.ac.uk::d45ee26f-ab2e-4b73-ba6d-48269fd1b376" providerId="AD" clId="Web-{061A52EF-14B9-1278-9FC6-A63834498ABE}" dt="2022-06-20T21:59:49.887" v="678" actId="20577"/>
        <pc:sldMkLst>
          <pc:docMk/>
          <pc:sldMk cId="1072814095" sldId="260"/>
        </pc:sldMkLst>
        <pc:spChg chg="add mod">
          <ac:chgData name="Reema Parveen (2117189)" userId="S::2117189@student.uwtsd.ac.uk::d45ee26f-ab2e-4b73-ba6d-48269fd1b376" providerId="AD" clId="Web-{061A52EF-14B9-1278-9FC6-A63834498ABE}" dt="2022-06-20T21:59:49.887" v="678" actId="20577"/>
          <ac:spMkLst>
            <pc:docMk/>
            <pc:sldMk cId="1072814095" sldId="260"/>
            <ac:spMk id="2" creationId="{69541874-AC59-B2BC-2152-9AD736D8B6D9}"/>
          </ac:spMkLst>
        </pc:spChg>
      </pc:sldChg>
      <pc:sldChg chg="modSp">
        <pc:chgData name="Reema Parveen (2117189)" userId="S::2117189@student.uwtsd.ac.uk::d45ee26f-ab2e-4b73-ba6d-48269fd1b376" providerId="AD" clId="Web-{061A52EF-14B9-1278-9FC6-A63834498ABE}" dt="2022-06-20T22:38:27.698" v="1249" actId="20577"/>
        <pc:sldMkLst>
          <pc:docMk/>
          <pc:sldMk cId="1913499285" sldId="261"/>
        </pc:sldMkLst>
        <pc:spChg chg="mod">
          <ac:chgData name="Reema Parveen (2117189)" userId="S::2117189@student.uwtsd.ac.uk::d45ee26f-ab2e-4b73-ba6d-48269fd1b376" providerId="AD" clId="Web-{061A52EF-14B9-1278-9FC6-A63834498ABE}" dt="2022-06-20T22:38:27.698" v="1249" actId="20577"/>
          <ac:spMkLst>
            <pc:docMk/>
            <pc:sldMk cId="1913499285" sldId="261"/>
            <ac:spMk id="3" creationId="{BCCBA498-FFCC-744A-E8A3-1452EEDBD59B}"/>
          </ac:spMkLst>
        </pc:spChg>
      </pc:sldChg>
      <pc:sldChg chg="modSp">
        <pc:chgData name="Reema Parveen (2117189)" userId="S::2117189@student.uwtsd.ac.uk::d45ee26f-ab2e-4b73-ba6d-48269fd1b376" providerId="AD" clId="Web-{061A52EF-14B9-1278-9FC6-A63834498ABE}" dt="2022-06-20T22:26:33.929" v="1064" actId="20577"/>
        <pc:sldMkLst>
          <pc:docMk/>
          <pc:sldMk cId="1121152583" sldId="262"/>
        </pc:sldMkLst>
        <pc:spChg chg="mod">
          <ac:chgData name="Reema Parveen (2117189)" userId="S::2117189@student.uwtsd.ac.uk::d45ee26f-ab2e-4b73-ba6d-48269fd1b376" providerId="AD" clId="Web-{061A52EF-14B9-1278-9FC6-A63834498ABE}" dt="2022-06-20T22:26:33.929" v="1064" actId="20577"/>
          <ac:spMkLst>
            <pc:docMk/>
            <pc:sldMk cId="1121152583" sldId="262"/>
            <ac:spMk id="5" creationId="{387E8204-CEF0-9D44-9B06-1CF93E9D2F7C}"/>
          </ac:spMkLst>
        </pc:spChg>
      </pc:sldChg>
      <pc:sldChg chg="addSp modSp new">
        <pc:chgData name="Reema Parveen (2117189)" userId="S::2117189@student.uwtsd.ac.uk::d45ee26f-ab2e-4b73-ba6d-48269fd1b376" providerId="AD" clId="Web-{061A52EF-14B9-1278-9FC6-A63834498ABE}" dt="2022-06-20T22:29:56.153" v="1110" actId="20577"/>
        <pc:sldMkLst>
          <pc:docMk/>
          <pc:sldMk cId="3865211464" sldId="266"/>
        </pc:sldMkLst>
        <pc:spChg chg="add mod">
          <ac:chgData name="Reema Parveen (2117189)" userId="S::2117189@student.uwtsd.ac.uk::d45ee26f-ab2e-4b73-ba6d-48269fd1b376" providerId="AD" clId="Web-{061A52EF-14B9-1278-9FC6-A63834498ABE}" dt="2022-06-20T22:29:56.153" v="1110" actId="20577"/>
          <ac:spMkLst>
            <pc:docMk/>
            <pc:sldMk cId="3865211464" sldId="266"/>
            <ac:spMk id="2" creationId="{4CA1433F-5D8D-DD55-87C6-FCD2621283FF}"/>
          </ac:spMkLst>
        </pc:spChg>
      </pc:sldChg>
    </pc:docChg>
  </pc:docChgLst>
  <pc:docChgLst>
    <pc:chgData name="Reema Parveen (2117189)" userId="S::2117189@student.uwtsd.ac.uk::d45ee26f-ab2e-4b73-ba6d-48269fd1b376" providerId="AD" clId="Web-{96147376-4C84-1C24-6F89-593745E5AD8B}"/>
    <pc:docChg chg="addSld modSld sldOrd addMainMaster delMainMaster">
      <pc:chgData name="Reema Parveen (2117189)" userId="S::2117189@student.uwtsd.ac.uk::d45ee26f-ab2e-4b73-ba6d-48269fd1b376" providerId="AD" clId="Web-{96147376-4C84-1C24-6F89-593745E5AD8B}" dt="2022-06-16T11:24:08.624" v="225" actId="20577"/>
      <pc:docMkLst>
        <pc:docMk/>
      </pc:docMkLst>
      <pc:sldChg chg="addSp delSp modSp mod setBg modClrScheme setClrOvrMap delDesignElem chgLayout">
        <pc:chgData name="Reema Parveen (2117189)" userId="S::2117189@student.uwtsd.ac.uk::d45ee26f-ab2e-4b73-ba6d-48269fd1b376" providerId="AD" clId="Web-{96147376-4C84-1C24-6F89-593745E5AD8B}" dt="2022-06-16T10:48:24.665" v="92" actId="20577"/>
        <pc:sldMkLst>
          <pc:docMk/>
          <pc:sldMk cId="2263421377" sldId="256"/>
        </pc:sldMkLst>
        <pc:spChg chg="mod ord">
          <ac:chgData name="Reema Parveen (2117189)" userId="S::2117189@student.uwtsd.ac.uk::d45ee26f-ab2e-4b73-ba6d-48269fd1b376" providerId="AD" clId="Web-{96147376-4C84-1C24-6F89-593745E5AD8B}" dt="2022-06-16T10:48:24.665" v="92" actId="20577"/>
          <ac:spMkLst>
            <pc:docMk/>
            <pc:sldMk cId="2263421377" sldId="256"/>
            <ac:spMk id="2" creationId="{3D1E69F9-4169-8492-A457-E7C69B156DCE}"/>
          </ac:spMkLst>
        </pc:spChg>
        <pc:spChg chg="del mod ord">
          <ac:chgData name="Reema Parveen (2117189)" userId="S::2117189@student.uwtsd.ac.uk::d45ee26f-ab2e-4b73-ba6d-48269fd1b376" providerId="AD" clId="Web-{96147376-4C84-1C24-6F89-593745E5AD8B}" dt="2022-06-16T10:42:33.843" v="58"/>
          <ac:spMkLst>
            <pc:docMk/>
            <pc:sldMk cId="2263421377" sldId="256"/>
            <ac:spMk id="3" creationId="{53AF39FD-536F-94E9-FF1A-D0E21948F84C}"/>
          </ac:spMkLst>
        </pc:spChg>
        <pc:spChg chg="add">
          <ac:chgData name="Reema Parveen (2117189)" userId="S::2117189@student.uwtsd.ac.uk::d45ee26f-ab2e-4b73-ba6d-48269fd1b376" providerId="AD" clId="Web-{96147376-4C84-1C24-6F89-593745E5AD8B}" dt="2022-06-16T10:30:19.075" v="17"/>
          <ac:spMkLst>
            <pc:docMk/>
            <pc:sldMk cId="2263421377" sldId="256"/>
            <ac:spMk id="5" creationId="{9179DE42-5613-4B35-A1E6-6CCBAA13C743}"/>
          </ac:spMkLst>
        </pc:spChg>
        <pc:spChg chg="add del">
          <ac:chgData name="Reema Parveen (2117189)" userId="S::2117189@student.uwtsd.ac.uk::d45ee26f-ab2e-4b73-ba6d-48269fd1b376" providerId="AD" clId="Web-{96147376-4C84-1C24-6F89-593745E5AD8B}" dt="2022-06-16T10:29:33.183" v="15"/>
          <ac:spMkLst>
            <pc:docMk/>
            <pc:sldMk cId="2263421377" sldId="256"/>
            <ac:spMk id="8" creationId="{6027F030-58A9-44B8-ABF5-0372D2954EE6}"/>
          </ac:spMkLst>
        </pc:spChg>
        <pc:spChg chg="add">
          <ac:chgData name="Reema Parveen (2117189)" userId="S::2117189@student.uwtsd.ac.uk::d45ee26f-ab2e-4b73-ba6d-48269fd1b376" providerId="AD" clId="Web-{96147376-4C84-1C24-6F89-593745E5AD8B}" dt="2022-06-16T10:30:19.075" v="17"/>
          <ac:spMkLst>
            <pc:docMk/>
            <pc:sldMk cId="2263421377" sldId="256"/>
            <ac:spMk id="9" creationId="{52FB45E9-914E-4471-AC87-E475CD51767D}"/>
          </ac:spMkLst>
        </pc:spChg>
        <pc:spChg chg="add del">
          <ac:chgData name="Reema Parveen (2117189)" userId="S::2117189@student.uwtsd.ac.uk::d45ee26f-ab2e-4b73-ba6d-48269fd1b376" providerId="AD" clId="Web-{96147376-4C84-1C24-6F89-593745E5AD8B}" dt="2022-06-16T10:29:33.183" v="15"/>
          <ac:spMkLst>
            <pc:docMk/>
            <pc:sldMk cId="2263421377" sldId="256"/>
            <ac:spMk id="10" creationId="{A6328306-71F0-4C12-A2D9-7C857146B1D0}"/>
          </ac:spMkLst>
        </pc:spChg>
        <pc:spChg chg="add">
          <ac:chgData name="Reema Parveen (2117189)" userId="S::2117189@student.uwtsd.ac.uk::d45ee26f-ab2e-4b73-ba6d-48269fd1b376" providerId="AD" clId="Web-{96147376-4C84-1C24-6F89-593745E5AD8B}" dt="2022-06-16T10:30:19.075" v="17"/>
          <ac:spMkLst>
            <pc:docMk/>
            <pc:sldMk cId="2263421377" sldId="256"/>
            <ac:spMk id="11" creationId="{C310626D-5743-49D4-8F7D-88C4F8F05774}"/>
          </ac:spMkLst>
        </pc:spChg>
        <pc:spChg chg="add del">
          <ac:chgData name="Reema Parveen (2117189)" userId="S::2117189@student.uwtsd.ac.uk::d45ee26f-ab2e-4b73-ba6d-48269fd1b376" providerId="AD" clId="Web-{96147376-4C84-1C24-6F89-593745E5AD8B}" dt="2022-06-16T10:29:33.183" v="15"/>
          <ac:spMkLst>
            <pc:docMk/>
            <pc:sldMk cId="2263421377" sldId="256"/>
            <ac:spMk id="12" creationId="{64AB010C-C307-4A53-9D97-39C6AAB2E056}"/>
          </ac:spMkLst>
        </pc:spChg>
        <pc:spChg chg="add">
          <ac:chgData name="Reema Parveen (2117189)" userId="S::2117189@student.uwtsd.ac.uk::d45ee26f-ab2e-4b73-ba6d-48269fd1b376" providerId="AD" clId="Web-{96147376-4C84-1C24-6F89-593745E5AD8B}" dt="2022-06-16T10:30:19.075" v="17"/>
          <ac:spMkLst>
            <pc:docMk/>
            <pc:sldMk cId="2263421377" sldId="256"/>
            <ac:spMk id="13" creationId="{3C195FC1-B568-4C72-9902-34CB35DDD7A1}"/>
          </ac:spMkLst>
        </pc:spChg>
        <pc:spChg chg="add del">
          <ac:chgData name="Reema Parveen (2117189)" userId="S::2117189@student.uwtsd.ac.uk::d45ee26f-ab2e-4b73-ba6d-48269fd1b376" providerId="AD" clId="Web-{96147376-4C84-1C24-6F89-593745E5AD8B}" dt="2022-06-16T10:29:33.183" v="15"/>
          <ac:spMkLst>
            <pc:docMk/>
            <pc:sldMk cId="2263421377" sldId="256"/>
            <ac:spMk id="14" creationId="{3252C512-4076-456E-AD89-50B0316453D0}"/>
          </ac:spMkLst>
        </pc:spChg>
        <pc:spChg chg="add">
          <ac:chgData name="Reema Parveen (2117189)" userId="S::2117189@student.uwtsd.ac.uk::d45ee26f-ab2e-4b73-ba6d-48269fd1b376" providerId="AD" clId="Web-{96147376-4C84-1C24-6F89-593745E5AD8B}" dt="2022-06-16T10:30:19.075" v="17"/>
          <ac:spMkLst>
            <pc:docMk/>
            <pc:sldMk cId="2263421377" sldId="256"/>
            <ac:spMk id="15" creationId="{EF2BDF77-362C-43F0-8CBB-A969EC2AE0C4}"/>
          </ac:spMkLst>
        </pc:spChg>
        <pc:spChg chg="add del">
          <ac:chgData name="Reema Parveen (2117189)" userId="S::2117189@student.uwtsd.ac.uk::d45ee26f-ab2e-4b73-ba6d-48269fd1b376" providerId="AD" clId="Web-{96147376-4C84-1C24-6F89-593745E5AD8B}" dt="2022-06-16T10:29:33.183" v="15"/>
          <ac:spMkLst>
            <pc:docMk/>
            <pc:sldMk cId="2263421377" sldId="256"/>
            <ac:spMk id="16" creationId="{71C24C9E-C2F4-4FA4-947B-6CBAC7C3AE1D}"/>
          </ac:spMkLst>
        </pc:spChg>
        <pc:spChg chg="add">
          <ac:chgData name="Reema Parveen (2117189)" userId="S::2117189@student.uwtsd.ac.uk::d45ee26f-ab2e-4b73-ba6d-48269fd1b376" providerId="AD" clId="Web-{96147376-4C84-1C24-6F89-593745E5AD8B}" dt="2022-06-16T10:30:19.075" v="17"/>
          <ac:spMkLst>
            <pc:docMk/>
            <pc:sldMk cId="2263421377" sldId="256"/>
            <ac:spMk id="17" creationId="{4BE96B01-3929-432D-B8C2-ADBCB74C2EF4}"/>
          </ac:spMkLst>
        </pc:spChg>
        <pc:spChg chg="add del">
          <ac:chgData name="Reema Parveen (2117189)" userId="S::2117189@student.uwtsd.ac.uk::d45ee26f-ab2e-4b73-ba6d-48269fd1b376" providerId="AD" clId="Web-{96147376-4C84-1C24-6F89-593745E5AD8B}" dt="2022-06-16T10:29:33.183" v="15"/>
          <ac:spMkLst>
            <pc:docMk/>
            <pc:sldMk cId="2263421377" sldId="256"/>
            <ac:spMk id="18" creationId="{604B7750-FFCA-4912-AC2E-989EECC941B2}"/>
          </ac:spMkLst>
        </pc:spChg>
        <pc:spChg chg="add">
          <ac:chgData name="Reema Parveen (2117189)" userId="S::2117189@student.uwtsd.ac.uk::d45ee26f-ab2e-4b73-ba6d-48269fd1b376" providerId="AD" clId="Web-{96147376-4C84-1C24-6F89-593745E5AD8B}" dt="2022-06-16T10:30:19.075" v="17"/>
          <ac:spMkLst>
            <pc:docMk/>
            <pc:sldMk cId="2263421377" sldId="256"/>
            <ac:spMk id="19" creationId="{2A6FCDE6-CDE2-4C51-B18E-A95CFB679714}"/>
          </ac:spMkLst>
        </pc:spChg>
        <pc:spChg chg="add del">
          <ac:chgData name="Reema Parveen (2117189)" userId="S::2117189@student.uwtsd.ac.uk::d45ee26f-ab2e-4b73-ba6d-48269fd1b376" providerId="AD" clId="Web-{96147376-4C84-1C24-6F89-593745E5AD8B}" dt="2022-06-16T10:29:33.183" v="15"/>
          <ac:spMkLst>
            <pc:docMk/>
            <pc:sldMk cId="2263421377" sldId="256"/>
            <ac:spMk id="20" creationId="{52494659-52DF-4053-975B-36F06255E2E8}"/>
          </ac:spMkLst>
        </pc:spChg>
        <pc:spChg chg="add">
          <ac:chgData name="Reema Parveen (2117189)" userId="S::2117189@student.uwtsd.ac.uk::d45ee26f-ab2e-4b73-ba6d-48269fd1b376" providerId="AD" clId="Web-{96147376-4C84-1C24-6F89-593745E5AD8B}" dt="2022-06-16T10:30:19.075" v="17"/>
          <ac:spMkLst>
            <pc:docMk/>
            <pc:sldMk cId="2263421377" sldId="256"/>
            <ac:spMk id="21" creationId="{9D2E8756-2465-473A-BA2A-2DB1D6224745}"/>
          </ac:spMkLst>
        </pc:spChg>
        <pc:spChg chg="add del">
          <ac:chgData name="Reema Parveen (2117189)" userId="S::2117189@student.uwtsd.ac.uk::d45ee26f-ab2e-4b73-ba6d-48269fd1b376" providerId="AD" clId="Web-{96147376-4C84-1C24-6F89-593745E5AD8B}" dt="2022-06-16T10:29:33.183" v="15"/>
          <ac:spMkLst>
            <pc:docMk/>
            <pc:sldMk cId="2263421377" sldId="256"/>
            <ac:spMk id="22" creationId="{EE807326-229C-458C-BDA0-C721262167D9}"/>
          </ac:spMkLst>
        </pc:spChg>
        <pc:spChg chg="add del">
          <ac:chgData name="Reema Parveen (2117189)" userId="S::2117189@student.uwtsd.ac.uk::d45ee26f-ab2e-4b73-ba6d-48269fd1b376" providerId="AD" clId="Web-{96147376-4C84-1C24-6F89-593745E5AD8B}" dt="2022-06-16T10:29:33.183" v="15"/>
          <ac:spMkLst>
            <pc:docMk/>
            <pc:sldMk cId="2263421377" sldId="256"/>
            <ac:spMk id="24" creationId="{FCADE1D5-E79C-4CEF-BEFD-B66EFB394D25}"/>
          </ac:spMkLst>
        </pc:spChg>
        <pc:spChg chg="add del">
          <ac:chgData name="Reema Parveen (2117189)" userId="S::2117189@student.uwtsd.ac.uk::d45ee26f-ab2e-4b73-ba6d-48269fd1b376" providerId="AD" clId="Web-{96147376-4C84-1C24-6F89-593745E5AD8B}" dt="2022-06-16T10:29:33.183" v="15"/>
          <ac:spMkLst>
            <pc:docMk/>
            <pc:sldMk cId="2263421377" sldId="256"/>
            <ac:spMk id="26" creationId="{54FC8EB5-1620-43B8-B816-8A91B6EAC975}"/>
          </ac:spMkLst>
        </pc:spChg>
        <pc:spChg chg="add del">
          <ac:chgData name="Reema Parveen (2117189)" userId="S::2117189@student.uwtsd.ac.uk::d45ee26f-ab2e-4b73-ba6d-48269fd1b376" providerId="AD" clId="Web-{96147376-4C84-1C24-6F89-593745E5AD8B}" dt="2022-06-16T10:29:33.183" v="15"/>
          <ac:spMkLst>
            <pc:docMk/>
            <pc:sldMk cId="2263421377" sldId="256"/>
            <ac:spMk id="28" creationId="{3D544515-9F93-4809-A102-B49C85F4608F}"/>
          </ac:spMkLst>
        </pc:spChg>
        <pc:cxnChg chg="add">
          <ac:chgData name="Reema Parveen (2117189)" userId="S::2117189@student.uwtsd.ac.uk::d45ee26f-ab2e-4b73-ba6d-48269fd1b376" providerId="AD" clId="Web-{96147376-4C84-1C24-6F89-593745E5AD8B}" dt="2022-06-16T10:30:19.075" v="17"/>
          <ac:cxnSpMkLst>
            <pc:docMk/>
            <pc:sldMk cId="2263421377" sldId="256"/>
            <ac:cxnSpMk id="6" creationId="{EB898B32-3891-4C3A-8F58-C5969D2E9033}"/>
          </ac:cxnSpMkLst>
        </pc:cxnChg>
        <pc:cxnChg chg="add">
          <ac:chgData name="Reema Parveen (2117189)" userId="S::2117189@student.uwtsd.ac.uk::d45ee26f-ab2e-4b73-ba6d-48269fd1b376" providerId="AD" clId="Web-{96147376-4C84-1C24-6F89-593745E5AD8B}" dt="2022-06-16T10:30:19.075" v="17"/>
          <ac:cxnSpMkLst>
            <pc:docMk/>
            <pc:sldMk cId="2263421377" sldId="256"/>
            <ac:cxnSpMk id="7" creationId="{4AE4806D-B8F9-4679-A68A-9BD21C01A301}"/>
          </ac:cxnSpMkLst>
        </pc:cxnChg>
      </pc:sldChg>
      <pc:sldChg chg="modSp mod ord modClrScheme chgLayout">
        <pc:chgData name="Reema Parveen (2117189)" userId="S::2117189@student.uwtsd.ac.uk::d45ee26f-ab2e-4b73-ba6d-48269fd1b376" providerId="AD" clId="Web-{96147376-4C84-1C24-6F89-593745E5AD8B}" dt="2022-06-16T11:05:49.846" v="109"/>
        <pc:sldMkLst>
          <pc:docMk/>
          <pc:sldMk cId="1567788653" sldId="257"/>
        </pc:sldMkLst>
        <pc:spChg chg="mod ord">
          <ac:chgData name="Reema Parveen (2117189)" userId="S::2117189@student.uwtsd.ac.uk::d45ee26f-ab2e-4b73-ba6d-48269fd1b376" providerId="AD" clId="Web-{96147376-4C84-1C24-6F89-593745E5AD8B}" dt="2022-06-16T10:30:00.840" v="16"/>
          <ac:spMkLst>
            <pc:docMk/>
            <pc:sldMk cId="1567788653" sldId="257"/>
            <ac:spMk id="3" creationId="{AFC0CC3F-2576-436D-2683-5A87575FB4AD}"/>
          </ac:spMkLst>
        </pc:spChg>
      </pc:sldChg>
      <pc:sldChg chg="mod modClrScheme chgLayout">
        <pc:chgData name="Reema Parveen (2117189)" userId="S::2117189@student.uwtsd.ac.uk::d45ee26f-ab2e-4b73-ba6d-48269fd1b376" providerId="AD" clId="Web-{96147376-4C84-1C24-6F89-593745E5AD8B}" dt="2022-06-16T10:30:00.840" v="16"/>
        <pc:sldMkLst>
          <pc:docMk/>
          <pc:sldMk cId="3646337042" sldId="258"/>
        </pc:sldMkLst>
      </pc:sldChg>
      <pc:sldChg chg="mod modClrScheme chgLayout">
        <pc:chgData name="Reema Parveen (2117189)" userId="S::2117189@student.uwtsd.ac.uk::d45ee26f-ab2e-4b73-ba6d-48269fd1b376" providerId="AD" clId="Web-{96147376-4C84-1C24-6F89-593745E5AD8B}" dt="2022-06-16T10:30:00.840" v="16"/>
        <pc:sldMkLst>
          <pc:docMk/>
          <pc:sldMk cId="439458323" sldId="259"/>
        </pc:sldMkLst>
      </pc:sldChg>
      <pc:sldChg chg="addSp delSp modSp new mod ord setBg modClrScheme delDesignElem chgLayout">
        <pc:chgData name="Reema Parveen (2117189)" userId="S::2117189@student.uwtsd.ac.uk::d45ee26f-ab2e-4b73-ba6d-48269fd1b376" providerId="AD" clId="Web-{96147376-4C84-1C24-6F89-593745E5AD8B}" dt="2022-06-16T11:05:44.096" v="108" actId="20577"/>
        <pc:sldMkLst>
          <pc:docMk/>
          <pc:sldMk cId="1072814095" sldId="260"/>
        </pc:sldMkLst>
        <pc:spChg chg="del mod ord">
          <ac:chgData name="Reema Parveen (2117189)" userId="S::2117189@student.uwtsd.ac.uk::d45ee26f-ab2e-4b73-ba6d-48269fd1b376" providerId="AD" clId="Web-{96147376-4C84-1C24-6F89-593745E5AD8B}" dt="2022-06-16T11:04:27.313" v="95"/>
          <ac:spMkLst>
            <pc:docMk/>
            <pc:sldMk cId="1072814095" sldId="260"/>
            <ac:spMk id="2" creationId="{D31F9A5A-74E9-FA34-31C0-1F61CA44F0A4}"/>
          </ac:spMkLst>
        </pc:spChg>
        <pc:spChg chg="del mod ord">
          <ac:chgData name="Reema Parveen (2117189)" userId="S::2117189@student.uwtsd.ac.uk::d45ee26f-ab2e-4b73-ba6d-48269fd1b376" providerId="AD" clId="Web-{96147376-4C84-1C24-6F89-593745E5AD8B}" dt="2022-06-16T10:46:51.866" v="78"/>
          <ac:spMkLst>
            <pc:docMk/>
            <pc:sldMk cId="1072814095" sldId="260"/>
            <ac:spMk id="3" creationId="{6A599A32-9987-B185-58DF-BB931A850FFC}"/>
          </ac:spMkLst>
        </pc:spChg>
        <pc:spChg chg="add mod">
          <ac:chgData name="Reema Parveen (2117189)" userId="S::2117189@student.uwtsd.ac.uk::d45ee26f-ab2e-4b73-ba6d-48269fd1b376" providerId="AD" clId="Web-{96147376-4C84-1C24-6F89-593745E5AD8B}" dt="2022-06-16T11:05:44.096" v="108" actId="20577"/>
          <ac:spMkLst>
            <pc:docMk/>
            <pc:sldMk cId="1072814095" sldId="260"/>
            <ac:spMk id="4" creationId="{852D328C-CE00-148A-49AA-6F483FA9104C}"/>
          </ac:spMkLst>
        </pc:spChg>
        <pc:spChg chg="add del">
          <ac:chgData name="Reema Parveen (2117189)" userId="S::2117189@student.uwtsd.ac.uk::d45ee26f-ab2e-4b73-ba6d-48269fd1b376" providerId="AD" clId="Web-{96147376-4C84-1C24-6F89-593745E5AD8B}" dt="2022-06-16T10:27:26.368" v="13"/>
          <ac:spMkLst>
            <pc:docMk/>
            <pc:sldMk cId="1072814095" sldId="260"/>
            <ac:spMk id="8" creationId="{2B566528-1B12-4246-9431-5C2D7D081168}"/>
          </ac:spMkLst>
        </pc:spChg>
        <pc:spChg chg="add del">
          <ac:chgData name="Reema Parveen (2117189)" userId="S::2117189@student.uwtsd.ac.uk::d45ee26f-ab2e-4b73-ba6d-48269fd1b376" providerId="AD" clId="Web-{96147376-4C84-1C24-6F89-593745E5AD8B}" dt="2022-06-16T10:27:26.368" v="13"/>
          <ac:spMkLst>
            <pc:docMk/>
            <pc:sldMk cId="1072814095" sldId="260"/>
            <ac:spMk id="10" creationId="{2E80C965-DB6D-4F81-9E9E-B027384D0BD6}"/>
          </ac:spMkLst>
        </pc:spChg>
        <pc:spChg chg="add del">
          <ac:chgData name="Reema Parveen (2117189)" userId="S::2117189@student.uwtsd.ac.uk::d45ee26f-ab2e-4b73-ba6d-48269fd1b376" providerId="AD" clId="Web-{96147376-4C84-1C24-6F89-593745E5AD8B}" dt="2022-06-16T10:27:26.368" v="13"/>
          <ac:spMkLst>
            <pc:docMk/>
            <pc:sldMk cId="1072814095" sldId="260"/>
            <ac:spMk id="12" creationId="{A580F890-B085-4E95-96AA-55AEBEC5CE6E}"/>
          </ac:spMkLst>
        </pc:spChg>
        <pc:spChg chg="add del">
          <ac:chgData name="Reema Parveen (2117189)" userId="S::2117189@student.uwtsd.ac.uk::d45ee26f-ab2e-4b73-ba6d-48269fd1b376" providerId="AD" clId="Web-{96147376-4C84-1C24-6F89-593745E5AD8B}" dt="2022-06-16T10:27:26.368" v="13"/>
          <ac:spMkLst>
            <pc:docMk/>
            <pc:sldMk cId="1072814095" sldId="260"/>
            <ac:spMk id="14" creationId="{D3F51FEB-38FB-4F6C-9F7B-2F2AFAB65463}"/>
          </ac:spMkLst>
        </pc:spChg>
        <pc:spChg chg="add del">
          <ac:chgData name="Reema Parveen (2117189)" userId="S::2117189@student.uwtsd.ac.uk::d45ee26f-ab2e-4b73-ba6d-48269fd1b376" providerId="AD" clId="Web-{96147376-4C84-1C24-6F89-593745E5AD8B}" dt="2022-06-16T10:27:26.368" v="13"/>
          <ac:spMkLst>
            <pc:docMk/>
            <pc:sldMk cId="1072814095" sldId="260"/>
            <ac:spMk id="16" creationId="{1E547BA6-BAE0-43BB-A7CA-60F69CE252F0}"/>
          </ac:spMkLst>
        </pc:spChg>
        <pc:spChg chg="add del">
          <ac:chgData name="Reema Parveen (2117189)" userId="S::2117189@student.uwtsd.ac.uk::d45ee26f-ab2e-4b73-ba6d-48269fd1b376" providerId="AD" clId="Web-{96147376-4C84-1C24-6F89-593745E5AD8B}" dt="2022-06-16T10:29:33.183" v="15"/>
          <ac:spMkLst>
            <pc:docMk/>
            <pc:sldMk cId="1072814095" sldId="260"/>
            <ac:spMk id="18" creationId="{9E914C83-E0D8-4953-92D5-169D28CB43AE}"/>
          </ac:spMkLst>
        </pc:spChg>
        <pc:spChg chg="add del">
          <ac:chgData name="Reema Parveen (2117189)" userId="S::2117189@student.uwtsd.ac.uk::d45ee26f-ab2e-4b73-ba6d-48269fd1b376" providerId="AD" clId="Web-{96147376-4C84-1C24-6F89-593745E5AD8B}" dt="2022-06-16T10:29:33.183" v="15"/>
          <ac:spMkLst>
            <pc:docMk/>
            <pc:sldMk cId="1072814095" sldId="260"/>
            <ac:spMk id="19" creationId="{46D6306C-ED4F-4AAE-B4A5-EEA6AFAD726E}"/>
          </ac:spMkLst>
        </pc:spChg>
        <pc:spChg chg="add del">
          <ac:chgData name="Reema Parveen (2117189)" userId="S::2117189@student.uwtsd.ac.uk::d45ee26f-ab2e-4b73-ba6d-48269fd1b376" providerId="AD" clId="Web-{96147376-4C84-1C24-6F89-593745E5AD8B}" dt="2022-06-16T10:29:33.183" v="15"/>
          <ac:spMkLst>
            <pc:docMk/>
            <pc:sldMk cId="1072814095" sldId="260"/>
            <ac:spMk id="20" creationId="{3512E083-F550-46AF-8490-767ECFD00CB7}"/>
          </ac:spMkLst>
        </pc:spChg>
        <pc:spChg chg="add del">
          <ac:chgData name="Reema Parveen (2117189)" userId="S::2117189@student.uwtsd.ac.uk::d45ee26f-ab2e-4b73-ba6d-48269fd1b376" providerId="AD" clId="Web-{96147376-4C84-1C24-6F89-593745E5AD8B}" dt="2022-06-16T10:29:33.183" v="15"/>
          <ac:spMkLst>
            <pc:docMk/>
            <pc:sldMk cId="1072814095" sldId="260"/>
            <ac:spMk id="21" creationId="{0EC5361D-F897-4856-B945-0455A365EB24}"/>
          </ac:spMkLst>
        </pc:spChg>
        <pc:spChg chg="add del">
          <ac:chgData name="Reema Parveen (2117189)" userId="S::2117189@student.uwtsd.ac.uk::d45ee26f-ab2e-4b73-ba6d-48269fd1b376" providerId="AD" clId="Web-{96147376-4C84-1C24-6F89-593745E5AD8B}" dt="2022-06-16T10:29:33.183" v="15"/>
          <ac:spMkLst>
            <pc:docMk/>
            <pc:sldMk cId="1072814095" sldId="260"/>
            <ac:spMk id="22" creationId="{4508C0C5-2268-42B5-B3C8-4D0899E05F8C}"/>
          </ac:spMkLst>
        </pc:spChg>
        <pc:spChg chg="add del">
          <ac:chgData name="Reema Parveen (2117189)" userId="S::2117189@student.uwtsd.ac.uk::d45ee26f-ab2e-4b73-ba6d-48269fd1b376" providerId="AD" clId="Web-{96147376-4C84-1C24-6F89-593745E5AD8B}" dt="2022-06-16T10:29:33.183" v="15"/>
          <ac:spMkLst>
            <pc:docMk/>
            <pc:sldMk cId="1072814095" sldId="260"/>
            <ac:spMk id="23" creationId="{141ACBDB-38F8-4B34-8183-BD95B4E55A62}"/>
          </ac:spMkLst>
        </pc:spChg>
        <pc:spChg chg="add del">
          <ac:chgData name="Reema Parveen (2117189)" userId="S::2117189@student.uwtsd.ac.uk::d45ee26f-ab2e-4b73-ba6d-48269fd1b376" providerId="AD" clId="Web-{96147376-4C84-1C24-6F89-593745E5AD8B}" dt="2022-06-16T10:29:33.183" v="15"/>
          <ac:spMkLst>
            <pc:docMk/>
            <pc:sldMk cId="1072814095" sldId="260"/>
            <ac:spMk id="24" creationId="{DE00DB52-3455-4E2F-867B-A6D0516E175B}"/>
          </ac:spMkLst>
        </pc:spChg>
      </pc:sldChg>
      <pc:sldChg chg="modSp new mod modClrScheme chgLayout">
        <pc:chgData name="Reema Parveen (2117189)" userId="S::2117189@student.uwtsd.ac.uk::d45ee26f-ab2e-4b73-ba6d-48269fd1b376" providerId="AD" clId="Web-{96147376-4C84-1C24-6F89-593745E5AD8B}" dt="2022-06-16T11:24:08.624" v="225" actId="20577"/>
        <pc:sldMkLst>
          <pc:docMk/>
          <pc:sldMk cId="1913499285" sldId="261"/>
        </pc:sldMkLst>
        <pc:spChg chg="mod ord">
          <ac:chgData name="Reema Parveen (2117189)" userId="S::2117189@student.uwtsd.ac.uk::d45ee26f-ab2e-4b73-ba6d-48269fd1b376" providerId="AD" clId="Web-{96147376-4C84-1C24-6F89-593745E5AD8B}" dt="2022-06-16T11:06:43.426" v="120" actId="20577"/>
          <ac:spMkLst>
            <pc:docMk/>
            <pc:sldMk cId="1913499285" sldId="261"/>
            <ac:spMk id="2" creationId="{E6F5CA3D-EC6A-1B68-C952-7D27789D6B1F}"/>
          </ac:spMkLst>
        </pc:spChg>
        <pc:spChg chg="mod ord">
          <ac:chgData name="Reema Parveen (2117189)" userId="S::2117189@student.uwtsd.ac.uk::d45ee26f-ab2e-4b73-ba6d-48269fd1b376" providerId="AD" clId="Web-{96147376-4C84-1C24-6F89-593745E5AD8B}" dt="2022-06-16T11:24:08.624" v="225" actId="20577"/>
          <ac:spMkLst>
            <pc:docMk/>
            <pc:sldMk cId="1913499285" sldId="261"/>
            <ac:spMk id="3" creationId="{BCCBA498-FFCC-744A-E8A3-1452EEDBD59B}"/>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1121152583" sldId="262"/>
        </pc:sldMkLst>
        <pc:spChg chg="mod ord">
          <ac:chgData name="Reema Parveen (2117189)" userId="S::2117189@student.uwtsd.ac.uk::d45ee26f-ab2e-4b73-ba6d-48269fd1b376" providerId="AD" clId="Web-{96147376-4C84-1C24-6F89-593745E5AD8B}" dt="2022-06-16T10:30:00.840" v="16"/>
          <ac:spMkLst>
            <pc:docMk/>
            <pc:sldMk cId="1121152583" sldId="262"/>
            <ac:spMk id="2" creationId="{75598763-882E-2FCC-FE94-5A9F94B703CA}"/>
          </ac:spMkLst>
        </pc:spChg>
        <pc:spChg chg="mod ord">
          <ac:chgData name="Reema Parveen (2117189)" userId="S::2117189@student.uwtsd.ac.uk::d45ee26f-ab2e-4b73-ba6d-48269fd1b376" providerId="AD" clId="Web-{96147376-4C84-1C24-6F89-593745E5AD8B}" dt="2022-06-16T10:30:00.840" v="16"/>
          <ac:spMkLst>
            <pc:docMk/>
            <pc:sldMk cId="1121152583" sldId="262"/>
            <ac:spMk id="3" creationId="{279F5A5A-B8B7-DE5C-E643-25F45D9CA987}"/>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1143160872" sldId="263"/>
        </pc:sldMkLst>
        <pc:spChg chg="mod ord">
          <ac:chgData name="Reema Parveen (2117189)" userId="S::2117189@student.uwtsd.ac.uk::d45ee26f-ab2e-4b73-ba6d-48269fd1b376" providerId="AD" clId="Web-{96147376-4C84-1C24-6F89-593745E5AD8B}" dt="2022-06-16T10:30:00.840" v="16"/>
          <ac:spMkLst>
            <pc:docMk/>
            <pc:sldMk cId="1143160872" sldId="263"/>
            <ac:spMk id="2" creationId="{52A2605A-81F7-DB25-F893-516B49705B0A}"/>
          </ac:spMkLst>
        </pc:spChg>
        <pc:spChg chg="mod ord">
          <ac:chgData name="Reema Parveen (2117189)" userId="S::2117189@student.uwtsd.ac.uk::d45ee26f-ab2e-4b73-ba6d-48269fd1b376" providerId="AD" clId="Web-{96147376-4C84-1C24-6F89-593745E5AD8B}" dt="2022-06-16T10:30:00.840" v="16"/>
          <ac:spMkLst>
            <pc:docMk/>
            <pc:sldMk cId="1143160872" sldId="263"/>
            <ac:spMk id="3" creationId="{6229732A-1197-BFD2-25DB-BBA2726CF6A1}"/>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298623309" sldId="264"/>
        </pc:sldMkLst>
        <pc:spChg chg="mod ord">
          <ac:chgData name="Reema Parveen (2117189)" userId="S::2117189@student.uwtsd.ac.uk::d45ee26f-ab2e-4b73-ba6d-48269fd1b376" providerId="AD" clId="Web-{96147376-4C84-1C24-6F89-593745E5AD8B}" dt="2022-06-16T10:30:00.840" v="16"/>
          <ac:spMkLst>
            <pc:docMk/>
            <pc:sldMk cId="298623309" sldId="264"/>
            <ac:spMk id="2" creationId="{D1AAB6F6-E718-9036-4730-2BD2DA4ED9F1}"/>
          </ac:spMkLst>
        </pc:spChg>
        <pc:spChg chg="mod ord">
          <ac:chgData name="Reema Parveen (2117189)" userId="S::2117189@student.uwtsd.ac.uk::d45ee26f-ab2e-4b73-ba6d-48269fd1b376" providerId="AD" clId="Web-{96147376-4C84-1C24-6F89-593745E5AD8B}" dt="2022-06-16T10:30:00.840" v="16"/>
          <ac:spMkLst>
            <pc:docMk/>
            <pc:sldMk cId="298623309" sldId="264"/>
            <ac:spMk id="3" creationId="{6118A789-430F-0CF8-1DE6-34DCF4586479}"/>
          </ac:spMkLst>
        </pc:spChg>
      </pc:sldChg>
      <pc:sldChg chg="modSp new mod modClrScheme chgLayout">
        <pc:chgData name="Reema Parveen (2117189)" userId="S::2117189@student.uwtsd.ac.uk::d45ee26f-ab2e-4b73-ba6d-48269fd1b376" providerId="AD" clId="Web-{96147376-4C84-1C24-6F89-593745E5AD8B}" dt="2022-06-16T10:30:00.840" v="16"/>
        <pc:sldMkLst>
          <pc:docMk/>
          <pc:sldMk cId="2080266848" sldId="265"/>
        </pc:sldMkLst>
        <pc:spChg chg="mod ord">
          <ac:chgData name="Reema Parveen (2117189)" userId="S::2117189@student.uwtsd.ac.uk::d45ee26f-ab2e-4b73-ba6d-48269fd1b376" providerId="AD" clId="Web-{96147376-4C84-1C24-6F89-593745E5AD8B}" dt="2022-06-16T10:30:00.840" v="16"/>
          <ac:spMkLst>
            <pc:docMk/>
            <pc:sldMk cId="2080266848" sldId="265"/>
            <ac:spMk id="2" creationId="{AC30D82E-A63B-DE95-272C-6D69995E3CC9}"/>
          </ac:spMkLst>
        </pc:spChg>
        <pc:spChg chg="mod ord">
          <ac:chgData name="Reema Parveen (2117189)" userId="S::2117189@student.uwtsd.ac.uk::d45ee26f-ab2e-4b73-ba6d-48269fd1b376" providerId="AD" clId="Web-{96147376-4C84-1C24-6F89-593745E5AD8B}" dt="2022-06-16T10:30:00.840" v="16"/>
          <ac:spMkLst>
            <pc:docMk/>
            <pc:sldMk cId="2080266848" sldId="265"/>
            <ac:spMk id="3" creationId="{E99B525D-93DC-2436-1AC7-2CF81083DE33}"/>
          </ac:spMkLst>
        </pc:spChg>
      </pc:sldChg>
      <pc:sldMasterChg chg="del delSldLayout">
        <pc:chgData name="Reema Parveen (2117189)" userId="S::2117189@student.uwtsd.ac.uk::d45ee26f-ab2e-4b73-ba6d-48269fd1b376" providerId="AD" clId="Web-{96147376-4C84-1C24-6F89-593745E5AD8B}" dt="2022-06-16T10:20:27.264" v="6"/>
        <pc:sldMasterMkLst>
          <pc:docMk/>
          <pc:sldMasterMk cId="4217185520" sldId="2147483648"/>
        </pc:sldMasterMkLst>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454072909" sldId="2147483649"/>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182268496" sldId="2147483650"/>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16533557" sldId="2147483651"/>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2401796460" sldId="2147483652"/>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2308970680" sldId="2147483653"/>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4274957612" sldId="2147483654"/>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459451663" sldId="2147483655"/>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3605589765" sldId="2147483656"/>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1510267596" sldId="2147483657"/>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3473233163" sldId="2147483658"/>
          </pc:sldLayoutMkLst>
        </pc:sldLayoutChg>
        <pc:sldLayoutChg chg="del">
          <pc:chgData name="Reema Parveen (2117189)" userId="S::2117189@student.uwtsd.ac.uk::d45ee26f-ab2e-4b73-ba6d-48269fd1b376" providerId="AD" clId="Web-{96147376-4C84-1C24-6F89-593745E5AD8B}" dt="2022-06-16T10:20:27.264" v="6"/>
          <pc:sldLayoutMkLst>
            <pc:docMk/>
            <pc:sldMasterMk cId="4217185520" sldId="2147483648"/>
            <pc:sldLayoutMk cId="2593119957" sldId="2147483659"/>
          </pc:sldLayoutMkLst>
        </pc:sldLayoutChg>
      </pc:sldMasterChg>
      <pc:sldMasterChg chg="add del addSldLayout delSldLayout modSldLayout">
        <pc:chgData name="Reema Parveen (2117189)" userId="S::2117189@student.uwtsd.ac.uk::d45ee26f-ab2e-4b73-ba6d-48269fd1b376" providerId="AD" clId="Web-{96147376-4C84-1C24-6F89-593745E5AD8B}" dt="2022-06-16T10:20:33.592" v="7"/>
        <pc:sldMasterMkLst>
          <pc:docMk/>
          <pc:sldMasterMk cId="2485853938" sldId="2147483660"/>
        </pc:sldMasterMkLst>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878067" sldId="2147483661"/>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3215166870" sldId="2147483662"/>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3502597787" sldId="2147483663"/>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4074472716" sldId="2147483664"/>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2845284083" sldId="2147483665"/>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1029750653" sldId="2147483666"/>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2037230571" sldId="2147483667"/>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2057869057" sldId="2147483668"/>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1120955400" sldId="2147483669"/>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1891602860" sldId="2147483670"/>
          </pc:sldLayoutMkLst>
        </pc:sldLayoutChg>
        <pc:sldLayoutChg chg="add del mod replId">
          <pc:chgData name="Reema Parveen (2117189)" userId="S::2117189@student.uwtsd.ac.uk::d45ee26f-ab2e-4b73-ba6d-48269fd1b376" providerId="AD" clId="Web-{96147376-4C84-1C24-6F89-593745E5AD8B}" dt="2022-06-16T10:20:33.592" v="7"/>
          <pc:sldLayoutMkLst>
            <pc:docMk/>
            <pc:sldMasterMk cId="2485853938" sldId="2147483660"/>
            <pc:sldLayoutMk cId="442430002" sldId="2147483671"/>
          </pc:sldLayoutMkLst>
        </pc:sldLayoutChg>
      </pc:sldMasterChg>
      <pc:sldMasterChg chg="add del addSldLayout delSldLayout modSldLayout">
        <pc:chgData name="Reema Parveen (2117189)" userId="S::2117189@student.uwtsd.ac.uk::d45ee26f-ab2e-4b73-ba6d-48269fd1b376" providerId="AD" clId="Web-{96147376-4C84-1C24-6F89-593745E5AD8B}" dt="2022-06-16T10:20:44.811" v="8"/>
        <pc:sldMasterMkLst>
          <pc:docMk/>
          <pc:sldMasterMk cId="1515079984" sldId="2147483672"/>
        </pc:sldMasterMkLst>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763644116" sldId="2147483673"/>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996261949" sldId="2147483674"/>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275916088" sldId="2147483675"/>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3551176398" sldId="2147483676"/>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013378626" sldId="2147483677"/>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998561540" sldId="2147483678"/>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96778223" sldId="2147483679"/>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866974473" sldId="2147483680"/>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568970743" sldId="2147483681"/>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119633914" sldId="2147483682"/>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330639239" sldId="2147483683"/>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967819974" sldId="2147483684"/>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848852232" sldId="2147483685"/>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695025821" sldId="2147483686"/>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750760014" sldId="2147483687"/>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1821920358" sldId="2147483688"/>
          </pc:sldLayoutMkLst>
        </pc:sldLayoutChg>
        <pc:sldLayoutChg chg="add del mod replId">
          <pc:chgData name="Reema Parveen (2117189)" userId="S::2117189@student.uwtsd.ac.uk::d45ee26f-ab2e-4b73-ba6d-48269fd1b376" providerId="AD" clId="Web-{96147376-4C84-1C24-6F89-593745E5AD8B}" dt="2022-06-16T10:20:44.811" v="8"/>
          <pc:sldLayoutMkLst>
            <pc:docMk/>
            <pc:sldMasterMk cId="1515079984" sldId="2147483672"/>
            <pc:sldLayoutMk cId="2271937868" sldId="2147483689"/>
          </pc:sldLayoutMkLst>
        </pc:sldLayoutChg>
      </pc:sldMasterChg>
      <pc:sldMasterChg chg="add del addSldLayout delSldLayout modSldLayout">
        <pc:chgData name="Reema Parveen (2117189)" userId="S::2117189@student.uwtsd.ac.uk::d45ee26f-ab2e-4b73-ba6d-48269fd1b376" providerId="AD" clId="Web-{96147376-4C84-1C24-6F89-593745E5AD8B}" dt="2022-06-16T10:21:00.202" v="9"/>
        <pc:sldMasterMkLst>
          <pc:docMk/>
          <pc:sldMasterMk cId="880115969" sldId="2147483690"/>
        </pc:sldMasterMkLst>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3248194203" sldId="2147483691"/>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002299963" sldId="2147483692"/>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3842857637" sldId="2147483693"/>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1178275007" sldId="2147483694"/>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50330110" sldId="2147483695"/>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112578864" sldId="2147483696"/>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696183686" sldId="2147483697"/>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391378467" sldId="2147483698"/>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914356594" sldId="2147483699"/>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442321764" sldId="2147483700"/>
          </pc:sldLayoutMkLst>
        </pc:sldLayoutChg>
        <pc:sldLayoutChg chg="add del mod replId">
          <pc:chgData name="Reema Parveen (2117189)" userId="S::2117189@student.uwtsd.ac.uk::d45ee26f-ab2e-4b73-ba6d-48269fd1b376" providerId="AD" clId="Web-{96147376-4C84-1C24-6F89-593745E5AD8B}" dt="2022-06-16T10:21:00.202" v="9"/>
          <pc:sldLayoutMkLst>
            <pc:docMk/>
            <pc:sldMasterMk cId="880115969" sldId="2147483690"/>
            <pc:sldLayoutMk cId="2531340610" sldId="2147483701"/>
          </pc:sldLayoutMkLst>
        </pc:sldLayoutChg>
      </pc:sldMasterChg>
      <pc:sldMasterChg chg="add del addSldLayout delSldLayout modSldLayout">
        <pc:chgData name="Reema Parveen (2117189)" userId="S::2117189@student.uwtsd.ac.uk::d45ee26f-ab2e-4b73-ba6d-48269fd1b376" providerId="AD" clId="Web-{96147376-4C84-1C24-6F89-593745E5AD8B}" dt="2022-06-16T10:23:34.534" v="10"/>
        <pc:sldMasterMkLst>
          <pc:docMk/>
          <pc:sldMasterMk cId="2961686068" sldId="2147483702"/>
        </pc:sldMasterMkLst>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46844505" sldId="2147483703"/>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455834848" sldId="2147483704"/>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2887575799" sldId="2147483705"/>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579219702" sldId="2147483706"/>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738078460" sldId="2147483707"/>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2151188351" sldId="2147483708"/>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439734068" sldId="2147483709"/>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4073261993" sldId="2147483710"/>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180955090" sldId="2147483711"/>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789713639" sldId="2147483712"/>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069459223" sldId="2147483713"/>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780222573" sldId="2147483714"/>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2050491441" sldId="2147483715"/>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525977263" sldId="2147483716"/>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1773501890" sldId="2147483717"/>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454709869" sldId="2147483718"/>
          </pc:sldLayoutMkLst>
        </pc:sldLayoutChg>
        <pc:sldLayoutChg chg="add del mod replId">
          <pc:chgData name="Reema Parveen (2117189)" userId="S::2117189@student.uwtsd.ac.uk::d45ee26f-ab2e-4b73-ba6d-48269fd1b376" providerId="AD" clId="Web-{96147376-4C84-1C24-6F89-593745E5AD8B}" dt="2022-06-16T10:23:34.534" v="10"/>
          <pc:sldLayoutMkLst>
            <pc:docMk/>
            <pc:sldMasterMk cId="2961686068" sldId="2147483702"/>
            <pc:sldLayoutMk cId="3151359847" sldId="2147483719"/>
          </pc:sldLayoutMkLst>
        </pc:sldLayoutChg>
      </pc:sldMasterChg>
      <pc:sldMasterChg chg="add del addSldLayout delSldLayout modSldLayout">
        <pc:chgData name="Reema Parveen (2117189)" userId="S::2117189@student.uwtsd.ac.uk::d45ee26f-ab2e-4b73-ba6d-48269fd1b376" providerId="AD" clId="Web-{96147376-4C84-1C24-6F89-593745E5AD8B}" dt="2022-06-16T10:29:33.183" v="15"/>
        <pc:sldMasterMkLst>
          <pc:docMk/>
          <pc:sldMasterMk cId="1511383796" sldId="2147483720"/>
        </pc:sldMasterMkLst>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488647135" sldId="2147483721"/>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1438591821" sldId="2147483722"/>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664106993" sldId="2147483723"/>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213055157" sldId="2147483724"/>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040175621" sldId="2147483725"/>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186227955" sldId="2147483726"/>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2276976875" sldId="2147483727"/>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361785817" sldId="2147483728"/>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1163228299" sldId="2147483729"/>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644040392" sldId="2147483730"/>
          </pc:sldLayoutMkLst>
        </pc:sldLayoutChg>
        <pc:sldLayoutChg chg="add del mod replId">
          <pc:chgData name="Reema Parveen (2117189)" userId="S::2117189@student.uwtsd.ac.uk::d45ee26f-ab2e-4b73-ba6d-48269fd1b376" providerId="AD" clId="Web-{96147376-4C84-1C24-6F89-593745E5AD8B}" dt="2022-06-16T10:29:33.183" v="15"/>
          <pc:sldLayoutMkLst>
            <pc:docMk/>
            <pc:sldMasterMk cId="1511383796" sldId="2147483720"/>
            <pc:sldLayoutMk cId="3544598632" sldId="2147483731"/>
          </pc:sldLayoutMkLst>
        </pc:sldLayoutChg>
      </pc:sldMasterChg>
      <pc:sldMasterChg chg="add del addSldLayout delSldLayout modSldLayout">
        <pc:chgData name="Reema Parveen (2117189)" userId="S::2117189@student.uwtsd.ac.uk::d45ee26f-ab2e-4b73-ba6d-48269fd1b376" providerId="AD" clId="Web-{96147376-4C84-1C24-6F89-593745E5AD8B}" dt="2022-06-16T10:30:00.840" v="16"/>
        <pc:sldMasterMkLst>
          <pc:docMk/>
          <pc:sldMasterMk cId="3738871718" sldId="2147483732"/>
        </pc:sldMasterMkLst>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310352867" sldId="2147483733"/>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304743126" sldId="2147483734"/>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3950209960" sldId="2147483735"/>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065088056" sldId="2147483736"/>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113547871" sldId="2147483737"/>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827997084" sldId="2147483738"/>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77946869" sldId="2147483739"/>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187450800" sldId="2147483740"/>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2573599758" sldId="2147483741"/>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4034635" sldId="2147483742"/>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3360751921" sldId="2147483743"/>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643978634" sldId="2147483744"/>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651843319" sldId="2147483745"/>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410026800" sldId="2147483746"/>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3263787807" sldId="2147483747"/>
          </pc:sldLayoutMkLst>
        </pc:sldLayoutChg>
        <pc:sldLayoutChg chg="add del mod replId">
          <pc:chgData name="Reema Parveen (2117189)" userId="S::2117189@student.uwtsd.ac.uk::d45ee26f-ab2e-4b73-ba6d-48269fd1b376" providerId="AD" clId="Web-{96147376-4C84-1C24-6F89-593745E5AD8B}" dt="2022-06-16T10:30:00.840" v="16"/>
          <pc:sldLayoutMkLst>
            <pc:docMk/>
            <pc:sldMasterMk cId="3738871718" sldId="2147483732"/>
            <pc:sldLayoutMk cId="1035628260" sldId="2147483748"/>
          </pc:sldLayoutMkLst>
        </pc:sldLayoutChg>
      </pc:sldMasterChg>
      <pc:sldMasterChg chg="add addSldLayout modSldLayout">
        <pc:chgData name="Reema Parveen (2117189)" userId="S::2117189@student.uwtsd.ac.uk::d45ee26f-ab2e-4b73-ba6d-48269fd1b376" providerId="AD" clId="Web-{96147376-4C84-1C24-6F89-593745E5AD8B}" dt="2022-06-16T10:30:00.840" v="16"/>
        <pc:sldMasterMkLst>
          <pc:docMk/>
          <pc:sldMasterMk cId="1663658515" sldId="2147483749"/>
        </pc:sldMasterMkLst>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322981021" sldId="2147483750"/>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2773466726" sldId="2147483751"/>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4892463" sldId="2147483752"/>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122123747" sldId="2147483753"/>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055426604" sldId="2147483754"/>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4013317381" sldId="2147483755"/>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2538212428" sldId="2147483756"/>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180306071" sldId="2147483757"/>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712275316" sldId="2147483758"/>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4053095288" sldId="2147483759"/>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2310020242" sldId="2147483760"/>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659618196" sldId="2147483761"/>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339785193" sldId="2147483762"/>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144736165" sldId="2147483763"/>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106227867" sldId="2147483764"/>
          </pc:sldLayoutMkLst>
        </pc:sldLayoutChg>
        <pc:sldLayoutChg chg="add mod replId">
          <pc:chgData name="Reema Parveen (2117189)" userId="S::2117189@student.uwtsd.ac.uk::d45ee26f-ab2e-4b73-ba6d-48269fd1b376" providerId="AD" clId="Web-{96147376-4C84-1C24-6F89-593745E5AD8B}" dt="2022-06-16T10:30:00.840" v="16"/>
          <pc:sldLayoutMkLst>
            <pc:docMk/>
            <pc:sldMasterMk cId="1663658515" sldId="2147483749"/>
            <pc:sldLayoutMk cId="639536878" sldId="214748376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6D200F-86EB-4D68-9B7F-396A229181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7FAF2C0-02AF-4300-99FB-711D92DA2575}">
      <dgm:prSet phldr="0"/>
      <dgm:spPr/>
      <dgm:t>
        <a:bodyPr/>
        <a:lstStyle/>
        <a:p>
          <a:pPr>
            <a:lnSpc>
              <a:spcPct val="100000"/>
            </a:lnSpc>
          </a:pPr>
          <a:r>
            <a:rPr lang="en-GB" b="1" dirty="0">
              <a:latin typeface="Arial"/>
              <a:cs typeface="Arial"/>
            </a:rPr>
            <a:t>Involve staffing agencies- Recruit globally</a:t>
          </a:r>
        </a:p>
      </dgm:t>
    </dgm:pt>
    <dgm:pt modelId="{6D5D55B5-BDDC-45C0-B95D-D806D0062F4C}" type="parTrans" cxnId="{CA1D3AA1-0B40-4B3C-A3EB-229EEADBD867}">
      <dgm:prSet/>
      <dgm:spPr/>
      <dgm:t>
        <a:bodyPr/>
        <a:lstStyle/>
        <a:p>
          <a:endParaRPr lang="en-US"/>
        </a:p>
      </dgm:t>
    </dgm:pt>
    <dgm:pt modelId="{2D92443D-9427-46D5-851F-752DF3EF2D12}" type="sibTrans" cxnId="{CA1D3AA1-0B40-4B3C-A3EB-229EEADBD867}">
      <dgm:prSet/>
      <dgm:spPr/>
      <dgm:t>
        <a:bodyPr/>
        <a:lstStyle/>
        <a:p>
          <a:pPr>
            <a:lnSpc>
              <a:spcPct val="100000"/>
            </a:lnSpc>
          </a:pPr>
          <a:endParaRPr lang="en-US"/>
        </a:p>
      </dgm:t>
    </dgm:pt>
    <dgm:pt modelId="{D674A691-4D01-43BB-A036-DCD8FD972CA0}">
      <dgm:prSet/>
      <dgm:spPr/>
      <dgm:t>
        <a:bodyPr/>
        <a:lstStyle/>
        <a:p>
          <a:pPr rtl="0">
            <a:lnSpc>
              <a:spcPct val="100000"/>
            </a:lnSpc>
          </a:pPr>
          <a:r>
            <a:rPr lang="en-GB" b="1" dirty="0">
              <a:latin typeface="Arial"/>
              <a:cs typeface="Arial"/>
            </a:rPr>
            <a:t>Include technology where necessary </a:t>
          </a:r>
          <a:endParaRPr lang="en-US" b="1" dirty="0">
            <a:latin typeface="Arial"/>
            <a:cs typeface="Arial"/>
          </a:endParaRPr>
        </a:p>
      </dgm:t>
    </dgm:pt>
    <dgm:pt modelId="{B857D2EF-2F82-41AE-9492-1440681AD9BD}" type="parTrans" cxnId="{01096685-6A3D-43B7-A9AE-11BC0EC13D46}">
      <dgm:prSet/>
      <dgm:spPr/>
      <dgm:t>
        <a:bodyPr/>
        <a:lstStyle/>
        <a:p>
          <a:endParaRPr lang="en-US"/>
        </a:p>
      </dgm:t>
    </dgm:pt>
    <dgm:pt modelId="{EF6C3C90-91B0-47BF-88B4-52558116441E}" type="sibTrans" cxnId="{01096685-6A3D-43B7-A9AE-11BC0EC13D46}">
      <dgm:prSet/>
      <dgm:spPr/>
      <dgm:t>
        <a:bodyPr/>
        <a:lstStyle/>
        <a:p>
          <a:pPr>
            <a:lnSpc>
              <a:spcPct val="100000"/>
            </a:lnSpc>
          </a:pPr>
          <a:endParaRPr lang="en-US"/>
        </a:p>
      </dgm:t>
    </dgm:pt>
    <dgm:pt modelId="{441B17B7-722F-4EB7-B70C-7C02B01A3336}">
      <dgm:prSet/>
      <dgm:spPr/>
      <dgm:t>
        <a:bodyPr/>
        <a:lstStyle/>
        <a:p>
          <a:pPr>
            <a:lnSpc>
              <a:spcPct val="100000"/>
            </a:lnSpc>
          </a:pPr>
          <a:r>
            <a:rPr lang="en-GB" b="1" dirty="0">
              <a:latin typeface="Arial"/>
              <a:cs typeface="Arial"/>
            </a:rPr>
            <a:t>Allow opportunities to train while working - e.g., Apprenticeship programs</a:t>
          </a:r>
        </a:p>
      </dgm:t>
    </dgm:pt>
    <dgm:pt modelId="{C9C23432-B27C-43D2-BDB4-AF805649AC76}" type="parTrans" cxnId="{3E9EF292-1788-45AE-A5C9-FE58792A7272}">
      <dgm:prSet/>
      <dgm:spPr/>
      <dgm:t>
        <a:bodyPr/>
        <a:lstStyle/>
        <a:p>
          <a:endParaRPr lang="en-US"/>
        </a:p>
      </dgm:t>
    </dgm:pt>
    <dgm:pt modelId="{5AE5CD8A-0F67-4203-88CB-7775DD2ECE64}" type="sibTrans" cxnId="{3E9EF292-1788-45AE-A5C9-FE58792A7272}">
      <dgm:prSet/>
      <dgm:spPr/>
      <dgm:t>
        <a:bodyPr/>
        <a:lstStyle/>
        <a:p>
          <a:pPr>
            <a:lnSpc>
              <a:spcPct val="100000"/>
            </a:lnSpc>
          </a:pPr>
          <a:endParaRPr lang="en-US"/>
        </a:p>
      </dgm:t>
    </dgm:pt>
    <dgm:pt modelId="{7327AD36-2708-4FDB-936A-22ABAC7F2642}" type="pres">
      <dgm:prSet presAssocID="{1E6D200F-86EB-4D68-9B7F-396A2291819D}" presName="root" presStyleCnt="0">
        <dgm:presLayoutVars>
          <dgm:dir/>
          <dgm:resizeHandles val="exact"/>
        </dgm:presLayoutVars>
      </dgm:prSet>
      <dgm:spPr/>
    </dgm:pt>
    <dgm:pt modelId="{B023B9C2-ADE0-4D92-80CE-123E8B3DD8F4}" type="pres">
      <dgm:prSet presAssocID="{1E6D200F-86EB-4D68-9B7F-396A2291819D}" presName="container" presStyleCnt="0">
        <dgm:presLayoutVars>
          <dgm:dir/>
          <dgm:resizeHandles val="exact"/>
        </dgm:presLayoutVars>
      </dgm:prSet>
      <dgm:spPr/>
    </dgm:pt>
    <dgm:pt modelId="{4F6C388A-50C0-4196-A14E-3E4E0F7D6712}" type="pres">
      <dgm:prSet presAssocID="{77FAF2C0-02AF-4300-99FB-711D92DA2575}" presName="compNode" presStyleCnt="0"/>
      <dgm:spPr/>
    </dgm:pt>
    <dgm:pt modelId="{E3389F5C-0B8A-4625-965D-3490288A3124}" type="pres">
      <dgm:prSet presAssocID="{77FAF2C0-02AF-4300-99FB-711D92DA2575}" presName="iconBgRect" presStyleLbl="bgShp" presStyleIdx="0" presStyleCnt="3"/>
      <dgm:spPr/>
    </dgm:pt>
    <dgm:pt modelId="{27B1D09C-02FF-4A33-B61E-8408E05B26DE}" type="pres">
      <dgm:prSet presAssocID="{77FAF2C0-02AF-4300-99FB-711D92DA25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List"/>
        </a:ext>
      </dgm:extLst>
    </dgm:pt>
    <dgm:pt modelId="{1F44E6D2-1AFD-4344-9F91-AF3013C2BF49}" type="pres">
      <dgm:prSet presAssocID="{77FAF2C0-02AF-4300-99FB-711D92DA2575}" presName="spaceRect" presStyleCnt="0"/>
      <dgm:spPr/>
    </dgm:pt>
    <dgm:pt modelId="{9E5FF369-A6B4-424C-9EC6-8F60F50D38D0}" type="pres">
      <dgm:prSet presAssocID="{77FAF2C0-02AF-4300-99FB-711D92DA2575}" presName="textRect" presStyleLbl="revTx" presStyleIdx="0" presStyleCnt="3">
        <dgm:presLayoutVars>
          <dgm:chMax val="1"/>
          <dgm:chPref val="1"/>
        </dgm:presLayoutVars>
      </dgm:prSet>
      <dgm:spPr/>
    </dgm:pt>
    <dgm:pt modelId="{FB978045-BC71-4610-A83B-441EC6DBDDE7}" type="pres">
      <dgm:prSet presAssocID="{2D92443D-9427-46D5-851F-752DF3EF2D12}" presName="sibTrans" presStyleLbl="sibTrans2D1" presStyleIdx="0" presStyleCnt="0"/>
      <dgm:spPr/>
    </dgm:pt>
    <dgm:pt modelId="{56F0D19A-B186-4D3E-9F07-5D00F39B0A39}" type="pres">
      <dgm:prSet presAssocID="{D674A691-4D01-43BB-A036-DCD8FD972CA0}" presName="compNode" presStyleCnt="0"/>
      <dgm:spPr/>
    </dgm:pt>
    <dgm:pt modelId="{7062A99E-CB48-48EC-92E2-8DF6AC85EC97}" type="pres">
      <dgm:prSet presAssocID="{D674A691-4D01-43BB-A036-DCD8FD972CA0}" presName="iconBgRect" presStyleLbl="bgShp" presStyleIdx="1" presStyleCnt="3"/>
      <dgm:spPr/>
    </dgm:pt>
    <dgm:pt modelId="{15617BF8-5235-44E4-B033-BDBCFC035115}" type="pres">
      <dgm:prSet presAssocID="{D674A691-4D01-43BB-A036-DCD8FD972C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acher"/>
        </a:ext>
      </dgm:extLst>
    </dgm:pt>
    <dgm:pt modelId="{48D06629-A893-4EA2-961B-308A9909102E}" type="pres">
      <dgm:prSet presAssocID="{D674A691-4D01-43BB-A036-DCD8FD972CA0}" presName="spaceRect" presStyleCnt="0"/>
      <dgm:spPr/>
    </dgm:pt>
    <dgm:pt modelId="{B1BA68F1-2FCC-4596-8658-23CD49A13978}" type="pres">
      <dgm:prSet presAssocID="{D674A691-4D01-43BB-A036-DCD8FD972CA0}" presName="textRect" presStyleLbl="revTx" presStyleIdx="1" presStyleCnt="3">
        <dgm:presLayoutVars>
          <dgm:chMax val="1"/>
          <dgm:chPref val="1"/>
        </dgm:presLayoutVars>
      </dgm:prSet>
      <dgm:spPr/>
    </dgm:pt>
    <dgm:pt modelId="{C4C52C08-D024-4F99-B7F9-C39E4880A6AC}" type="pres">
      <dgm:prSet presAssocID="{EF6C3C90-91B0-47BF-88B4-52558116441E}" presName="sibTrans" presStyleLbl="sibTrans2D1" presStyleIdx="0" presStyleCnt="0"/>
      <dgm:spPr/>
    </dgm:pt>
    <dgm:pt modelId="{27A6AAC8-CD96-4B04-B48A-0F4009F4B9B4}" type="pres">
      <dgm:prSet presAssocID="{441B17B7-722F-4EB7-B70C-7C02B01A3336}" presName="compNode" presStyleCnt="0"/>
      <dgm:spPr/>
    </dgm:pt>
    <dgm:pt modelId="{7AF647CB-0562-463D-A89B-4EEAE08033AA}" type="pres">
      <dgm:prSet presAssocID="{441B17B7-722F-4EB7-B70C-7C02B01A3336}" presName="iconBgRect" presStyleLbl="bgShp" presStyleIdx="2" presStyleCnt="3"/>
      <dgm:spPr/>
    </dgm:pt>
    <dgm:pt modelId="{669E813B-BC4F-407E-AF4D-21748DC6040E}" type="pres">
      <dgm:prSet presAssocID="{441B17B7-722F-4EB7-B70C-7C02B01A33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4A38CBFA-41AD-4DD5-860E-F763DCF5E0F8}" type="pres">
      <dgm:prSet presAssocID="{441B17B7-722F-4EB7-B70C-7C02B01A3336}" presName="spaceRect" presStyleCnt="0"/>
      <dgm:spPr/>
    </dgm:pt>
    <dgm:pt modelId="{66DC7445-2CFC-491C-B1EB-12519BB72435}" type="pres">
      <dgm:prSet presAssocID="{441B17B7-722F-4EB7-B70C-7C02B01A3336}" presName="textRect" presStyleLbl="revTx" presStyleIdx="2" presStyleCnt="3">
        <dgm:presLayoutVars>
          <dgm:chMax val="1"/>
          <dgm:chPref val="1"/>
        </dgm:presLayoutVars>
      </dgm:prSet>
      <dgm:spPr/>
    </dgm:pt>
  </dgm:ptLst>
  <dgm:cxnLst>
    <dgm:cxn modelId="{51223209-591E-4A17-81C5-B51787A80D54}" type="presOf" srcId="{D674A691-4D01-43BB-A036-DCD8FD972CA0}" destId="{B1BA68F1-2FCC-4596-8658-23CD49A13978}" srcOrd="0" destOrd="0" presId="urn:microsoft.com/office/officeart/2018/2/layout/IconCircleList"/>
    <dgm:cxn modelId="{27D9FE58-09DE-46E5-824F-C37F76787835}" type="presOf" srcId="{1E6D200F-86EB-4D68-9B7F-396A2291819D}" destId="{7327AD36-2708-4FDB-936A-22ABAC7F2642}" srcOrd="0" destOrd="0" presId="urn:microsoft.com/office/officeart/2018/2/layout/IconCircleList"/>
    <dgm:cxn modelId="{01096685-6A3D-43B7-A9AE-11BC0EC13D46}" srcId="{1E6D200F-86EB-4D68-9B7F-396A2291819D}" destId="{D674A691-4D01-43BB-A036-DCD8FD972CA0}" srcOrd="1" destOrd="0" parTransId="{B857D2EF-2F82-41AE-9492-1440681AD9BD}" sibTransId="{EF6C3C90-91B0-47BF-88B4-52558116441E}"/>
    <dgm:cxn modelId="{3E9EF292-1788-45AE-A5C9-FE58792A7272}" srcId="{1E6D200F-86EB-4D68-9B7F-396A2291819D}" destId="{441B17B7-722F-4EB7-B70C-7C02B01A3336}" srcOrd="2" destOrd="0" parTransId="{C9C23432-B27C-43D2-BDB4-AF805649AC76}" sibTransId="{5AE5CD8A-0F67-4203-88CB-7775DD2ECE64}"/>
    <dgm:cxn modelId="{CA1D3AA1-0B40-4B3C-A3EB-229EEADBD867}" srcId="{1E6D200F-86EB-4D68-9B7F-396A2291819D}" destId="{77FAF2C0-02AF-4300-99FB-711D92DA2575}" srcOrd="0" destOrd="0" parTransId="{6D5D55B5-BDDC-45C0-B95D-D806D0062F4C}" sibTransId="{2D92443D-9427-46D5-851F-752DF3EF2D12}"/>
    <dgm:cxn modelId="{844808AC-3150-4FB7-B816-2E4C6F4690BC}" type="presOf" srcId="{77FAF2C0-02AF-4300-99FB-711D92DA2575}" destId="{9E5FF369-A6B4-424C-9EC6-8F60F50D38D0}" srcOrd="0" destOrd="0" presId="urn:microsoft.com/office/officeart/2018/2/layout/IconCircleList"/>
    <dgm:cxn modelId="{02440BBB-5710-44B6-9532-4668481644D2}" type="presOf" srcId="{441B17B7-722F-4EB7-B70C-7C02B01A3336}" destId="{66DC7445-2CFC-491C-B1EB-12519BB72435}" srcOrd="0" destOrd="0" presId="urn:microsoft.com/office/officeart/2018/2/layout/IconCircleList"/>
    <dgm:cxn modelId="{EF787DDC-C4DC-4794-ABC1-A2899F0CD187}" type="presOf" srcId="{EF6C3C90-91B0-47BF-88B4-52558116441E}" destId="{C4C52C08-D024-4F99-B7F9-C39E4880A6AC}" srcOrd="0" destOrd="0" presId="urn:microsoft.com/office/officeart/2018/2/layout/IconCircleList"/>
    <dgm:cxn modelId="{787978EB-B91E-4AE5-BF46-5DC3DC762D44}" type="presOf" srcId="{2D92443D-9427-46D5-851F-752DF3EF2D12}" destId="{FB978045-BC71-4610-A83B-441EC6DBDDE7}" srcOrd="0" destOrd="0" presId="urn:microsoft.com/office/officeart/2018/2/layout/IconCircleList"/>
    <dgm:cxn modelId="{A18DE8F4-4705-475F-AED4-60DDB1F38737}" type="presParOf" srcId="{7327AD36-2708-4FDB-936A-22ABAC7F2642}" destId="{B023B9C2-ADE0-4D92-80CE-123E8B3DD8F4}" srcOrd="0" destOrd="0" presId="urn:microsoft.com/office/officeart/2018/2/layout/IconCircleList"/>
    <dgm:cxn modelId="{F2968421-6931-40F0-95A5-11D81696A209}" type="presParOf" srcId="{B023B9C2-ADE0-4D92-80CE-123E8B3DD8F4}" destId="{4F6C388A-50C0-4196-A14E-3E4E0F7D6712}" srcOrd="0" destOrd="0" presId="urn:microsoft.com/office/officeart/2018/2/layout/IconCircleList"/>
    <dgm:cxn modelId="{5BB23980-2020-4546-9AB8-7D3D4ADFC5A2}" type="presParOf" srcId="{4F6C388A-50C0-4196-A14E-3E4E0F7D6712}" destId="{E3389F5C-0B8A-4625-965D-3490288A3124}" srcOrd="0" destOrd="0" presId="urn:microsoft.com/office/officeart/2018/2/layout/IconCircleList"/>
    <dgm:cxn modelId="{F412C8D7-1CD8-45C0-88DA-80F5E64D64E3}" type="presParOf" srcId="{4F6C388A-50C0-4196-A14E-3E4E0F7D6712}" destId="{27B1D09C-02FF-4A33-B61E-8408E05B26DE}" srcOrd="1" destOrd="0" presId="urn:microsoft.com/office/officeart/2018/2/layout/IconCircleList"/>
    <dgm:cxn modelId="{3DFB4B6D-6573-4228-9F90-A6E4414564D3}" type="presParOf" srcId="{4F6C388A-50C0-4196-A14E-3E4E0F7D6712}" destId="{1F44E6D2-1AFD-4344-9F91-AF3013C2BF49}" srcOrd="2" destOrd="0" presId="urn:microsoft.com/office/officeart/2018/2/layout/IconCircleList"/>
    <dgm:cxn modelId="{9DC41826-DBBD-4E1E-B965-6590E4E4D42C}" type="presParOf" srcId="{4F6C388A-50C0-4196-A14E-3E4E0F7D6712}" destId="{9E5FF369-A6B4-424C-9EC6-8F60F50D38D0}" srcOrd="3" destOrd="0" presId="urn:microsoft.com/office/officeart/2018/2/layout/IconCircleList"/>
    <dgm:cxn modelId="{E0B40EEF-A71E-444B-BFE6-89358B964E3D}" type="presParOf" srcId="{B023B9C2-ADE0-4D92-80CE-123E8B3DD8F4}" destId="{FB978045-BC71-4610-A83B-441EC6DBDDE7}" srcOrd="1" destOrd="0" presId="urn:microsoft.com/office/officeart/2018/2/layout/IconCircleList"/>
    <dgm:cxn modelId="{00145D26-6E71-46B9-85D4-A87CC549249E}" type="presParOf" srcId="{B023B9C2-ADE0-4D92-80CE-123E8B3DD8F4}" destId="{56F0D19A-B186-4D3E-9F07-5D00F39B0A39}" srcOrd="2" destOrd="0" presId="urn:microsoft.com/office/officeart/2018/2/layout/IconCircleList"/>
    <dgm:cxn modelId="{E259D7BC-570C-480E-8B1B-D36F9C6A2065}" type="presParOf" srcId="{56F0D19A-B186-4D3E-9F07-5D00F39B0A39}" destId="{7062A99E-CB48-48EC-92E2-8DF6AC85EC97}" srcOrd="0" destOrd="0" presId="urn:microsoft.com/office/officeart/2018/2/layout/IconCircleList"/>
    <dgm:cxn modelId="{D1A0E566-4E2D-4C8D-A35D-990CAB4E8514}" type="presParOf" srcId="{56F0D19A-B186-4D3E-9F07-5D00F39B0A39}" destId="{15617BF8-5235-44E4-B033-BDBCFC035115}" srcOrd="1" destOrd="0" presId="urn:microsoft.com/office/officeart/2018/2/layout/IconCircleList"/>
    <dgm:cxn modelId="{A393905C-145C-4C7B-AA5D-7972A8918C37}" type="presParOf" srcId="{56F0D19A-B186-4D3E-9F07-5D00F39B0A39}" destId="{48D06629-A893-4EA2-961B-308A9909102E}" srcOrd="2" destOrd="0" presId="urn:microsoft.com/office/officeart/2018/2/layout/IconCircleList"/>
    <dgm:cxn modelId="{08D06871-C2CF-4D51-B549-8B230DD88CED}" type="presParOf" srcId="{56F0D19A-B186-4D3E-9F07-5D00F39B0A39}" destId="{B1BA68F1-2FCC-4596-8658-23CD49A13978}" srcOrd="3" destOrd="0" presId="urn:microsoft.com/office/officeart/2018/2/layout/IconCircleList"/>
    <dgm:cxn modelId="{B63CB183-73D2-4EEC-A42C-5848BA3447E2}" type="presParOf" srcId="{B023B9C2-ADE0-4D92-80CE-123E8B3DD8F4}" destId="{C4C52C08-D024-4F99-B7F9-C39E4880A6AC}" srcOrd="3" destOrd="0" presId="urn:microsoft.com/office/officeart/2018/2/layout/IconCircleList"/>
    <dgm:cxn modelId="{0AB4723A-D0B6-4985-9C9D-008D8072564E}" type="presParOf" srcId="{B023B9C2-ADE0-4D92-80CE-123E8B3DD8F4}" destId="{27A6AAC8-CD96-4B04-B48A-0F4009F4B9B4}" srcOrd="4" destOrd="0" presId="urn:microsoft.com/office/officeart/2018/2/layout/IconCircleList"/>
    <dgm:cxn modelId="{EA7A1740-A167-44FD-8B0C-D34F9B099A39}" type="presParOf" srcId="{27A6AAC8-CD96-4B04-B48A-0F4009F4B9B4}" destId="{7AF647CB-0562-463D-A89B-4EEAE08033AA}" srcOrd="0" destOrd="0" presId="urn:microsoft.com/office/officeart/2018/2/layout/IconCircleList"/>
    <dgm:cxn modelId="{67D0B651-DE24-4081-B075-55817D303773}" type="presParOf" srcId="{27A6AAC8-CD96-4B04-B48A-0F4009F4B9B4}" destId="{669E813B-BC4F-407E-AF4D-21748DC6040E}" srcOrd="1" destOrd="0" presId="urn:microsoft.com/office/officeart/2018/2/layout/IconCircleList"/>
    <dgm:cxn modelId="{2B86EB19-7CA1-4974-BBFB-6D09B42AFC13}" type="presParOf" srcId="{27A6AAC8-CD96-4B04-B48A-0F4009F4B9B4}" destId="{4A38CBFA-41AD-4DD5-860E-F763DCF5E0F8}" srcOrd="2" destOrd="0" presId="urn:microsoft.com/office/officeart/2018/2/layout/IconCircleList"/>
    <dgm:cxn modelId="{247547F6-6690-4F57-A581-D3847697FCDD}" type="presParOf" srcId="{27A6AAC8-CD96-4B04-B48A-0F4009F4B9B4}" destId="{66DC7445-2CFC-491C-B1EB-12519BB7243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FB4EB2-6E95-4C4A-8410-629AA004B447}" type="doc">
      <dgm:prSet loTypeId="urn:microsoft.com/office/officeart/2005/8/layout/pyramid2" loCatId="pyramid" qsTypeId="urn:microsoft.com/office/officeart/2005/8/quickstyle/simple1" qsCatId="simple" csTypeId="urn:microsoft.com/office/officeart/2005/8/colors/accent1_2" csCatId="accent1" phldr="1"/>
      <dgm:spPr/>
    </dgm:pt>
    <dgm:pt modelId="{87E157E8-F5FB-432E-A6FC-270C12EFDD1A}">
      <dgm:prSet phldrT="[Text]" phldr="0"/>
      <dgm:spPr/>
      <dgm:t>
        <a:bodyPr/>
        <a:lstStyle/>
        <a:p>
          <a:pPr rtl="0"/>
          <a:r>
            <a:rPr lang="en-GB" dirty="0">
              <a:latin typeface="Trebuchet MS" panose="020B0603020202020204"/>
            </a:rPr>
            <a:t>Cause of the problem</a:t>
          </a:r>
          <a:endParaRPr lang="en-GB" dirty="0"/>
        </a:p>
      </dgm:t>
    </dgm:pt>
    <dgm:pt modelId="{8A82D3DE-D5E4-442E-8DCB-6B796A75C99A}" type="parTrans" cxnId="{B088EA8C-63BE-496C-BCFE-E91955A43D9A}">
      <dgm:prSet/>
      <dgm:spPr/>
    </dgm:pt>
    <dgm:pt modelId="{D7623481-C1C1-40E9-94D3-162953E56CCD}" type="sibTrans" cxnId="{B088EA8C-63BE-496C-BCFE-E91955A43D9A}">
      <dgm:prSet/>
      <dgm:spPr/>
    </dgm:pt>
    <dgm:pt modelId="{9D98A9CC-AFEA-4363-8D56-90D6D228F4EB}">
      <dgm:prSet phldrT="[Text]" phldr="0"/>
      <dgm:spPr/>
      <dgm:t>
        <a:bodyPr/>
        <a:lstStyle/>
        <a:p>
          <a:pPr rtl="0"/>
          <a:r>
            <a:rPr lang="en-GB" dirty="0">
              <a:latin typeface="Trebuchet MS" panose="020B0603020202020204"/>
            </a:rPr>
            <a:t>Impacts/who is affected?</a:t>
          </a:r>
          <a:endParaRPr lang="en-GB" dirty="0"/>
        </a:p>
      </dgm:t>
    </dgm:pt>
    <dgm:pt modelId="{EF4CD370-6C65-4968-821C-37C1E721A29B}" type="parTrans" cxnId="{1794B1DB-798D-4821-8F97-ACEF2897304F}">
      <dgm:prSet/>
      <dgm:spPr/>
    </dgm:pt>
    <dgm:pt modelId="{D61E376D-E483-4BD5-8551-940BC082B114}" type="sibTrans" cxnId="{1794B1DB-798D-4821-8F97-ACEF2897304F}">
      <dgm:prSet/>
      <dgm:spPr/>
    </dgm:pt>
    <dgm:pt modelId="{6FB9F6C2-2D72-4497-A9CE-7DFF4492FE3D}">
      <dgm:prSet phldrT="[Text]" phldr="0"/>
      <dgm:spPr/>
      <dgm:t>
        <a:bodyPr/>
        <a:lstStyle/>
        <a:p>
          <a:r>
            <a:rPr lang="en-GB" dirty="0">
              <a:latin typeface="Trebuchet MS" panose="020B0603020202020204"/>
            </a:rPr>
            <a:t>Solutions</a:t>
          </a:r>
          <a:endParaRPr lang="en-GB" dirty="0"/>
        </a:p>
      </dgm:t>
    </dgm:pt>
    <dgm:pt modelId="{8F333E0E-1E6B-4F89-8ECF-3AD7BBC62C36}" type="parTrans" cxnId="{55C34C8D-F518-4043-A61F-7534BFDF1AB1}">
      <dgm:prSet/>
      <dgm:spPr/>
    </dgm:pt>
    <dgm:pt modelId="{9D8CC6C4-9740-46B0-9BB4-4E1EE6EC667B}" type="sibTrans" cxnId="{55C34C8D-F518-4043-A61F-7534BFDF1AB1}">
      <dgm:prSet/>
      <dgm:spPr/>
    </dgm:pt>
    <dgm:pt modelId="{15CB3B57-AB17-47DE-9BEA-947DA9799ED5}" type="pres">
      <dgm:prSet presAssocID="{E1FB4EB2-6E95-4C4A-8410-629AA004B447}" presName="compositeShape" presStyleCnt="0">
        <dgm:presLayoutVars>
          <dgm:dir/>
          <dgm:resizeHandles/>
        </dgm:presLayoutVars>
      </dgm:prSet>
      <dgm:spPr/>
    </dgm:pt>
    <dgm:pt modelId="{843BAB0C-1162-4A44-A86A-DA594B6829F7}" type="pres">
      <dgm:prSet presAssocID="{E1FB4EB2-6E95-4C4A-8410-629AA004B447}" presName="pyramid" presStyleLbl="node1" presStyleIdx="0" presStyleCnt="1"/>
      <dgm:spPr/>
    </dgm:pt>
    <dgm:pt modelId="{755363EB-2B94-4532-8AE9-57A54914AFA9}" type="pres">
      <dgm:prSet presAssocID="{E1FB4EB2-6E95-4C4A-8410-629AA004B447}" presName="theList" presStyleCnt="0"/>
      <dgm:spPr/>
    </dgm:pt>
    <dgm:pt modelId="{B7A3F17F-3ED2-49AE-A95E-EE2970EAF707}" type="pres">
      <dgm:prSet presAssocID="{87E157E8-F5FB-432E-A6FC-270C12EFDD1A}" presName="aNode" presStyleLbl="fgAcc1" presStyleIdx="0" presStyleCnt="3">
        <dgm:presLayoutVars>
          <dgm:bulletEnabled val="1"/>
        </dgm:presLayoutVars>
      </dgm:prSet>
      <dgm:spPr/>
    </dgm:pt>
    <dgm:pt modelId="{60A9EC40-E360-4091-B6DF-853E6675A683}" type="pres">
      <dgm:prSet presAssocID="{87E157E8-F5FB-432E-A6FC-270C12EFDD1A}" presName="aSpace" presStyleCnt="0"/>
      <dgm:spPr/>
    </dgm:pt>
    <dgm:pt modelId="{F33AC6CD-582E-4E76-80D8-6E2E49492080}" type="pres">
      <dgm:prSet presAssocID="{9D98A9CC-AFEA-4363-8D56-90D6D228F4EB}" presName="aNode" presStyleLbl="fgAcc1" presStyleIdx="1" presStyleCnt="3">
        <dgm:presLayoutVars>
          <dgm:bulletEnabled val="1"/>
        </dgm:presLayoutVars>
      </dgm:prSet>
      <dgm:spPr/>
    </dgm:pt>
    <dgm:pt modelId="{CC348BCC-6AC7-48AC-8C09-A2E54D1E9D72}" type="pres">
      <dgm:prSet presAssocID="{9D98A9CC-AFEA-4363-8D56-90D6D228F4EB}" presName="aSpace" presStyleCnt="0"/>
      <dgm:spPr/>
    </dgm:pt>
    <dgm:pt modelId="{C29012F8-8ED2-49BF-9D4B-3763E97803DE}" type="pres">
      <dgm:prSet presAssocID="{6FB9F6C2-2D72-4497-A9CE-7DFF4492FE3D}" presName="aNode" presStyleLbl="fgAcc1" presStyleIdx="2" presStyleCnt="3">
        <dgm:presLayoutVars>
          <dgm:bulletEnabled val="1"/>
        </dgm:presLayoutVars>
      </dgm:prSet>
      <dgm:spPr/>
    </dgm:pt>
    <dgm:pt modelId="{A910945D-E050-40A8-AC85-C681F1E2FFC9}" type="pres">
      <dgm:prSet presAssocID="{6FB9F6C2-2D72-4497-A9CE-7DFF4492FE3D}" presName="aSpace" presStyleCnt="0"/>
      <dgm:spPr/>
    </dgm:pt>
  </dgm:ptLst>
  <dgm:cxnLst>
    <dgm:cxn modelId="{48232428-F406-46AC-B3B4-8F9306749C05}" type="presOf" srcId="{6FB9F6C2-2D72-4497-A9CE-7DFF4492FE3D}" destId="{C29012F8-8ED2-49BF-9D4B-3763E97803DE}" srcOrd="0" destOrd="0" presId="urn:microsoft.com/office/officeart/2005/8/layout/pyramid2"/>
    <dgm:cxn modelId="{C3514379-45A8-40AD-AB7B-C1084BB668C9}" type="presOf" srcId="{9D98A9CC-AFEA-4363-8D56-90D6D228F4EB}" destId="{F33AC6CD-582E-4E76-80D8-6E2E49492080}" srcOrd="0" destOrd="0" presId="urn:microsoft.com/office/officeart/2005/8/layout/pyramid2"/>
    <dgm:cxn modelId="{5D045859-1A63-40EB-A37E-BA537394FA55}" type="presOf" srcId="{E1FB4EB2-6E95-4C4A-8410-629AA004B447}" destId="{15CB3B57-AB17-47DE-9BEA-947DA9799ED5}" srcOrd="0" destOrd="0" presId="urn:microsoft.com/office/officeart/2005/8/layout/pyramid2"/>
    <dgm:cxn modelId="{B088EA8C-63BE-496C-BCFE-E91955A43D9A}" srcId="{E1FB4EB2-6E95-4C4A-8410-629AA004B447}" destId="{87E157E8-F5FB-432E-A6FC-270C12EFDD1A}" srcOrd="0" destOrd="0" parTransId="{8A82D3DE-D5E4-442E-8DCB-6B796A75C99A}" sibTransId="{D7623481-C1C1-40E9-94D3-162953E56CCD}"/>
    <dgm:cxn modelId="{55C34C8D-F518-4043-A61F-7534BFDF1AB1}" srcId="{E1FB4EB2-6E95-4C4A-8410-629AA004B447}" destId="{6FB9F6C2-2D72-4497-A9CE-7DFF4492FE3D}" srcOrd="2" destOrd="0" parTransId="{8F333E0E-1E6B-4F89-8ECF-3AD7BBC62C36}" sibTransId="{9D8CC6C4-9740-46B0-9BB4-4E1EE6EC667B}"/>
    <dgm:cxn modelId="{1794B1DB-798D-4821-8F97-ACEF2897304F}" srcId="{E1FB4EB2-6E95-4C4A-8410-629AA004B447}" destId="{9D98A9CC-AFEA-4363-8D56-90D6D228F4EB}" srcOrd="1" destOrd="0" parTransId="{EF4CD370-6C65-4968-821C-37C1E721A29B}" sibTransId="{D61E376D-E483-4BD5-8551-940BC082B114}"/>
    <dgm:cxn modelId="{289B1BFC-D7C8-45C7-9638-43FDB2D7A8E5}" type="presOf" srcId="{87E157E8-F5FB-432E-A6FC-270C12EFDD1A}" destId="{B7A3F17F-3ED2-49AE-A95E-EE2970EAF707}" srcOrd="0" destOrd="0" presId="urn:microsoft.com/office/officeart/2005/8/layout/pyramid2"/>
    <dgm:cxn modelId="{DB9F11AB-8A47-4D71-A208-EA6CD9809D0E}" type="presParOf" srcId="{15CB3B57-AB17-47DE-9BEA-947DA9799ED5}" destId="{843BAB0C-1162-4A44-A86A-DA594B6829F7}" srcOrd="0" destOrd="0" presId="urn:microsoft.com/office/officeart/2005/8/layout/pyramid2"/>
    <dgm:cxn modelId="{A55EB9F0-D3E2-436A-9686-2B899A7307F7}" type="presParOf" srcId="{15CB3B57-AB17-47DE-9BEA-947DA9799ED5}" destId="{755363EB-2B94-4532-8AE9-57A54914AFA9}" srcOrd="1" destOrd="0" presId="urn:microsoft.com/office/officeart/2005/8/layout/pyramid2"/>
    <dgm:cxn modelId="{51BB1575-8D05-482F-BF87-233CE73FD043}" type="presParOf" srcId="{755363EB-2B94-4532-8AE9-57A54914AFA9}" destId="{B7A3F17F-3ED2-49AE-A95E-EE2970EAF707}" srcOrd="0" destOrd="0" presId="urn:microsoft.com/office/officeart/2005/8/layout/pyramid2"/>
    <dgm:cxn modelId="{D9FB3319-DA37-4363-AA1C-C7BDD2A3E659}" type="presParOf" srcId="{755363EB-2B94-4532-8AE9-57A54914AFA9}" destId="{60A9EC40-E360-4091-B6DF-853E6675A683}" srcOrd="1" destOrd="0" presId="urn:microsoft.com/office/officeart/2005/8/layout/pyramid2"/>
    <dgm:cxn modelId="{6228A354-A531-43DA-B72F-9549E1D6DC4A}" type="presParOf" srcId="{755363EB-2B94-4532-8AE9-57A54914AFA9}" destId="{F33AC6CD-582E-4E76-80D8-6E2E49492080}" srcOrd="2" destOrd="0" presId="urn:microsoft.com/office/officeart/2005/8/layout/pyramid2"/>
    <dgm:cxn modelId="{CB3EAD20-8ADE-4D1B-BA0F-DBAE50326098}" type="presParOf" srcId="{755363EB-2B94-4532-8AE9-57A54914AFA9}" destId="{CC348BCC-6AC7-48AC-8C09-A2E54D1E9D72}" srcOrd="3" destOrd="0" presId="urn:microsoft.com/office/officeart/2005/8/layout/pyramid2"/>
    <dgm:cxn modelId="{85173BA7-41F3-4127-B0CE-B9BCD1A71F8F}" type="presParOf" srcId="{755363EB-2B94-4532-8AE9-57A54914AFA9}" destId="{C29012F8-8ED2-49BF-9D4B-3763E97803DE}" srcOrd="4" destOrd="0" presId="urn:microsoft.com/office/officeart/2005/8/layout/pyramid2"/>
    <dgm:cxn modelId="{3F697EDF-2459-419B-BFA6-B798AF1F5D4D}" type="presParOf" srcId="{755363EB-2B94-4532-8AE9-57A54914AFA9}" destId="{A910945D-E050-40A8-AC85-C681F1E2FFC9}"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389F5C-0B8A-4625-965D-3490288A3124}">
      <dsp:nvSpPr>
        <dsp:cNvPr id="0" name=""/>
        <dsp:cNvSpPr/>
      </dsp:nvSpPr>
      <dsp:spPr>
        <a:xfrm>
          <a:off x="1270917" y="2135627"/>
          <a:ext cx="1169060" cy="11690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B1D09C-02FF-4A33-B61E-8408E05B26DE}">
      <dsp:nvSpPr>
        <dsp:cNvPr id="0" name=""/>
        <dsp:cNvSpPr/>
      </dsp:nvSpPr>
      <dsp:spPr>
        <a:xfrm>
          <a:off x="1516419" y="2381130"/>
          <a:ext cx="678055" cy="678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5FF369-A6B4-424C-9EC6-8F60F50D38D0}">
      <dsp:nvSpPr>
        <dsp:cNvPr id="0" name=""/>
        <dsp:cNvSpPr/>
      </dsp:nvSpPr>
      <dsp:spPr>
        <a:xfrm>
          <a:off x="2690490" y="2135627"/>
          <a:ext cx="2755642" cy="116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Arial"/>
              <a:cs typeface="Arial"/>
            </a:rPr>
            <a:t>Involve staffing agencies- Recruit globally</a:t>
          </a:r>
        </a:p>
      </dsp:txBody>
      <dsp:txXfrm>
        <a:off x="2690490" y="2135627"/>
        <a:ext cx="2755642" cy="1169060"/>
      </dsp:txXfrm>
    </dsp:sp>
    <dsp:sp modelId="{7062A99E-CB48-48EC-92E2-8DF6AC85EC97}">
      <dsp:nvSpPr>
        <dsp:cNvPr id="0" name=""/>
        <dsp:cNvSpPr/>
      </dsp:nvSpPr>
      <dsp:spPr>
        <a:xfrm>
          <a:off x="5926282" y="2135627"/>
          <a:ext cx="1169060" cy="11690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17BF8-5235-44E4-B033-BDBCFC035115}">
      <dsp:nvSpPr>
        <dsp:cNvPr id="0" name=""/>
        <dsp:cNvSpPr/>
      </dsp:nvSpPr>
      <dsp:spPr>
        <a:xfrm>
          <a:off x="6171785" y="2381130"/>
          <a:ext cx="678055" cy="678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BA68F1-2FCC-4596-8658-23CD49A13978}">
      <dsp:nvSpPr>
        <dsp:cNvPr id="0" name=""/>
        <dsp:cNvSpPr/>
      </dsp:nvSpPr>
      <dsp:spPr>
        <a:xfrm>
          <a:off x="7345856" y="2135627"/>
          <a:ext cx="2755642" cy="116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GB" sz="1700" b="1" kern="1200" dirty="0">
              <a:latin typeface="Arial"/>
              <a:cs typeface="Arial"/>
            </a:rPr>
            <a:t>Include technology where necessary </a:t>
          </a:r>
          <a:endParaRPr lang="en-US" sz="1700" b="1" kern="1200" dirty="0">
            <a:latin typeface="Arial"/>
            <a:cs typeface="Arial"/>
          </a:endParaRPr>
        </a:p>
      </dsp:txBody>
      <dsp:txXfrm>
        <a:off x="7345856" y="2135627"/>
        <a:ext cx="2755642" cy="1169060"/>
      </dsp:txXfrm>
    </dsp:sp>
    <dsp:sp modelId="{7AF647CB-0562-463D-A89B-4EEAE08033AA}">
      <dsp:nvSpPr>
        <dsp:cNvPr id="0" name=""/>
        <dsp:cNvSpPr/>
      </dsp:nvSpPr>
      <dsp:spPr>
        <a:xfrm>
          <a:off x="1270917" y="3786917"/>
          <a:ext cx="1169060" cy="11690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E813B-BC4F-407E-AF4D-21748DC6040E}">
      <dsp:nvSpPr>
        <dsp:cNvPr id="0" name=""/>
        <dsp:cNvSpPr/>
      </dsp:nvSpPr>
      <dsp:spPr>
        <a:xfrm>
          <a:off x="1516419" y="4032419"/>
          <a:ext cx="678055" cy="678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DC7445-2CFC-491C-B1EB-12519BB72435}">
      <dsp:nvSpPr>
        <dsp:cNvPr id="0" name=""/>
        <dsp:cNvSpPr/>
      </dsp:nvSpPr>
      <dsp:spPr>
        <a:xfrm>
          <a:off x="2690490" y="3786917"/>
          <a:ext cx="2755642" cy="1169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latin typeface="Arial"/>
              <a:cs typeface="Arial"/>
            </a:rPr>
            <a:t>Allow opportunities to train while working - e.g., Apprenticeship programs</a:t>
          </a:r>
        </a:p>
      </dsp:txBody>
      <dsp:txXfrm>
        <a:off x="2690490" y="3786917"/>
        <a:ext cx="2755642" cy="1169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3BAB0C-1162-4A44-A86A-DA594B6829F7}">
      <dsp:nvSpPr>
        <dsp:cNvPr id="0" name=""/>
        <dsp:cNvSpPr/>
      </dsp:nvSpPr>
      <dsp:spPr>
        <a:xfrm>
          <a:off x="0" y="0"/>
          <a:ext cx="4114106" cy="4499211"/>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A3F17F-3ED2-49AE-A95E-EE2970EAF707}">
      <dsp:nvSpPr>
        <dsp:cNvPr id="0" name=""/>
        <dsp:cNvSpPr/>
      </dsp:nvSpPr>
      <dsp:spPr>
        <a:xfrm>
          <a:off x="2057053" y="452337"/>
          <a:ext cx="2674169" cy="10650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Trebuchet MS" panose="020B0603020202020204"/>
            </a:rPr>
            <a:t>Cause of the problem</a:t>
          </a:r>
          <a:endParaRPr lang="en-GB" sz="2800" kern="1200" dirty="0"/>
        </a:p>
      </dsp:txBody>
      <dsp:txXfrm>
        <a:off x="2109044" y="504328"/>
        <a:ext cx="2570187" cy="961065"/>
      </dsp:txXfrm>
    </dsp:sp>
    <dsp:sp modelId="{F33AC6CD-582E-4E76-80D8-6E2E49492080}">
      <dsp:nvSpPr>
        <dsp:cNvPr id="0" name=""/>
        <dsp:cNvSpPr/>
      </dsp:nvSpPr>
      <dsp:spPr>
        <a:xfrm>
          <a:off x="2057053" y="1650516"/>
          <a:ext cx="2674169" cy="10650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latin typeface="Trebuchet MS" panose="020B0603020202020204"/>
            </a:rPr>
            <a:t>Impacts/who is affected?</a:t>
          </a:r>
          <a:endParaRPr lang="en-GB" sz="2800" kern="1200" dirty="0"/>
        </a:p>
      </dsp:txBody>
      <dsp:txXfrm>
        <a:off x="2109044" y="1702507"/>
        <a:ext cx="2570187" cy="961065"/>
      </dsp:txXfrm>
    </dsp:sp>
    <dsp:sp modelId="{C29012F8-8ED2-49BF-9D4B-3763E97803DE}">
      <dsp:nvSpPr>
        <dsp:cNvPr id="0" name=""/>
        <dsp:cNvSpPr/>
      </dsp:nvSpPr>
      <dsp:spPr>
        <a:xfrm>
          <a:off x="2057053" y="2848694"/>
          <a:ext cx="2674169" cy="1065047"/>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rebuchet MS" panose="020B0603020202020204"/>
            </a:rPr>
            <a:t>Solutions</a:t>
          </a:r>
          <a:endParaRPr lang="en-GB" sz="2800" kern="1200" dirty="0"/>
        </a:p>
      </dsp:txBody>
      <dsp:txXfrm>
        <a:off x="2109044" y="2900685"/>
        <a:ext cx="2570187" cy="96106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385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798920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7324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308403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8970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48806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2990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132651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7/14/2022</a:t>
            </a:fld>
            <a:endParaRPr lang="en-US" dirty="0"/>
          </a:p>
        </p:txBody>
      </p:sp>
    </p:spTree>
    <p:extLst>
      <p:ext uri="{BB962C8B-B14F-4D97-AF65-F5344CB8AC3E}">
        <p14:creationId xmlns:p14="http://schemas.microsoft.com/office/powerpoint/2010/main" val="2764157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2456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7226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06746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04131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740142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405332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9360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4821629"/>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 id="2147483988" r:id="rId13"/>
    <p:sldLayoutId id="2147483989" r:id="rId14"/>
    <p:sldLayoutId id="2147483990" r:id="rId15"/>
    <p:sldLayoutId id="214748399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69F9-4169-8492-A457-E7C69B156DCE}"/>
              </a:ext>
            </a:extLst>
          </p:cNvPr>
          <p:cNvSpPr>
            <a:spLocks noGrp="1"/>
          </p:cNvSpPr>
          <p:nvPr>
            <p:ph type="ctrTitle"/>
          </p:nvPr>
        </p:nvSpPr>
        <p:spPr>
          <a:xfrm>
            <a:off x="1136946" y="725991"/>
            <a:ext cx="6544620" cy="4698768"/>
          </a:xfrm>
        </p:spPr>
        <p:txBody>
          <a:bodyPr anchor="ctr">
            <a:normAutofit fontScale="90000"/>
          </a:bodyPr>
          <a:lstStyle/>
          <a:p>
            <a:pPr algn="l"/>
            <a:r>
              <a:rPr lang="en-GB" sz="2400" dirty="0">
                <a:solidFill>
                  <a:schemeClr val="tx1"/>
                </a:solidFill>
                <a:latin typeface="Times New Roman"/>
                <a:ea typeface="+mj-lt"/>
                <a:cs typeface="+mj-lt"/>
              </a:rPr>
              <a:t>Student name: Reema Parveen</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Student ID Number: 2117189</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Module Name: Problem Solving and Decision Making</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Module Code: BMSW4004_BIRM  </a:t>
            </a:r>
            <a:br>
              <a:rPr lang="en-GB" sz="2400" dirty="0">
                <a:solidFill>
                  <a:schemeClr val="tx1"/>
                </a:solidFill>
                <a:latin typeface="Times New Roman"/>
                <a:ea typeface="+mj-lt"/>
                <a:cs typeface="+mj-lt"/>
              </a:rPr>
            </a:br>
            <a:br>
              <a:rPr lang="en-GB" sz="2400" dirty="0">
                <a:latin typeface="Times New Roman"/>
                <a:ea typeface="+mj-lt"/>
                <a:cs typeface="+mj-lt"/>
              </a:rPr>
            </a:br>
            <a:r>
              <a:rPr lang="en-GB" sz="2400" dirty="0">
                <a:solidFill>
                  <a:schemeClr val="tx1"/>
                </a:solidFill>
                <a:latin typeface="Times New Roman"/>
                <a:ea typeface="+mj-lt"/>
                <a:cs typeface="+mj-lt"/>
              </a:rPr>
              <a:t>Assignment title: Addressing the problem of staff shortages in Proper Care, UK</a:t>
            </a:r>
            <a:br>
              <a:rPr lang="en-GB" sz="2400" dirty="0">
                <a:latin typeface="Times New Roman"/>
                <a:ea typeface="+mj-lt"/>
                <a:cs typeface="+mj-lt"/>
              </a:rPr>
            </a:br>
            <a:endParaRPr lang="en-GB" sz="2400" dirty="0">
              <a:solidFill>
                <a:schemeClr val="tx1"/>
              </a:solidFill>
              <a:latin typeface="Times New Roman"/>
              <a:ea typeface="+mj-lt"/>
              <a:cs typeface="+mj-lt"/>
            </a:endParaRPr>
          </a:p>
          <a:p>
            <a:pPr algn="l"/>
            <a:r>
              <a:rPr lang="en-GB" sz="2400" dirty="0">
                <a:solidFill>
                  <a:schemeClr val="tx1"/>
                </a:solidFill>
                <a:latin typeface="Times New Roman"/>
                <a:ea typeface="+mj-lt"/>
                <a:cs typeface="+mj-lt"/>
              </a:rPr>
              <a:t>Lecturer Name: </a:t>
            </a:r>
            <a:r>
              <a:rPr lang="en-GB" sz="2400" dirty="0" err="1">
                <a:solidFill>
                  <a:schemeClr val="tx1"/>
                </a:solidFill>
                <a:latin typeface="Times New Roman"/>
                <a:ea typeface="+mj-lt"/>
                <a:cs typeface="+mj-lt"/>
              </a:rPr>
              <a:t>Zahara</a:t>
            </a:r>
            <a:r>
              <a:rPr lang="en-GB" sz="2400" dirty="0">
                <a:solidFill>
                  <a:schemeClr val="tx1"/>
                </a:solidFill>
                <a:latin typeface="Times New Roman"/>
                <a:ea typeface="+mj-lt"/>
                <a:cs typeface="+mj-lt"/>
              </a:rPr>
              <a:t> </a:t>
            </a:r>
            <a:r>
              <a:rPr lang="en-GB" sz="2400" dirty="0" err="1">
                <a:solidFill>
                  <a:schemeClr val="tx1"/>
                </a:solidFill>
                <a:latin typeface="Times New Roman"/>
                <a:ea typeface="+mj-lt"/>
                <a:cs typeface="+mj-lt"/>
              </a:rPr>
              <a:t>Mohammadnazari</a:t>
            </a:r>
            <a:r>
              <a:rPr lang="en-GB" sz="2400" dirty="0">
                <a:solidFill>
                  <a:schemeClr val="tx1"/>
                </a:solidFill>
                <a:latin typeface="Times New Roman"/>
                <a:ea typeface="+mj-lt"/>
                <a:cs typeface="+mj-lt"/>
              </a:rPr>
              <a:t> </a:t>
            </a:r>
            <a:br>
              <a:rPr lang="en-US" sz="2000" dirty="0">
                <a:latin typeface="Times New Roman"/>
              </a:rPr>
            </a:br>
            <a:endParaRPr lang="en-GB" sz="2000">
              <a:solidFill>
                <a:schemeClr val="tx1"/>
              </a:solidFill>
              <a:ea typeface="+mj-lt"/>
              <a:cs typeface="+mj-lt"/>
            </a:endParaRPr>
          </a:p>
          <a:p>
            <a:pPr algn="r"/>
            <a:endParaRPr lang="en-GB" sz="2700" dirty="0">
              <a:solidFill>
                <a:schemeClr val="tx1"/>
              </a:solidFill>
            </a:endParaRPr>
          </a:p>
        </p:txBody>
      </p:sp>
      <p:pic>
        <p:nvPicPr>
          <p:cNvPr id="3" name="Picture 3" descr="A picture containing text, vector graphics&#10;&#10;Description automatically generated">
            <a:extLst>
              <a:ext uri="{FF2B5EF4-FFF2-40B4-BE49-F238E27FC236}">
                <a16:creationId xmlns:a16="http://schemas.microsoft.com/office/drawing/2014/main" id="{5D361C69-CBA1-B160-2526-36A13CC05BCB}"/>
              </a:ext>
            </a:extLst>
          </p:cNvPr>
          <p:cNvPicPr>
            <a:picLocks noChangeAspect="1"/>
          </p:cNvPicPr>
          <p:nvPr/>
        </p:nvPicPr>
        <p:blipFill>
          <a:blip r:embed="rId2"/>
          <a:stretch>
            <a:fillRect/>
          </a:stretch>
        </p:blipFill>
        <p:spPr>
          <a:xfrm>
            <a:off x="6542116" y="4289371"/>
            <a:ext cx="2743200" cy="2493818"/>
          </a:xfrm>
          <a:prstGeom prst="rect">
            <a:avLst/>
          </a:prstGeom>
        </p:spPr>
      </p:pic>
    </p:spTree>
    <p:extLst>
      <p:ext uri="{BB962C8B-B14F-4D97-AF65-F5344CB8AC3E}">
        <p14:creationId xmlns:p14="http://schemas.microsoft.com/office/powerpoint/2010/main" val="22634213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52D328C-CE00-148A-49AA-6F483FA9104C}"/>
              </a:ext>
            </a:extLst>
          </p:cNvPr>
          <p:cNvSpPr txBox="1"/>
          <p:nvPr/>
        </p:nvSpPr>
        <p:spPr>
          <a:xfrm>
            <a:off x="657264" y="1179151"/>
            <a:ext cx="3687332" cy="44638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4000" dirty="0">
                <a:solidFill>
                  <a:schemeClr val="accent1"/>
                </a:solidFill>
                <a:latin typeface="Algerian"/>
                <a:ea typeface="+mj-ea"/>
                <a:cs typeface="+mj-cs"/>
              </a:rPr>
              <a:t>Content</a:t>
            </a:r>
          </a:p>
        </p:txBody>
      </p:sp>
      <p:sp>
        <p:nvSpPr>
          <p:cNvPr id="11" name="Isosceles Triangle 10">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9541874-AC59-B2BC-2152-9AD736D8B6D9}"/>
              </a:ext>
            </a:extLst>
          </p:cNvPr>
          <p:cNvSpPr txBox="1"/>
          <p:nvPr/>
        </p:nvSpPr>
        <p:spPr>
          <a:xfrm>
            <a:off x="4978918" y="1109145"/>
            <a:ext cx="6812730" cy="522075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Introduction</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Scope of staff shortages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Staff shortages impact and who is affected?</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Pestle analysis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Breakdown of Pestle analysis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Fishbone</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Fishbone diagram</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ea typeface="+mn-lt"/>
                <a:cs typeface="+mn-lt"/>
              </a:rPr>
              <a:t>Solution for staff shortages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PMI Analysis</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Discussion </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Conclusion </a:t>
            </a:r>
          </a:p>
          <a:p>
            <a:pPr marL="285750" indent="-285750" defTabSz="457200">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a:cs typeface="Arial"/>
              </a:rPr>
              <a:t>References </a:t>
            </a:r>
          </a:p>
          <a:p>
            <a:pPr marL="285750" indent="-285750"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defTabSz="457200">
              <a:lnSpc>
                <a:spcPct val="90000"/>
              </a:lnSpc>
              <a:spcBef>
                <a:spcPts val="1000"/>
              </a:spcBef>
              <a:buClr>
                <a:schemeClr val="accent1"/>
              </a:buClr>
              <a:buSzPct val="80000"/>
              <a:buFont typeface="Wingdings 3" charset="2"/>
              <a:buChar char=""/>
            </a:pPr>
            <a:endParaRPr lang="en-US">
              <a:solidFill>
                <a:schemeClr val="tx1">
                  <a:lumMod val="75000"/>
                  <a:lumOff val="25000"/>
                </a:schemeClr>
              </a:solidFill>
            </a:endParaRPr>
          </a:p>
        </p:txBody>
      </p:sp>
      <p:sp>
        <p:nvSpPr>
          <p:cNvPr id="15" name="Isosceles Triangle 1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72814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5CA3D-EC6A-1B68-C952-7D27789D6B1F}"/>
              </a:ext>
            </a:extLst>
          </p:cNvPr>
          <p:cNvSpPr>
            <a:spLocks noGrp="1"/>
          </p:cNvSpPr>
          <p:nvPr>
            <p:ph type="title"/>
          </p:nvPr>
        </p:nvSpPr>
        <p:spPr>
          <a:xfrm>
            <a:off x="1330520" y="247084"/>
            <a:ext cx="8596668" cy="1320800"/>
          </a:xfrm>
        </p:spPr>
        <p:txBody>
          <a:bodyPr>
            <a:normAutofit/>
          </a:bodyPr>
          <a:lstStyle/>
          <a:p>
            <a:pPr algn="ctr"/>
            <a:r>
              <a:rPr lang="en-GB" sz="4000" dirty="0">
                <a:latin typeface="Algerian"/>
              </a:rPr>
              <a:t>INTRODUCTION</a:t>
            </a:r>
          </a:p>
        </p:txBody>
      </p:sp>
      <p:sp>
        <p:nvSpPr>
          <p:cNvPr id="3" name="Content Placeholder 2">
            <a:extLst>
              <a:ext uri="{FF2B5EF4-FFF2-40B4-BE49-F238E27FC236}">
                <a16:creationId xmlns:a16="http://schemas.microsoft.com/office/drawing/2014/main" id="{BCCBA498-FFCC-744A-E8A3-1452EEDBD59B}"/>
              </a:ext>
            </a:extLst>
          </p:cNvPr>
          <p:cNvSpPr>
            <a:spLocks noGrp="1"/>
          </p:cNvSpPr>
          <p:nvPr>
            <p:ph idx="1"/>
          </p:nvPr>
        </p:nvSpPr>
        <p:spPr>
          <a:xfrm>
            <a:off x="516149" y="1390640"/>
            <a:ext cx="10592893" cy="5242890"/>
          </a:xfrm>
        </p:spPr>
        <p:txBody>
          <a:bodyPr vert="horz" lIns="91440" tIns="45720" rIns="91440" bIns="45720" rtlCol="0" anchor="t">
            <a:normAutofit/>
          </a:bodyPr>
          <a:lstStyle/>
          <a:p>
            <a:pPr marL="0" indent="0" algn="just">
              <a:buNone/>
            </a:pPr>
            <a:r>
              <a:rPr lang="en-GB" sz="2000" dirty="0">
                <a:latin typeface="Arial"/>
                <a:cs typeface="Arial"/>
              </a:rPr>
              <a:t>Currently within the UK, in the health and social care sectors such as, general practices, the adult social care sector, and many different specialities, there are many underlying issues that are causing problems such as:</a:t>
            </a:r>
            <a:endParaRPr lang="en-US" dirty="0">
              <a:latin typeface="Trebuchet MS" panose="020B0603020202020204"/>
              <a:cs typeface="Arial"/>
            </a:endParaRPr>
          </a:p>
          <a:p>
            <a:pPr algn="just"/>
            <a:r>
              <a:rPr lang="en-GB" sz="2000" dirty="0">
                <a:latin typeface="Arial"/>
                <a:cs typeface="Arial"/>
              </a:rPr>
              <a:t>Serious staffing issues</a:t>
            </a:r>
            <a:endParaRPr lang="en-US">
              <a:latin typeface="Trebuchet MS" panose="020B0603020202020204"/>
              <a:cs typeface="Arial"/>
            </a:endParaRPr>
          </a:p>
          <a:p>
            <a:pPr algn="just"/>
            <a:r>
              <a:rPr lang="en-GB" sz="2000" dirty="0">
                <a:latin typeface="Arial"/>
                <a:cs typeface="Arial"/>
              </a:rPr>
              <a:t>Workplaces being put under pressure </a:t>
            </a:r>
            <a:endParaRPr lang="en-US">
              <a:latin typeface="Trebuchet MS" panose="020B0603020202020204"/>
              <a:cs typeface="Arial"/>
            </a:endParaRPr>
          </a:p>
          <a:p>
            <a:pPr algn="just"/>
            <a:r>
              <a:rPr lang="en-GB" sz="2000" dirty="0">
                <a:latin typeface="Arial"/>
                <a:cs typeface="Arial"/>
              </a:rPr>
              <a:t>Many care organisations facing the same issues as the NHS.</a:t>
            </a:r>
            <a:endParaRPr lang="en-US">
              <a:latin typeface="Trebuchet MS" panose="020B0603020202020204"/>
              <a:cs typeface="Arial"/>
            </a:endParaRPr>
          </a:p>
          <a:p>
            <a:pPr algn="just"/>
            <a:r>
              <a:rPr lang="en-GB" sz="2000" dirty="0">
                <a:latin typeface="Arial"/>
                <a:cs typeface="Arial"/>
              </a:rPr>
              <a:t>Vacancies rising </a:t>
            </a:r>
            <a:endParaRPr lang="en-US">
              <a:latin typeface="Trebuchet MS" panose="020B0603020202020204"/>
              <a:cs typeface="Arial"/>
            </a:endParaRPr>
          </a:p>
          <a:p>
            <a:pPr algn="just">
              <a:buClr>
                <a:srgbClr val="EB3D9F"/>
              </a:buClr>
            </a:pPr>
            <a:endParaRPr lang="en-GB" sz="2000" dirty="0">
              <a:latin typeface="Arial"/>
              <a:cs typeface="Arial"/>
            </a:endParaRPr>
          </a:p>
          <a:p>
            <a:pPr marL="0" indent="0" algn="just">
              <a:buNone/>
            </a:pPr>
            <a:r>
              <a:rPr lang="en-GB" sz="2000" dirty="0">
                <a:latin typeface="Arial"/>
                <a:cs typeface="Arial"/>
              </a:rPr>
              <a:t>Th</a:t>
            </a:r>
          </a:p>
          <a:p>
            <a:pPr marL="0" indent="0" algn="just">
              <a:buNone/>
            </a:pPr>
            <a:endParaRPr lang="en-GB" sz="2000" dirty="0">
              <a:latin typeface="Arial"/>
              <a:cs typeface="Arial"/>
            </a:endParaRPr>
          </a:p>
        </p:txBody>
      </p:sp>
      <p:sp>
        <p:nvSpPr>
          <p:cNvPr id="4" name="Rectangle: Rounded Corners 3">
            <a:extLst>
              <a:ext uri="{FF2B5EF4-FFF2-40B4-BE49-F238E27FC236}">
                <a16:creationId xmlns:a16="http://schemas.microsoft.com/office/drawing/2014/main" id="{7DCC2FB6-0858-B0D6-EC24-F7D34845B05E}"/>
              </a:ext>
            </a:extLst>
          </p:cNvPr>
          <p:cNvSpPr/>
          <p:nvPr/>
        </p:nvSpPr>
        <p:spPr>
          <a:xfrm>
            <a:off x="616039" y="4710447"/>
            <a:ext cx="10292365" cy="16957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Main Focus: The causes and problems of staff shortages in Proper care, a UK adult care provider and within the NHS. It will include methodology such as, PESTLE and Fishbone to outline the underlying problems and PMI analysis will be used to examine the solutions that will be concluded.</a:t>
            </a:r>
          </a:p>
        </p:txBody>
      </p:sp>
    </p:spTree>
    <p:extLst>
      <p:ext uri="{BB962C8B-B14F-4D97-AF65-F5344CB8AC3E}">
        <p14:creationId xmlns:p14="http://schemas.microsoft.com/office/powerpoint/2010/main" val="1913499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25636-724A-68D4-7428-C3C9624B9309}"/>
              </a:ext>
            </a:extLst>
          </p:cNvPr>
          <p:cNvSpPr>
            <a:spLocks noGrp="1"/>
          </p:cNvSpPr>
          <p:nvPr>
            <p:ph type="title"/>
          </p:nvPr>
        </p:nvSpPr>
        <p:spPr>
          <a:xfrm>
            <a:off x="1286706" y="298361"/>
            <a:ext cx="3737268" cy="1320800"/>
          </a:xfrm>
        </p:spPr>
        <p:txBody>
          <a:bodyPr>
            <a:noAutofit/>
          </a:bodyPr>
          <a:lstStyle/>
          <a:p>
            <a:pPr algn="ctr"/>
            <a:r>
              <a:rPr lang="en-GB" dirty="0">
                <a:latin typeface="Algerian"/>
              </a:rPr>
              <a:t>Scope of STAFF SHORTAGES</a:t>
            </a:r>
          </a:p>
        </p:txBody>
      </p:sp>
      <p:sp>
        <p:nvSpPr>
          <p:cNvPr id="3" name="Content Placeholder 2">
            <a:extLst>
              <a:ext uri="{FF2B5EF4-FFF2-40B4-BE49-F238E27FC236}">
                <a16:creationId xmlns:a16="http://schemas.microsoft.com/office/drawing/2014/main" id="{535B9FEE-15D7-96AB-1331-8E681294ABF2}"/>
              </a:ext>
            </a:extLst>
          </p:cNvPr>
          <p:cNvSpPr>
            <a:spLocks noGrp="1"/>
          </p:cNvSpPr>
          <p:nvPr>
            <p:ph idx="1"/>
          </p:nvPr>
        </p:nvSpPr>
        <p:spPr>
          <a:xfrm>
            <a:off x="6263110" y="4391051"/>
            <a:ext cx="4300551" cy="2335308"/>
          </a:xfrm>
        </p:spPr>
        <p:txBody>
          <a:bodyPr vert="horz" lIns="91440" tIns="45720" rIns="91440" bIns="45720" rtlCol="0" anchor="t">
            <a:normAutofit/>
          </a:bodyPr>
          <a:lstStyle/>
          <a:p>
            <a:r>
              <a:rPr lang="en-GB" sz="2000" dirty="0">
                <a:latin typeface="Arial"/>
                <a:cs typeface="Arial"/>
              </a:rPr>
              <a:t>Staff shortages affects workforces globally</a:t>
            </a:r>
          </a:p>
          <a:p>
            <a:r>
              <a:rPr lang="en-GB" sz="2000" dirty="0">
                <a:latin typeface="Arial"/>
                <a:cs typeface="Arial"/>
              </a:rPr>
              <a:t>Care homes</a:t>
            </a:r>
          </a:p>
          <a:p>
            <a:r>
              <a:rPr lang="en-GB" sz="2000" dirty="0">
                <a:latin typeface="Arial"/>
                <a:cs typeface="Arial"/>
              </a:rPr>
              <a:t>Healthcare settings</a:t>
            </a:r>
          </a:p>
          <a:p>
            <a:endParaRPr lang="en-GB" dirty="0"/>
          </a:p>
          <a:p>
            <a:pPr marL="0" indent="0">
              <a:buNone/>
            </a:pPr>
            <a:endParaRPr lang="en-GB" dirty="0"/>
          </a:p>
          <a:p>
            <a:endParaRPr lang="en-GB" dirty="0"/>
          </a:p>
          <a:p>
            <a:endParaRPr lang="en-GB" dirty="0"/>
          </a:p>
          <a:p>
            <a:endParaRPr lang="en-GB" dirty="0"/>
          </a:p>
          <a:p>
            <a:endParaRPr lang="en-GB" dirty="0"/>
          </a:p>
          <a:p>
            <a:endParaRPr lang="en-GB" dirty="0"/>
          </a:p>
          <a:p>
            <a:pPr marL="0" indent="0">
              <a:buNone/>
            </a:pPr>
            <a:endParaRPr lang="en-GB" dirty="0"/>
          </a:p>
          <a:p>
            <a:endParaRPr lang="en-GB" dirty="0"/>
          </a:p>
        </p:txBody>
      </p:sp>
      <p:pic>
        <p:nvPicPr>
          <p:cNvPr id="5" name="Picture 4" descr="Magnifying glass and question mark">
            <a:extLst>
              <a:ext uri="{FF2B5EF4-FFF2-40B4-BE49-F238E27FC236}">
                <a16:creationId xmlns:a16="http://schemas.microsoft.com/office/drawing/2014/main" id="{B0DDD385-13FA-FBDD-9FE5-2287F7999701}"/>
              </a:ext>
            </a:extLst>
          </p:cNvPr>
          <p:cNvPicPr>
            <a:picLocks noChangeAspect="1"/>
          </p:cNvPicPr>
          <p:nvPr/>
        </p:nvPicPr>
        <p:blipFill rotWithShape="1">
          <a:blip r:embed="rId2"/>
          <a:srcRect l="32735" t="9163" r="28924" b="398"/>
          <a:stretch/>
        </p:blipFill>
        <p:spPr>
          <a:xfrm>
            <a:off x="2308155" y="1620588"/>
            <a:ext cx="1695336" cy="2245710"/>
          </a:xfrm>
          <a:prstGeom prst="rect">
            <a:avLst/>
          </a:prstGeom>
          <a:ln>
            <a:noFill/>
          </a:ln>
          <a:effectLst>
            <a:outerShdw blurRad="292100" dist="139700" dir="2700000" algn="tl" rotWithShape="0">
              <a:srgbClr val="333333">
                <a:alpha val="65000"/>
              </a:srgbClr>
            </a:outerShdw>
          </a:effectLst>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Rectangle: Rounded Corners 3">
            <a:extLst>
              <a:ext uri="{FF2B5EF4-FFF2-40B4-BE49-F238E27FC236}">
                <a16:creationId xmlns:a16="http://schemas.microsoft.com/office/drawing/2014/main" id="{2E7FAFAC-21D6-B397-0060-61693F76AFD2}"/>
              </a:ext>
            </a:extLst>
          </p:cNvPr>
          <p:cNvSpPr/>
          <p:nvPr/>
        </p:nvSpPr>
        <p:spPr>
          <a:xfrm>
            <a:off x="703655" y="4148861"/>
            <a:ext cx="4846609" cy="25745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ea typeface="+mn-lt"/>
                <a:cs typeface="+mn-lt"/>
              </a:rPr>
              <a:t>According to the Census and Statistics departments (2017), </a:t>
            </a:r>
            <a:r>
              <a:rPr lang="en-GB" sz="2000" dirty="0">
                <a:latin typeface="Arial"/>
                <a:cs typeface="Arial"/>
              </a:rPr>
              <a:t>The working population in Hong Kong is decreasing and is anticipated to reach 3.13 million in 2066 from 3.51 million in 2031 and starting from 3.62 million in 2016 (Leung et al., 2020).</a:t>
            </a:r>
            <a:endParaRPr lang="en-US" sz="2000" dirty="0">
              <a:latin typeface="Arial"/>
              <a:cs typeface="Arial"/>
            </a:endParaRPr>
          </a:p>
        </p:txBody>
      </p:sp>
      <p:sp>
        <p:nvSpPr>
          <p:cNvPr id="6" name="Rectangle: Rounded Corners 5">
            <a:extLst>
              <a:ext uri="{FF2B5EF4-FFF2-40B4-BE49-F238E27FC236}">
                <a16:creationId xmlns:a16="http://schemas.microsoft.com/office/drawing/2014/main" id="{A6D81437-404C-E4B9-7F3B-A99E9866ED4A}"/>
              </a:ext>
            </a:extLst>
          </p:cNvPr>
          <p:cNvSpPr/>
          <p:nvPr/>
        </p:nvSpPr>
        <p:spPr>
          <a:xfrm>
            <a:off x="5556294" y="302787"/>
            <a:ext cx="4571998" cy="32626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The healthcare labour market is currently impacted by a number of factors, some of which are ageing staff, poor planning of competent training and professional pathways, deteriorating working conditions, and changes in patient qualities (Winter et al., 2020).</a:t>
            </a:r>
            <a:endParaRPr lang="en-US" sz="2000" dirty="0">
              <a:latin typeface="Arial"/>
              <a:cs typeface="Arial"/>
            </a:endParaRPr>
          </a:p>
        </p:txBody>
      </p:sp>
    </p:spTree>
    <p:extLst>
      <p:ext uri="{BB962C8B-B14F-4D97-AF65-F5344CB8AC3E}">
        <p14:creationId xmlns:p14="http://schemas.microsoft.com/office/powerpoint/2010/main" val="2865134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53C1E-6464-578F-8E19-C88D1CB3FE10}"/>
              </a:ext>
            </a:extLst>
          </p:cNvPr>
          <p:cNvSpPr>
            <a:spLocks noGrp="1"/>
          </p:cNvSpPr>
          <p:nvPr>
            <p:ph type="title"/>
          </p:nvPr>
        </p:nvSpPr>
        <p:spPr>
          <a:xfrm>
            <a:off x="677334" y="609600"/>
            <a:ext cx="5049740" cy="1284515"/>
          </a:xfrm>
        </p:spPr>
        <p:txBody>
          <a:bodyPr>
            <a:normAutofit fontScale="90000"/>
          </a:bodyPr>
          <a:lstStyle/>
          <a:p>
            <a:pPr algn="ctr"/>
            <a:r>
              <a:rPr lang="en-GB" sz="4000" dirty="0">
                <a:latin typeface="Algerian"/>
              </a:rPr>
              <a:t>STAFF SHORTAGE IMPACT</a:t>
            </a:r>
            <a:endParaRPr lang="en-US"/>
          </a:p>
        </p:txBody>
      </p:sp>
      <p:sp>
        <p:nvSpPr>
          <p:cNvPr id="3" name="Content Placeholder 2">
            <a:extLst>
              <a:ext uri="{FF2B5EF4-FFF2-40B4-BE49-F238E27FC236}">
                <a16:creationId xmlns:a16="http://schemas.microsoft.com/office/drawing/2014/main" id="{DEE77132-B077-0AF6-58F6-3B2F5A0305BB}"/>
              </a:ext>
            </a:extLst>
          </p:cNvPr>
          <p:cNvSpPr>
            <a:spLocks noGrp="1"/>
          </p:cNvSpPr>
          <p:nvPr>
            <p:ph idx="1"/>
          </p:nvPr>
        </p:nvSpPr>
        <p:spPr>
          <a:xfrm>
            <a:off x="977206" y="1989992"/>
            <a:ext cx="8596668" cy="3880773"/>
          </a:xfrm>
        </p:spPr>
        <p:txBody>
          <a:bodyPr vert="horz" lIns="91440" tIns="45720" rIns="91440" bIns="45720" rtlCol="0" anchor="t">
            <a:normAutofit/>
          </a:bodyPr>
          <a:lstStyle/>
          <a:p>
            <a:pPr marL="0" indent="0">
              <a:buNone/>
            </a:pPr>
            <a:endParaRPr lang="en-GB" dirty="0"/>
          </a:p>
          <a:p>
            <a:pPr>
              <a:buFont typeface="Wingdings" charset="2"/>
              <a:buChar char="Ø"/>
            </a:pPr>
            <a:r>
              <a:rPr lang="en-GB" sz="2000" dirty="0">
                <a:latin typeface="Arial"/>
                <a:cs typeface="Arial"/>
              </a:rPr>
              <a:t>Quality of care</a:t>
            </a:r>
          </a:p>
          <a:p>
            <a:pPr>
              <a:buFont typeface="Wingdings" charset="2"/>
              <a:buChar char="Ø"/>
            </a:pPr>
            <a:r>
              <a:rPr lang="en-GB" sz="2000" dirty="0">
                <a:latin typeface="Arial"/>
                <a:cs typeface="Arial"/>
              </a:rPr>
              <a:t>Health care sectors reputation</a:t>
            </a:r>
          </a:p>
          <a:p>
            <a:pPr>
              <a:buFont typeface="Wingdings" charset="2"/>
              <a:buChar char="Ø"/>
            </a:pPr>
            <a:r>
              <a:rPr lang="en-GB" sz="2000" dirty="0">
                <a:latin typeface="Arial"/>
                <a:cs typeface="Arial"/>
              </a:rPr>
              <a:t>Medicine – shortage, not enough supply</a:t>
            </a:r>
          </a:p>
          <a:p>
            <a:pPr>
              <a:buFont typeface="Wingdings" charset="2"/>
              <a:buChar char="Ø"/>
            </a:pPr>
            <a:r>
              <a:rPr lang="en-GB" sz="2000" dirty="0">
                <a:latin typeface="Arial"/>
                <a:cs typeface="Arial"/>
              </a:rPr>
              <a:t>Patient satisfaction – not enough staff </a:t>
            </a:r>
          </a:p>
          <a:p>
            <a:pPr marL="0" indent="0">
              <a:buNone/>
            </a:pPr>
            <a:r>
              <a:rPr lang="en-GB" sz="2000" dirty="0">
                <a:latin typeface="Arial"/>
                <a:cs typeface="Arial"/>
              </a:rPr>
              <a:t>     to deal with patients</a:t>
            </a:r>
          </a:p>
          <a:p>
            <a:pPr>
              <a:buFont typeface="Wingdings" charset="2"/>
              <a:buChar char="Ø"/>
            </a:pPr>
            <a:endParaRPr lang="en-GB" dirty="0">
              <a:latin typeface="Arial"/>
              <a:cs typeface="Arial"/>
            </a:endParaRPr>
          </a:p>
          <a:p>
            <a:pPr marL="0" indent="0">
              <a:buNone/>
            </a:pPr>
            <a:endParaRPr lang="en-GB" dirty="0">
              <a:latin typeface="Arial"/>
              <a:cs typeface="Arial"/>
            </a:endParaRPr>
          </a:p>
          <a:p>
            <a:pPr>
              <a:buFont typeface="Wingdings" charset="2"/>
              <a:buChar char="Ø"/>
            </a:pPr>
            <a:endParaRPr lang="en-GB" dirty="0"/>
          </a:p>
          <a:p>
            <a:pPr>
              <a:buFont typeface="Wingdings" charset="2"/>
              <a:buChar char="Ø"/>
            </a:pPr>
            <a:endParaRPr lang="en-GB" dirty="0"/>
          </a:p>
          <a:p>
            <a:pPr marL="0" indent="0">
              <a:buNone/>
            </a:pPr>
            <a:endParaRPr lang="en-GB" dirty="0"/>
          </a:p>
        </p:txBody>
      </p:sp>
      <p:sp>
        <p:nvSpPr>
          <p:cNvPr id="4" name="TextBox 3">
            <a:extLst>
              <a:ext uri="{FF2B5EF4-FFF2-40B4-BE49-F238E27FC236}">
                <a16:creationId xmlns:a16="http://schemas.microsoft.com/office/drawing/2014/main" id="{43140837-6ED0-6260-F0B8-3A61950008A6}"/>
              </a:ext>
            </a:extLst>
          </p:cNvPr>
          <p:cNvSpPr txBox="1"/>
          <p:nvPr/>
        </p:nvSpPr>
        <p:spPr>
          <a:xfrm>
            <a:off x="6838043" y="651327"/>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accent1"/>
                </a:solidFill>
                <a:latin typeface="Algerian"/>
              </a:rPr>
              <a:t>Who is Affected? </a:t>
            </a:r>
            <a:endParaRPr lang="en-US" dirty="0">
              <a:solidFill>
                <a:schemeClr val="accent1"/>
              </a:solidFill>
            </a:endParaRPr>
          </a:p>
        </p:txBody>
      </p:sp>
      <p:cxnSp>
        <p:nvCxnSpPr>
          <p:cNvPr id="5" name="Straight Arrow Connector 4">
            <a:extLst>
              <a:ext uri="{FF2B5EF4-FFF2-40B4-BE49-F238E27FC236}">
                <a16:creationId xmlns:a16="http://schemas.microsoft.com/office/drawing/2014/main" id="{8813185C-6F56-45CB-85FA-52263C11F279}"/>
              </a:ext>
            </a:extLst>
          </p:cNvPr>
          <p:cNvCxnSpPr/>
          <p:nvPr/>
        </p:nvCxnSpPr>
        <p:spPr>
          <a:xfrm>
            <a:off x="6071960" y="1255033"/>
            <a:ext cx="2033" cy="461058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255DAEC-572D-F08A-83B7-4C45163FCED8}"/>
              </a:ext>
            </a:extLst>
          </p:cNvPr>
          <p:cNvSpPr txBox="1"/>
          <p:nvPr/>
        </p:nvSpPr>
        <p:spPr>
          <a:xfrm>
            <a:off x="6604000" y="2117270"/>
            <a:ext cx="3596184" cy="30367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Wingdings"/>
              <a:buChar char="Ø"/>
            </a:pPr>
            <a:r>
              <a:rPr lang="en-GB" sz="2000" dirty="0">
                <a:latin typeface="Arial"/>
                <a:ea typeface="+mn-lt"/>
                <a:cs typeface="+mn-lt"/>
              </a:rPr>
              <a:t>Patients</a:t>
            </a:r>
          </a:p>
          <a:p>
            <a:pPr marL="285750" indent="-285750">
              <a:spcBef>
                <a:spcPts val="1000"/>
              </a:spcBef>
              <a:buFont typeface="Wingdings"/>
              <a:buChar char="Ø"/>
            </a:pPr>
            <a:r>
              <a:rPr lang="en-GB" sz="2000" dirty="0">
                <a:latin typeface="Arial"/>
                <a:ea typeface="+mn-lt"/>
                <a:cs typeface="+mn-lt"/>
              </a:rPr>
              <a:t>Staff members- work overload/pressure</a:t>
            </a:r>
            <a:endParaRPr lang="en-US" sz="2000">
              <a:latin typeface="Arial"/>
              <a:ea typeface="+mn-lt"/>
              <a:cs typeface="+mn-lt"/>
            </a:endParaRPr>
          </a:p>
          <a:p>
            <a:pPr marL="285750" indent="-285750">
              <a:spcBef>
                <a:spcPts val="1000"/>
              </a:spcBef>
              <a:buFont typeface="Wingdings"/>
              <a:buChar char="Ø"/>
            </a:pPr>
            <a:r>
              <a:rPr lang="en-GB" sz="2000" dirty="0">
                <a:latin typeface="Arial"/>
                <a:ea typeface="+mn-lt"/>
                <a:cs typeface="+mn-lt"/>
              </a:rPr>
              <a:t>Management/Organisation - needs not met, company will receive bad feedback</a:t>
            </a:r>
          </a:p>
          <a:p>
            <a:pPr marL="285750" indent="-285750">
              <a:spcBef>
                <a:spcPts val="1000"/>
              </a:spcBef>
              <a:buFont typeface="Wingdings"/>
              <a:buChar char="Ø"/>
            </a:pPr>
            <a:r>
              <a:rPr lang="en-GB" sz="2000" dirty="0">
                <a:latin typeface="Arial"/>
                <a:ea typeface="+mn-lt"/>
                <a:cs typeface="+mn-lt"/>
              </a:rPr>
              <a:t>Patients Family</a:t>
            </a:r>
            <a:endParaRPr lang="en-US" sz="2000" dirty="0">
              <a:latin typeface="Arial"/>
              <a:ea typeface="+mn-lt"/>
              <a:cs typeface="+mn-lt"/>
            </a:endParaRPr>
          </a:p>
          <a:p>
            <a:pPr>
              <a:spcBef>
                <a:spcPts val="1000"/>
              </a:spcBef>
            </a:pPr>
            <a:endParaRPr lang="en-GB" dirty="0"/>
          </a:p>
        </p:txBody>
      </p:sp>
      <p:pic>
        <p:nvPicPr>
          <p:cNvPr id="8" name="Graphic 7" descr="Hospital">
            <a:extLst>
              <a:ext uri="{FF2B5EF4-FFF2-40B4-BE49-F238E27FC236}">
                <a16:creationId xmlns:a16="http://schemas.microsoft.com/office/drawing/2014/main" id="{F407FB19-1EA3-724D-13B9-941D197B0A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91821" y="4836890"/>
            <a:ext cx="2226545" cy="2226545"/>
          </a:xfrm>
          <a:prstGeom prst="rect">
            <a:avLst/>
          </a:prstGeom>
        </p:spPr>
      </p:pic>
      <p:sp>
        <p:nvSpPr>
          <p:cNvPr id="7" name="Oval 6">
            <a:extLst>
              <a:ext uri="{FF2B5EF4-FFF2-40B4-BE49-F238E27FC236}">
                <a16:creationId xmlns:a16="http://schemas.microsoft.com/office/drawing/2014/main" id="{3867369C-1E97-C505-D9EE-AA14E19916B2}"/>
              </a:ext>
            </a:extLst>
          </p:cNvPr>
          <p:cNvSpPr/>
          <p:nvPr/>
        </p:nvSpPr>
        <p:spPr>
          <a:xfrm>
            <a:off x="8212062" y="4697790"/>
            <a:ext cx="3955141" cy="18626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Understaffed hospitals can lead to people dying (Jacobs, 2021).</a:t>
            </a:r>
            <a:endParaRPr lang="en-US" sz="2000" dirty="0"/>
          </a:p>
        </p:txBody>
      </p:sp>
    </p:spTree>
    <p:extLst>
      <p:ext uri="{BB962C8B-B14F-4D97-AF65-F5344CB8AC3E}">
        <p14:creationId xmlns:p14="http://schemas.microsoft.com/office/powerpoint/2010/main" val="3239642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98763-882E-2FCC-FE94-5A9F94B703CA}"/>
              </a:ext>
            </a:extLst>
          </p:cNvPr>
          <p:cNvSpPr>
            <a:spLocks noGrp="1"/>
          </p:cNvSpPr>
          <p:nvPr>
            <p:ph type="title"/>
          </p:nvPr>
        </p:nvSpPr>
        <p:spPr>
          <a:xfrm>
            <a:off x="6185695" y="-259556"/>
            <a:ext cx="3683619" cy="1451769"/>
          </a:xfrm>
        </p:spPr>
        <p:txBody>
          <a:bodyPr anchor="ctr">
            <a:normAutofit/>
          </a:bodyPr>
          <a:lstStyle/>
          <a:p>
            <a:br>
              <a:rPr lang="en-GB" dirty="0"/>
            </a:br>
            <a:r>
              <a:rPr lang="en-GB" sz="4400" dirty="0">
                <a:latin typeface="Algerian"/>
              </a:rPr>
              <a:t>PESTLE </a:t>
            </a:r>
          </a:p>
        </p:txBody>
      </p:sp>
      <p:sp>
        <p:nvSpPr>
          <p:cNvPr id="3" name="Content Placeholder 2">
            <a:extLst>
              <a:ext uri="{FF2B5EF4-FFF2-40B4-BE49-F238E27FC236}">
                <a16:creationId xmlns:a16="http://schemas.microsoft.com/office/drawing/2014/main" id="{279F5A5A-B8B7-DE5C-E643-25F45D9CA987}"/>
              </a:ext>
            </a:extLst>
          </p:cNvPr>
          <p:cNvSpPr>
            <a:spLocks noGrp="1"/>
          </p:cNvSpPr>
          <p:nvPr>
            <p:ph idx="1"/>
          </p:nvPr>
        </p:nvSpPr>
        <p:spPr>
          <a:xfrm>
            <a:off x="6237285" y="1493840"/>
            <a:ext cx="3771901" cy="4785647"/>
          </a:xfrm>
        </p:spPr>
        <p:txBody>
          <a:bodyPr vert="horz" lIns="91440" tIns="45720" rIns="91440" bIns="45720" rtlCol="0" anchor="t">
            <a:normAutofit/>
          </a:bodyPr>
          <a:lstStyle/>
          <a:p>
            <a:pPr>
              <a:lnSpc>
                <a:spcPct val="90000"/>
              </a:lnSpc>
            </a:pPr>
            <a:r>
              <a:rPr lang="en-GB" sz="2000" dirty="0">
                <a:latin typeface="Arial"/>
                <a:ea typeface="+mn-lt"/>
                <a:cs typeface="+mn-lt"/>
              </a:rPr>
              <a:t>PESTLE is an analysis tool that identifies the key factors that contribute to success in a project (Eric, 2015).</a:t>
            </a:r>
            <a:endParaRPr lang="en-GB" sz="2000" dirty="0">
              <a:latin typeface="Arial"/>
            </a:endParaRPr>
          </a:p>
          <a:p>
            <a:pPr marL="0" indent="0">
              <a:lnSpc>
                <a:spcPct val="90000"/>
              </a:lnSpc>
              <a:buNone/>
            </a:pPr>
            <a:endParaRPr lang="en-GB"/>
          </a:p>
          <a:p>
            <a:pPr>
              <a:lnSpc>
                <a:spcPct val="90000"/>
              </a:lnSpc>
            </a:pPr>
            <a:r>
              <a:rPr lang="en-GB" sz="2000" dirty="0">
                <a:latin typeface="Arial"/>
                <a:cs typeface="Arial"/>
              </a:rPr>
              <a:t>Focuses mainly on the critical factors underlying strategic change including, </a:t>
            </a:r>
            <a:r>
              <a:rPr lang="en-GB" sz="2000" dirty="0">
                <a:latin typeface="Arial"/>
                <a:ea typeface="+mn-lt"/>
                <a:cs typeface="+mn-lt"/>
              </a:rPr>
              <a:t> political, economic, social, technological, legal and environmental factors (Vintila et al., 2017).</a:t>
            </a:r>
            <a:endParaRPr lang="en-GB" sz="2000" dirty="0">
              <a:latin typeface="Arial"/>
            </a:endParaRPr>
          </a:p>
        </p:txBody>
      </p:sp>
      <p:pic>
        <p:nvPicPr>
          <p:cNvPr id="4" name="Picture 4" descr="Diagram&#10;&#10;Description automatically generated">
            <a:extLst>
              <a:ext uri="{FF2B5EF4-FFF2-40B4-BE49-F238E27FC236}">
                <a16:creationId xmlns:a16="http://schemas.microsoft.com/office/drawing/2014/main" id="{D6570BCC-933F-B051-0AA6-C92C4364CB46}"/>
              </a:ext>
            </a:extLst>
          </p:cNvPr>
          <p:cNvPicPr>
            <a:picLocks noChangeAspect="1"/>
          </p:cNvPicPr>
          <p:nvPr/>
        </p:nvPicPr>
        <p:blipFill>
          <a:blip r:embed="rId2"/>
          <a:stretch>
            <a:fillRect/>
          </a:stretch>
        </p:blipFill>
        <p:spPr>
          <a:xfrm>
            <a:off x="585502" y="659047"/>
            <a:ext cx="5443992" cy="4397177"/>
          </a:xfrm>
          <a:prstGeom prst="rect">
            <a:avLst/>
          </a:prstGeom>
        </p:spPr>
      </p:pic>
      <p:sp>
        <p:nvSpPr>
          <p:cNvPr id="5" name="TextBox 4">
            <a:extLst>
              <a:ext uri="{FF2B5EF4-FFF2-40B4-BE49-F238E27FC236}">
                <a16:creationId xmlns:a16="http://schemas.microsoft.com/office/drawing/2014/main" id="{387E8204-CEF0-9D44-9B06-1CF93E9D2F7C}"/>
              </a:ext>
            </a:extLst>
          </p:cNvPr>
          <p:cNvSpPr txBox="1"/>
          <p:nvPr/>
        </p:nvSpPr>
        <p:spPr>
          <a:xfrm>
            <a:off x="1182710" y="5389808"/>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Figure 1</a:t>
            </a:r>
            <a:r>
              <a:rPr lang="en-GB" sz="2000" dirty="0">
                <a:latin typeface="Arial"/>
                <a:cs typeface="Arial"/>
              </a:rPr>
              <a:t> – Source: Vintila et al (2017).</a:t>
            </a:r>
          </a:p>
        </p:txBody>
      </p:sp>
    </p:spTree>
    <p:extLst>
      <p:ext uri="{BB962C8B-B14F-4D97-AF65-F5344CB8AC3E}">
        <p14:creationId xmlns:p14="http://schemas.microsoft.com/office/powerpoint/2010/main" val="1121152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29732A-1197-BFD2-25DB-BBA2726CF6A1}"/>
              </a:ext>
            </a:extLst>
          </p:cNvPr>
          <p:cNvSpPr>
            <a:spLocks noGrp="1"/>
          </p:cNvSpPr>
          <p:nvPr>
            <p:ph idx="1"/>
          </p:nvPr>
        </p:nvSpPr>
        <p:spPr>
          <a:xfrm>
            <a:off x="287116" y="171108"/>
            <a:ext cx="4784283" cy="6413615"/>
          </a:xfrm>
        </p:spPr>
        <p:txBody>
          <a:bodyPr vert="horz" lIns="91440" tIns="45720" rIns="91440" bIns="45720" rtlCol="0" anchor="t">
            <a:normAutofit fontScale="92500" lnSpcReduction="20000"/>
          </a:bodyPr>
          <a:lstStyle/>
          <a:p>
            <a:pPr marL="0" indent="0">
              <a:buNone/>
            </a:pPr>
            <a:r>
              <a:rPr lang="en-GB" sz="2000" b="1" dirty="0">
                <a:solidFill>
                  <a:schemeClr val="accent1">
                    <a:lumMod val="50000"/>
                  </a:schemeClr>
                </a:solidFill>
              </a:rPr>
              <a:t>POLITICAL FACTORS- </a:t>
            </a:r>
            <a:endParaRPr lang="en-US">
              <a:solidFill>
                <a:schemeClr val="accent1">
                  <a:lumMod val="50000"/>
                </a:schemeClr>
              </a:solidFill>
            </a:endParaRPr>
          </a:p>
          <a:p>
            <a:r>
              <a:rPr lang="en-GB" sz="2000" dirty="0">
                <a:solidFill>
                  <a:schemeClr val="tx1"/>
                </a:solidFill>
                <a:latin typeface="Arial"/>
                <a:cs typeface="Arial"/>
              </a:rPr>
              <a:t>Government removing bursaries Impact on not enough students qualifying</a:t>
            </a:r>
          </a:p>
          <a:p>
            <a:r>
              <a:rPr lang="en-GB" sz="2000" dirty="0">
                <a:solidFill>
                  <a:schemeClr val="tx1"/>
                </a:solidFill>
                <a:latin typeface="Arial"/>
                <a:cs typeface="Arial"/>
              </a:rPr>
              <a:t>Brexit – between July 2017 and July 2018, 1584, more EU nurses/health visitors left their jobs.</a:t>
            </a:r>
          </a:p>
          <a:p>
            <a:r>
              <a:rPr lang="en-GB" sz="2000" dirty="0">
                <a:solidFill>
                  <a:schemeClr val="tx1"/>
                </a:solidFill>
                <a:latin typeface="Arial"/>
                <a:cs typeface="Arial"/>
              </a:rPr>
              <a:t>Covid 19 vaccine Policy - loss of Jobs</a:t>
            </a:r>
          </a:p>
          <a:p>
            <a:pPr marL="0" indent="0">
              <a:buNone/>
            </a:pPr>
            <a:endParaRPr lang="en-GB" sz="2000" b="1" dirty="0">
              <a:solidFill>
                <a:schemeClr val="accent1">
                  <a:lumMod val="50000"/>
                </a:schemeClr>
              </a:solidFill>
            </a:endParaRPr>
          </a:p>
          <a:p>
            <a:pPr marL="0" indent="0">
              <a:buNone/>
            </a:pPr>
            <a:r>
              <a:rPr lang="en-GB" sz="2000" b="1" dirty="0">
                <a:solidFill>
                  <a:schemeClr val="accent1">
                    <a:lumMod val="50000"/>
                  </a:schemeClr>
                </a:solidFill>
              </a:rPr>
              <a:t>ECONOMIC FACTORS-</a:t>
            </a:r>
          </a:p>
          <a:p>
            <a:r>
              <a:rPr lang="en-GB" sz="2000" dirty="0">
                <a:solidFill>
                  <a:schemeClr val="tx1"/>
                </a:solidFill>
                <a:latin typeface="Arial"/>
                <a:cs typeface="Arial"/>
              </a:rPr>
              <a:t>Health care professionals losing their jobs</a:t>
            </a:r>
            <a:endParaRPr lang="en-GB" dirty="0">
              <a:solidFill>
                <a:schemeClr val="tx1"/>
              </a:solidFill>
            </a:endParaRPr>
          </a:p>
          <a:p>
            <a:r>
              <a:rPr lang="en-GB" sz="2000" dirty="0">
                <a:solidFill>
                  <a:schemeClr val="tx1"/>
                </a:solidFill>
                <a:latin typeface="Arial"/>
                <a:cs typeface="Arial"/>
              </a:rPr>
              <a:t>Around 5000 nursing vacancies</a:t>
            </a:r>
          </a:p>
          <a:p>
            <a:pPr>
              <a:buClr>
                <a:srgbClr val="5FCBEF"/>
              </a:buClr>
            </a:pPr>
            <a:r>
              <a:rPr lang="en-GB" sz="2000" dirty="0">
                <a:solidFill>
                  <a:schemeClr val="tx1"/>
                </a:solidFill>
                <a:latin typeface="Arial"/>
                <a:ea typeface="+mn-lt"/>
                <a:cs typeface="Arial"/>
              </a:rPr>
              <a:t>Wages- Underpaid </a:t>
            </a:r>
          </a:p>
          <a:p>
            <a:pPr>
              <a:buClr>
                <a:srgbClr val="5FCBEF"/>
              </a:buClr>
            </a:pPr>
            <a:r>
              <a:rPr lang="en-GB" sz="2000" dirty="0">
                <a:solidFill>
                  <a:schemeClr val="tx1"/>
                </a:solidFill>
                <a:latin typeface="Arial"/>
                <a:cs typeface="Arial"/>
              </a:rPr>
              <a:t>Inflation- Cost of living has increased</a:t>
            </a:r>
          </a:p>
          <a:p>
            <a:pPr marL="0" indent="0">
              <a:buClr>
                <a:srgbClr val="EB3D9F"/>
              </a:buClr>
              <a:buNone/>
            </a:pPr>
            <a:endParaRPr lang="en-GB" sz="2000" b="1" dirty="0">
              <a:solidFill>
                <a:schemeClr val="accent1">
                  <a:lumMod val="50000"/>
                </a:schemeClr>
              </a:solidFill>
              <a:latin typeface="Trebuchet MS"/>
              <a:cs typeface="Arial"/>
            </a:endParaRPr>
          </a:p>
          <a:p>
            <a:pPr marL="0" indent="0">
              <a:buNone/>
            </a:pPr>
            <a:r>
              <a:rPr lang="en-GB" sz="2000" b="1" dirty="0">
                <a:solidFill>
                  <a:schemeClr val="accent1">
                    <a:lumMod val="50000"/>
                  </a:schemeClr>
                </a:solidFill>
                <a:latin typeface="Trebuchet MS"/>
                <a:cs typeface="Arial"/>
              </a:rPr>
              <a:t>SOCIAL FACTORS-</a:t>
            </a:r>
            <a:endParaRPr lang="en-GB" dirty="0">
              <a:solidFill>
                <a:schemeClr val="accent1">
                  <a:lumMod val="50000"/>
                </a:schemeClr>
              </a:solidFill>
            </a:endParaRPr>
          </a:p>
          <a:p>
            <a:pPr>
              <a:buFont typeface="Wingdings" charset="2"/>
              <a:buChar char="Ø"/>
            </a:pPr>
            <a:r>
              <a:rPr lang="en-GB" sz="2000" dirty="0">
                <a:latin typeface="Arial"/>
                <a:cs typeface="Arial"/>
              </a:rPr>
              <a:t>Training</a:t>
            </a:r>
          </a:p>
          <a:p>
            <a:pPr>
              <a:buFont typeface="Wingdings" charset="2"/>
              <a:buChar char="Ø"/>
            </a:pPr>
            <a:r>
              <a:rPr lang="en-GB" sz="2000" dirty="0">
                <a:solidFill>
                  <a:srgbClr val="404040"/>
                </a:solidFill>
                <a:latin typeface="Arial"/>
                <a:cs typeface="Arial"/>
              </a:rPr>
              <a:t>Language barriers </a:t>
            </a:r>
          </a:p>
          <a:p>
            <a:pPr>
              <a:buFont typeface="Wingdings" charset="2"/>
              <a:buChar char="Ø"/>
            </a:pPr>
            <a:r>
              <a:rPr lang="en-GB" sz="2000" dirty="0">
                <a:solidFill>
                  <a:srgbClr val="404040"/>
                </a:solidFill>
                <a:latin typeface="Arial"/>
                <a:cs typeface="Arial"/>
              </a:rPr>
              <a:t>Aged workers</a:t>
            </a:r>
          </a:p>
          <a:p>
            <a:endParaRPr lang="en-GB" sz="2000" dirty="0">
              <a:solidFill>
                <a:srgbClr val="000000"/>
              </a:solidFill>
              <a:latin typeface="Arial"/>
              <a:cs typeface="Arial"/>
            </a:endParaRPr>
          </a:p>
          <a:p>
            <a:pPr marL="0" indent="0">
              <a:buNone/>
            </a:pPr>
            <a:endParaRPr lang="en-GB" sz="2000" b="1" dirty="0">
              <a:solidFill>
                <a:schemeClr val="accent1">
                  <a:lumMod val="50000"/>
                </a:schemeClr>
              </a:solidFill>
            </a:endParaRPr>
          </a:p>
          <a:p>
            <a:pPr marL="0" indent="0">
              <a:buNone/>
            </a:pPr>
            <a:endParaRPr lang="en-GB" sz="2000" b="1" dirty="0">
              <a:solidFill>
                <a:schemeClr val="accent1">
                  <a:lumMod val="50000"/>
                </a:schemeClr>
              </a:solidFill>
            </a:endParaRPr>
          </a:p>
        </p:txBody>
      </p:sp>
      <p:sp>
        <p:nvSpPr>
          <p:cNvPr id="2" name="Rectangle 1">
            <a:extLst>
              <a:ext uri="{FF2B5EF4-FFF2-40B4-BE49-F238E27FC236}">
                <a16:creationId xmlns:a16="http://schemas.microsoft.com/office/drawing/2014/main" id="{9EB96172-8E3C-9B5A-600B-0EDE90EB34EF}"/>
              </a:ext>
            </a:extLst>
          </p:cNvPr>
          <p:cNvSpPr/>
          <p:nvPr/>
        </p:nvSpPr>
        <p:spPr>
          <a:xfrm>
            <a:off x="6376609" y="2572658"/>
            <a:ext cx="5382380" cy="1971522"/>
          </a:xfrm>
          <a:prstGeom prst="rect">
            <a:avLst/>
          </a:prstGeom>
          <a:solidFill>
            <a:schemeClr val="accent2">
              <a:lumMod val="75000"/>
            </a:schemeClr>
          </a:solidFill>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000" dirty="0">
                <a:latin typeface="Arial"/>
                <a:cs typeface="Arial"/>
              </a:rPr>
              <a:t>The economy is a major factor that affects demand; for instance, unfilled nursing positions were blocked during the 2008 global financial crisis in various countries (Drennan and Ross, 2019).</a:t>
            </a:r>
            <a:endParaRPr lang="en-US" sz="2000" dirty="0">
              <a:latin typeface="Arial"/>
              <a:cs typeface="Arial"/>
            </a:endParaRPr>
          </a:p>
        </p:txBody>
      </p:sp>
      <p:sp>
        <p:nvSpPr>
          <p:cNvPr id="4" name="Rectangle 3">
            <a:extLst>
              <a:ext uri="{FF2B5EF4-FFF2-40B4-BE49-F238E27FC236}">
                <a16:creationId xmlns:a16="http://schemas.microsoft.com/office/drawing/2014/main" id="{C0E15ECD-F7CD-B2D9-C14B-30356E0BD108}"/>
              </a:ext>
            </a:extLst>
          </p:cNvPr>
          <p:cNvSpPr/>
          <p:nvPr/>
        </p:nvSpPr>
        <p:spPr>
          <a:xfrm>
            <a:off x="5304365" y="5084033"/>
            <a:ext cx="6204856" cy="1294189"/>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000" dirty="0">
                <a:latin typeface="Arial"/>
                <a:cs typeface="Arial"/>
              </a:rPr>
              <a:t>Healthcare systems have had low levels of training, to overcome it you follow the guidance of regulations (Moriarty, 2008).</a:t>
            </a:r>
            <a:endParaRPr lang="en-US" sz="2000" dirty="0">
              <a:latin typeface="Arial"/>
              <a:cs typeface="Arial"/>
            </a:endParaRPr>
          </a:p>
        </p:txBody>
      </p:sp>
      <p:sp>
        <p:nvSpPr>
          <p:cNvPr id="5" name="Rectangle 4">
            <a:extLst>
              <a:ext uri="{FF2B5EF4-FFF2-40B4-BE49-F238E27FC236}">
                <a16:creationId xmlns:a16="http://schemas.microsoft.com/office/drawing/2014/main" id="{4FBF2F21-CAD9-C5AB-0BBC-8B7D744BB663}"/>
              </a:ext>
            </a:extLst>
          </p:cNvPr>
          <p:cNvSpPr/>
          <p:nvPr/>
        </p:nvSpPr>
        <p:spPr>
          <a:xfrm>
            <a:off x="5513312" y="354693"/>
            <a:ext cx="5793618" cy="1850570"/>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en-GB" sz="2000" dirty="0">
                <a:solidFill>
                  <a:schemeClr val="bg1"/>
                </a:solidFill>
                <a:latin typeface="Arial"/>
                <a:cs typeface="Arial"/>
              </a:rPr>
              <a:t>Hospital policies encouraging faster patient volume have resulted in many wards being close to full, which has contributed to an increase in the frequency of staff shortage situations (Ferrer, 2014).</a:t>
            </a:r>
            <a:endParaRPr lang="en-US" sz="2000" dirty="0">
              <a:solidFill>
                <a:schemeClr val="bg1"/>
              </a:solidFill>
            </a:endParaRPr>
          </a:p>
        </p:txBody>
      </p:sp>
    </p:spTree>
    <p:extLst>
      <p:ext uri="{BB962C8B-B14F-4D97-AF65-F5344CB8AC3E}">
        <p14:creationId xmlns:p14="http://schemas.microsoft.com/office/powerpoint/2010/main" val="1143160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18A789-430F-0CF8-1DE6-34DCF4586479}"/>
              </a:ext>
            </a:extLst>
          </p:cNvPr>
          <p:cNvSpPr>
            <a:spLocks noGrp="1"/>
          </p:cNvSpPr>
          <p:nvPr>
            <p:ph idx="1"/>
          </p:nvPr>
        </p:nvSpPr>
        <p:spPr>
          <a:xfrm>
            <a:off x="709531" y="486335"/>
            <a:ext cx="7514145" cy="6414639"/>
          </a:xfrm>
        </p:spPr>
        <p:txBody>
          <a:bodyPr vert="horz" lIns="91440" tIns="45720" rIns="91440" bIns="45720" rtlCol="0" anchor="t">
            <a:normAutofit fontScale="92500" lnSpcReduction="20000"/>
          </a:bodyPr>
          <a:lstStyle/>
          <a:p>
            <a:pPr marL="0" indent="0">
              <a:buClr>
                <a:srgbClr val="F496CB">
                  <a:lumMod val="75000"/>
                </a:srgbClr>
              </a:buClr>
              <a:buNone/>
            </a:pPr>
            <a:r>
              <a:rPr lang="en-GB" sz="2000" b="1" dirty="0">
                <a:solidFill>
                  <a:schemeClr val="accent1">
                    <a:lumMod val="50000"/>
                  </a:schemeClr>
                </a:solidFill>
                <a:ea typeface="+mn-lt"/>
                <a:cs typeface="+mn-lt"/>
              </a:rPr>
              <a:t>TECHNOLOGICAL-</a:t>
            </a:r>
            <a:endParaRPr lang="en-US" sz="2000">
              <a:solidFill>
                <a:schemeClr val="accent1">
                  <a:lumMod val="50000"/>
                </a:schemeClr>
              </a:solidFill>
              <a:ea typeface="+mn-lt"/>
              <a:cs typeface="+mn-lt"/>
            </a:endParaRPr>
          </a:p>
          <a:p>
            <a:r>
              <a:rPr lang="en-GB" sz="2000" dirty="0">
                <a:solidFill>
                  <a:schemeClr val="tx1"/>
                </a:solidFill>
                <a:latin typeface="Arial"/>
                <a:ea typeface="+mn-lt"/>
                <a:cs typeface="Arial"/>
              </a:rPr>
              <a:t>Cost of new technology- unaffordable</a:t>
            </a:r>
          </a:p>
          <a:p>
            <a:pPr>
              <a:buClr>
                <a:srgbClr val="5FCBEF"/>
              </a:buClr>
            </a:pPr>
            <a:r>
              <a:rPr lang="en-GB" sz="2000" dirty="0">
                <a:solidFill>
                  <a:schemeClr val="tx1"/>
                </a:solidFill>
                <a:latin typeface="Arial"/>
                <a:ea typeface="+mn-lt"/>
                <a:cs typeface="Arial"/>
              </a:rPr>
              <a:t>Lack of training to use new technology</a:t>
            </a:r>
          </a:p>
          <a:p>
            <a:pPr>
              <a:buClr>
                <a:srgbClr val="EB3D9F"/>
              </a:buClr>
            </a:pPr>
            <a:endParaRPr lang="en-GB" sz="2000" dirty="0">
              <a:solidFill>
                <a:srgbClr val="404040"/>
              </a:solidFill>
              <a:ea typeface="+mn-lt"/>
              <a:cs typeface="+mn-lt"/>
            </a:endParaRPr>
          </a:p>
          <a:p>
            <a:pPr marL="0" indent="0">
              <a:buClr>
                <a:srgbClr val="EB3D9F"/>
              </a:buClr>
              <a:buNone/>
            </a:pPr>
            <a:r>
              <a:rPr lang="en-GB" sz="2000" b="1" dirty="0">
                <a:solidFill>
                  <a:schemeClr val="accent1">
                    <a:lumMod val="50000"/>
                  </a:schemeClr>
                </a:solidFill>
                <a:ea typeface="+mn-lt"/>
                <a:cs typeface="+mn-lt"/>
              </a:rPr>
              <a:t>ENVIRONMENTAL- </a:t>
            </a:r>
            <a:endParaRPr lang="en-US" sz="2000" dirty="0">
              <a:solidFill>
                <a:schemeClr val="accent1">
                  <a:lumMod val="50000"/>
                </a:schemeClr>
              </a:solidFill>
              <a:latin typeface="Arial"/>
              <a:ea typeface="+mn-lt"/>
              <a:cs typeface="+mn-lt"/>
            </a:endParaRPr>
          </a:p>
          <a:p>
            <a:r>
              <a:rPr lang="en-GB" sz="2000" dirty="0">
                <a:solidFill>
                  <a:schemeClr val="tx1"/>
                </a:solidFill>
                <a:latin typeface="Arial"/>
                <a:ea typeface="+mn-lt"/>
                <a:cs typeface="+mn-lt"/>
              </a:rPr>
              <a:t>Location- Urban or Rural</a:t>
            </a:r>
          </a:p>
          <a:p>
            <a:r>
              <a:rPr lang="en-GB" sz="2000" dirty="0">
                <a:solidFill>
                  <a:schemeClr val="tx1"/>
                </a:solidFill>
                <a:latin typeface="Arial"/>
                <a:ea typeface="+mn-lt"/>
                <a:cs typeface="+mn-lt"/>
              </a:rPr>
              <a:t>Competitive Environment</a:t>
            </a:r>
          </a:p>
          <a:p>
            <a:pPr>
              <a:buClr>
                <a:srgbClr val="5FCBEF"/>
              </a:buClr>
            </a:pPr>
            <a:r>
              <a:rPr lang="en-GB" sz="2000" dirty="0">
                <a:solidFill>
                  <a:schemeClr val="tx1"/>
                </a:solidFill>
                <a:latin typeface="Arial"/>
                <a:ea typeface="+mn-lt"/>
                <a:cs typeface="+mn-lt"/>
              </a:rPr>
              <a:t>Parking </a:t>
            </a:r>
          </a:p>
          <a:p>
            <a:r>
              <a:rPr lang="en-GB" sz="2000" dirty="0">
                <a:solidFill>
                  <a:schemeClr val="tx1"/>
                </a:solidFill>
                <a:latin typeface="Arial"/>
                <a:ea typeface="+mn-lt"/>
                <a:cs typeface="+mn-lt"/>
              </a:rPr>
              <a:t>Pandemic- PPE Shortages increasing covid 19 risks and also death in healthcare workers (Chan, 2021).</a:t>
            </a:r>
          </a:p>
          <a:p>
            <a:pPr marL="0" indent="0">
              <a:buNone/>
            </a:pPr>
            <a:endParaRPr lang="en-GB" sz="2000" b="1" dirty="0">
              <a:solidFill>
                <a:schemeClr val="accent1">
                  <a:lumMod val="50000"/>
                </a:schemeClr>
              </a:solidFill>
              <a:ea typeface="+mn-lt"/>
              <a:cs typeface="+mn-lt"/>
            </a:endParaRPr>
          </a:p>
          <a:p>
            <a:pPr marL="0" indent="0">
              <a:buNone/>
            </a:pPr>
            <a:r>
              <a:rPr lang="en-GB" sz="2000" b="1" dirty="0">
                <a:solidFill>
                  <a:schemeClr val="accent1">
                    <a:lumMod val="50000"/>
                  </a:schemeClr>
                </a:solidFill>
                <a:ea typeface="+mn-lt"/>
                <a:cs typeface="+mn-lt"/>
              </a:rPr>
              <a:t>LEGAL-</a:t>
            </a:r>
            <a:endParaRPr lang="en-GB" sz="2000" dirty="0">
              <a:solidFill>
                <a:schemeClr val="accent1">
                  <a:lumMod val="50000"/>
                </a:schemeClr>
              </a:solidFill>
              <a:ea typeface="+mn-lt"/>
              <a:cs typeface="+mn-lt"/>
            </a:endParaRPr>
          </a:p>
          <a:p>
            <a:r>
              <a:rPr lang="en-GB" sz="2000" dirty="0">
                <a:solidFill>
                  <a:schemeClr val="tx1"/>
                </a:solidFill>
                <a:latin typeface="Arial"/>
                <a:cs typeface="Arial"/>
              </a:rPr>
              <a:t>Laws in health and social care</a:t>
            </a:r>
          </a:p>
          <a:p>
            <a:r>
              <a:rPr lang="en-GB" sz="2000" dirty="0">
                <a:solidFill>
                  <a:schemeClr val="tx1"/>
                </a:solidFill>
                <a:latin typeface="Arial"/>
                <a:cs typeface="Arial"/>
              </a:rPr>
              <a:t>Immigration law - </a:t>
            </a:r>
            <a:r>
              <a:rPr lang="en-GB" sz="2000" dirty="0">
                <a:latin typeface="Arial"/>
                <a:ea typeface="+mn-lt"/>
                <a:cs typeface="+mn-lt"/>
              </a:rPr>
              <a:t>By 1970, active overseas recruitment and amendments were made to the immigration law, possibly leading to employers struggling to find and keeping competent workers (Fleming et al., 2003).</a:t>
            </a:r>
          </a:p>
          <a:p>
            <a:r>
              <a:rPr lang="en-GB" sz="2000" dirty="0">
                <a:solidFill>
                  <a:srgbClr val="404040"/>
                </a:solidFill>
                <a:latin typeface="Arial"/>
                <a:cs typeface="Arial"/>
              </a:rPr>
              <a:t>Ethical issues- Patients being mistreated</a:t>
            </a:r>
          </a:p>
        </p:txBody>
      </p:sp>
      <p:sp>
        <p:nvSpPr>
          <p:cNvPr id="2" name="Rectangle: Rounded Corners 1">
            <a:extLst>
              <a:ext uri="{FF2B5EF4-FFF2-40B4-BE49-F238E27FC236}">
                <a16:creationId xmlns:a16="http://schemas.microsoft.com/office/drawing/2014/main" id="{A804B277-632B-521D-6FC9-5CFB3AFA0926}"/>
              </a:ext>
            </a:extLst>
          </p:cNvPr>
          <p:cNvSpPr/>
          <p:nvPr/>
        </p:nvSpPr>
        <p:spPr>
          <a:xfrm>
            <a:off x="8363117" y="3048162"/>
            <a:ext cx="3628571" cy="31689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ea typeface="+mn-lt"/>
                <a:cs typeface="+mn-lt"/>
              </a:rPr>
              <a:t>Winter et al (2020) mentions, a lower availability of workers in the area can significantly worsen hospital staff shortages, and remote communities typically have a much smaller supply of both doctors and nurses.</a:t>
            </a:r>
            <a:endParaRPr lang="en-US" sz="2000" dirty="0">
              <a:latin typeface="Arial"/>
            </a:endParaRPr>
          </a:p>
        </p:txBody>
      </p:sp>
      <p:sp>
        <p:nvSpPr>
          <p:cNvPr id="4" name="Oval 3">
            <a:extLst>
              <a:ext uri="{FF2B5EF4-FFF2-40B4-BE49-F238E27FC236}">
                <a16:creationId xmlns:a16="http://schemas.microsoft.com/office/drawing/2014/main" id="{07FDCDBA-46D7-E3D2-E549-4B53509AB247}"/>
              </a:ext>
            </a:extLst>
          </p:cNvPr>
          <p:cNvSpPr/>
          <p:nvPr/>
        </p:nvSpPr>
        <p:spPr>
          <a:xfrm>
            <a:off x="5812545" y="484231"/>
            <a:ext cx="4705047" cy="2467428"/>
          </a:xfrm>
          <a:prstGeom prst="ellipse">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latin typeface="Arial"/>
                <a:cs typeface="Arial"/>
              </a:rPr>
              <a:t>Studies have used pestle analysis to analyse the environmental impact that is caused by environmental strategies that are used (Gheibi et al., 2018).</a:t>
            </a:r>
            <a:endParaRPr lang="en-US" sz="2000" dirty="0">
              <a:solidFill>
                <a:schemeClr val="bg1"/>
              </a:solidFill>
            </a:endParaRPr>
          </a:p>
        </p:txBody>
      </p:sp>
    </p:spTree>
    <p:extLst>
      <p:ext uri="{BB962C8B-B14F-4D97-AF65-F5344CB8AC3E}">
        <p14:creationId xmlns:p14="http://schemas.microsoft.com/office/powerpoint/2010/main" val="298623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CC4CC1-C1E5-D6DB-174D-61523F530973}"/>
              </a:ext>
            </a:extLst>
          </p:cNvPr>
          <p:cNvSpPr txBox="1"/>
          <p:nvPr/>
        </p:nvSpPr>
        <p:spPr>
          <a:xfrm>
            <a:off x="2492062" y="420710"/>
            <a:ext cx="68322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8E4591E8-4808-32E6-3C34-0EC6E45FC69F}"/>
              </a:ext>
            </a:extLst>
          </p:cNvPr>
          <p:cNvSpPr txBox="1"/>
          <p:nvPr/>
        </p:nvSpPr>
        <p:spPr>
          <a:xfrm>
            <a:off x="630259" y="601257"/>
            <a:ext cx="459990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lumMod val="75000"/>
                  </a:schemeClr>
                </a:solidFill>
                <a:latin typeface="Algerian"/>
              </a:rPr>
              <a:t>Fishbone </a:t>
            </a:r>
          </a:p>
        </p:txBody>
      </p:sp>
      <p:pic>
        <p:nvPicPr>
          <p:cNvPr id="4" name="Picture 4" descr="Diagram&#10;&#10;Description automatically generated">
            <a:extLst>
              <a:ext uri="{FF2B5EF4-FFF2-40B4-BE49-F238E27FC236}">
                <a16:creationId xmlns:a16="http://schemas.microsoft.com/office/drawing/2014/main" id="{08CF009C-E344-4022-08A5-934F39F5D1E7}"/>
              </a:ext>
            </a:extLst>
          </p:cNvPr>
          <p:cNvPicPr>
            <a:picLocks noChangeAspect="1"/>
          </p:cNvPicPr>
          <p:nvPr/>
        </p:nvPicPr>
        <p:blipFill>
          <a:blip r:embed="rId2"/>
          <a:stretch>
            <a:fillRect/>
          </a:stretch>
        </p:blipFill>
        <p:spPr>
          <a:xfrm>
            <a:off x="713317" y="1557416"/>
            <a:ext cx="4150783" cy="2938832"/>
          </a:xfrm>
          <a:prstGeom prst="rect">
            <a:avLst/>
          </a:prstGeom>
        </p:spPr>
      </p:pic>
      <p:sp>
        <p:nvSpPr>
          <p:cNvPr id="5" name="TextBox 4">
            <a:extLst>
              <a:ext uri="{FF2B5EF4-FFF2-40B4-BE49-F238E27FC236}">
                <a16:creationId xmlns:a16="http://schemas.microsoft.com/office/drawing/2014/main" id="{AF3C653E-3264-73B4-66E0-4531B8F896E9}"/>
              </a:ext>
            </a:extLst>
          </p:cNvPr>
          <p:cNvSpPr txBox="1"/>
          <p:nvPr/>
        </p:nvSpPr>
        <p:spPr>
          <a:xfrm>
            <a:off x="829733" y="4650317"/>
            <a:ext cx="42037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Figure 2</a:t>
            </a:r>
            <a:r>
              <a:rPr lang="en-GB" sz="2000" dirty="0">
                <a:latin typeface="Arial"/>
                <a:cs typeface="Arial"/>
              </a:rPr>
              <a:t>- Source: Bose (2012).</a:t>
            </a:r>
            <a:endParaRPr lang="en-US" dirty="0"/>
          </a:p>
          <a:p>
            <a:r>
              <a:rPr lang="en-GB" sz="2000" dirty="0">
                <a:latin typeface="Arial"/>
                <a:cs typeface="Arial"/>
              </a:rPr>
              <a:t>Used in a case study to show the major issues in a hospital setting. </a:t>
            </a:r>
          </a:p>
        </p:txBody>
      </p:sp>
      <p:sp>
        <p:nvSpPr>
          <p:cNvPr id="6" name="TextBox 5">
            <a:extLst>
              <a:ext uri="{FF2B5EF4-FFF2-40B4-BE49-F238E27FC236}">
                <a16:creationId xmlns:a16="http://schemas.microsoft.com/office/drawing/2014/main" id="{F8E711D1-78B6-7430-5052-CC82CB523789}"/>
              </a:ext>
            </a:extLst>
          </p:cNvPr>
          <p:cNvSpPr txBox="1"/>
          <p:nvPr/>
        </p:nvSpPr>
        <p:spPr>
          <a:xfrm>
            <a:off x="5294637" y="1311986"/>
            <a:ext cx="52197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Wingdings"/>
              <a:buChar char="Ø"/>
            </a:pPr>
            <a:r>
              <a:rPr lang="en-GB" sz="2000" dirty="0">
                <a:latin typeface="Arial"/>
                <a:ea typeface="+mn-lt"/>
                <a:cs typeface="+mn-lt"/>
              </a:rPr>
              <a:t>The fishbone analysis is an excellent method for revealing the inner workings of a problem (Bose, 2012).</a:t>
            </a:r>
            <a:endParaRPr lang="en-US" sz="2000" dirty="0">
              <a:latin typeface="Arial"/>
              <a:cs typeface="Arial"/>
            </a:endParaRPr>
          </a:p>
        </p:txBody>
      </p:sp>
      <p:sp>
        <p:nvSpPr>
          <p:cNvPr id="7" name="TextBox 6">
            <a:extLst>
              <a:ext uri="{FF2B5EF4-FFF2-40B4-BE49-F238E27FC236}">
                <a16:creationId xmlns:a16="http://schemas.microsoft.com/office/drawing/2014/main" id="{8C938C78-1DD4-4877-A7B1-496832D2D977}"/>
              </a:ext>
            </a:extLst>
          </p:cNvPr>
          <p:cNvSpPr txBox="1"/>
          <p:nvPr/>
        </p:nvSpPr>
        <p:spPr>
          <a:xfrm>
            <a:off x="5299928" y="2715067"/>
            <a:ext cx="559011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000" dirty="0">
                <a:latin typeface="Arial"/>
                <a:cs typeface="Arial"/>
              </a:rPr>
              <a:t>Firstly, you identify the problem, then comes the discovery of the major factors. After that, the possible factors that contribute to the main factors are detected and finally, you will now be able to see a picture of all the problems and possible</a:t>
            </a:r>
            <a:r>
              <a:rPr lang="en-GB" dirty="0"/>
              <a:t> </a:t>
            </a:r>
            <a:r>
              <a:rPr lang="en-GB" sz="2000" dirty="0">
                <a:latin typeface="Arial"/>
                <a:cs typeface="Arial"/>
              </a:rPr>
              <a:t>causes. </a:t>
            </a:r>
            <a:endParaRPr lang="en-US" dirty="0"/>
          </a:p>
        </p:txBody>
      </p:sp>
    </p:spTree>
    <p:extLst>
      <p:ext uri="{BB962C8B-B14F-4D97-AF65-F5344CB8AC3E}">
        <p14:creationId xmlns:p14="http://schemas.microsoft.com/office/powerpoint/2010/main" val="3646337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8FB7E57E-623D-948D-6C22-436E07E65C7E}"/>
              </a:ext>
            </a:extLst>
          </p:cNvPr>
          <p:cNvCxnSpPr/>
          <p:nvPr/>
        </p:nvCxnSpPr>
        <p:spPr>
          <a:xfrm flipV="1">
            <a:off x="1407995" y="3545006"/>
            <a:ext cx="7795145" cy="295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46E30EA9-2549-B58D-16B1-7C46413E9213}"/>
              </a:ext>
            </a:extLst>
          </p:cNvPr>
          <p:cNvSpPr/>
          <p:nvPr/>
        </p:nvSpPr>
        <p:spPr>
          <a:xfrm>
            <a:off x="9091578" y="3103302"/>
            <a:ext cx="2433849" cy="9098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Staff Shortages</a:t>
            </a:r>
          </a:p>
        </p:txBody>
      </p:sp>
      <p:cxnSp>
        <p:nvCxnSpPr>
          <p:cNvPr id="4" name="Straight Arrow Connector 3">
            <a:extLst>
              <a:ext uri="{FF2B5EF4-FFF2-40B4-BE49-F238E27FC236}">
                <a16:creationId xmlns:a16="http://schemas.microsoft.com/office/drawing/2014/main" id="{8133E285-3E9F-8AE5-7C11-69E8F04DDD4C}"/>
              </a:ext>
            </a:extLst>
          </p:cNvPr>
          <p:cNvCxnSpPr/>
          <p:nvPr/>
        </p:nvCxnSpPr>
        <p:spPr>
          <a:xfrm>
            <a:off x="1807476" y="1164894"/>
            <a:ext cx="2149521" cy="238835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0094B7CD-BB01-5DAD-DF3D-E569F7FF3D60}"/>
              </a:ext>
            </a:extLst>
          </p:cNvPr>
          <p:cNvCxnSpPr>
            <a:cxnSpLocks/>
          </p:cNvCxnSpPr>
          <p:nvPr/>
        </p:nvCxnSpPr>
        <p:spPr>
          <a:xfrm>
            <a:off x="6732042" y="1164893"/>
            <a:ext cx="2388356" cy="238835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A9413E62-300E-9E4B-6863-757A47DFE1FD}"/>
              </a:ext>
            </a:extLst>
          </p:cNvPr>
          <p:cNvCxnSpPr>
            <a:cxnSpLocks/>
          </p:cNvCxnSpPr>
          <p:nvPr/>
        </p:nvCxnSpPr>
        <p:spPr>
          <a:xfrm flipH="1">
            <a:off x="1761982" y="3564625"/>
            <a:ext cx="2183643" cy="244522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BFDD259C-CB6B-2FA3-1A3D-2098F70CFED7}"/>
              </a:ext>
            </a:extLst>
          </p:cNvPr>
          <p:cNvCxnSpPr>
            <a:cxnSpLocks/>
          </p:cNvCxnSpPr>
          <p:nvPr/>
        </p:nvCxnSpPr>
        <p:spPr>
          <a:xfrm flipH="1">
            <a:off x="6686549" y="3564625"/>
            <a:ext cx="2467971" cy="238835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9" name="Rectangle: Rounded Corners 8">
            <a:extLst>
              <a:ext uri="{FF2B5EF4-FFF2-40B4-BE49-F238E27FC236}">
                <a16:creationId xmlns:a16="http://schemas.microsoft.com/office/drawing/2014/main" id="{7BCA8BBB-2B76-EF14-DFA4-E2B39E7A04D0}"/>
              </a:ext>
            </a:extLst>
          </p:cNvPr>
          <p:cNvSpPr/>
          <p:nvPr/>
        </p:nvSpPr>
        <p:spPr>
          <a:xfrm>
            <a:off x="637464" y="700016"/>
            <a:ext cx="2684058" cy="4776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a:t>
            </a:r>
          </a:p>
        </p:txBody>
      </p:sp>
      <p:sp>
        <p:nvSpPr>
          <p:cNvPr id="12" name="Rectangle: Rounded Corners 11">
            <a:extLst>
              <a:ext uri="{FF2B5EF4-FFF2-40B4-BE49-F238E27FC236}">
                <a16:creationId xmlns:a16="http://schemas.microsoft.com/office/drawing/2014/main" id="{401F8440-3279-7C1D-D363-36A6BC4A380F}"/>
              </a:ext>
            </a:extLst>
          </p:cNvPr>
          <p:cNvSpPr/>
          <p:nvPr/>
        </p:nvSpPr>
        <p:spPr>
          <a:xfrm>
            <a:off x="5357314" y="700015"/>
            <a:ext cx="2684058" cy="477671"/>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People</a:t>
            </a:r>
          </a:p>
        </p:txBody>
      </p:sp>
      <p:sp>
        <p:nvSpPr>
          <p:cNvPr id="13" name="Rectangle: Rounded Corners 12">
            <a:extLst>
              <a:ext uri="{FF2B5EF4-FFF2-40B4-BE49-F238E27FC236}">
                <a16:creationId xmlns:a16="http://schemas.microsoft.com/office/drawing/2014/main" id="{407D7FB5-9BAD-A744-0F9B-3FA69D9712C4}"/>
              </a:ext>
            </a:extLst>
          </p:cNvPr>
          <p:cNvSpPr/>
          <p:nvPr/>
        </p:nvSpPr>
        <p:spPr>
          <a:xfrm>
            <a:off x="694329" y="5931657"/>
            <a:ext cx="2684058" cy="477671"/>
          </a:xfrm>
          <a:prstGeom prst="round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Equipment </a:t>
            </a:r>
          </a:p>
        </p:txBody>
      </p:sp>
      <p:sp>
        <p:nvSpPr>
          <p:cNvPr id="14" name="Rectangle: Rounded Corners 13">
            <a:extLst>
              <a:ext uri="{FF2B5EF4-FFF2-40B4-BE49-F238E27FC236}">
                <a16:creationId xmlns:a16="http://schemas.microsoft.com/office/drawing/2014/main" id="{14F0F0E4-BC1F-A6BD-A9DE-1911B9FEC1DB}"/>
              </a:ext>
            </a:extLst>
          </p:cNvPr>
          <p:cNvSpPr/>
          <p:nvPr/>
        </p:nvSpPr>
        <p:spPr>
          <a:xfrm>
            <a:off x="5539285" y="5931658"/>
            <a:ext cx="2684058" cy="4776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Work Culture</a:t>
            </a:r>
          </a:p>
        </p:txBody>
      </p:sp>
      <p:sp>
        <p:nvSpPr>
          <p:cNvPr id="8" name="TextBox 7">
            <a:extLst>
              <a:ext uri="{FF2B5EF4-FFF2-40B4-BE49-F238E27FC236}">
                <a16:creationId xmlns:a16="http://schemas.microsoft.com/office/drawing/2014/main" id="{D014ADF4-AD65-986F-0B1D-D22BDFD58257}"/>
              </a:ext>
            </a:extLst>
          </p:cNvPr>
          <p:cNvSpPr txBox="1"/>
          <p:nvPr/>
        </p:nvSpPr>
        <p:spPr>
          <a:xfrm>
            <a:off x="609407" y="14180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Parking Issues</a:t>
            </a:r>
          </a:p>
        </p:txBody>
      </p:sp>
      <p:sp>
        <p:nvSpPr>
          <p:cNvPr id="10" name="TextBox 9">
            <a:extLst>
              <a:ext uri="{FF2B5EF4-FFF2-40B4-BE49-F238E27FC236}">
                <a16:creationId xmlns:a16="http://schemas.microsoft.com/office/drawing/2014/main" id="{EC36232F-33CD-5C36-ED86-D5A1E60FB6EB}"/>
              </a:ext>
            </a:extLst>
          </p:cNvPr>
          <p:cNvSpPr txBox="1"/>
          <p:nvPr/>
        </p:nvSpPr>
        <p:spPr>
          <a:xfrm>
            <a:off x="216229" y="2433917"/>
            <a:ext cx="32261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Location of the workplace</a:t>
            </a:r>
          </a:p>
        </p:txBody>
      </p:sp>
      <p:sp>
        <p:nvSpPr>
          <p:cNvPr id="11" name="TextBox 10">
            <a:extLst>
              <a:ext uri="{FF2B5EF4-FFF2-40B4-BE49-F238E27FC236}">
                <a16:creationId xmlns:a16="http://schemas.microsoft.com/office/drawing/2014/main" id="{D9265B4A-3825-FD98-B458-99987200331A}"/>
              </a:ext>
            </a:extLst>
          </p:cNvPr>
          <p:cNvSpPr txBox="1"/>
          <p:nvPr/>
        </p:nvSpPr>
        <p:spPr>
          <a:xfrm>
            <a:off x="5750685" y="153285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Management</a:t>
            </a:r>
          </a:p>
        </p:txBody>
      </p:sp>
      <p:sp>
        <p:nvSpPr>
          <p:cNvPr id="15" name="TextBox 14">
            <a:extLst>
              <a:ext uri="{FF2B5EF4-FFF2-40B4-BE49-F238E27FC236}">
                <a16:creationId xmlns:a16="http://schemas.microsoft.com/office/drawing/2014/main" id="{25C04035-6207-9561-F790-CE16D5577C4B}"/>
              </a:ext>
            </a:extLst>
          </p:cNvPr>
          <p:cNvSpPr txBox="1"/>
          <p:nvPr/>
        </p:nvSpPr>
        <p:spPr>
          <a:xfrm>
            <a:off x="5227982" y="19130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Team not cooperating</a:t>
            </a:r>
          </a:p>
        </p:txBody>
      </p:sp>
      <p:sp>
        <p:nvSpPr>
          <p:cNvPr id="16" name="TextBox 15">
            <a:extLst>
              <a:ext uri="{FF2B5EF4-FFF2-40B4-BE49-F238E27FC236}">
                <a16:creationId xmlns:a16="http://schemas.microsoft.com/office/drawing/2014/main" id="{95F97D2A-FD95-6731-CC47-D415CA67AD22}"/>
              </a:ext>
            </a:extLst>
          </p:cNvPr>
          <p:cNvSpPr txBox="1"/>
          <p:nvPr/>
        </p:nvSpPr>
        <p:spPr>
          <a:xfrm>
            <a:off x="6100830" y="24947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7" name="TextBox 16">
            <a:extLst>
              <a:ext uri="{FF2B5EF4-FFF2-40B4-BE49-F238E27FC236}">
                <a16:creationId xmlns:a16="http://schemas.microsoft.com/office/drawing/2014/main" id="{6A90FEF3-96BF-8A9D-47AC-7F9A5F9E8F4A}"/>
              </a:ext>
            </a:extLst>
          </p:cNvPr>
          <p:cNvSpPr txBox="1"/>
          <p:nvPr/>
        </p:nvSpPr>
        <p:spPr>
          <a:xfrm>
            <a:off x="893279" y="3049119"/>
            <a:ext cx="29706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Competitive environment</a:t>
            </a:r>
          </a:p>
        </p:txBody>
      </p:sp>
      <p:sp>
        <p:nvSpPr>
          <p:cNvPr id="18" name="TextBox 17">
            <a:extLst>
              <a:ext uri="{FF2B5EF4-FFF2-40B4-BE49-F238E27FC236}">
                <a16:creationId xmlns:a16="http://schemas.microsoft.com/office/drawing/2014/main" id="{91515D6F-B0E8-A58B-4803-D0B2FB943648}"/>
              </a:ext>
            </a:extLst>
          </p:cNvPr>
          <p:cNvSpPr txBox="1"/>
          <p:nvPr/>
        </p:nvSpPr>
        <p:spPr>
          <a:xfrm>
            <a:off x="5361296" y="23587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Patient's not cooperating</a:t>
            </a:r>
          </a:p>
        </p:txBody>
      </p:sp>
      <p:sp>
        <p:nvSpPr>
          <p:cNvPr id="19" name="TextBox 18">
            <a:extLst>
              <a:ext uri="{FF2B5EF4-FFF2-40B4-BE49-F238E27FC236}">
                <a16:creationId xmlns:a16="http://schemas.microsoft.com/office/drawing/2014/main" id="{9DE02B2B-D115-8D7B-D3FC-54972F7AE843}"/>
              </a:ext>
            </a:extLst>
          </p:cNvPr>
          <p:cNvSpPr txBox="1"/>
          <p:nvPr/>
        </p:nvSpPr>
        <p:spPr>
          <a:xfrm>
            <a:off x="5811245" y="278599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Families not being happy with the quality of care</a:t>
            </a:r>
          </a:p>
        </p:txBody>
      </p:sp>
      <p:sp>
        <p:nvSpPr>
          <p:cNvPr id="20" name="TextBox 19">
            <a:extLst>
              <a:ext uri="{FF2B5EF4-FFF2-40B4-BE49-F238E27FC236}">
                <a16:creationId xmlns:a16="http://schemas.microsoft.com/office/drawing/2014/main" id="{7CFEBA68-3F6F-4FF8-A8B1-15D01B6E4267}"/>
              </a:ext>
            </a:extLst>
          </p:cNvPr>
          <p:cNvSpPr txBox="1"/>
          <p:nvPr/>
        </p:nvSpPr>
        <p:spPr>
          <a:xfrm>
            <a:off x="404031" y="3884209"/>
            <a:ext cx="3527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Lack of Equipment provided</a:t>
            </a:r>
          </a:p>
        </p:txBody>
      </p:sp>
      <p:sp>
        <p:nvSpPr>
          <p:cNvPr id="21" name="TextBox 20">
            <a:extLst>
              <a:ext uri="{FF2B5EF4-FFF2-40B4-BE49-F238E27FC236}">
                <a16:creationId xmlns:a16="http://schemas.microsoft.com/office/drawing/2014/main" id="{FC6AC4AD-EFF1-9B5B-B596-D07137FBC11B}"/>
              </a:ext>
            </a:extLst>
          </p:cNvPr>
          <p:cNvSpPr txBox="1"/>
          <p:nvPr/>
        </p:nvSpPr>
        <p:spPr>
          <a:xfrm>
            <a:off x="694756" y="43114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Lack of training given</a:t>
            </a:r>
          </a:p>
        </p:txBody>
      </p:sp>
      <p:sp>
        <p:nvSpPr>
          <p:cNvPr id="22" name="TextBox 21">
            <a:extLst>
              <a:ext uri="{FF2B5EF4-FFF2-40B4-BE49-F238E27FC236}">
                <a16:creationId xmlns:a16="http://schemas.microsoft.com/office/drawing/2014/main" id="{5C2E0707-7AB5-A0E5-CEAC-9EB0041586F6}"/>
              </a:ext>
            </a:extLst>
          </p:cNvPr>
          <p:cNvSpPr txBox="1"/>
          <p:nvPr/>
        </p:nvSpPr>
        <p:spPr>
          <a:xfrm>
            <a:off x="109751" y="478410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Not enough facilities in the building available</a:t>
            </a:r>
          </a:p>
        </p:txBody>
      </p:sp>
      <p:sp>
        <p:nvSpPr>
          <p:cNvPr id="23" name="TextBox 22">
            <a:extLst>
              <a:ext uri="{FF2B5EF4-FFF2-40B4-BE49-F238E27FC236}">
                <a16:creationId xmlns:a16="http://schemas.microsoft.com/office/drawing/2014/main" id="{0D7AECF7-188C-7669-B270-C3C2C3FF9E01}"/>
              </a:ext>
            </a:extLst>
          </p:cNvPr>
          <p:cNvSpPr txBox="1"/>
          <p:nvPr/>
        </p:nvSpPr>
        <p:spPr>
          <a:xfrm>
            <a:off x="7078131" y="38322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Vaccine policy</a:t>
            </a:r>
          </a:p>
        </p:txBody>
      </p:sp>
      <p:sp>
        <p:nvSpPr>
          <p:cNvPr id="24" name="TextBox 23">
            <a:extLst>
              <a:ext uri="{FF2B5EF4-FFF2-40B4-BE49-F238E27FC236}">
                <a16:creationId xmlns:a16="http://schemas.microsoft.com/office/drawing/2014/main" id="{6AB37A08-56D3-B77D-8704-E6749C0A338C}"/>
              </a:ext>
            </a:extLst>
          </p:cNvPr>
          <p:cNvSpPr txBox="1"/>
          <p:nvPr/>
        </p:nvSpPr>
        <p:spPr>
          <a:xfrm>
            <a:off x="6093441" y="43192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Language barriers</a:t>
            </a:r>
          </a:p>
        </p:txBody>
      </p:sp>
      <p:sp>
        <p:nvSpPr>
          <p:cNvPr id="25" name="TextBox 24">
            <a:extLst>
              <a:ext uri="{FF2B5EF4-FFF2-40B4-BE49-F238E27FC236}">
                <a16:creationId xmlns:a16="http://schemas.microsoft.com/office/drawing/2014/main" id="{50536554-E830-1D4F-E2CE-E82857E2E17D}"/>
              </a:ext>
            </a:extLst>
          </p:cNvPr>
          <p:cNvSpPr txBox="1"/>
          <p:nvPr/>
        </p:nvSpPr>
        <p:spPr>
          <a:xfrm>
            <a:off x="5474316" y="475780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Brexit- loss of jobs</a:t>
            </a:r>
          </a:p>
        </p:txBody>
      </p:sp>
      <p:sp>
        <p:nvSpPr>
          <p:cNvPr id="26" name="TextBox 25">
            <a:extLst>
              <a:ext uri="{FF2B5EF4-FFF2-40B4-BE49-F238E27FC236}">
                <a16:creationId xmlns:a16="http://schemas.microsoft.com/office/drawing/2014/main" id="{F4A4F0A9-9002-D7EC-17B0-98DC5E2580D4}"/>
              </a:ext>
            </a:extLst>
          </p:cNvPr>
          <p:cNvSpPr txBox="1"/>
          <p:nvPr/>
        </p:nvSpPr>
        <p:spPr>
          <a:xfrm>
            <a:off x="4798325" y="520775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NHS cuts- lack of jobs</a:t>
            </a:r>
          </a:p>
          <a:p>
            <a:r>
              <a:rPr lang="en-GB" dirty="0"/>
              <a:t>Underpaid workers</a:t>
            </a:r>
          </a:p>
        </p:txBody>
      </p:sp>
      <p:sp>
        <p:nvSpPr>
          <p:cNvPr id="27" name="TextBox 26">
            <a:extLst>
              <a:ext uri="{FF2B5EF4-FFF2-40B4-BE49-F238E27FC236}">
                <a16:creationId xmlns:a16="http://schemas.microsoft.com/office/drawing/2014/main" id="{A5A298B9-2667-6D29-5071-5D04E16A2644}"/>
              </a:ext>
            </a:extLst>
          </p:cNvPr>
          <p:cNvSpPr txBox="1"/>
          <p:nvPr/>
        </p:nvSpPr>
        <p:spPr>
          <a:xfrm>
            <a:off x="1279051" y="177946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Transport</a:t>
            </a:r>
          </a:p>
        </p:txBody>
      </p:sp>
      <p:sp>
        <p:nvSpPr>
          <p:cNvPr id="28" name="TextBox 27">
            <a:extLst>
              <a:ext uri="{FF2B5EF4-FFF2-40B4-BE49-F238E27FC236}">
                <a16:creationId xmlns:a16="http://schemas.microsoft.com/office/drawing/2014/main" id="{9A67AD6A-BC21-C278-C4A2-7FA9BCC42F9C}"/>
              </a:ext>
            </a:extLst>
          </p:cNvPr>
          <p:cNvSpPr txBox="1"/>
          <p:nvPr/>
        </p:nvSpPr>
        <p:spPr>
          <a:xfrm>
            <a:off x="7549270" y="1716657"/>
            <a:ext cx="3448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Stressed or overwhelmed staff</a:t>
            </a:r>
          </a:p>
        </p:txBody>
      </p:sp>
      <p:cxnSp>
        <p:nvCxnSpPr>
          <p:cNvPr id="30" name="Straight Arrow Connector 29">
            <a:extLst>
              <a:ext uri="{FF2B5EF4-FFF2-40B4-BE49-F238E27FC236}">
                <a16:creationId xmlns:a16="http://schemas.microsoft.com/office/drawing/2014/main" id="{0F51EA3C-9DBF-E26F-57A2-D2FABFCBA12E}"/>
              </a:ext>
            </a:extLst>
          </p:cNvPr>
          <p:cNvCxnSpPr/>
          <p:nvPr/>
        </p:nvCxnSpPr>
        <p:spPr>
          <a:xfrm flipV="1">
            <a:off x="8140247" y="2045457"/>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C77F29F8-25EE-D219-A912-7374D9EE7859}"/>
              </a:ext>
            </a:extLst>
          </p:cNvPr>
          <p:cNvCxnSpPr>
            <a:cxnSpLocks/>
          </p:cNvCxnSpPr>
          <p:nvPr/>
        </p:nvCxnSpPr>
        <p:spPr>
          <a:xfrm flipV="1">
            <a:off x="8575675" y="2444599"/>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F30161E7-4AA4-E4D2-B147-C15AE3EDB8DD}"/>
              </a:ext>
            </a:extLst>
          </p:cNvPr>
          <p:cNvSpPr txBox="1"/>
          <p:nvPr/>
        </p:nvSpPr>
        <p:spPr>
          <a:xfrm>
            <a:off x="8929007" y="21556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Waiting long hours</a:t>
            </a:r>
          </a:p>
        </p:txBody>
      </p:sp>
      <p:cxnSp>
        <p:nvCxnSpPr>
          <p:cNvPr id="33" name="Straight Arrow Connector 32">
            <a:extLst>
              <a:ext uri="{FF2B5EF4-FFF2-40B4-BE49-F238E27FC236}">
                <a16:creationId xmlns:a16="http://schemas.microsoft.com/office/drawing/2014/main" id="{D923A3AB-670A-D88A-1855-80B78CB81357}"/>
              </a:ext>
            </a:extLst>
          </p:cNvPr>
          <p:cNvCxnSpPr>
            <a:cxnSpLocks/>
          </p:cNvCxnSpPr>
          <p:nvPr/>
        </p:nvCxnSpPr>
        <p:spPr>
          <a:xfrm flipV="1">
            <a:off x="7511294" y="1368123"/>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B9423993-A062-03E9-63CD-AD45438BBC9C}"/>
              </a:ext>
            </a:extLst>
          </p:cNvPr>
          <p:cNvSpPr txBox="1"/>
          <p:nvPr/>
        </p:nvSpPr>
        <p:spPr>
          <a:xfrm>
            <a:off x="8062686" y="105954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Not collaborating - work overload</a:t>
            </a:r>
          </a:p>
        </p:txBody>
      </p:sp>
      <p:cxnSp>
        <p:nvCxnSpPr>
          <p:cNvPr id="35" name="Straight Arrow Connector 34">
            <a:extLst>
              <a:ext uri="{FF2B5EF4-FFF2-40B4-BE49-F238E27FC236}">
                <a16:creationId xmlns:a16="http://schemas.microsoft.com/office/drawing/2014/main" id="{E875D1A2-9689-8C04-48FC-E5F2A33CAAF8}"/>
              </a:ext>
            </a:extLst>
          </p:cNvPr>
          <p:cNvCxnSpPr>
            <a:cxnSpLocks/>
          </p:cNvCxnSpPr>
          <p:nvPr/>
        </p:nvCxnSpPr>
        <p:spPr>
          <a:xfrm flipV="1">
            <a:off x="3072342" y="2009171"/>
            <a:ext cx="612019" cy="47655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A67857A-18AD-492F-227B-5D556A50A704}"/>
              </a:ext>
            </a:extLst>
          </p:cNvPr>
          <p:cNvSpPr txBox="1"/>
          <p:nvPr/>
        </p:nvSpPr>
        <p:spPr>
          <a:xfrm>
            <a:off x="2994781" y="17005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Lead to job change</a:t>
            </a:r>
          </a:p>
        </p:txBody>
      </p:sp>
      <p:cxnSp>
        <p:nvCxnSpPr>
          <p:cNvPr id="37" name="Straight Arrow Connector 36">
            <a:extLst>
              <a:ext uri="{FF2B5EF4-FFF2-40B4-BE49-F238E27FC236}">
                <a16:creationId xmlns:a16="http://schemas.microsoft.com/office/drawing/2014/main" id="{4D046793-A2C6-2D23-9491-A65893555644}"/>
              </a:ext>
            </a:extLst>
          </p:cNvPr>
          <p:cNvCxnSpPr>
            <a:cxnSpLocks/>
          </p:cNvCxnSpPr>
          <p:nvPr/>
        </p:nvCxnSpPr>
        <p:spPr>
          <a:xfrm flipV="1">
            <a:off x="2225676" y="1416503"/>
            <a:ext cx="624114" cy="21045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9A4ADE96-2CCA-EDDD-828E-75E1D5093911}"/>
              </a:ext>
            </a:extLst>
          </p:cNvPr>
          <p:cNvSpPr txBox="1"/>
          <p:nvPr/>
        </p:nvSpPr>
        <p:spPr>
          <a:xfrm>
            <a:off x="2798989" y="11903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Demotivator</a:t>
            </a:r>
          </a:p>
        </p:txBody>
      </p:sp>
      <p:cxnSp>
        <p:nvCxnSpPr>
          <p:cNvPr id="39" name="Straight Arrow Connector 38">
            <a:extLst>
              <a:ext uri="{FF2B5EF4-FFF2-40B4-BE49-F238E27FC236}">
                <a16:creationId xmlns:a16="http://schemas.microsoft.com/office/drawing/2014/main" id="{CCA6DB4B-AB05-BBE2-99B7-3ACB6867D9BC}"/>
              </a:ext>
            </a:extLst>
          </p:cNvPr>
          <p:cNvCxnSpPr>
            <a:cxnSpLocks/>
          </p:cNvCxnSpPr>
          <p:nvPr/>
        </p:nvCxnSpPr>
        <p:spPr>
          <a:xfrm>
            <a:off x="3423104" y="4191151"/>
            <a:ext cx="708780" cy="21287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1A1148DB-4244-533E-91D8-85CE5ED527EA}"/>
              </a:ext>
            </a:extLst>
          </p:cNvPr>
          <p:cNvSpPr txBox="1"/>
          <p:nvPr/>
        </p:nvSpPr>
        <p:spPr>
          <a:xfrm>
            <a:off x="3244245" y="436910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Patients waiting long hours</a:t>
            </a:r>
          </a:p>
        </p:txBody>
      </p:sp>
      <p:cxnSp>
        <p:nvCxnSpPr>
          <p:cNvPr id="41" name="Straight Arrow Connector 40">
            <a:extLst>
              <a:ext uri="{FF2B5EF4-FFF2-40B4-BE49-F238E27FC236}">
                <a16:creationId xmlns:a16="http://schemas.microsoft.com/office/drawing/2014/main" id="{AFF1F0D4-1310-1C6A-C12B-C4458711F710}"/>
              </a:ext>
            </a:extLst>
          </p:cNvPr>
          <p:cNvCxnSpPr>
            <a:cxnSpLocks/>
          </p:cNvCxnSpPr>
          <p:nvPr/>
        </p:nvCxnSpPr>
        <p:spPr>
          <a:xfrm>
            <a:off x="2733675" y="4674960"/>
            <a:ext cx="478971" cy="55154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E6325EE7-60CB-1ED7-79FF-B79931267A9B}"/>
              </a:ext>
            </a:extLst>
          </p:cNvPr>
          <p:cNvSpPr txBox="1"/>
          <p:nvPr/>
        </p:nvSpPr>
        <p:spPr>
          <a:xfrm>
            <a:off x="2371120" y="52376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Staff making Mistakes</a:t>
            </a:r>
          </a:p>
        </p:txBody>
      </p:sp>
      <p:cxnSp>
        <p:nvCxnSpPr>
          <p:cNvPr id="43" name="Straight Arrow Connector 42">
            <a:extLst>
              <a:ext uri="{FF2B5EF4-FFF2-40B4-BE49-F238E27FC236}">
                <a16:creationId xmlns:a16="http://schemas.microsoft.com/office/drawing/2014/main" id="{B1D44A48-A595-F7D9-BADF-861E2FA5A419}"/>
              </a:ext>
            </a:extLst>
          </p:cNvPr>
          <p:cNvCxnSpPr>
            <a:cxnSpLocks/>
          </p:cNvCxnSpPr>
          <p:nvPr/>
        </p:nvCxnSpPr>
        <p:spPr>
          <a:xfrm>
            <a:off x="8128152" y="4590294"/>
            <a:ext cx="587829" cy="23706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3CB9360E-AFDD-DC65-1D11-0811F7776020}"/>
              </a:ext>
            </a:extLst>
          </p:cNvPr>
          <p:cNvSpPr txBox="1"/>
          <p:nvPr/>
        </p:nvSpPr>
        <p:spPr>
          <a:xfrm>
            <a:off x="8198757" y="475161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Lack of communication and understanding</a:t>
            </a:r>
          </a:p>
        </p:txBody>
      </p:sp>
      <p:cxnSp>
        <p:nvCxnSpPr>
          <p:cNvPr id="45" name="Straight Arrow Connector 44">
            <a:extLst>
              <a:ext uri="{FF2B5EF4-FFF2-40B4-BE49-F238E27FC236}">
                <a16:creationId xmlns:a16="http://schemas.microsoft.com/office/drawing/2014/main" id="{C977A909-3EA3-E2A7-D762-7A935106B6BE}"/>
              </a:ext>
            </a:extLst>
          </p:cNvPr>
          <p:cNvCxnSpPr>
            <a:cxnSpLocks/>
          </p:cNvCxnSpPr>
          <p:nvPr/>
        </p:nvCxnSpPr>
        <p:spPr>
          <a:xfrm>
            <a:off x="7390341" y="5243436"/>
            <a:ext cx="745066" cy="26125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FB7C7BEA-1DEC-5204-56EE-F2E1CACE65FD}"/>
              </a:ext>
            </a:extLst>
          </p:cNvPr>
          <p:cNvSpPr txBox="1"/>
          <p:nvPr/>
        </p:nvSpPr>
        <p:spPr>
          <a:xfrm>
            <a:off x="8051346" y="5523442"/>
            <a:ext cx="29609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Affecting many businesses</a:t>
            </a:r>
          </a:p>
        </p:txBody>
      </p:sp>
      <p:cxnSp>
        <p:nvCxnSpPr>
          <p:cNvPr id="47" name="Straight Arrow Connector 46">
            <a:extLst>
              <a:ext uri="{FF2B5EF4-FFF2-40B4-BE49-F238E27FC236}">
                <a16:creationId xmlns:a16="http://schemas.microsoft.com/office/drawing/2014/main" id="{6F869B0C-4855-1BA2-FA35-345DBF4C0F11}"/>
              </a:ext>
            </a:extLst>
          </p:cNvPr>
          <p:cNvCxnSpPr>
            <a:cxnSpLocks/>
          </p:cNvCxnSpPr>
          <p:nvPr/>
        </p:nvCxnSpPr>
        <p:spPr>
          <a:xfrm>
            <a:off x="8575675" y="4191150"/>
            <a:ext cx="660399" cy="17659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34B4706B-9E2B-A044-C3BC-B39F6BD62172}"/>
              </a:ext>
            </a:extLst>
          </p:cNvPr>
          <p:cNvSpPr txBox="1"/>
          <p:nvPr/>
        </p:nvSpPr>
        <p:spPr>
          <a:xfrm>
            <a:off x="9089269" y="41906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Workers refusing </a:t>
            </a:r>
          </a:p>
        </p:txBody>
      </p:sp>
    </p:spTree>
    <p:extLst>
      <p:ext uri="{BB962C8B-B14F-4D97-AF65-F5344CB8AC3E}">
        <p14:creationId xmlns:p14="http://schemas.microsoft.com/office/powerpoint/2010/main" val="4190672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2E8E-2C70-0051-87CC-3694EFEE4D8E}"/>
              </a:ext>
            </a:extLst>
          </p:cNvPr>
          <p:cNvSpPr>
            <a:spLocks noGrp="1"/>
          </p:cNvSpPr>
          <p:nvPr>
            <p:ph type="title"/>
          </p:nvPr>
        </p:nvSpPr>
        <p:spPr>
          <a:xfrm>
            <a:off x="677334" y="518615"/>
            <a:ext cx="8596668" cy="1320800"/>
          </a:xfrm>
        </p:spPr>
        <p:txBody>
          <a:bodyPr>
            <a:normAutofit/>
          </a:bodyPr>
          <a:lstStyle/>
          <a:p>
            <a:pPr algn="ctr"/>
            <a:r>
              <a:rPr lang="en-GB" sz="4000" dirty="0">
                <a:latin typeface="Algerian"/>
              </a:rPr>
              <a:t>Solution for staff shortages</a:t>
            </a:r>
          </a:p>
        </p:txBody>
      </p:sp>
      <p:graphicFrame>
        <p:nvGraphicFramePr>
          <p:cNvPr id="6" name="Content Placeholder 2">
            <a:extLst>
              <a:ext uri="{FF2B5EF4-FFF2-40B4-BE49-F238E27FC236}">
                <a16:creationId xmlns:a16="http://schemas.microsoft.com/office/drawing/2014/main" id="{8D7312DB-EA4E-B7D6-E4A8-EAECF1374D51}"/>
              </a:ext>
            </a:extLst>
          </p:cNvPr>
          <p:cNvGraphicFramePr>
            <a:graphicFrameLocks noGrp="1"/>
          </p:cNvGraphicFramePr>
          <p:nvPr>
            <p:ph idx="1"/>
            <p:extLst>
              <p:ext uri="{D42A27DB-BD31-4B8C-83A1-F6EECF244321}">
                <p14:modId xmlns:p14="http://schemas.microsoft.com/office/powerpoint/2010/main" val="483241287"/>
              </p:ext>
            </p:extLst>
          </p:nvPr>
        </p:nvGraphicFramePr>
        <p:xfrm>
          <a:off x="-417114" y="-231443"/>
          <a:ext cx="11372416" cy="7091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Rounded Corners 3">
            <a:extLst>
              <a:ext uri="{FF2B5EF4-FFF2-40B4-BE49-F238E27FC236}">
                <a16:creationId xmlns:a16="http://schemas.microsoft.com/office/drawing/2014/main" id="{5C119F72-117C-CC14-FFAD-3D5600587B65}"/>
              </a:ext>
            </a:extLst>
          </p:cNvPr>
          <p:cNvSpPr/>
          <p:nvPr/>
        </p:nvSpPr>
        <p:spPr>
          <a:xfrm>
            <a:off x="5959607" y="3558094"/>
            <a:ext cx="4920884" cy="25377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solidFill>
                  <a:schemeClr val="tx1"/>
                </a:solidFill>
                <a:latin typeface="Arial"/>
                <a:ea typeface="+mn-lt"/>
                <a:cs typeface="+mn-lt"/>
              </a:rPr>
              <a:t>In regard to patient care, patient safety, death rates, etc., studies have shown healthcare facilities with greater nurse-to-patient ratios produce good performance (Paul and MacDonald, 2014).</a:t>
            </a:r>
            <a:endParaRPr lang="en-US" dirty="0">
              <a:solidFill>
                <a:schemeClr val="tx1"/>
              </a:solidFill>
              <a:latin typeface="Arial"/>
            </a:endParaRPr>
          </a:p>
        </p:txBody>
      </p:sp>
    </p:spTree>
    <p:extLst>
      <p:ext uri="{BB962C8B-B14F-4D97-AF65-F5344CB8AC3E}">
        <p14:creationId xmlns:p14="http://schemas.microsoft.com/office/powerpoint/2010/main" val="2090199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5E39F0-64FB-B109-64C8-A7D888D473C1}"/>
              </a:ext>
            </a:extLst>
          </p:cNvPr>
          <p:cNvSpPr txBox="1"/>
          <p:nvPr/>
        </p:nvSpPr>
        <p:spPr>
          <a:xfrm>
            <a:off x="4048090" y="183064"/>
            <a:ext cx="339634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solidFill>
                <a:latin typeface="Algerian"/>
              </a:rPr>
              <a:t>PMI ANALYSIS</a:t>
            </a:r>
            <a:endParaRPr lang="en-US">
              <a:solidFill>
                <a:schemeClr val="accent1"/>
              </a:solidFill>
            </a:endParaRPr>
          </a:p>
        </p:txBody>
      </p:sp>
      <p:sp>
        <p:nvSpPr>
          <p:cNvPr id="166" name="Rectangle 165">
            <a:extLst>
              <a:ext uri="{FF2B5EF4-FFF2-40B4-BE49-F238E27FC236}">
                <a16:creationId xmlns:a16="http://schemas.microsoft.com/office/drawing/2014/main" id="{FF5E9B1A-2436-761F-4B14-7797716C9917}"/>
              </a:ext>
            </a:extLst>
          </p:cNvPr>
          <p:cNvSpPr/>
          <p:nvPr/>
        </p:nvSpPr>
        <p:spPr>
          <a:xfrm>
            <a:off x="9243180" y="177800"/>
            <a:ext cx="2612571" cy="4281713"/>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a:cs typeface="Arial"/>
              </a:rPr>
              <a:t>Plus, minus, Interesting is the abbreviation for PMI, it is an advancement over the </a:t>
            </a:r>
            <a:r>
              <a:rPr lang="en-GB" sz="2000" dirty="0">
                <a:latin typeface="Arial"/>
                <a:ea typeface="+mn-lt"/>
                <a:cs typeface="+mn-lt"/>
              </a:rPr>
              <a:t>centuries-old method of weighing the advantages and disadvantages (Ahmed and Omotunde, 2012).</a:t>
            </a:r>
            <a:endParaRPr lang="en-GB" sz="2000" dirty="0">
              <a:latin typeface="Arial"/>
            </a:endParaRPr>
          </a:p>
        </p:txBody>
      </p:sp>
      <p:sp>
        <p:nvSpPr>
          <p:cNvPr id="241" name="Oval 240">
            <a:extLst>
              <a:ext uri="{FF2B5EF4-FFF2-40B4-BE49-F238E27FC236}">
                <a16:creationId xmlns:a16="http://schemas.microsoft.com/office/drawing/2014/main" id="{B5CC1E35-E54D-599F-9973-E71DA3524B2C}"/>
              </a:ext>
            </a:extLst>
          </p:cNvPr>
          <p:cNvSpPr/>
          <p:nvPr/>
        </p:nvSpPr>
        <p:spPr>
          <a:xfrm>
            <a:off x="8928704" y="4507897"/>
            <a:ext cx="3229427" cy="22376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ea typeface="+mn-lt"/>
                <a:cs typeface="+mn-lt"/>
              </a:rPr>
              <a:t>Tool for critical thought, decision-making, and brainstorming developed by, Dr Edward de Bono</a:t>
            </a:r>
            <a:endParaRPr lang="en-US" sz="2000" dirty="0">
              <a:latin typeface="Arial"/>
            </a:endParaRPr>
          </a:p>
        </p:txBody>
      </p:sp>
      <p:sp>
        <p:nvSpPr>
          <p:cNvPr id="13" name="Rectangle: Rounded Corners 12">
            <a:extLst>
              <a:ext uri="{FF2B5EF4-FFF2-40B4-BE49-F238E27FC236}">
                <a16:creationId xmlns:a16="http://schemas.microsoft.com/office/drawing/2014/main" id="{74AF28AB-998B-C60B-8F19-2991187C7543}"/>
              </a:ext>
            </a:extLst>
          </p:cNvPr>
          <p:cNvSpPr/>
          <p:nvPr/>
        </p:nvSpPr>
        <p:spPr>
          <a:xfrm>
            <a:off x="522513" y="129419"/>
            <a:ext cx="3737428" cy="14272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PROBLEM- STAFF SHORTAGE</a:t>
            </a:r>
          </a:p>
          <a:p>
            <a:pPr algn="ctr"/>
            <a:endParaRPr lang="en-GB" dirty="0"/>
          </a:p>
          <a:p>
            <a:pPr algn="ctr"/>
            <a:r>
              <a:rPr lang="en-GB" dirty="0">
                <a:ea typeface="+mn-lt"/>
                <a:cs typeface="+mn-lt"/>
              </a:rPr>
              <a:t>SOLUTION- PROVIDING TRAINING OPPORTUNITIES</a:t>
            </a:r>
            <a:endParaRPr lang="en-GB" dirty="0"/>
          </a:p>
        </p:txBody>
      </p:sp>
      <p:graphicFrame>
        <p:nvGraphicFramePr>
          <p:cNvPr id="2755" name="Table 2755">
            <a:extLst>
              <a:ext uri="{FF2B5EF4-FFF2-40B4-BE49-F238E27FC236}">
                <a16:creationId xmlns:a16="http://schemas.microsoft.com/office/drawing/2014/main" id="{936B504B-BEDA-D6C8-B631-D3B9E3A4473A}"/>
              </a:ext>
            </a:extLst>
          </p:cNvPr>
          <p:cNvGraphicFramePr>
            <a:graphicFrameLocks noGrp="1"/>
          </p:cNvGraphicFramePr>
          <p:nvPr>
            <p:extLst>
              <p:ext uri="{D42A27DB-BD31-4B8C-83A1-F6EECF244321}">
                <p14:modId xmlns:p14="http://schemas.microsoft.com/office/powerpoint/2010/main" val="3784060680"/>
              </p:ext>
            </p:extLst>
          </p:nvPr>
        </p:nvGraphicFramePr>
        <p:xfrm>
          <a:off x="282062" y="1702090"/>
          <a:ext cx="8585031" cy="4857597"/>
        </p:xfrm>
        <a:graphic>
          <a:graphicData uri="http://schemas.openxmlformats.org/drawingml/2006/table">
            <a:tbl>
              <a:tblPr firstRow="1" bandRow="1">
                <a:tableStyleId>{5C22544A-7EE6-4342-B048-85BDC9FD1C3A}</a:tableStyleId>
              </a:tblPr>
              <a:tblGrid>
                <a:gridCol w="2861677">
                  <a:extLst>
                    <a:ext uri="{9D8B030D-6E8A-4147-A177-3AD203B41FA5}">
                      <a16:colId xmlns:a16="http://schemas.microsoft.com/office/drawing/2014/main" val="3347595618"/>
                    </a:ext>
                  </a:extLst>
                </a:gridCol>
                <a:gridCol w="2861677">
                  <a:extLst>
                    <a:ext uri="{9D8B030D-6E8A-4147-A177-3AD203B41FA5}">
                      <a16:colId xmlns:a16="http://schemas.microsoft.com/office/drawing/2014/main" val="3740674132"/>
                    </a:ext>
                  </a:extLst>
                </a:gridCol>
                <a:gridCol w="2861677">
                  <a:extLst>
                    <a:ext uri="{9D8B030D-6E8A-4147-A177-3AD203B41FA5}">
                      <a16:colId xmlns:a16="http://schemas.microsoft.com/office/drawing/2014/main" val="3673870403"/>
                    </a:ext>
                  </a:extLst>
                </a:gridCol>
              </a:tblGrid>
              <a:tr h="364651">
                <a:tc>
                  <a:txBody>
                    <a:bodyPr/>
                    <a:lstStyle/>
                    <a:p>
                      <a:pPr algn="ctr"/>
                      <a:r>
                        <a:rPr lang="en-GB" dirty="0">
                          <a:latin typeface="Arial"/>
                        </a:rPr>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659630161"/>
                  </a:ext>
                </a:extLst>
              </a:tr>
              <a:tr h="4491837">
                <a:tc>
                  <a:txBody>
                    <a:bodyPr/>
                    <a:lstStyle/>
                    <a:p>
                      <a:pPr marL="285750" lvl="0" indent="-285750">
                        <a:buFont typeface="Arial"/>
                        <a:buChar char="•"/>
                      </a:pPr>
                      <a:r>
                        <a:rPr lang="en-GB" dirty="0">
                          <a:latin typeface="Arial"/>
                        </a:rPr>
                        <a:t>Learning and working opportunities (Apprenticeships)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Guaranteed work at the end of it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Knowledgeable staff (+5)</a:t>
                      </a:r>
                    </a:p>
                    <a:p>
                      <a:pPr marL="285750" lvl="0" indent="-285750">
                        <a:buFont typeface="Arial"/>
                        <a:buChar char="•"/>
                      </a:pPr>
                      <a:endParaRPr lang="en-GB" dirty="0">
                        <a:latin typeface="Arial"/>
                      </a:endParaRPr>
                    </a:p>
                    <a:p>
                      <a:pPr marL="285750" lvl="0" indent="-285750">
                        <a:buFont typeface="Arial"/>
                        <a:buChar char="•"/>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r>
                        <a:rPr lang="en-GB" dirty="0">
                          <a:latin typeface="Arial"/>
                        </a:rPr>
                        <a:t>Total- (+15)</a:t>
                      </a:r>
                    </a:p>
                    <a:p>
                      <a:pPr marL="0" lvl="0" indent="0">
                        <a:buNone/>
                      </a:pPr>
                      <a:endParaRPr lang="en-GB" dirty="0">
                        <a:latin typeface="Arial"/>
                      </a:endParaRPr>
                    </a:p>
                  </a:txBody>
                  <a:tcPr/>
                </a:tc>
                <a:tc>
                  <a:txBody>
                    <a:bodyPr/>
                    <a:lstStyle/>
                    <a:p>
                      <a:pPr marL="285750" indent="-285750">
                        <a:buFont typeface="Arial"/>
                        <a:buChar char="•"/>
                      </a:pPr>
                      <a:r>
                        <a:rPr lang="en-GB" dirty="0">
                          <a:latin typeface="Arial"/>
                        </a:rPr>
                        <a:t>It will be expensive (for advanced training)</a:t>
                      </a:r>
                    </a:p>
                    <a:p>
                      <a:pPr marL="0" lvl="0" indent="0">
                        <a:buNone/>
                      </a:pPr>
                      <a:r>
                        <a:rPr lang="en-GB" dirty="0">
                          <a:latin typeface="Arial"/>
                        </a:rPr>
                        <a:t>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Some staff members will not choose to turn up to programs (-3)</a:t>
                      </a:r>
                    </a:p>
                    <a:p>
                      <a:pPr marL="285750" lvl="0" indent="-285750">
                        <a:buFont typeface="Arial"/>
                        <a:buChar char="•"/>
                      </a:pPr>
                      <a:endParaRPr lang="en-GB" dirty="0">
                        <a:latin typeface="Arial"/>
                      </a:endParaRPr>
                    </a:p>
                    <a:p>
                      <a:pPr marL="285750" lvl="0" indent="-285750">
                        <a:buFont typeface="Arial"/>
                        <a:buChar char="•"/>
                      </a:pPr>
                      <a:r>
                        <a:rPr lang="en-GB" dirty="0">
                          <a:latin typeface="Arial"/>
                        </a:rPr>
                        <a:t>Takes up a lot of employee's free time (-4)</a:t>
                      </a: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r>
                        <a:rPr lang="en-GB" dirty="0">
                          <a:latin typeface="Arial"/>
                        </a:rPr>
                        <a:t>Total- (-12)</a:t>
                      </a:r>
                    </a:p>
                  </a:txBody>
                  <a:tcPr/>
                </a:tc>
                <a:tc>
                  <a:txBody>
                    <a:bodyPr/>
                    <a:lstStyle/>
                    <a:p>
                      <a:pPr marL="285750" indent="-285750">
                        <a:buFont typeface="Arial"/>
                        <a:buChar char="•"/>
                      </a:pPr>
                      <a:r>
                        <a:rPr lang="en-GB" dirty="0">
                          <a:latin typeface="Arial"/>
                        </a:rPr>
                        <a:t>Will it mean more work pressure on newly trained staff? (-3)</a:t>
                      </a:r>
                    </a:p>
                    <a:p>
                      <a:pPr marL="285750" lvl="0" indent="-285750">
                        <a:buFont typeface="Arial"/>
                        <a:buChar char="•"/>
                      </a:pPr>
                      <a:endParaRPr lang="en-GB" dirty="0">
                        <a:latin typeface="Arial"/>
                      </a:endParaRPr>
                    </a:p>
                    <a:p>
                      <a:pPr marL="285750" lvl="0" indent="-285750">
                        <a:buFont typeface="Arial"/>
                        <a:buChar char="•"/>
                      </a:pPr>
                      <a:r>
                        <a:rPr lang="en-GB" dirty="0">
                          <a:latin typeface="Arial"/>
                        </a:rPr>
                        <a:t>Effective teamwork (+5)</a:t>
                      </a:r>
                    </a:p>
                    <a:p>
                      <a:pPr marL="285750" lvl="0" indent="-285750">
                        <a:buFont typeface="Arial"/>
                        <a:buChar char="•"/>
                      </a:pPr>
                      <a:endParaRPr lang="en-GB" dirty="0">
                        <a:latin typeface="Arial"/>
                      </a:endParaRPr>
                    </a:p>
                    <a:p>
                      <a:pPr marL="285750" lvl="0" indent="-285750">
                        <a:buFont typeface="Arial"/>
                        <a:buChar char="•"/>
                      </a:pPr>
                      <a:r>
                        <a:rPr lang="en-GB" dirty="0">
                          <a:latin typeface="Arial"/>
                        </a:rPr>
                        <a:t>Opportunities to progress (+5)</a:t>
                      </a:r>
                    </a:p>
                    <a:p>
                      <a:pPr marL="285750" lvl="0" indent="-285750">
                        <a:buFont typeface="Arial"/>
                        <a:buChar char="•"/>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endParaRPr lang="en-GB" dirty="0">
                        <a:latin typeface="Arial"/>
                      </a:endParaRPr>
                    </a:p>
                    <a:p>
                      <a:pPr marL="0" lvl="0" indent="0">
                        <a:buNone/>
                      </a:pPr>
                      <a:r>
                        <a:rPr lang="en-GB" dirty="0">
                          <a:latin typeface="Arial"/>
                        </a:rPr>
                        <a:t>Total- (+7)</a:t>
                      </a:r>
                    </a:p>
                  </a:txBody>
                  <a:tcPr/>
                </a:tc>
                <a:extLst>
                  <a:ext uri="{0D108BD9-81ED-4DB2-BD59-A6C34878D82A}">
                    <a16:rowId xmlns:a16="http://schemas.microsoft.com/office/drawing/2014/main" val="4011239665"/>
                  </a:ext>
                </a:extLst>
              </a:tr>
            </a:tbl>
          </a:graphicData>
        </a:graphic>
      </p:graphicFrame>
      <p:sp>
        <p:nvSpPr>
          <p:cNvPr id="3" name="Oval 2">
            <a:extLst>
              <a:ext uri="{FF2B5EF4-FFF2-40B4-BE49-F238E27FC236}">
                <a16:creationId xmlns:a16="http://schemas.microsoft.com/office/drawing/2014/main" id="{2CAA68B0-D055-7093-BF53-45E116E4F9FF}"/>
              </a:ext>
            </a:extLst>
          </p:cNvPr>
          <p:cNvSpPr/>
          <p:nvPr/>
        </p:nvSpPr>
        <p:spPr>
          <a:xfrm>
            <a:off x="7259562" y="250372"/>
            <a:ext cx="1777999" cy="11732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OVERALL: +10</a:t>
            </a:r>
          </a:p>
        </p:txBody>
      </p:sp>
    </p:spTree>
    <p:extLst>
      <p:ext uri="{BB962C8B-B14F-4D97-AF65-F5344CB8AC3E}">
        <p14:creationId xmlns:p14="http://schemas.microsoft.com/office/powerpoint/2010/main" val="4094272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50E1F4D-F17E-BF6C-7E44-74B208D7E8A9}"/>
              </a:ext>
            </a:extLst>
          </p:cNvPr>
          <p:cNvGraphicFramePr>
            <a:graphicFrameLocks noGrp="1"/>
          </p:cNvGraphicFramePr>
          <p:nvPr>
            <p:extLst>
              <p:ext uri="{D42A27DB-BD31-4B8C-83A1-F6EECF244321}">
                <p14:modId xmlns:p14="http://schemas.microsoft.com/office/powerpoint/2010/main" val="1976579645"/>
              </p:ext>
            </p:extLst>
          </p:nvPr>
        </p:nvGraphicFramePr>
        <p:xfrm>
          <a:off x="592667" y="1717523"/>
          <a:ext cx="10527312" cy="4771331"/>
        </p:xfrm>
        <a:graphic>
          <a:graphicData uri="http://schemas.openxmlformats.org/drawingml/2006/table">
            <a:tbl>
              <a:tblPr firstRow="1" bandRow="1">
                <a:tableStyleId>{5C22544A-7EE6-4342-B048-85BDC9FD1C3A}</a:tableStyleId>
              </a:tblPr>
              <a:tblGrid>
                <a:gridCol w="3509104">
                  <a:extLst>
                    <a:ext uri="{9D8B030D-6E8A-4147-A177-3AD203B41FA5}">
                      <a16:colId xmlns:a16="http://schemas.microsoft.com/office/drawing/2014/main" val="297941476"/>
                    </a:ext>
                  </a:extLst>
                </a:gridCol>
                <a:gridCol w="3509104">
                  <a:extLst>
                    <a:ext uri="{9D8B030D-6E8A-4147-A177-3AD203B41FA5}">
                      <a16:colId xmlns:a16="http://schemas.microsoft.com/office/drawing/2014/main" val="1068152802"/>
                    </a:ext>
                  </a:extLst>
                </a:gridCol>
                <a:gridCol w="3509104">
                  <a:extLst>
                    <a:ext uri="{9D8B030D-6E8A-4147-A177-3AD203B41FA5}">
                      <a16:colId xmlns:a16="http://schemas.microsoft.com/office/drawing/2014/main" val="1248730256"/>
                    </a:ext>
                  </a:extLst>
                </a:gridCol>
              </a:tblGrid>
              <a:tr h="732604">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2418449836"/>
                  </a:ext>
                </a:extLst>
              </a:tr>
              <a:tr h="4038727">
                <a:tc>
                  <a:txBody>
                    <a:bodyPr/>
                    <a:lstStyle/>
                    <a:p>
                      <a:pPr marL="285750" lvl="0" indent="-285750">
                        <a:buFont typeface="Arial"/>
                        <a:buChar char="•"/>
                      </a:pPr>
                      <a:r>
                        <a:rPr lang="en-GB" sz="1800" b="0" i="0" u="none" strike="noStrike" noProof="0" dirty="0">
                          <a:latin typeface="Arial"/>
                        </a:rPr>
                        <a:t>Have staff members on bank</a:t>
                      </a:r>
                      <a:endParaRPr lang="en-US" sz="1800" b="0" i="0" u="none" strike="noStrike" noProof="0" dirty="0">
                        <a:latin typeface="Trebuchet MS"/>
                      </a:endParaRPr>
                    </a:p>
                    <a:p>
                      <a:pPr marL="0" lvl="0" indent="0">
                        <a:buNone/>
                      </a:pPr>
                      <a:r>
                        <a:rPr lang="en-GB" sz="1800" b="0" i="0" u="none" strike="noStrike" noProof="0" dirty="0">
                          <a:latin typeface="Arial"/>
                        </a:rPr>
                        <a:t>    (+4)</a:t>
                      </a:r>
                    </a:p>
                    <a:p>
                      <a:pPr marL="0" lvl="0" indent="0">
                        <a:buNone/>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Recruit globally (+5)</a:t>
                      </a:r>
                    </a:p>
                    <a:p>
                      <a:pPr marL="285750" lvl="0" indent="-285750">
                        <a:buFont typeface="Arial"/>
                        <a:buChar char="•"/>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Permanent job opportunities – more trained staff members to recruit (+5)</a:t>
                      </a: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r>
                        <a:rPr lang="en-GB" sz="1800" b="0" i="0" u="none" strike="noStrike" noProof="0" dirty="0">
                          <a:latin typeface="Arial"/>
                        </a:rPr>
                        <a:t>Total - (+14)</a:t>
                      </a:r>
                      <a:endParaRPr lang="en-GB" dirty="0"/>
                    </a:p>
                    <a:p>
                      <a:pPr marL="0" lvl="0" indent="0">
                        <a:buNone/>
                      </a:pPr>
                      <a:endParaRPr lang="en-GB" sz="1800" b="0" i="0" u="none" strike="noStrike" noProof="0" dirty="0">
                        <a:latin typeface="Arial"/>
                      </a:endParaRPr>
                    </a:p>
                  </a:txBody>
                  <a:tcPr/>
                </a:tc>
                <a:tc>
                  <a:txBody>
                    <a:bodyPr/>
                    <a:lstStyle/>
                    <a:p>
                      <a:pPr marL="285750" lvl="0" indent="-285750">
                        <a:buClr>
                          <a:srgbClr val="000000"/>
                        </a:buClr>
                        <a:buFont typeface="Arial,Sans-Serif"/>
                        <a:buChar char="•"/>
                      </a:pPr>
                      <a:r>
                        <a:rPr lang="en-GB" sz="1800" b="0" i="0" u="none" strike="noStrike" noProof="0" dirty="0">
                          <a:latin typeface="Arial"/>
                        </a:rPr>
                        <a:t>Loss of control in the hiring process – someone who will not fit in</a:t>
                      </a:r>
                      <a:endParaRPr lang="en-US" sz="1800" b="0" i="0" u="none" strike="noStrike" noProof="0" dirty="0">
                        <a:latin typeface="Trebuchet MS"/>
                      </a:endParaRPr>
                    </a:p>
                    <a:p>
                      <a:pPr marL="0" lvl="0" indent="0">
                        <a:buNone/>
                      </a:pPr>
                      <a:r>
                        <a:rPr lang="en-GB" sz="1800" b="0" i="0" u="none" strike="noStrike" noProof="0" dirty="0">
                          <a:latin typeface="Arial"/>
                        </a:rPr>
                        <a:t>    (-2)</a:t>
                      </a:r>
                    </a:p>
                    <a:p>
                      <a:pPr marL="0" lvl="0" indent="0">
                        <a:buNone/>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Loss money - paying for the agency (-5)</a:t>
                      </a:r>
                    </a:p>
                    <a:p>
                      <a:pPr marL="285750" lvl="0" indent="-285750">
                        <a:buFont typeface="Arial"/>
                        <a:buChar char="•"/>
                      </a:pPr>
                      <a:endParaRPr lang="en-GB" sz="1800" b="0" i="0" u="none" strike="noStrike" noProof="0" dirty="0">
                        <a:latin typeface="Arial"/>
                      </a:endParaRPr>
                    </a:p>
                    <a:p>
                      <a:pPr marL="285750" lvl="0" indent="-285750">
                        <a:buFont typeface="Arial"/>
                        <a:buChar char="•"/>
                      </a:pPr>
                      <a:r>
                        <a:rPr lang="en-GB" sz="1800" b="0" i="0" u="none" strike="noStrike" noProof="0" dirty="0">
                          <a:latin typeface="Arial"/>
                        </a:rPr>
                        <a:t>Unreliable staff and not enough value (-4)</a:t>
                      </a:r>
                    </a:p>
                    <a:p>
                      <a:pPr marL="0" lvl="0" indent="0">
                        <a:buNone/>
                      </a:pPr>
                      <a:endParaRPr lang="en-GB" sz="1800" b="0" i="0" u="none" strike="noStrike" noProof="0" dirty="0">
                        <a:latin typeface="Arial"/>
                      </a:endParaRPr>
                    </a:p>
                    <a:p>
                      <a:pPr marL="0" lvl="0" indent="0">
                        <a:buNone/>
                      </a:pPr>
                      <a:endParaRPr lang="en-GB" sz="1800" b="0" i="0" u="none" strike="noStrike" noProof="0" dirty="0">
                        <a:latin typeface="Arial"/>
                      </a:endParaRPr>
                    </a:p>
                    <a:p>
                      <a:pPr marL="0" lvl="0" indent="0">
                        <a:buNone/>
                      </a:pPr>
                      <a:r>
                        <a:rPr lang="en-GB" sz="1800" b="0" i="0" u="none" strike="noStrike" noProof="0" dirty="0">
                          <a:latin typeface="Arial"/>
                        </a:rPr>
                        <a:t>Total - (-11)</a:t>
                      </a:r>
                    </a:p>
                    <a:p>
                      <a:pPr marL="0" lvl="0" indent="0">
                        <a:buNone/>
                      </a:pPr>
                      <a:endParaRPr lang="en-GB" sz="1800" b="0" i="0" u="none" strike="noStrike" noProof="0" dirty="0">
                        <a:latin typeface="Arial"/>
                      </a:endParaRPr>
                    </a:p>
                  </a:txBody>
                  <a:tcPr/>
                </a:tc>
                <a:tc>
                  <a:txBody>
                    <a:bodyPr/>
                    <a:lstStyle/>
                    <a:p>
                      <a:pPr marL="285750" lvl="0" indent="-285750">
                        <a:buClr>
                          <a:srgbClr val="000000"/>
                        </a:buClr>
                        <a:buFont typeface="Arial,Sans-Serif"/>
                        <a:buChar char="•"/>
                      </a:pPr>
                      <a:r>
                        <a:rPr lang="en-GB" sz="1800" b="0" i="0" u="none" strike="noStrike" noProof="0" dirty="0">
                          <a:latin typeface="Arial"/>
                        </a:rPr>
                        <a:t>Some staff will need extra training (-3)</a:t>
                      </a:r>
                      <a:endParaRPr lang="en-US" sz="1800" b="0" i="0" u="none" strike="noStrike" noProof="0" dirty="0">
                        <a:latin typeface="Trebuchet MS"/>
                      </a:endParaRPr>
                    </a:p>
                    <a:p>
                      <a:pPr marL="285750" lvl="0" indent="-285750">
                        <a:buClr>
                          <a:srgbClr val="000000"/>
                        </a:buClr>
                        <a:buFont typeface="Arial,Sans-Serif"/>
                        <a:buChar char="•"/>
                      </a:pPr>
                      <a:endParaRPr lang="en-GB" sz="1800" b="0" i="0" u="none" strike="noStrike" noProof="0" dirty="0">
                        <a:latin typeface="Arial"/>
                      </a:endParaRPr>
                    </a:p>
                    <a:p>
                      <a:pPr marL="285750" lvl="0" indent="-285750">
                        <a:buClr>
                          <a:srgbClr val="000000"/>
                        </a:buClr>
                        <a:buFont typeface="Arial,Sans-Serif"/>
                        <a:buChar char="•"/>
                      </a:pPr>
                      <a:r>
                        <a:rPr lang="en-GB" sz="1800" b="0" i="0" u="none" strike="noStrike" noProof="0" dirty="0">
                          <a:latin typeface="Arial"/>
                        </a:rPr>
                        <a:t>Teamwork will not be as effective (-5)</a:t>
                      </a:r>
                      <a:endParaRPr lang="en-US" sz="1800" b="0" i="0" u="none" strike="noStrike" noProof="0" dirty="0">
                        <a:latin typeface="Trebuchet MS"/>
                      </a:endParaRPr>
                    </a:p>
                    <a:p>
                      <a:pPr marL="285750" lvl="0" indent="-285750">
                        <a:buClr>
                          <a:srgbClr val="000000"/>
                        </a:buClr>
                        <a:buFont typeface="Arial,Sans-Serif"/>
                        <a:buChar char="•"/>
                      </a:pPr>
                      <a:endParaRPr lang="en-GB" sz="1800" b="0" i="0" u="none" strike="noStrike" noProof="0" dirty="0">
                        <a:latin typeface="Arial"/>
                      </a:endParaRPr>
                    </a:p>
                    <a:p>
                      <a:pPr marL="285750" lvl="0" indent="-285750">
                        <a:buClr>
                          <a:srgbClr val="000000"/>
                        </a:buClr>
                        <a:buFont typeface="Arial,Sans-Serif"/>
                        <a:buChar char="•"/>
                      </a:pPr>
                      <a:r>
                        <a:rPr lang="en-GB" sz="1800" b="0" i="0" u="none" strike="noStrike" noProof="0" dirty="0">
                          <a:latin typeface="Arial"/>
                        </a:rPr>
                        <a:t>Will agency workers comply to policies and procedures of the organisation? (-4)</a:t>
                      </a:r>
                    </a:p>
                    <a:p>
                      <a:pPr marL="285750" lvl="0" indent="-285750">
                        <a:buClr>
                          <a:srgbClr val="000000"/>
                        </a:buClr>
                        <a:buFont typeface="Arial,Sans-Serif"/>
                        <a:buChar char="•"/>
                      </a:pPr>
                      <a:endParaRPr lang="en-GB" sz="1800" b="0" i="0" u="none" strike="noStrike" noProof="0" dirty="0">
                        <a:latin typeface="Arial"/>
                      </a:endParaRPr>
                    </a:p>
                    <a:p>
                      <a:pPr marL="285750" lvl="0" indent="-285750">
                        <a:buClr>
                          <a:srgbClr val="000000"/>
                        </a:buClr>
                        <a:buFont typeface="Arial,Sans-Serif"/>
                        <a:buChar char="•"/>
                      </a:pPr>
                      <a:r>
                        <a:rPr lang="en-GB" sz="1800" b="0" i="0" u="none" strike="noStrike" noProof="0" dirty="0">
                          <a:latin typeface="Arial"/>
                        </a:rPr>
                        <a:t>Easier recruiting (+3)</a:t>
                      </a:r>
                    </a:p>
                    <a:p>
                      <a:pPr marL="0" lvl="0" indent="0">
                        <a:buClr>
                          <a:srgbClr val="000000"/>
                        </a:buClr>
                        <a:buNone/>
                      </a:pPr>
                      <a:endParaRPr lang="en-GB" sz="1800" b="0" i="0" u="none" strike="noStrike" noProof="0" dirty="0">
                        <a:latin typeface="Arial"/>
                      </a:endParaRPr>
                    </a:p>
                    <a:p>
                      <a:pPr marL="0" lvl="0" indent="0">
                        <a:buClr>
                          <a:srgbClr val="000000"/>
                        </a:buClr>
                        <a:buNone/>
                      </a:pPr>
                      <a:r>
                        <a:rPr lang="en-GB" sz="1800" b="0" i="0" u="none" strike="noStrike" noProof="0" dirty="0">
                          <a:latin typeface="Arial"/>
                        </a:rPr>
                        <a:t>Total - (-9)</a:t>
                      </a:r>
                    </a:p>
                    <a:p>
                      <a:pPr lvl="0">
                        <a:buNone/>
                      </a:pPr>
                      <a:endParaRPr lang="en-GB" dirty="0"/>
                    </a:p>
                  </a:txBody>
                  <a:tcPr/>
                </a:tc>
                <a:extLst>
                  <a:ext uri="{0D108BD9-81ED-4DB2-BD59-A6C34878D82A}">
                    <a16:rowId xmlns:a16="http://schemas.microsoft.com/office/drawing/2014/main" val="3424765663"/>
                  </a:ext>
                </a:extLst>
              </a:tr>
            </a:tbl>
          </a:graphicData>
        </a:graphic>
      </p:graphicFrame>
      <p:sp>
        <p:nvSpPr>
          <p:cNvPr id="3" name="Rectangle: Rounded Corners 2">
            <a:extLst>
              <a:ext uri="{FF2B5EF4-FFF2-40B4-BE49-F238E27FC236}">
                <a16:creationId xmlns:a16="http://schemas.microsoft.com/office/drawing/2014/main" id="{2FF16AA2-53ED-2018-58DE-E1B7CF3CF482}"/>
              </a:ext>
            </a:extLst>
          </p:cNvPr>
          <p:cNvSpPr/>
          <p:nvPr/>
        </p:nvSpPr>
        <p:spPr>
          <a:xfrm>
            <a:off x="655561" y="153610"/>
            <a:ext cx="4342189" cy="13256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PROBLEM- STAFF SHORTAGE</a:t>
            </a:r>
          </a:p>
          <a:p>
            <a:pPr algn="ctr"/>
            <a:endParaRPr lang="en-GB" dirty="0"/>
          </a:p>
          <a:p>
            <a:pPr algn="ctr"/>
            <a:r>
              <a:rPr lang="en-GB" dirty="0">
                <a:ea typeface="+mn-lt"/>
                <a:cs typeface="+mn-lt"/>
              </a:rPr>
              <a:t>SOLUTION- INVOLVE STAFFING AGENCIES</a:t>
            </a:r>
            <a:endParaRPr lang="en-GB"/>
          </a:p>
        </p:txBody>
      </p:sp>
      <p:sp>
        <p:nvSpPr>
          <p:cNvPr id="4" name="TextBox 3">
            <a:extLst>
              <a:ext uri="{FF2B5EF4-FFF2-40B4-BE49-F238E27FC236}">
                <a16:creationId xmlns:a16="http://schemas.microsoft.com/office/drawing/2014/main" id="{24B807EE-D75E-73E1-A00E-2E582D652A71}"/>
              </a:ext>
            </a:extLst>
          </p:cNvPr>
          <p:cNvSpPr txBox="1"/>
          <p:nvPr/>
        </p:nvSpPr>
        <p:spPr>
          <a:xfrm>
            <a:off x="5317067" y="212877"/>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solidFill>
                <a:latin typeface="Algerian"/>
              </a:rPr>
              <a:t>PMI Analysis</a:t>
            </a:r>
            <a:endParaRPr lang="en-US">
              <a:solidFill>
                <a:schemeClr val="accent1"/>
              </a:solidFill>
            </a:endParaRPr>
          </a:p>
        </p:txBody>
      </p:sp>
      <p:sp>
        <p:nvSpPr>
          <p:cNvPr id="5" name="Rectangle 4">
            <a:extLst>
              <a:ext uri="{FF2B5EF4-FFF2-40B4-BE49-F238E27FC236}">
                <a16:creationId xmlns:a16="http://schemas.microsoft.com/office/drawing/2014/main" id="{55E50EF5-286E-ABA0-0B46-EF978ECC2C0E}"/>
              </a:ext>
            </a:extLst>
          </p:cNvPr>
          <p:cNvSpPr/>
          <p:nvPr/>
        </p:nvSpPr>
        <p:spPr>
          <a:xfrm>
            <a:off x="8565848" y="201991"/>
            <a:ext cx="1282095" cy="122161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TOTAL OVERALL: -6</a:t>
            </a:r>
          </a:p>
        </p:txBody>
      </p:sp>
    </p:spTree>
    <p:extLst>
      <p:ext uri="{BB962C8B-B14F-4D97-AF65-F5344CB8AC3E}">
        <p14:creationId xmlns:p14="http://schemas.microsoft.com/office/powerpoint/2010/main" val="4171550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A6904C-E3AD-9A7D-5BB3-CD0B2904192F}"/>
              </a:ext>
            </a:extLst>
          </p:cNvPr>
          <p:cNvSpPr txBox="1"/>
          <p:nvPr/>
        </p:nvSpPr>
        <p:spPr>
          <a:xfrm>
            <a:off x="3980415" y="154291"/>
            <a:ext cx="444266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dirty="0">
                <a:solidFill>
                  <a:schemeClr val="accent1"/>
                </a:solidFill>
                <a:latin typeface="Algerian"/>
                <a:cs typeface="Arial"/>
              </a:rPr>
              <a:t>DISCUSSION</a:t>
            </a:r>
            <a:endParaRPr lang="en-US" sz="4400">
              <a:solidFill>
                <a:schemeClr val="accent1"/>
              </a:solidFill>
            </a:endParaRPr>
          </a:p>
        </p:txBody>
      </p:sp>
      <p:graphicFrame>
        <p:nvGraphicFramePr>
          <p:cNvPr id="4" name="Diagram 4">
            <a:extLst>
              <a:ext uri="{FF2B5EF4-FFF2-40B4-BE49-F238E27FC236}">
                <a16:creationId xmlns:a16="http://schemas.microsoft.com/office/drawing/2014/main" id="{A59B8699-B1E5-C9DA-3164-FC4353550EDB}"/>
              </a:ext>
            </a:extLst>
          </p:cNvPr>
          <p:cNvGraphicFramePr/>
          <p:nvPr>
            <p:extLst>
              <p:ext uri="{D42A27DB-BD31-4B8C-83A1-F6EECF244321}">
                <p14:modId xmlns:p14="http://schemas.microsoft.com/office/powerpoint/2010/main" val="181613360"/>
              </p:ext>
            </p:extLst>
          </p:nvPr>
        </p:nvGraphicFramePr>
        <p:xfrm>
          <a:off x="435429" y="1709057"/>
          <a:ext cx="4731223" cy="4499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2" name="Rectangle: Rounded Corners 211">
            <a:extLst>
              <a:ext uri="{FF2B5EF4-FFF2-40B4-BE49-F238E27FC236}">
                <a16:creationId xmlns:a16="http://schemas.microsoft.com/office/drawing/2014/main" id="{0FABA1B9-7A04-2749-464D-7868415935D1}"/>
              </a:ext>
            </a:extLst>
          </p:cNvPr>
          <p:cNvSpPr/>
          <p:nvPr/>
        </p:nvSpPr>
        <p:spPr>
          <a:xfrm>
            <a:off x="5667712" y="982986"/>
            <a:ext cx="5697788" cy="17116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2000" dirty="0">
                <a:latin typeface="Arial"/>
                <a:cs typeface="Arial"/>
              </a:rPr>
              <a:t>Underpaid workers</a:t>
            </a:r>
          </a:p>
          <a:p>
            <a:pPr marL="285750" indent="-285750" algn="ctr">
              <a:buFont typeface="Arial"/>
              <a:buChar char="•"/>
            </a:pPr>
            <a:r>
              <a:rPr lang="en-GB" sz="2000" dirty="0">
                <a:latin typeface="Arial"/>
                <a:cs typeface="Arial"/>
              </a:rPr>
              <a:t>Lack of jobs</a:t>
            </a:r>
          </a:p>
          <a:p>
            <a:pPr marL="285750" indent="-285750" algn="ctr">
              <a:buFont typeface="Arial"/>
              <a:buChar char="•"/>
            </a:pPr>
            <a:r>
              <a:rPr lang="en-GB" sz="2000" dirty="0">
                <a:latin typeface="Arial"/>
                <a:cs typeface="Arial"/>
              </a:rPr>
              <a:t>Environmental factors- Locations</a:t>
            </a:r>
          </a:p>
          <a:p>
            <a:pPr marL="285750" indent="-285750" algn="ctr">
              <a:buFont typeface="Arial"/>
              <a:buChar char="•"/>
            </a:pPr>
            <a:r>
              <a:rPr lang="en-GB" sz="2000" dirty="0">
                <a:latin typeface="Arial"/>
                <a:cs typeface="Arial"/>
              </a:rPr>
              <a:t>Government – Policies that have been put in place</a:t>
            </a:r>
          </a:p>
        </p:txBody>
      </p:sp>
      <p:sp>
        <p:nvSpPr>
          <p:cNvPr id="213" name="Rectangle: Rounded Corners 212">
            <a:extLst>
              <a:ext uri="{FF2B5EF4-FFF2-40B4-BE49-F238E27FC236}">
                <a16:creationId xmlns:a16="http://schemas.microsoft.com/office/drawing/2014/main" id="{0D089105-696B-C453-ECE8-C424111726EA}"/>
              </a:ext>
            </a:extLst>
          </p:cNvPr>
          <p:cNvSpPr/>
          <p:nvPr/>
        </p:nvSpPr>
        <p:spPr>
          <a:xfrm>
            <a:off x="6026175" y="2890441"/>
            <a:ext cx="5889358" cy="1841649"/>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2000" dirty="0">
                <a:latin typeface="Arial"/>
                <a:cs typeface="Arial"/>
              </a:rPr>
              <a:t>Families</a:t>
            </a:r>
          </a:p>
          <a:p>
            <a:pPr marL="285750" indent="-285750" algn="ctr">
              <a:buFont typeface="Arial"/>
              <a:buChar char="•"/>
            </a:pPr>
            <a:r>
              <a:rPr lang="en-GB" sz="2000" dirty="0">
                <a:latin typeface="Arial"/>
                <a:cs typeface="Arial"/>
              </a:rPr>
              <a:t>Staff members</a:t>
            </a:r>
          </a:p>
          <a:p>
            <a:pPr marL="285750" indent="-285750" algn="ctr">
              <a:buFont typeface="Arial"/>
              <a:buChar char="•"/>
            </a:pPr>
            <a:r>
              <a:rPr lang="en-GB" sz="2000" dirty="0">
                <a:latin typeface="Arial"/>
                <a:cs typeface="Arial"/>
              </a:rPr>
              <a:t>Patients </a:t>
            </a:r>
          </a:p>
          <a:p>
            <a:pPr marL="285750" indent="-285750" algn="ctr">
              <a:buFont typeface="Arial"/>
              <a:buChar char="•"/>
            </a:pPr>
            <a:r>
              <a:rPr lang="en-GB" sz="2000" dirty="0">
                <a:latin typeface="Arial"/>
                <a:cs typeface="Arial"/>
              </a:rPr>
              <a:t>Quality of care</a:t>
            </a:r>
          </a:p>
          <a:p>
            <a:pPr marL="285750" indent="-285750" algn="ctr">
              <a:buFont typeface="Arial"/>
              <a:buChar char="•"/>
            </a:pPr>
            <a:r>
              <a:rPr lang="en-GB" sz="2000" dirty="0">
                <a:latin typeface="Arial"/>
                <a:cs typeface="Arial"/>
              </a:rPr>
              <a:t>Organisations reputation</a:t>
            </a:r>
          </a:p>
          <a:p>
            <a:pPr marL="285750" indent="-285750" algn="ctr">
              <a:buFont typeface="Arial"/>
              <a:buChar char="•"/>
            </a:pPr>
            <a:endParaRPr lang="en-GB" dirty="0"/>
          </a:p>
        </p:txBody>
      </p:sp>
      <p:sp>
        <p:nvSpPr>
          <p:cNvPr id="214" name="Rectangle: Rounded Corners 213">
            <a:extLst>
              <a:ext uri="{FF2B5EF4-FFF2-40B4-BE49-F238E27FC236}">
                <a16:creationId xmlns:a16="http://schemas.microsoft.com/office/drawing/2014/main" id="{5A8AA2B8-4923-020A-41E6-AAB895C07FB4}"/>
              </a:ext>
            </a:extLst>
          </p:cNvPr>
          <p:cNvSpPr/>
          <p:nvPr/>
        </p:nvSpPr>
        <p:spPr>
          <a:xfrm>
            <a:off x="5755375" y="4994910"/>
            <a:ext cx="5619973" cy="15628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sz="2000" dirty="0">
                <a:latin typeface="Arial"/>
                <a:cs typeface="Arial"/>
              </a:rPr>
              <a:t>Provide training</a:t>
            </a:r>
          </a:p>
          <a:p>
            <a:pPr marL="285750" indent="-285750" algn="ctr">
              <a:buFont typeface="Arial"/>
              <a:buChar char="•"/>
            </a:pPr>
            <a:r>
              <a:rPr lang="en-GB" sz="2000" dirty="0">
                <a:latin typeface="Arial"/>
                <a:cs typeface="Arial"/>
              </a:rPr>
              <a:t>Bring in technology where necessary</a:t>
            </a:r>
          </a:p>
          <a:p>
            <a:pPr marL="285750" indent="-285750" algn="ctr">
              <a:buFont typeface="Arial"/>
              <a:buChar char="•"/>
            </a:pPr>
            <a:r>
              <a:rPr lang="en-GB" sz="2000" dirty="0">
                <a:latin typeface="Arial"/>
                <a:cs typeface="Arial"/>
              </a:rPr>
              <a:t>Involve staffing agencies</a:t>
            </a:r>
          </a:p>
          <a:p>
            <a:pPr marL="285750" indent="-285750" algn="ctr">
              <a:buFont typeface="Arial"/>
              <a:buChar char="•"/>
            </a:pPr>
            <a:r>
              <a:rPr lang="en-GB" sz="2000" dirty="0">
                <a:latin typeface="Arial"/>
                <a:cs typeface="Arial"/>
              </a:rPr>
              <a:t>Include diversity- recruiting globally</a:t>
            </a:r>
          </a:p>
          <a:p>
            <a:pPr marL="285750" indent="-285750" algn="ctr">
              <a:buFont typeface="Arial"/>
              <a:buChar char="•"/>
            </a:pPr>
            <a:endParaRPr lang="en-GB" dirty="0"/>
          </a:p>
        </p:txBody>
      </p:sp>
      <p:sp>
        <p:nvSpPr>
          <p:cNvPr id="9" name="Oval 8">
            <a:extLst>
              <a:ext uri="{FF2B5EF4-FFF2-40B4-BE49-F238E27FC236}">
                <a16:creationId xmlns:a16="http://schemas.microsoft.com/office/drawing/2014/main" id="{2E793A16-8147-7CA0-9255-A7E6152A3ABC}"/>
              </a:ext>
            </a:extLst>
          </p:cNvPr>
          <p:cNvSpPr/>
          <p:nvPr/>
        </p:nvSpPr>
        <p:spPr>
          <a:xfrm>
            <a:off x="1030514" y="298752"/>
            <a:ext cx="2951238" cy="11248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PROBLEM- STAFF SHORTAGES</a:t>
            </a:r>
          </a:p>
        </p:txBody>
      </p:sp>
    </p:spTree>
    <p:extLst>
      <p:ext uri="{BB962C8B-B14F-4D97-AF65-F5344CB8AC3E}">
        <p14:creationId xmlns:p14="http://schemas.microsoft.com/office/powerpoint/2010/main" val="540366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A1433F-5D8D-DD55-87C6-FCD2621283FF}"/>
              </a:ext>
            </a:extLst>
          </p:cNvPr>
          <p:cNvSpPr txBox="1"/>
          <p:nvPr/>
        </p:nvSpPr>
        <p:spPr>
          <a:xfrm>
            <a:off x="56073" y="241267"/>
            <a:ext cx="80348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solidFill>
                  <a:schemeClr val="accent1">
                    <a:lumMod val="75000"/>
                  </a:schemeClr>
                </a:solidFill>
                <a:latin typeface="Algerian"/>
              </a:rPr>
              <a:t>Conclusion </a:t>
            </a:r>
            <a:endParaRPr lang="en-US">
              <a:solidFill>
                <a:schemeClr val="accent1">
                  <a:lumMod val="75000"/>
                </a:schemeClr>
              </a:solidFill>
            </a:endParaRPr>
          </a:p>
        </p:txBody>
      </p:sp>
      <p:sp>
        <p:nvSpPr>
          <p:cNvPr id="327" name="Rectangle: Rounded Corners 326">
            <a:extLst>
              <a:ext uri="{FF2B5EF4-FFF2-40B4-BE49-F238E27FC236}">
                <a16:creationId xmlns:a16="http://schemas.microsoft.com/office/drawing/2014/main" id="{83EE81DB-7AD1-D474-5490-AFC79AD560E9}"/>
              </a:ext>
            </a:extLst>
          </p:cNvPr>
          <p:cNvSpPr/>
          <p:nvPr/>
        </p:nvSpPr>
        <p:spPr>
          <a:xfrm>
            <a:off x="6768693" y="325065"/>
            <a:ext cx="4792410" cy="3912762"/>
          </a:xfrm>
          <a:prstGeom prst="roundRect">
            <a:avLst/>
          </a:prstGeom>
        </p:spPr>
        <p:style>
          <a:lnRef idx="0">
            <a:schemeClr val="accent1"/>
          </a:lnRef>
          <a:fillRef idx="3">
            <a:schemeClr val="accent1"/>
          </a:fillRef>
          <a:effectRef idx="3">
            <a:schemeClr val="accent1"/>
          </a:effectRef>
          <a:fontRef idx="minor">
            <a:schemeClr val="lt1"/>
          </a:fontRef>
        </p:style>
        <p:txBody>
          <a:bodyPr lIns="91440" tIns="45720" rIns="91440" bIns="45720" rtlCol="0" anchor="ctr"/>
          <a:lstStyle/>
          <a:p>
            <a:pPr algn="ctr">
              <a:spcBef>
                <a:spcPts val="1000"/>
              </a:spcBef>
            </a:pPr>
            <a:endParaRPr lang="en-GB" sz="2000" dirty="0">
              <a:ea typeface="+mn-lt"/>
              <a:cs typeface="+mn-lt"/>
            </a:endParaRPr>
          </a:p>
          <a:p>
            <a:pPr algn="ctr">
              <a:spcBef>
                <a:spcPts val="1000"/>
              </a:spcBef>
            </a:pPr>
            <a:r>
              <a:rPr lang="en-GB" sz="2000" dirty="0">
                <a:latin typeface="Arial"/>
                <a:cs typeface="Arial"/>
              </a:rPr>
              <a:t>The goal of providing such solutions is to enable business owners in identifying important company challenges and taking appropriate measures for constant improvements (Balanced Scorecard Institute, 2007 Cited in Bose, 2012).</a:t>
            </a:r>
            <a:endParaRPr lang="en-GB" sz="2000" dirty="0"/>
          </a:p>
        </p:txBody>
      </p:sp>
      <p:sp>
        <p:nvSpPr>
          <p:cNvPr id="11" name="Speech Bubble: Rectangle with Corners Rounded 10">
            <a:extLst>
              <a:ext uri="{FF2B5EF4-FFF2-40B4-BE49-F238E27FC236}">
                <a16:creationId xmlns:a16="http://schemas.microsoft.com/office/drawing/2014/main" id="{D52132C7-7C7F-8E8B-CCB4-0110ABAF7C7F}"/>
              </a:ext>
            </a:extLst>
          </p:cNvPr>
          <p:cNvSpPr/>
          <p:nvPr/>
        </p:nvSpPr>
        <p:spPr>
          <a:xfrm>
            <a:off x="425753" y="1586580"/>
            <a:ext cx="5733141" cy="4124475"/>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RECOMMENDED SOLUTION THROUGH PMI ANALYSIS-   PROVIDING TRAINING OPPORTUNITIES</a:t>
            </a:r>
          </a:p>
          <a:p>
            <a:pPr algn="ctr"/>
            <a:endParaRPr lang="en-GB" dirty="0"/>
          </a:p>
          <a:p>
            <a:pPr algn="ctr"/>
            <a:endParaRPr lang="en-GB" dirty="0"/>
          </a:p>
          <a:p>
            <a:pPr marL="285750" indent="-285750" algn="ctr">
              <a:buFont typeface="Arial"/>
              <a:buChar char="•"/>
            </a:pPr>
            <a:r>
              <a:rPr lang="en-GB" sz="2000" dirty="0">
                <a:latin typeface="Arial"/>
                <a:cs typeface="Arial"/>
              </a:rPr>
              <a:t>Increased performance and being productive</a:t>
            </a:r>
          </a:p>
          <a:p>
            <a:pPr marL="285750" indent="-285750" algn="ctr">
              <a:buFont typeface="Arial"/>
              <a:buChar char="•"/>
            </a:pPr>
            <a:r>
              <a:rPr lang="en-GB" sz="2000" dirty="0">
                <a:latin typeface="Arial"/>
                <a:cs typeface="Arial"/>
              </a:rPr>
              <a:t>Reducing the need of supervision</a:t>
            </a:r>
          </a:p>
          <a:p>
            <a:pPr marL="285750" indent="-285750" algn="ctr">
              <a:buFont typeface="Arial"/>
              <a:buChar char="•"/>
            </a:pPr>
            <a:r>
              <a:rPr lang="en-GB" sz="2000" dirty="0">
                <a:latin typeface="Arial"/>
                <a:cs typeface="Arial"/>
              </a:rPr>
              <a:t>Less workload/pressure on current staff</a:t>
            </a:r>
          </a:p>
          <a:p>
            <a:pPr marL="285750" indent="-285750" algn="ctr">
              <a:buFont typeface="Arial"/>
              <a:buChar char="•"/>
            </a:pPr>
            <a:r>
              <a:rPr lang="en-GB" sz="2000" dirty="0">
                <a:latin typeface="Arial"/>
                <a:cs typeface="Arial"/>
              </a:rPr>
              <a:t>Hire knowledgeable staff</a:t>
            </a:r>
          </a:p>
        </p:txBody>
      </p:sp>
      <p:sp>
        <p:nvSpPr>
          <p:cNvPr id="5" name="Call-out: Left Arrow 4">
            <a:extLst>
              <a:ext uri="{FF2B5EF4-FFF2-40B4-BE49-F238E27FC236}">
                <a16:creationId xmlns:a16="http://schemas.microsoft.com/office/drawing/2014/main" id="{6343EBBB-7E88-0AE1-810D-42A4741591D8}"/>
              </a:ext>
            </a:extLst>
          </p:cNvPr>
          <p:cNvSpPr/>
          <p:nvPr/>
        </p:nvSpPr>
        <p:spPr>
          <a:xfrm>
            <a:off x="6098419" y="4459515"/>
            <a:ext cx="5370284" cy="2298093"/>
          </a:xfrm>
          <a:prstGeom prst="leftArrowCallout">
            <a:avLst/>
          </a:prstGeom>
          <a:solidFill>
            <a:schemeClr val="accent2">
              <a:lumMod val="75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dirty="0">
                <a:latin typeface="Arial"/>
                <a:cs typeface="Arial"/>
              </a:rPr>
              <a:t> Studies have shown healthcare facilities with greater nurse-to-patient ratios produce good performance (Paul and MacDonald, 2014)</a:t>
            </a:r>
            <a:r>
              <a:rPr lang="en-GB" dirty="0">
                <a:latin typeface="Arial"/>
                <a:cs typeface="Arial"/>
              </a:rPr>
              <a:t>.</a:t>
            </a:r>
            <a:endParaRPr lang="en-US" dirty="0"/>
          </a:p>
        </p:txBody>
      </p:sp>
      <p:pic>
        <p:nvPicPr>
          <p:cNvPr id="3" name="Graphic 3" descr="First aid kit outline">
            <a:extLst>
              <a:ext uri="{FF2B5EF4-FFF2-40B4-BE49-F238E27FC236}">
                <a16:creationId xmlns:a16="http://schemas.microsoft.com/office/drawing/2014/main" id="{331B452C-51E8-1171-7D11-B6312877E28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0228" y="56847"/>
            <a:ext cx="1192590" cy="1180495"/>
          </a:xfrm>
          <a:prstGeom prst="rect">
            <a:avLst/>
          </a:prstGeom>
        </p:spPr>
      </p:pic>
    </p:spTree>
    <p:extLst>
      <p:ext uri="{BB962C8B-B14F-4D97-AF65-F5344CB8AC3E}">
        <p14:creationId xmlns:p14="http://schemas.microsoft.com/office/powerpoint/2010/main" val="3865211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B0B5B5-2379-7037-8BAD-7FBE19550A8B}"/>
              </a:ext>
            </a:extLst>
          </p:cNvPr>
          <p:cNvSpPr txBox="1"/>
          <p:nvPr/>
        </p:nvSpPr>
        <p:spPr>
          <a:xfrm>
            <a:off x="4171300" y="4029"/>
            <a:ext cx="428866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dirty="0">
                <a:solidFill>
                  <a:schemeClr val="accent1">
                    <a:lumMod val="75000"/>
                  </a:schemeClr>
                </a:solidFill>
                <a:latin typeface="Algerian"/>
              </a:rPr>
              <a:t>REFERENCES</a:t>
            </a:r>
          </a:p>
        </p:txBody>
      </p:sp>
      <p:sp>
        <p:nvSpPr>
          <p:cNvPr id="3" name="TextBox 2">
            <a:extLst>
              <a:ext uri="{FF2B5EF4-FFF2-40B4-BE49-F238E27FC236}">
                <a16:creationId xmlns:a16="http://schemas.microsoft.com/office/drawing/2014/main" id="{FDE6B943-3FE7-05E9-5561-20273AE8C49C}"/>
              </a:ext>
            </a:extLst>
          </p:cNvPr>
          <p:cNvSpPr txBox="1"/>
          <p:nvPr/>
        </p:nvSpPr>
        <p:spPr>
          <a:xfrm>
            <a:off x="523910" y="709316"/>
            <a:ext cx="11662137" cy="9356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Ahmed, M.T. and Omotunde, H., (2012). 'Theories and strategies of good decision making', </a:t>
            </a:r>
            <a:r>
              <a:rPr lang="en-GB" i="1" dirty="0">
                <a:latin typeface="Arial"/>
                <a:ea typeface="+mn-lt"/>
                <a:cs typeface="+mn-lt"/>
              </a:rPr>
              <a:t>International Journal of Scientific &amp; Technology Research</a:t>
            </a:r>
            <a:r>
              <a:rPr lang="en-GB" dirty="0">
                <a:latin typeface="Arial"/>
                <a:ea typeface="+mn-lt"/>
                <a:cs typeface="+mn-lt"/>
              </a:rPr>
              <a:t>, 1(10), pp.51-54.</a:t>
            </a:r>
            <a:endParaRPr lang="en-US">
              <a:latin typeface="Arial"/>
              <a:cs typeface="Arial"/>
            </a:endParaRPr>
          </a:p>
          <a:p>
            <a:endParaRPr lang="en-GB" dirty="0">
              <a:latin typeface="Arial"/>
              <a:ea typeface="+mn-lt"/>
              <a:cs typeface="Arial"/>
            </a:endParaRPr>
          </a:p>
          <a:p>
            <a:r>
              <a:rPr lang="en-GB" dirty="0">
                <a:latin typeface="Arial"/>
                <a:ea typeface="+mn-lt"/>
                <a:cs typeface="Arial"/>
              </a:rPr>
              <a:t>Bose, T.K., (2012). 'Application of fishbone analysis for evaluating supply chain and business process-a case study on the St James Hospital', </a:t>
            </a:r>
            <a:r>
              <a:rPr lang="en-GB" i="1" dirty="0">
                <a:latin typeface="Arial"/>
                <a:ea typeface="+mn-lt"/>
                <a:cs typeface="Arial"/>
              </a:rPr>
              <a:t>International Journal of Managing Value and Supply Chains (IJMVSC)</a:t>
            </a:r>
            <a:r>
              <a:rPr lang="en-GB" dirty="0">
                <a:latin typeface="Arial"/>
                <a:ea typeface="+mn-lt"/>
                <a:cs typeface="Arial"/>
              </a:rPr>
              <a:t>, 3(2), pp.17-24.</a:t>
            </a:r>
            <a:endParaRPr lang="en-GB" dirty="0">
              <a:latin typeface="Arial"/>
              <a:cs typeface="Arial"/>
            </a:endParaRPr>
          </a:p>
          <a:p>
            <a:endParaRPr lang="en-GB" dirty="0">
              <a:latin typeface="Arial"/>
              <a:ea typeface="+mn-lt"/>
              <a:cs typeface="Arial"/>
            </a:endParaRPr>
          </a:p>
          <a:p>
            <a:r>
              <a:rPr lang="en-GB" dirty="0">
                <a:latin typeface="Arial"/>
                <a:ea typeface="+mn-lt"/>
                <a:cs typeface="Arial"/>
              </a:rPr>
              <a:t>Chan, H.Y., (2021). Hospitals’ liabilities in times of pandemic: Recalibrating the legal obligation to provide personal protective equipment to healthcare workers. </a:t>
            </a:r>
            <a:r>
              <a:rPr lang="en-GB" i="1" dirty="0">
                <a:latin typeface="Arial"/>
                <a:ea typeface="+mn-lt"/>
                <a:cs typeface="Arial"/>
              </a:rPr>
              <a:t>Liverpool Law Review</a:t>
            </a:r>
            <a:r>
              <a:rPr lang="en-GB" dirty="0">
                <a:latin typeface="Arial"/>
                <a:ea typeface="+mn-lt"/>
                <a:cs typeface="Arial"/>
              </a:rPr>
              <a:t>, 42(2), pp.185-205.</a:t>
            </a:r>
            <a:endParaRPr lang="en-GB" dirty="0">
              <a:latin typeface="Arial"/>
              <a:cs typeface="Arial"/>
            </a:endParaRPr>
          </a:p>
          <a:p>
            <a:endParaRPr lang="en-GB" dirty="0">
              <a:latin typeface="Arial"/>
              <a:ea typeface="+mn-lt"/>
              <a:cs typeface="Arial"/>
            </a:endParaRPr>
          </a:p>
          <a:p>
            <a:r>
              <a:rPr lang="en-GB" dirty="0">
                <a:latin typeface="Arial"/>
                <a:ea typeface="+mn-lt"/>
                <a:cs typeface="+mn-lt"/>
              </a:rPr>
              <a:t>Desai, K.J., Desai, M.S. and </a:t>
            </a:r>
            <a:r>
              <a:rPr lang="en-GB" dirty="0" err="1">
                <a:latin typeface="Arial"/>
                <a:ea typeface="+mn-lt"/>
                <a:cs typeface="+mn-lt"/>
              </a:rPr>
              <a:t>Ojode</a:t>
            </a:r>
            <a:r>
              <a:rPr lang="en-GB" dirty="0">
                <a:latin typeface="Arial"/>
                <a:ea typeface="+mn-lt"/>
                <a:cs typeface="+mn-lt"/>
              </a:rPr>
              <a:t>, L., (2015). 'Supply chain risk management framework: a fishbone analysis approach', </a:t>
            </a:r>
            <a:r>
              <a:rPr lang="en-GB" i="1" dirty="0">
                <a:latin typeface="Arial"/>
                <a:ea typeface="+mn-lt"/>
                <a:cs typeface="+mn-lt"/>
              </a:rPr>
              <a:t>SAM Advanced Management Journal</a:t>
            </a:r>
            <a:r>
              <a:rPr lang="en-GB" dirty="0">
                <a:latin typeface="Arial"/>
                <a:ea typeface="+mn-lt"/>
                <a:cs typeface="+mn-lt"/>
              </a:rPr>
              <a:t>, 80(3), p.34.</a:t>
            </a:r>
            <a:endParaRPr lang="en-GB" dirty="0">
              <a:latin typeface="Arial"/>
              <a:cs typeface="Arial"/>
            </a:endParaRPr>
          </a:p>
          <a:p>
            <a:endParaRPr lang="en-GB" dirty="0">
              <a:latin typeface="Arial"/>
              <a:ea typeface="+mn-lt"/>
              <a:cs typeface="+mn-lt"/>
            </a:endParaRPr>
          </a:p>
          <a:p>
            <a:r>
              <a:rPr lang="en-GB" dirty="0">
                <a:latin typeface="Arial"/>
                <a:ea typeface="+mn-lt"/>
                <a:cs typeface="Arial"/>
              </a:rPr>
              <a:t>Drennan, V.M. and Ross, F., (2019). 'Global nurse shortages: The facts, the impact and action for change', </a:t>
            </a:r>
            <a:r>
              <a:rPr lang="en-GB" i="1" dirty="0">
                <a:latin typeface="Arial"/>
                <a:ea typeface="+mn-lt"/>
                <a:cs typeface="Arial"/>
              </a:rPr>
              <a:t>British medical bulletin</a:t>
            </a:r>
            <a:r>
              <a:rPr lang="en-GB" dirty="0">
                <a:latin typeface="Arial"/>
                <a:ea typeface="+mn-lt"/>
                <a:cs typeface="Arial"/>
              </a:rPr>
              <a:t>, 130(1), pp.25-37.</a:t>
            </a:r>
            <a:endParaRPr lang="en-GB" dirty="0">
              <a:latin typeface="Arial"/>
              <a:cs typeface="Arial"/>
            </a:endParaRPr>
          </a:p>
          <a:p>
            <a:endParaRPr lang="en-GB" dirty="0">
              <a:latin typeface="Arial"/>
              <a:ea typeface="+mn-lt"/>
              <a:cs typeface="Arial"/>
            </a:endParaRPr>
          </a:p>
          <a:p>
            <a:r>
              <a:rPr lang="en-GB" dirty="0">
                <a:latin typeface="Arial"/>
                <a:ea typeface="+mn-lt"/>
                <a:cs typeface="Arial"/>
              </a:rPr>
              <a:t>Eric, M. (2015). 'Swot and Pestle: Understanding your external and internal context for better planning and decision-making' </a:t>
            </a:r>
            <a:r>
              <a:rPr lang="en-GB" i="1" dirty="0">
                <a:latin typeface="Arial"/>
                <a:ea typeface="+mn-lt"/>
                <a:cs typeface="Arial"/>
              </a:rPr>
              <a:t>Division of Data, Policy and Research, UNICEF,</a:t>
            </a:r>
            <a:r>
              <a:rPr lang="en-GB" dirty="0">
                <a:latin typeface="Arial"/>
                <a:ea typeface="+mn-lt"/>
                <a:cs typeface="Arial"/>
              </a:rPr>
              <a:t> pp.1-12</a:t>
            </a:r>
            <a:endParaRPr lang="en-GB" dirty="0">
              <a:latin typeface="Arial"/>
              <a:cs typeface="Arial"/>
            </a:endParaRPr>
          </a:p>
          <a:p>
            <a:endParaRPr lang="en-GB" dirty="0">
              <a:latin typeface="Arial"/>
              <a:ea typeface="+mn-lt"/>
              <a:cs typeface="+mn-lt"/>
            </a:endParaRPr>
          </a:p>
          <a:p>
            <a:r>
              <a:rPr lang="en-GB" dirty="0">
                <a:latin typeface="Arial"/>
                <a:cs typeface="Arial"/>
              </a:rPr>
              <a:t>Ferrer, J., </a:t>
            </a:r>
            <a:r>
              <a:rPr lang="en-GB" dirty="0" err="1">
                <a:latin typeface="Arial"/>
                <a:cs typeface="Arial"/>
              </a:rPr>
              <a:t>Boelle</a:t>
            </a:r>
            <a:r>
              <a:rPr lang="en-GB" dirty="0">
                <a:latin typeface="Arial"/>
                <a:cs typeface="Arial"/>
              </a:rPr>
              <a:t>, P.Y., Salomon, J., Miliani, K., </a:t>
            </a:r>
            <a:r>
              <a:rPr lang="en-GB" dirty="0" err="1">
                <a:latin typeface="Arial"/>
                <a:cs typeface="Arial"/>
              </a:rPr>
              <a:t>L’Hériteau</a:t>
            </a:r>
            <a:r>
              <a:rPr lang="en-GB" dirty="0">
                <a:latin typeface="Arial"/>
                <a:cs typeface="Arial"/>
              </a:rPr>
              <a:t>, F., </a:t>
            </a:r>
            <a:r>
              <a:rPr lang="en-GB" dirty="0" err="1">
                <a:latin typeface="Arial"/>
                <a:cs typeface="Arial"/>
              </a:rPr>
              <a:t>Astagneau</a:t>
            </a:r>
            <a:r>
              <a:rPr lang="en-GB" dirty="0">
                <a:latin typeface="Arial"/>
                <a:cs typeface="Arial"/>
              </a:rPr>
              <a:t>, P. and </a:t>
            </a:r>
            <a:r>
              <a:rPr lang="en-GB" dirty="0" err="1">
                <a:latin typeface="Arial"/>
                <a:cs typeface="Arial"/>
              </a:rPr>
              <a:t>Temime</a:t>
            </a:r>
            <a:r>
              <a:rPr lang="en-GB" dirty="0">
                <a:latin typeface="Arial"/>
                <a:cs typeface="Arial"/>
              </a:rPr>
              <a:t>, L., (2014). 'Management of nurse shortage and its impact on pathogen dissemination in the intensive care unit', </a:t>
            </a:r>
            <a:r>
              <a:rPr lang="en-GB" i="1" dirty="0">
                <a:latin typeface="Arial"/>
                <a:cs typeface="Arial"/>
              </a:rPr>
              <a:t>Epidemics</a:t>
            </a:r>
            <a:r>
              <a:rPr lang="en-GB" dirty="0">
                <a:latin typeface="Arial"/>
                <a:cs typeface="Arial"/>
              </a:rPr>
              <a:t>,</a:t>
            </a:r>
            <a:r>
              <a:rPr lang="en-GB" i="1" dirty="0">
                <a:latin typeface="Arial"/>
                <a:cs typeface="Arial"/>
              </a:rPr>
              <a:t> </a:t>
            </a:r>
            <a:r>
              <a:rPr lang="en-GB" dirty="0">
                <a:latin typeface="Arial"/>
                <a:cs typeface="Arial"/>
              </a:rPr>
              <a:t>(9), pp.62-69.</a:t>
            </a:r>
          </a:p>
          <a:p>
            <a:endParaRPr lang="en-GB" sz="1700" dirty="0">
              <a:latin typeface="Arial"/>
              <a:ea typeface="+mn-lt"/>
              <a:cs typeface="Arial"/>
            </a:endParaRPr>
          </a:p>
          <a:p>
            <a:endParaRPr lang="en-GB" sz="1700" dirty="0">
              <a:latin typeface="Arial"/>
              <a:ea typeface="+mn-lt"/>
              <a:cs typeface="Arial"/>
            </a:endParaRPr>
          </a:p>
          <a:p>
            <a:endParaRPr lang="en-GB" sz="1700" dirty="0">
              <a:latin typeface="Arial"/>
              <a:cs typeface="Arial"/>
            </a:endParaRPr>
          </a:p>
          <a:p>
            <a:endParaRPr lang="en-GB" sz="1700" dirty="0">
              <a:latin typeface="Arial"/>
              <a:ea typeface="+mn-lt"/>
              <a:cs typeface="Arial"/>
            </a:endParaRPr>
          </a:p>
          <a:p>
            <a:endParaRPr lang="en-GB" sz="1700" dirty="0">
              <a:latin typeface="Arial"/>
              <a:ea typeface="+mn-lt"/>
              <a:cs typeface="Arial"/>
            </a:endParaRPr>
          </a:p>
          <a:p>
            <a:endParaRPr lang="en-GB" sz="1700" dirty="0">
              <a:latin typeface="Arial"/>
              <a:cs typeface="Arial"/>
            </a:endParaRPr>
          </a:p>
          <a:p>
            <a:endParaRPr lang="en-GB" sz="1700" dirty="0">
              <a:latin typeface="Arial"/>
              <a:cs typeface="Arial"/>
            </a:endParaRPr>
          </a:p>
          <a:p>
            <a:endParaRPr lang="en-GB" sz="1700" dirty="0">
              <a:latin typeface="Arial"/>
              <a:cs typeface="Arial"/>
            </a:endParaRPr>
          </a:p>
          <a:p>
            <a:endParaRPr lang="en-GB" sz="1600" dirty="0">
              <a:latin typeface="Arial"/>
              <a:cs typeface="Arial"/>
            </a:endParaRPr>
          </a:p>
          <a:p>
            <a:endParaRPr lang="en-GB" dirty="0"/>
          </a:p>
          <a:p>
            <a:endParaRPr lang="en-GB" dirty="0"/>
          </a:p>
          <a:p>
            <a:endParaRPr lang="en-GB" dirty="0"/>
          </a:p>
        </p:txBody>
      </p:sp>
    </p:spTree>
    <p:extLst>
      <p:ext uri="{BB962C8B-B14F-4D97-AF65-F5344CB8AC3E}">
        <p14:creationId xmlns:p14="http://schemas.microsoft.com/office/powerpoint/2010/main" val="4394583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25CF95-8F08-2E7D-FAAF-69D0FB8F7F5F}"/>
              </a:ext>
            </a:extLst>
          </p:cNvPr>
          <p:cNvSpPr>
            <a:spLocks noGrp="1"/>
          </p:cNvSpPr>
          <p:nvPr>
            <p:ph idx="1"/>
          </p:nvPr>
        </p:nvSpPr>
        <p:spPr>
          <a:xfrm>
            <a:off x="231437" y="377715"/>
            <a:ext cx="11880088" cy="6232736"/>
          </a:xfrm>
        </p:spPr>
        <p:txBody>
          <a:bodyPr vert="horz" lIns="91440" tIns="45720" rIns="91440" bIns="45720" rtlCol="0" anchor="t">
            <a:normAutofit/>
          </a:bodyPr>
          <a:lstStyle/>
          <a:p>
            <a:pPr marL="0" indent="0">
              <a:spcBef>
                <a:spcPts val="0"/>
              </a:spcBef>
              <a:buNone/>
            </a:pPr>
            <a:r>
              <a:rPr lang="en-GB" dirty="0">
                <a:solidFill>
                  <a:schemeClr val="tx1"/>
                </a:solidFill>
                <a:latin typeface="Arial"/>
                <a:ea typeface="+mn-lt"/>
                <a:cs typeface="Arial"/>
              </a:rPr>
              <a:t>Fleming, K.C., Evans, J.M. and </a:t>
            </a:r>
            <a:r>
              <a:rPr lang="en-GB" dirty="0" err="1">
                <a:solidFill>
                  <a:schemeClr val="tx1"/>
                </a:solidFill>
                <a:latin typeface="Arial"/>
                <a:ea typeface="+mn-lt"/>
                <a:cs typeface="Arial"/>
              </a:rPr>
              <a:t>Chutka</a:t>
            </a:r>
            <a:r>
              <a:rPr lang="en-GB" dirty="0">
                <a:solidFill>
                  <a:schemeClr val="tx1"/>
                </a:solidFill>
                <a:latin typeface="Arial"/>
                <a:ea typeface="+mn-lt"/>
                <a:cs typeface="Arial"/>
              </a:rPr>
              <a:t>, D.S., (2003). 'Caregiver and clinician shortages in an aging nation', In </a:t>
            </a:r>
            <a:r>
              <a:rPr lang="en-GB" i="1" dirty="0">
                <a:solidFill>
                  <a:schemeClr val="tx1"/>
                </a:solidFill>
                <a:latin typeface="Arial"/>
                <a:ea typeface="+mn-lt"/>
                <a:cs typeface="Arial"/>
              </a:rPr>
              <a:t>Mayo Clinic Proceedings, </a:t>
            </a:r>
            <a:r>
              <a:rPr lang="en-GB" dirty="0">
                <a:solidFill>
                  <a:schemeClr val="tx1"/>
                </a:solidFill>
                <a:latin typeface="Arial"/>
                <a:ea typeface="+mn-lt"/>
                <a:cs typeface="Arial"/>
              </a:rPr>
              <a:t>78(8), pp.1026-1040.</a:t>
            </a:r>
            <a:endParaRPr lang="en-GB">
              <a:solidFill>
                <a:schemeClr val="tx1"/>
              </a:solidFill>
              <a:latin typeface="Arial"/>
              <a:cs typeface="Arial"/>
            </a:endParaRPr>
          </a:p>
          <a:p>
            <a:pPr marL="0" indent="0">
              <a:buNone/>
            </a:pPr>
            <a:r>
              <a:rPr lang="en-GB" dirty="0" err="1">
                <a:solidFill>
                  <a:schemeClr val="tx1"/>
                </a:solidFill>
                <a:latin typeface="Arial"/>
                <a:ea typeface="+mn-lt"/>
                <a:cs typeface="Arial"/>
              </a:rPr>
              <a:t>Gheibi</a:t>
            </a:r>
            <a:r>
              <a:rPr lang="en-GB" dirty="0">
                <a:solidFill>
                  <a:schemeClr val="tx1"/>
                </a:solidFill>
                <a:latin typeface="Arial"/>
                <a:ea typeface="+mn-lt"/>
                <a:cs typeface="Arial"/>
              </a:rPr>
              <a:t>, M. et al</a:t>
            </a:r>
            <a:r>
              <a:rPr lang="en-GB" i="1" dirty="0">
                <a:solidFill>
                  <a:schemeClr val="tx1"/>
                </a:solidFill>
                <a:latin typeface="Arial"/>
                <a:ea typeface="+mn-lt"/>
                <a:cs typeface="Arial"/>
              </a:rPr>
              <a:t>.</a:t>
            </a:r>
            <a:r>
              <a:rPr lang="en-GB" dirty="0">
                <a:solidFill>
                  <a:schemeClr val="tx1"/>
                </a:solidFill>
                <a:latin typeface="Arial"/>
                <a:ea typeface="+mn-lt"/>
                <a:cs typeface="Arial"/>
              </a:rPr>
              <a:t> (2018) ‘Controlling air pollution in a city: A perspective from SOAR‐PESTLE analysis’, </a:t>
            </a:r>
            <a:r>
              <a:rPr lang="en-GB" i="1" dirty="0">
                <a:solidFill>
                  <a:schemeClr val="tx1"/>
                </a:solidFill>
                <a:latin typeface="Arial"/>
                <a:ea typeface="+mn-lt"/>
                <a:cs typeface="Arial"/>
              </a:rPr>
              <a:t>Integrated environmental assessment and management</a:t>
            </a:r>
            <a:r>
              <a:rPr lang="en-GB" dirty="0">
                <a:solidFill>
                  <a:schemeClr val="tx1"/>
                </a:solidFill>
                <a:latin typeface="Arial"/>
                <a:ea typeface="+mn-lt"/>
                <a:cs typeface="Arial"/>
              </a:rPr>
              <a:t>, 14(4), pp. 480–488. Available at: doi:10.1002/ieam.4051 [Accessed 17 June 2022].</a:t>
            </a:r>
            <a:endParaRPr lang="en-GB">
              <a:solidFill>
                <a:schemeClr val="tx1"/>
              </a:solidFill>
              <a:latin typeface="Arial"/>
              <a:cs typeface="Arial"/>
            </a:endParaRPr>
          </a:p>
          <a:p>
            <a:pPr marL="0" indent="0">
              <a:buNone/>
            </a:pPr>
            <a:r>
              <a:rPr lang="en-GB" dirty="0">
                <a:solidFill>
                  <a:schemeClr val="tx1"/>
                </a:solidFill>
                <a:latin typeface="Arial"/>
                <a:ea typeface="+mn-lt"/>
                <a:cs typeface="+mn-lt"/>
              </a:rPr>
              <a:t>Jacobs, A., (2021). 'Nursing is in crisis”: Staff shortages put patients at risk', </a:t>
            </a:r>
            <a:r>
              <a:rPr lang="en-GB" i="1" dirty="0">
                <a:solidFill>
                  <a:schemeClr val="tx1"/>
                </a:solidFill>
                <a:latin typeface="Arial"/>
                <a:ea typeface="+mn-lt"/>
                <a:cs typeface="+mn-lt"/>
              </a:rPr>
              <a:t>New York Times</a:t>
            </a:r>
            <a:r>
              <a:rPr lang="en-GB" dirty="0">
                <a:solidFill>
                  <a:schemeClr val="tx1"/>
                </a:solidFill>
                <a:latin typeface="Arial"/>
                <a:ea typeface="+mn-lt"/>
                <a:cs typeface="+mn-lt"/>
              </a:rPr>
              <a:t>.</a:t>
            </a:r>
            <a:endParaRPr lang="en-GB">
              <a:solidFill>
                <a:schemeClr val="tx1"/>
              </a:solidFill>
              <a:latin typeface="Arial"/>
              <a:ea typeface="+mn-lt"/>
              <a:cs typeface="+mn-lt"/>
            </a:endParaRPr>
          </a:p>
          <a:p>
            <a:pPr marL="0" indent="0">
              <a:buNone/>
            </a:pPr>
            <a:r>
              <a:rPr lang="en-GB" dirty="0">
                <a:solidFill>
                  <a:schemeClr val="tx1"/>
                </a:solidFill>
                <a:latin typeface="Arial"/>
                <a:ea typeface="+mn-lt"/>
                <a:cs typeface="Arial"/>
              </a:rPr>
              <a:t>Leung, P.P., Wu, C.H., Kwong, C.K. and Ching, W.K., (2020). 'Nursing shortage in the public healthcare system: an exploratory study of Hong Kong', </a:t>
            </a:r>
            <a:r>
              <a:rPr lang="en-GB" i="1" dirty="0">
                <a:solidFill>
                  <a:schemeClr val="tx1"/>
                </a:solidFill>
                <a:latin typeface="Arial"/>
                <a:ea typeface="+mn-lt"/>
                <a:cs typeface="Arial"/>
              </a:rPr>
              <a:t>Enterprise Information Systems</a:t>
            </a:r>
            <a:r>
              <a:rPr lang="en-GB" dirty="0">
                <a:solidFill>
                  <a:schemeClr val="tx1"/>
                </a:solidFill>
                <a:latin typeface="Arial"/>
                <a:ea typeface="+mn-lt"/>
                <a:cs typeface="Arial"/>
              </a:rPr>
              <a:t>, 14(7), pp.913-931.</a:t>
            </a:r>
            <a:endParaRPr lang="en-GB">
              <a:solidFill>
                <a:schemeClr val="tx1"/>
              </a:solidFill>
              <a:latin typeface="Arial"/>
              <a:cs typeface="Arial"/>
            </a:endParaRPr>
          </a:p>
          <a:p>
            <a:pPr marL="0" indent="0">
              <a:buNone/>
            </a:pPr>
            <a:r>
              <a:rPr lang="en-GB" dirty="0">
                <a:solidFill>
                  <a:schemeClr val="tx1"/>
                </a:solidFill>
                <a:latin typeface="Arial"/>
                <a:ea typeface="+mn-lt"/>
                <a:cs typeface="Arial"/>
              </a:rPr>
              <a:t>Moriarty, J., Manthorpe, J.I.L.L., Hussein, S.H.E.R.E.E.N. and Cornes, M.I.C.H.E.L.L.E., (2008). 'Staff shortages and immigration in the social care sector', </a:t>
            </a:r>
            <a:r>
              <a:rPr lang="en-GB" i="1" dirty="0">
                <a:solidFill>
                  <a:schemeClr val="tx1"/>
                </a:solidFill>
                <a:latin typeface="Arial"/>
                <a:ea typeface="+mn-lt"/>
                <a:cs typeface="Arial"/>
              </a:rPr>
              <a:t>Prepared for the Migration Advisory Committee</a:t>
            </a:r>
            <a:r>
              <a:rPr lang="en-GB" dirty="0">
                <a:solidFill>
                  <a:schemeClr val="tx1"/>
                </a:solidFill>
                <a:latin typeface="Arial"/>
                <a:ea typeface="+mn-lt"/>
                <a:cs typeface="Arial"/>
              </a:rPr>
              <a:t>.</a:t>
            </a:r>
            <a:endParaRPr lang="en-GB">
              <a:solidFill>
                <a:schemeClr val="tx1"/>
              </a:solidFill>
              <a:latin typeface="Arial"/>
              <a:cs typeface="Arial"/>
            </a:endParaRPr>
          </a:p>
          <a:p>
            <a:pPr marL="0" indent="0">
              <a:buNone/>
            </a:pPr>
            <a:r>
              <a:rPr lang="en-GB" dirty="0">
                <a:solidFill>
                  <a:schemeClr val="tx1"/>
                </a:solidFill>
                <a:latin typeface="Arial"/>
                <a:ea typeface="+mn-lt"/>
                <a:cs typeface="+mn-lt"/>
              </a:rPr>
              <a:t>Paul, J.A. and MacDonald, L., (2014). Modelling the benefits of cross-training to address the nursing shortage. </a:t>
            </a:r>
            <a:r>
              <a:rPr lang="en-GB" i="1" dirty="0">
                <a:solidFill>
                  <a:schemeClr val="tx1"/>
                </a:solidFill>
                <a:latin typeface="Arial"/>
                <a:ea typeface="+mn-lt"/>
                <a:cs typeface="+mn-lt"/>
              </a:rPr>
              <a:t>International Journal of Production Economics</a:t>
            </a:r>
            <a:r>
              <a:rPr lang="en-GB" dirty="0">
                <a:solidFill>
                  <a:schemeClr val="tx1"/>
                </a:solidFill>
                <a:latin typeface="Arial"/>
                <a:ea typeface="+mn-lt"/>
                <a:cs typeface="+mn-lt"/>
              </a:rPr>
              <a:t>, 150, pp.83-95.</a:t>
            </a:r>
            <a:endParaRPr lang="en-GB" dirty="0">
              <a:solidFill>
                <a:schemeClr val="tx1"/>
              </a:solidFill>
              <a:latin typeface="Arial"/>
            </a:endParaRPr>
          </a:p>
          <a:p>
            <a:pPr marL="0" indent="0">
              <a:buNone/>
            </a:pPr>
            <a:r>
              <a:rPr lang="en-GB" dirty="0">
                <a:solidFill>
                  <a:schemeClr val="tx1"/>
                </a:solidFill>
                <a:latin typeface="Arial"/>
                <a:ea typeface="+mn-lt"/>
                <a:cs typeface="+mn-lt"/>
              </a:rPr>
              <a:t>Perera, R., (2017). </a:t>
            </a:r>
            <a:r>
              <a:rPr lang="en-GB" i="1" dirty="0">
                <a:solidFill>
                  <a:schemeClr val="tx1"/>
                </a:solidFill>
                <a:latin typeface="Arial"/>
                <a:ea typeface="+mn-lt"/>
                <a:cs typeface="+mn-lt"/>
              </a:rPr>
              <a:t>The PESTLE analysis</a:t>
            </a:r>
            <a:r>
              <a:rPr lang="en-GB" dirty="0">
                <a:solidFill>
                  <a:schemeClr val="tx1"/>
                </a:solidFill>
                <a:latin typeface="Arial"/>
                <a:ea typeface="+mn-lt"/>
                <a:cs typeface="+mn-lt"/>
              </a:rPr>
              <a:t>. </a:t>
            </a:r>
            <a:r>
              <a:rPr lang="en-GB" dirty="0" err="1">
                <a:solidFill>
                  <a:schemeClr val="tx1"/>
                </a:solidFill>
                <a:latin typeface="Arial"/>
                <a:ea typeface="+mn-lt"/>
                <a:cs typeface="+mn-lt"/>
              </a:rPr>
              <a:t>Nerdynaut</a:t>
            </a:r>
            <a:r>
              <a:rPr lang="en-GB" dirty="0">
                <a:solidFill>
                  <a:schemeClr val="tx1"/>
                </a:solidFill>
                <a:latin typeface="Arial"/>
                <a:ea typeface="+mn-lt"/>
                <a:cs typeface="+mn-lt"/>
              </a:rPr>
              <a:t>.</a:t>
            </a:r>
            <a:endParaRPr lang="en-GB">
              <a:solidFill>
                <a:schemeClr val="tx1"/>
              </a:solidFill>
              <a:latin typeface="Arial"/>
              <a:cs typeface="Arial"/>
            </a:endParaRPr>
          </a:p>
          <a:p>
            <a:pPr marL="0" indent="0">
              <a:buNone/>
            </a:pPr>
            <a:r>
              <a:rPr lang="en-GB" dirty="0">
                <a:solidFill>
                  <a:schemeClr val="tx1"/>
                </a:solidFill>
                <a:latin typeface="Arial"/>
                <a:ea typeface="+mn-lt"/>
                <a:cs typeface="Arial"/>
              </a:rPr>
              <a:t>Vintila, D., Filip, C., Stan, M. and </a:t>
            </a:r>
            <a:r>
              <a:rPr lang="en-GB" dirty="0" err="1">
                <a:solidFill>
                  <a:schemeClr val="tx1"/>
                </a:solidFill>
                <a:latin typeface="Arial"/>
                <a:ea typeface="+mn-lt"/>
                <a:cs typeface="Arial"/>
              </a:rPr>
              <a:t>Ţenea</a:t>
            </a:r>
            <a:r>
              <a:rPr lang="en-GB" dirty="0">
                <a:solidFill>
                  <a:schemeClr val="tx1"/>
                </a:solidFill>
                <a:latin typeface="Arial"/>
                <a:ea typeface="+mn-lt"/>
                <a:cs typeface="Arial"/>
              </a:rPr>
              <a:t>, D., (2017). </a:t>
            </a:r>
            <a:r>
              <a:rPr lang="en-GB" i="1" dirty="0">
                <a:solidFill>
                  <a:schemeClr val="tx1"/>
                </a:solidFill>
                <a:latin typeface="Arial"/>
                <a:ea typeface="+mn-lt"/>
                <a:cs typeface="Arial"/>
              </a:rPr>
              <a:t>A Political, Economic, Social, Technology, Legal And Environmental (pestle) Approach For Maritime Spatial Planning (</a:t>
            </a:r>
            <a:r>
              <a:rPr lang="en-GB" i="1" dirty="0" err="1">
                <a:solidFill>
                  <a:schemeClr val="tx1"/>
                </a:solidFill>
                <a:latin typeface="Arial"/>
                <a:ea typeface="+mn-lt"/>
                <a:cs typeface="Arial"/>
              </a:rPr>
              <a:t>msp</a:t>
            </a:r>
            <a:r>
              <a:rPr lang="en-GB" i="1" dirty="0">
                <a:solidFill>
                  <a:schemeClr val="tx1"/>
                </a:solidFill>
                <a:latin typeface="Arial"/>
                <a:ea typeface="+mn-lt"/>
                <a:cs typeface="Arial"/>
              </a:rPr>
              <a:t>) In The Romanian Black Sea. </a:t>
            </a:r>
            <a:r>
              <a:rPr lang="en-GB" dirty="0">
                <a:solidFill>
                  <a:schemeClr val="tx1"/>
                </a:solidFill>
                <a:latin typeface="Arial"/>
                <a:ea typeface="+mn-lt"/>
                <a:cs typeface="Arial"/>
              </a:rPr>
              <a:t>Bucharest: Niculescu Publishing House.</a:t>
            </a:r>
            <a:endParaRPr lang="en-GB">
              <a:solidFill>
                <a:schemeClr val="tx1"/>
              </a:solidFill>
              <a:latin typeface="Arial"/>
              <a:cs typeface="Arial"/>
            </a:endParaRPr>
          </a:p>
          <a:p>
            <a:pPr marL="0" indent="0">
              <a:buNone/>
            </a:pPr>
            <a:r>
              <a:rPr lang="en-GB" dirty="0">
                <a:solidFill>
                  <a:schemeClr val="tx1"/>
                </a:solidFill>
                <a:latin typeface="Arial"/>
                <a:ea typeface="+mn-lt"/>
                <a:cs typeface="Arial"/>
              </a:rPr>
              <a:t>Winter, V., Schreyögg, J. and </a:t>
            </a:r>
            <a:r>
              <a:rPr lang="en-GB" dirty="0" err="1">
                <a:solidFill>
                  <a:schemeClr val="tx1"/>
                </a:solidFill>
                <a:latin typeface="Arial"/>
                <a:ea typeface="+mn-lt"/>
                <a:cs typeface="Arial"/>
              </a:rPr>
              <a:t>Thiel</a:t>
            </a:r>
            <a:r>
              <a:rPr lang="en-GB" dirty="0">
                <a:solidFill>
                  <a:schemeClr val="tx1"/>
                </a:solidFill>
                <a:latin typeface="Arial"/>
                <a:ea typeface="+mn-lt"/>
                <a:cs typeface="Arial"/>
              </a:rPr>
              <a:t>, A., (2020). 'Hospital staff shortages: environmental and organizational determinants and implications for patient satisfaction', </a:t>
            </a:r>
            <a:r>
              <a:rPr lang="en-GB" i="1" dirty="0">
                <a:solidFill>
                  <a:schemeClr val="tx1"/>
                </a:solidFill>
                <a:latin typeface="Arial"/>
                <a:ea typeface="+mn-lt"/>
                <a:cs typeface="Arial"/>
              </a:rPr>
              <a:t>Health Policy</a:t>
            </a:r>
            <a:r>
              <a:rPr lang="en-GB" dirty="0">
                <a:solidFill>
                  <a:schemeClr val="tx1"/>
                </a:solidFill>
                <a:latin typeface="Arial"/>
                <a:ea typeface="+mn-lt"/>
                <a:cs typeface="Arial"/>
              </a:rPr>
              <a:t>, 124(4), pp.380-388.</a:t>
            </a:r>
            <a:endParaRPr lang="en-GB">
              <a:solidFill>
                <a:schemeClr val="tx1"/>
              </a:solidFill>
              <a:ea typeface="+mn-lt"/>
              <a:cs typeface="+mn-lt"/>
            </a:endParaRPr>
          </a:p>
          <a:p>
            <a:pPr marL="0" indent="0">
              <a:spcBef>
                <a:spcPts val="0"/>
              </a:spcBef>
              <a:buNone/>
            </a:pPr>
            <a:endParaRPr lang="en-GB" sz="1700" dirty="0">
              <a:latin typeface="Arial"/>
              <a:ea typeface="+mn-lt"/>
              <a:cs typeface="Arial"/>
            </a:endParaRPr>
          </a:p>
          <a:p>
            <a:pPr marL="0" indent="0">
              <a:spcBef>
                <a:spcPts val="0"/>
              </a:spcBef>
              <a:buNone/>
            </a:pPr>
            <a:endParaRPr lang="en-GB" sz="1700" dirty="0">
              <a:latin typeface="Arial"/>
              <a:ea typeface="+mn-lt"/>
              <a:cs typeface="Arial"/>
            </a:endParaRPr>
          </a:p>
          <a:p>
            <a:pPr marL="0" indent="0">
              <a:spcBef>
                <a:spcPts val="0"/>
              </a:spcBef>
              <a:buNone/>
            </a:pPr>
            <a:endParaRPr lang="en-GB" sz="1700" dirty="0">
              <a:ea typeface="+mn-lt"/>
              <a:cs typeface="+mn-lt"/>
            </a:endParaRPr>
          </a:p>
          <a:p>
            <a:pPr marL="0" indent="0">
              <a:spcBef>
                <a:spcPts val="0"/>
              </a:spcBef>
              <a:buNone/>
            </a:pPr>
            <a:endParaRPr lang="en-GB" sz="1700" dirty="0">
              <a:latin typeface="Arial"/>
              <a:cs typeface="Arial"/>
            </a:endParaRPr>
          </a:p>
          <a:p>
            <a:pPr marL="0" indent="0">
              <a:buNone/>
            </a:pPr>
            <a:endParaRPr lang="en-GB" sz="1700" dirty="0">
              <a:latin typeface="Arial"/>
              <a:cs typeface="Arial"/>
            </a:endParaRPr>
          </a:p>
          <a:p>
            <a:pPr marL="0" indent="0">
              <a:buNone/>
            </a:pPr>
            <a:endParaRPr lang="en-GB" sz="1700" dirty="0">
              <a:latin typeface="Trebuchet MS"/>
            </a:endParaRPr>
          </a:p>
          <a:p>
            <a:pPr marL="0" indent="0">
              <a:buNone/>
            </a:pPr>
            <a:endParaRPr lang="en-GB" dirty="0">
              <a:latin typeface="Trebuchet MS"/>
            </a:endParaRPr>
          </a:p>
        </p:txBody>
      </p:sp>
    </p:spTree>
    <p:extLst>
      <p:ext uri="{BB962C8B-B14F-4D97-AF65-F5344CB8AC3E}">
        <p14:creationId xmlns:p14="http://schemas.microsoft.com/office/powerpoint/2010/main" val="13161805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B62CC06-2B51-4824-A2B1-0B2C22866E32}">
  <ds:schemaRefs>
    <ds:schemaRef ds:uri="http://purl.org/dc/dcmitype/"/>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 ds:uri="http://schemas.microsoft.com/office/infopath/2007/PartnerControls"/>
    <ds:schemaRef ds:uri="4eb0a523-77d0-454a-93a8-50ca111d3c44"/>
    <ds:schemaRef ds:uri="0e7fbce4-8ae7-4085-8b0a-9efa4c7cae6d"/>
    <ds:schemaRef ds:uri="http://purl.org/dc/elements/1.1/"/>
  </ds:schemaRefs>
</ds:datastoreItem>
</file>

<file path=customXml/itemProps2.xml><?xml version="1.0" encoding="utf-8"?>
<ds:datastoreItem xmlns:ds="http://schemas.openxmlformats.org/officeDocument/2006/customXml" ds:itemID="{5EE8EE7D-ECEC-4A8F-A4AF-A13975557AD7}">
  <ds:schemaRefs>
    <ds:schemaRef ds:uri="http://schemas.microsoft.com/sharepoint/v3/contenttype/forms"/>
  </ds:schemaRefs>
</ds:datastoreItem>
</file>

<file path=customXml/itemProps3.xml><?xml version="1.0" encoding="utf-8"?>
<ds:datastoreItem xmlns:ds="http://schemas.openxmlformats.org/officeDocument/2006/customXml" ds:itemID="{5311792A-D160-42D4-8E49-4244EE89FF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26</TotalTime>
  <Words>91</Words>
  <Application>Microsoft Office PowerPoint</Application>
  <PresentationFormat>Widescreen</PresentationFormat>
  <Paragraphs>10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Student name: Reema Parveen  Student ID Number: 2117189  Module Name: Problem Solving and Decision Making  Module Code: BMSW4004_BIRM    Assignment title: Addressing the problem of staff shortages in Proper Care, UK  Lecturer Name: Zahara Mohammadnazari   </vt:lpstr>
      <vt:lpstr>PowerPoint Presentation</vt:lpstr>
      <vt:lpstr>INTRODUCTION</vt:lpstr>
      <vt:lpstr>Scope of STAFF SHORTAGES</vt:lpstr>
      <vt:lpstr>STAFF SHORTAGE IMPACT</vt:lpstr>
      <vt:lpstr> PESTLE </vt:lpstr>
      <vt:lpstr>PowerPoint Presentation</vt:lpstr>
      <vt:lpstr>PowerPoint Presentation</vt:lpstr>
      <vt:lpstr>PowerPoint Presentation</vt:lpstr>
      <vt:lpstr>PowerPoint Presentation</vt:lpstr>
      <vt:lpstr>Solution for staff shortages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Reema Parveen (2117189)</dc:creator>
  <cp:lastModifiedBy>Reema</cp:lastModifiedBy>
  <cp:revision>2980</cp:revision>
  <dcterms:created xsi:type="dcterms:W3CDTF">2022-06-16T09:49:28Z</dcterms:created>
  <dcterms:modified xsi:type="dcterms:W3CDTF">2022-07-14T11:30:32Z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