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6600"/>
    <a:srgbClr val="339933"/>
    <a:srgbClr val="CC000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8850" autoAdjust="0"/>
  </p:normalViewPr>
  <p:slideViewPr>
    <p:cSldViewPr snapToGrid="0">
      <p:cViewPr varScale="1">
        <p:scale>
          <a:sx n="57" d="100"/>
          <a:sy n="57" d="100"/>
        </p:scale>
        <p:origin x="12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070218-152B-4D9A-8273-BBEAB186F8F1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02799-5CA6-469D-8E66-DA74E4A13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90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ojAr3Ddxr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https://londoncoachinggroup.com/wp-content/uploads/2016/08/planning.jpg</a:t>
            </a:r>
          </a:p>
          <a:p>
            <a:r>
              <a:rPr lang="en-GB" dirty="0"/>
              <a:t>http://www.seocial.com/category/productivity/</a:t>
            </a:r>
          </a:p>
          <a:p>
            <a:r>
              <a:rPr lang="en-GB" dirty="0"/>
              <a:t>https://business.tutsplus.com/articles/37-effective-powerpoint-presentation-tips--cms-25421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62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https://dbhurley.com/importance-planning/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56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https://www.mindmeister.com/blog/students-guide-to-mind-mapping</a:t>
            </a:r>
          </a:p>
          <a:p>
            <a:r>
              <a:rPr lang="en-GB" dirty="0"/>
              <a:t>http://www.graphicalwonder.com/?p=12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9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https://www.shutterstock.com/blog/tips-on-how-to-make-effective-beautiful-powerpoint-presentations</a:t>
            </a:r>
          </a:p>
          <a:p>
            <a:r>
              <a:rPr lang="en-GB" dirty="0"/>
              <a:t>https://www.shutterstock.com/blog/tips-on-how-to-make-effective-beautiful-powerpoint-presentations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4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Using full sentences will make your slide look complicated and your audience will loose interest in your presentation. Use short and simple bullet points instead.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Don’t use complicated backgrounds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Think about people who are </a:t>
            </a:r>
            <a:r>
              <a:rPr lang="en-GB" dirty="0" err="1">
                <a:solidFill>
                  <a:srgbClr val="339933"/>
                </a:solidFill>
              </a:rPr>
              <a:t>colourblind</a:t>
            </a:r>
            <a:endParaRPr lang="en-GB" dirty="0">
              <a:solidFill>
                <a:srgbClr val="339933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Dark background and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Text is too small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https://www.emaze.com/2014/11/25/6-worst-presentation-slides-ever/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20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bg1"/>
                </a:solidFill>
                <a:hlinkClick r:id="rId3"/>
              </a:rPr>
              <a:t>https://youtu.be/SojAr3DdxrA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97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00406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981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33397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79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16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04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96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5269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59646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39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3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8907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ojAr3Ddxr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blog/tips-on-how-to-make-effective-beautiful-powerpoint-presentations" TargetMode="External"/><Relationship Id="rId3" Type="http://schemas.openxmlformats.org/officeDocument/2006/relationships/hyperlink" Target="https://dbhurley.com/importance-planning/" TargetMode="External"/><Relationship Id="rId7" Type="http://schemas.openxmlformats.org/officeDocument/2006/relationships/hyperlink" Target="http://www.graphicalwonder.com/?p=12" TargetMode="External"/><Relationship Id="rId2" Type="http://schemas.openxmlformats.org/officeDocument/2006/relationships/hyperlink" Target="https://www.youtube.com/watch?v=SojAr3DdxrA&amp;feature=youtu.b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aze.com/2014/11/25/6-worst-presentation-slides-ever/" TargetMode="External"/><Relationship Id="rId5" Type="http://schemas.openxmlformats.org/officeDocument/2006/relationships/hyperlink" Target="https://www.mindmeister.com/blog/students-guide-to-mind-mapping" TargetMode="External"/><Relationship Id="rId10" Type="http://schemas.openxmlformats.org/officeDocument/2006/relationships/hyperlink" Target="http://www.seocial.com/category/productivity/" TargetMode="External"/><Relationship Id="rId4" Type="http://schemas.openxmlformats.org/officeDocument/2006/relationships/hyperlink" Target="https://londoncoachinggroup.com/wp-content/uploads/2016/08/planning.jpg" TargetMode="External"/><Relationship Id="rId9" Type="http://schemas.openxmlformats.org/officeDocument/2006/relationships/hyperlink" Target="https://business.tutsplus.com/articles/37-effective-powerpoint-presentation-tips--cms-254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B7BFBD-C488-4B5B-ABE5-8256F3FF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2BA7674F-A261-445A-AE3A-A0AA30620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53A58C-A067-4B87-B48C-CB90C1FA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5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5725B-CE26-49F3-9A52-4FC75B64A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0099" y="1653731"/>
            <a:ext cx="8110584" cy="3935906"/>
          </a:xfrm>
        </p:spPr>
        <p:txBody>
          <a:bodyPr anchor="t">
            <a:normAutofit/>
          </a:bodyPr>
          <a:lstStyle/>
          <a:p>
            <a:pPr algn="l"/>
            <a:r>
              <a:rPr lang="en-GB" sz="8800" dirty="0"/>
              <a:t>What makes an effective presentation?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FEC3A0-C277-4FE5-B680-B8D6304F6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0099" y="5589638"/>
            <a:ext cx="9790030" cy="641479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By Sioned Workman</a:t>
            </a:r>
          </a:p>
        </p:txBody>
      </p:sp>
    </p:spTree>
    <p:extLst>
      <p:ext uri="{BB962C8B-B14F-4D97-AF65-F5344CB8AC3E}">
        <p14:creationId xmlns:p14="http://schemas.microsoft.com/office/powerpoint/2010/main" val="809658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C5CC-6B7D-4507-AE3A-3C34E196A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05950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A7884-B31D-4622-B275-8CCFCE53A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540042"/>
            <a:ext cx="9601200" cy="6316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</a:rPr>
              <a:t>3 key features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E2C01-DC31-497B-BBC5-A6A265984388}"/>
              </a:ext>
            </a:extLst>
          </p:cNvPr>
          <p:cNvSpPr txBox="1"/>
          <p:nvPr/>
        </p:nvSpPr>
        <p:spPr>
          <a:xfrm>
            <a:off x="1853821" y="3359569"/>
            <a:ext cx="15159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Planning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8E2300A-169B-4D69-958A-376CB0A32C09}"/>
              </a:ext>
            </a:extLst>
          </p:cNvPr>
          <p:cNvSpPr txBox="1"/>
          <p:nvPr/>
        </p:nvSpPr>
        <p:spPr>
          <a:xfrm>
            <a:off x="5098515" y="3013179"/>
            <a:ext cx="21295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Construction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2B782C-593D-4742-9008-ACE67F8C85BD}"/>
              </a:ext>
            </a:extLst>
          </p:cNvPr>
          <p:cNvSpPr txBox="1"/>
          <p:nvPr/>
        </p:nvSpPr>
        <p:spPr>
          <a:xfrm>
            <a:off x="8822203" y="3305792"/>
            <a:ext cx="1902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Presenting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ADBEAEC-95FE-4FEF-8CC7-39821A2AEBD1}"/>
              </a:ext>
            </a:extLst>
          </p:cNvPr>
          <p:cNvCxnSpPr/>
          <p:nvPr/>
        </p:nvCxnSpPr>
        <p:spPr>
          <a:xfrm flipH="1">
            <a:off x="2947916" y="1855871"/>
            <a:ext cx="1883391" cy="1250292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24937C0-F2A6-43CD-82C0-191F57F586F2}"/>
              </a:ext>
            </a:extLst>
          </p:cNvPr>
          <p:cNvCxnSpPr>
            <a:cxnSpLocks/>
          </p:cNvCxnSpPr>
          <p:nvPr/>
        </p:nvCxnSpPr>
        <p:spPr>
          <a:xfrm>
            <a:off x="6019800" y="2006221"/>
            <a:ext cx="0" cy="968991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41A0D69-78C1-48D8-AD00-5AB7DB2D21EE}"/>
              </a:ext>
            </a:extLst>
          </p:cNvPr>
          <p:cNvCxnSpPr>
            <a:cxnSpLocks/>
          </p:cNvCxnSpPr>
          <p:nvPr/>
        </p:nvCxnSpPr>
        <p:spPr>
          <a:xfrm>
            <a:off x="7113896" y="1855871"/>
            <a:ext cx="1511489" cy="1119341"/>
          </a:xfrm>
          <a:prstGeom prst="straightConnector1">
            <a:avLst/>
          </a:prstGeom>
          <a:ln w="57150">
            <a:solidFill>
              <a:schemeClr val="bg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B5ED7BC3-F23C-4D62-9626-F687772B0E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964" y="4377879"/>
            <a:ext cx="3283304" cy="176793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9A8DA9B-3DA1-472D-80AE-70AEE6323D6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9" r="15098"/>
          <a:stretch/>
        </p:blipFill>
        <p:spPr>
          <a:xfrm>
            <a:off x="4586336" y="3600551"/>
            <a:ext cx="3283304" cy="20955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3A6702D-FD2D-4F6C-9C93-C537740E27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336" y="3882789"/>
            <a:ext cx="3562352" cy="209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9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76FF-3729-4103-9B7A-1F7F8461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814" y="1239800"/>
            <a:ext cx="9601200" cy="14859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1500" u="sng" dirty="0">
                <a:solidFill>
                  <a:schemeClr val="bg1"/>
                </a:solidFill>
              </a:rPr>
              <a:t>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EF80C4-D107-47D8-A625-203EFC7CB868}"/>
              </a:ext>
            </a:extLst>
          </p:cNvPr>
          <p:cNvSpPr txBox="1"/>
          <p:nvPr/>
        </p:nvSpPr>
        <p:spPr>
          <a:xfrm>
            <a:off x="5856514" y="3321576"/>
            <a:ext cx="4800600" cy="283154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solidFill>
                  <a:schemeClr val="bg1"/>
                </a:solidFill>
              </a:rPr>
              <a:t>GUIDENCE</a:t>
            </a:r>
          </a:p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Analyse your audience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Select a topic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Have a clear objective 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Research  </a:t>
            </a:r>
          </a:p>
          <a:p>
            <a:pPr marL="342900" indent="-342900" algn="ctr">
              <a:buFont typeface="+mj-lt"/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923BBE-DE40-4D83-B221-982B327F73BB}"/>
              </a:ext>
            </a:extLst>
          </p:cNvPr>
          <p:cNvSpPr txBox="1"/>
          <p:nvPr/>
        </p:nvSpPr>
        <p:spPr>
          <a:xfrm>
            <a:off x="1219200" y="1428750"/>
            <a:ext cx="3889829" cy="37856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algn="ctr"/>
            <a:r>
              <a:rPr lang="en-GB" sz="3600" u="sng" dirty="0">
                <a:solidFill>
                  <a:schemeClr val="bg1"/>
                </a:solidFill>
              </a:rPr>
              <a:t>IMPORTANCE</a:t>
            </a:r>
          </a:p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Help identify goals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Offers direction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Uncovers problems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Gives prospective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(Hurley, 2018)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15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A3245-E3E0-4304-9E67-23ADAFA86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7619" y="530679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EXAMPLES OF PLANNING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51FACF-8C40-44A9-8EC0-ADD3AB9057BC}"/>
              </a:ext>
            </a:extLst>
          </p:cNvPr>
          <p:cNvSpPr txBox="1"/>
          <p:nvPr/>
        </p:nvSpPr>
        <p:spPr>
          <a:xfrm>
            <a:off x="1412923" y="6142655"/>
            <a:ext cx="4683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through your presentation before starting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361B11-FD8B-47F5-9F3F-F88690124E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804" y="1754387"/>
            <a:ext cx="5672354" cy="37815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7AC198-2D60-4226-ABC4-0783CD6833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922" y="637385"/>
            <a:ext cx="3920161" cy="489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864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C6910-41D8-419F-94A7-8DC344A3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75314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Construction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F180E8-B922-4FF2-8402-6CD85319F6A4}"/>
              </a:ext>
            </a:extLst>
          </p:cNvPr>
          <p:cNvSpPr txBox="1"/>
          <p:nvPr/>
        </p:nvSpPr>
        <p:spPr>
          <a:xfrm>
            <a:off x="2822033" y="1500853"/>
            <a:ext cx="6547934" cy="424731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No sentences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Simple slides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Effective colours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Use serif fonts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Large font size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(Shutterstock, 2015)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B90BCB-8DB3-4C68-9310-4C25D3DFD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52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AE3934D-51D8-4A03-BFD9-5961AB88B5CE}"/>
              </a:ext>
            </a:extLst>
          </p:cNvPr>
          <p:cNvSpPr txBox="1"/>
          <p:nvPr/>
        </p:nvSpPr>
        <p:spPr>
          <a:xfrm>
            <a:off x="1611087" y="187184"/>
            <a:ext cx="7003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u="sng" dirty="0">
                <a:solidFill>
                  <a:schemeClr val="bg1"/>
                </a:solidFill>
              </a:rPr>
              <a:t>Example of an ineffective slides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3DFE307-FD86-4865-A58E-4B25DFEEA3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667" y="1106842"/>
            <a:ext cx="8392246" cy="525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48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45E8-8764-46AB-8F48-03CFD65A9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>
                <a:solidFill>
                  <a:schemeClr val="bg1"/>
                </a:solidFill>
              </a:rPr>
              <a:t>Presenting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469135-4565-4FAE-B0AE-F22F6035D5D0}"/>
              </a:ext>
            </a:extLst>
          </p:cNvPr>
          <p:cNvSpPr txBox="1"/>
          <p:nvPr/>
        </p:nvSpPr>
        <p:spPr>
          <a:xfrm>
            <a:off x="2543628" y="1678215"/>
            <a:ext cx="7104743" cy="4031873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Show your passion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Concentrate on the message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Eye contact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Tone of voice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Posture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Confidence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172F76-AD6D-4C4F-AB41-39F45DC76892}"/>
              </a:ext>
            </a:extLst>
          </p:cNvPr>
          <p:cNvSpPr txBox="1"/>
          <p:nvPr/>
        </p:nvSpPr>
        <p:spPr>
          <a:xfrm>
            <a:off x="2543627" y="5981700"/>
            <a:ext cx="7104743" cy="58477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hlinkClick r:id="rId3"/>
              </a:rPr>
              <a:t>https://youtu.be/SojAr3DdxrA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137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EBAA6-8C2C-46F6-A3E4-27FCEC733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What was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30F65-4F1E-439E-BC44-9B929C26C7D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FF6600"/>
          </a:solidFill>
          <a:ln>
            <a:solidFill>
              <a:schemeClr val="bg1"/>
            </a:solidFill>
          </a:ln>
        </p:spPr>
        <p:txBody>
          <a:bodyPr/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Body language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Tone of voice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Volume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Reading from his notes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Not engaging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212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CEA1D-76D1-4008-A2BC-90AD14C6B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chemeClr val="bg1"/>
                </a:solidFill>
              </a:rPr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3F7CA-F0B9-4C49-828C-340A5650F86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>
              <a:lumMod val="50000"/>
            </a:schemeClr>
          </a:solidFill>
        </p:spPr>
        <p:txBody>
          <a:bodyPr/>
          <a:lstStyle/>
          <a:p>
            <a:endParaRPr lang="en-GB" dirty="0"/>
          </a:p>
          <a:p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Presentations are a big part of a professional career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Learning to make an effective presentation = reusable skill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Helps confidence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29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B7E9D-37C9-48AB-AD54-C76212B3A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E14E5B-0697-440A-92D6-6D919BBB5966}"/>
              </a:ext>
            </a:extLst>
          </p:cNvPr>
          <p:cNvSpPr txBox="1"/>
          <p:nvPr/>
        </p:nvSpPr>
        <p:spPr>
          <a:xfrm>
            <a:off x="1371600" y="1970806"/>
            <a:ext cx="2525486" cy="2185214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Planning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Gives direction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59E360-CA66-479C-9166-37AF310D10F7}"/>
              </a:ext>
            </a:extLst>
          </p:cNvPr>
          <p:cNvSpPr txBox="1"/>
          <p:nvPr/>
        </p:nvSpPr>
        <p:spPr>
          <a:xfrm>
            <a:off x="4909457" y="3617655"/>
            <a:ext cx="2525486" cy="255454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Construction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it’s adequate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ED3C2C-3588-4BBF-BFCF-4AD414960BBF}"/>
              </a:ext>
            </a:extLst>
          </p:cNvPr>
          <p:cNvSpPr txBox="1"/>
          <p:nvPr/>
        </p:nvSpPr>
        <p:spPr>
          <a:xfrm>
            <a:off x="8715828" y="1778883"/>
            <a:ext cx="2525486" cy="255454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Presenting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Engaging and fun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1335F0-1C35-4451-8734-553EAFD46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23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C201-856D-4D49-AC2C-01B0A4A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DC2FB-BFB7-4D90-A2A8-15329AD43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80457"/>
            <a:ext cx="9601200" cy="4920343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Bassaleg</a:t>
            </a:r>
            <a:r>
              <a:rPr lang="en-GB" dirty="0"/>
              <a:t> ICT. (2014). </a:t>
            </a:r>
            <a:r>
              <a:rPr lang="en-GB" i="1" dirty="0"/>
              <a:t>Bad speech example </a:t>
            </a:r>
            <a:r>
              <a:rPr lang="en-GB" dirty="0"/>
              <a:t>[Video]. Retrieved from </a:t>
            </a:r>
            <a:r>
              <a:rPr lang="en-GB" u="sng" dirty="0">
                <a:hlinkClick r:id="rId2"/>
              </a:rPr>
              <a:t>https://www.youtube.com/watch?v=SojAr3DdxrA&amp;feature=youtu.be</a:t>
            </a:r>
            <a:endParaRPr lang="en-GB" dirty="0"/>
          </a:p>
          <a:p>
            <a:r>
              <a:rPr lang="en-GB" dirty="0"/>
              <a:t>Hurley, D. B. (2015, January 5). Importance of planning. </a:t>
            </a:r>
            <a:r>
              <a:rPr lang="en-GB" i="1" dirty="0" err="1"/>
              <a:t>DBHurley</a:t>
            </a:r>
            <a:r>
              <a:rPr lang="en-GB" i="1" dirty="0"/>
              <a:t>. </a:t>
            </a:r>
            <a:r>
              <a:rPr lang="en-GB" dirty="0"/>
              <a:t>Retrieved from </a:t>
            </a:r>
            <a:r>
              <a:rPr lang="en-GB" u="sng" dirty="0">
                <a:hlinkClick r:id="rId3"/>
              </a:rPr>
              <a:t>https://dbhurley.com/importance-planning/</a:t>
            </a:r>
            <a:endParaRPr lang="en-GB" dirty="0"/>
          </a:p>
          <a:p>
            <a:r>
              <a:rPr lang="en-GB" dirty="0"/>
              <a:t>London Coaching Group, (2016). </a:t>
            </a:r>
            <a:r>
              <a:rPr lang="en-GB" i="1" dirty="0"/>
              <a:t>Planning board </a:t>
            </a:r>
            <a:r>
              <a:rPr lang="en-GB" dirty="0"/>
              <a:t>[Photograph]. Retrieved from </a:t>
            </a:r>
            <a:r>
              <a:rPr lang="en-GB" u="sng" dirty="0">
                <a:hlinkClick r:id="rId4"/>
              </a:rPr>
              <a:t>https://londoncoachinggroup.com/wp-content/uploads/2016/08/planning.jpg</a:t>
            </a:r>
            <a:r>
              <a:rPr lang="en-GB" dirty="0"/>
              <a:t> </a:t>
            </a:r>
          </a:p>
          <a:p>
            <a:r>
              <a:rPr lang="en-GB" dirty="0" err="1"/>
              <a:t>Mindmeistter</a:t>
            </a:r>
            <a:r>
              <a:rPr lang="en-GB" dirty="0"/>
              <a:t>, (n.d.). </a:t>
            </a:r>
            <a:r>
              <a:rPr lang="en-GB" i="1" dirty="0"/>
              <a:t>Mind mapping </a:t>
            </a:r>
            <a:r>
              <a:rPr lang="en-GB" dirty="0"/>
              <a:t>[Drawing]. Retrieved from </a:t>
            </a:r>
            <a:r>
              <a:rPr lang="en-GB" u="sng" dirty="0">
                <a:hlinkClick r:id="rId5"/>
              </a:rPr>
              <a:t>https://www.mindmeister.com/blog/students-guide-to-mind-mapping</a:t>
            </a:r>
            <a:endParaRPr lang="en-GB" dirty="0"/>
          </a:p>
          <a:p>
            <a:r>
              <a:rPr lang="en-GB" dirty="0" err="1"/>
              <a:t>Nisani</a:t>
            </a:r>
            <a:r>
              <a:rPr lang="en-GB" dirty="0"/>
              <a:t>, M. (2014). </a:t>
            </a:r>
            <a:r>
              <a:rPr lang="en-GB" i="1" dirty="0"/>
              <a:t>Example of a presentation slide</a:t>
            </a:r>
            <a:r>
              <a:rPr lang="en-GB" dirty="0"/>
              <a:t> [Picture]. Retrieved from </a:t>
            </a:r>
            <a:r>
              <a:rPr lang="en-GB" u="sng" dirty="0">
                <a:hlinkClick r:id="rId6"/>
              </a:rPr>
              <a:t>https://www.emaze.com/2014/11/25/6-worst-presentation-slides-ever/</a:t>
            </a:r>
            <a:endParaRPr lang="en-GB" dirty="0"/>
          </a:p>
          <a:p>
            <a:r>
              <a:rPr lang="en-GB" dirty="0" err="1"/>
              <a:t>Perran</a:t>
            </a:r>
            <a:r>
              <a:rPr lang="en-GB" dirty="0"/>
              <a:t>, S. (2005). </a:t>
            </a:r>
            <a:r>
              <a:rPr lang="en-GB" i="1" dirty="0"/>
              <a:t>Notes </a:t>
            </a:r>
            <a:r>
              <a:rPr lang="en-GB" dirty="0"/>
              <a:t>[Picture]. Retrieved from </a:t>
            </a:r>
            <a:r>
              <a:rPr lang="en-GB" u="sng" dirty="0">
                <a:hlinkClick r:id="rId7"/>
              </a:rPr>
              <a:t>http://www.graphicalwonder.com/?p=12</a:t>
            </a:r>
            <a:endParaRPr lang="en-GB" dirty="0"/>
          </a:p>
          <a:p>
            <a:r>
              <a:rPr lang="en-GB" dirty="0"/>
              <a:t>Shutterstock. (2015, March 19). 7 design tips on how to make an effective, beautiful PowerPoint presentation. </a:t>
            </a:r>
            <a:r>
              <a:rPr lang="en-GB" i="1" dirty="0"/>
              <a:t>Shutterstock. </a:t>
            </a:r>
            <a:r>
              <a:rPr lang="en-GB" dirty="0"/>
              <a:t>Retrieved from </a:t>
            </a:r>
            <a:r>
              <a:rPr lang="en-GB" u="sng" dirty="0">
                <a:hlinkClick r:id="rId8"/>
              </a:rPr>
              <a:t>https://www.shutterstock.com/blog/tips-on-how-to-make-effective-beautiful-powerpoint-presentations</a:t>
            </a:r>
            <a:endParaRPr lang="en-GB" dirty="0"/>
          </a:p>
          <a:p>
            <a:r>
              <a:rPr lang="en-GB" dirty="0"/>
              <a:t>Smith, B. (2016). </a:t>
            </a:r>
            <a:r>
              <a:rPr lang="en-GB" i="1" dirty="0"/>
              <a:t>Presentation scene </a:t>
            </a:r>
            <a:r>
              <a:rPr lang="en-GB" dirty="0"/>
              <a:t>[Illustration]. Retrieved from </a:t>
            </a:r>
            <a:r>
              <a:rPr lang="en-GB" u="sng" dirty="0">
                <a:hlinkClick r:id="rId9"/>
              </a:rPr>
              <a:t>https://business.tutsplus.com/articles/37-effective-powerpoint-presentation-tips--cms-25421</a:t>
            </a:r>
            <a:endParaRPr lang="en-GB" dirty="0"/>
          </a:p>
          <a:p>
            <a:r>
              <a:rPr lang="en-GB" dirty="0"/>
              <a:t>Waite, J. (2013). </a:t>
            </a:r>
            <a:r>
              <a:rPr lang="en-GB" i="1" dirty="0"/>
              <a:t>Person working at a desk </a:t>
            </a:r>
            <a:r>
              <a:rPr lang="en-GB" dirty="0"/>
              <a:t>[Illustration]. Retrieved from </a:t>
            </a:r>
            <a:r>
              <a:rPr lang="en-GB" u="sng" dirty="0">
                <a:hlinkClick r:id="rId10"/>
              </a:rPr>
              <a:t>http://www.seocial.com/category/productivity/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20249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2809</TotalTime>
  <Words>568</Words>
  <Application>Microsoft Office PowerPoint</Application>
  <PresentationFormat>Widescreen</PresentationFormat>
  <Paragraphs>99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Franklin Gothic Book</vt:lpstr>
      <vt:lpstr>Crop</vt:lpstr>
      <vt:lpstr>What makes an effective presentation?</vt:lpstr>
      <vt:lpstr>Aims</vt:lpstr>
      <vt:lpstr>Planning</vt:lpstr>
      <vt:lpstr>EXAMPLES OF PLANNING</vt:lpstr>
      <vt:lpstr>Construction</vt:lpstr>
      <vt:lpstr>PowerPoint Presentation</vt:lpstr>
      <vt:lpstr>Presenting</vt:lpstr>
      <vt:lpstr>What was wrong?</vt:lpstr>
      <vt:lpstr>Professional development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an effective presentation?</dc:title>
  <dc:creator>sioned workman</dc:creator>
  <cp:lastModifiedBy>sioned workman</cp:lastModifiedBy>
  <cp:revision>31</cp:revision>
  <dcterms:created xsi:type="dcterms:W3CDTF">2018-12-09T17:14:51Z</dcterms:created>
  <dcterms:modified xsi:type="dcterms:W3CDTF">2018-12-11T18:38:35Z</dcterms:modified>
</cp:coreProperties>
</file>