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22"/>
  </p:notesMasterIdLst>
  <p:sldIdLst>
    <p:sldId id="719" r:id="rId6"/>
    <p:sldId id="832" r:id="rId7"/>
    <p:sldId id="841" r:id="rId8"/>
    <p:sldId id="843" r:id="rId9"/>
    <p:sldId id="842" r:id="rId10"/>
    <p:sldId id="844" r:id="rId11"/>
    <p:sldId id="845" r:id="rId12"/>
    <p:sldId id="846" r:id="rId13"/>
    <p:sldId id="847" r:id="rId14"/>
    <p:sldId id="849" r:id="rId15"/>
    <p:sldId id="850" r:id="rId16"/>
    <p:sldId id="851" r:id="rId17"/>
    <p:sldId id="852" r:id="rId18"/>
    <p:sldId id="853" r:id="rId19"/>
    <p:sldId id="848" r:id="rId20"/>
    <p:sldId id="720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3879A6-21B8-4100-975F-FE2655E6C3EE}" v="12" dt="2024-10-24T11:19:37.6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99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983879A6-21B8-4100-975F-FE2655E6C3EE}"/>
    <pc:docChg chg="undo custSel addSld delSld modSld">
      <pc:chgData name="Jenifer Prince Devaraj" userId="c3fb109c-09d1-42a6-93f4-69472d709861" providerId="ADAL" clId="{983879A6-21B8-4100-975F-FE2655E6C3EE}" dt="2024-10-24T11:33:58.460" v="482" actId="20577"/>
      <pc:docMkLst>
        <pc:docMk/>
      </pc:docMkLst>
      <pc:sldChg chg="modSp mod">
        <pc:chgData name="Jenifer Prince Devaraj" userId="c3fb109c-09d1-42a6-93f4-69472d709861" providerId="ADAL" clId="{983879A6-21B8-4100-975F-FE2655E6C3EE}" dt="2024-10-24T10:46:03.461" v="20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983879A6-21B8-4100-975F-FE2655E6C3EE}" dt="2024-10-24T10:46:03.461" v="20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983879A6-21B8-4100-975F-FE2655E6C3EE}" dt="2024-10-24T11:29:04.940" v="432" actId="20577"/>
        <pc:sldMkLst>
          <pc:docMk/>
          <pc:sldMk cId="376082111" sldId="832"/>
        </pc:sldMkLst>
        <pc:spChg chg="mod">
          <ac:chgData name="Jenifer Prince Devaraj" userId="c3fb109c-09d1-42a6-93f4-69472d709861" providerId="ADAL" clId="{983879A6-21B8-4100-975F-FE2655E6C3EE}" dt="2024-10-24T10:46:57.481" v="44" actId="1076"/>
          <ac:spMkLst>
            <pc:docMk/>
            <pc:sldMk cId="376082111" sldId="832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983879A6-21B8-4100-975F-FE2655E6C3EE}" dt="2024-10-24T11:29:04.940" v="432" actId="20577"/>
          <ac:spMkLst>
            <pc:docMk/>
            <pc:sldMk cId="376082111" sldId="832"/>
            <ac:spMk id="3" creationId="{D935E4D6-5E7E-307A-70F2-53DB2BF41A71}"/>
          </ac:spMkLst>
        </pc:spChg>
        <pc:spChg chg="mod">
          <ac:chgData name="Jenifer Prince Devaraj" userId="c3fb109c-09d1-42a6-93f4-69472d709861" providerId="ADAL" clId="{983879A6-21B8-4100-975F-FE2655E6C3EE}" dt="2024-10-24T10:47:08.581" v="63" actId="20577"/>
          <ac:spMkLst>
            <pc:docMk/>
            <pc:sldMk cId="376082111" sldId="832"/>
            <ac:spMk id="9" creationId="{AA7F5752-A0C9-094D-03B8-0FF958738336}"/>
          </ac:spMkLst>
        </pc:spChg>
      </pc:sldChg>
      <pc:sldChg chg="del">
        <pc:chgData name="Jenifer Prince Devaraj" userId="c3fb109c-09d1-42a6-93f4-69472d709861" providerId="ADAL" clId="{983879A6-21B8-4100-975F-FE2655E6C3EE}" dt="2024-10-24T11:06:54.838" v="367" actId="47"/>
        <pc:sldMkLst>
          <pc:docMk/>
          <pc:sldMk cId="223132696" sldId="833"/>
        </pc:sldMkLst>
      </pc:sldChg>
      <pc:sldChg chg="del">
        <pc:chgData name="Jenifer Prince Devaraj" userId="c3fb109c-09d1-42a6-93f4-69472d709861" providerId="ADAL" clId="{983879A6-21B8-4100-975F-FE2655E6C3EE}" dt="2024-10-24T11:06:54.255" v="366" actId="47"/>
        <pc:sldMkLst>
          <pc:docMk/>
          <pc:sldMk cId="2346154006" sldId="834"/>
        </pc:sldMkLst>
      </pc:sldChg>
      <pc:sldChg chg="del">
        <pc:chgData name="Jenifer Prince Devaraj" userId="c3fb109c-09d1-42a6-93f4-69472d709861" providerId="ADAL" clId="{983879A6-21B8-4100-975F-FE2655E6C3EE}" dt="2024-10-24T11:06:55.230" v="368" actId="47"/>
        <pc:sldMkLst>
          <pc:docMk/>
          <pc:sldMk cId="2236039205" sldId="835"/>
        </pc:sldMkLst>
      </pc:sldChg>
      <pc:sldChg chg="del">
        <pc:chgData name="Jenifer Prince Devaraj" userId="c3fb109c-09d1-42a6-93f4-69472d709861" providerId="ADAL" clId="{983879A6-21B8-4100-975F-FE2655E6C3EE}" dt="2024-10-24T11:06:55.835" v="369" actId="47"/>
        <pc:sldMkLst>
          <pc:docMk/>
          <pc:sldMk cId="3694024018" sldId="837"/>
        </pc:sldMkLst>
      </pc:sldChg>
      <pc:sldChg chg="del">
        <pc:chgData name="Jenifer Prince Devaraj" userId="c3fb109c-09d1-42a6-93f4-69472d709861" providerId="ADAL" clId="{983879A6-21B8-4100-975F-FE2655E6C3EE}" dt="2024-10-24T11:06:56.345" v="370" actId="47"/>
        <pc:sldMkLst>
          <pc:docMk/>
          <pc:sldMk cId="599464276" sldId="838"/>
        </pc:sldMkLst>
      </pc:sldChg>
      <pc:sldChg chg="del">
        <pc:chgData name="Jenifer Prince Devaraj" userId="c3fb109c-09d1-42a6-93f4-69472d709861" providerId="ADAL" clId="{983879A6-21B8-4100-975F-FE2655E6C3EE}" dt="2024-10-24T11:06:53.908" v="365" actId="47"/>
        <pc:sldMkLst>
          <pc:docMk/>
          <pc:sldMk cId="3576338752" sldId="840"/>
        </pc:sldMkLst>
      </pc:sldChg>
      <pc:sldChg chg="modSp add mod">
        <pc:chgData name="Jenifer Prince Devaraj" userId="c3fb109c-09d1-42a6-93f4-69472d709861" providerId="ADAL" clId="{983879A6-21B8-4100-975F-FE2655E6C3EE}" dt="2024-10-24T11:31:34.674" v="478" actId="113"/>
        <pc:sldMkLst>
          <pc:docMk/>
          <pc:sldMk cId="2557209903" sldId="841"/>
        </pc:sldMkLst>
        <pc:spChg chg="mod">
          <ac:chgData name="Jenifer Prince Devaraj" userId="c3fb109c-09d1-42a6-93f4-69472d709861" providerId="ADAL" clId="{983879A6-21B8-4100-975F-FE2655E6C3EE}" dt="2024-10-24T11:29:24.720" v="433" actId="20577"/>
          <ac:spMkLst>
            <pc:docMk/>
            <pc:sldMk cId="2557209903" sldId="841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983879A6-21B8-4100-975F-FE2655E6C3EE}" dt="2024-10-24T11:31:34.674" v="478" actId="113"/>
          <ac:spMkLst>
            <pc:docMk/>
            <pc:sldMk cId="2557209903" sldId="841"/>
            <ac:spMk id="3" creationId="{D935E4D6-5E7E-307A-70F2-53DB2BF41A71}"/>
          </ac:spMkLst>
        </pc:spChg>
      </pc:sldChg>
      <pc:sldChg chg="modSp add mod">
        <pc:chgData name="Jenifer Prince Devaraj" userId="c3fb109c-09d1-42a6-93f4-69472d709861" providerId="ADAL" clId="{983879A6-21B8-4100-975F-FE2655E6C3EE}" dt="2024-10-24T10:55:36.331" v="168" actId="6549"/>
        <pc:sldMkLst>
          <pc:docMk/>
          <pc:sldMk cId="1438002872" sldId="842"/>
        </pc:sldMkLst>
        <pc:spChg chg="mod">
          <ac:chgData name="Jenifer Prince Devaraj" userId="c3fb109c-09d1-42a6-93f4-69472d709861" providerId="ADAL" clId="{983879A6-21B8-4100-975F-FE2655E6C3EE}" dt="2024-10-24T10:54:50.823" v="164" actId="20577"/>
          <ac:spMkLst>
            <pc:docMk/>
            <pc:sldMk cId="1438002872" sldId="842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983879A6-21B8-4100-975F-FE2655E6C3EE}" dt="2024-10-24T10:55:36.331" v="168" actId="6549"/>
          <ac:spMkLst>
            <pc:docMk/>
            <pc:sldMk cId="1438002872" sldId="842"/>
            <ac:spMk id="3" creationId="{D935E4D6-5E7E-307A-70F2-53DB2BF41A71}"/>
          </ac:spMkLst>
        </pc:spChg>
      </pc:sldChg>
      <pc:sldChg chg="modSp add mod">
        <pc:chgData name="Jenifer Prince Devaraj" userId="c3fb109c-09d1-42a6-93f4-69472d709861" providerId="ADAL" clId="{983879A6-21B8-4100-975F-FE2655E6C3EE}" dt="2024-10-24T10:56:16.309" v="185" actId="20577"/>
        <pc:sldMkLst>
          <pc:docMk/>
          <pc:sldMk cId="3562239216" sldId="843"/>
        </pc:sldMkLst>
        <pc:spChg chg="mod">
          <ac:chgData name="Jenifer Prince Devaraj" userId="c3fb109c-09d1-42a6-93f4-69472d709861" providerId="ADAL" clId="{983879A6-21B8-4100-975F-FE2655E6C3EE}" dt="2024-10-24T10:55:49.259" v="181" actId="20577"/>
          <ac:spMkLst>
            <pc:docMk/>
            <pc:sldMk cId="3562239216" sldId="843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983879A6-21B8-4100-975F-FE2655E6C3EE}" dt="2024-10-24T10:56:16.309" v="185" actId="20577"/>
          <ac:spMkLst>
            <pc:docMk/>
            <pc:sldMk cId="3562239216" sldId="843"/>
            <ac:spMk id="3" creationId="{D935E4D6-5E7E-307A-70F2-53DB2BF41A71}"/>
          </ac:spMkLst>
        </pc:spChg>
      </pc:sldChg>
      <pc:sldChg chg="addSp delSp modSp add mod">
        <pc:chgData name="Jenifer Prince Devaraj" userId="c3fb109c-09d1-42a6-93f4-69472d709861" providerId="ADAL" clId="{983879A6-21B8-4100-975F-FE2655E6C3EE}" dt="2024-10-24T11:06:09.344" v="357" actId="20577"/>
        <pc:sldMkLst>
          <pc:docMk/>
          <pc:sldMk cId="689763512" sldId="844"/>
        </pc:sldMkLst>
        <pc:spChg chg="mod">
          <ac:chgData name="Jenifer Prince Devaraj" userId="c3fb109c-09d1-42a6-93f4-69472d709861" providerId="ADAL" clId="{983879A6-21B8-4100-975F-FE2655E6C3EE}" dt="2024-10-24T11:06:09.344" v="357" actId="20577"/>
          <ac:spMkLst>
            <pc:docMk/>
            <pc:sldMk cId="689763512" sldId="844"/>
            <ac:spMk id="2" creationId="{BBD1089C-42CE-462F-F9D5-CBB6DE9A4419}"/>
          </ac:spMkLst>
        </pc:spChg>
        <pc:spChg chg="del mod">
          <ac:chgData name="Jenifer Prince Devaraj" userId="c3fb109c-09d1-42a6-93f4-69472d709861" providerId="ADAL" clId="{983879A6-21B8-4100-975F-FE2655E6C3EE}" dt="2024-10-24T10:59:13.277" v="233"/>
          <ac:spMkLst>
            <pc:docMk/>
            <pc:sldMk cId="689763512" sldId="844"/>
            <ac:spMk id="3" creationId="{D935E4D6-5E7E-307A-70F2-53DB2BF41A71}"/>
          </ac:spMkLst>
        </pc:spChg>
        <pc:spChg chg="add del mod">
          <ac:chgData name="Jenifer Prince Devaraj" userId="c3fb109c-09d1-42a6-93f4-69472d709861" providerId="ADAL" clId="{983879A6-21B8-4100-975F-FE2655E6C3EE}" dt="2024-10-24T10:59:13.270" v="231" actId="478"/>
          <ac:spMkLst>
            <pc:docMk/>
            <pc:sldMk cId="689763512" sldId="844"/>
            <ac:spMk id="4" creationId="{51AC9F72-5491-4CEA-45F2-8375185F0873}"/>
          </ac:spMkLst>
        </pc:spChg>
      </pc:sldChg>
      <pc:sldChg chg="modSp add mod">
        <pc:chgData name="Jenifer Prince Devaraj" userId="c3fb109c-09d1-42a6-93f4-69472d709861" providerId="ADAL" clId="{983879A6-21B8-4100-975F-FE2655E6C3EE}" dt="2024-10-24T11:33:58.460" v="482" actId="20577"/>
        <pc:sldMkLst>
          <pc:docMk/>
          <pc:sldMk cId="4202344053" sldId="845"/>
        </pc:sldMkLst>
        <pc:spChg chg="mod">
          <ac:chgData name="Jenifer Prince Devaraj" userId="c3fb109c-09d1-42a6-93f4-69472d709861" providerId="ADAL" clId="{983879A6-21B8-4100-975F-FE2655E6C3EE}" dt="2024-10-24T11:33:58.460" v="482" actId="20577"/>
          <ac:spMkLst>
            <pc:docMk/>
            <pc:sldMk cId="4202344053" sldId="845"/>
            <ac:spMk id="2" creationId="{BBD1089C-42CE-462F-F9D5-CBB6DE9A4419}"/>
          </ac:spMkLst>
        </pc:spChg>
      </pc:sldChg>
      <pc:sldChg chg="modSp add mod">
        <pc:chgData name="Jenifer Prince Devaraj" userId="c3fb109c-09d1-42a6-93f4-69472d709861" providerId="ADAL" clId="{983879A6-21B8-4100-975F-FE2655E6C3EE}" dt="2024-10-24T11:06:26.861" v="360" actId="20577"/>
        <pc:sldMkLst>
          <pc:docMk/>
          <pc:sldMk cId="470696603" sldId="846"/>
        </pc:sldMkLst>
        <pc:spChg chg="mod">
          <ac:chgData name="Jenifer Prince Devaraj" userId="c3fb109c-09d1-42a6-93f4-69472d709861" providerId="ADAL" clId="{983879A6-21B8-4100-975F-FE2655E6C3EE}" dt="2024-10-24T11:06:26.861" v="360" actId="20577"/>
          <ac:spMkLst>
            <pc:docMk/>
            <pc:sldMk cId="470696603" sldId="846"/>
            <ac:spMk id="2" creationId="{BBD1089C-42CE-462F-F9D5-CBB6DE9A4419}"/>
          </ac:spMkLst>
        </pc:spChg>
      </pc:sldChg>
      <pc:sldChg chg="modSp add mod">
        <pc:chgData name="Jenifer Prince Devaraj" userId="c3fb109c-09d1-42a6-93f4-69472d709861" providerId="ADAL" clId="{983879A6-21B8-4100-975F-FE2655E6C3EE}" dt="2024-10-24T11:06:36.167" v="364" actId="20577"/>
        <pc:sldMkLst>
          <pc:docMk/>
          <pc:sldMk cId="2745361798" sldId="847"/>
        </pc:sldMkLst>
        <pc:spChg chg="mod">
          <ac:chgData name="Jenifer Prince Devaraj" userId="c3fb109c-09d1-42a6-93f4-69472d709861" providerId="ADAL" clId="{983879A6-21B8-4100-975F-FE2655E6C3EE}" dt="2024-10-24T11:06:36.167" v="364" actId="20577"/>
          <ac:spMkLst>
            <pc:docMk/>
            <pc:sldMk cId="2745361798" sldId="847"/>
            <ac:spMk id="2" creationId="{BBD1089C-42CE-462F-F9D5-CBB6DE9A4419}"/>
          </ac:spMkLst>
        </pc:spChg>
      </pc:sldChg>
      <pc:sldChg chg="addSp modSp add mod">
        <pc:chgData name="Jenifer Prince Devaraj" userId="c3fb109c-09d1-42a6-93f4-69472d709861" providerId="ADAL" clId="{983879A6-21B8-4100-975F-FE2655E6C3EE}" dt="2024-10-24T11:09:47.794" v="389" actId="1076"/>
        <pc:sldMkLst>
          <pc:docMk/>
          <pc:sldMk cId="3431851903" sldId="848"/>
        </pc:sldMkLst>
        <pc:spChg chg="mod">
          <ac:chgData name="Jenifer Prince Devaraj" userId="c3fb109c-09d1-42a6-93f4-69472d709861" providerId="ADAL" clId="{983879A6-21B8-4100-975F-FE2655E6C3EE}" dt="2024-10-24T11:07:48.384" v="377" actId="1076"/>
          <ac:spMkLst>
            <pc:docMk/>
            <pc:sldMk cId="3431851903" sldId="848"/>
            <ac:spMk id="2" creationId="{BBD1089C-42CE-462F-F9D5-CBB6DE9A4419}"/>
          </ac:spMkLst>
        </pc:spChg>
        <pc:spChg chg="add mod">
          <ac:chgData name="Jenifer Prince Devaraj" userId="c3fb109c-09d1-42a6-93f4-69472d709861" providerId="ADAL" clId="{983879A6-21B8-4100-975F-FE2655E6C3EE}" dt="2024-10-24T11:08:44.742" v="387" actId="12"/>
          <ac:spMkLst>
            <pc:docMk/>
            <pc:sldMk cId="3431851903" sldId="848"/>
            <ac:spMk id="3" creationId="{42955760-CB98-2C58-8A9D-B3AD2783C2A3}"/>
          </ac:spMkLst>
        </pc:spChg>
        <pc:picChg chg="add mod">
          <ac:chgData name="Jenifer Prince Devaraj" userId="c3fb109c-09d1-42a6-93f4-69472d709861" providerId="ADAL" clId="{983879A6-21B8-4100-975F-FE2655E6C3EE}" dt="2024-10-24T11:09:47.794" v="389" actId="1076"/>
          <ac:picMkLst>
            <pc:docMk/>
            <pc:sldMk cId="3431851903" sldId="848"/>
            <ac:picMk id="4" creationId="{30283660-06B5-7FC6-4A5A-9F139FC3C022}"/>
          </ac:picMkLst>
        </pc:picChg>
      </pc:sldChg>
      <pc:sldChg chg="addSp delSp modSp add mod">
        <pc:chgData name="Jenifer Prince Devaraj" userId="c3fb109c-09d1-42a6-93f4-69472d709861" providerId="ADAL" clId="{983879A6-21B8-4100-975F-FE2655E6C3EE}" dt="2024-10-24T11:12:49.684" v="394" actId="14100"/>
        <pc:sldMkLst>
          <pc:docMk/>
          <pc:sldMk cId="1484807040" sldId="849"/>
        </pc:sldMkLst>
        <pc:spChg chg="del">
          <ac:chgData name="Jenifer Prince Devaraj" userId="c3fb109c-09d1-42a6-93f4-69472d709861" providerId="ADAL" clId="{983879A6-21B8-4100-975F-FE2655E6C3EE}" dt="2024-10-24T11:12:42.383" v="391" actId="478"/>
          <ac:spMkLst>
            <pc:docMk/>
            <pc:sldMk cId="1484807040" sldId="849"/>
            <ac:spMk id="2" creationId="{BBD1089C-42CE-462F-F9D5-CBB6DE9A4419}"/>
          </ac:spMkLst>
        </pc:spChg>
        <pc:spChg chg="add del mod">
          <ac:chgData name="Jenifer Prince Devaraj" userId="c3fb109c-09d1-42a6-93f4-69472d709861" providerId="ADAL" clId="{983879A6-21B8-4100-975F-FE2655E6C3EE}" dt="2024-10-24T11:12:45.566" v="392" actId="478"/>
          <ac:spMkLst>
            <pc:docMk/>
            <pc:sldMk cId="1484807040" sldId="849"/>
            <ac:spMk id="4" creationId="{11E8ADE7-2168-4832-EE48-FCB86A94E4B2}"/>
          </ac:spMkLst>
        </pc:spChg>
        <pc:picChg chg="add mod">
          <ac:chgData name="Jenifer Prince Devaraj" userId="c3fb109c-09d1-42a6-93f4-69472d709861" providerId="ADAL" clId="{983879A6-21B8-4100-975F-FE2655E6C3EE}" dt="2024-10-24T11:12:49.684" v="394" actId="14100"/>
          <ac:picMkLst>
            <pc:docMk/>
            <pc:sldMk cId="1484807040" sldId="849"/>
            <ac:picMk id="5" creationId="{26127A6D-341E-4624-D925-BC69204D7CF6}"/>
          </ac:picMkLst>
        </pc:picChg>
      </pc:sldChg>
      <pc:sldChg chg="addSp delSp modSp add mod">
        <pc:chgData name="Jenifer Prince Devaraj" userId="c3fb109c-09d1-42a6-93f4-69472d709861" providerId="ADAL" clId="{983879A6-21B8-4100-975F-FE2655E6C3EE}" dt="2024-10-24T11:18:50.116" v="418" actId="12"/>
        <pc:sldMkLst>
          <pc:docMk/>
          <pc:sldMk cId="294768644" sldId="850"/>
        </pc:sldMkLst>
        <pc:spChg chg="add del mod">
          <ac:chgData name="Jenifer Prince Devaraj" userId="c3fb109c-09d1-42a6-93f4-69472d709861" providerId="ADAL" clId="{983879A6-21B8-4100-975F-FE2655E6C3EE}" dt="2024-10-24T11:15:32.962" v="397" actId="478"/>
          <ac:spMkLst>
            <pc:docMk/>
            <pc:sldMk cId="294768644" sldId="850"/>
            <ac:spMk id="2" creationId="{DDD8D91B-AF4D-D3F8-C9D2-663D927A123B}"/>
          </ac:spMkLst>
        </pc:spChg>
        <pc:spChg chg="add mod">
          <ac:chgData name="Jenifer Prince Devaraj" userId="c3fb109c-09d1-42a6-93f4-69472d709861" providerId="ADAL" clId="{983879A6-21B8-4100-975F-FE2655E6C3EE}" dt="2024-10-24T11:18:50.116" v="418" actId="12"/>
          <ac:spMkLst>
            <pc:docMk/>
            <pc:sldMk cId="294768644" sldId="850"/>
            <ac:spMk id="8" creationId="{6722F180-02DC-5E6D-E200-EE34757E8BCB}"/>
          </ac:spMkLst>
        </pc:spChg>
        <pc:graphicFrameChg chg="add del mod">
          <ac:chgData name="Jenifer Prince Devaraj" userId="c3fb109c-09d1-42a6-93f4-69472d709861" providerId="ADAL" clId="{983879A6-21B8-4100-975F-FE2655E6C3EE}" dt="2024-10-24T11:17:10.529" v="400" actId="478"/>
          <ac:graphicFrameMkLst>
            <pc:docMk/>
            <pc:sldMk cId="294768644" sldId="850"/>
            <ac:graphicFrameMk id="3" creationId="{C3557963-6FE9-8647-23F7-A1EEE309D50E}"/>
          </ac:graphicFrameMkLst>
        </pc:graphicFrameChg>
        <pc:graphicFrameChg chg="add mod modGraphic">
          <ac:chgData name="Jenifer Prince Devaraj" userId="c3fb109c-09d1-42a6-93f4-69472d709861" providerId="ADAL" clId="{983879A6-21B8-4100-975F-FE2655E6C3EE}" dt="2024-10-24T11:17:26.594" v="407" actId="1076"/>
          <ac:graphicFrameMkLst>
            <pc:docMk/>
            <pc:sldMk cId="294768644" sldId="850"/>
            <ac:graphicFrameMk id="4" creationId="{15F440E6-E8BD-4501-9E1E-999E0BAD9500}"/>
          </ac:graphicFrameMkLst>
        </pc:graphicFrameChg>
        <pc:picChg chg="del">
          <ac:chgData name="Jenifer Prince Devaraj" userId="c3fb109c-09d1-42a6-93f4-69472d709861" providerId="ADAL" clId="{983879A6-21B8-4100-975F-FE2655E6C3EE}" dt="2024-10-24T11:15:30.913" v="396" actId="478"/>
          <ac:picMkLst>
            <pc:docMk/>
            <pc:sldMk cId="294768644" sldId="850"/>
            <ac:picMk id="5" creationId="{26127A6D-341E-4624-D925-BC69204D7CF6}"/>
          </ac:picMkLst>
        </pc:picChg>
      </pc:sldChg>
      <pc:sldChg chg="modSp add mod">
        <pc:chgData name="Jenifer Prince Devaraj" userId="c3fb109c-09d1-42a6-93f4-69472d709861" providerId="ADAL" clId="{983879A6-21B8-4100-975F-FE2655E6C3EE}" dt="2024-10-24T11:19:08.397" v="421"/>
        <pc:sldMkLst>
          <pc:docMk/>
          <pc:sldMk cId="2311877796" sldId="851"/>
        </pc:sldMkLst>
        <pc:spChg chg="mod">
          <ac:chgData name="Jenifer Prince Devaraj" userId="c3fb109c-09d1-42a6-93f4-69472d709861" providerId="ADAL" clId="{983879A6-21B8-4100-975F-FE2655E6C3EE}" dt="2024-10-24T11:19:08.397" v="421"/>
          <ac:spMkLst>
            <pc:docMk/>
            <pc:sldMk cId="2311877796" sldId="851"/>
            <ac:spMk id="8" creationId="{6722F180-02DC-5E6D-E200-EE34757E8BCB}"/>
          </ac:spMkLst>
        </pc:spChg>
      </pc:sldChg>
      <pc:sldChg chg="modSp add mod">
        <pc:chgData name="Jenifer Prince Devaraj" userId="c3fb109c-09d1-42a6-93f4-69472d709861" providerId="ADAL" clId="{983879A6-21B8-4100-975F-FE2655E6C3EE}" dt="2024-10-24T11:19:22.604" v="424"/>
        <pc:sldMkLst>
          <pc:docMk/>
          <pc:sldMk cId="2462781967" sldId="852"/>
        </pc:sldMkLst>
        <pc:spChg chg="mod">
          <ac:chgData name="Jenifer Prince Devaraj" userId="c3fb109c-09d1-42a6-93f4-69472d709861" providerId="ADAL" clId="{983879A6-21B8-4100-975F-FE2655E6C3EE}" dt="2024-10-24T11:19:22.604" v="424"/>
          <ac:spMkLst>
            <pc:docMk/>
            <pc:sldMk cId="2462781967" sldId="852"/>
            <ac:spMk id="8" creationId="{6722F180-02DC-5E6D-E200-EE34757E8BCB}"/>
          </ac:spMkLst>
        </pc:spChg>
      </pc:sldChg>
      <pc:sldChg chg="modSp add mod">
        <pc:chgData name="Jenifer Prince Devaraj" userId="c3fb109c-09d1-42a6-93f4-69472d709861" providerId="ADAL" clId="{983879A6-21B8-4100-975F-FE2655E6C3EE}" dt="2024-10-24T11:19:37.691" v="427"/>
        <pc:sldMkLst>
          <pc:docMk/>
          <pc:sldMk cId="1632918776" sldId="853"/>
        </pc:sldMkLst>
        <pc:spChg chg="mod">
          <ac:chgData name="Jenifer Prince Devaraj" userId="c3fb109c-09d1-42a6-93f4-69472d709861" providerId="ADAL" clId="{983879A6-21B8-4100-975F-FE2655E6C3EE}" dt="2024-10-24T11:19:37.691" v="427"/>
          <ac:spMkLst>
            <pc:docMk/>
            <pc:sldMk cId="1632918776" sldId="853"/>
            <ac:spMk id="8" creationId="{6722F180-02DC-5E6D-E200-EE34757E8BC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0152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5229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2464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9729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9213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8889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1417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1576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4908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8210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1363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6194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029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5338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PIC Microcontroller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PIC Microcontroller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068225" y="2014422"/>
            <a:ext cx="9804400" cy="3913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PIC (Peripheral Interface Controller) microcontrollers are a family of microcontrollers developed by </a:t>
            </a:r>
            <a:r>
              <a:rPr lang="en-GB" sz="2400" b="1" dirty="0"/>
              <a:t>Microchip Technology</a:t>
            </a:r>
            <a:r>
              <a:rPr lang="en-GB" sz="2400" dirty="0"/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PIC microcontrollers are widely used in embedded systems due to their </a:t>
            </a:r>
            <a:r>
              <a:rPr lang="en-GB" sz="2400" b="1" dirty="0"/>
              <a:t>simplicity, reliability, </a:t>
            </a:r>
            <a:r>
              <a:rPr lang="en-GB" sz="2400" dirty="0"/>
              <a:t>and</a:t>
            </a:r>
            <a:r>
              <a:rPr lang="en-GB" sz="2400" b="1" dirty="0"/>
              <a:t> low cost</a:t>
            </a:r>
            <a:r>
              <a:rPr lang="en-GB" sz="2400" dirty="0"/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They are 8-bit, 16-bit, and 32-bit microcontrollers that come with a wide range of features, including multiple I/O ports, timers, serial communication, </a:t>
            </a:r>
            <a:r>
              <a:rPr lang="en-GB" sz="2400" dirty="0" err="1"/>
              <a:t>analog</a:t>
            </a:r>
            <a:r>
              <a:rPr lang="en-GB" sz="2400" dirty="0"/>
              <a:t>-to-digital converters (ADC).</a:t>
            </a:r>
            <a:endParaRPr lang="en-GB" sz="2400" b="1" dirty="0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6082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PIC Microcontroller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068225" y="2014422"/>
            <a:ext cx="9804400" cy="3913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RISC</a:t>
            </a:r>
            <a:r>
              <a:rPr lang="en-GB" sz="2400" dirty="0"/>
              <a:t> architecture (Reduced Instruction Set Computing): This ensures efficient execution of instructions.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Harvard</a:t>
            </a:r>
            <a:r>
              <a:rPr lang="en-GB" sz="2400" dirty="0"/>
              <a:t> Architecture: </a:t>
            </a:r>
          </a:p>
          <a:p>
            <a:pPr marL="800100" lvl="1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Flash memory: It allows for multiple programming cycles(2 stages of Pipelining) , making development and prototyping easier.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Used both in From simple electronic projects to complex industrial and automotive systems.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57209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PIC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068225" y="2014422"/>
            <a:ext cx="9804400" cy="3359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Low-Range: Basic functionality for simple tasks, lower memory, fewer peripherals (e.g., PIC10F, PIC12F).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Mid-Range: Intermediate functionality, moderate memory, essential peripherals like ADC, PWM, etc. (e.g., PIC16F series).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High-Range: Advanced functionality, larger memory, rich peripheral set, and faster processing (e.g., PIC18F, PIC24F, PIC32).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62239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93051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Features of PIC16F877A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E4D6-5E7E-307A-70F2-53DB2BF41A71}"/>
              </a:ext>
            </a:extLst>
          </p:cNvPr>
          <p:cNvSpPr txBox="1"/>
          <p:nvPr/>
        </p:nvSpPr>
        <p:spPr>
          <a:xfrm>
            <a:off x="1068225" y="2014422"/>
            <a:ext cx="9804400" cy="3913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256 bytes of EEPROM data memory, self programming,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2 Comparators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4 channels of 10-bit Analog-to-Digital (A/D) converter,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 synchronous serial port </a:t>
            </a:r>
            <a:r>
              <a:rPr lang="en-GB" sz="2400" dirty="0" err="1"/>
              <a:t>confirgutation</a:t>
            </a:r>
            <a:r>
              <a:rPr lang="en-GB" sz="2400" dirty="0"/>
              <a:t> 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3-wire Serial Peripheral Interface (SPI™) or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the 2-wire Inter-Integrated Circuit (I²C™) bus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 an Enhanced Universal Asynchronous Receiver Transmitter (EUSART). 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380028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721" y="1430478"/>
            <a:ext cx="9636077" cy="4989051"/>
          </a:xfrm>
        </p:spPr>
        <p:txBody>
          <a:bodyPr>
            <a:normAutofit fontScale="90000"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1. Memory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Program Memory: 14KB Flash memory, suitable for storing code.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RAM: 368 bytes, for data handling.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EEPROM: 256 bytes, for non-volatile data storage.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2. I/O Ports :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33 general-purpose I/O pins, divided into 5 ports (Port A, B, C, D, and E), 	making it highly flexible in terms of device interfacing. 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89763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201" y="1438654"/>
            <a:ext cx="9334740" cy="4989051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3. Analog-to-Digital Converter (ADC):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10-bit ADC with 8 analogue input channels to convert </a:t>
            </a:r>
            <a:r>
              <a:rPr lang="en-GB" sz="2200">
                <a:latin typeface="Cambria" panose="02040503050406030204" pitchFamily="18" charset="0"/>
                <a:ea typeface="Cambria" panose="02040503050406030204" pitchFamily="18" charset="0"/>
              </a:rPr>
              <a:t>analogue 	signals 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into digital form.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4. Timers: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3 independent timers (Timer0, Timer1, and Timer2) for time-	keeping functions.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023440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737" y="1251618"/>
            <a:ext cx="10903767" cy="4989051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5. Communication: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For communication with external devices like sensors and displays PIC uses,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UART: For serial communication (TX/RX).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SPI (Serial Peripheral Interface) and I²C (Inter-Integrated Circuit)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6. PWM Modules:</a:t>
            </a:r>
            <a:b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2 Capture/Compare/PWM (CCP) modules for generating Pulse Width Modulation 	(PWM) signals, useful for motor control and other applications.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706966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777" y="1251618"/>
            <a:ext cx="10903767" cy="4989051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7. Power Supply:</a:t>
            </a:r>
            <a:b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Operating voltage range from 2.0V to 5.5V, making it suitable for both low-power 	and standard-power applications.</a:t>
            </a:r>
            <a:b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8. Clock Speed:</a:t>
            </a:r>
            <a:b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Up to 20 MHz clock frequency, enabling fast data processing for embedded 	systems.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453617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26127A6D-341E-4624-D925-BC69204D7CF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17975" y="1268378"/>
            <a:ext cx="6389514" cy="506366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48070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22F180-02DC-5E6D-E200-EE34757E8BCB}"/>
              </a:ext>
            </a:extLst>
          </p:cNvPr>
          <p:cNvSpPr txBox="1"/>
          <p:nvPr/>
        </p:nvSpPr>
        <p:spPr>
          <a:xfrm>
            <a:off x="784422" y="1564495"/>
            <a:ext cx="10909738" cy="41959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1 (MCLR/</a:t>
            </a:r>
            <a:r>
              <a:rPr lang="en-GB" dirty="0" err="1">
                <a:latin typeface="Cambria" panose="02040503050406030204" pitchFamily="18" charset="0"/>
                <a:ea typeface="Cambria" panose="02040503050406030204" pitchFamily="18" charset="0"/>
              </a:rPr>
              <a:t>Vpp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): Master Clear (Reset) input or Programming voltage input.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2 (RA0/AN0): Analog input channel 0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3 (RA1/AN1): Analog input channel 1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4 (RA2/AN2/</a:t>
            </a:r>
            <a:r>
              <a:rPr lang="en-GB" dirty="0" err="1">
                <a:latin typeface="Cambria" panose="02040503050406030204" pitchFamily="18" charset="0"/>
                <a:ea typeface="Cambria" panose="02040503050406030204" pitchFamily="18" charset="0"/>
              </a:rPr>
              <a:t>Vref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-): Analog input channel 2 or Reference Voltage (-) for ADC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5 (RA3/AN3/</a:t>
            </a:r>
            <a:r>
              <a:rPr lang="en-GB" dirty="0" err="1">
                <a:latin typeface="Cambria" panose="02040503050406030204" pitchFamily="18" charset="0"/>
                <a:ea typeface="Cambria" panose="02040503050406030204" pitchFamily="18" charset="0"/>
              </a:rPr>
              <a:t>Vref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+): Analog input channel 3 or Reference Voltage (+) for ADC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6 (RA4/T0CKI): Timer 0 clock input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7 (RA5/AN4/SS): Analog input channel 4 or Slave Select for SPI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8 (RE0/AN5): Analog input channel 5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9 (RE1/AN6): Analog input channel 6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10 (RE2/AN7): Analog input channel 7 or General Purpose I/O.</a:t>
            </a:r>
          </a:p>
        </p:txBody>
      </p:sp>
    </p:spTree>
    <p:extLst>
      <p:ext uri="{BB962C8B-B14F-4D97-AF65-F5344CB8AC3E}">
        <p14:creationId xmlns:p14="http://schemas.microsoft.com/office/powerpoint/2010/main" val="2947686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22F180-02DC-5E6D-E200-EE34757E8BCB}"/>
              </a:ext>
            </a:extLst>
          </p:cNvPr>
          <p:cNvSpPr txBox="1"/>
          <p:nvPr/>
        </p:nvSpPr>
        <p:spPr>
          <a:xfrm>
            <a:off x="784422" y="1564495"/>
            <a:ext cx="10909738" cy="41959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11 (VDD): Positive supply voltage.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12 (VSS): Ground (0V).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13 (OSC1/CLKIN): Oscillator input or external clock input.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14 (OSC2/CLKOUT): Oscillator output or external clock output.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15 (RC0/T1OSO/T1CKI): Timer1 oscillator output or Timer1 clock input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16 (RC1/T1OSI/CCP2): Timer1 oscillator input or Capture/Compare/PWM2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17 (RC2/CCP1): Capture/Compare/PWM1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18 (RC3/SCK/SCL): SPI Clock or I²C Clock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19 (RC4/SDI/SDA): SPI Data In or I²C Data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20 (RC5/SDO): SPI Data Out or General Purpose I/O.</a:t>
            </a:r>
          </a:p>
        </p:txBody>
      </p:sp>
    </p:spTree>
    <p:extLst>
      <p:ext uri="{BB962C8B-B14F-4D97-AF65-F5344CB8AC3E}">
        <p14:creationId xmlns:p14="http://schemas.microsoft.com/office/powerpoint/2010/main" val="23118777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22F180-02DC-5E6D-E200-EE34757E8BCB}"/>
              </a:ext>
            </a:extLst>
          </p:cNvPr>
          <p:cNvSpPr txBox="1"/>
          <p:nvPr/>
        </p:nvSpPr>
        <p:spPr>
          <a:xfrm>
            <a:off x="784422" y="1564495"/>
            <a:ext cx="10909738" cy="41959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21 (RC6/TX/CK): UART Transmit or Clock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22 (RC7/RX/DT): UART Receive or Data Input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23 (RD0/PSP0): Parallel Slave Port (Data Bus Bit 0)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24 (RD1/PSP1): Parallel Slave Port (Data Bus Bit 1)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25 (RD2/PSP2): Parallel Slave Port (Data Bus Bit 2)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26 (RD3/PSP3): Parallel Slave Port (Data Bus Bit 3)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27 (RD4/PSP4): Parallel Slave Port (Data Bus Bit 4)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28 (RD5/PSP5): Parallel Slave Port (Data Bus Bit 5)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29 (RD6/PSP6): Parallel Slave Port (Data Bus Bit 6)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30 (RD7/PSP7): Parallel Slave Port (Data Bus Bit 7) or General Purpose I/O.</a:t>
            </a:r>
          </a:p>
        </p:txBody>
      </p:sp>
    </p:spTree>
    <p:extLst>
      <p:ext uri="{BB962C8B-B14F-4D97-AF65-F5344CB8AC3E}">
        <p14:creationId xmlns:p14="http://schemas.microsoft.com/office/powerpoint/2010/main" val="24627819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22F180-02DC-5E6D-E200-EE34757E8BCB}"/>
              </a:ext>
            </a:extLst>
          </p:cNvPr>
          <p:cNvSpPr txBox="1"/>
          <p:nvPr/>
        </p:nvSpPr>
        <p:spPr>
          <a:xfrm>
            <a:off x="784422" y="1564495"/>
            <a:ext cx="10909738" cy="41959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31 (VSS): Ground (0V).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32 (VDD): Positive supply voltage.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33 (RB0/INT): External Interrupt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34 (RB1):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35 (RB2):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36 (RB3/PGM): Programming Pin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37 (RB4):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38 (RB5):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39 (RB6/PGC): In-Circuit Debugger Clock or Programming Clock or General Purpose I/O.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Pin 40 (RB7/PGD): In-Circuit Debugger Data or Programming Data or General Purpose I/O.</a:t>
            </a:r>
          </a:p>
        </p:txBody>
      </p:sp>
    </p:spTree>
    <p:extLst>
      <p:ext uri="{BB962C8B-B14F-4D97-AF65-F5344CB8AC3E}">
        <p14:creationId xmlns:p14="http://schemas.microsoft.com/office/powerpoint/2010/main" val="16329187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60800" y="14047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 - Introduction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537" y="1559560"/>
            <a:ext cx="10903767" cy="637429"/>
          </a:xfrm>
        </p:spPr>
        <p:txBody>
          <a:bodyPr>
            <a:normAutofit fontScale="90000"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Buffers &amp; Tri-state outputs</a:t>
            </a:r>
            <a:b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4AD9892-AC47-E3FD-1781-A604DAADAA7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955760-CB98-2C58-8A9D-B3AD2783C2A3}"/>
              </a:ext>
            </a:extLst>
          </p:cNvPr>
          <p:cNvSpPr txBox="1"/>
          <p:nvPr/>
        </p:nvSpPr>
        <p:spPr>
          <a:xfrm>
            <a:off x="688224" y="2098040"/>
            <a:ext cx="10546080" cy="10452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 tri-state option in a buffer or a normal I/O pin also offers a high Z (impedance)mode to effectively disconnect the output pin from the circuit.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283660-06B5-7FC6-4A5A-9F139FC3C0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4895" y="3573462"/>
            <a:ext cx="5362575" cy="2505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8519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1562</Words>
  <Application>Microsoft Office PowerPoint</Application>
  <PresentationFormat>Widescreen</PresentationFormat>
  <Paragraphs>162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Cambria</vt:lpstr>
      <vt:lpstr>UWTSD 200_Title Page 2</vt:lpstr>
      <vt:lpstr>UWTSD 200_Text 3</vt:lpstr>
      <vt:lpstr>PowerPoint Presentation</vt:lpstr>
      <vt:lpstr>PIC Microcontroller</vt:lpstr>
      <vt:lpstr>PIC Microcontroller</vt:lpstr>
      <vt:lpstr>Types OF PIC</vt:lpstr>
      <vt:lpstr>Features of PIC16F877A</vt:lpstr>
      <vt:lpstr>1. Memory  Program Memory: 14KB Flash memory, suitable for storing code.  RAM: 368 bytes, for data handling.  EEPROM: 256 bytes, for non-volatile data storage. 2. I/O Ports :  33 general-purpose I/O pins, divided into 5 ports (Port A, B, C, D, and E),  making it highly flexible in terms of device interfacing.   </vt:lpstr>
      <vt:lpstr>3. Analog-to-Digital Converter (ADC):  10-bit ADC with 8 analogue input channels to convert analogue  signals  into digital form. 4. Timers:  3 independent timers (Timer0, Timer1, and Timer2) for time- keeping functions. </vt:lpstr>
      <vt:lpstr>5. Communication: For communication with external devices like sensors and displays PIC uses,  UART: For serial communication (TX/RX).  SPI (Serial Peripheral Interface) and I²C (Inter-Integrated Circuit) 6. PWM Modules:  2 Capture/Compare/PWM (CCP) modules for generating Pulse Width Modulation  (PWM) signals, useful for motor control and other applications.</vt:lpstr>
      <vt:lpstr>7. Power Supply:  Operating voltage range from 2.0V to 5.5V, making it suitable for both low-power  and standard-power applications. 8. Clock Speed:  Up to 20 MHz clock frequency, enabling fast data processing for embedded  systems.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Buffers &amp; Tri-state outputs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13</cp:revision>
  <dcterms:created xsi:type="dcterms:W3CDTF">2021-03-09T15:35:42Z</dcterms:created>
  <dcterms:modified xsi:type="dcterms:W3CDTF">2024-10-24T11:33:59Z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