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7"/>
  </p:notesMasterIdLst>
  <p:sldIdLst>
    <p:sldId id="256" r:id="rId2"/>
    <p:sldId id="257" r:id="rId3"/>
    <p:sldId id="258" r:id="rId4"/>
    <p:sldId id="259" r:id="rId5"/>
    <p:sldId id="285" r:id="rId6"/>
    <p:sldId id="282" r:id="rId7"/>
    <p:sldId id="260" r:id="rId8"/>
    <p:sldId id="261" r:id="rId9"/>
    <p:sldId id="262" r:id="rId10"/>
    <p:sldId id="263" r:id="rId11"/>
    <p:sldId id="264" r:id="rId12"/>
    <p:sldId id="265" r:id="rId13"/>
    <p:sldId id="281" r:id="rId14"/>
    <p:sldId id="266" r:id="rId15"/>
    <p:sldId id="267" r:id="rId16"/>
    <p:sldId id="268" r:id="rId17"/>
    <p:sldId id="269" r:id="rId18"/>
    <p:sldId id="270" r:id="rId19"/>
    <p:sldId id="271" r:id="rId20"/>
    <p:sldId id="272" r:id="rId21"/>
    <p:sldId id="275" r:id="rId22"/>
    <p:sldId id="283" r:id="rId23"/>
    <p:sldId id="284" r:id="rId24"/>
    <p:sldId id="279"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4843"/>
    <p:restoredTop sz="95687"/>
  </p:normalViewPr>
  <p:slideViewPr>
    <p:cSldViewPr snapToGrid="0" snapToObjects="1">
      <p:cViewPr varScale="1">
        <p:scale>
          <a:sx n="93" d="100"/>
          <a:sy n="93" d="100"/>
        </p:scale>
        <p:origin x="216" y="5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4.xml.rels><?xml version="1.0" encoding="UTF-8" standalone="yes"?>
<Relationships xmlns="http://schemas.openxmlformats.org/package/2006/relationships"><Relationship Id="rId2" Type="http://schemas.openxmlformats.org/officeDocument/2006/relationships/hyperlink" Target="https://www.towerhamlets.gov.uk/Documents/Community-safety-and-emergencies/Major_Incident_Procedure_A_Guide_for_Local_Business.pdf" TargetMode="External"/><Relationship Id="rId1" Type="http://schemas.openxmlformats.org/officeDocument/2006/relationships/hyperlink" Target="https://www.kent.police.uk/foi-ai/kent-police/Policy/operational-partnerships/critical-incident-management-policy-o01/" TargetMode="External"/></Relationships>
</file>

<file path=ppt/diagrams/_rels/data1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2" Type="http://schemas.openxmlformats.org/officeDocument/2006/relationships/hyperlink" Target="https://www.towerhamlets.gov.uk/Documents/Community-safety-and-emergencies/Major_Incident_Procedure_A_Guide_for_Local_Business.pdf" TargetMode="External"/><Relationship Id="rId1" Type="http://schemas.openxmlformats.org/officeDocument/2006/relationships/hyperlink" Target="https://www.kent.police.uk/foi-ai/kent-police/Policy/operational-partnerships/critical-incident-management-policy-o01/" TargetMode="External"/></Relationships>
</file>

<file path=ppt/diagrams/_rels/drawing1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707090-7536-4E17-A88F-5D7298FF988B}"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3A430343-7510-4F2B-990C-98025D9D7A46}">
      <dgm:prSet/>
      <dgm:spPr/>
      <dgm:t>
        <a:bodyPr/>
        <a:lstStyle/>
        <a:p>
          <a:r>
            <a:rPr lang="en-GB" baseline="0"/>
            <a:t>To distinguish the emergency response to the 7/7 bombings.</a:t>
          </a:r>
          <a:endParaRPr lang="en-US"/>
        </a:p>
      </dgm:t>
    </dgm:pt>
    <dgm:pt modelId="{C7F5685A-B6CB-420D-A849-4A11D4E95014}" type="parTrans" cxnId="{1BE472B4-B3A7-404E-A5D6-44850BF8ACFE}">
      <dgm:prSet/>
      <dgm:spPr/>
      <dgm:t>
        <a:bodyPr/>
        <a:lstStyle/>
        <a:p>
          <a:endParaRPr lang="en-US"/>
        </a:p>
      </dgm:t>
    </dgm:pt>
    <dgm:pt modelId="{67088F3E-078D-43C0-B446-BA75A63B150B}" type="sibTrans" cxnId="{1BE472B4-B3A7-404E-A5D6-44850BF8ACFE}">
      <dgm:prSet/>
      <dgm:spPr/>
      <dgm:t>
        <a:bodyPr/>
        <a:lstStyle/>
        <a:p>
          <a:endParaRPr lang="en-US"/>
        </a:p>
      </dgm:t>
    </dgm:pt>
    <dgm:pt modelId="{C5DD9C1A-18BB-493D-B874-C60AF987FDC4}">
      <dgm:prSet/>
      <dgm:spPr/>
      <dgm:t>
        <a:bodyPr/>
        <a:lstStyle/>
        <a:p>
          <a:r>
            <a:rPr lang="en-GB" baseline="0"/>
            <a:t>Investigate some of the failures that happened whilst responding to the incidents.</a:t>
          </a:r>
          <a:endParaRPr lang="en-US"/>
        </a:p>
      </dgm:t>
    </dgm:pt>
    <dgm:pt modelId="{E2315B99-3888-45B9-9B27-39D3199F04D5}" type="parTrans" cxnId="{8B0370EB-CF51-4EE3-888E-07EF001CAFBC}">
      <dgm:prSet/>
      <dgm:spPr/>
      <dgm:t>
        <a:bodyPr/>
        <a:lstStyle/>
        <a:p>
          <a:endParaRPr lang="en-US"/>
        </a:p>
      </dgm:t>
    </dgm:pt>
    <dgm:pt modelId="{D11F0A76-9493-43C7-AEE0-31AEEF62956E}" type="sibTrans" cxnId="{8B0370EB-CF51-4EE3-888E-07EF001CAFBC}">
      <dgm:prSet/>
      <dgm:spPr/>
      <dgm:t>
        <a:bodyPr/>
        <a:lstStyle/>
        <a:p>
          <a:endParaRPr lang="en-US"/>
        </a:p>
      </dgm:t>
    </dgm:pt>
    <dgm:pt modelId="{3B3F6146-6808-D549-BF1E-307495053950}" type="pres">
      <dgm:prSet presAssocID="{3C707090-7536-4E17-A88F-5D7298FF988B}" presName="linear" presStyleCnt="0">
        <dgm:presLayoutVars>
          <dgm:animLvl val="lvl"/>
          <dgm:resizeHandles val="exact"/>
        </dgm:presLayoutVars>
      </dgm:prSet>
      <dgm:spPr/>
    </dgm:pt>
    <dgm:pt modelId="{A370CD20-EC5F-5740-AE01-9C6C263B82CD}" type="pres">
      <dgm:prSet presAssocID="{3A430343-7510-4F2B-990C-98025D9D7A46}" presName="parentText" presStyleLbl="node1" presStyleIdx="0" presStyleCnt="2">
        <dgm:presLayoutVars>
          <dgm:chMax val="0"/>
          <dgm:bulletEnabled val="1"/>
        </dgm:presLayoutVars>
      </dgm:prSet>
      <dgm:spPr/>
    </dgm:pt>
    <dgm:pt modelId="{2EE349A6-9A2C-0C4D-8D73-F1AFEED28D12}" type="pres">
      <dgm:prSet presAssocID="{67088F3E-078D-43C0-B446-BA75A63B150B}" presName="spacer" presStyleCnt="0"/>
      <dgm:spPr/>
    </dgm:pt>
    <dgm:pt modelId="{3442DB59-1CF9-BB44-912A-4A65BE476596}" type="pres">
      <dgm:prSet presAssocID="{C5DD9C1A-18BB-493D-B874-C60AF987FDC4}" presName="parentText" presStyleLbl="node1" presStyleIdx="1" presStyleCnt="2">
        <dgm:presLayoutVars>
          <dgm:chMax val="0"/>
          <dgm:bulletEnabled val="1"/>
        </dgm:presLayoutVars>
      </dgm:prSet>
      <dgm:spPr/>
    </dgm:pt>
  </dgm:ptLst>
  <dgm:cxnLst>
    <dgm:cxn modelId="{86195219-986F-C349-BEDB-3D9325B6698F}" type="presOf" srcId="{C5DD9C1A-18BB-493D-B874-C60AF987FDC4}" destId="{3442DB59-1CF9-BB44-912A-4A65BE476596}" srcOrd="0" destOrd="0" presId="urn:microsoft.com/office/officeart/2005/8/layout/vList2"/>
    <dgm:cxn modelId="{1BE472B4-B3A7-404E-A5D6-44850BF8ACFE}" srcId="{3C707090-7536-4E17-A88F-5D7298FF988B}" destId="{3A430343-7510-4F2B-990C-98025D9D7A46}" srcOrd="0" destOrd="0" parTransId="{C7F5685A-B6CB-420D-A849-4A11D4E95014}" sibTransId="{67088F3E-078D-43C0-B446-BA75A63B150B}"/>
    <dgm:cxn modelId="{C6714DDA-7C30-EF42-9789-DD4600694CA7}" type="presOf" srcId="{3C707090-7536-4E17-A88F-5D7298FF988B}" destId="{3B3F6146-6808-D549-BF1E-307495053950}" srcOrd="0" destOrd="0" presId="urn:microsoft.com/office/officeart/2005/8/layout/vList2"/>
    <dgm:cxn modelId="{139531E3-4BA1-D147-9282-2F71B3B35A57}" type="presOf" srcId="{3A430343-7510-4F2B-990C-98025D9D7A46}" destId="{A370CD20-EC5F-5740-AE01-9C6C263B82CD}" srcOrd="0" destOrd="0" presId="urn:microsoft.com/office/officeart/2005/8/layout/vList2"/>
    <dgm:cxn modelId="{8B0370EB-CF51-4EE3-888E-07EF001CAFBC}" srcId="{3C707090-7536-4E17-A88F-5D7298FF988B}" destId="{C5DD9C1A-18BB-493D-B874-C60AF987FDC4}" srcOrd="1" destOrd="0" parTransId="{E2315B99-3888-45B9-9B27-39D3199F04D5}" sibTransId="{D11F0A76-9493-43C7-AEE0-31AEEF62956E}"/>
    <dgm:cxn modelId="{782921EC-DC27-B248-91D2-BA806BFA58B0}" type="presParOf" srcId="{3B3F6146-6808-D549-BF1E-307495053950}" destId="{A370CD20-EC5F-5740-AE01-9C6C263B82CD}" srcOrd="0" destOrd="0" presId="urn:microsoft.com/office/officeart/2005/8/layout/vList2"/>
    <dgm:cxn modelId="{923CDE62-FCB8-954A-B4FE-8EF3CD65B798}" type="presParOf" srcId="{3B3F6146-6808-D549-BF1E-307495053950}" destId="{2EE349A6-9A2C-0C4D-8D73-F1AFEED28D12}" srcOrd="1" destOrd="0" presId="urn:microsoft.com/office/officeart/2005/8/layout/vList2"/>
    <dgm:cxn modelId="{95E54FC1-CC10-A34E-ABAE-BA54295007AF}" type="presParOf" srcId="{3B3F6146-6808-D549-BF1E-307495053950}" destId="{3442DB59-1CF9-BB44-912A-4A65BE47659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3DD393-9E6D-4C91-9E2B-22D747AB44B9}"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8AFB350E-B5EA-490C-AEC0-53F9FF550F8E}">
      <dgm:prSet/>
      <dgm:spPr/>
      <dgm:t>
        <a:bodyPr/>
        <a:lstStyle/>
        <a:p>
          <a:r>
            <a:rPr lang="en-US"/>
            <a:t>Follow up</a:t>
          </a:r>
        </a:p>
      </dgm:t>
    </dgm:pt>
    <dgm:pt modelId="{C0078AE4-C27B-400E-B4C1-470088AEF42E}" type="parTrans" cxnId="{1E5054FB-777F-4CA7-9EA8-C1F9A90BC945}">
      <dgm:prSet/>
      <dgm:spPr/>
      <dgm:t>
        <a:bodyPr/>
        <a:lstStyle/>
        <a:p>
          <a:endParaRPr lang="en-US"/>
        </a:p>
      </dgm:t>
    </dgm:pt>
    <dgm:pt modelId="{4309F444-DCFB-48DD-B5C9-67CDEA646124}" type="sibTrans" cxnId="{1E5054FB-777F-4CA7-9EA8-C1F9A90BC945}">
      <dgm:prSet/>
      <dgm:spPr/>
      <dgm:t>
        <a:bodyPr/>
        <a:lstStyle/>
        <a:p>
          <a:endParaRPr lang="en-US"/>
        </a:p>
      </dgm:t>
    </dgm:pt>
    <dgm:pt modelId="{B35D6F29-B139-484B-BC0D-EEB40FF09FA8}">
      <dgm:prSet/>
      <dgm:spPr/>
      <dgm:t>
        <a:bodyPr/>
        <a:lstStyle/>
        <a:p>
          <a:r>
            <a:rPr lang="en-US" dirty="0"/>
            <a:t>On the tasks set in the lecture session via a </a:t>
          </a:r>
          <a:r>
            <a:rPr lang="en-US" dirty="0" err="1"/>
            <a:t>Mentimeter</a:t>
          </a:r>
          <a:r>
            <a:rPr lang="en-US" dirty="0"/>
            <a:t> quiz.</a:t>
          </a:r>
        </a:p>
      </dgm:t>
    </dgm:pt>
    <dgm:pt modelId="{AD9866F4-2904-4134-BD58-2A05BA8CAD1C}" type="parTrans" cxnId="{D839CE22-3B04-4680-A980-4B65CB6E1B90}">
      <dgm:prSet/>
      <dgm:spPr/>
      <dgm:t>
        <a:bodyPr/>
        <a:lstStyle/>
        <a:p>
          <a:endParaRPr lang="en-US"/>
        </a:p>
      </dgm:t>
    </dgm:pt>
    <dgm:pt modelId="{9C908AE9-7E09-4168-AA9C-A0D63EDBFA5E}" type="sibTrans" cxnId="{D839CE22-3B04-4680-A980-4B65CB6E1B90}">
      <dgm:prSet/>
      <dgm:spPr/>
      <dgm:t>
        <a:bodyPr/>
        <a:lstStyle/>
        <a:p>
          <a:endParaRPr lang="en-US"/>
        </a:p>
      </dgm:t>
    </dgm:pt>
    <dgm:pt modelId="{847CCFAF-F29C-4EF1-8129-F5A9F7356EA7}">
      <dgm:prSet/>
      <dgm:spPr/>
      <dgm:t>
        <a:bodyPr/>
        <a:lstStyle/>
        <a:p>
          <a:r>
            <a:rPr lang="en-US"/>
            <a:t>Distinguish</a:t>
          </a:r>
        </a:p>
      </dgm:t>
    </dgm:pt>
    <dgm:pt modelId="{CBC6DD1E-7AFA-4B67-BC24-5C2AD739070F}" type="parTrans" cxnId="{4952C768-18E0-4D60-97B0-7831CDF814D8}">
      <dgm:prSet/>
      <dgm:spPr/>
      <dgm:t>
        <a:bodyPr/>
        <a:lstStyle/>
        <a:p>
          <a:endParaRPr lang="en-US"/>
        </a:p>
      </dgm:t>
    </dgm:pt>
    <dgm:pt modelId="{B87CDBE8-EE5E-46DB-B2C4-9946E3F6DE27}" type="sibTrans" cxnId="{4952C768-18E0-4D60-97B0-7831CDF814D8}">
      <dgm:prSet/>
      <dgm:spPr/>
      <dgm:t>
        <a:bodyPr/>
        <a:lstStyle/>
        <a:p>
          <a:endParaRPr lang="en-US"/>
        </a:p>
      </dgm:t>
    </dgm:pt>
    <dgm:pt modelId="{66E667B0-51B0-4500-8833-29ACAE53C183}">
      <dgm:prSet/>
      <dgm:spPr/>
      <dgm:t>
        <a:bodyPr/>
        <a:lstStyle/>
        <a:p>
          <a:r>
            <a:rPr lang="en-US" dirty="0"/>
            <a:t>How the emergency services responded to the 7/7 attacks.</a:t>
          </a:r>
        </a:p>
      </dgm:t>
    </dgm:pt>
    <dgm:pt modelId="{188ED9D9-D6FE-499C-87AE-4981C93A628A}" type="parTrans" cxnId="{9959CF31-AD27-4ECA-ABAA-F6D534498BA1}">
      <dgm:prSet/>
      <dgm:spPr/>
      <dgm:t>
        <a:bodyPr/>
        <a:lstStyle/>
        <a:p>
          <a:endParaRPr lang="en-US"/>
        </a:p>
      </dgm:t>
    </dgm:pt>
    <dgm:pt modelId="{14CFC753-B866-46BD-B881-A22657B0DF09}" type="sibTrans" cxnId="{9959CF31-AD27-4ECA-ABAA-F6D534498BA1}">
      <dgm:prSet/>
      <dgm:spPr/>
      <dgm:t>
        <a:bodyPr/>
        <a:lstStyle/>
        <a:p>
          <a:endParaRPr lang="en-US"/>
        </a:p>
      </dgm:t>
    </dgm:pt>
    <dgm:pt modelId="{38132A7F-653E-49C5-BA2F-BD6F7A1989D3}">
      <dgm:prSet/>
      <dgm:spPr/>
      <dgm:t>
        <a:bodyPr/>
        <a:lstStyle/>
        <a:p>
          <a:r>
            <a:rPr lang="en-US"/>
            <a:t>Classify</a:t>
          </a:r>
        </a:p>
      </dgm:t>
    </dgm:pt>
    <dgm:pt modelId="{C91B7C78-87C0-4559-9155-9F7A75064455}" type="parTrans" cxnId="{2A95598A-6645-4586-92C2-21551CE00165}">
      <dgm:prSet/>
      <dgm:spPr/>
      <dgm:t>
        <a:bodyPr/>
        <a:lstStyle/>
        <a:p>
          <a:endParaRPr lang="en-US"/>
        </a:p>
      </dgm:t>
    </dgm:pt>
    <dgm:pt modelId="{76C44D8E-7437-4E88-87ED-63C09C4F3CFD}" type="sibTrans" cxnId="{2A95598A-6645-4586-92C2-21551CE00165}">
      <dgm:prSet/>
      <dgm:spPr/>
      <dgm:t>
        <a:bodyPr/>
        <a:lstStyle/>
        <a:p>
          <a:endParaRPr lang="en-US"/>
        </a:p>
      </dgm:t>
    </dgm:pt>
    <dgm:pt modelId="{C1BD5A67-33D9-4701-BB61-17DEB5C6E46D}">
      <dgm:prSet/>
      <dgm:spPr/>
      <dgm:t>
        <a:bodyPr/>
        <a:lstStyle/>
        <a:p>
          <a:r>
            <a:rPr lang="en-US" dirty="0"/>
            <a:t>The difference between a major incident and critical incident.</a:t>
          </a:r>
        </a:p>
      </dgm:t>
    </dgm:pt>
    <dgm:pt modelId="{A1F6469E-1C53-41B0-8F38-4718808CC0D5}" type="parTrans" cxnId="{6E517B92-F2BA-4842-A8A6-54DBF517F068}">
      <dgm:prSet/>
      <dgm:spPr/>
      <dgm:t>
        <a:bodyPr/>
        <a:lstStyle/>
        <a:p>
          <a:endParaRPr lang="en-US"/>
        </a:p>
      </dgm:t>
    </dgm:pt>
    <dgm:pt modelId="{B96ABF28-4BDD-43C8-8C80-888541F2F06D}" type="sibTrans" cxnId="{6E517B92-F2BA-4842-A8A6-54DBF517F068}">
      <dgm:prSet/>
      <dgm:spPr/>
      <dgm:t>
        <a:bodyPr/>
        <a:lstStyle/>
        <a:p>
          <a:endParaRPr lang="en-US"/>
        </a:p>
      </dgm:t>
    </dgm:pt>
    <dgm:pt modelId="{B141B61A-10CE-478E-841A-860268277496}">
      <dgm:prSet/>
      <dgm:spPr/>
      <dgm:t>
        <a:bodyPr/>
        <a:lstStyle/>
        <a:p>
          <a:r>
            <a:rPr lang="en-US"/>
            <a:t>Establish</a:t>
          </a:r>
        </a:p>
      </dgm:t>
    </dgm:pt>
    <dgm:pt modelId="{16A38AFE-4C61-4626-9D80-ABF92AA0EBB0}" type="parTrans" cxnId="{EC89C1A1-9142-4FC5-8FD8-486F50EABDAF}">
      <dgm:prSet/>
      <dgm:spPr/>
      <dgm:t>
        <a:bodyPr/>
        <a:lstStyle/>
        <a:p>
          <a:endParaRPr lang="en-US"/>
        </a:p>
      </dgm:t>
    </dgm:pt>
    <dgm:pt modelId="{B59ED17C-2A03-495E-8F9B-2FF59A2203A8}" type="sibTrans" cxnId="{EC89C1A1-9142-4FC5-8FD8-486F50EABDAF}">
      <dgm:prSet/>
      <dgm:spPr/>
      <dgm:t>
        <a:bodyPr/>
        <a:lstStyle/>
        <a:p>
          <a:endParaRPr lang="en-US"/>
        </a:p>
      </dgm:t>
    </dgm:pt>
    <dgm:pt modelId="{E0F4A8A2-ED88-4A71-9042-58E80D0952B4}">
      <dgm:prSet/>
      <dgm:spPr/>
      <dgm:t>
        <a:bodyPr/>
        <a:lstStyle/>
        <a:p>
          <a:r>
            <a:rPr lang="en-US" dirty="0"/>
            <a:t>What went wrong with the ambulance, fire and police service when responding to the 7/7 incident.</a:t>
          </a:r>
        </a:p>
      </dgm:t>
    </dgm:pt>
    <dgm:pt modelId="{0BF77B6D-D87A-4718-8781-2AF31D8115BF}" type="parTrans" cxnId="{8AB46E92-5182-41F8-B606-E1893E9863A4}">
      <dgm:prSet/>
      <dgm:spPr/>
      <dgm:t>
        <a:bodyPr/>
        <a:lstStyle/>
        <a:p>
          <a:endParaRPr lang="en-US"/>
        </a:p>
      </dgm:t>
    </dgm:pt>
    <dgm:pt modelId="{34D99A58-90F4-4AF5-8302-A6D560797C1B}" type="sibTrans" cxnId="{8AB46E92-5182-41F8-B606-E1893E9863A4}">
      <dgm:prSet/>
      <dgm:spPr/>
      <dgm:t>
        <a:bodyPr/>
        <a:lstStyle/>
        <a:p>
          <a:endParaRPr lang="en-US"/>
        </a:p>
      </dgm:t>
    </dgm:pt>
    <dgm:pt modelId="{8677B99E-CFCE-4D85-8EC0-62922C7CC881}">
      <dgm:prSet/>
      <dgm:spPr/>
      <dgm:t>
        <a:bodyPr/>
        <a:lstStyle/>
        <a:p>
          <a:r>
            <a:rPr lang="en-US"/>
            <a:t>Examine</a:t>
          </a:r>
        </a:p>
      </dgm:t>
    </dgm:pt>
    <dgm:pt modelId="{23203C1D-CB39-4CF0-8CB6-40A734F72F0D}" type="parTrans" cxnId="{4A0517D6-DF42-4FBE-8B1C-7B358D684620}">
      <dgm:prSet/>
      <dgm:spPr/>
      <dgm:t>
        <a:bodyPr/>
        <a:lstStyle/>
        <a:p>
          <a:endParaRPr lang="en-US"/>
        </a:p>
      </dgm:t>
    </dgm:pt>
    <dgm:pt modelId="{3F3C2B37-187E-4E0F-BCBB-2194EDE2246F}" type="sibTrans" cxnId="{4A0517D6-DF42-4FBE-8B1C-7B358D684620}">
      <dgm:prSet/>
      <dgm:spPr/>
      <dgm:t>
        <a:bodyPr/>
        <a:lstStyle/>
        <a:p>
          <a:endParaRPr lang="en-US"/>
        </a:p>
      </dgm:t>
    </dgm:pt>
    <dgm:pt modelId="{3E6B6BA2-7522-4BC8-84BA-194AA8DDEBA8}">
      <dgm:prSet/>
      <dgm:spPr/>
      <dgm:t>
        <a:bodyPr/>
        <a:lstStyle/>
        <a:p>
          <a:r>
            <a:rPr lang="en-US" dirty="0"/>
            <a:t>The lessons learnt from the 7/7 bombings – through a self-directed task.</a:t>
          </a:r>
        </a:p>
      </dgm:t>
    </dgm:pt>
    <dgm:pt modelId="{6B1E78CC-FE61-419C-9E96-9AB677FB279B}" type="parTrans" cxnId="{9B528B09-87A9-4537-B1BB-7EA3422CE7BD}">
      <dgm:prSet/>
      <dgm:spPr/>
      <dgm:t>
        <a:bodyPr/>
        <a:lstStyle/>
        <a:p>
          <a:endParaRPr lang="en-US"/>
        </a:p>
      </dgm:t>
    </dgm:pt>
    <dgm:pt modelId="{66FDF0C4-F51F-484F-B7D3-AD578FE3822A}" type="sibTrans" cxnId="{9B528B09-87A9-4537-B1BB-7EA3422CE7BD}">
      <dgm:prSet/>
      <dgm:spPr/>
      <dgm:t>
        <a:bodyPr/>
        <a:lstStyle/>
        <a:p>
          <a:endParaRPr lang="en-US"/>
        </a:p>
      </dgm:t>
    </dgm:pt>
    <dgm:pt modelId="{E5E4B226-AD2D-2E42-9410-A589ED497BD9}" type="pres">
      <dgm:prSet presAssocID="{D53DD393-9E6D-4C91-9E2B-22D747AB44B9}" presName="Name0" presStyleCnt="0">
        <dgm:presLayoutVars>
          <dgm:dir/>
          <dgm:animLvl val="lvl"/>
          <dgm:resizeHandles val="exact"/>
        </dgm:presLayoutVars>
      </dgm:prSet>
      <dgm:spPr/>
    </dgm:pt>
    <dgm:pt modelId="{0BB4EA37-1248-E646-A709-370078479819}" type="pres">
      <dgm:prSet presAssocID="{8677B99E-CFCE-4D85-8EC0-62922C7CC881}" presName="boxAndChildren" presStyleCnt="0"/>
      <dgm:spPr/>
    </dgm:pt>
    <dgm:pt modelId="{6FFB5371-EEDD-AB44-B167-A0B1A47481D4}" type="pres">
      <dgm:prSet presAssocID="{8677B99E-CFCE-4D85-8EC0-62922C7CC881}" presName="parentTextBox" presStyleLbl="alignNode1" presStyleIdx="0" presStyleCnt="5"/>
      <dgm:spPr/>
    </dgm:pt>
    <dgm:pt modelId="{6A0CC0A7-4745-064A-83C7-D770A2669FFF}" type="pres">
      <dgm:prSet presAssocID="{8677B99E-CFCE-4D85-8EC0-62922C7CC881}" presName="descendantBox" presStyleLbl="bgAccFollowNode1" presStyleIdx="0" presStyleCnt="5"/>
      <dgm:spPr/>
    </dgm:pt>
    <dgm:pt modelId="{8B85C07D-3CD4-0E48-A1BD-18BA68C06BF1}" type="pres">
      <dgm:prSet presAssocID="{B59ED17C-2A03-495E-8F9B-2FF59A2203A8}" presName="sp" presStyleCnt="0"/>
      <dgm:spPr/>
    </dgm:pt>
    <dgm:pt modelId="{2C5A2292-6CC9-1948-92BF-530835744DCD}" type="pres">
      <dgm:prSet presAssocID="{B141B61A-10CE-478E-841A-860268277496}" presName="arrowAndChildren" presStyleCnt="0"/>
      <dgm:spPr/>
    </dgm:pt>
    <dgm:pt modelId="{289C3962-E9DC-1648-9BB6-3E5E9C8DD502}" type="pres">
      <dgm:prSet presAssocID="{B141B61A-10CE-478E-841A-860268277496}" presName="parentTextArrow" presStyleLbl="node1" presStyleIdx="0" presStyleCnt="0"/>
      <dgm:spPr/>
    </dgm:pt>
    <dgm:pt modelId="{257CF152-6548-124E-A15F-42F6C4751B2F}" type="pres">
      <dgm:prSet presAssocID="{B141B61A-10CE-478E-841A-860268277496}" presName="arrow" presStyleLbl="alignNode1" presStyleIdx="1" presStyleCnt="5"/>
      <dgm:spPr/>
    </dgm:pt>
    <dgm:pt modelId="{417325A3-224C-2742-9439-03C29DEBE3EA}" type="pres">
      <dgm:prSet presAssocID="{B141B61A-10CE-478E-841A-860268277496}" presName="descendantArrow" presStyleLbl="bgAccFollowNode1" presStyleIdx="1" presStyleCnt="5"/>
      <dgm:spPr/>
    </dgm:pt>
    <dgm:pt modelId="{0EBF826B-CA49-974C-8BF1-E4243C48562A}" type="pres">
      <dgm:prSet presAssocID="{76C44D8E-7437-4E88-87ED-63C09C4F3CFD}" presName="sp" presStyleCnt="0"/>
      <dgm:spPr/>
    </dgm:pt>
    <dgm:pt modelId="{BFC1B8FD-F408-F042-943B-ED0B752607F1}" type="pres">
      <dgm:prSet presAssocID="{38132A7F-653E-49C5-BA2F-BD6F7A1989D3}" presName="arrowAndChildren" presStyleCnt="0"/>
      <dgm:spPr/>
    </dgm:pt>
    <dgm:pt modelId="{6DE0C454-35CF-3845-94D8-F7EB233ED21F}" type="pres">
      <dgm:prSet presAssocID="{38132A7F-653E-49C5-BA2F-BD6F7A1989D3}" presName="parentTextArrow" presStyleLbl="node1" presStyleIdx="0" presStyleCnt="0"/>
      <dgm:spPr/>
    </dgm:pt>
    <dgm:pt modelId="{BEDD9233-80C2-6D42-9EE0-129DB3B7BC32}" type="pres">
      <dgm:prSet presAssocID="{38132A7F-653E-49C5-BA2F-BD6F7A1989D3}" presName="arrow" presStyleLbl="alignNode1" presStyleIdx="2" presStyleCnt="5"/>
      <dgm:spPr/>
    </dgm:pt>
    <dgm:pt modelId="{3D5C4D79-C924-0F40-A86B-BCFDDA42C019}" type="pres">
      <dgm:prSet presAssocID="{38132A7F-653E-49C5-BA2F-BD6F7A1989D3}" presName="descendantArrow" presStyleLbl="bgAccFollowNode1" presStyleIdx="2" presStyleCnt="5"/>
      <dgm:spPr/>
    </dgm:pt>
    <dgm:pt modelId="{F2AEE54A-910B-BF4E-A91D-50E155D1A0DC}" type="pres">
      <dgm:prSet presAssocID="{B87CDBE8-EE5E-46DB-B2C4-9946E3F6DE27}" presName="sp" presStyleCnt="0"/>
      <dgm:spPr/>
    </dgm:pt>
    <dgm:pt modelId="{0CF80707-1CA3-8040-89F4-5658209FCB72}" type="pres">
      <dgm:prSet presAssocID="{847CCFAF-F29C-4EF1-8129-F5A9F7356EA7}" presName="arrowAndChildren" presStyleCnt="0"/>
      <dgm:spPr/>
    </dgm:pt>
    <dgm:pt modelId="{1F1FA0E0-AE77-1A40-BC10-27FE45AA16FE}" type="pres">
      <dgm:prSet presAssocID="{847CCFAF-F29C-4EF1-8129-F5A9F7356EA7}" presName="parentTextArrow" presStyleLbl="node1" presStyleIdx="0" presStyleCnt="0"/>
      <dgm:spPr/>
    </dgm:pt>
    <dgm:pt modelId="{88F4A991-E160-FB4D-BCDB-3A36E00F2A7F}" type="pres">
      <dgm:prSet presAssocID="{847CCFAF-F29C-4EF1-8129-F5A9F7356EA7}" presName="arrow" presStyleLbl="alignNode1" presStyleIdx="3" presStyleCnt="5"/>
      <dgm:spPr/>
    </dgm:pt>
    <dgm:pt modelId="{0E29A8BA-F622-0D4E-B7AA-4DC89410DB47}" type="pres">
      <dgm:prSet presAssocID="{847CCFAF-F29C-4EF1-8129-F5A9F7356EA7}" presName="descendantArrow" presStyleLbl="bgAccFollowNode1" presStyleIdx="3" presStyleCnt="5"/>
      <dgm:spPr/>
    </dgm:pt>
    <dgm:pt modelId="{90073918-355B-6442-B75F-02A59A0EEA68}" type="pres">
      <dgm:prSet presAssocID="{4309F444-DCFB-48DD-B5C9-67CDEA646124}" presName="sp" presStyleCnt="0"/>
      <dgm:spPr/>
    </dgm:pt>
    <dgm:pt modelId="{B17BA229-B81D-B34D-93CC-8DF2CEB63A8C}" type="pres">
      <dgm:prSet presAssocID="{8AFB350E-B5EA-490C-AEC0-53F9FF550F8E}" presName="arrowAndChildren" presStyleCnt="0"/>
      <dgm:spPr/>
    </dgm:pt>
    <dgm:pt modelId="{DAE4CD10-AE6F-4F4B-B0D8-71F1F288B6B3}" type="pres">
      <dgm:prSet presAssocID="{8AFB350E-B5EA-490C-AEC0-53F9FF550F8E}" presName="parentTextArrow" presStyleLbl="node1" presStyleIdx="0" presStyleCnt="0"/>
      <dgm:spPr/>
    </dgm:pt>
    <dgm:pt modelId="{CF892C29-4CC3-EB49-9410-A17C5D2CF9FF}" type="pres">
      <dgm:prSet presAssocID="{8AFB350E-B5EA-490C-AEC0-53F9FF550F8E}" presName="arrow" presStyleLbl="alignNode1" presStyleIdx="4" presStyleCnt="5"/>
      <dgm:spPr/>
    </dgm:pt>
    <dgm:pt modelId="{7076D39B-7DDD-D34E-BB1E-EB99C8B0B2C6}" type="pres">
      <dgm:prSet presAssocID="{8AFB350E-B5EA-490C-AEC0-53F9FF550F8E}" presName="descendantArrow" presStyleLbl="bgAccFollowNode1" presStyleIdx="4" presStyleCnt="5"/>
      <dgm:spPr/>
    </dgm:pt>
  </dgm:ptLst>
  <dgm:cxnLst>
    <dgm:cxn modelId="{9B528B09-87A9-4537-B1BB-7EA3422CE7BD}" srcId="{8677B99E-CFCE-4D85-8EC0-62922C7CC881}" destId="{3E6B6BA2-7522-4BC8-84BA-194AA8DDEBA8}" srcOrd="0" destOrd="0" parTransId="{6B1E78CC-FE61-419C-9E96-9AB677FB279B}" sibTransId="{66FDF0C4-F51F-484F-B7D3-AD578FE3822A}"/>
    <dgm:cxn modelId="{D839CE22-3B04-4680-A980-4B65CB6E1B90}" srcId="{8AFB350E-B5EA-490C-AEC0-53F9FF550F8E}" destId="{B35D6F29-B139-484B-BC0D-EEB40FF09FA8}" srcOrd="0" destOrd="0" parTransId="{AD9866F4-2904-4134-BD58-2A05BA8CAD1C}" sibTransId="{9C908AE9-7E09-4168-AA9C-A0D63EDBFA5E}"/>
    <dgm:cxn modelId="{9B1D1724-1AC0-C74F-B1A0-A15146A56D7D}" type="presOf" srcId="{3E6B6BA2-7522-4BC8-84BA-194AA8DDEBA8}" destId="{6A0CC0A7-4745-064A-83C7-D770A2669FFF}" srcOrd="0" destOrd="0" presId="urn:microsoft.com/office/officeart/2016/7/layout/VerticalDownArrowProcess"/>
    <dgm:cxn modelId="{9959CF31-AD27-4ECA-ABAA-F6D534498BA1}" srcId="{847CCFAF-F29C-4EF1-8129-F5A9F7356EA7}" destId="{66E667B0-51B0-4500-8833-29ACAE53C183}" srcOrd="0" destOrd="0" parTransId="{188ED9D9-D6FE-499C-87AE-4981C93A628A}" sibTransId="{14CFC753-B866-46BD-B881-A22657B0DF09}"/>
    <dgm:cxn modelId="{E994BF44-2DA9-714E-938C-8226B6FCA7BD}" type="presOf" srcId="{B141B61A-10CE-478E-841A-860268277496}" destId="{289C3962-E9DC-1648-9BB6-3E5E9C8DD502}" srcOrd="0" destOrd="0" presId="urn:microsoft.com/office/officeart/2016/7/layout/VerticalDownArrowProcess"/>
    <dgm:cxn modelId="{4952C768-18E0-4D60-97B0-7831CDF814D8}" srcId="{D53DD393-9E6D-4C91-9E2B-22D747AB44B9}" destId="{847CCFAF-F29C-4EF1-8129-F5A9F7356EA7}" srcOrd="1" destOrd="0" parTransId="{CBC6DD1E-7AFA-4B67-BC24-5C2AD739070F}" sibTransId="{B87CDBE8-EE5E-46DB-B2C4-9946E3F6DE27}"/>
    <dgm:cxn modelId="{8DB1746F-F11D-C04B-99D6-70E38C2E4B4E}" type="presOf" srcId="{8AFB350E-B5EA-490C-AEC0-53F9FF550F8E}" destId="{DAE4CD10-AE6F-4F4B-B0D8-71F1F288B6B3}" srcOrd="0" destOrd="0" presId="urn:microsoft.com/office/officeart/2016/7/layout/VerticalDownArrowProcess"/>
    <dgm:cxn modelId="{C4AB6F70-94EF-BA4F-9862-3470E6AD90C4}" type="presOf" srcId="{B141B61A-10CE-478E-841A-860268277496}" destId="{257CF152-6548-124E-A15F-42F6C4751B2F}" srcOrd="1" destOrd="0" presId="urn:microsoft.com/office/officeart/2016/7/layout/VerticalDownArrowProcess"/>
    <dgm:cxn modelId="{38990374-8797-EF4D-94B2-C93FE7017161}" type="presOf" srcId="{66E667B0-51B0-4500-8833-29ACAE53C183}" destId="{0E29A8BA-F622-0D4E-B7AA-4DC89410DB47}" srcOrd="0" destOrd="0" presId="urn:microsoft.com/office/officeart/2016/7/layout/VerticalDownArrowProcess"/>
    <dgm:cxn modelId="{2A95598A-6645-4586-92C2-21551CE00165}" srcId="{D53DD393-9E6D-4C91-9E2B-22D747AB44B9}" destId="{38132A7F-653E-49C5-BA2F-BD6F7A1989D3}" srcOrd="2" destOrd="0" parTransId="{C91B7C78-87C0-4559-9155-9F7A75064455}" sibTransId="{76C44D8E-7437-4E88-87ED-63C09C4F3CFD}"/>
    <dgm:cxn modelId="{BFC3FD8F-8119-044B-B5B8-CEA4A438E3DF}" type="presOf" srcId="{D53DD393-9E6D-4C91-9E2B-22D747AB44B9}" destId="{E5E4B226-AD2D-2E42-9410-A589ED497BD9}" srcOrd="0" destOrd="0" presId="urn:microsoft.com/office/officeart/2016/7/layout/VerticalDownArrowProcess"/>
    <dgm:cxn modelId="{8AB46E92-5182-41F8-B606-E1893E9863A4}" srcId="{B141B61A-10CE-478E-841A-860268277496}" destId="{E0F4A8A2-ED88-4A71-9042-58E80D0952B4}" srcOrd="0" destOrd="0" parTransId="{0BF77B6D-D87A-4718-8781-2AF31D8115BF}" sibTransId="{34D99A58-90F4-4AF5-8302-A6D560797C1B}"/>
    <dgm:cxn modelId="{6E517B92-F2BA-4842-A8A6-54DBF517F068}" srcId="{38132A7F-653E-49C5-BA2F-BD6F7A1989D3}" destId="{C1BD5A67-33D9-4701-BB61-17DEB5C6E46D}" srcOrd="0" destOrd="0" parTransId="{A1F6469E-1C53-41B0-8F38-4718808CC0D5}" sibTransId="{B96ABF28-4BDD-43C8-8C80-888541F2F06D}"/>
    <dgm:cxn modelId="{5BB8759B-B10F-094A-BB98-7F82C8B24FCA}" type="presOf" srcId="{847CCFAF-F29C-4EF1-8129-F5A9F7356EA7}" destId="{1F1FA0E0-AE77-1A40-BC10-27FE45AA16FE}" srcOrd="0" destOrd="0" presId="urn:microsoft.com/office/officeart/2016/7/layout/VerticalDownArrowProcess"/>
    <dgm:cxn modelId="{EC89C1A1-9142-4FC5-8FD8-486F50EABDAF}" srcId="{D53DD393-9E6D-4C91-9E2B-22D747AB44B9}" destId="{B141B61A-10CE-478E-841A-860268277496}" srcOrd="3" destOrd="0" parTransId="{16A38AFE-4C61-4626-9D80-ABF92AA0EBB0}" sibTransId="{B59ED17C-2A03-495E-8F9B-2FF59A2203A8}"/>
    <dgm:cxn modelId="{C83390AB-AABC-1842-AF0F-41D85E5E39C2}" type="presOf" srcId="{8AFB350E-B5EA-490C-AEC0-53F9FF550F8E}" destId="{CF892C29-4CC3-EB49-9410-A17C5D2CF9FF}" srcOrd="1" destOrd="0" presId="urn:microsoft.com/office/officeart/2016/7/layout/VerticalDownArrowProcess"/>
    <dgm:cxn modelId="{DCC31DC5-F5A0-BE4B-B52A-4E01E4FE37EC}" type="presOf" srcId="{38132A7F-653E-49C5-BA2F-BD6F7A1989D3}" destId="{BEDD9233-80C2-6D42-9EE0-129DB3B7BC32}" srcOrd="1" destOrd="0" presId="urn:microsoft.com/office/officeart/2016/7/layout/VerticalDownArrowProcess"/>
    <dgm:cxn modelId="{443E5FC8-0F0B-D145-8FA8-3C41599A1DA7}" type="presOf" srcId="{C1BD5A67-33D9-4701-BB61-17DEB5C6E46D}" destId="{3D5C4D79-C924-0F40-A86B-BCFDDA42C019}" srcOrd="0" destOrd="0" presId="urn:microsoft.com/office/officeart/2016/7/layout/VerticalDownArrowProcess"/>
    <dgm:cxn modelId="{4A0517D6-DF42-4FBE-8B1C-7B358D684620}" srcId="{D53DD393-9E6D-4C91-9E2B-22D747AB44B9}" destId="{8677B99E-CFCE-4D85-8EC0-62922C7CC881}" srcOrd="4" destOrd="0" parTransId="{23203C1D-CB39-4CF0-8CB6-40A734F72F0D}" sibTransId="{3F3C2B37-187E-4E0F-BCBB-2194EDE2246F}"/>
    <dgm:cxn modelId="{22224CD8-62F9-2D47-B2EE-9F5D1FFC5680}" type="presOf" srcId="{847CCFAF-F29C-4EF1-8129-F5A9F7356EA7}" destId="{88F4A991-E160-FB4D-BCDB-3A36E00F2A7F}" srcOrd="1" destOrd="0" presId="urn:microsoft.com/office/officeart/2016/7/layout/VerticalDownArrowProcess"/>
    <dgm:cxn modelId="{4ED14BDD-0A5A-8144-B324-02761442E22F}" type="presOf" srcId="{38132A7F-653E-49C5-BA2F-BD6F7A1989D3}" destId="{6DE0C454-35CF-3845-94D8-F7EB233ED21F}" srcOrd="0" destOrd="0" presId="urn:microsoft.com/office/officeart/2016/7/layout/VerticalDownArrowProcess"/>
    <dgm:cxn modelId="{0962E8E4-064D-F748-8C2A-45D40439FF33}" type="presOf" srcId="{8677B99E-CFCE-4D85-8EC0-62922C7CC881}" destId="{6FFB5371-EEDD-AB44-B167-A0B1A47481D4}" srcOrd="0" destOrd="0" presId="urn:microsoft.com/office/officeart/2016/7/layout/VerticalDownArrowProcess"/>
    <dgm:cxn modelId="{B0DC60F6-A1CE-2047-ACD5-C2A003A05EF9}" type="presOf" srcId="{E0F4A8A2-ED88-4A71-9042-58E80D0952B4}" destId="{417325A3-224C-2742-9439-03C29DEBE3EA}" srcOrd="0" destOrd="0" presId="urn:microsoft.com/office/officeart/2016/7/layout/VerticalDownArrowProcess"/>
    <dgm:cxn modelId="{1E5054FB-777F-4CA7-9EA8-C1F9A90BC945}" srcId="{D53DD393-9E6D-4C91-9E2B-22D747AB44B9}" destId="{8AFB350E-B5EA-490C-AEC0-53F9FF550F8E}" srcOrd="0" destOrd="0" parTransId="{C0078AE4-C27B-400E-B4C1-470088AEF42E}" sibTransId="{4309F444-DCFB-48DD-B5C9-67CDEA646124}"/>
    <dgm:cxn modelId="{A0AB98FF-0632-304D-AFDE-310E3EAFE942}" type="presOf" srcId="{B35D6F29-B139-484B-BC0D-EEB40FF09FA8}" destId="{7076D39B-7DDD-D34E-BB1E-EB99C8B0B2C6}" srcOrd="0" destOrd="0" presId="urn:microsoft.com/office/officeart/2016/7/layout/VerticalDownArrowProcess"/>
    <dgm:cxn modelId="{88C3657F-18F8-5240-8ED5-B7FDD193E293}" type="presParOf" srcId="{E5E4B226-AD2D-2E42-9410-A589ED497BD9}" destId="{0BB4EA37-1248-E646-A709-370078479819}" srcOrd="0" destOrd="0" presId="urn:microsoft.com/office/officeart/2016/7/layout/VerticalDownArrowProcess"/>
    <dgm:cxn modelId="{2A5FE307-18C8-C941-B643-0A46AC02172F}" type="presParOf" srcId="{0BB4EA37-1248-E646-A709-370078479819}" destId="{6FFB5371-EEDD-AB44-B167-A0B1A47481D4}" srcOrd="0" destOrd="0" presId="urn:microsoft.com/office/officeart/2016/7/layout/VerticalDownArrowProcess"/>
    <dgm:cxn modelId="{3EC19AB3-2A0F-D640-93AB-CFCB44E70404}" type="presParOf" srcId="{0BB4EA37-1248-E646-A709-370078479819}" destId="{6A0CC0A7-4745-064A-83C7-D770A2669FFF}" srcOrd="1" destOrd="0" presId="urn:microsoft.com/office/officeart/2016/7/layout/VerticalDownArrowProcess"/>
    <dgm:cxn modelId="{9A123192-4302-AA4F-B1F2-F022C7A95C0E}" type="presParOf" srcId="{E5E4B226-AD2D-2E42-9410-A589ED497BD9}" destId="{8B85C07D-3CD4-0E48-A1BD-18BA68C06BF1}" srcOrd="1" destOrd="0" presId="urn:microsoft.com/office/officeart/2016/7/layout/VerticalDownArrowProcess"/>
    <dgm:cxn modelId="{4430BDFE-59DC-A541-A84D-C8CE54B47D12}" type="presParOf" srcId="{E5E4B226-AD2D-2E42-9410-A589ED497BD9}" destId="{2C5A2292-6CC9-1948-92BF-530835744DCD}" srcOrd="2" destOrd="0" presId="urn:microsoft.com/office/officeart/2016/7/layout/VerticalDownArrowProcess"/>
    <dgm:cxn modelId="{3E298934-5CDD-9E4F-91FE-870E5548589A}" type="presParOf" srcId="{2C5A2292-6CC9-1948-92BF-530835744DCD}" destId="{289C3962-E9DC-1648-9BB6-3E5E9C8DD502}" srcOrd="0" destOrd="0" presId="urn:microsoft.com/office/officeart/2016/7/layout/VerticalDownArrowProcess"/>
    <dgm:cxn modelId="{BD88F252-E8E9-5444-A92D-C5D4EA170084}" type="presParOf" srcId="{2C5A2292-6CC9-1948-92BF-530835744DCD}" destId="{257CF152-6548-124E-A15F-42F6C4751B2F}" srcOrd="1" destOrd="0" presId="urn:microsoft.com/office/officeart/2016/7/layout/VerticalDownArrowProcess"/>
    <dgm:cxn modelId="{DB3B93F2-05E2-6D4D-A2A3-63126B50171F}" type="presParOf" srcId="{2C5A2292-6CC9-1948-92BF-530835744DCD}" destId="{417325A3-224C-2742-9439-03C29DEBE3EA}" srcOrd="2" destOrd="0" presId="urn:microsoft.com/office/officeart/2016/7/layout/VerticalDownArrowProcess"/>
    <dgm:cxn modelId="{033B33A9-5F58-4145-A95C-A99AE16F702D}" type="presParOf" srcId="{E5E4B226-AD2D-2E42-9410-A589ED497BD9}" destId="{0EBF826B-CA49-974C-8BF1-E4243C48562A}" srcOrd="3" destOrd="0" presId="urn:microsoft.com/office/officeart/2016/7/layout/VerticalDownArrowProcess"/>
    <dgm:cxn modelId="{AAEEFCFC-340A-8845-B163-C7E935E36AFE}" type="presParOf" srcId="{E5E4B226-AD2D-2E42-9410-A589ED497BD9}" destId="{BFC1B8FD-F408-F042-943B-ED0B752607F1}" srcOrd="4" destOrd="0" presId="urn:microsoft.com/office/officeart/2016/7/layout/VerticalDownArrowProcess"/>
    <dgm:cxn modelId="{876EE253-433D-224B-98C7-99A1C944415F}" type="presParOf" srcId="{BFC1B8FD-F408-F042-943B-ED0B752607F1}" destId="{6DE0C454-35CF-3845-94D8-F7EB233ED21F}" srcOrd="0" destOrd="0" presId="urn:microsoft.com/office/officeart/2016/7/layout/VerticalDownArrowProcess"/>
    <dgm:cxn modelId="{540707E7-D10E-3D43-B027-57500C35EB02}" type="presParOf" srcId="{BFC1B8FD-F408-F042-943B-ED0B752607F1}" destId="{BEDD9233-80C2-6D42-9EE0-129DB3B7BC32}" srcOrd="1" destOrd="0" presId="urn:microsoft.com/office/officeart/2016/7/layout/VerticalDownArrowProcess"/>
    <dgm:cxn modelId="{0C0F8794-A3FB-7E40-AA79-E2210708DB77}" type="presParOf" srcId="{BFC1B8FD-F408-F042-943B-ED0B752607F1}" destId="{3D5C4D79-C924-0F40-A86B-BCFDDA42C019}" srcOrd="2" destOrd="0" presId="urn:microsoft.com/office/officeart/2016/7/layout/VerticalDownArrowProcess"/>
    <dgm:cxn modelId="{93C3190A-8158-3B48-BD40-85D824E1B464}" type="presParOf" srcId="{E5E4B226-AD2D-2E42-9410-A589ED497BD9}" destId="{F2AEE54A-910B-BF4E-A91D-50E155D1A0DC}" srcOrd="5" destOrd="0" presId="urn:microsoft.com/office/officeart/2016/7/layout/VerticalDownArrowProcess"/>
    <dgm:cxn modelId="{AAED9ADC-4569-AA4A-B054-79FA50BAAE33}" type="presParOf" srcId="{E5E4B226-AD2D-2E42-9410-A589ED497BD9}" destId="{0CF80707-1CA3-8040-89F4-5658209FCB72}" srcOrd="6" destOrd="0" presId="urn:microsoft.com/office/officeart/2016/7/layout/VerticalDownArrowProcess"/>
    <dgm:cxn modelId="{DBEBD0A9-410F-9343-AD4D-C3EE6FDBD335}" type="presParOf" srcId="{0CF80707-1CA3-8040-89F4-5658209FCB72}" destId="{1F1FA0E0-AE77-1A40-BC10-27FE45AA16FE}" srcOrd="0" destOrd="0" presId="urn:microsoft.com/office/officeart/2016/7/layout/VerticalDownArrowProcess"/>
    <dgm:cxn modelId="{54795474-0AFD-F147-94B3-4F93AE5A78FA}" type="presParOf" srcId="{0CF80707-1CA3-8040-89F4-5658209FCB72}" destId="{88F4A991-E160-FB4D-BCDB-3A36E00F2A7F}" srcOrd="1" destOrd="0" presId="urn:microsoft.com/office/officeart/2016/7/layout/VerticalDownArrowProcess"/>
    <dgm:cxn modelId="{9CEA7EBC-8384-8847-8692-13BD79187B73}" type="presParOf" srcId="{0CF80707-1CA3-8040-89F4-5658209FCB72}" destId="{0E29A8BA-F622-0D4E-B7AA-4DC89410DB47}" srcOrd="2" destOrd="0" presId="urn:microsoft.com/office/officeart/2016/7/layout/VerticalDownArrowProcess"/>
    <dgm:cxn modelId="{6FF14AA8-73C9-CC42-8186-EBA90C5FAE28}" type="presParOf" srcId="{E5E4B226-AD2D-2E42-9410-A589ED497BD9}" destId="{90073918-355B-6442-B75F-02A59A0EEA68}" srcOrd="7" destOrd="0" presId="urn:microsoft.com/office/officeart/2016/7/layout/VerticalDownArrowProcess"/>
    <dgm:cxn modelId="{71663CFC-DFC6-7F47-9446-9465B53DDE96}" type="presParOf" srcId="{E5E4B226-AD2D-2E42-9410-A589ED497BD9}" destId="{B17BA229-B81D-B34D-93CC-8DF2CEB63A8C}" srcOrd="8" destOrd="0" presId="urn:microsoft.com/office/officeart/2016/7/layout/VerticalDownArrowProcess"/>
    <dgm:cxn modelId="{4F689D9A-7F1F-F04C-B6B0-3CE71BB5446A}" type="presParOf" srcId="{B17BA229-B81D-B34D-93CC-8DF2CEB63A8C}" destId="{DAE4CD10-AE6F-4F4B-B0D8-71F1F288B6B3}" srcOrd="0" destOrd="0" presId="urn:microsoft.com/office/officeart/2016/7/layout/VerticalDownArrowProcess"/>
    <dgm:cxn modelId="{8D7876BE-ED8D-EE4B-BAD3-91646B3DAC62}" type="presParOf" srcId="{B17BA229-B81D-B34D-93CC-8DF2CEB63A8C}" destId="{CF892C29-4CC3-EB49-9410-A17C5D2CF9FF}" srcOrd="1" destOrd="0" presId="urn:microsoft.com/office/officeart/2016/7/layout/VerticalDownArrowProcess"/>
    <dgm:cxn modelId="{5B3E6970-6EF6-AC45-AFDB-18B0A3AC8058}" type="presParOf" srcId="{B17BA229-B81D-B34D-93CC-8DF2CEB63A8C}" destId="{7076D39B-7DDD-D34E-BB1E-EB99C8B0B2C6}"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0B0E33-C974-4FA4-B18A-97BE41ED3481}"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F0009CE8-8939-4728-9ABE-7DFEA354E3B1}">
      <dgm:prSet/>
      <dgm:spPr/>
      <dgm:t>
        <a:bodyPr/>
        <a:lstStyle/>
        <a:p>
          <a:r>
            <a:rPr lang="en-GB" b="1" baseline="0" dirty="0"/>
            <a:t>M </a:t>
          </a:r>
          <a:br>
            <a:rPr lang="en-GB" baseline="0" dirty="0"/>
          </a:br>
          <a:r>
            <a:rPr lang="en-GB" baseline="0" dirty="0"/>
            <a:t>– major incident declared</a:t>
          </a:r>
          <a:endParaRPr lang="en-US" dirty="0"/>
        </a:p>
      </dgm:t>
    </dgm:pt>
    <dgm:pt modelId="{049D81B1-BE71-4D8D-B8C5-CAB84060976D}" type="parTrans" cxnId="{4C2EFAA8-827A-4832-ABC2-358D3A0532A9}">
      <dgm:prSet/>
      <dgm:spPr/>
      <dgm:t>
        <a:bodyPr/>
        <a:lstStyle/>
        <a:p>
          <a:endParaRPr lang="en-US"/>
        </a:p>
      </dgm:t>
    </dgm:pt>
    <dgm:pt modelId="{9F34FFA3-FBD0-4562-94AA-17060C460EB8}" type="sibTrans" cxnId="{4C2EFAA8-827A-4832-ABC2-358D3A0532A9}">
      <dgm:prSet/>
      <dgm:spPr/>
      <dgm:t>
        <a:bodyPr/>
        <a:lstStyle/>
        <a:p>
          <a:endParaRPr lang="en-US"/>
        </a:p>
      </dgm:t>
    </dgm:pt>
    <dgm:pt modelId="{5A488A01-500E-42C5-B487-269588D21BE1}">
      <dgm:prSet/>
      <dgm:spPr/>
      <dgm:t>
        <a:bodyPr/>
        <a:lstStyle/>
        <a:p>
          <a:r>
            <a:rPr lang="en-GB" b="1" baseline="0" dirty="0"/>
            <a:t>E </a:t>
          </a:r>
          <a:br>
            <a:rPr lang="en-GB" baseline="0" dirty="0"/>
          </a:br>
          <a:r>
            <a:rPr lang="en-GB" baseline="0" dirty="0"/>
            <a:t>– exact location</a:t>
          </a:r>
          <a:endParaRPr lang="en-US" dirty="0"/>
        </a:p>
      </dgm:t>
    </dgm:pt>
    <dgm:pt modelId="{57655E7F-5DA1-4629-B0CA-271C9016001C}" type="parTrans" cxnId="{32E2E257-F31C-495A-9BEC-AB034FA8FA24}">
      <dgm:prSet/>
      <dgm:spPr/>
      <dgm:t>
        <a:bodyPr/>
        <a:lstStyle/>
        <a:p>
          <a:endParaRPr lang="en-US"/>
        </a:p>
      </dgm:t>
    </dgm:pt>
    <dgm:pt modelId="{C2075C2F-F7EF-4E7D-8A19-08FE95C1AC5B}" type="sibTrans" cxnId="{32E2E257-F31C-495A-9BEC-AB034FA8FA24}">
      <dgm:prSet/>
      <dgm:spPr/>
      <dgm:t>
        <a:bodyPr/>
        <a:lstStyle/>
        <a:p>
          <a:endParaRPr lang="en-US"/>
        </a:p>
      </dgm:t>
    </dgm:pt>
    <dgm:pt modelId="{D1367536-6206-4931-9FD1-B1F3277CE5E9}">
      <dgm:prSet/>
      <dgm:spPr/>
      <dgm:t>
        <a:bodyPr/>
        <a:lstStyle/>
        <a:p>
          <a:r>
            <a:rPr lang="en-GB" b="1" baseline="0" dirty="0"/>
            <a:t>T </a:t>
          </a:r>
          <a:br>
            <a:rPr lang="en-GB" baseline="0" dirty="0"/>
          </a:br>
          <a:r>
            <a:rPr lang="en-GB" baseline="0" dirty="0"/>
            <a:t>– types of incident</a:t>
          </a:r>
          <a:endParaRPr lang="en-US" dirty="0"/>
        </a:p>
      </dgm:t>
    </dgm:pt>
    <dgm:pt modelId="{D6E01CE2-0660-45CA-AEA9-CC44E8B6F870}" type="parTrans" cxnId="{66BB34A6-CE1C-4799-B772-375FBB6B8F41}">
      <dgm:prSet/>
      <dgm:spPr/>
      <dgm:t>
        <a:bodyPr/>
        <a:lstStyle/>
        <a:p>
          <a:endParaRPr lang="en-US"/>
        </a:p>
      </dgm:t>
    </dgm:pt>
    <dgm:pt modelId="{3806818A-51CC-48BF-B126-D39FA1639D6B}" type="sibTrans" cxnId="{66BB34A6-CE1C-4799-B772-375FBB6B8F41}">
      <dgm:prSet/>
      <dgm:spPr/>
      <dgm:t>
        <a:bodyPr/>
        <a:lstStyle/>
        <a:p>
          <a:endParaRPr lang="en-US"/>
        </a:p>
      </dgm:t>
    </dgm:pt>
    <dgm:pt modelId="{FE84C867-B6AE-4C67-B727-9AD0B1271EEA}">
      <dgm:prSet/>
      <dgm:spPr/>
      <dgm:t>
        <a:bodyPr/>
        <a:lstStyle/>
        <a:p>
          <a:r>
            <a:rPr lang="en-GB" b="1" baseline="0" dirty="0"/>
            <a:t>H </a:t>
          </a:r>
          <a:br>
            <a:rPr lang="en-GB" baseline="0" dirty="0"/>
          </a:br>
          <a:r>
            <a:rPr lang="en-GB" baseline="0" dirty="0"/>
            <a:t>- hazards</a:t>
          </a:r>
          <a:endParaRPr lang="en-US" dirty="0"/>
        </a:p>
      </dgm:t>
    </dgm:pt>
    <dgm:pt modelId="{A6A3174B-CA4E-462F-9045-FCD1FDF19792}" type="parTrans" cxnId="{C6BF6144-6596-4BAC-900D-F0AF0808F7AD}">
      <dgm:prSet/>
      <dgm:spPr/>
      <dgm:t>
        <a:bodyPr/>
        <a:lstStyle/>
        <a:p>
          <a:endParaRPr lang="en-US"/>
        </a:p>
      </dgm:t>
    </dgm:pt>
    <dgm:pt modelId="{CBC12310-C883-4178-8E70-8721E80679D6}" type="sibTrans" cxnId="{C6BF6144-6596-4BAC-900D-F0AF0808F7AD}">
      <dgm:prSet/>
      <dgm:spPr/>
      <dgm:t>
        <a:bodyPr/>
        <a:lstStyle/>
        <a:p>
          <a:endParaRPr lang="en-US"/>
        </a:p>
      </dgm:t>
    </dgm:pt>
    <dgm:pt modelId="{7F15CFAC-8DA6-48EC-8C23-7F5FAFEBE4F7}">
      <dgm:prSet/>
      <dgm:spPr/>
      <dgm:t>
        <a:bodyPr/>
        <a:lstStyle/>
        <a:p>
          <a:r>
            <a:rPr lang="en-GB" b="1" baseline="0" dirty="0"/>
            <a:t>A </a:t>
          </a:r>
          <a:br>
            <a:rPr lang="en-GB" baseline="0" dirty="0"/>
          </a:br>
          <a:r>
            <a:rPr lang="en-GB" baseline="0" dirty="0"/>
            <a:t>- access</a:t>
          </a:r>
          <a:endParaRPr lang="en-US" dirty="0"/>
        </a:p>
      </dgm:t>
    </dgm:pt>
    <dgm:pt modelId="{F4E8C6C6-6513-46BF-A941-1B35B2386C1F}" type="parTrans" cxnId="{39FF0B33-E919-425F-ADCB-86FC37764F0A}">
      <dgm:prSet/>
      <dgm:spPr/>
      <dgm:t>
        <a:bodyPr/>
        <a:lstStyle/>
        <a:p>
          <a:endParaRPr lang="en-US"/>
        </a:p>
      </dgm:t>
    </dgm:pt>
    <dgm:pt modelId="{8AE717FA-4310-48F9-BD47-1B32E1BE98D5}" type="sibTrans" cxnId="{39FF0B33-E919-425F-ADCB-86FC37764F0A}">
      <dgm:prSet/>
      <dgm:spPr/>
      <dgm:t>
        <a:bodyPr/>
        <a:lstStyle/>
        <a:p>
          <a:endParaRPr lang="en-US"/>
        </a:p>
      </dgm:t>
    </dgm:pt>
    <dgm:pt modelId="{C9657BCF-D1F0-45CE-96E7-A6BA23B45340}">
      <dgm:prSet/>
      <dgm:spPr/>
      <dgm:t>
        <a:bodyPr/>
        <a:lstStyle/>
        <a:p>
          <a:r>
            <a:rPr lang="en-GB" b="1" baseline="0" dirty="0"/>
            <a:t>N </a:t>
          </a:r>
          <a:br>
            <a:rPr lang="en-GB" baseline="0" dirty="0"/>
          </a:br>
          <a:r>
            <a:rPr lang="en-GB" baseline="0" dirty="0"/>
            <a:t>– number and type of casualties</a:t>
          </a:r>
          <a:endParaRPr lang="en-US" dirty="0"/>
        </a:p>
      </dgm:t>
    </dgm:pt>
    <dgm:pt modelId="{1A3D668E-D3D4-4711-BD2D-ACE43EDA19FB}" type="parTrans" cxnId="{FB49CF0D-1570-47D1-9570-F6EDEE2BC345}">
      <dgm:prSet/>
      <dgm:spPr/>
      <dgm:t>
        <a:bodyPr/>
        <a:lstStyle/>
        <a:p>
          <a:endParaRPr lang="en-US"/>
        </a:p>
      </dgm:t>
    </dgm:pt>
    <dgm:pt modelId="{9352D59E-B0AB-4680-841A-B1C2C0EAB0EC}" type="sibTrans" cxnId="{FB49CF0D-1570-47D1-9570-F6EDEE2BC345}">
      <dgm:prSet/>
      <dgm:spPr/>
      <dgm:t>
        <a:bodyPr/>
        <a:lstStyle/>
        <a:p>
          <a:endParaRPr lang="en-US"/>
        </a:p>
      </dgm:t>
    </dgm:pt>
    <dgm:pt modelId="{31275177-4B15-4082-93EE-A2B41BFCD872}">
      <dgm:prSet/>
      <dgm:spPr/>
      <dgm:t>
        <a:bodyPr/>
        <a:lstStyle/>
        <a:p>
          <a:r>
            <a:rPr lang="en-GB" b="1" baseline="0" dirty="0"/>
            <a:t>E </a:t>
          </a:r>
          <a:br>
            <a:rPr lang="en-GB" baseline="0" dirty="0"/>
          </a:br>
          <a:r>
            <a:rPr lang="en-GB" baseline="0" dirty="0"/>
            <a:t>– emergency services present and required</a:t>
          </a:r>
          <a:endParaRPr lang="en-US" dirty="0"/>
        </a:p>
      </dgm:t>
    </dgm:pt>
    <dgm:pt modelId="{BE1BBDBF-2D93-4324-809F-5076D7CA5597}" type="parTrans" cxnId="{CB2638DE-5F87-4EDA-9928-020C5A4ABD16}">
      <dgm:prSet/>
      <dgm:spPr/>
      <dgm:t>
        <a:bodyPr/>
        <a:lstStyle/>
        <a:p>
          <a:endParaRPr lang="en-US"/>
        </a:p>
      </dgm:t>
    </dgm:pt>
    <dgm:pt modelId="{62436D9D-8EAC-46F4-BAD0-60F6374AD099}" type="sibTrans" cxnId="{CB2638DE-5F87-4EDA-9928-020C5A4ABD16}">
      <dgm:prSet/>
      <dgm:spPr/>
      <dgm:t>
        <a:bodyPr/>
        <a:lstStyle/>
        <a:p>
          <a:endParaRPr lang="en-US"/>
        </a:p>
      </dgm:t>
    </dgm:pt>
    <dgm:pt modelId="{0C2ADCAB-3C13-A142-A540-F5B123A459FD}" type="pres">
      <dgm:prSet presAssocID="{B70B0E33-C974-4FA4-B18A-97BE41ED3481}" presName="linear" presStyleCnt="0">
        <dgm:presLayoutVars>
          <dgm:animLvl val="lvl"/>
          <dgm:resizeHandles val="exact"/>
        </dgm:presLayoutVars>
      </dgm:prSet>
      <dgm:spPr/>
    </dgm:pt>
    <dgm:pt modelId="{15CD7D5D-1CB6-0A4B-90F3-EFC50BFE9A2E}" type="pres">
      <dgm:prSet presAssocID="{F0009CE8-8939-4728-9ABE-7DFEA354E3B1}" presName="parentText" presStyleLbl="node1" presStyleIdx="0" presStyleCnt="7">
        <dgm:presLayoutVars>
          <dgm:chMax val="0"/>
          <dgm:bulletEnabled val="1"/>
        </dgm:presLayoutVars>
      </dgm:prSet>
      <dgm:spPr/>
    </dgm:pt>
    <dgm:pt modelId="{3EA19A6A-6253-6047-8040-5814EE0F2797}" type="pres">
      <dgm:prSet presAssocID="{9F34FFA3-FBD0-4562-94AA-17060C460EB8}" presName="spacer" presStyleCnt="0"/>
      <dgm:spPr/>
    </dgm:pt>
    <dgm:pt modelId="{7B321BA3-A895-CF4C-93CE-115979E7E6BC}" type="pres">
      <dgm:prSet presAssocID="{5A488A01-500E-42C5-B487-269588D21BE1}" presName="parentText" presStyleLbl="node1" presStyleIdx="1" presStyleCnt="7">
        <dgm:presLayoutVars>
          <dgm:chMax val="0"/>
          <dgm:bulletEnabled val="1"/>
        </dgm:presLayoutVars>
      </dgm:prSet>
      <dgm:spPr/>
    </dgm:pt>
    <dgm:pt modelId="{0439CF45-3FAB-2245-8CF8-7D0F4C1E2A31}" type="pres">
      <dgm:prSet presAssocID="{C2075C2F-F7EF-4E7D-8A19-08FE95C1AC5B}" presName="spacer" presStyleCnt="0"/>
      <dgm:spPr/>
    </dgm:pt>
    <dgm:pt modelId="{1E3E4D68-647C-DE47-938B-8D9A297F1EBA}" type="pres">
      <dgm:prSet presAssocID="{D1367536-6206-4931-9FD1-B1F3277CE5E9}" presName="parentText" presStyleLbl="node1" presStyleIdx="2" presStyleCnt="7">
        <dgm:presLayoutVars>
          <dgm:chMax val="0"/>
          <dgm:bulletEnabled val="1"/>
        </dgm:presLayoutVars>
      </dgm:prSet>
      <dgm:spPr/>
    </dgm:pt>
    <dgm:pt modelId="{73D9895B-9491-6248-9F5E-6A713B334594}" type="pres">
      <dgm:prSet presAssocID="{3806818A-51CC-48BF-B126-D39FA1639D6B}" presName="spacer" presStyleCnt="0"/>
      <dgm:spPr/>
    </dgm:pt>
    <dgm:pt modelId="{30C41BF3-B3C0-E948-A7E2-319500BCBF1A}" type="pres">
      <dgm:prSet presAssocID="{FE84C867-B6AE-4C67-B727-9AD0B1271EEA}" presName="parentText" presStyleLbl="node1" presStyleIdx="3" presStyleCnt="7">
        <dgm:presLayoutVars>
          <dgm:chMax val="0"/>
          <dgm:bulletEnabled val="1"/>
        </dgm:presLayoutVars>
      </dgm:prSet>
      <dgm:spPr/>
    </dgm:pt>
    <dgm:pt modelId="{744EC5D0-F92D-3742-9EF2-F845DE519B84}" type="pres">
      <dgm:prSet presAssocID="{CBC12310-C883-4178-8E70-8721E80679D6}" presName="spacer" presStyleCnt="0"/>
      <dgm:spPr/>
    </dgm:pt>
    <dgm:pt modelId="{CCF7385A-EDE0-6D4A-9271-E4530FDB7253}" type="pres">
      <dgm:prSet presAssocID="{7F15CFAC-8DA6-48EC-8C23-7F5FAFEBE4F7}" presName="parentText" presStyleLbl="node1" presStyleIdx="4" presStyleCnt="7">
        <dgm:presLayoutVars>
          <dgm:chMax val="0"/>
          <dgm:bulletEnabled val="1"/>
        </dgm:presLayoutVars>
      </dgm:prSet>
      <dgm:spPr/>
    </dgm:pt>
    <dgm:pt modelId="{F599E031-8B61-CA42-BDB3-906AC63A7B2C}" type="pres">
      <dgm:prSet presAssocID="{8AE717FA-4310-48F9-BD47-1B32E1BE98D5}" presName="spacer" presStyleCnt="0"/>
      <dgm:spPr/>
    </dgm:pt>
    <dgm:pt modelId="{7339EB20-9F95-B24B-BB24-E9DA722996A2}" type="pres">
      <dgm:prSet presAssocID="{C9657BCF-D1F0-45CE-96E7-A6BA23B45340}" presName="parentText" presStyleLbl="node1" presStyleIdx="5" presStyleCnt="7">
        <dgm:presLayoutVars>
          <dgm:chMax val="0"/>
          <dgm:bulletEnabled val="1"/>
        </dgm:presLayoutVars>
      </dgm:prSet>
      <dgm:spPr/>
    </dgm:pt>
    <dgm:pt modelId="{F3836CA5-A550-B04E-9E72-905393523A73}" type="pres">
      <dgm:prSet presAssocID="{9352D59E-B0AB-4680-841A-B1C2C0EAB0EC}" presName="spacer" presStyleCnt="0"/>
      <dgm:spPr/>
    </dgm:pt>
    <dgm:pt modelId="{2E198EF0-082A-8442-ADB1-0F6D905DA9E2}" type="pres">
      <dgm:prSet presAssocID="{31275177-4B15-4082-93EE-A2B41BFCD872}" presName="parentText" presStyleLbl="node1" presStyleIdx="6" presStyleCnt="7">
        <dgm:presLayoutVars>
          <dgm:chMax val="0"/>
          <dgm:bulletEnabled val="1"/>
        </dgm:presLayoutVars>
      </dgm:prSet>
      <dgm:spPr/>
    </dgm:pt>
  </dgm:ptLst>
  <dgm:cxnLst>
    <dgm:cxn modelId="{FB49CF0D-1570-47D1-9570-F6EDEE2BC345}" srcId="{B70B0E33-C974-4FA4-B18A-97BE41ED3481}" destId="{C9657BCF-D1F0-45CE-96E7-A6BA23B45340}" srcOrd="5" destOrd="0" parTransId="{1A3D668E-D3D4-4711-BD2D-ACE43EDA19FB}" sibTransId="{9352D59E-B0AB-4680-841A-B1C2C0EAB0EC}"/>
    <dgm:cxn modelId="{924A4818-3F69-8844-8291-06C86F913FF1}" type="presOf" srcId="{F0009CE8-8939-4728-9ABE-7DFEA354E3B1}" destId="{15CD7D5D-1CB6-0A4B-90F3-EFC50BFE9A2E}" srcOrd="0" destOrd="0" presId="urn:microsoft.com/office/officeart/2005/8/layout/vList2"/>
    <dgm:cxn modelId="{3605D719-E08F-BE4B-A49E-E82674D38213}" type="presOf" srcId="{B70B0E33-C974-4FA4-B18A-97BE41ED3481}" destId="{0C2ADCAB-3C13-A142-A540-F5B123A459FD}" srcOrd="0" destOrd="0" presId="urn:microsoft.com/office/officeart/2005/8/layout/vList2"/>
    <dgm:cxn modelId="{537F901C-F6D6-DF43-84E2-BDECC29258C5}" type="presOf" srcId="{7F15CFAC-8DA6-48EC-8C23-7F5FAFEBE4F7}" destId="{CCF7385A-EDE0-6D4A-9271-E4530FDB7253}" srcOrd="0" destOrd="0" presId="urn:microsoft.com/office/officeart/2005/8/layout/vList2"/>
    <dgm:cxn modelId="{A6849220-E443-2C43-93E6-0CF9720D2CDD}" type="presOf" srcId="{FE84C867-B6AE-4C67-B727-9AD0B1271EEA}" destId="{30C41BF3-B3C0-E948-A7E2-319500BCBF1A}" srcOrd="0" destOrd="0" presId="urn:microsoft.com/office/officeart/2005/8/layout/vList2"/>
    <dgm:cxn modelId="{10B8632B-396A-914E-85CF-BF8F74F8AE9B}" type="presOf" srcId="{C9657BCF-D1F0-45CE-96E7-A6BA23B45340}" destId="{7339EB20-9F95-B24B-BB24-E9DA722996A2}" srcOrd="0" destOrd="0" presId="urn:microsoft.com/office/officeart/2005/8/layout/vList2"/>
    <dgm:cxn modelId="{39FF0B33-E919-425F-ADCB-86FC37764F0A}" srcId="{B70B0E33-C974-4FA4-B18A-97BE41ED3481}" destId="{7F15CFAC-8DA6-48EC-8C23-7F5FAFEBE4F7}" srcOrd="4" destOrd="0" parTransId="{F4E8C6C6-6513-46BF-A941-1B35B2386C1F}" sibTransId="{8AE717FA-4310-48F9-BD47-1B32E1BE98D5}"/>
    <dgm:cxn modelId="{C6BF6144-6596-4BAC-900D-F0AF0808F7AD}" srcId="{B70B0E33-C974-4FA4-B18A-97BE41ED3481}" destId="{FE84C867-B6AE-4C67-B727-9AD0B1271EEA}" srcOrd="3" destOrd="0" parTransId="{A6A3174B-CA4E-462F-9045-FCD1FDF19792}" sibTransId="{CBC12310-C883-4178-8E70-8721E80679D6}"/>
    <dgm:cxn modelId="{32E2E257-F31C-495A-9BEC-AB034FA8FA24}" srcId="{B70B0E33-C974-4FA4-B18A-97BE41ED3481}" destId="{5A488A01-500E-42C5-B487-269588D21BE1}" srcOrd="1" destOrd="0" parTransId="{57655E7F-5DA1-4629-B0CA-271C9016001C}" sibTransId="{C2075C2F-F7EF-4E7D-8A19-08FE95C1AC5B}"/>
    <dgm:cxn modelId="{218F7C58-3D9A-3F48-9B85-6D2EDCD44BC9}" type="presOf" srcId="{31275177-4B15-4082-93EE-A2B41BFCD872}" destId="{2E198EF0-082A-8442-ADB1-0F6D905DA9E2}" srcOrd="0" destOrd="0" presId="urn:microsoft.com/office/officeart/2005/8/layout/vList2"/>
    <dgm:cxn modelId="{29A0E76A-0A27-374D-BCA3-CBB344401028}" type="presOf" srcId="{D1367536-6206-4931-9FD1-B1F3277CE5E9}" destId="{1E3E4D68-647C-DE47-938B-8D9A297F1EBA}" srcOrd="0" destOrd="0" presId="urn:microsoft.com/office/officeart/2005/8/layout/vList2"/>
    <dgm:cxn modelId="{66BB34A6-CE1C-4799-B772-375FBB6B8F41}" srcId="{B70B0E33-C974-4FA4-B18A-97BE41ED3481}" destId="{D1367536-6206-4931-9FD1-B1F3277CE5E9}" srcOrd="2" destOrd="0" parTransId="{D6E01CE2-0660-45CA-AEA9-CC44E8B6F870}" sibTransId="{3806818A-51CC-48BF-B126-D39FA1639D6B}"/>
    <dgm:cxn modelId="{4C2EFAA8-827A-4832-ABC2-358D3A0532A9}" srcId="{B70B0E33-C974-4FA4-B18A-97BE41ED3481}" destId="{F0009CE8-8939-4728-9ABE-7DFEA354E3B1}" srcOrd="0" destOrd="0" parTransId="{049D81B1-BE71-4D8D-B8C5-CAB84060976D}" sibTransId="{9F34FFA3-FBD0-4562-94AA-17060C460EB8}"/>
    <dgm:cxn modelId="{CB2638DE-5F87-4EDA-9928-020C5A4ABD16}" srcId="{B70B0E33-C974-4FA4-B18A-97BE41ED3481}" destId="{31275177-4B15-4082-93EE-A2B41BFCD872}" srcOrd="6" destOrd="0" parTransId="{BE1BBDBF-2D93-4324-809F-5076D7CA5597}" sibTransId="{62436D9D-8EAC-46F4-BAD0-60F6374AD099}"/>
    <dgm:cxn modelId="{168ED4F9-CC35-5A45-927A-89465EC87F36}" type="presOf" srcId="{5A488A01-500E-42C5-B487-269588D21BE1}" destId="{7B321BA3-A895-CF4C-93CE-115979E7E6BC}" srcOrd="0" destOrd="0" presId="urn:microsoft.com/office/officeart/2005/8/layout/vList2"/>
    <dgm:cxn modelId="{1E08F88B-9315-A046-8424-CC8D803CB5E8}" type="presParOf" srcId="{0C2ADCAB-3C13-A142-A540-F5B123A459FD}" destId="{15CD7D5D-1CB6-0A4B-90F3-EFC50BFE9A2E}" srcOrd="0" destOrd="0" presId="urn:microsoft.com/office/officeart/2005/8/layout/vList2"/>
    <dgm:cxn modelId="{9A1FC71B-4901-E443-BEF1-31A4C9B21E01}" type="presParOf" srcId="{0C2ADCAB-3C13-A142-A540-F5B123A459FD}" destId="{3EA19A6A-6253-6047-8040-5814EE0F2797}" srcOrd="1" destOrd="0" presId="urn:microsoft.com/office/officeart/2005/8/layout/vList2"/>
    <dgm:cxn modelId="{4A7EA231-F161-6549-A94F-51FD09342E49}" type="presParOf" srcId="{0C2ADCAB-3C13-A142-A540-F5B123A459FD}" destId="{7B321BA3-A895-CF4C-93CE-115979E7E6BC}" srcOrd="2" destOrd="0" presId="urn:microsoft.com/office/officeart/2005/8/layout/vList2"/>
    <dgm:cxn modelId="{DC0FADDB-E03F-4B4E-A0F8-24C2D44F5E12}" type="presParOf" srcId="{0C2ADCAB-3C13-A142-A540-F5B123A459FD}" destId="{0439CF45-3FAB-2245-8CF8-7D0F4C1E2A31}" srcOrd="3" destOrd="0" presId="urn:microsoft.com/office/officeart/2005/8/layout/vList2"/>
    <dgm:cxn modelId="{B621E840-C946-0148-901A-90A0F95CF6BC}" type="presParOf" srcId="{0C2ADCAB-3C13-A142-A540-F5B123A459FD}" destId="{1E3E4D68-647C-DE47-938B-8D9A297F1EBA}" srcOrd="4" destOrd="0" presId="urn:microsoft.com/office/officeart/2005/8/layout/vList2"/>
    <dgm:cxn modelId="{06209B18-C90A-9049-8E30-1B2F37B3705F}" type="presParOf" srcId="{0C2ADCAB-3C13-A142-A540-F5B123A459FD}" destId="{73D9895B-9491-6248-9F5E-6A713B334594}" srcOrd="5" destOrd="0" presId="urn:microsoft.com/office/officeart/2005/8/layout/vList2"/>
    <dgm:cxn modelId="{E1DFC8F3-5586-AE49-B89F-BCF6FAEC02CE}" type="presParOf" srcId="{0C2ADCAB-3C13-A142-A540-F5B123A459FD}" destId="{30C41BF3-B3C0-E948-A7E2-319500BCBF1A}" srcOrd="6" destOrd="0" presId="urn:microsoft.com/office/officeart/2005/8/layout/vList2"/>
    <dgm:cxn modelId="{A091A50A-FC1E-3F47-B5DB-758855C5D304}" type="presParOf" srcId="{0C2ADCAB-3C13-A142-A540-F5B123A459FD}" destId="{744EC5D0-F92D-3742-9EF2-F845DE519B84}" srcOrd="7" destOrd="0" presId="urn:microsoft.com/office/officeart/2005/8/layout/vList2"/>
    <dgm:cxn modelId="{62069A18-DAAE-2342-8875-518A610E0201}" type="presParOf" srcId="{0C2ADCAB-3C13-A142-A540-F5B123A459FD}" destId="{CCF7385A-EDE0-6D4A-9271-E4530FDB7253}" srcOrd="8" destOrd="0" presId="urn:microsoft.com/office/officeart/2005/8/layout/vList2"/>
    <dgm:cxn modelId="{9CDF7ED1-4057-9141-A3DA-A2348C151DAD}" type="presParOf" srcId="{0C2ADCAB-3C13-A142-A540-F5B123A459FD}" destId="{F599E031-8B61-CA42-BDB3-906AC63A7B2C}" srcOrd="9" destOrd="0" presId="urn:microsoft.com/office/officeart/2005/8/layout/vList2"/>
    <dgm:cxn modelId="{6980B69E-A5DB-2A47-A58B-4B2F59FE573B}" type="presParOf" srcId="{0C2ADCAB-3C13-A142-A540-F5B123A459FD}" destId="{7339EB20-9F95-B24B-BB24-E9DA722996A2}" srcOrd="10" destOrd="0" presId="urn:microsoft.com/office/officeart/2005/8/layout/vList2"/>
    <dgm:cxn modelId="{B1E39D84-614C-DE45-AFF0-459C091EB1B7}" type="presParOf" srcId="{0C2ADCAB-3C13-A142-A540-F5B123A459FD}" destId="{F3836CA5-A550-B04E-9E72-905393523A73}" srcOrd="11" destOrd="0" presId="urn:microsoft.com/office/officeart/2005/8/layout/vList2"/>
    <dgm:cxn modelId="{9643E101-0F2D-FC46-8133-9E9F45AED9B5}" type="presParOf" srcId="{0C2ADCAB-3C13-A142-A540-F5B123A459FD}" destId="{2E198EF0-082A-8442-ADB1-0F6D905DA9E2}"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ED127A-920C-44AB-9473-83BDD6C5384B}"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7D0052E9-F1BF-4E4E-A5A7-16F74E30A428}">
      <dgm:prSet/>
      <dgm:spPr/>
      <dgm:t>
        <a:bodyPr/>
        <a:lstStyle/>
        <a:p>
          <a:r>
            <a:rPr lang="en-GB" baseline="0"/>
            <a:t>What is a major incident?</a:t>
          </a:r>
          <a:endParaRPr lang="en-US"/>
        </a:p>
      </dgm:t>
    </dgm:pt>
    <dgm:pt modelId="{64473CF5-7F5E-4306-83E4-8F4959BE9822}" type="parTrans" cxnId="{EADC3091-D14B-41B0-9071-93FABCD31C73}">
      <dgm:prSet/>
      <dgm:spPr/>
      <dgm:t>
        <a:bodyPr/>
        <a:lstStyle/>
        <a:p>
          <a:endParaRPr lang="en-US"/>
        </a:p>
      </dgm:t>
    </dgm:pt>
    <dgm:pt modelId="{D75007C2-5F2B-443E-A9DF-5899BAEE01A0}" type="sibTrans" cxnId="{EADC3091-D14B-41B0-9071-93FABCD31C73}">
      <dgm:prSet/>
      <dgm:spPr/>
      <dgm:t>
        <a:bodyPr/>
        <a:lstStyle/>
        <a:p>
          <a:endParaRPr lang="en-US"/>
        </a:p>
      </dgm:t>
    </dgm:pt>
    <dgm:pt modelId="{54E55C98-DDE9-4FD7-BDC5-8AE065658F23}">
      <dgm:prSet/>
      <dgm:spPr/>
      <dgm:t>
        <a:bodyPr/>
        <a:lstStyle/>
        <a:p>
          <a:r>
            <a:rPr lang="en-GB" baseline="0"/>
            <a:t>What is a critical incident?</a:t>
          </a:r>
          <a:endParaRPr lang="en-US"/>
        </a:p>
      </dgm:t>
    </dgm:pt>
    <dgm:pt modelId="{19804068-0FFB-42B4-829E-101832352A5F}" type="parTrans" cxnId="{F0030559-3900-4E02-9184-ABDEAAECBFA6}">
      <dgm:prSet/>
      <dgm:spPr/>
      <dgm:t>
        <a:bodyPr/>
        <a:lstStyle/>
        <a:p>
          <a:endParaRPr lang="en-US"/>
        </a:p>
      </dgm:t>
    </dgm:pt>
    <dgm:pt modelId="{D2918D37-5F19-4A34-95D1-F7199A1EDABF}" type="sibTrans" cxnId="{F0030559-3900-4E02-9184-ABDEAAECBFA6}">
      <dgm:prSet/>
      <dgm:spPr/>
      <dgm:t>
        <a:bodyPr/>
        <a:lstStyle/>
        <a:p>
          <a:endParaRPr lang="en-US"/>
        </a:p>
      </dgm:t>
    </dgm:pt>
    <dgm:pt modelId="{339757E3-E102-4332-968C-F2CFEE42CD5C}">
      <dgm:prSet/>
      <dgm:spPr/>
      <dgm:t>
        <a:bodyPr/>
        <a:lstStyle/>
        <a:p>
          <a:r>
            <a:rPr lang="en-GB" baseline="0"/>
            <a:t>How does declaring something a major incident change the emergency response to the incident?</a:t>
          </a:r>
          <a:endParaRPr lang="en-US"/>
        </a:p>
      </dgm:t>
    </dgm:pt>
    <dgm:pt modelId="{9B9EC22F-EB2C-4FCD-A09D-CCC5E66A3693}" type="parTrans" cxnId="{46D93591-C0E1-4B0B-81D4-CE1F078471A4}">
      <dgm:prSet/>
      <dgm:spPr/>
      <dgm:t>
        <a:bodyPr/>
        <a:lstStyle/>
        <a:p>
          <a:endParaRPr lang="en-US"/>
        </a:p>
      </dgm:t>
    </dgm:pt>
    <dgm:pt modelId="{9FC87B5D-7205-44CF-A6D4-E0363BD162AC}" type="sibTrans" cxnId="{46D93591-C0E1-4B0B-81D4-CE1F078471A4}">
      <dgm:prSet/>
      <dgm:spPr/>
      <dgm:t>
        <a:bodyPr/>
        <a:lstStyle/>
        <a:p>
          <a:endParaRPr lang="en-US"/>
        </a:p>
      </dgm:t>
    </dgm:pt>
    <dgm:pt modelId="{FEEE9E72-6D25-4B31-A31C-F2E5ACAFF7BC}">
      <dgm:prSet/>
      <dgm:spPr/>
      <dgm:t>
        <a:bodyPr/>
        <a:lstStyle/>
        <a:p>
          <a:r>
            <a:rPr lang="en-GB" baseline="0" dirty="0">
              <a:solidFill>
                <a:schemeClr val="accent6">
                  <a:lumMod val="60000"/>
                  <a:lumOff val="40000"/>
                </a:schemeClr>
              </a:solidFill>
              <a:hlinkClick xmlns:r="http://schemas.openxmlformats.org/officeDocument/2006/relationships" r:id="rId1">
                <a:extLst>
                  <a:ext uri="{A12FA001-AC4F-418D-AE19-62706E023703}">
                    <ahyp:hlinkClr xmlns:ahyp="http://schemas.microsoft.com/office/drawing/2018/hyperlinkcolor" val="tx"/>
                  </a:ext>
                </a:extLst>
              </a:hlinkClick>
            </a:rPr>
            <a:t>https://www.kent.police.uk/foi-ai/kent-police/Policy/operational-partnerships/critical-incident-management-policy-o01/</a:t>
          </a:r>
          <a:endParaRPr lang="en-US" dirty="0">
            <a:solidFill>
              <a:schemeClr val="accent6">
                <a:lumMod val="60000"/>
                <a:lumOff val="40000"/>
              </a:schemeClr>
            </a:solidFill>
          </a:endParaRPr>
        </a:p>
      </dgm:t>
    </dgm:pt>
    <dgm:pt modelId="{C4070F49-A5E6-45A8-949C-257B63603283}" type="parTrans" cxnId="{9BE5112A-CB68-49B7-97B8-707941E451B0}">
      <dgm:prSet/>
      <dgm:spPr/>
      <dgm:t>
        <a:bodyPr/>
        <a:lstStyle/>
        <a:p>
          <a:endParaRPr lang="en-US"/>
        </a:p>
      </dgm:t>
    </dgm:pt>
    <dgm:pt modelId="{0A864D2C-AE14-4BA9-9A9F-833EC5DFD14D}" type="sibTrans" cxnId="{9BE5112A-CB68-49B7-97B8-707941E451B0}">
      <dgm:prSet/>
      <dgm:spPr/>
      <dgm:t>
        <a:bodyPr/>
        <a:lstStyle/>
        <a:p>
          <a:endParaRPr lang="en-US"/>
        </a:p>
      </dgm:t>
    </dgm:pt>
    <dgm:pt modelId="{4DDBC3F4-657E-4491-9831-412B55CFDFBE}">
      <dgm:prSet/>
      <dgm:spPr/>
      <dgm:t>
        <a:bodyPr/>
        <a:lstStyle/>
        <a:p>
          <a:r>
            <a:rPr lang="en-GB" baseline="0" dirty="0">
              <a:solidFill>
                <a:schemeClr val="accent6">
                  <a:lumMod val="60000"/>
                  <a:lumOff val="40000"/>
                </a:schemeClr>
              </a:solidFill>
              <a:hlinkClick xmlns:r="http://schemas.openxmlformats.org/officeDocument/2006/relationships" r:id="rId2">
                <a:extLst>
                  <a:ext uri="{A12FA001-AC4F-418D-AE19-62706E023703}">
                    <ahyp:hlinkClr xmlns:ahyp="http://schemas.microsoft.com/office/drawing/2018/hyperlinkcolor" val="tx"/>
                  </a:ext>
                </a:extLst>
              </a:hlinkClick>
            </a:rPr>
            <a:t>https://www.towerhamlets.gov.uk/Documents/Community-safety-and-emergencies/Major_Incident_Procedure_A_Guide_for_Local_Business.pdf</a:t>
          </a:r>
          <a:r>
            <a:rPr lang="en-GB" baseline="0" dirty="0">
              <a:solidFill>
                <a:schemeClr val="accent6">
                  <a:lumMod val="60000"/>
                  <a:lumOff val="40000"/>
                </a:schemeClr>
              </a:solidFill>
            </a:rPr>
            <a:t> </a:t>
          </a:r>
          <a:endParaRPr lang="en-US" dirty="0">
            <a:solidFill>
              <a:schemeClr val="accent6">
                <a:lumMod val="60000"/>
                <a:lumOff val="40000"/>
              </a:schemeClr>
            </a:solidFill>
          </a:endParaRPr>
        </a:p>
      </dgm:t>
    </dgm:pt>
    <dgm:pt modelId="{ABA23076-1129-4BCC-9187-53C090E86964}" type="parTrans" cxnId="{9AC49141-9C35-445E-80E6-59A05D9C7BD3}">
      <dgm:prSet/>
      <dgm:spPr/>
      <dgm:t>
        <a:bodyPr/>
        <a:lstStyle/>
        <a:p>
          <a:endParaRPr lang="en-US"/>
        </a:p>
      </dgm:t>
    </dgm:pt>
    <dgm:pt modelId="{E845DEB9-543C-42B1-AE57-0BB5AFACD671}" type="sibTrans" cxnId="{9AC49141-9C35-445E-80E6-59A05D9C7BD3}">
      <dgm:prSet/>
      <dgm:spPr/>
      <dgm:t>
        <a:bodyPr/>
        <a:lstStyle/>
        <a:p>
          <a:endParaRPr lang="en-US"/>
        </a:p>
      </dgm:t>
    </dgm:pt>
    <dgm:pt modelId="{AF32421D-DD1E-F04C-B51E-6098CED7429D}" type="pres">
      <dgm:prSet presAssocID="{D8ED127A-920C-44AB-9473-83BDD6C5384B}" presName="linear" presStyleCnt="0">
        <dgm:presLayoutVars>
          <dgm:animLvl val="lvl"/>
          <dgm:resizeHandles val="exact"/>
        </dgm:presLayoutVars>
      </dgm:prSet>
      <dgm:spPr/>
    </dgm:pt>
    <dgm:pt modelId="{6D293712-3EF0-2B4D-BC62-3921FEFE554A}" type="pres">
      <dgm:prSet presAssocID="{7D0052E9-F1BF-4E4E-A5A7-16F74E30A428}" presName="parentText" presStyleLbl="node1" presStyleIdx="0" presStyleCnt="5">
        <dgm:presLayoutVars>
          <dgm:chMax val="0"/>
          <dgm:bulletEnabled val="1"/>
        </dgm:presLayoutVars>
      </dgm:prSet>
      <dgm:spPr/>
    </dgm:pt>
    <dgm:pt modelId="{B387BD04-6966-3143-8261-A95290EEDEF1}" type="pres">
      <dgm:prSet presAssocID="{D75007C2-5F2B-443E-A9DF-5899BAEE01A0}" presName="spacer" presStyleCnt="0"/>
      <dgm:spPr/>
    </dgm:pt>
    <dgm:pt modelId="{36F4D0F9-2860-8E41-B618-31C188B0037E}" type="pres">
      <dgm:prSet presAssocID="{54E55C98-DDE9-4FD7-BDC5-8AE065658F23}" presName="parentText" presStyleLbl="node1" presStyleIdx="1" presStyleCnt="5">
        <dgm:presLayoutVars>
          <dgm:chMax val="0"/>
          <dgm:bulletEnabled val="1"/>
        </dgm:presLayoutVars>
      </dgm:prSet>
      <dgm:spPr/>
    </dgm:pt>
    <dgm:pt modelId="{DA22BFB1-EFA0-A34A-9F87-790A14EA150F}" type="pres">
      <dgm:prSet presAssocID="{D2918D37-5F19-4A34-95D1-F7199A1EDABF}" presName="spacer" presStyleCnt="0"/>
      <dgm:spPr/>
    </dgm:pt>
    <dgm:pt modelId="{747B60F3-AF39-3A46-83BF-21301B9F4076}" type="pres">
      <dgm:prSet presAssocID="{339757E3-E102-4332-968C-F2CFEE42CD5C}" presName="parentText" presStyleLbl="node1" presStyleIdx="2" presStyleCnt="5">
        <dgm:presLayoutVars>
          <dgm:chMax val="0"/>
          <dgm:bulletEnabled val="1"/>
        </dgm:presLayoutVars>
      </dgm:prSet>
      <dgm:spPr/>
    </dgm:pt>
    <dgm:pt modelId="{6BE5EBB9-A70F-964D-A1D0-93C7051C081D}" type="pres">
      <dgm:prSet presAssocID="{9FC87B5D-7205-44CF-A6D4-E0363BD162AC}" presName="spacer" presStyleCnt="0"/>
      <dgm:spPr/>
    </dgm:pt>
    <dgm:pt modelId="{F54CECC1-1F88-524B-B12E-DF105F1453C0}" type="pres">
      <dgm:prSet presAssocID="{FEEE9E72-6D25-4B31-A31C-F2E5ACAFF7BC}" presName="parentText" presStyleLbl="node1" presStyleIdx="3" presStyleCnt="5">
        <dgm:presLayoutVars>
          <dgm:chMax val="0"/>
          <dgm:bulletEnabled val="1"/>
        </dgm:presLayoutVars>
      </dgm:prSet>
      <dgm:spPr/>
    </dgm:pt>
    <dgm:pt modelId="{9ACE1C9F-5B25-7049-B7A6-18B06E0E390D}" type="pres">
      <dgm:prSet presAssocID="{0A864D2C-AE14-4BA9-9A9F-833EC5DFD14D}" presName="spacer" presStyleCnt="0"/>
      <dgm:spPr/>
    </dgm:pt>
    <dgm:pt modelId="{86B17D63-0280-0E41-92B8-7F49F78B283A}" type="pres">
      <dgm:prSet presAssocID="{4DDBC3F4-657E-4491-9831-412B55CFDFBE}" presName="parentText" presStyleLbl="node1" presStyleIdx="4" presStyleCnt="5">
        <dgm:presLayoutVars>
          <dgm:chMax val="0"/>
          <dgm:bulletEnabled val="1"/>
        </dgm:presLayoutVars>
      </dgm:prSet>
      <dgm:spPr/>
    </dgm:pt>
  </dgm:ptLst>
  <dgm:cxnLst>
    <dgm:cxn modelId="{539F6502-5871-7C48-8386-9D396B1D3AD9}" type="presOf" srcId="{7D0052E9-F1BF-4E4E-A5A7-16F74E30A428}" destId="{6D293712-3EF0-2B4D-BC62-3921FEFE554A}" srcOrd="0" destOrd="0" presId="urn:microsoft.com/office/officeart/2005/8/layout/vList2"/>
    <dgm:cxn modelId="{F856540E-BBFC-3040-AC48-C86D1D8F4F31}" type="presOf" srcId="{4DDBC3F4-657E-4491-9831-412B55CFDFBE}" destId="{86B17D63-0280-0E41-92B8-7F49F78B283A}" srcOrd="0" destOrd="0" presId="urn:microsoft.com/office/officeart/2005/8/layout/vList2"/>
    <dgm:cxn modelId="{9BE5112A-CB68-49B7-97B8-707941E451B0}" srcId="{D8ED127A-920C-44AB-9473-83BDD6C5384B}" destId="{FEEE9E72-6D25-4B31-A31C-F2E5ACAFF7BC}" srcOrd="3" destOrd="0" parTransId="{C4070F49-A5E6-45A8-949C-257B63603283}" sibTransId="{0A864D2C-AE14-4BA9-9A9F-833EC5DFD14D}"/>
    <dgm:cxn modelId="{9AC49141-9C35-445E-80E6-59A05D9C7BD3}" srcId="{D8ED127A-920C-44AB-9473-83BDD6C5384B}" destId="{4DDBC3F4-657E-4491-9831-412B55CFDFBE}" srcOrd="4" destOrd="0" parTransId="{ABA23076-1129-4BCC-9187-53C090E86964}" sibTransId="{E845DEB9-543C-42B1-AE57-0BB5AFACD671}"/>
    <dgm:cxn modelId="{F0030559-3900-4E02-9184-ABDEAAECBFA6}" srcId="{D8ED127A-920C-44AB-9473-83BDD6C5384B}" destId="{54E55C98-DDE9-4FD7-BDC5-8AE065658F23}" srcOrd="1" destOrd="0" parTransId="{19804068-0FFB-42B4-829E-101832352A5F}" sibTransId="{D2918D37-5F19-4A34-95D1-F7199A1EDABF}"/>
    <dgm:cxn modelId="{BE4A0164-B297-4A48-859B-B802A144D500}" type="presOf" srcId="{FEEE9E72-6D25-4B31-A31C-F2E5ACAFF7BC}" destId="{F54CECC1-1F88-524B-B12E-DF105F1453C0}" srcOrd="0" destOrd="0" presId="urn:microsoft.com/office/officeart/2005/8/layout/vList2"/>
    <dgm:cxn modelId="{EADC3091-D14B-41B0-9071-93FABCD31C73}" srcId="{D8ED127A-920C-44AB-9473-83BDD6C5384B}" destId="{7D0052E9-F1BF-4E4E-A5A7-16F74E30A428}" srcOrd="0" destOrd="0" parTransId="{64473CF5-7F5E-4306-83E4-8F4959BE9822}" sibTransId="{D75007C2-5F2B-443E-A9DF-5899BAEE01A0}"/>
    <dgm:cxn modelId="{46D93591-C0E1-4B0B-81D4-CE1F078471A4}" srcId="{D8ED127A-920C-44AB-9473-83BDD6C5384B}" destId="{339757E3-E102-4332-968C-F2CFEE42CD5C}" srcOrd="2" destOrd="0" parTransId="{9B9EC22F-EB2C-4FCD-A09D-CCC5E66A3693}" sibTransId="{9FC87B5D-7205-44CF-A6D4-E0363BD162AC}"/>
    <dgm:cxn modelId="{DAC29EB2-688B-3C40-B8B6-FDA190F72257}" type="presOf" srcId="{54E55C98-DDE9-4FD7-BDC5-8AE065658F23}" destId="{36F4D0F9-2860-8E41-B618-31C188B0037E}" srcOrd="0" destOrd="0" presId="urn:microsoft.com/office/officeart/2005/8/layout/vList2"/>
    <dgm:cxn modelId="{6AF6E9F4-17CD-014A-8446-4E665A871CA6}" type="presOf" srcId="{339757E3-E102-4332-968C-F2CFEE42CD5C}" destId="{747B60F3-AF39-3A46-83BF-21301B9F4076}" srcOrd="0" destOrd="0" presId="urn:microsoft.com/office/officeart/2005/8/layout/vList2"/>
    <dgm:cxn modelId="{CB018AFE-B751-6242-BF5D-E55C151533DC}" type="presOf" srcId="{D8ED127A-920C-44AB-9473-83BDD6C5384B}" destId="{AF32421D-DD1E-F04C-B51E-6098CED7429D}" srcOrd="0" destOrd="0" presId="urn:microsoft.com/office/officeart/2005/8/layout/vList2"/>
    <dgm:cxn modelId="{65FC9083-3202-D54F-873F-6D37246F22FC}" type="presParOf" srcId="{AF32421D-DD1E-F04C-B51E-6098CED7429D}" destId="{6D293712-3EF0-2B4D-BC62-3921FEFE554A}" srcOrd="0" destOrd="0" presId="urn:microsoft.com/office/officeart/2005/8/layout/vList2"/>
    <dgm:cxn modelId="{FC8B7F3C-D16A-6F47-B684-CD9181C30E07}" type="presParOf" srcId="{AF32421D-DD1E-F04C-B51E-6098CED7429D}" destId="{B387BD04-6966-3143-8261-A95290EEDEF1}" srcOrd="1" destOrd="0" presId="urn:microsoft.com/office/officeart/2005/8/layout/vList2"/>
    <dgm:cxn modelId="{E79A4BBE-1418-5149-9E1E-9A1C30E2CA3E}" type="presParOf" srcId="{AF32421D-DD1E-F04C-B51E-6098CED7429D}" destId="{36F4D0F9-2860-8E41-B618-31C188B0037E}" srcOrd="2" destOrd="0" presId="urn:microsoft.com/office/officeart/2005/8/layout/vList2"/>
    <dgm:cxn modelId="{6FD32014-DD67-A041-9D5E-76E9ADEDB901}" type="presParOf" srcId="{AF32421D-DD1E-F04C-B51E-6098CED7429D}" destId="{DA22BFB1-EFA0-A34A-9F87-790A14EA150F}" srcOrd="3" destOrd="0" presId="urn:microsoft.com/office/officeart/2005/8/layout/vList2"/>
    <dgm:cxn modelId="{64643ACF-E594-2B49-BD6C-C70169987D77}" type="presParOf" srcId="{AF32421D-DD1E-F04C-B51E-6098CED7429D}" destId="{747B60F3-AF39-3A46-83BF-21301B9F4076}" srcOrd="4" destOrd="0" presId="urn:microsoft.com/office/officeart/2005/8/layout/vList2"/>
    <dgm:cxn modelId="{7C737A6A-A1D8-9244-9341-D72E09FB4CCF}" type="presParOf" srcId="{AF32421D-DD1E-F04C-B51E-6098CED7429D}" destId="{6BE5EBB9-A70F-964D-A1D0-93C7051C081D}" srcOrd="5" destOrd="0" presId="urn:microsoft.com/office/officeart/2005/8/layout/vList2"/>
    <dgm:cxn modelId="{F4929D09-B628-5444-B86C-A50815CC321F}" type="presParOf" srcId="{AF32421D-DD1E-F04C-B51E-6098CED7429D}" destId="{F54CECC1-1F88-524B-B12E-DF105F1453C0}" srcOrd="6" destOrd="0" presId="urn:microsoft.com/office/officeart/2005/8/layout/vList2"/>
    <dgm:cxn modelId="{7F692F2E-1137-004D-820B-0E7815C84525}" type="presParOf" srcId="{AF32421D-DD1E-F04C-B51E-6098CED7429D}" destId="{9ACE1C9F-5B25-7049-B7A6-18B06E0E390D}" srcOrd="7" destOrd="0" presId="urn:microsoft.com/office/officeart/2005/8/layout/vList2"/>
    <dgm:cxn modelId="{4E9F5922-9535-E944-9245-0AA06C6613E3}" type="presParOf" srcId="{AF32421D-DD1E-F04C-B51E-6098CED7429D}" destId="{86B17D63-0280-0E41-92B8-7F49F78B283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7724EF-2CBB-40B2-A831-52C508766930}" type="doc">
      <dgm:prSet loTypeId="urn:microsoft.com/office/officeart/2017/3/layout/DropPinTimeline" loCatId="process" qsTypeId="urn:microsoft.com/office/officeart/2005/8/quickstyle/simple1" qsCatId="simple" csTypeId="urn:microsoft.com/office/officeart/2005/8/colors/accent0_2" csCatId="mainScheme" phldr="1"/>
      <dgm:spPr/>
      <dgm:t>
        <a:bodyPr/>
        <a:lstStyle/>
        <a:p>
          <a:endParaRPr lang="en-US"/>
        </a:p>
      </dgm:t>
    </dgm:pt>
    <dgm:pt modelId="{2FD9233E-8DDF-43FD-8536-6FD03D3458EC}">
      <dgm:prSet/>
      <dgm:spPr/>
      <dgm:t>
        <a:bodyPr/>
        <a:lstStyle/>
        <a:p>
          <a:pPr>
            <a:defRPr b="1"/>
          </a:pPr>
          <a:r>
            <a:rPr lang="en-US"/>
            <a:t>8:51</a:t>
          </a:r>
        </a:p>
      </dgm:t>
    </dgm:pt>
    <dgm:pt modelId="{CB666E3E-ACB4-44E4-B7DA-991ED7E8245B}" type="parTrans" cxnId="{CEDD9AAA-B90D-4328-AB22-12B9A1901F24}">
      <dgm:prSet/>
      <dgm:spPr/>
      <dgm:t>
        <a:bodyPr/>
        <a:lstStyle/>
        <a:p>
          <a:endParaRPr lang="en-US"/>
        </a:p>
      </dgm:t>
    </dgm:pt>
    <dgm:pt modelId="{66588A06-8D70-47AF-9E7B-BB434557A6B6}" type="sibTrans" cxnId="{CEDD9AAA-B90D-4328-AB22-12B9A1901F24}">
      <dgm:prSet/>
      <dgm:spPr/>
      <dgm:t>
        <a:bodyPr/>
        <a:lstStyle/>
        <a:p>
          <a:endParaRPr lang="en-US"/>
        </a:p>
      </dgm:t>
    </dgm:pt>
    <dgm:pt modelId="{516D1E05-0F6E-46A4-BC03-0188A63706B5}">
      <dgm:prSet/>
      <dgm:spPr/>
      <dgm:t>
        <a:bodyPr/>
        <a:lstStyle/>
        <a:p>
          <a:r>
            <a:rPr lang="en-US" dirty="0"/>
            <a:t>First call to 999 was made to British Transport Police by a member of the London Underground staff at 8:51.</a:t>
          </a:r>
        </a:p>
      </dgm:t>
    </dgm:pt>
    <dgm:pt modelId="{BDB23987-67B0-4A95-826E-52B59383CA7C}" type="parTrans" cxnId="{485847E3-0041-4768-94A1-C91C013287AE}">
      <dgm:prSet/>
      <dgm:spPr/>
      <dgm:t>
        <a:bodyPr/>
        <a:lstStyle/>
        <a:p>
          <a:endParaRPr lang="en-US"/>
        </a:p>
      </dgm:t>
    </dgm:pt>
    <dgm:pt modelId="{50CBDA64-3A23-45EB-AEC8-3D22FDF2D6F7}" type="sibTrans" cxnId="{485847E3-0041-4768-94A1-C91C013287AE}">
      <dgm:prSet/>
      <dgm:spPr/>
      <dgm:t>
        <a:bodyPr/>
        <a:lstStyle/>
        <a:p>
          <a:endParaRPr lang="en-US"/>
        </a:p>
      </dgm:t>
    </dgm:pt>
    <dgm:pt modelId="{E515CABF-C6B6-49DF-B494-1F282F3BC49D}">
      <dgm:prSet/>
      <dgm:spPr/>
      <dgm:t>
        <a:bodyPr/>
        <a:lstStyle/>
        <a:p>
          <a:pPr>
            <a:defRPr b="1"/>
          </a:pPr>
          <a:r>
            <a:rPr lang="en-US"/>
            <a:t>8:51</a:t>
          </a:r>
        </a:p>
      </dgm:t>
    </dgm:pt>
    <dgm:pt modelId="{FA2BB8E5-7DAF-46AD-8EC8-59A8DF17B438}" type="parTrans" cxnId="{A4D1D6BA-22F1-4870-B5E1-3C9998F527D8}">
      <dgm:prSet/>
      <dgm:spPr/>
      <dgm:t>
        <a:bodyPr/>
        <a:lstStyle/>
        <a:p>
          <a:endParaRPr lang="en-US"/>
        </a:p>
      </dgm:t>
    </dgm:pt>
    <dgm:pt modelId="{0EBBFE34-BA1F-40BD-B715-43DD3BEAF982}" type="sibTrans" cxnId="{A4D1D6BA-22F1-4870-B5E1-3C9998F527D8}">
      <dgm:prSet/>
      <dgm:spPr/>
      <dgm:t>
        <a:bodyPr/>
        <a:lstStyle/>
        <a:p>
          <a:endParaRPr lang="en-US"/>
        </a:p>
      </dgm:t>
    </dgm:pt>
    <dgm:pt modelId="{17BFFE0E-E321-4298-BA68-0D4FC5380AB9}">
      <dgm:prSet/>
      <dgm:spPr/>
      <dgm:t>
        <a:bodyPr/>
        <a:lstStyle/>
        <a:p>
          <a:r>
            <a:rPr lang="en-US"/>
            <a:t>The London Ambulance Service also received a call at 8:51 to attend the station.</a:t>
          </a:r>
        </a:p>
      </dgm:t>
    </dgm:pt>
    <dgm:pt modelId="{DCB96D2E-555A-453A-83A4-355275464CE0}" type="parTrans" cxnId="{506FB3CD-AF81-4241-8729-C9EDB689B54A}">
      <dgm:prSet/>
      <dgm:spPr/>
      <dgm:t>
        <a:bodyPr/>
        <a:lstStyle/>
        <a:p>
          <a:endParaRPr lang="en-US"/>
        </a:p>
      </dgm:t>
    </dgm:pt>
    <dgm:pt modelId="{5FEA3196-AC0B-4CE7-B715-91CBC708F67D}" type="sibTrans" cxnId="{506FB3CD-AF81-4241-8729-C9EDB689B54A}">
      <dgm:prSet/>
      <dgm:spPr/>
      <dgm:t>
        <a:bodyPr/>
        <a:lstStyle/>
        <a:p>
          <a:endParaRPr lang="en-US"/>
        </a:p>
      </dgm:t>
    </dgm:pt>
    <dgm:pt modelId="{3D74655A-5D52-4066-ABEF-F0F5FAEAC578}">
      <dgm:prSet/>
      <dgm:spPr/>
      <dgm:t>
        <a:bodyPr/>
        <a:lstStyle/>
        <a:p>
          <a:pPr>
            <a:defRPr b="1"/>
          </a:pPr>
          <a:r>
            <a:rPr lang="en-US"/>
            <a:t>8:56</a:t>
          </a:r>
        </a:p>
      </dgm:t>
    </dgm:pt>
    <dgm:pt modelId="{6EDB0162-580E-4F3B-856E-90DA63DEE31D}" type="parTrans" cxnId="{395FED41-0F5D-4E91-B6A0-2115AC1A8EB5}">
      <dgm:prSet/>
      <dgm:spPr/>
      <dgm:t>
        <a:bodyPr/>
        <a:lstStyle/>
        <a:p>
          <a:endParaRPr lang="en-US"/>
        </a:p>
      </dgm:t>
    </dgm:pt>
    <dgm:pt modelId="{D35B6A5F-F2DE-4254-8326-790AAE66CB18}" type="sibTrans" cxnId="{395FED41-0F5D-4E91-B6A0-2115AC1A8EB5}">
      <dgm:prSet/>
      <dgm:spPr/>
      <dgm:t>
        <a:bodyPr/>
        <a:lstStyle/>
        <a:p>
          <a:endParaRPr lang="en-US"/>
        </a:p>
      </dgm:t>
    </dgm:pt>
    <dgm:pt modelId="{1EFB7BAC-3649-44F2-AFB8-E7E38A64C6C4}">
      <dgm:prSet/>
      <dgm:spPr/>
      <dgm:t>
        <a:bodyPr/>
        <a:lstStyle/>
        <a:p>
          <a:r>
            <a:rPr lang="en-US" dirty="0"/>
            <a:t>The London Fire Brigade was called at 8:56 and four unit including Fire Rescue Unit were deployed minutes later.</a:t>
          </a:r>
        </a:p>
      </dgm:t>
    </dgm:pt>
    <dgm:pt modelId="{D4E38842-3B08-4EDE-9A12-46216D101067}" type="parTrans" cxnId="{1F33604C-BB72-4225-97BF-4F30F5A1F41F}">
      <dgm:prSet/>
      <dgm:spPr/>
      <dgm:t>
        <a:bodyPr/>
        <a:lstStyle/>
        <a:p>
          <a:endParaRPr lang="en-US"/>
        </a:p>
      </dgm:t>
    </dgm:pt>
    <dgm:pt modelId="{4E875F34-AA38-4E95-8B92-2808E922A054}" type="sibTrans" cxnId="{1F33604C-BB72-4225-97BF-4F30F5A1F41F}">
      <dgm:prSet/>
      <dgm:spPr/>
      <dgm:t>
        <a:bodyPr/>
        <a:lstStyle/>
        <a:p>
          <a:endParaRPr lang="en-US"/>
        </a:p>
      </dgm:t>
    </dgm:pt>
    <dgm:pt modelId="{AEA12004-70A8-4891-9ABD-00613A1D0324}">
      <dgm:prSet/>
      <dgm:spPr/>
      <dgm:t>
        <a:bodyPr/>
        <a:lstStyle/>
        <a:p>
          <a:pPr>
            <a:defRPr b="1"/>
          </a:pPr>
          <a:r>
            <a:rPr lang="en-US"/>
            <a:t>8:55 AM</a:t>
          </a:r>
        </a:p>
      </dgm:t>
    </dgm:pt>
    <dgm:pt modelId="{1196A001-7D05-4D45-9459-D313D5B88F90}" type="parTrans" cxnId="{997F1575-0140-48EC-B9D2-08CDA26CA66F}">
      <dgm:prSet/>
      <dgm:spPr/>
      <dgm:t>
        <a:bodyPr/>
        <a:lstStyle/>
        <a:p>
          <a:endParaRPr lang="en-US"/>
        </a:p>
      </dgm:t>
    </dgm:pt>
    <dgm:pt modelId="{12912210-2E13-4F56-9A31-B59D59CF7893}" type="sibTrans" cxnId="{997F1575-0140-48EC-B9D2-08CDA26CA66F}">
      <dgm:prSet/>
      <dgm:spPr/>
      <dgm:t>
        <a:bodyPr/>
        <a:lstStyle/>
        <a:p>
          <a:endParaRPr lang="en-US"/>
        </a:p>
      </dgm:t>
    </dgm:pt>
    <dgm:pt modelId="{A5675DFD-D4D5-49C6-8B6F-AC76AE490783}">
      <dgm:prSet/>
      <dgm:spPr/>
      <dgm:t>
        <a:bodyPr/>
        <a:lstStyle/>
        <a:p>
          <a:r>
            <a:rPr lang="en-US"/>
            <a:t>the first British Transport Police officer arrived.</a:t>
          </a:r>
        </a:p>
      </dgm:t>
    </dgm:pt>
    <dgm:pt modelId="{DD312FC6-77AA-48AD-AA69-F6F10E92F105}" type="parTrans" cxnId="{CE1F730B-09C7-4864-B684-C5AD90254D32}">
      <dgm:prSet/>
      <dgm:spPr/>
      <dgm:t>
        <a:bodyPr/>
        <a:lstStyle/>
        <a:p>
          <a:endParaRPr lang="en-US"/>
        </a:p>
      </dgm:t>
    </dgm:pt>
    <dgm:pt modelId="{8CC5F8B8-3FD9-4FF7-A28E-2FFE2B59E180}" type="sibTrans" cxnId="{CE1F730B-09C7-4864-B684-C5AD90254D32}">
      <dgm:prSet/>
      <dgm:spPr/>
      <dgm:t>
        <a:bodyPr/>
        <a:lstStyle/>
        <a:p>
          <a:endParaRPr lang="en-US"/>
        </a:p>
      </dgm:t>
    </dgm:pt>
    <dgm:pt modelId="{919AF9E0-33EF-484A-9653-F8B04E5E1E71}">
      <dgm:prSet/>
      <dgm:spPr/>
      <dgm:t>
        <a:bodyPr/>
        <a:lstStyle/>
        <a:p>
          <a:pPr>
            <a:defRPr b="1"/>
          </a:pPr>
          <a:r>
            <a:rPr lang="en-US"/>
            <a:t>9:00 AM</a:t>
          </a:r>
        </a:p>
      </dgm:t>
    </dgm:pt>
    <dgm:pt modelId="{9F23DBAF-8676-40C5-B703-BEB4D1CB2840}" type="parTrans" cxnId="{0C278231-59A1-4343-9F19-1CEBD4FD7856}">
      <dgm:prSet/>
      <dgm:spPr/>
      <dgm:t>
        <a:bodyPr/>
        <a:lstStyle/>
        <a:p>
          <a:endParaRPr lang="en-US"/>
        </a:p>
      </dgm:t>
    </dgm:pt>
    <dgm:pt modelId="{9B506C66-1FB6-4CB1-B529-55C37EC58997}" type="sibTrans" cxnId="{0C278231-59A1-4343-9F19-1CEBD4FD7856}">
      <dgm:prSet/>
      <dgm:spPr/>
      <dgm:t>
        <a:bodyPr/>
        <a:lstStyle/>
        <a:p>
          <a:endParaRPr lang="en-US"/>
        </a:p>
      </dgm:t>
    </dgm:pt>
    <dgm:pt modelId="{32768AF3-F0E3-4023-B1D5-1A6A75B7E180}">
      <dgm:prSet/>
      <dgm:spPr/>
      <dgm:t>
        <a:bodyPr/>
        <a:lstStyle/>
        <a:p>
          <a:r>
            <a:rPr lang="en-US"/>
            <a:t>first fire engines arrived.</a:t>
          </a:r>
        </a:p>
      </dgm:t>
    </dgm:pt>
    <dgm:pt modelId="{5060CB8A-7568-40B3-98EC-CC607324AFC3}" type="parTrans" cxnId="{A1239E4D-75A3-44FD-B4E4-14E92D7D1204}">
      <dgm:prSet/>
      <dgm:spPr/>
      <dgm:t>
        <a:bodyPr/>
        <a:lstStyle/>
        <a:p>
          <a:endParaRPr lang="en-US"/>
        </a:p>
      </dgm:t>
    </dgm:pt>
    <dgm:pt modelId="{6EEC1E1F-76E9-4EE5-BC91-99E761BA68DD}" type="sibTrans" cxnId="{A1239E4D-75A3-44FD-B4E4-14E92D7D1204}">
      <dgm:prSet/>
      <dgm:spPr/>
      <dgm:t>
        <a:bodyPr/>
        <a:lstStyle/>
        <a:p>
          <a:endParaRPr lang="en-US"/>
        </a:p>
      </dgm:t>
    </dgm:pt>
    <dgm:pt modelId="{A431383A-6CC7-49F0-9A9D-AFF4876C0ADA}">
      <dgm:prSet/>
      <dgm:spPr/>
      <dgm:t>
        <a:bodyPr/>
        <a:lstStyle/>
        <a:p>
          <a:pPr>
            <a:defRPr b="1"/>
          </a:pPr>
          <a:r>
            <a:rPr lang="en-US"/>
            <a:t>9:03 AM</a:t>
          </a:r>
        </a:p>
      </dgm:t>
    </dgm:pt>
    <dgm:pt modelId="{3FA77E72-91DA-418E-BA42-89636AB36DBB}" type="parTrans" cxnId="{5437F490-5CE0-4D9F-BA5B-253ABDD727B4}">
      <dgm:prSet/>
      <dgm:spPr/>
      <dgm:t>
        <a:bodyPr/>
        <a:lstStyle/>
        <a:p>
          <a:endParaRPr lang="en-US"/>
        </a:p>
      </dgm:t>
    </dgm:pt>
    <dgm:pt modelId="{3053414C-E0A9-4434-8D20-3210AAD6503C}" type="sibTrans" cxnId="{5437F490-5CE0-4D9F-BA5B-253ABDD727B4}">
      <dgm:prSet/>
      <dgm:spPr/>
      <dgm:t>
        <a:bodyPr/>
        <a:lstStyle/>
        <a:p>
          <a:endParaRPr lang="en-US"/>
        </a:p>
      </dgm:t>
    </dgm:pt>
    <dgm:pt modelId="{E7DE9293-E695-48BD-BA1C-C7A256CD0305}">
      <dgm:prSet/>
      <dgm:spPr/>
      <dgm:t>
        <a:bodyPr/>
        <a:lstStyle/>
        <a:p>
          <a:r>
            <a:rPr lang="en-US"/>
            <a:t>the first ambulance arrived.</a:t>
          </a:r>
        </a:p>
      </dgm:t>
    </dgm:pt>
    <dgm:pt modelId="{C2DACEBC-360F-42D3-BCB8-AA550F4AC905}" type="parTrans" cxnId="{D17F872E-75E8-401A-992C-03744F127EEA}">
      <dgm:prSet/>
      <dgm:spPr/>
      <dgm:t>
        <a:bodyPr/>
        <a:lstStyle/>
        <a:p>
          <a:endParaRPr lang="en-US"/>
        </a:p>
      </dgm:t>
    </dgm:pt>
    <dgm:pt modelId="{A1AACF90-50CE-4398-ACC0-FB2FC8A13593}" type="sibTrans" cxnId="{D17F872E-75E8-401A-992C-03744F127EEA}">
      <dgm:prSet/>
      <dgm:spPr/>
      <dgm:t>
        <a:bodyPr/>
        <a:lstStyle/>
        <a:p>
          <a:endParaRPr lang="en-US"/>
        </a:p>
      </dgm:t>
    </dgm:pt>
    <dgm:pt modelId="{5E676D36-52AC-D048-B732-8DA58EA68B05}" type="pres">
      <dgm:prSet presAssocID="{087724EF-2CBB-40B2-A831-52C508766930}" presName="root" presStyleCnt="0">
        <dgm:presLayoutVars>
          <dgm:chMax/>
          <dgm:chPref/>
          <dgm:animLvl val="lvl"/>
        </dgm:presLayoutVars>
      </dgm:prSet>
      <dgm:spPr/>
    </dgm:pt>
    <dgm:pt modelId="{E263E137-E9B3-DC4B-891F-47B473239E7F}" type="pres">
      <dgm:prSet presAssocID="{087724EF-2CBB-40B2-A831-52C508766930}" presName="divider" presStyleLbl="fgAcc1" presStyleIdx="0" presStyleCnt="7"/>
      <dgm:spPr>
        <a:solidFill>
          <a:schemeClr val="dk2">
            <a:alpha val="90000"/>
            <a:tint val="40000"/>
            <a:hueOff val="0"/>
            <a:satOff val="0"/>
            <a:lumOff val="0"/>
            <a:alphaOff val="0"/>
          </a:schemeClr>
        </a:solidFill>
        <a:ln w="19050" cap="flat" cmpd="sng" algn="in">
          <a:solidFill>
            <a:schemeClr val="dk2">
              <a:hueOff val="0"/>
              <a:satOff val="0"/>
              <a:lumOff val="0"/>
              <a:alphaOff val="0"/>
            </a:schemeClr>
          </a:solidFill>
          <a:prstDash val="solid"/>
          <a:tailEnd type="triangle" w="lg" len="lg"/>
        </a:ln>
        <a:effectLst/>
      </dgm:spPr>
    </dgm:pt>
    <dgm:pt modelId="{92EBD11D-88DA-D04C-860B-CA86D211CAE2}" type="pres">
      <dgm:prSet presAssocID="{087724EF-2CBB-40B2-A831-52C508766930}" presName="nodes" presStyleCnt="0">
        <dgm:presLayoutVars>
          <dgm:chMax/>
          <dgm:chPref/>
          <dgm:animLvl val="lvl"/>
        </dgm:presLayoutVars>
      </dgm:prSet>
      <dgm:spPr/>
    </dgm:pt>
    <dgm:pt modelId="{AD584DB4-3CC3-BB4C-A553-CF40770B5E57}" type="pres">
      <dgm:prSet presAssocID="{2FD9233E-8DDF-43FD-8536-6FD03D3458EC}" presName="composite" presStyleCnt="0"/>
      <dgm:spPr/>
    </dgm:pt>
    <dgm:pt modelId="{7432CEF5-E1DD-F44F-99AD-D2808978034F}" type="pres">
      <dgm:prSet presAssocID="{2FD9233E-8DDF-43FD-8536-6FD03D3458EC}" presName="ConnectorPoint" presStyleLbl="lnNode1" presStyleIdx="0" presStyleCnt="6"/>
      <dgm:spPr>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gm:spPr>
    </dgm:pt>
    <dgm:pt modelId="{9D2114C1-41CE-BA45-9C0F-244216FFF9A4}" type="pres">
      <dgm:prSet presAssocID="{2FD9233E-8DDF-43FD-8536-6FD03D3458EC}" presName="DropPinPlaceHolder" presStyleCnt="0"/>
      <dgm:spPr/>
    </dgm:pt>
    <dgm:pt modelId="{D62C0E9D-7BCA-C74A-B88F-80906691FA66}" type="pres">
      <dgm:prSet presAssocID="{2FD9233E-8DDF-43FD-8536-6FD03D3458EC}" presName="DropPin" presStyleLbl="alignNode1" presStyleIdx="0" presStyleCnt="6"/>
      <dgm:spPr/>
    </dgm:pt>
    <dgm:pt modelId="{1D62644D-52ED-904C-9E1E-B3AB31FD7960}" type="pres">
      <dgm:prSet presAssocID="{2FD9233E-8DDF-43FD-8536-6FD03D3458EC}" presName="Ellipse" presStyleLbl="fgAcc1" presStyleIdx="1" presStyleCnt="7"/>
      <dgm:spPr>
        <a:solidFill>
          <a:schemeClr val="dk2">
            <a:alpha val="90000"/>
            <a:tint val="40000"/>
            <a:hueOff val="0"/>
            <a:satOff val="0"/>
            <a:lumOff val="0"/>
            <a:alphaOff val="0"/>
          </a:schemeClr>
        </a:solidFill>
        <a:ln w="34925" cap="flat" cmpd="sng" algn="in">
          <a:noFill/>
          <a:prstDash val="solid"/>
        </a:ln>
        <a:effectLst/>
      </dgm:spPr>
    </dgm:pt>
    <dgm:pt modelId="{318FC832-1929-D742-B8B9-C6CB526D3C6A}" type="pres">
      <dgm:prSet presAssocID="{2FD9233E-8DDF-43FD-8536-6FD03D3458EC}" presName="L2TextContainer" presStyleLbl="revTx" presStyleIdx="0" presStyleCnt="12">
        <dgm:presLayoutVars>
          <dgm:bulletEnabled val="1"/>
        </dgm:presLayoutVars>
      </dgm:prSet>
      <dgm:spPr/>
    </dgm:pt>
    <dgm:pt modelId="{1D022D44-FC13-D249-9517-E02E68A016A2}" type="pres">
      <dgm:prSet presAssocID="{2FD9233E-8DDF-43FD-8536-6FD03D3458EC}" presName="L1TextContainer" presStyleLbl="revTx" presStyleIdx="1" presStyleCnt="12">
        <dgm:presLayoutVars>
          <dgm:chMax val="1"/>
          <dgm:chPref val="1"/>
          <dgm:bulletEnabled val="1"/>
        </dgm:presLayoutVars>
      </dgm:prSet>
      <dgm:spPr/>
    </dgm:pt>
    <dgm:pt modelId="{2655B8C9-3252-C342-9CED-B96678EE42AA}" type="pres">
      <dgm:prSet presAssocID="{2FD9233E-8DDF-43FD-8536-6FD03D3458EC}" presName="ConnectLine" presStyleLbl="sibTrans1D1" presStyleIdx="0" presStyleCnt="6"/>
      <dgm:spPr>
        <a:noFill/>
        <a:ln w="12700" cap="flat" cmpd="sng" algn="in">
          <a:solidFill>
            <a:schemeClr val="dk2">
              <a:hueOff val="0"/>
              <a:satOff val="0"/>
              <a:lumOff val="0"/>
              <a:alphaOff val="0"/>
            </a:schemeClr>
          </a:solidFill>
          <a:prstDash val="dash"/>
        </a:ln>
        <a:effectLst/>
      </dgm:spPr>
    </dgm:pt>
    <dgm:pt modelId="{9350C663-D07B-A04F-920C-8698DC50104A}" type="pres">
      <dgm:prSet presAssocID="{2FD9233E-8DDF-43FD-8536-6FD03D3458EC}" presName="EmptyPlaceHolder" presStyleCnt="0"/>
      <dgm:spPr/>
    </dgm:pt>
    <dgm:pt modelId="{7F09C6CD-0BA7-D14A-9075-47E00FF39EFA}" type="pres">
      <dgm:prSet presAssocID="{66588A06-8D70-47AF-9E7B-BB434557A6B6}" presName="spaceBetweenRectangles" presStyleCnt="0"/>
      <dgm:spPr/>
    </dgm:pt>
    <dgm:pt modelId="{C8917779-44BD-5F43-A31F-82A7FFF5A434}" type="pres">
      <dgm:prSet presAssocID="{E515CABF-C6B6-49DF-B494-1F282F3BC49D}" presName="composite" presStyleCnt="0"/>
      <dgm:spPr/>
    </dgm:pt>
    <dgm:pt modelId="{0630D5BC-F64C-FC44-B02C-757B989BB3A4}" type="pres">
      <dgm:prSet presAssocID="{E515CABF-C6B6-49DF-B494-1F282F3BC49D}" presName="ConnectorPoint" presStyleLbl="lnNode1" presStyleIdx="1" presStyleCnt="6"/>
      <dgm:spPr>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gm:spPr>
    </dgm:pt>
    <dgm:pt modelId="{9F9E9019-869B-CC40-BBC1-6A89A9ACD3CB}" type="pres">
      <dgm:prSet presAssocID="{E515CABF-C6B6-49DF-B494-1F282F3BC49D}" presName="DropPinPlaceHolder" presStyleCnt="0"/>
      <dgm:spPr/>
    </dgm:pt>
    <dgm:pt modelId="{F9878197-50C7-1C44-B868-74D7250E949C}" type="pres">
      <dgm:prSet presAssocID="{E515CABF-C6B6-49DF-B494-1F282F3BC49D}" presName="DropPin" presStyleLbl="alignNode1" presStyleIdx="1" presStyleCnt="6"/>
      <dgm:spPr/>
    </dgm:pt>
    <dgm:pt modelId="{62117CBA-F70A-924B-BF70-E5B4BCC59DDF}" type="pres">
      <dgm:prSet presAssocID="{E515CABF-C6B6-49DF-B494-1F282F3BC49D}" presName="Ellipse" presStyleLbl="fgAcc1" presStyleIdx="2" presStyleCnt="7"/>
      <dgm:spPr>
        <a:solidFill>
          <a:schemeClr val="dk2">
            <a:alpha val="90000"/>
            <a:tint val="40000"/>
            <a:hueOff val="0"/>
            <a:satOff val="0"/>
            <a:lumOff val="0"/>
            <a:alphaOff val="0"/>
          </a:schemeClr>
        </a:solidFill>
        <a:ln w="34925" cap="flat" cmpd="sng" algn="in">
          <a:noFill/>
          <a:prstDash val="solid"/>
        </a:ln>
        <a:effectLst/>
      </dgm:spPr>
    </dgm:pt>
    <dgm:pt modelId="{95B543C2-BD16-C544-9F3E-0D2C1114FCC5}" type="pres">
      <dgm:prSet presAssocID="{E515CABF-C6B6-49DF-B494-1F282F3BC49D}" presName="L2TextContainer" presStyleLbl="revTx" presStyleIdx="2" presStyleCnt="12">
        <dgm:presLayoutVars>
          <dgm:bulletEnabled val="1"/>
        </dgm:presLayoutVars>
      </dgm:prSet>
      <dgm:spPr/>
    </dgm:pt>
    <dgm:pt modelId="{BB4C76FF-9AD1-F649-BCB8-DB5AA218524D}" type="pres">
      <dgm:prSet presAssocID="{E515CABF-C6B6-49DF-B494-1F282F3BC49D}" presName="L1TextContainer" presStyleLbl="revTx" presStyleIdx="3" presStyleCnt="12">
        <dgm:presLayoutVars>
          <dgm:chMax val="1"/>
          <dgm:chPref val="1"/>
          <dgm:bulletEnabled val="1"/>
        </dgm:presLayoutVars>
      </dgm:prSet>
      <dgm:spPr/>
    </dgm:pt>
    <dgm:pt modelId="{75609F9F-F253-B545-AA28-640E01D4F64A}" type="pres">
      <dgm:prSet presAssocID="{E515CABF-C6B6-49DF-B494-1F282F3BC49D}" presName="ConnectLine" presStyleLbl="sibTrans1D1" presStyleIdx="1" presStyleCnt="6"/>
      <dgm:spPr>
        <a:noFill/>
        <a:ln w="12700" cap="flat" cmpd="sng" algn="in">
          <a:solidFill>
            <a:schemeClr val="dk2">
              <a:hueOff val="0"/>
              <a:satOff val="0"/>
              <a:lumOff val="0"/>
              <a:alphaOff val="0"/>
            </a:schemeClr>
          </a:solidFill>
          <a:prstDash val="dash"/>
        </a:ln>
        <a:effectLst/>
      </dgm:spPr>
    </dgm:pt>
    <dgm:pt modelId="{02F6896E-701C-8A44-B5DC-3FF281031646}" type="pres">
      <dgm:prSet presAssocID="{E515CABF-C6B6-49DF-B494-1F282F3BC49D}" presName="EmptyPlaceHolder" presStyleCnt="0"/>
      <dgm:spPr/>
    </dgm:pt>
    <dgm:pt modelId="{E7D9267C-D195-314B-8CC3-615DEE753C04}" type="pres">
      <dgm:prSet presAssocID="{0EBBFE34-BA1F-40BD-B715-43DD3BEAF982}" presName="spaceBetweenRectangles" presStyleCnt="0"/>
      <dgm:spPr/>
    </dgm:pt>
    <dgm:pt modelId="{776AD7FD-1D83-CA4D-94A3-8CCC6AE5B4D8}" type="pres">
      <dgm:prSet presAssocID="{3D74655A-5D52-4066-ABEF-F0F5FAEAC578}" presName="composite" presStyleCnt="0"/>
      <dgm:spPr/>
    </dgm:pt>
    <dgm:pt modelId="{DED3C7BE-F96D-4140-96AB-F9856DB9FF55}" type="pres">
      <dgm:prSet presAssocID="{3D74655A-5D52-4066-ABEF-F0F5FAEAC578}" presName="ConnectorPoint" presStyleLbl="lnNode1" presStyleIdx="2" presStyleCnt="6"/>
      <dgm:spPr>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gm:spPr>
    </dgm:pt>
    <dgm:pt modelId="{F5E5D5FF-FFAD-4B43-83C7-FC2C7E031CE7}" type="pres">
      <dgm:prSet presAssocID="{3D74655A-5D52-4066-ABEF-F0F5FAEAC578}" presName="DropPinPlaceHolder" presStyleCnt="0"/>
      <dgm:spPr/>
    </dgm:pt>
    <dgm:pt modelId="{BC67B6AB-1598-984E-85E1-EDBFC5E70C69}" type="pres">
      <dgm:prSet presAssocID="{3D74655A-5D52-4066-ABEF-F0F5FAEAC578}" presName="DropPin" presStyleLbl="alignNode1" presStyleIdx="2" presStyleCnt="6"/>
      <dgm:spPr/>
    </dgm:pt>
    <dgm:pt modelId="{18BC2069-779E-0E46-9AAA-5085D5940A53}" type="pres">
      <dgm:prSet presAssocID="{3D74655A-5D52-4066-ABEF-F0F5FAEAC578}" presName="Ellipse" presStyleLbl="fgAcc1" presStyleIdx="3" presStyleCnt="7"/>
      <dgm:spPr>
        <a:solidFill>
          <a:schemeClr val="dk2">
            <a:alpha val="90000"/>
            <a:tint val="40000"/>
            <a:hueOff val="0"/>
            <a:satOff val="0"/>
            <a:lumOff val="0"/>
            <a:alphaOff val="0"/>
          </a:schemeClr>
        </a:solidFill>
        <a:ln w="34925" cap="flat" cmpd="sng" algn="in">
          <a:noFill/>
          <a:prstDash val="solid"/>
        </a:ln>
        <a:effectLst/>
      </dgm:spPr>
    </dgm:pt>
    <dgm:pt modelId="{7D5011E5-3B3A-1045-8477-CE0A8DC6B5C5}" type="pres">
      <dgm:prSet presAssocID="{3D74655A-5D52-4066-ABEF-F0F5FAEAC578}" presName="L2TextContainer" presStyleLbl="revTx" presStyleIdx="4" presStyleCnt="12">
        <dgm:presLayoutVars>
          <dgm:bulletEnabled val="1"/>
        </dgm:presLayoutVars>
      </dgm:prSet>
      <dgm:spPr/>
    </dgm:pt>
    <dgm:pt modelId="{1F10FB12-4C92-7942-8B79-A8C3246FF39D}" type="pres">
      <dgm:prSet presAssocID="{3D74655A-5D52-4066-ABEF-F0F5FAEAC578}" presName="L1TextContainer" presStyleLbl="revTx" presStyleIdx="5" presStyleCnt="12">
        <dgm:presLayoutVars>
          <dgm:chMax val="1"/>
          <dgm:chPref val="1"/>
          <dgm:bulletEnabled val="1"/>
        </dgm:presLayoutVars>
      </dgm:prSet>
      <dgm:spPr/>
    </dgm:pt>
    <dgm:pt modelId="{E966F795-A0DB-D04D-A53E-AF1E4EBC98E1}" type="pres">
      <dgm:prSet presAssocID="{3D74655A-5D52-4066-ABEF-F0F5FAEAC578}" presName="ConnectLine" presStyleLbl="sibTrans1D1" presStyleIdx="2" presStyleCnt="6"/>
      <dgm:spPr>
        <a:noFill/>
        <a:ln w="12700" cap="flat" cmpd="sng" algn="in">
          <a:solidFill>
            <a:schemeClr val="dk2">
              <a:hueOff val="0"/>
              <a:satOff val="0"/>
              <a:lumOff val="0"/>
              <a:alphaOff val="0"/>
            </a:schemeClr>
          </a:solidFill>
          <a:prstDash val="dash"/>
        </a:ln>
        <a:effectLst/>
      </dgm:spPr>
    </dgm:pt>
    <dgm:pt modelId="{5DE93276-40AF-B744-9DAC-3C1C3501B4E0}" type="pres">
      <dgm:prSet presAssocID="{3D74655A-5D52-4066-ABEF-F0F5FAEAC578}" presName="EmptyPlaceHolder" presStyleCnt="0"/>
      <dgm:spPr/>
    </dgm:pt>
    <dgm:pt modelId="{3915DCB2-9BCB-E94A-8150-12206259EBEC}" type="pres">
      <dgm:prSet presAssocID="{D35B6A5F-F2DE-4254-8326-790AAE66CB18}" presName="spaceBetweenRectangles" presStyleCnt="0"/>
      <dgm:spPr/>
    </dgm:pt>
    <dgm:pt modelId="{765E8AE5-F0E7-8642-BCCF-2A51F812B6E0}" type="pres">
      <dgm:prSet presAssocID="{AEA12004-70A8-4891-9ABD-00613A1D0324}" presName="composite" presStyleCnt="0"/>
      <dgm:spPr/>
    </dgm:pt>
    <dgm:pt modelId="{E996CEB8-007E-2E42-AC5F-81068E02F4B8}" type="pres">
      <dgm:prSet presAssocID="{AEA12004-70A8-4891-9ABD-00613A1D0324}" presName="ConnectorPoint" presStyleLbl="lnNode1" presStyleIdx="3" presStyleCnt="6"/>
      <dgm:spPr>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gm:spPr>
    </dgm:pt>
    <dgm:pt modelId="{3F43A643-B3D2-E840-A439-787591877F02}" type="pres">
      <dgm:prSet presAssocID="{AEA12004-70A8-4891-9ABD-00613A1D0324}" presName="DropPinPlaceHolder" presStyleCnt="0"/>
      <dgm:spPr/>
    </dgm:pt>
    <dgm:pt modelId="{DED9F9A2-1F04-6348-9CBB-60D262484076}" type="pres">
      <dgm:prSet presAssocID="{AEA12004-70A8-4891-9ABD-00613A1D0324}" presName="DropPin" presStyleLbl="alignNode1" presStyleIdx="3" presStyleCnt="6"/>
      <dgm:spPr/>
    </dgm:pt>
    <dgm:pt modelId="{3221E04F-DA64-744B-AD6D-AC9A5E68B648}" type="pres">
      <dgm:prSet presAssocID="{AEA12004-70A8-4891-9ABD-00613A1D0324}" presName="Ellipse" presStyleLbl="fgAcc1" presStyleIdx="4" presStyleCnt="7"/>
      <dgm:spPr>
        <a:solidFill>
          <a:schemeClr val="dk2">
            <a:alpha val="90000"/>
            <a:tint val="40000"/>
            <a:hueOff val="0"/>
            <a:satOff val="0"/>
            <a:lumOff val="0"/>
            <a:alphaOff val="0"/>
          </a:schemeClr>
        </a:solidFill>
        <a:ln w="34925" cap="flat" cmpd="sng" algn="in">
          <a:noFill/>
          <a:prstDash val="solid"/>
        </a:ln>
        <a:effectLst/>
      </dgm:spPr>
    </dgm:pt>
    <dgm:pt modelId="{5F714908-F156-664F-8125-D283769C9366}" type="pres">
      <dgm:prSet presAssocID="{AEA12004-70A8-4891-9ABD-00613A1D0324}" presName="L2TextContainer" presStyleLbl="revTx" presStyleIdx="6" presStyleCnt="12">
        <dgm:presLayoutVars>
          <dgm:bulletEnabled val="1"/>
        </dgm:presLayoutVars>
      </dgm:prSet>
      <dgm:spPr/>
    </dgm:pt>
    <dgm:pt modelId="{50C30744-E25F-FB43-91F9-7245721EBE50}" type="pres">
      <dgm:prSet presAssocID="{AEA12004-70A8-4891-9ABD-00613A1D0324}" presName="L1TextContainer" presStyleLbl="revTx" presStyleIdx="7" presStyleCnt="12">
        <dgm:presLayoutVars>
          <dgm:chMax val="1"/>
          <dgm:chPref val="1"/>
          <dgm:bulletEnabled val="1"/>
        </dgm:presLayoutVars>
      </dgm:prSet>
      <dgm:spPr/>
    </dgm:pt>
    <dgm:pt modelId="{6905A37B-2BD2-A340-AE56-E05242D944F1}" type="pres">
      <dgm:prSet presAssocID="{AEA12004-70A8-4891-9ABD-00613A1D0324}" presName="ConnectLine" presStyleLbl="sibTrans1D1" presStyleIdx="3" presStyleCnt="6"/>
      <dgm:spPr>
        <a:noFill/>
        <a:ln w="12700" cap="flat" cmpd="sng" algn="in">
          <a:solidFill>
            <a:schemeClr val="dk2">
              <a:hueOff val="0"/>
              <a:satOff val="0"/>
              <a:lumOff val="0"/>
              <a:alphaOff val="0"/>
            </a:schemeClr>
          </a:solidFill>
          <a:prstDash val="dash"/>
        </a:ln>
        <a:effectLst/>
      </dgm:spPr>
    </dgm:pt>
    <dgm:pt modelId="{BDE1F5A3-EDBE-814A-8D26-C1C8195D2ACE}" type="pres">
      <dgm:prSet presAssocID="{AEA12004-70A8-4891-9ABD-00613A1D0324}" presName="EmptyPlaceHolder" presStyleCnt="0"/>
      <dgm:spPr/>
    </dgm:pt>
    <dgm:pt modelId="{3E9511BF-5248-3B40-83D9-3BE367477142}" type="pres">
      <dgm:prSet presAssocID="{12912210-2E13-4F56-9A31-B59D59CF7893}" presName="spaceBetweenRectangles" presStyleCnt="0"/>
      <dgm:spPr/>
    </dgm:pt>
    <dgm:pt modelId="{5DC821C2-9519-EE4E-81E7-C39583A0550E}" type="pres">
      <dgm:prSet presAssocID="{919AF9E0-33EF-484A-9653-F8B04E5E1E71}" presName="composite" presStyleCnt="0"/>
      <dgm:spPr/>
    </dgm:pt>
    <dgm:pt modelId="{ADA7ED1F-7F90-B84A-BCAE-A4050057B56E}" type="pres">
      <dgm:prSet presAssocID="{919AF9E0-33EF-484A-9653-F8B04E5E1E71}" presName="ConnectorPoint" presStyleLbl="lnNode1" presStyleIdx="4" presStyleCnt="6"/>
      <dgm:spPr>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gm:spPr>
    </dgm:pt>
    <dgm:pt modelId="{7DB122A1-46CB-784B-8BB5-609DC1EDCB3A}" type="pres">
      <dgm:prSet presAssocID="{919AF9E0-33EF-484A-9653-F8B04E5E1E71}" presName="DropPinPlaceHolder" presStyleCnt="0"/>
      <dgm:spPr/>
    </dgm:pt>
    <dgm:pt modelId="{1EFC313C-4FE9-AB4F-98CC-46B418823073}" type="pres">
      <dgm:prSet presAssocID="{919AF9E0-33EF-484A-9653-F8B04E5E1E71}" presName="DropPin" presStyleLbl="alignNode1" presStyleIdx="4" presStyleCnt="6"/>
      <dgm:spPr/>
    </dgm:pt>
    <dgm:pt modelId="{02E32419-C477-7C4C-AFF1-F4DB97C775F7}" type="pres">
      <dgm:prSet presAssocID="{919AF9E0-33EF-484A-9653-F8B04E5E1E71}" presName="Ellipse" presStyleLbl="fgAcc1" presStyleIdx="5" presStyleCnt="7"/>
      <dgm:spPr>
        <a:solidFill>
          <a:schemeClr val="dk2">
            <a:alpha val="90000"/>
            <a:tint val="40000"/>
            <a:hueOff val="0"/>
            <a:satOff val="0"/>
            <a:lumOff val="0"/>
            <a:alphaOff val="0"/>
          </a:schemeClr>
        </a:solidFill>
        <a:ln w="34925" cap="flat" cmpd="sng" algn="in">
          <a:noFill/>
          <a:prstDash val="solid"/>
        </a:ln>
        <a:effectLst/>
      </dgm:spPr>
    </dgm:pt>
    <dgm:pt modelId="{5F5B4B50-3FA1-BA48-A8EE-785826833029}" type="pres">
      <dgm:prSet presAssocID="{919AF9E0-33EF-484A-9653-F8B04E5E1E71}" presName="L2TextContainer" presStyleLbl="revTx" presStyleIdx="8" presStyleCnt="12">
        <dgm:presLayoutVars>
          <dgm:bulletEnabled val="1"/>
        </dgm:presLayoutVars>
      </dgm:prSet>
      <dgm:spPr/>
    </dgm:pt>
    <dgm:pt modelId="{CAC1A082-26C9-B743-B017-A4F2B0AB3A0C}" type="pres">
      <dgm:prSet presAssocID="{919AF9E0-33EF-484A-9653-F8B04E5E1E71}" presName="L1TextContainer" presStyleLbl="revTx" presStyleIdx="9" presStyleCnt="12">
        <dgm:presLayoutVars>
          <dgm:chMax val="1"/>
          <dgm:chPref val="1"/>
          <dgm:bulletEnabled val="1"/>
        </dgm:presLayoutVars>
      </dgm:prSet>
      <dgm:spPr/>
    </dgm:pt>
    <dgm:pt modelId="{649D32B5-22F8-D548-9B05-A68C1F37371A}" type="pres">
      <dgm:prSet presAssocID="{919AF9E0-33EF-484A-9653-F8B04E5E1E71}" presName="ConnectLine" presStyleLbl="sibTrans1D1" presStyleIdx="4" presStyleCnt="6"/>
      <dgm:spPr>
        <a:noFill/>
        <a:ln w="12700" cap="flat" cmpd="sng" algn="in">
          <a:solidFill>
            <a:schemeClr val="dk2">
              <a:hueOff val="0"/>
              <a:satOff val="0"/>
              <a:lumOff val="0"/>
              <a:alphaOff val="0"/>
            </a:schemeClr>
          </a:solidFill>
          <a:prstDash val="dash"/>
        </a:ln>
        <a:effectLst/>
      </dgm:spPr>
    </dgm:pt>
    <dgm:pt modelId="{C522CF1C-6B25-A548-B3DB-B5AD403B9164}" type="pres">
      <dgm:prSet presAssocID="{919AF9E0-33EF-484A-9653-F8B04E5E1E71}" presName="EmptyPlaceHolder" presStyleCnt="0"/>
      <dgm:spPr/>
    </dgm:pt>
    <dgm:pt modelId="{C92A4625-AD74-4B40-9F94-3F07D0902A8F}" type="pres">
      <dgm:prSet presAssocID="{9B506C66-1FB6-4CB1-B529-55C37EC58997}" presName="spaceBetweenRectangles" presStyleCnt="0"/>
      <dgm:spPr/>
    </dgm:pt>
    <dgm:pt modelId="{07327210-68F2-A549-BE29-109EDB924DEA}" type="pres">
      <dgm:prSet presAssocID="{A431383A-6CC7-49F0-9A9D-AFF4876C0ADA}" presName="composite" presStyleCnt="0"/>
      <dgm:spPr/>
    </dgm:pt>
    <dgm:pt modelId="{5B97A82F-55BE-E545-B9F3-F02D6A2E6870}" type="pres">
      <dgm:prSet presAssocID="{A431383A-6CC7-49F0-9A9D-AFF4876C0ADA}" presName="ConnectorPoint" presStyleLbl="lnNode1" presStyleIdx="5" presStyleCnt="6"/>
      <dgm:spPr>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gm:spPr>
    </dgm:pt>
    <dgm:pt modelId="{80F2B7C2-3C7F-E34B-B699-50A522155386}" type="pres">
      <dgm:prSet presAssocID="{A431383A-6CC7-49F0-9A9D-AFF4876C0ADA}" presName="DropPinPlaceHolder" presStyleCnt="0"/>
      <dgm:spPr/>
    </dgm:pt>
    <dgm:pt modelId="{A5DC7640-E5BC-814F-BA57-4E1D6EE620EF}" type="pres">
      <dgm:prSet presAssocID="{A431383A-6CC7-49F0-9A9D-AFF4876C0ADA}" presName="DropPin" presStyleLbl="alignNode1" presStyleIdx="5" presStyleCnt="6"/>
      <dgm:spPr/>
    </dgm:pt>
    <dgm:pt modelId="{73FAF55F-6364-C641-9492-34CCA0E6A0E0}" type="pres">
      <dgm:prSet presAssocID="{A431383A-6CC7-49F0-9A9D-AFF4876C0ADA}" presName="Ellipse" presStyleLbl="fgAcc1" presStyleIdx="6" presStyleCnt="7"/>
      <dgm:spPr>
        <a:solidFill>
          <a:schemeClr val="dk2">
            <a:alpha val="90000"/>
            <a:tint val="40000"/>
            <a:hueOff val="0"/>
            <a:satOff val="0"/>
            <a:lumOff val="0"/>
            <a:alphaOff val="0"/>
          </a:schemeClr>
        </a:solidFill>
        <a:ln w="34925" cap="flat" cmpd="sng" algn="in">
          <a:noFill/>
          <a:prstDash val="solid"/>
        </a:ln>
        <a:effectLst/>
      </dgm:spPr>
    </dgm:pt>
    <dgm:pt modelId="{EA27D5BA-5EC9-4B45-9D45-C6C39E110368}" type="pres">
      <dgm:prSet presAssocID="{A431383A-6CC7-49F0-9A9D-AFF4876C0ADA}" presName="L2TextContainer" presStyleLbl="revTx" presStyleIdx="10" presStyleCnt="12">
        <dgm:presLayoutVars>
          <dgm:bulletEnabled val="1"/>
        </dgm:presLayoutVars>
      </dgm:prSet>
      <dgm:spPr/>
    </dgm:pt>
    <dgm:pt modelId="{52982426-37A2-2B4D-9716-47C2EA4CE678}" type="pres">
      <dgm:prSet presAssocID="{A431383A-6CC7-49F0-9A9D-AFF4876C0ADA}" presName="L1TextContainer" presStyleLbl="revTx" presStyleIdx="11" presStyleCnt="12">
        <dgm:presLayoutVars>
          <dgm:chMax val="1"/>
          <dgm:chPref val="1"/>
          <dgm:bulletEnabled val="1"/>
        </dgm:presLayoutVars>
      </dgm:prSet>
      <dgm:spPr/>
    </dgm:pt>
    <dgm:pt modelId="{06B4F7A7-41C9-B047-9AA8-1383A190D6EC}" type="pres">
      <dgm:prSet presAssocID="{A431383A-6CC7-49F0-9A9D-AFF4876C0ADA}" presName="ConnectLine" presStyleLbl="sibTrans1D1" presStyleIdx="5" presStyleCnt="6"/>
      <dgm:spPr>
        <a:noFill/>
        <a:ln w="12700" cap="flat" cmpd="sng" algn="in">
          <a:solidFill>
            <a:schemeClr val="dk2">
              <a:hueOff val="0"/>
              <a:satOff val="0"/>
              <a:lumOff val="0"/>
              <a:alphaOff val="0"/>
            </a:schemeClr>
          </a:solidFill>
          <a:prstDash val="dash"/>
        </a:ln>
        <a:effectLst/>
      </dgm:spPr>
    </dgm:pt>
    <dgm:pt modelId="{4070F08F-00DB-6443-9515-C0A9EA0BDED4}" type="pres">
      <dgm:prSet presAssocID="{A431383A-6CC7-49F0-9A9D-AFF4876C0ADA}" presName="EmptyPlaceHolder" presStyleCnt="0"/>
      <dgm:spPr/>
    </dgm:pt>
  </dgm:ptLst>
  <dgm:cxnLst>
    <dgm:cxn modelId="{CE1F730B-09C7-4864-B684-C5AD90254D32}" srcId="{AEA12004-70A8-4891-9ABD-00613A1D0324}" destId="{A5675DFD-D4D5-49C6-8B6F-AC76AE490783}" srcOrd="0" destOrd="0" parTransId="{DD312FC6-77AA-48AD-AA69-F6F10E92F105}" sibTransId="{8CC5F8B8-3FD9-4FF7-A28E-2FFE2B59E180}"/>
    <dgm:cxn modelId="{4CE5D61A-6FD0-2342-AFA3-D22384ADA98B}" type="presOf" srcId="{E7DE9293-E695-48BD-BA1C-C7A256CD0305}" destId="{EA27D5BA-5EC9-4B45-9D45-C6C39E110368}" srcOrd="0" destOrd="0" presId="urn:microsoft.com/office/officeart/2017/3/layout/DropPinTimeline"/>
    <dgm:cxn modelId="{04578524-97BA-5E4A-8740-57A20C2B2DB5}" type="presOf" srcId="{E515CABF-C6B6-49DF-B494-1F282F3BC49D}" destId="{BB4C76FF-9AD1-F649-BCB8-DB5AA218524D}" srcOrd="0" destOrd="0" presId="urn:microsoft.com/office/officeart/2017/3/layout/DropPinTimeline"/>
    <dgm:cxn modelId="{93151F25-F8F3-A04E-9BEF-22E4C0B994C7}" type="presOf" srcId="{32768AF3-F0E3-4023-B1D5-1A6A75B7E180}" destId="{5F5B4B50-3FA1-BA48-A8EE-785826833029}" srcOrd="0" destOrd="0" presId="urn:microsoft.com/office/officeart/2017/3/layout/DropPinTimeline"/>
    <dgm:cxn modelId="{D17F872E-75E8-401A-992C-03744F127EEA}" srcId="{A431383A-6CC7-49F0-9A9D-AFF4876C0ADA}" destId="{E7DE9293-E695-48BD-BA1C-C7A256CD0305}" srcOrd="0" destOrd="0" parTransId="{C2DACEBC-360F-42D3-BCB8-AA550F4AC905}" sibTransId="{A1AACF90-50CE-4398-ACC0-FB2FC8A13593}"/>
    <dgm:cxn modelId="{0C278231-59A1-4343-9F19-1CEBD4FD7856}" srcId="{087724EF-2CBB-40B2-A831-52C508766930}" destId="{919AF9E0-33EF-484A-9653-F8B04E5E1E71}" srcOrd="4" destOrd="0" parTransId="{9F23DBAF-8676-40C5-B703-BEB4D1CB2840}" sibTransId="{9B506C66-1FB6-4CB1-B529-55C37EC58997}"/>
    <dgm:cxn modelId="{26948E3B-19FC-6346-BCA4-983E6347359E}" type="presOf" srcId="{3D74655A-5D52-4066-ABEF-F0F5FAEAC578}" destId="{1F10FB12-4C92-7942-8B79-A8C3246FF39D}" srcOrd="0" destOrd="0" presId="urn:microsoft.com/office/officeart/2017/3/layout/DropPinTimeline"/>
    <dgm:cxn modelId="{395FED41-0F5D-4E91-B6A0-2115AC1A8EB5}" srcId="{087724EF-2CBB-40B2-A831-52C508766930}" destId="{3D74655A-5D52-4066-ABEF-F0F5FAEAC578}" srcOrd="2" destOrd="0" parTransId="{6EDB0162-580E-4F3B-856E-90DA63DEE31D}" sibTransId="{D35B6A5F-F2DE-4254-8326-790AAE66CB18}"/>
    <dgm:cxn modelId="{1F33604C-BB72-4225-97BF-4F30F5A1F41F}" srcId="{3D74655A-5D52-4066-ABEF-F0F5FAEAC578}" destId="{1EFB7BAC-3649-44F2-AFB8-E7E38A64C6C4}" srcOrd="0" destOrd="0" parTransId="{D4E38842-3B08-4EDE-9A12-46216D101067}" sibTransId="{4E875F34-AA38-4E95-8B92-2808E922A054}"/>
    <dgm:cxn modelId="{A1239E4D-75A3-44FD-B4E4-14E92D7D1204}" srcId="{919AF9E0-33EF-484A-9653-F8B04E5E1E71}" destId="{32768AF3-F0E3-4023-B1D5-1A6A75B7E180}" srcOrd="0" destOrd="0" parTransId="{5060CB8A-7568-40B3-98EC-CC607324AFC3}" sibTransId="{6EEC1E1F-76E9-4EE5-BC91-99E761BA68DD}"/>
    <dgm:cxn modelId="{A758D174-7776-A942-BA14-9522AD5291EA}" type="presOf" srcId="{A5675DFD-D4D5-49C6-8B6F-AC76AE490783}" destId="{5F714908-F156-664F-8125-D283769C9366}" srcOrd="0" destOrd="0" presId="urn:microsoft.com/office/officeart/2017/3/layout/DropPinTimeline"/>
    <dgm:cxn modelId="{997F1575-0140-48EC-B9D2-08CDA26CA66F}" srcId="{087724EF-2CBB-40B2-A831-52C508766930}" destId="{AEA12004-70A8-4891-9ABD-00613A1D0324}" srcOrd="3" destOrd="0" parTransId="{1196A001-7D05-4D45-9459-D313D5B88F90}" sibTransId="{12912210-2E13-4F56-9A31-B59D59CF7893}"/>
    <dgm:cxn modelId="{3F58C37B-4F7D-044A-B4C2-AB5805532EE8}" type="presOf" srcId="{A431383A-6CC7-49F0-9A9D-AFF4876C0ADA}" destId="{52982426-37A2-2B4D-9716-47C2EA4CE678}" srcOrd="0" destOrd="0" presId="urn:microsoft.com/office/officeart/2017/3/layout/DropPinTimeline"/>
    <dgm:cxn modelId="{FC00EA8B-AC0E-1947-87A1-7A1D38F96E59}" type="presOf" srcId="{2FD9233E-8DDF-43FD-8536-6FD03D3458EC}" destId="{1D022D44-FC13-D249-9517-E02E68A016A2}" srcOrd="0" destOrd="0" presId="urn:microsoft.com/office/officeart/2017/3/layout/DropPinTimeline"/>
    <dgm:cxn modelId="{06CA828D-6E16-1E48-9CA3-98BBE57A12A4}" type="presOf" srcId="{919AF9E0-33EF-484A-9653-F8B04E5E1E71}" destId="{CAC1A082-26C9-B743-B017-A4F2B0AB3A0C}" srcOrd="0" destOrd="0" presId="urn:microsoft.com/office/officeart/2017/3/layout/DropPinTimeline"/>
    <dgm:cxn modelId="{9CE67290-8087-3B42-9F4E-3DE84AD3705D}" type="presOf" srcId="{087724EF-2CBB-40B2-A831-52C508766930}" destId="{5E676D36-52AC-D048-B732-8DA58EA68B05}" srcOrd="0" destOrd="0" presId="urn:microsoft.com/office/officeart/2017/3/layout/DropPinTimeline"/>
    <dgm:cxn modelId="{5437F490-5CE0-4D9F-BA5B-253ABDD727B4}" srcId="{087724EF-2CBB-40B2-A831-52C508766930}" destId="{A431383A-6CC7-49F0-9A9D-AFF4876C0ADA}" srcOrd="5" destOrd="0" parTransId="{3FA77E72-91DA-418E-BA42-89636AB36DBB}" sibTransId="{3053414C-E0A9-4434-8D20-3210AAD6503C}"/>
    <dgm:cxn modelId="{ECFED899-7B8F-1242-A37B-E50ADB4C8D77}" type="presOf" srcId="{AEA12004-70A8-4891-9ABD-00613A1D0324}" destId="{50C30744-E25F-FB43-91F9-7245721EBE50}" srcOrd="0" destOrd="0" presId="urn:microsoft.com/office/officeart/2017/3/layout/DropPinTimeline"/>
    <dgm:cxn modelId="{CEDD9AAA-B90D-4328-AB22-12B9A1901F24}" srcId="{087724EF-2CBB-40B2-A831-52C508766930}" destId="{2FD9233E-8DDF-43FD-8536-6FD03D3458EC}" srcOrd="0" destOrd="0" parTransId="{CB666E3E-ACB4-44E4-B7DA-991ED7E8245B}" sibTransId="{66588A06-8D70-47AF-9E7B-BB434557A6B6}"/>
    <dgm:cxn modelId="{A4D1D6BA-22F1-4870-B5E1-3C9998F527D8}" srcId="{087724EF-2CBB-40B2-A831-52C508766930}" destId="{E515CABF-C6B6-49DF-B494-1F282F3BC49D}" srcOrd="1" destOrd="0" parTransId="{FA2BB8E5-7DAF-46AD-8EC8-59A8DF17B438}" sibTransId="{0EBBFE34-BA1F-40BD-B715-43DD3BEAF982}"/>
    <dgm:cxn modelId="{506FB3CD-AF81-4241-8729-C9EDB689B54A}" srcId="{E515CABF-C6B6-49DF-B494-1F282F3BC49D}" destId="{17BFFE0E-E321-4298-BA68-0D4FC5380AB9}" srcOrd="0" destOrd="0" parTransId="{DCB96D2E-555A-453A-83A4-355275464CE0}" sibTransId="{5FEA3196-AC0B-4CE7-B715-91CBC708F67D}"/>
    <dgm:cxn modelId="{9CB5E8DA-ACF1-E64B-98B3-8D617588006B}" type="presOf" srcId="{1EFB7BAC-3649-44F2-AFB8-E7E38A64C6C4}" destId="{7D5011E5-3B3A-1045-8477-CE0A8DC6B5C5}" srcOrd="0" destOrd="0" presId="urn:microsoft.com/office/officeart/2017/3/layout/DropPinTimeline"/>
    <dgm:cxn modelId="{485847E3-0041-4768-94A1-C91C013287AE}" srcId="{2FD9233E-8DDF-43FD-8536-6FD03D3458EC}" destId="{516D1E05-0F6E-46A4-BC03-0188A63706B5}" srcOrd="0" destOrd="0" parTransId="{BDB23987-67B0-4A95-826E-52B59383CA7C}" sibTransId="{50CBDA64-3A23-45EB-AEC8-3D22FDF2D6F7}"/>
    <dgm:cxn modelId="{CD0B11E6-D500-BF40-89A6-F0D2D5D6E9B8}" type="presOf" srcId="{17BFFE0E-E321-4298-BA68-0D4FC5380AB9}" destId="{95B543C2-BD16-C544-9F3E-0D2C1114FCC5}" srcOrd="0" destOrd="0" presId="urn:microsoft.com/office/officeart/2017/3/layout/DropPinTimeline"/>
    <dgm:cxn modelId="{F9350CF9-113B-0A4F-9754-3F8D06B3684F}" type="presOf" srcId="{516D1E05-0F6E-46A4-BC03-0188A63706B5}" destId="{318FC832-1929-D742-B8B9-C6CB526D3C6A}" srcOrd="0" destOrd="0" presId="urn:microsoft.com/office/officeart/2017/3/layout/DropPinTimeline"/>
    <dgm:cxn modelId="{BA428542-529B-9E43-B086-91CE7D59EAFF}" type="presParOf" srcId="{5E676D36-52AC-D048-B732-8DA58EA68B05}" destId="{E263E137-E9B3-DC4B-891F-47B473239E7F}" srcOrd="0" destOrd="0" presId="urn:microsoft.com/office/officeart/2017/3/layout/DropPinTimeline"/>
    <dgm:cxn modelId="{9690AC12-5130-AB40-B089-329F9B9616C8}" type="presParOf" srcId="{5E676D36-52AC-D048-B732-8DA58EA68B05}" destId="{92EBD11D-88DA-D04C-860B-CA86D211CAE2}" srcOrd="1" destOrd="0" presId="urn:microsoft.com/office/officeart/2017/3/layout/DropPinTimeline"/>
    <dgm:cxn modelId="{32442207-F506-0542-A40F-79BAB99911D8}" type="presParOf" srcId="{92EBD11D-88DA-D04C-860B-CA86D211CAE2}" destId="{AD584DB4-3CC3-BB4C-A553-CF40770B5E57}" srcOrd="0" destOrd="0" presId="urn:microsoft.com/office/officeart/2017/3/layout/DropPinTimeline"/>
    <dgm:cxn modelId="{B8F95584-3E22-7443-9DAA-AE05563BB856}" type="presParOf" srcId="{AD584DB4-3CC3-BB4C-A553-CF40770B5E57}" destId="{7432CEF5-E1DD-F44F-99AD-D2808978034F}" srcOrd="0" destOrd="0" presId="urn:microsoft.com/office/officeart/2017/3/layout/DropPinTimeline"/>
    <dgm:cxn modelId="{5EB05C93-2451-7F48-ACD1-F92BD8E8D347}" type="presParOf" srcId="{AD584DB4-3CC3-BB4C-A553-CF40770B5E57}" destId="{9D2114C1-41CE-BA45-9C0F-244216FFF9A4}" srcOrd="1" destOrd="0" presId="urn:microsoft.com/office/officeart/2017/3/layout/DropPinTimeline"/>
    <dgm:cxn modelId="{20C11586-A20F-F445-9973-8AB0A839B9A5}" type="presParOf" srcId="{9D2114C1-41CE-BA45-9C0F-244216FFF9A4}" destId="{D62C0E9D-7BCA-C74A-B88F-80906691FA66}" srcOrd="0" destOrd="0" presId="urn:microsoft.com/office/officeart/2017/3/layout/DropPinTimeline"/>
    <dgm:cxn modelId="{D9580964-CBB5-1641-A0AD-68887C79B831}" type="presParOf" srcId="{9D2114C1-41CE-BA45-9C0F-244216FFF9A4}" destId="{1D62644D-52ED-904C-9E1E-B3AB31FD7960}" srcOrd="1" destOrd="0" presId="urn:microsoft.com/office/officeart/2017/3/layout/DropPinTimeline"/>
    <dgm:cxn modelId="{C7CE13EB-0604-774F-B596-FDA4FEE40D29}" type="presParOf" srcId="{AD584DB4-3CC3-BB4C-A553-CF40770B5E57}" destId="{318FC832-1929-D742-B8B9-C6CB526D3C6A}" srcOrd="2" destOrd="0" presId="urn:microsoft.com/office/officeart/2017/3/layout/DropPinTimeline"/>
    <dgm:cxn modelId="{B16FDB65-C2D3-DD41-BACA-B01B4A7D4B5B}" type="presParOf" srcId="{AD584DB4-3CC3-BB4C-A553-CF40770B5E57}" destId="{1D022D44-FC13-D249-9517-E02E68A016A2}" srcOrd="3" destOrd="0" presId="urn:microsoft.com/office/officeart/2017/3/layout/DropPinTimeline"/>
    <dgm:cxn modelId="{CD0EC50F-6B4A-A143-92BA-485937B6B5B9}" type="presParOf" srcId="{AD584DB4-3CC3-BB4C-A553-CF40770B5E57}" destId="{2655B8C9-3252-C342-9CED-B96678EE42AA}" srcOrd="4" destOrd="0" presId="urn:microsoft.com/office/officeart/2017/3/layout/DropPinTimeline"/>
    <dgm:cxn modelId="{38A9275E-FB6D-D245-96B2-CDFB050A6CAD}" type="presParOf" srcId="{AD584DB4-3CC3-BB4C-A553-CF40770B5E57}" destId="{9350C663-D07B-A04F-920C-8698DC50104A}" srcOrd="5" destOrd="0" presId="urn:microsoft.com/office/officeart/2017/3/layout/DropPinTimeline"/>
    <dgm:cxn modelId="{273A98A6-CC28-1F46-8C6A-8F92AB12D8BE}" type="presParOf" srcId="{92EBD11D-88DA-D04C-860B-CA86D211CAE2}" destId="{7F09C6CD-0BA7-D14A-9075-47E00FF39EFA}" srcOrd="1" destOrd="0" presId="urn:microsoft.com/office/officeart/2017/3/layout/DropPinTimeline"/>
    <dgm:cxn modelId="{4C196452-1B79-7D48-9E7C-6F7187E32448}" type="presParOf" srcId="{92EBD11D-88DA-D04C-860B-CA86D211CAE2}" destId="{C8917779-44BD-5F43-A31F-82A7FFF5A434}" srcOrd="2" destOrd="0" presId="urn:microsoft.com/office/officeart/2017/3/layout/DropPinTimeline"/>
    <dgm:cxn modelId="{5549D3E3-3593-3045-8559-E14CBA7201F1}" type="presParOf" srcId="{C8917779-44BD-5F43-A31F-82A7FFF5A434}" destId="{0630D5BC-F64C-FC44-B02C-757B989BB3A4}" srcOrd="0" destOrd="0" presId="urn:microsoft.com/office/officeart/2017/3/layout/DropPinTimeline"/>
    <dgm:cxn modelId="{EA814568-E64F-C146-9616-F3723ACA07A9}" type="presParOf" srcId="{C8917779-44BD-5F43-A31F-82A7FFF5A434}" destId="{9F9E9019-869B-CC40-BBC1-6A89A9ACD3CB}" srcOrd="1" destOrd="0" presId="urn:microsoft.com/office/officeart/2017/3/layout/DropPinTimeline"/>
    <dgm:cxn modelId="{4F78DBFC-B9D4-424A-B223-7B507B4342BA}" type="presParOf" srcId="{9F9E9019-869B-CC40-BBC1-6A89A9ACD3CB}" destId="{F9878197-50C7-1C44-B868-74D7250E949C}" srcOrd="0" destOrd="0" presId="urn:microsoft.com/office/officeart/2017/3/layout/DropPinTimeline"/>
    <dgm:cxn modelId="{DFE16E7E-071C-134F-8A25-59459E228023}" type="presParOf" srcId="{9F9E9019-869B-CC40-BBC1-6A89A9ACD3CB}" destId="{62117CBA-F70A-924B-BF70-E5B4BCC59DDF}" srcOrd="1" destOrd="0" presId="urn:microsoft.com/office/officeart/2017/3/layout/DropPinTimeline"/>
    <dgm:cxn modelId="{0A9CF06B-7D26-D848-8441-21ED849A9177}" type="presParOf" srcId="{C8917779-44BD-5F43-A31F-82A7FFF5A434}" destId="{95B543C2-BD16-C544-9F3E-0D2C1114FCC5}" srcOrd="2" destOrd="0" presId="urn:microsoft.com/office/officeart/2017/3/layout/DropPinTimeline"/>
    <dgm:cxn modelId="{2E42C955-3195-7A41-ADFE-6F96BDAE9FCD}" type="presParOf" srcId="{C8917779-44BD-5F43-A31F-82A7FFF5A434}" destId="{BB4C76FF-9AD1-F649-BCB8-DB5AA218524D}" srcOrd="3" destOrd="0" presId="urn:microsoft.com/office/officeart/2017/3/layout/DropPinTimeline"/>
    <dgm:cxn modelId="{1D1B6373-0C11-BE44-9AD0-63DEE34F5E2C}" type="presParOf" srcId="{C8917779-44BD-5F43-A31F-82A7FFF5A434}" destId="{75609F9F-F253-B545-AA28-640E01D4F64A}" srcOrd="4" destOrd="0" presId="urn:microsoft.com/office/officeart/2017/3/layout/DropPinTimeline"/>
    <dgm:cxn modelId="{249D3A54-61EE-BD44-8EA6-33BFA61B255E}" type="presParOf" srcId="{C8917779-44BD-5F43-A31F-82A7FFF5A434}" destId="{02F6896E-701C-8A44-B5DC-3FF281031646}" srcOrd="5" destOrd="0" presId="urn:microsoft.com/office/officeart/2017/3/layout/DropPinTimeline"/>
    <dgm:cxn modelId="{B4565563-EDF1-0E44-9B75-3CC2E0C305B3}" type="presParOf" srcId="{92EBD11D-88DA-D04C-860B-CA86D211CAE2}" destId="{E7D9267C-D195-314B-8CC3-615DEE753C04}" srcOrd="3" destOrd="0" presId="urn:microsoft.com/office/officeart/2017/3/layout/DropPinTimeline"/>
    <dgm:cxn modelId="{34D5F8E5-DEEF-E940-BCCC-EB46A7D8FDD5}" type="presParOf" srcId="{92EBD11D-88DA-D04C-860B-CA86D211CAE2}" destId="{776AD7FD-1D83-CA4D-94A3-8CCC6AE5B4D8}" srcOrd="4" destOrd="0" presId="urn:microsoft.com/office/officeart/2017/3/layout/DropPinTimeline"/>
    <dgm:cxn modelId="{44DD803D-25EB-CF42-9895-E032855F07E0}" type="presParOf" srcId="{776AD7FD-1D83-CA4D-94A3-8CCC6AE5B4D8}" destId="{DED3C7BE-F96D-4140-96AB-F9856DB9FF55}" srcOrd="0" destOrd="0" presId="urn:microsoft.com/office/officeart/2017/3/layout/DropPinTimeline"/>
    <dgm:cxn modelId="{312AD1F1-E314-9D41-B461-F9377F481069}" type="presParOf" srcId="{776AD7FD-1D83-CA4D-94A3-8CCC6AE5B4D8}" destId="{F5E5D5FF-FFAD-4B43-83C7-FC2C7E031CE7}" srcOrd="1" destOrd="0" presId="urn:microsoft.com/office/officeart/2017/3/layout/DropPinTimeline"/>
    <dgm:cxn modelId="{879F0153-DEDC-B644-8CA3-F990785757EE}" type="presParOf" srcId="{F5E5D5FF-FFAD-4B43-83C7-FC2C7E031CE7}" destId="{BC67B6AB-1598-984E-85E1-EDBFC5E70C69}" srcOrd="0" destOrd="0" presId="urn:microsoft.com/office/officeart/2017/3/layout/DropPinTimeline"/>
    <dgm:cxn modelId="{C9180595-E971-6D44-874A-0A6B636037E2}" type="presParOf" srcId="{F5E5D5FF-FFAD-4B43-83C7-FC2C7E031CE7}" destId="{18BC2069-779E-0E46-9AAA-5085D5940A53}" srcOrd="1" destOrd="0" presId="urn:microsoft.com/office/officeart/2017/3/layout/DropPinTimeline"/>
    <dgm:cxn modelId="{B62C405E-AF04-2B4F-B98F-8E60B9F10098}" type="presParOf" srcId="{776AD7FD-1D83-CA4D-94A3-8CCC6AE5B4D8}" destId="{7D5011E5-3B3A-1045-8477-CE0A8DC6B5C5}" srcOrd="2" destOrd="0" presId="urn:microsoft.com/office/officeart/2017/3/layout/DropPinTimeline"/>
    <dgm:cxn modelId="{91F62329-51BA-304C-BEDE-D017BD55D0BC}" type="presParOf" srcId="{776AD7FD-1D83-CA4D-94A3-8CCC6AE5B4D8}" destId="{1F10FB12-4C92-7942-8B79-A8C3246FF39D}" srcOrd="3" destOrd="0" presId="urn:microsoft.com/office/officeart/2017/3/layout/DropPinTimeline"/>
    <dgm:cxn modelId="{11BDECCB-90FA-2F4A-ADF8-4B8E4F4BEF5D}" type="presParOf" srcId="{776AD7FD-1D83-CA4D-94A3-8CCC6AE5B4D8}" destId="{E966F795-A0DB-D04D-A53E-AF1E4EBC98E1}" srcOrd="4" destOrd="0" presId="urn:microsoft.com/office/officeart/2017/3/layout/DropPinTimeline"/>
    <dgm:cxn modelId="{E38631EC-8553-1142-89E2-878BAF85DBDE}" type="presParOf" srcId="{776AD7FD-1D83-CA4D-94A3-8CCC6AE5B4D8}" destId="{5DE93276-40AF-B744-9DAC-3C1C3501B4E0}" srcOrd="5" destOrd="0" presId="urn:microsoft.com/office/officeart/2017/3/layout/DropPinTimeline"/>
    <dgm:cxn modelId="{6375A316-362E-F944-A794-1D7716266524}" type="presParOf" srcId="{92EBD11D-88DA-D04C-860B-CA86D211CAE2}" destId="{3915DCB2-9BCB-E94A-8150-12206259EBEC}" srcOrd="5" destOrd="0" presId="urn:microsoft.com/office/officeart/2017/3/layout/DropPinTimeline"/>
    <dgm:cxn modelId="{5701F1AB-4C4E-5D4F-8565-11679FCDD09C}" type="presParOf" srcId="{92EBD11D-88DA-D04C-860B-CA86D211CAE2}" destId="{765E8AE5-F0E7-8642-BCCF-2A51F812B6E0}" srcOrd="6" destOrd="0" presId="urn:microsoft.com/office/officeart/2017/3/layout/DropPinTimeline"/>
    <dgm:cxn modelId="{316AEE75-0FC2-5042-95FC-E71E5947587E}" type="presParOf" srcId="{765E8AE5-F0E7-8642-BCCF-2A51F812B6E0}" destId="{E996CEB8-007E-2E42-AC5F-81068E02F4B8}" srcOrd="0" destOrd="0" presId="urn:microsoft.com/office/officeart/2017/3/layout/DropPinTimeline"/>
    <dgm:cxn modelId="{EFA0144C-0B1B-0C44-8892-E6FBBF711590}" type="presParOf" srcId="{765E8AE5-F0E7-8642-BCCF-2A51F812B6E0}" destId="{3F43A643-B3D2-E840-A439-787591877F02}" srcOrd="1" destOrd="0" presId="urn:microsoft.com/office/officeart/2017/3/layout/DropPinTimeline"/>
    <dgm:cxn modelId="{3900E77A-CE4F-024F-BB33-BF2663962DB5}" type="presParOf" srcId="{3F43A643-B3D2-E840-A439-787591877F02}" destId="{DED9F9A2-1F04-6348-9CBB-60D262484076}" srcOrd="0" destOrd="0" presId="urn:microsoft.com/office/officeart/2017/3/layout/DropPinTimeline"/>
    <dgm:cxn modelId="{A657EDF8-3BA8-E542-807C-6EE521EF87EA}" type="presParOf" srcId="{3F43A643-B3D2-E840-A439-787591877F02}" destId="{3221E04F-DA64-744B-AD6D-AC9A5E68B648}" srcOrd="1" destOrd="0" presId="urn:microsoft.com/office/officeart/2017/3/layout/DropPinTimeline"/>
    <dgm:cxn modelId="{EBDA3095-9F0B-5B4B-B70D-CE9FD3FBBA29}" type="presParOf" srcId="{765E8AE5-F0E7-8642-BCCF-2A51F812B6E0}" destId="{5F714908-F156-664F-8125-D283769C9366}" srcOrd="2" destOrd="0" presId="urn:microsoft.com/office/officeart/2017/3/layout/DropPinTimeline"/>
    <dgm:cxn modelId="{47DD4013-A672-1B4D-8C68-0163330B4A04}" type="presParOf" srcId="{765E8AE5-F0E7-8642-BCCF-2A51F812B6E0}" destId="{50C30744-E25F-FB43-91F9-7245721EBE50}" srcOrd="3" destOrd="0" presId="urn:microsoft.com/office/officeart/2017/3/layout/DropPinTimeline"/>
    <dgm:cxn modelId="{CCBFA5F6-F9E7-3D4A-B041-6625227AAA87}" type="presParOf" srcId="{765E8AE5-F0E7-8642-BCCF-2A51F812B6E0}" destId="{6905A37B-2BD2-A340-AE56-E05242D944F1}" srcOrd="4" destOrd="0" presId="urn:microsoft.com/office/officeart/2017/3/layout/DropPinTimeline"/>
    <dgm:cxn modelId="{227A480A-AAAB-7544-8230-B6B0EC39768B}" type="presParOf" srcId="{765E8AE5-F0E7-8642-BCCF-2A51F812B6E0}" destId="{BDE1F5A3-EDBE-814A-8D26-C1C8195D2ACE}" srcOrd="5" destOrd="0" presId="urn:microsoft.com/office/officeart/2017/3/layout/DropPinTimeline"/>
    <dgm:cxn modelId="{A90FD31F-3642-7240-B644-A40557CC0078}" type="presParOf" srcId="{92EBD11D-88DA-D04C-860B-CA86D211CAE2}" destId="{3E9511BF-5248-3B40-83D9-3BE367477142}" srcOrd="7" destOrd="0" presId="urn:microsoft.com/office/officeart/2017/3/layout/DropPinTimeline"/>
    <dgm:cxn modelId="{D6E0901D-14DE-B94B-84BE-341EFCB1FBC9}" type="presParOf" srcId="{92EBD11D-88DA-D04C-860B-CA86D211CAE2}" destId="{5DC821C2-9519-EE4E-81E7-C39583A0550E}" srcOrd="8" destOrd="0" presId="urn:microsoft.com/office/officeart/2017/3/layout/DropPinTimeline"/>
    <dgm:cxn modelId="{DABCB40E-0C1C-F344-AD57-744B892A8530}" type="presParOf" srcId="{5DC821C2-9519-EE4E-81E7-C39583A0550E}" destId="{ADA7ED1F-7F90-B84A-BCAE-A4050057B56E}" srcOrd="0" destOrd="0" presId="urn:microsoft.com/office/officeart/2017/3/layout/DropPinTimeline"/>
    <dgm:cxn modelId="{6433F7D3-6F7A-8442-B2F0-2388F0598696}" type="presParOf" srcId="{5DC821C2-9519-EE4E-81E7-C39583A0550E}" destId="{7DB122A1-46CB-784B-8BB5-609DC1EDCB3A}" srcOrd="1" destOrd="0" presId="urn:microsoft.com/office/officeart/2017/3/layout/DropPinTimeline"/>
    <dgm:cxn modelId="{03626095-FB1B-C041-B3F7-AAD6DBF9F7F8}" type="presParOf" srcId="{7DB122A1-46CB-784B-8BB5-609DC1EDCB3A}" destId="{1EFC313C-4FE9-AB4F-98CC-46B418823073}" srcOrd="0" destOrd="0" presId="urn:microsoft.com/office/officeart/2017/3/layout/DropPinTimeline"/>
    <dgm:cxn modelId="{FFCAA7D5-7269-1947-A6A1-C34BF70A1656}" type="presParOf" srcId="{7DB122A1-46CB-784B-8BB5-609DC1EDCB3A}" destId="{02E32419-C477-7C4C-AFF1-F4DB97C775F7}" srcOrd="1" destOrd="0" presId="urn:microsoft.com/office/officeart/2017/3/layout/DropPinTimeline"/>
    <dgm:cxn modelId="{31B32DC6-8E12-9C47-9039-E22A6798EE35}" type="presParOf" srcId="{5DC821C2-9519-EE4E-81E7-C39583A0550E}" destId="{5F5B4B50-3FA1-BA48-A8EE-785826833029}" srcOrd="2" destOrd="0" presId="urn:microsoft.com/office/officeart/2017/3/layout/DropPinTimeline"/>
    <dgm:cxn modelId="{FF1440A5-5965-4A41-82E5-8CE2DB06DB3C}" type="presParOf" srcId="{5DC821C2-9519-EE4E-81E7-C39583A0550E}" destId="{CAC1A082-26C9-B743-B017-A4F2B0AB3A0C}" srcOrd="3" destOrd="0" presId="urn:microsoft.com/office/officeart/2017/3/layout/DropPinTimeline"/>
    <dgm:cxn modelId="{3B189FEE-B100-F143-9ABB-D6ADFD4D6C99}" type="presParOf" srcId="{5DC821C2-9519-EE4E-81E7-C39583A0550E}" destId="{649D32B5-22F8-D548-9B05-A68C1F37371A}" srcOrd="4" destOrd="0" presId="urn:microsoft.com/office/officeart/2017/3/layout/DropPinTimeline"/>
    <dgm:cxn modelId="{23E119D7-9A1A-A54F-8B0C-7AA665BC7745}" type="presParOf" srcId="{5DC821C2-9519-EE4E-81E7-C39583A0550E}" destId="{C522CF1C-6B25-A548-B3DB-B5AD403B9164}" srcOrd="5" destOrd="0" presId="urn:microsoft.com/office/officeart/2017/3/layout/DropPinTimeline"/>
    <dgm:cxn modelId="{331F6975-13B0-E042-93D3-33846C5AB8D1}" type="presParOf" srcId="{92EBD11D-88DA-D04C-860B-CA86D211CAE2}" destId="{C92A4625-AD74-4B40-9F94-3F07D0902A8F}" srcOrd="9" destOrd="0" presId="urn:microsoft.com/office/officeart/2017/3/layout/DropPinTimeline"/>
    <dgm:cxn modelId="{E0666DC9-D17D-C049-A9BD-9193E0CFC3D2}" type="presParOf" srcId="{92EBD11D-88DA-D04C-860B-CA86D211CAE2}" destId="{07327210-68F2-A549-BE29-109EDB924DEA}" srcOrd="10" destOrd="0" presId="urn:microsoft.com/office/officeart/2017/3/layout/DropPinTimeline"/>
    <dgm:cxn modelId="{0969915F-BA67-8047-84DF-C0623EBAF1DA}" type="presParOf" srcId="{07327210-68F2-A549-BE29-109EDB924DEA}" destId="{5B97A82F-55BE-E545-B9F3-F02D6A2E6870}" srcOrd="0" destOrd="0" presId="urn:microsoft.com/office/officeart/2017/3/layout/DropPinTimeline"/>
    <dgm:cxn modelId="{7CEDFEB4-3E37-2F4D-BEB8-40E3B885C657}" type="presParOf" srcId="{07327210-68F2-A549-BE29-109EDB924DEA}" destId="{80F2B7C2-3C7F-E34B-B699-50A522155386}" srcOrd="1" destOrd="0" presId="urn:microsoft.com/office/officeart/2017/3/layout/DropPinTimeline"/>
    <dgm:cxn modelId="{31AA136D-C351-574A-87AE-12409D0B60C5}" type="presParOf" srcId="{80F2B7C2-3C7F-E34B-B699-50A522155386}" destId="{A5DC7640-E5BC-814F-BA57-4E1D6EE620EF}" srcOrd="0" destOrd="0" presId="urn:microsoft.com/office/officeart/2017/3/layout/DropPinTimeline"/>
    <dgm:cxn modelId="{547A4663-899D-8E4F-9A92-3AC05AFDAEA1}" type="presParOf" srcId="{80F2B7C2-3C7F-E34B-B699-50A522155386}" destId="{73FAF55F-6364-C641-9492-34CCA0E6A0E0}" srcOrd="1" destOrd="0" presId="urn:microsoft.com/office/officeart/2017/3/layout/DropPinTimeline"/>
    <dgm:cxn modelId="{8C0DC086-9309-B241-90E9-471BAB07E417}" type="presParOf" srcId="{07327210-68F2-A549-BE29-109EDB924DEA}" destId="{EA27D5BA-5EC9-4B45-9D45-C6C39E110368}" srcOrd="2" destOrd="0" presId="urn:microsoft.com/office/officeart/2017/3/layout/DropPinTimeline"/>
    <dgm:cxn modelId="{A2AE66DA-F0B8-A048-B455-D2ECF989FCB9}" type="presParOf" srcId="{07327210-68F2-A549-BE29-109EDB924DEA}" destId="{52982426-37A2-2B4D-9716-47C2EA4CE678}" srcOrd="3" destOrd="0" presId="urn:microsoft.com/office/officeart/2017/3/layout/DropPinTimeline"/>
    <dgm:cxn modelId="{551706C9-A079-8143-B6DD-CB626EE3BD05}" type="presParOf" srcId="{07327210-68F2-A549-BE29-109EDB924DEA}" destId="{06B4F7A7-41C9-B047-9AA8-1383A190D6EC}" srcOrd="4" destOrd="0" presId="urn:microsoft.com/office/officeart/2017/3/layout/DropPinTimeline"/>
    <dgm:cxn modelId="{F39AE905-13C3-3D44-AD15-19DFF7E21475}" type="presParOf" srcId="{07327210-68F2-A549-BE29-109EDB924DEA}" destId="{4070F08F-00DB-6443-9515-C0A9EA0BDED4}"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2099ED-1998-454A-8B86-F7FFDB173027}" type="doc">
      <dgm:prSet loTypeId="urn:microsoft.com/office/officeart/2005/8/layout/vList2" loCatId="list" qsTypeId="urn:microsoft.com/office/officeart/2005/8/quickstyle/3d1" qsCatId="3D" csTypeId="urn:microsoft.com/office/officeart/2005/8/colors/accent0_3" csCatId="mainScheme" phldr="1"/>
      <dgm:spPr/>
      <dgm:t>
        <a:bodyPr/>
        <a:lstStyle/>
        <a:p>
          <a:endParaRPr lang="en-US"/>
        </a:p>
      </dgm:t>
    </dgm:pt>
    <dgm:pt modelId="{E16A20B4-16A7-4B37-AD2E-3E3F238649D5}">
      <dgm:prSet/>
      <dgm:spPr/>
      <dgm:t>
        <a:bodyPr/>
        <a:lstStyle/>
        <a:p>
          <a:r>
            <a:rPr lang="en-GB" baseline="0" dirty="0"/>
            <a:t>The initial deployment of the emergency services to Aldgate station was rapid</a:t>
          </a:r>
          <a:endParaRPr lang="en-US" dirty="0"/>
        </a:p>
      </dgm:t>
    </dgm:pt>
    <dgm:pt modelId="{27F1273A-2800-4A46-970D-E486645344C4}" type="parTrans" cxnId="{7D39CB1F-3A3F-431E-8556-F25A7F5E60C5}">
      <dgm:prSet/>
      <dgm:spPr/>
      <dgm:t>
        <a:bodyPr/>
        <a:lstStyle/>
        <a:p>
          <a:endParaRPr lang="en-US"/>
        </a:p>
      </dgm:t>
    </dgm:pt>
    <dgm:pt modelId="{B1C0A9C8-55BE-439C-BA72-781612C0D545}" type="sibTrans" cxnId="{7D39CB1F-3A3F-431E-8556-F25A7F5E60C5}">
      <dgm:prSet/>
      <dgm:spPr/>
      <dgm:t>
        <a:bodyPr/>
        <a:lstStyle/>
        <a:p>
          <a:endParaRPr lang="en-US"/>
        </a:p>
      </dgm:t>
    </dgm:pt>
    <dgm:pt modelId="{0B62E222-9EA1-475A-890E-F64673D74F73}">
      <dgm:prSet/>
      <dgm:spPr/>
      <dgm:t>
        <a:bodyPr/>
        <a:lstStyle/>
        <a:p>
          <a:r>
            <a:rPr lang="en-GB" baseline="0" dirty="0"/>
            <a:t>It was quickly established that there had been an explosion on the train. </a:t>
          </a:r>
          <a:endParaRPr lang="en-US" dirty="0"/>
        </a:p>
      </dgm:t>
    </dgm:pt>
    <dgm:pt modelId="{ADC19050-D26A-4F84-81F7-583C3B10623E}" type="parTrans" cxnId="{71B54FEB-82F5-4D08-80F1-07FDB76DD5CA}">
      <dgm:prSet/>
      <dgm:spPr/>
      <dgm:t>
        <a:bodyPr/>
        <a:lstStyle/>
        <a:p>
          <a:endParaRPr lang="en-US"/>
        </a:p>
      </dgm:t>
    </dgm:pt>
    <dgm:pt modelId="{428B4769-4871-4E63-B59E-5D27E31C5225}" type="sibTrans" cxnId="{71B54FEB-82F5-4D08-80F1-07FDB76DD5CA}">
      <dgm:prSet/>
      <dgm:spPr/>
      <dgm:t>
        <a:bodyPr/>
        <a:lstStyle/>
        <a:p>
          <a:endParaRPr lang="en-US"/>
        </a:p>
      </dgm:t>
    </dgm:pt>
    <dgm:pt modelId="{B8C88361-5E01-435D-82AD-97263E923D4B}">
      <dgm:prSet/>
      <dgm:spPr/>
      <dgm:t>
        <a:bodyPr/>
        <a:lstStyle/>
        <a:p>
          <a:r>
            <a:rPr lang="en-GB" baseline="0"/>
            <a:t>All the emergency services were aware of the explosion at Aldgate East by 9.14 am. </a:t>
          </a:r>
          <a:endParaRPr lang="en-US"/>
        </a:p>
      </dgm:t>
    </dgm:pt>
    <dgm:pt modelId="{16D9D2C3-98FA-48C5-9750-275D440A93CA}" type="parTrans" cxnId="{646F2F52-5063-4938-AFB8-D37297CD0AEC}">
      <dgm:prSet/>
      <dgm:spPr/>
      <dgm:t>
        <a:bodyPr/>
        <a:lstStyle/>
        <a:p>
          <a:endParaRPr lang="en-US"/>
        </a:p>
      </dgm:t>
    </dgm:pt>
    <dgm:pt modelId="{4611A06B-EF58-408A-860C-C12F01592E90}" type="sibTrans" cxnId="{646F2F52-5063-4938-AFB8-D37297CD0AEC}">
      <dgm:prSet/>
      <dgm:spPr/>
      <dgm:t>
        <a:bodyPr/>
        <a:lstStyle/>
        <a:p>
          <a:endParaRPr lang="en-US"/>
        </a:p>
      </dgm:t>
    </dgm:pt>
    <dgm:pt modelId="{19C36A27-BF52-D34E-8143-0F087589786B}" type="pres">
      <dgm:prSet presAssocID="{FF2099ED-1998-454A-8B86-F7FFDB173027}" presName="linear" presStyleCnt="0">
        <dgm:presLayoutVars>
          <dgm:animLvl val="lvl"/>
          <dgm:resizeHandles val="exact"/>
        </dgm:presLayoutVars>
      </dgm:prSet>
      <dgm:spPr/>
    </dgm:pt>
    <dgm:pt modelId="{02E7B19F-CBD8-FC4F-8C49-3D296FF4AAA5}" type="pres">
      <dgm:prSet presAssocID="{E16A20B4-16A7-4B37-AD2E-3E3F238649D5}" presName="parentText" presStyleLbl="node1" presStyleIdx="0" presStyleCnt="3" custScaleY="43917">
        <dgm:presLayoutVars>
          <dgm:chMax val="0"/>
          <dgm:bulletEnabled val="1"/>
        </dgm:presLayoutVars>
      </dgm:prSet>
      <dgm:spPr/>
    </dgm:pt>
    <dgm:pt modelId="{773BD0BD-A535-3342-8EA0-EFD0312DDEF9}" type="pres">
      <dgm:prSet presAssocID="{B1C0A9C8-55BE-439C-BA72-781612C0D545}" presName="spacer" presStyleCnt="0"/>
      <dgm:spPr/>
    </dgm:pt>
    <dgm:pt modelId="{DFA02579-F31A-6B44-AFD0-635073E74D24}" type="pres">
      <dgm:prSet presAssocID="{0B62E222-9EA1-475A-890E-F64673D74F73}" presName="parentText" presStyleLbl="node1" presStyleIdx="1" presStyleCnt="3" custScaleY="38886">
        <dgm:presLayoutVars>
          <dgm:chMax val="0"/>
          <dgm:bulletEnabled val="1"/>
        </dgm:presLayoutVars>
      </dgm:prSet>
      <dgm:spPr/>
    </dgm:pt>
    <dgm:pt modelId="{DB47C631-D713-8E40-BB98-209C874449E7}" type="pres">
      <dgm:prSet presAssocID="{428B4769-4871-4E63-B59E-5D27E31C5225}" presName="spacer" presStyleCnt="0"/>
      <dgm:spPr/>
    </dgm:pt>
    <dgm:pt modelId="{4CB7424C-AEDC-9944-BCC7-CE519CCBE0E5}" type="pres">
      <dgm:prSet presAssocID="{B8C88361-5E01-435D-82AD-97263E923D4B}" presName="parentText" presStyleLbl="node1" presStyleIdx="2" presStyleCnt="3" custScaleY="49357">
        <dgm:presLayoutVars>
          <dgm:chMax val="0"/>
          <dgm:bulletEnabled val="1"/>
        </dgm:presLayoutVars>
      </dgm:prSet>
      <dgm:spPr/>
    </dgm:pt>
  </dgm:ptLst>
  <dgm:cxnLst>
    <dgm:cxn modelId="{7D39CB1F-3A3F-431E-8556-F25A7F5E60C5}" srcId="{FF2099ED-1998-454A-8B86-F7FFDB173027}" destId="{E16A20B4-16A7-4B37-AD2E-3E3F238649D5}" srcOrd="0" destOrd="0" parTransId="{27F1273A-2800-4A46-970D-E486645344C4}" sibTransId="{B1C0A9C8-55BE-439C-BA72-781612C0D545}"/>
    <dgm:cxn modelId="{7C5E4C37-6D98-B947-BD5E-E40BC406882A}" type="presOf" srcId="{0B62E222-9EA1-475A-890E-F64673D74F73}" destId="{DFA02579-F31A-6B44-AFD0-635073E74D24}" srcOrd="0" destOrd="0" presId="urn:microsoft.com/office/officeart/2005/8/layout/vList2"/>
    <dgm:cxn modelId="{646F2F52-5063-4938-AFB8-D37297CD0AEC}" srcId="{FF2099ED-1998-454A-8B86-F7FFDB173027}" destId="{B8C88361-5E01-435D-82AD-97263E923D4B}" srcOrd="2" destOrd="0" parTransId="{16D9D2C3-98FA-48C5-9750-275D440A93CA}" sibTransId="{4611A06B-EF58-408A-860C-C12F01592E90}"/>
    <dgm:cxn modelId="{0FAA225E-E818-7E4D-94EB-300A52EC4B1F}" type="presOf" srcId="{B8C88361-5E01-435D-82AD-97263E923D4B}" destId="{4CB7424C-AEDC-9944-BCC7-CE519CCBE0E5}" srcOrd="0" destOrd="0" presId="urn:microsoft.com/office/officeart/2005/8/layout/vList2"/>
    <dgm:cxn modelId="{83E9E384-F50E-3E4B-80CD-472EFABF0A05}" type="presOf" srcId="{E16A20B4-16A7-4B37-AD2E-3E3F238649D5}" destId="{02E7B19F-CBD8-FC4F-8C49-3D296FF4AAA5}" srcOrd="0" destOrd="0" presId="urn:microsoft.com/office/officeart/2005/8/layout/vList2"/>
    <dgm:cxn modelId="{DBB4E898-4373-1F46-83AC-D510F4BA3805}" type="presOf" srcId="{FF2099ED-1998-454A-8B86-F7FFDB173027}" destId="{19C36A27-BF52-D34E-8143-0F087589786B}" srcOrd="0" destOrd="0" presId="urn:microsoft.com/office/officeart/2005/8/layout/vList2"/>
    <dgm:cxn modelId="{71B54FEB-82F5-4D08-80F1-07FDB76DD5CA}" srcId="{FF2099ED-1998-454A-8B86-F7FFDB173027}" destId="{0B62E222-9EA1-475A-890E-F64673D74F73}" srcOrd="1" destOrd="0" parTransId="{ADC19050-D26A-4F84-81F7-583C3B10623E}" sibTransId="{428B4769-4871-4E63-B59E-5D27E31C5225}"/>
    <dgm:cxn modelId="{1D4239F4-582A-9B40-BCDB-AC96399C4470}" type="presParOf" srcId="{19C36A27-BF52-D34E-8143-0F087589786B}" destId="{02E7B19F-CBD8-FC4F-8C49-3D296FF4AAA5}" srcOrd="0" destOrd="0" presId="urn:microsoft.com/office/officeart/2005/8/layout/vList2"/>
    <dgm:cxn modelId="{0BCF1B38-C5F2-2B44-83FD-81A1A071DC87}" type="presParOf" srcId="{19C36A27-BF52-D34E-8143-0F087589786B}" destId="{773BD0BD-A535-3342-8EA0-EFD0312DDEF9}" srcOrd="1" destOrd="0" presId="urn:microsoft.com/office/officeart/2005/8/layout/vList2"/>
    <dgm:cxn modelId="{0ED355EB-FABF-8246-A28B-115C66125D64}" type="presParOf" srcId="{19C36A27-BF52-D34E-8143-0F087589786B}" destId="{DFA02579-F31A-6B44-AFD0-635073E74D24}" srcOrd="2" destOrd="0" presId="urn:microsoft.com/office/officeart/2005/8/layout/vList2"/>
    <dgm:cxn modelId="{8B0E2384-924C-0846-9A2A-97A6CC53962C}" type="presParOf" srcId="{19C36A27-BF52-D34E-8143-0F087589786B}" destId="{DB47C631-D713-8E40-BB98-209C874449E7}" srcOrd="3" destOrd="0" presId="urn:microsoft.com/office/officeart/2005/8/layout/vList2"/>
    <dgm:cxn modelId="{C4FCF4B0-BE24-FB4C-A3D2-30353A4149C9}" type="presParOf" srcId="{19C36A27-BF52-D34E-8143-0F087589786B}" destId="{4CB7424C-AEDC-9944-BCC7-CE519CCBE0E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82BD2F-965D-46F9-BDB2-6C5B6B857BB9}" type="doc">
      <dgm:prSet loTypeId="urn:microsoft.com/office/officeart/2005/8/layout/default" loCatId="list" qsTypeId="urn:microsoft.com/office/officeart/2005/8/quickstyle/3d1" qsCatId="3D" csTypeId="urn:microsoft.com/office/officeart/2005/8/colors/accent0_3" csCatId="mainScheme" phldr="1"/>
      <dgm:spPr/>
      <dgm:t>
        <a:bodyPr/>
        <a:lstStyle/>
        <a:p>
          <a:endParaRPr lang="en-US"/>
        </a:p>
      </dgm:t>
    </dgm:pt>
    <dgm:pt modelId="{D58FAF41-0AE1-43E5-98DF-B6B52C3D48F3}">
      <dgm:prSet/>
      <dgm:spPr/>
      <dgm:t>
        <a:bodyPr/>
        <a:lstStyle/>
        <a:p>
          <a:r>
            <a:rPr lang="en-GB" baseline="0" dirty="0"/>
            <a:t>London underground workers were first to arrive at the affected trains.</a:t>
          </a:r>
          <a:endParaRPr lang="en-US" dirty="0"/>
        </a:p>
      </dgm:t>
    </dgm:pt>
    <dgm:pt modelId="{28C0B47F-180E-4C4F-8ED3-296F25CE4DAB}" type="parTrans" cxnId="{0D4EE273-09FE-4530-AEB2-E3C04904765B}">
      <dgm:prSet/>
      <dgm:spPr/>
      <dgm:t>
        <a:bodyPr/>
        <a:lstStyle/>
        <a:p>
          <a:endParaRPr lang="en-US"/>
        </a:p>
      </dgm:t>
    </dgm:pt>
    <dgm:pt modelId="{E1539D06-BD60-4797-89E6-65616EAACE99}" type="sibTrans" cxnId="{0D4EE273-09FE-4530-AEB2-E3C04904765B}">
      <dgm:prSet/>
      <dgm:spPr/>
      <dgm:t>
        <a:bodyPr/>
        <a:lstStyle/>
        <a:p>
          <a:endParaRPr lang="en-US"/>
        </a:p>
      </dgm:t>
    </dgm:pt>
    <dgm:pt modelId="{9BCAD20E-8426-4F41-BC0C-3C3BB8725A68}">
      <dgm:prSet/>
      <dgm:spPr/>
      <dgm:t>
        <a:bodyPr/>
        <a:lstStyle/>
        <a:p>
          <a:r>
            <a:rPr lang="en-GB" baseline="0"/>
            <a:t>8:58am member of public calls 999.</a:t>
          </a:r>
          <a:endParaRPr lang="en-US"/>
        </a:p>
      </dgm:t>
    </dgm:pt>
    <dgm:pt modelId="{CD0CF0E0-9A64-4DE6-B0E0-50C624ABC11C}" type="parTrans" cxnId="{298B3BC7-1544-4E29-8E94-A2A72988A5E5}">
      <dgm:prSet/>
      <dgm:spPr/>
      <dgm:t>
        <a:bodyPr/>
        <a:lstStyle/>
        <a:p>
          <a:endParaRPr lang="en-US"/>
        </a:p>
      </dgm:t>
    </dgm:pt>
    <dgm:pt modelId="{AFC477F6-C585-46A9-B9D8-FBBF1AACA9AA}" type="sibTrans" cxnId="{298B3BC7-1544-4E29-8E94-A2A72988A5E5}">
      <dgm:prSet/>
      <dgm:spPr/>
      <dgm:t>
        <a:bodyPr/>
        <a:lstStyle/>
        <a:p>
          <a:endParaRPr lang="en-US"/>
        </a:p>
      </dgm:t>
    </dgm:pt>
    <dgm:pt modelId="{58C49A6F-69BB-4699-A9E1-CDC2DD5AA0FD}">
      <dgm:prSet/>
      <dgm:spPr/>
      <dgm:t>
        <a:bodyPr/>
        <a:lstStyle/>
        <a:p>
          <a:r>
            <a:rPr lang="en-GB" baseline="0" dirty="0"/>
            <a:t>9:00am Fire Brigade </a:t>
          </a:r>
          <a:r>
            <a:rPr lang="en-GB" baseline="0" dirty="0" err="1"/>
            <a:t>mobilse</a:t>
          </a:r>
          <a:r>
            <a:rPr lang="en-GB" baseline="0" dirty="0"/>
            <a:t> five units. First unit arrives at </a:t>
          </a:r>
          <a:r>
            <a:rPr lang="en-GB" baseline="0" dirty="0" err="1"/>
            <a:t>Pread</a:t>
          </a:r>
          <a:r>
            <a:rPr lang="en-GB" baseline="0" dirty="0"/>
            <a:t> Street (not the site of the incident).</a:t>
          </a:r>
          <a:endParaRPr lang="en-US" dirty="0"/>
        </a:p>
      </dgm:t>
    </dgm:pt>
    <dgm:pt modelId="{E7C5EB4E-540E-48EC-8357-BEF2880E315B}" type="parTrans" cxnId="{23D6173F-82DA-460D-A0E8-20976F1E0741}">
      <dgm:prSet/>
      <dgm:spPr/>
      <dgm:t>
        <a:bodyPr/>
        <a:lstStyle/>
        <a:p>
          <a:endParaRPr lang="en-US"/>
        </a:p>
      </dgm:t>
    </dgm:pt>
    <dgm:pt modelId="{891F41B7-181C-47E4-99A3-5055A9F36E26}" type="sibTrans" cxnId="{23D6173F-82DA-460D-A0E8-20976F1E0741}">
      <dgm:prSet/>
      <dgm:spPr/>
      <dgm:t>
        <a:bodyPr/>
        <a:lstStyle/>
        <a:p>
          <a:endParaRPr lang="en-US"/>
        </a:p>
      </dgm:t>
    </dgm:pt>
    <dgm:pt modelId="{CAD33B2E-7FBC-4CC9-B1AF-CABBA4F09087}">
      <dgm:prSet/>
      <dgm:spPr/>
      <dgm:t>
        <a:bodyPr/>
        <a:lstStyle/>
        <a:p>
          <a:r>
            <a:rPr lang="en-GB" baseline="0"/>
            <a:t>9:12am first ambulance arrives at Edgware road. </a:t>
          </a:r>
          <a:endParaRPr lang="en-US"/>
        </a:p>
      </dgm:t>
    </dgm:pt>
    <dgm:pt modelId="{C3348F75-8369-4ADD-8B69-C09AD5FFE068}" type="parTrans" cxnId="{81033506-DA81-4D0A-8FE6-A699BD9771F3}">
      <dgm:prSet/>
      <dgm:spPr/>
      <dgm:t>
        <a:bodyPr/>
        <a:lstStyle/>
        <a:p>
          <a:endParaRPr lang="en-US"/>
        </a:p>
      </dgm:t>
    </dgm:pt>
    <dgm:pt modelId="{FF9CFF7D-70AD-4433-9EF6-4747696F9E2A}" type="sibTrans" cxnId="{81033506-DA81-4D0A-8FE6-A699BD9771F3}">
      <dgm:prSet/>
      <dgm:spPr/>
      <dgm:t>
        <a:bodyPr/>
        <a:lstStyle/>
        <a:p>
          <a:endParaRPr lang="en-US"/>
        </a:p>
      </dgm:t>
    </dgm:pt>
    <dgm:pt modelId="{F8E8B059-1062-41A0-A3CB-FE6B40A777B2}">
      <dgm:prSet/>
      <dgm:spPr/>
      <dgm:t>
        <a:bodyPr/>
        <a:lstStyle/>
        <a:p>
          <a:r>
            <a:rPr lang="en-GB" baseline="0"/>
            <a:t>London Fire Brigade call Metropolitan Police at 9:04 and they arrived at the scene at 9:12am.</a:t>
          </a:r>
          <a:endParaRPr lang="en-US"/>
        </a:p>
      </dgm:t>
    </dgm:pt>
    <dgm:pt modelId="{6D320A60-2692-4966-9D4D-6395949ECDE7}" type="parTrans" cxnId="{1DDDCAF1-53C9-4601-934B-FA36D9A52C44}">
      <dgm:prSet/>
      <dgm:spPr/>
      <dgm:t>
        <a:bodyPr/>
        <a:lstStyle/>
        <a:p>
          <a:endParaRPr lang="en-US"/>
        </a:p>
      </dgm:t>
    </dgm:pt>
    <dgm:pt modelId="{BEC035D7-30CB-47CE-AE2B-EFCC07F60430}" type="sibTrans" cxnId="{1DDDCAF1-53C9-4601-934B-FA36D9A52C44}">
      <dgm:prSet/>
      <dgm:spPr/>
      <dgm:t>
        <a:bodyPr/>
        <a:lstStyle/>
        <a:p>
          <a:endParaRPr lang="en-US"/>
        </a:p>
      </dgm:t>
    </dgm:pt>
    <dgm:pt modelId="{1982D578-A2ED-8543-BFA2-84969DE348B0}" type="pres">
      <dgm:prSet presAssocID="{7E82BD2F-965D-46F9-BDB2-6C5B6B857BB9}" presName="diagram" presStyleCnt="0">
        <dgm:presLayoutVars>
          <dgm:dir/>
          <dgm:resizeHandles val="exact"/>
        </dgm:presLayoutVars>
      </dgm:prSet>
      <dgm:spPr/>
    </dgm:pt>
    <dgm:pt modelId="{3BF9DD50-EFF8-8B4D-A969-F5B1F48A4096}" type="pres">
      <dgm:prSet presAssocID="{D58FAF41-0AE1-43E5-98DF-B6B52C3D48F3}" presName="node" presStyleLbl="node1" presStyleIdx="0" presStyleCnt="5">
        <dgm:presLayoutVars>
          <dgm:bulletEnabled val="1"/>
        </dgm:presLayoutVars>
      </dgm:prSet>
      <dgm:spPr/>
    </dgm:pt>
    <dgm:pt modelId="{DB0421C1-937B-9945-B696-3D907E3BCFF7}" type="pres">
      <dgm:prSet presAssocID="{E1539D06-BD60-4797-89E6-65616EAACE99}" presName="sibTrans" presStyleCnt="0"/>
      <dgm:spPr/>
    </dgm:pt>
    <dgm:pt modelId="{37297640-FA93-DB48-BA3A-A5A0575B3925}" type="pres">
      <dgm:prSet presAssocID="{9BCAD20E-8426-4F41-BC0C-3C3BB8725A68}" presName="node" presStyleLbl="node1" presStyleIdx="1" presStyleCnt="5">
        <dgm:presLayoutVars>
          <dgm:bulletEnabled val="1"/>
        </dgm:presLayoutVars>
      </dgm:prSet>
      <dgm:spPr/>
    </dgm:pt>
    <dgm:pt modelId="{FB8EC391-17A6-CF4B-BFB3-047C79BDC064}" type="pres">
      <dgm:prSet presAssocID="{AFC477F6-C585-46A9-B9D8-FBBF1AACA9AA}" presName="sibTrans" presStyleCnt="0"/>
      <dgm:spPr/>
    </dgm:pt>
    <dgm:pt modelId="{220A5C3D-22BC-C446-9375-9A1011AC9515}" type="pres">
      <dgm:prSet presAssocID="{58C49A6F-69BB-4699-A9E1-CDC2DD5AA0FD}" presName="node" presStyleLbl="node1" presStyleIdx="2" presStyleCnt="5">
        <dgm:presLayoutVars>
          <dgm:bulletEnabled val="1"/>
        </dgm:presLayoutVars>
      </dgm:prSet>
      <dgm:spPr/>
    </dgm:pt>
    <dgm:pt modelId="{E3C87048-63C2-3544-AF0C-1BCB2ACA385F}" type="pres">
      <dgm:prSet presAssocID="{891F41B7-181C-47E4-99A3-5055A9F36E26}" presName="sibTrans" presStyleCnt="0"/>
      <dgm:spPr/>
    </dgm:pt>
    <dgm:pt modelId="{BF52E7AA-0173-4E44-9A44-87F1EBEE302A}" type="pres">
      <dgm:prSet presAssocID="{CAD33B2E-7FBC-4CC9-B1AF-CABBA4F09087}" presName="node" presStyleLbl="node1" presStyleIdx="3" presStyleCnt="5">
        <dgm:presLayoutVars>
          <dgm:bulletEnabled val="1"/>
        </dgm:presLayoutVars>
      </dgm:prSet>
      <dgm:spPr/>
    </dgm:pt>
    <dgm:pt modelId="{8483311E-80A9-4846-912A-5DF5B35F3F69}" type="pres">
      <dgm:prSet presAssocID="{FF9CFF7D-70AD-4433-9EF6-4747696F9E2A}" presName="sibTrans" presStyleCnt="0"/>
      <dgm:spPr/>
    </dgm:pt>
    <dgm:pt modelId="{939AB4CC-7ABA-6441-92EC-6CA731FE312B}" type="pres">
      <dgm:prSet presAssocID="{F8E8B059-1062-41A0-A3CB-FE6B40A777B2}" presName="node" presStyleLbl="node1" presStyleIdx="4" presStyleCnt="5">
        <dgm:presLayoutVars>
          <dgm:bulletEnabled val="1"/>
        </dgm:presLayoutVars>
      </dgm:prSet>
      <dgm:spPr/>
    </dgm:pt>
  </dgm:ptLst>
  <dgm:cxnLst>
    <dgm:cxn modelId="{81033506-DA81-4D0A-8FE6-A699BD9771F3}" srcId="{7E82BD2F-965D-46F9-BDB2-6C5B6B857BB9}" destId="{CAD33B2E-7FBC-4CC9-B1AF-CABBA4F09087}" srcOrd="3" destOrd="0" parTransId="{C3348F75-8369-4ADD-8B69-C09AD5FFE068}" sibTransId="{FF9CFF7D-70AD-4433-9EF6-4747696F9E2A}"/>
    <dgm:cxn modelId="{23D6173F-82DA-460D-A0E8-20976F1E0741}" srcId="{7E82BD2F-965D-46F9-BDB2-6C5B6B857BB9}" destId="{58C49A6F-69BB-4699-A9E1-CDC2DD5AA0FD}" srcOrd="2" destOrd="0" parTransId="{E7C5EB4E-540E-48EC-8357-BEF2880E315B}" sibTransId="{891F41B7-181C-47E4-99A3-5055A9F36E26}"/>
    <dgm:cxn modelId="{D9633A56-37E1-9F46-8064-0C24C6813AB4}" type="presOf" srcId="{9BCAD20E-8426-4F41-BC0C-3C3BB8725A68}" destId="{37297640-FA93-DB48-BA3A-A5A0575B3925}" srcOrd="0" destOrd="0" presId="urn:microsoft.com/office/officeart/2005/8/layout/default"/>
    <dgm:cxn modelId="{3DC2EB58-2986-2F4F-88F6-5CB23D2E9938}" type="presOf" srcId="{CAD33B2E-7FBC-4CC9-B1AF-CABBA4F09087}" destId="{BF52E7AA-0173-4E44-9A44-87F1EBEE302A}" srcOrd="0" destOrd="0" presId="urn:microsoft.com/office/officeart/2005/8/layout/default"/>
    <dgm:cxn modelId="{A0D7FB6F-F563-B740-A8A9-868EA36BD1C4}" type="presOf" srcId="{58C49A6F-69BB-4699-A9E1-CDC2DD5AA0FD}" destId="{220A5C3D-22BC-C446-9375-9A1011AC9515}" srcOrd="0" destOrd="0" presId="urn:microsoft.com/office/officeart/2005/8/layout/default"/>
    <dgm:cxn modelId="{0D4EE273-09FE-4530-AEB2-E3C04904765B}" srcId="{7E82BD2F-965D-46F9-BDB2-6C5B6B857BB9}" destId="{D58FAF41-0AE1-43E5-98DF-B6B52C3D48F3}" srcOrd="0" destOrd="0" parTransId="{28C0B47F-180E-4C4F-8ED3-296F25CE4DAB}" sibTransId="{E1539D06-BD60-4797-89E6-65616EAACE99}"/>
    <dgm:cxn modelId="{E5CFE67A-2201-D044-A449-B34DA4B88256}" type="presOf" srcId="{F8E8B059-1062-41A0-A3CB-FE6B40A777B2}" destId="{939AB4CC-7ABA-6441-92EC-6CA731FE312B}" srcOrd="0" destOrd="0" presId="urn:microsoft.com/office/officeart/2005/8/layout/default"/>
    <dgm:cxn modelId="{4A64AB97-77AA-7141-8ECB-FDDFB971D8A1}" type="presOf" srcId="{7E82BD2F-965D-46F9-BDB2-6C5B6B857BB9}" destId="{1982D578-A2ED-8543-BFA2-84969DE348B0}" srcOrd="0" destOrd="0" presId="urn:microsoft.com/office/officeart/2005/8/layout/default"/>
    <dgm:cxn modelId="{298B3BC7-1544-4E29-8E94-A2A72988A5E5}" srcId="{7E82BD2F-965D-46F9-BDB2-6C5B6B857BB9}" destId="{9BCAD20E-8426-4F41-BC0C-3C3BB8725A68}" srcOrd="1" destOrd="0" parTransId="{CD0CF0E0-9A64-4DE6-B0E0-50C624ABC11C}" sibTransId="{AFC477F6-C585-46A9-B9D8-FBBF1AACA9AA}"/>
    <dgm:cxn modelId="{4434C9EF-6C0B-4C4C-9CD4-F7FDA0B12411}" type="presOf" srcId="{D58FAF41-0AE1-43E5-98DF-B6B52C3D48F3}" destId="{3BF9DD50-EFF8-8B4D-A969-F5B1F48A4096}" srcOrd="0" destOrd="0" presId="urn:microsoft.com/office/officeart/2005/8/layout/default"/>
    <dgm:cxn modelId="{1DDDCAF1-53C9-4601-934B-FA36D9A52C44}" srcId="{7E82BD2F-965D-46F9-BDB2-6C5B6B857BB9}" destId="{F8E8B059-1062-41A0-A3CB-FE6B40A777B2}" srcOrd="4" destOrd="0" parTransId="{6D320A60-2692-4966-9D4D-6395949ECDE7}" sibTransId="{BEC035D7-30CB-47CE-AE2B-EFCC07F60430}"/>
    <dgm:cxn modelId="{C33606FC-83B5-A647-98C0-7B79CBA90AFC}" type="presParOf" srcId="{1982D578-A2ED-8543-BFA2-84969DE348B0}" destId="{3BF9DD50-EFF8-8B4D-A969-F5B1F48A4096}" srcOrd="0" destOrd="0" presId="urn:microsoft.com/office/officeart/2005/8/layout/default"/>
    <dgm:cxn modelId="{1CC6D104-16EB-AB4B-A4D5-5A117CC08419}" type="presParOf" srcId="{1982D578-A2ED-8543-BFA2-84969DE348B0}" destId="{DB0421C1-937B-9945-B696-3D907E3BCFF7}" srcOrd="1" destOrd="0" presId="urn:microsoft.com/office/officeart/2005/8/layout/default"/>
    <dgm:cxn modelId="{A3A919A0-EAB1-9449-B496-B5B40F08E500}" type="presParOf" srcId="{1982D578-A2ED-8543-BFA2-84969DE348B0}" destId="{37297640-FA93-DB48-BA3A-A5A0575B3925}" srcOrd="2" destOrd="0" presId="urn:microsoft.com/office/officeart/2005/8/layout/default"/>
    <dgm:cxn modelId="{B1490621-F46C-794A-A1E4-65814F001DCE}" type="presParOf" srcId="{1982D578-A2ED-8543-BFA2-84969DE348B0}" destId="{FB8EC391-17A6-CF4B-BFB3-047C79BDC064}" srcOrd="3" destOrd="0" presId="urn:microsoft.com/office/officeart/2005/8/layout/default"/>
    <dgm:cxn modelId="{C90E8006-832D-524E-BE10-4D88B1C0E16B}" type="presParOf" srcId="{1982D578-A2ED-8543-BFA2-84969DE348B0}" destId="{220A5C3D-22BC-C446-9375-9A1011AC9515}" srcOrd="4" destOrd="0" presId="urn:microsoft.com/office/officeart/2005/8/layout/default"/>
    <dgm:cxn modelId="{51385CAA-0A00-1948-BABA-25EE4270FB2B}" type="presParOf" srcId="{1982D578-A2ED-8543-BFA2-84969DE348B0}" destId="{E3C87048-63C2-3544-AF0C-1BCB2ACA385F}" srcOrd="5" destOrd="0" presId="urn:microsoft.com/office/officeart/2005/8/layout/default"/>
    <dgm:cxn modelId="{DC46F9DC-83DA-394C-8C03-4AAB82CDA951}" type="presParOf" srcId="{1982D578-A2ED-8543-BFA2-84969DE348B0}" destId="{BF52E7AA-0173-4E44-9A44-87F1EBEE302A}" srcOrd="6" destOrd="0" presId="urn:microsoft.com/office/officeart/2005/8/layout/default"/>
    <dgm:cxn modelId="{31E066AE-12E1-F14D-9637-D12CB8840308}" type="presParOf" srcId="{1982D578-A2ED-8543-BFA2-84969DE348B0}" destId="{8483311E-80A9-4846-912A-5DF5B35F3F69}" srcOrd="7" destOrd="0" presId="urn:microsoft.com/office/officeart/2005/8/layout/default"/>
    <dgm:cxn modelId="{9673E0DC-2BED-4843-B974-23383495B3AB}" type="presParOf" srcId="{1982D578-A2ED-8543-BFA2-84969DE348B0}" destId="{939AB4CC-7ABA-6441-92EC-6CA731FE312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3EFCEA5-5065-4074-B10D-DE23F7FD643B}" type="doc">
      <dgm:prSet loTypeId="urn:microsoft.com/office/officeart/2005/8/layout/default" loCatId="list" qsTypeId="urn:microsoft.com/office/officeart/2005/8/quickstyle/3d1" qsCatId="3D" csTypeId="urn:microsoft.com/office/officeart/2005/8/colors/accent0_3" csCatId="mainScheme" phldr="1"/>
      <dgm:spPr/>
      <dgm:t>
        <a:bodyPr/>
        <a:lstStyle/>
        <a:p>
          <a:endParaRPr lang="en-US"/>
        </a:p>
      </dgm:t>
    </dgm:pt>
    <dgm:pt modelId="{C2FFC68E-B2BD-49D6-86F6-F3AC8045FDAE}">
      <dgm:prSet/>
      <dgm:spPr/>
      <dgm:t>
        <a:bodyPr/>
        <a:lstStyle/>
        <a:p>
          <a:r>
            <a:rPr lang="en-GB" baseline="0" dirty="0"/>
            <a:t>It took longer at Edgware Road than at Aldgate for the emergency services to establish and communicate to each other that there had been an explosion. </a:t>
          </a:r>
          <a:endParaRPr lang="en-US" dirty="0"/>
        </a:p>
      </dgm:t>
    </dgm:pt>
    <dgm:pt modelId="{76943751-4DD0-4169-9CAF-2C0915F3B04C}" type="parTrans" cxnId="{9CD40B9D-8C6A-4EE5-B1D4-9BD12DCD8215}">
      <dgm:prSet/>
      <dgm:spPr/>
      <dgm:t>
        <a:bodyPr/>
        <a:lstStyle/>
        <a:p>
          <a:endParaRPr lang="en-US"/>
        </a:p>
      </dgm:t>
    </dgm:pt>
    <dgm:pt modelId="{BFF8D049-34D5-4FCD-A321-E12EB7B5D7D7}" type="sibTrans" cxnId="{9CD40B9D-8C6A-4EE5-B1D4-9BD12DCD8215}">
      <dgm:prSet/>
      <dgm:spPr/>
      <dgm:t>
        <a:bodyPr/>
        <a:lstStyle/>
        <a:p>
          <a:endParaRPr lang="en-US"/>
        </a:p>
      </dgm:t>
    </dgm:pt>
    <dgm:pt modelId="{A0F4C095-A835-4879-BD6B-53E0911114CB}">
      <dgm:prSet/>
      <dgm:spPr/>
      <dgm:t>
        <a:bodyPr/>
        <a:lstStyle/>
        <a:p>
          <a:r>
            <a:rPr lang="en-GB" baseline="0" dirty="0"/>
            <a:t>The Network Control Centre called the emergency services to the scene at 8.59 am.</a:t>
          </a:r>
          <a:endParaRPr lang="en-US" dirty="0"/>
        </a:p>
      </dgm:t>
    </dgm:pt>
    <dgm:pt modelId="{8758B5ED-81DA-4EA0-9BC1-70DCD264324D}" type="parTrans" cxnId="{3A6E440A-CD7F-4281-AEA0-62D5F1B72843}">
      <dgm:prSet/>
      <dgm:spPr/>
      <dgm:t>
        <a:bodyPr/>
        <a:lstStyle/>
        <a:p>
          <a:endParaRPr lang="en-US"/>
        </a:p>
      </dgm:t>
    </dgm:pt>
    <dgm:pt modelId="{9034FD65-D915-4E21-AFFD-E6284BE69AA9}" type="sibTrans" cxnId="{3A6E440A-CD7F-4281-AEA0-62D5F1B72843}">
      <dgm:prSet/>
      <dgm:spPr/>
      <dgm:t>
        <a:bodyPr/>
        <a:lstStyle/>
        <a:p>
          <a:endParaRPr lang="en-US"/>
        </a:p>
      </dgm:t>
    </dgm:pt>
    <dgm:pt modelId="{F18E91A7-44A3-48EA-85D3-7AF0B9D38C46}">
      <dgm:prSet/>
      <dgm:spPr/>
      <dgm:t>
        <a:bodyPr/>
        <a:lstStyle/>
        <a:p>
          <a:r>
            <a:rPr lang="en-GB" baseline="0" dirty="0"/>
            <a:t>The first Fire Engine did not arrive until 9.18 am, 19 minutes later.</a:t>
          </a:r>
          <a:endParaRPr lang="en-US" dirty="0"/>
        </a:p>
      </dgm:t>
    </dgm:pt>
    <dgm:pt modelId="{D967B563-C98A-448C-896A-30B4082B98DA}" type="parTrans" cxnId="{83999588-ED95-446B-9175-560145679481}">
      <dgm:prSet/>
      <dgm:spPr/>
      <dgm:t>
        <a:bodyPr/>
        <a:lstStyle/>
        <a:p>
          <a:endParaRPr lang="en-US"/>
        </a:p>
      </dgm:t>
    </dgm:pt>
    <dgm:pt modelId="{B1F174C6-0C98-4429-9AAA-BBE36578F2F8}" type="sibTrans" cxnId="{83999588-ED95-446B-9175-560145679481}">
      <dgm:prSet/>
      <dgm:spPr/>
      <dgm:t>
        <a:bodyPr/>
        <a:lstStyle/>
        <a:p>
          <a:endParaRPr lang="en-US"/>
        </a:p>
      </dgm:t>
    </dgm:pt>
    <dgm:pt modelId="{19EED878-50FB-FC46-9518-E7D008909A02}">
      <dgm:prSet/>
      <dgm:spPr/>
      <dgm:t>
        <a:bodyPr/>
        <a:lstStyle/>
        <a:p>
          <a:r>
            <a:rPr lang="en-GB" baseline="0"/>
            <a:t>Communications at the scene and between the control centres – less effective than Edgware Road.</a:t>
          </a:r>
          <a:endParaRPr lang="en-US" dirty="0"/>
        </a:p>
      </dgm:t>
    </dgm:pt>
    <dgm:pt modelId="{8845A8F4-1295-554D-9ACA-C10D5FF03EC4}" type="parTrans" cxnId="{36A37605-29A6-2445-804D-C43616800AD9}">
      <dgm:prSet/>
      <dgm:spPr/>
      <dgm:t>
        <a:bodyPr/>
        <a:lstStyle/>
        <a:p>
          <a:endParaRPr lang="en-GB"/>
        </a:p>
      </dgm:t>
    </dgm:pt>
    <dgm:pt modelId="{956E1032-61CD-6A41-9E82-5163BD8816E1}" type="sibTrans" cxnId="{36A37605-29A6-2445-804D-C43616800AD9}">
      <dgm:prSet/>
      <dgm:spPr/>
      <dgm:t>
        <a:bodyPr/>
        <a:lstStyle/>
        <a:p>
          <a:endParaRPr lang="en-GB"/>
        </a:p>
      </dgm:t>
    </dgm:pt>
    <dgm:pt modelId="{D1BFFAC1-0BC6-C14B-A985-12D7F73F2922}" type="pres">
      <dgm:prSet presAssocID="{F3EFCEA5-5065-4074-B10D-DE23F7FD643B}" presName="diagram" presStyleCnt="0">
        <dgm:presLayoutVars>
          <dgm:dir/>
          <dgm:resizeHandles val="exact"/>
        </dgm:presLayoutVars>
      </dgm:prSet>
      <dgm:spPr/>
    </dgm:pt>
    <dgm:pt modelId="{C94AF76E-3289-BE44-91B7-012CB31B3461}" type="pres">
      <dgm:prSet presAssocID="{C2FFC68E-B2BD-49D6-86F6-F3AC8045FDAE}" presName="node" presStyleLbl="node1" presStyleIdx="0" presStyleCnt="4">
        <dgm:presLayoutVars>
          <dgm:bulletEnabled val="1"/>
        </dgm:presLayoutVars>
      </dgm:prSet>
      <dgm:spPr/>
    </dgm:pt>
    <dgm:pt modelId="{61D75841-F0FD-6246-BF84-3EC77D956785}" type="pres">
      <dgm:prSet presAssocID="{BFF8D049-34D5-4FCD-A321-E12EB7B5D7D7}" presName="sibTrans" presStyleCnt="0"/>
      <dgm:spPr/>
    </dgm:pt>
    <dgm:pt modelId="{038698F5-08E1-E841-85E0-84F595C29558}" type="pres">
      <dgm:prSet presAssocID="{A0F4C095-A835-4879-BD6B-53E0911114CB}" presName="node" presStyleLbl="node1" presStyleIdx="1" presStyleCnt="4">
        <dgm:presLayoutVars>
          <dgm:bulletEnabled val="1"/>
        </dgm:presLayoutVars>
      </dgm:prSet>
      <dgm:spPr/>
    </dgm:pt>
    <dgm:pt modelId="{157FCC1A-68F1-CF49-9E90-238E05E20005}" type="pres">
      <dgm:prSet presAssocID="{9034FD65-D915-4E21-AFFD-E6284BE69AA9}" presName="sibTrans" presStyleCnt="0"/>
      <dgm:spPr/>
    </dgm:pt>
    <dgm:pt modelId="{7D65A2BD-DBED-0F40-B31C-233810216C3E}" type="pres">
      <dgm:prSet presAssocID="{F18E91A7-44A3-48EA-85D3-7AF0B9D38C46}" presName="node" presStyleLbl="node1" presStyleIdx="2" presStyleCnt="4">
        <dgm:presLayoutVars>
          <dgm:bulletEnabled val="1"/>
        </dgm:presLayoutVars>
      </dgm:prSet>
      <dgm:spPr/>
    </dgm:pt>
    <dgm:pt modelId="{9A947EC1-CD85-0045-B436-C98B4A7E80AA}" type="pres">
      <dgm:prSet presAssocID="{B1F174C6-0C98-4429-9AAA-BBE36578F2F8}" presName="sibTrans" presStyleCnt="0"/>
      <dgm:spPr/>
    </dgm:pt>
    <dgm:pt modelId="{7CBB37DA-B307-1545-9233-A299A0901AFF}" type="pres">
      <dgm:prSet presAssocID="{19EED878-50FB-FC46-9518-E7D008909A02}" presName="node" presStyleLbl="node1" presStyleIdx="3" presStyleCnt="4">
        <dgm:presLayoutVars>
          <dgm:bulletEnabled val="1"/>
        </dgm:presLayoutVars>
      </dgm:prSet>
      <dgm:spPr/>
    </dgm:pt>
  </dgm:ptLst>
  <dgm:cxnLst>
    <dgm:cxn modelId="{1D2FC600-B3E9-6148-B12B-D1EE69545DFC}" type="presOf" srcId="{C2FFC68E-B2BD-49D6-86F6-F3AC8045FDAE}" destId="{C94AF76E-3289-BE44-91B7-012CB31B3461}" srcOrd="0" destOrd="0" presId="urn:microsoft.com/office/officeart/2005/8/layout/default"/>
    <dgm:cxn modelId="{36A37605-29A6-2445-804D-C43616800AD9}" srcId="{F3EFCEA5-5065-4074-B10D-DE23F7FD643B}" destId="{19EED878-50FB-FC46-9518-E7D008909A02}" srcOrd="3" destOrd="0" parTransId="{8845A8F4-1295-554D-9ACA-C10D5FF03EC4}" sibTransId="{956E1032-61CD-6A41-9E82-5163BD8816E1}"/>
    <dgm:cxn modelId="{3A6E440A-CD7F-4281-AEA0-62D5F1B72843}" srcId="{F3EFCEA5-5065-4074-B10D-DE23F7FD643B}" destId="{A0F4C095-A835-4879-BD6B-53E0911114CB}" srcOrd="1" destOrd="0" parTransId="{8758B5ED-81DA-4EA0-9BC1-70DCD264324D}" sibTransId="{9034FD65-D915-4E21-AFFD-E6284BE69AA9}"/>
    <dgm:cxn modelId="{1F626283-77DA-3848-9AA5-A7B3908F25DB}" type="presOf" srcId="{19EED878-50FB-FC46-9518-E7D008909A02}" destId="{7CBB37DA-B307-1545-9233-A299A0901AFF}" srcOrd="0" destOrd="0" presId="urn:microsoft.com/office/officeart/2005/8/layout/default"/>
    <dgm:cxn modelId="{83999588-ED95-446B-9175-560145679481}" srcId="{F3EFCEA5-5065-4074-B10D-DE23F7FD643B}" destId="{F18E91A7-44A3-48EA-85D3-7AF0B9D38C46}" srcOrd="2" destOrd="0" parTransId="{D967B563-C98A-448C-896A-30B4082B98DA}" sibTransId="{B1F174C6-0C98-4429-9AAA-BBE36578F2F8}"/>
    <dgm:cxn modelId="{9CD40B9D-8C6A-4EE5-B1D4-9BD12DCD8215}" srcId="{F3EFCEA5-5065-4074-B10D-DE23F7FD643B}" destId="{C2FFC68E-B2BD-49D6-86F6-F3AC8045FDAE}" srcOrd="0" destOrd="0" parTransId="{76943751-4DD0-4169-9CAF-2C0915F3B04C}" sibTransId="{BFF8D049-34D5-4FCD-A321-E12EB7B5D7D7}"/>
    <dgm:cxn modelId="{AEADB09F-E2E8-4843-8FC1-CEE1FC6B0E67}" type="presOf" srcId="{F18E91A7-44A3-48EA-85D3-7AF0B9D38C46}" destId="{7D65A2BD-DBED-0F40-B31C-233810216C3E}" srcOrd="0" destOrd="0" presId="urn:microsoft.com/office/officeart/2005/8/layout/default"/>
    <dgm:cxn modelId="{A55656BE-9F0D-0E4C-8D3A-C3C6A8E17D9D}" type="presOf" srcId="{F3EFCEA5-5065-4074-B10D-DE23F7FD643B}" destId="{D1BFFAC1-0BC6-C14B-A985-12D7F73F2922}" srcOrd="0" destOrd="0" presId="urn:microsoft.com/office/officeart/2005/8/layout/default"/>
    <dgm:cxn modelId="{92BF0CC6-4AFB-DF41-AAFB-CA8AA6FC0D72}" type="presOf" srcId="{A0F4C095-A835-4879-BD6B-53E0911114CB}" destId="{038698F5-08E1-E841-85E0-84F595C29558}" srcOrd="0" destOrd="0" presId="urn:microsoft.com/office/officeart/2005/8/layout/default"/>
    <dgm:cxn modelId="{471F15A9-FE09-AE47-BC53-970F81B375F2}" type="presParOf" srcId="{D1BFFAC1-0BC6-C14B-A985-12D7F73F2922}" destId="{C94AF76E-3289-BE44-91B7-012CB31B3461}" srcOrd="0" destOrd="0" presId="urn:microsoft.com/office/officeart/2005/8/layout/default"/>
    <dgm:cxn modelId="{FEC7AED7-61C7-214F-886D-8F1EED11125B}" type="presParOf" srcId="{D1BFFAC1-0BC6-C14B-A985-12D7F73F2922}" destId="{61D75841-F0FD-6246-BF84-3EC77D956785}" srcOrd="1" destOrd="0" presId="urn:microsoft.com/office/officeart/2005/8/layout/default"/>
    <dgm:cxn modelId="{89B15A59-AB19-CE44-8277-2F0B279FCB20}" type="presParOf" srcId="{D1BFFAC1-0BC6-C14B-A985-12D7F73F2922}" destId="{038698F5-08E1-E841-85E0-84F595C29558}" srcOrd="2" destOrd="0" presId="urn:microsoft.com/office/officeart/2005/8/layout/default"/>
    <dgm:cxn modelId="{0807C992-8A5C-DD46-ABC8-AB98FAD17E53}" type="presParOf" srcId="{D1BFFAC1-0BC6-C14B-A985-12D7F73F2922}" destId="{157FCC1A-68F1-CF49-9E90-238E05E20005}" srcOrd="3" destOrd="0" presId="urn:microsoft.com/office/officeart/2005/8/layout/default"/>
    <dgm:cxn modelId="{B5E2684B-E2D4-4A48-8A16-5F94ED635D05}" type="presParOf" srcId="{D1BFFAC1-0BC6-C14B-A985-12D7F73F2922}" destId="{7D65A2BD-DBED-0F40-B31C-233810216C3E}" srcOrd="4" destOrd="0" presId="urn:microsoft.com/office/officeart/2005/8/layout/default"/>
    <dgm:cxn modelId="{C9220C6C-02C6-F449-BEFB-25AF71C0AA4D}" type="presParOf" srcId="{D1BFFAC1-0BC6-C14B-A985-12D7F73F2922}" destId="{9A947EC1-CD85-0045-B436-C98B4A7E80AA}" srcOrd="5" destOrd="0" presId="urn:microsoft.com/office/officeart/2005/8/layout/default"/>
    <dgm:cxn modelId="{C047DE7E-2F2E-F347-B3B7-1A16640F7120}" type="presParOf" srcId="{D1BFFAC1-0BC6-C14B-A985-12D7F73F2922}" destId="{7CBB37DA-B307-1545-9233-A299A0901AF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DAC6C65-78D1-4097-B46A-0A699D6B4493}" type="doc">
      <dgm:prSet loTypeId="urn:microsoft.com/office/officeart/2005/8/layout/vProcess5" loCatId="list" qsTypeId="urn:microsoft.com/office/officeart/2005/8/quickstyle/simple4" qsCatId="simple" csTypeId="urn:microsoft.com/office/officeart/2005/8/colors/accent0_3" csCatId="mainScheme"/>
      <dgm:spPr/>
      <dgm:t>
        <a:bodyPr/>
        <a:lstStyle/>
        <a:p>
          <a:endParaRPr lang="en-US"/>
        </a:p>
      </dgm:t>
    </dgm:pt>
    <dgm:pt modelId="{FBA6C9DD-04C3-4638-ABFF-262325CE62B0}">
      <dgm:prSet/>
      <dgm:spPr/>
      <dgm:t>
        <a:bodyPr/>
        <a:lstStyle/>
        <a:p>
          <a:r>
            <a:rPr lang="en-GB" baseline="0"/>
            <a:t>Train was isolated – very few calls to 999 reporting the explosion.</a:t>
          </a:r>
          <a:endParaRPr lang="en-US"/>
        </a:p>
      </dgm:t>
    </dgm:pt>
    <dgm:pt modelId="{836B5899-0621-4308-98D4-C9A727F88493}" type="parTrans" cxnId="{6FADED32-19CE-4800-9AB5-4BC794DD1FFE}">
      <dgm:prSet/>
      <dgm:spPr/>
      <dgm:t>
        <a:bodyPr/>
        <a:lstStyle/>
        <a:p>
          <a:endParaRPr lang="en-US"/>
        </a:p>
      </dgm:t>
    </dgm:pt>
    <dgm:pt modelId="{B393FD45-380F-42F4-9A99-23A4E8A559B2}" type="sibTrans" cxnId="{6FADED32-19CE-4800-9AB5-4BC794DD1FFE}">
      <dgm:prSet/>
      <dgm:spPr/>
      <dgm:t>
        <a:bodyPr/>
        <a:lstStyle/>
        <a:p>
          <a:endParaRPr lang="en-US"/>
        </a:p>
      </dgm:t>
    </dgm:pt>
    <dgm:pt modelId="{DE6593CB-6AF2-4665-AF32-C048DBD7D1CB}">
      <dgm:prSet/>
      <dgm:spPr/>
      <dgm:t>
        <a:bodyPr/>
        <a:lstStyle/>
        <a:p>
          <a:r>
            <a:rPr lang="en-GB" baseline="0"/>
            <a:t>8:56 Metropolitan Police Service was alerted to Kings Cross incident.</a:t>
          </a:r>
          <a:endParaRPr lang="en-US"/>
        </a:p>
      </dgm:t>
    </dgm:pt>
    <dgm:pt modelId="{CC6BDB16-3E5C-4411-A7B5-39959E5406B5}" type="parTrans" cxnId="{64945EDB-A0AC-4CA6-A4B7-87201037B60B}">
      <dgm:prSet/>
      <dgm:spPr/>
      <dgm:t>
        <a:bodyPr/>
        <a:lstStyle/>
        <a:p>
          <a:endParaRPr lang="en-US"/>
        </a:p>
      </dgm:t>
    </dgm:pt>
    <dgm:pt modelId="{885EBBF7-D3A8-48C4-92E1-E266E5B5C1A5}" type="sibTrans" cxnId="{64945EDB-A0AC-4CA6-A4B7-87201037B60B}">
      <dgm:prSet/>
      <dgm:spPr/>
      <dgm:t>
        <a:bodyPr/>
        <a:lstStyle/>
        <a:p>
          <a:endParaRPr lang="en-US"/>
        </a:p>
      </dgm:t>
    </dgm:pt>
    <dgm:pt modelId="{DD5FED39-0B58-498C-9128-BEB5AF2C2E48}">
      <dgm:prSet/>
      <dgm:spPr/>
      <dgm:t>
        <a:bodyPr/>
        <a:lstStyle/>
        <a:p>
          <a:r>
            <a:rPr lang="en-GB" baseline="0"/>
            <a:t>9:02 London Fire Brigade received the first call regarding the incident.</a:t>
          </a:r>
          <a:endParaRPr lang="en-US"/>
        </a:p>
      </dgm:t>
    </dgm:pt>
    <dgm:pt modelId="{7C936F2B-A237-462F-82DC-CF0134865AEC}" type="parTrans" cxnId="{D047A19E-C1A2-463B-99B6-EFA152753EC4}">
      <dgm:prSet/>
      <dgm:spPr/>
      <dgm:t>
        <a:bodyPr/>
        <a:lstStyle/>
        <a:p>
          <a:endParaRPr lang="en-US"/>
        </a:p>
      </dgm:t>
    </dgm:pt>
    <dgm:pt modelId="{9D5534C5-AA89-4FCA-9306-2C35F3AD94BC}" type="sibTrans" cxnId="{D047A19E-C1A2-463B-99B6-EFA152753EC4}">
      <dgm:prSet/>
      <dgm:spPr/>
      <dgm:t>
        <a:bodyPr/>
        <a:lstStyle/>
        <a:p>
          <a:endParaRPr lang="en-US"/>
        </a:p>
      </dgm:t>
    </dgm:pt>
    <dgm:pt modelId="{D1012B69-CCFB-487C-938D-36BA87A812CD}">
      <dgm:prSet/>
      <dgm:spPr/>
      <dgm:t>
        <a:bodyPr/>
        <a:lstStyle/>
        <a:p>
          <a:r>
            <a:rPr lang="en-GB" baseline="0"/>
            <a:t>9:13 the first fire engine arrived at Kings Cross Station.</a:t>
          </a:r>
          <a:endParaRPr lang="en-US"/>
        </a:p>
      </dgm:t>
    </dgm:pt>
    <dgm:pt modelId="{780A9FF9-406A-48D7-B998-6F49A9D18664}" type="parTrans" cxnId="{50A473D1-D5A9-42C8-B428-8FAB6D904647}">
      <dgm:prSet/>
      <dgm:spPr/>
      <dgm:t>
        <a:bodyPr/>
        <a:lstStyle/>
        <a:p>
          <a:endParaRPr lang="en-US"/>
        </a:p>
      </dgm:t>
    </dgm:pt>
    <dgm:pt modelId="{13446740-7A5B-46B3-B699-B5FB0BF8B290}" type="sibTrans" cxnId="{50A473D1-D5A9-42C8-B428-8FAB6D904647}">
      <dgm:prSet/>
      <dgm:spPr/>
      <dgm:t>
        <a:bodyPr/>
        <a:lstStyle/>
        <a:p>
          <a:endParaRPr lang="en-US"/>
        </a:p>
      </dgm:t>
    </dgm:pt>
    <dgm:pt modelId="{48F84FDA-35D3-400F-845B-18BDF07B3EBF}">
      <dgm:prSet/>
      <dgm:spPr/>
      <dgm:t>
        <a:bodyPr/>
        <a:lstStyle/>
        <a:p>
          <a:r>
            <a:rPr lang="en-GB" baseline="0"/>
            <a:t>9:04 London Ambulance Service received its first report of the incident.</a:t>
          </a:r>
          <a:endParaRPr lang="en-US"/>
        </a:p>
      </dgm:t>
    </dgm:pt>
    <dgm:pt modelId="{401BBF92-F174-4BB9-BFB4-6F7CEF70C799}" type="parTrans" cxnId="{E83C99F3-1538-41AC-A58A-F9166456A7D6}">
      <dgm:prSet/>
      <dgm:spPr/>
      <dgm:t>
        <a:bodyPr/>
        <a:lstStyle/>
        <a:p>
          <a:endParaRPr lang="en-US"/>
        </a:p>
      </dgm:t>
    </dgm:pt>
    <dgm:pt modelId="{CEC341C1-307A-4CE2-89E6-3EF28590C688}" type="sibTrans" cxnId="{E83C99F3-1538-41AC-A58A-F9166456A7D6}">
      <dgm:prSet/>
      <dgm:spPr/>
      <dgm:t>
        <a:bodyPr/>
        <a:lstStyle/>
        <a:p>
          <a:endParaRPr lang="en-US"/>
        </a:p>
      </dgm:t>
    </dgm:pt>
    <dgm:pt modelId="{7A3C87F7-9A06-4D0A-8DBF-3461B1C74AA9}">
      <dgm:prSet/>
      <dgm:spPr/>
    </dgm:pt>
    <dgm:pt modelId="{6F9C3C56-6B34-4421-9BBA-29718D1B5F1D}" type="parTrans" cxnId="{4888035B-CAC1-4087-B5BD-896252A45A23}">
      <dgm:prSet/>
      <dgm:spPr/>
      <dgm:t>
        <a:bodyPr/>
        <a:lstStyle/>
        <a:p>
          <a:endParaRPr lang="en-US"/>
        </a:p>
      </dgm:t>
    </dgm:pt>
    <dgm:pt modelId="{4C45D7D0-05E2-4D07-B217-570EC63265D4}" type="sibTrans" cxnId="{4888035B-CAC1-4087-B5BD-896252A45A23}">
      <dgm:prSet/>
      <dgm:spPr/>
      <dgm:t>
        <a:bodyPr/>
        <a:lstStyle/>
        <a:p>
          <a:endParaRPr lang="en-US"/>
        </a:p>
      </dgm:t>
    </dgm:pt>
    <dgm:pt modelId="{C9E078D1-5D03-054B-BFAA-CE552C752750}" type="pres">
      <dgm:prSet presAssocID="{CDAC6C65-78D1-4097-B46A-0A699D6B4493}" presName="outerComposite" presStyleCnt="0">
        <dgm:presLayoutVars>
          <dgm:chMax val="5"/>
          <dgm:dir/>
          <dgm:resizeHandles val="exact"/>
        </dgm:presLayoutVars>
      </dgm:prSet>
      <dgm:spPr/>
    </dgm:pt>
    <dgm:pt modelId="{39003233-3696-2C4F-AD47-C936EBBBB576}" type="pres">
      <dgm:prSet presAssocID="{CDAC6C65-78D1-4097-B46A-0A699D6B4493}" presName="dummyMaxCanvas" presStyleCnt="0">
        <dgm:presLayoutVars/>
      </dgm:prSet>
      <dgm:spPr/>
    </dgm:pt>
    <dgm:pt modelId="{9F0A17B3-CA76-2D4B-BE78-F323ED55FD6A}" type="pres">
      <dgm:prSet presAssocID="{CDAC6C65-78D1-4097-B46A-0A699D6B4493}" presName="FiveNodes_1" presStyleLbl="node1" presStyleIdx="0" presStyleCnt="5">
        <dgm:presLayoutVars>
          <dgm:bulletEnabled val="1"/>
        </dgm:presLayoutVars>
      </dgm:prSet>
      <dgm:spPr/>
    </dgm:pt>
    <dgm:pt modelId="{9FE623BA-85AE-0347-B3BA-E75F3972F5C7}" type="pres">
      <dgm:prSet presAssocID="{CDAC6C65-78D1-4097-B46A-0A699D6B4493}" presName="FiveNodes_2" presStyleLbl="node1" presStyleIdx="1" presStyleCnt="5">
        <dgm:presLayoutVars>
          <dgm:bulletEnabled val="1"/>
        </dgm:presLayoutVars>
      </dgm:prSet>
      <dgm:spPr/>
    </dgm:pt>
    <dgm:pt modelId="{D861453A-9314-1B42-B602-44AF4DD64688}" type="pres">
      <dgm:prSet presAssocID="{CDAC6C65-78D1-4097-B46A-0A699D6B4493}" presName="FiveNodes_3" presStyleLbl="node1" presStyleIdx="2" presStyleCnt="5">
        <dgm:presLayoutVars>
          <dgm:bulletEnabled val="1"/>
        </dgm:presLayoutVars>
      </dgm:prSet>
      <dgm:spPr/>
    </dgm:pt>
    <dgm:pt modelId="{D78CD780-A0D0-3C41-B939-D7F6C5753E56}" type="pres">
      <dgm:prSet presAssocID="{CDAC6C65-78D1-4097-B46A-0A699D6B4493}" presName="FiveNodes_4" presStyleLbl="node1" presStyleIdx="3" presStyleCnt="5">
        <dgm:presLayoutVars>
          <dgm:bulletEnabled val="1"/>
        </dgm:presLayoutVars>
      </dgm:prSet>
      <dgm:spPr/>
    </dgm:pt>
    <dgm:pt modelId="{C0B1D210-8156-0F4B-838D-8197CE897F01}" type="pres">
      <dgm:prSet presAssocID="{CDAC6C65-78D1-4097-B46A-0A699D6B4493}" presName="FiveNodes_5" presStyleLbl="node1" presStyleIdx="4" presStyleCnt="5">
        <dgm:presLayoutVars>
          <dgm:bulletEnabled val="1"/>
        </dgm:presLayoutVars>
      </dgm:prSet>
      <dgm:spPr/>
    </dgm:pt>
    <dgm:pt modelId="{E4CD5CEA-5DCF-2A4A-B950-E64B9F7C3376}" type="pres">
      <dgm:prSet presAssocID="{CDAC6C65-78D1-4097-B46A-0A699D6B4493}" presName="FiveConn_1-2" presStyleLbl="fgAccFollowNode1" presStyleIdx="0" presStyleCnt="4">
        <dgm:presLayoutVars>
          <dgm:bulletEnabled val="1"/>
        </dgm:presLayoutVars>
      </dgm:prSet>
      <dgm:spPr/>
    </dgm:pt>
    <dgm:pt modelId="{1C609E88-6CFE-6B45-A430-E5768285AB6B}" type="pres">
      <dgm:prSet presAssocID="{CDAC6C65-78D1-4097-B46A-0A699D6B4493}" presName="FiveConn_2-3" presStyleLbl="fgAccFollowNode1" presStyleIdx="1" presStyleCnt="4">
        <dgm:presLayoutVars>
          <dgm:bulletEnabled val="1"/>
        </dgm:presLayoutVars>
      </dgm:prSet>
      <dgm:spPr/>
    </dgm:pt>
    <dgm:pt modelId="{362F23E4-FC18-6B4B-976E-F67E9A5444FF}" type="pres">
      <dgm:prSet presAssocID="{CDAC6C65-78D1-4097-B46A-0A699D6B4493}" presName="FiveConn_3-4" presStyleLbl="fgAccFollowNode1" presStyleIdx="2" presStyleCnt="4">
        <dgm:presLayoutVars>
          <dgm:bulletEnabled val="1"/>
        </dgm:presLayoutVars>
      </dgm:prSet>
      <dgm:spPr/>
    </dgm:pt>
    <dgm:pt modelId="{2F072D0A-E9A4-3B4E-9725-6D973FE211EF}" type="pres">
      <dgm:prSet presAssocID="{CDAC6C65-78D1-4097-B46A-0A699D6B4493}" presName="FiveConn_4-5" presStyleLbl="fgAccFollowNode1" presStyleIdx="3" presStyleCnt="4">
        <dgm:presLayoutVars>
          <dgm:bulletEnabled val="1"/>
        </dgm:presLayoutVars>
      </dgm:prSet>
      <dgm:spPr/>
    </dgm:pt>
    <dgm:pt modelId="{7F80BBA3-1692-4247-BA4C-2AE14C1BAB6D}" type="pres">
      <dgm:prSet presAssocID="{CDAC6C65-78D1-4097-B46A-0A699D6B4493}" presName="FiveNodes_1_text" presStyleLbl="node1" presStyleIdx="4" presStyleCnt="5">
        <dgm:presLayoutVars>
          <dgm:bulletEnabled val="1"/>
        </dgm:presLayoutVars>
      </dgm:prSet>
      <dgm:spPr/>
    </dgm:pt>
    <dgm:pt modelId="{87E3A3DC-E4AF-0948-8CDD-3A4F91DCFD66}" type="pres">
      <dgm:prSet presAssocID="{CDAC6C65-78D1-4097-B46A-0A699D6B4493}" presName="FiveNodes_2_text" presStyleLbl="node1" presStyleIdx="4" presStyleCnt="5">
        <dgm:presLayoutVars>
          <dgm:bulletEnabled val="1"/>
        </dgm:presLayoutVars>
      </dgm:prSet>
      <dgm:spPr/>
    </dgm:pt>
    <dgm:pt modelId="{C368BDA5-11E9-014F-BECF-57F10367FCD6}" type="pres">
      <dgm:prSet presAssocID="{CDAC6C65-78D1-4097-B46A-0A699D6B4493}" presName="FiveNodes_3_text" presStyleLbl="node1" presStyleIdx="4" presStyleCnt="5">
        <dgm:presLayoutVars>
          <dgm:bulletEnabled val="1"/>
        </dgm:presLayoutVars>
      </dgm:prSet>
      <dgm:spPr/>
    </dgm:pt>
    <dgm:pt modelId="{4BCECBA6-E6E3-0D44-B460-8AA4EE3A49A7}" type="pres">
      <dgm:prSet presAssocID="{CDAC6C65-78D1-4097-B46A-0A699D6B4493}" presName="FiveNodes_4_text" presStyleLbl="node1" presStyleIdx="4" presStyleCnt="5">
        <dgm:presLayoutVars>
          <dgm:bulletEnabled val="1"/>
        </dgm:presLayoutVars>
      </dgm:prSet>
      <dgm:spPr/>
    </dgm:pt>
    <dgm:pt modelId="{2AF61742-4D19-1C4E-9E15-4C90DD8D8518}" type="pres">
      <dgm:prSet presAssocID="{CDAC6C65-78D1-4097-B46A-0A699D6B4493}" presName="FiveNodes_5_text" presStyleLbl="node1" presStyleIdx="4" presStyleCnt="5">
        <dgm:presLayoutVars>
          <dgm:bulletEnabled val="1"/>
        </dgm:presLayoutVars>
      </dgm:prSet>
      <dgm:spPr/>
    </dgm:pt>
  </dgm:ptLst>
  <dgm:cxnLst>
    <dgm:cxn modelId="{D67B8A01-E95C-7F48-8DD9-A672276F62FA}" type="presOf" srcId="{48F84FDA-35D3-400F-845B-18BDF07B3EBF}" destId="{C0B1D210-8156-0F4B-838D-8197CE897F01}" srcOrd="0" destOrd="0" presId="urn:microsoft.com/office/officeart/2005/8/layout/vProcess5"/>
    <dgm:cxn modelId="{613C1507-F975-8B48-9BB7-E40356EBCBEF}" type="presOf" srcId="{DD5FED39-0B58-498C-9128-BEB5AF2C2E48}" destId="{C368BDA5-11E9-014F-BECF-57F10367FCD6}" srcOrd="1" destOrd="0" presId="urn:microsoft.com/office/officeart/2005/8/layout/vProcess5"/>
    <dgm:cxn modelId="{522CD531-79BE-0442-852A-02D16CFB9400}" type="presOf" srcId="{13446740-7A5B-46B3-B699-B5FB0BF8B290}" destId="{2F072D0A-E9A4-3B4E-9725-6D973FE211EF}" srcOrd="0" destOrd="0" presId="urn:microsoft.com/office/officeart/2005/8/layout/vProcess5"/>
    <dgm:cxn modelId="{6FADED32-19CE-4800-9AB5-4BC794DD1FFE}" srcId="{CDAC6C65-78D1-4097-B46A-0A699D6B4493}" destId="{FBA6C9DD-04C3-4638-ABFF-262325CE62B0}" srcOrd="0" destOrd="0" parTransId="{836B5899-0621-4308-98D4-C9A727F88493}" sibTransId="{B393FD45-380F-42F4-9A99-23A4E8A559B2}"/>
    <dgm:cxn modelId="{54C14833-5AED-F14A-8A97-4B9444A20DF2}" type="presOf" srcId="{D1012B69-CCFB-487C-938D-36BA87A812CD}" destId="{4BCECBA6-E6E3-0D44-B460-8AA4EE3A49A7}" srcOrd="1" destOrd="0" presId="urn:microsoft.com/office/officeart/2005/8/layout/vProcess5"/>
    <dgm:cxn modelId="{91956B3B-DEFC-C64B-9167-26BB75D996CE}" type="presOf" srcId="{B393FD45-380F-42F4-9A99-23A4E8A559B2}" destId="{E4CD5CEA-5DCF-2A4A-B950-E64B9F7C3376}" srcOrd="0" destOrd="0" presId="urn:microsoft.com/office/officeart/2005/8/layout/vProcess5"/>
    <dgm:cxn modelId="{4B36593D-8B54-2E44-9E22-E4ED5054C33F}" type="presOf" srcId="{48F84FDA-35D3-400F-845B-18BDF07B3EBF}" destId="{2AF61742-4D19-1C4E-9E15-4C90DD8D8518}" srcOrd="1" destOrd="0" presId="urn:microsoft.com/office/officeart/2005/8/layout/vProcess5"/>
    <dgm:cxn modelId="{E5AB104F-8377-CB4C-AB1B-9B38A9FE5B6B}" type="presOf" srcId="{885EBBF7-D3A8-48C4-92E1-E266E5B5C1A5}" destId="{1C609E88-6CFE-6B45-A430-E5768285AB6B}" srcOrd="0" destOrd="0" presId="urn:microsoft.com/office/officeart/2005/8/layout/vProcess5"/>
    <dgm:cxn modelId="{6DADA455-D7F4-4D4A-BAFE-D2D372EDF7EA}" type="presOf" srcId="{D1012B69-CCFB-487C-938D-36BA87A812CD}" destId="{D78CD780-A0D0-3C41-B939-D7F6C5753E56}" srcOrd="0" destOrd="0" presId="urn:microsoft.com/office/officeart/2005/8/layout/vProcess5"/>
    <dgm:cxn modelId="{4888035B-CAC1-4087-B5BD-896252A45A23}" srcId="{CDAC6C65-78D1-4097-B46A-0A699D6B4493}" destId="{7A3C87F7-9A06-4D0A-8DBF-3461B1C74AA9}" srcOrd="5" destOrd="0" parTransId="{6F9C3C56-6B34-4421-9BBA-29718D1B5F1D}" sibTransId="{4C45D7D0-05E2-4D07-B217-570EC63265D4}"/>
    <dgm:cxn modelId="{29C79B68-5791-3643-9C00-4C653E4E907E}" type="presOf" srcId="{9D5534C5-AA89-4FCA-9306-2C35F3AD94BC}" destId="{362F23E4-FC18-6B4B-976E-F67E9A5444FF}" srcOrd="0" destOrd="0" presId="urn:microsoft.com/office/officeart/2005/8/layout/vProcess5"/>
    <dgm:cxn modelId="{AE68106A-E314-F941-8416-6CC175E16877}" type="presOf" srcId="{DE6593CB-6AF2-4665-AF32-C048DBD7D1CB}" destId="{87E3A3DC-E4AF-0948-8CDD-3A4F91DCFD66}" srcOrd="1" destOrd="0" presId="urn:microsoft.com/office/officeart/2005/8/layout/vProcess5"/>
    <dgm:cxn modelId="{33F4E486-D09F-4641-BD06-D3657926341E}" type="presOf" srcId="{DE6593CB-6AF2-4665-AF32-C048DBD7D1CB}" destId="{9FE623BA-85AE-0347-B3BA-E75F3972F5C7}" srcOrd="0" destOrd="0" presId="urn:microsoft.com/office/officeart/2005/8/layout/vProcess5"/>
    <dgm:cxn modelId="{3234D797-BF69-7E44-A219-0792A484400A}" type="presOf" srcId="{DD5FED39-0B58-498C-9128-BEB5AF2C2E48}" destId="{D861453A-9314-1B42-B602-44AF4DD64688}" srcOrd="0" destOrd="0" presId="urn:microsoft.com/office/officeart/2005/8/layout/vProcess5"/>
    <dgm:cxn modelId="{4D09B59A-01DF-0E41-9BC3-18CEAF226F49}" type="presOf" srcId="{CDAC6C65-78D1-4097-B46A-0A699D6B4493}" destId="{C9E078D1-5D03-054B-BFAA-CE552C752750}" srcOrd="0" destOrd="0" presId="urn:microsoft.com/office/officeart/2005/8/layout/vProcess5"/>
    <dgm:cxn modelId="{D047A19E-C1A2-463B-99B6-EFA152753EC4}" srcId="{CDAC6C65-78D1-4097-B46A-0A699D6B4493}" destId="{DD5FED39-0B58-498C-9128-BEB5AF2C2E48}" srcOrd="2" destOrd="0" parTransId="{7C936F2B-A237-462F-82DC-CF0134865AEC}" sibTransId="{9D5534C5-AA89-4FCA-9306-2C35F3AD94BC}"/>
    <dgm:cxn modelId="{70971BA0-7325-7B4E-8BE7-FDF9958ABD9E}" type="presOf" srcId="{FBA6C9DD-04C3-4638-ABFF-262325CE62B0}" destId="{7F80BBA3-1692-4247-BA4C-2AE14C1BAB6D}" srcOrd="1" destOrd="0" presId="urn:microsoft.com/office/officeart/2005/8/layout/vProcess5"/>
    <dgm:cxn modelId="{B98F9EAB-E4CA-2746-B43A-9192C192A614}" type="presOf" srcId="{FBA6C9DD-04C3-4638-ABFF-262325CE62B0}" destId="{9F0A17B3-CA76-2D4B-BE78-F323ED55FD6A}" srcOrd="0" destOrd="0" presId="urn:microsoft.com/office/officeart/2005/8/layout/vProcess5"/>
    <dgm:cxn modelId="{50A473D1-D5A9-42C8-B428-8FAB6D904647}" srcId="{CDAC6C65-78D1-4097-B46A-0A699D6B4493}" destId="{D1012B69-CCFB-487C-938D-36BA87A812CD}" srcOrd="3" destOrd="0" parTransId="{780A9FF9-406A-48D7-B998-6F49A9D18664}" sibTransId="{13446740-7A5B-46B3-B699-B5FB0BF8B290}"/>
    <dgm:cxn modelId="{64945EDB-A0AC-4CA6-A4B7-87201037B60B}" srcId="{CDAC6C65-78D1-4097-B46A-0A699D6B4493}" destId="{DE6593CB-6AF2-4665-AF32-C048DBD7D1CB}" srcOrd="1" destOrd="0" parTransId="{CC6BDB16-3E5C-4411-A7B5-39959E5406B5}" sibTransId="{885EBBF7-D3A8-48C4-92E1-E266E5B5C1A5}"/>
    <dgm:cxn modelId="{E83C99F3-1538-41AC-A58A-F9166456A7D6}" srcId="{CDAC6C65-78D1-4097-B46A-0A699D6B4493}" destId="{48F84FDA-35D3-400F-845B-18BDF07B3EBF}" srcOrd="4" destOrd="0" parTransId="{401BBF92-F174-4BB9-BFB4-6F7CEF70C799}" sibTransId="{CEC341C1-307A-4CE2-89E6-3EF28590C688}"/>
    <dgm:cxn modelId="{9EED0FAB-B0A9-DD44-8845-86AB5DE150ED}" type="presParOf" srcId="{C9E078D1-5D03-054B-BFAA-CE552C752750}" destId="{39003233-3696-2C4F-AD47-C936EBBBB576}" srcOrd="0" destOrd="0" presId="urn:microsoft.com/office/officeart/2005/8/layout/vProcess5"/>
    <dgm:cxn modelId="{0486FE27-FE1C-3B42-8A40-024E2B3C1EB6}" type="presParOf" srcId="{C9E078D1-5D03-054B-BFAA-CE552C752750}" destId="{9F0A17B3-CA76-2D4B-BE78-F323ED55FD6A}" srcOrd="1" destOrd="0" presId="urn:microsoft.com/office/officeart/2005/8/layout/vProcess5"/>
    <dgm:cxn modelId="{CB37F850-630F-2F43-B838-63F163800705}" type="presParOf" srcId="{C9E078D1-5D03-054B-BFAA-CE552C752750}" destId="{9FE623BA-85AE-0347-B3BA-E75F3972F5C7}" srcOrd="2" destOrd="0" presId="urn:microsoft.com/office/officeart/2005/8/layout/vProcess5"/>
    <dgm:cxn modelId="{3E8045BF-BE13-6B47-8C21-8EB54B47D365}" type="presParOf" srcId="{C9E078D1-5D03-054B-BFAA-CE552C752750}" destId="{D861453A-9314-1B42-B602-44AF4DD64688}" srcOrd="3" destOrd="0" presId="urn:microsoft.com/office/officeart/2005/8/layout/vProcess5"/>
    <dgm:cxn modelId="{32E97DE4-5569-6747-AA25-829FFD546815}" type="presParOf" srcId="{C9E078D1-5D03-054B-BFAA-CE552C752750}" destId="{D78CD780-A0D0-3C41-B939-D7F6C5753E56}" srcOrd="4" destOrd="0" presId="urn:microsoft.com/office/officeart/2005/8/layout/vProcess5"/>
    <dgm:cxn modelId="{AC232384-B4E5-7E4A-B014-1DB48182C3C4}" type="presParOf" srcId="{C9E078D1-5D03-054B-BFAA-CE552C752750}" destId="{C0B1D210-8156-0F4B-838D-8197CE897F01}" srcOrd="5" destOrd="0" presId="urn:microsoft.com/office/officeart/2005/8/layout/vProcess5"/>
    <dgm:cxn modelId="{55AF40B4-DA5B-7843-AB94-F4911F4D17DE}" type="presParOf" srcId="{C9E078D1-5D03-054B-BFAA-CE552C752750}" destId="{E4CD5CEA-5DCF-2A4A-B950-E64B9F7C3376}" srcOrd="6" destOrd="0" presId="urn:microsoft.com/office/officeart/2005/8/layout/vProcess5"/>
    <dgm:cxn modelId="{965A0878-CB9A-F344-BBCC-FD02AA721F22}" type="presParOf" srcId="{C9E078D1-5D03-054B-BFAA-CE552C752750}" destId="{1C609E88-6CFE-6B45-A430-E5768285AB6B}" srcOrd="7" destOrd="0" presId="urn:microsoft.com/office/officeart/2005/8/layout/vProcess5"/>
    <dgm:cxn modelId="{64F6C824-B36E-F247-9315-23996B4EDA9C}" type="presParOf" srcId="{C9E078D1-5D03-054B-BFAA-CE552C752750}" destId="{362F23E4-FC18-6B4B-976E-F67E9A5444FF}" srcOrd="8" destOrd="0" presId="urn:microsoft.com/office/officeart/2005/8/layout/vProcess5"/>
    <dgm:cxn modelId="{EA1B9138-0D86-DC48-91AF-4CBA69E49D6F}" type="presParOf" srcId="{C9E078D1-5D03-054B-BFAA-CE552C752750}" destId="{2F072D0A-E9A4-3B4E-9725-6D973FE211EF}" srcOrd="9" destOrd="0" presId="urn:microsoft.com/office/officeart/2005/8/layout/vProcess5"/>
    <dgm:cxn modelId="{FB4777B0-BDD1-0144-9C22-D4410CB4E233}" type="presParOf" srcId="{C9E078D1-5D03-054B-BFAA-CE552C752750}" destId="{7F80BBA3-1692-4247-BA4C-2AE14C1BAB6D}" srcOrd="10" destOrd="0" presId="urn:microsoft.com/office/officeart/2005/8/layout/vProcess5"/>
    <dgm:cxn modelId="{820CC3A2-C0A6-CC4D-BE40-FD3F50E62C58}" type="presParOf" srcId="{C9E078D1-5D03-054B-BFAA-CE552C752750}" destId="{87E3A3DC-E4AF-0948-8CDD-3A4F91DCFD66}" srcOrd="11" destOrd="0" presId="urn:microsoft.com/office/officeart/2005/8/layout/vProcess5"/>
    <dgm:cxn modelId="{B8EE5D19-ABCD-2549-8D29-5DD53C376D4A}" type="presParOf" srcId="{C9E078D1-5D03-054B-BFAA-CE552C752750}" destId="{C368BDA5-11E9-014F-BECF-57F10367FCD6}" srcOrd="12" destOrd="0" presId="urn:microsoft.com/office/officeart/2005/8/layout/vProcess5"/>
    <dgm:cxn modelId="{123B50E4-1530-F142-80AA-0972280651D9}" type="presParOf" srcId="{C9E078D1-5D03-054B-BFAA-CE552C752750}" destId="{4BCECBA6-E6E3-0D44-B460-8AA4EE3A49A7}" srcOrd="13" destOrd="0" presId="urn:microsoft.com/office/officeart/2005/8/layout/vProcess5"/>
    <dgm:cxn modelId="{07B511C9-CC59-AB43-8DD0-EB1902699C81}" type="presParOf" srcId="{C9E078D1-5D03-054B-BFAA-CE552C752750}" destId="{2AF61742-4D19-1C4E-9E15-4C90DD8D8518}"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132A2EB-1CB0-4A09-BFE4-57422AD2AD35}" type="doc">
      <dgm:prSet loTypeId="urn:microsoft.com/office/officeart/2005/8/layout/vProcess5" loCatId="list" qsTypeId="urn:microsoft.com/office/officeart/2005/8/quickstyle/simple4" qsCatId="simple" csTypeId="urn:microsoft.com/office/officeart/2005/8/colors/accent0_3" csCatId="mainScheme"/>
      <dgm:spPr/>
      <dgm:t>
        <a:bodyPr/>
        <a:lstStyle/>
        <a:p>
          <a:endParaRPr lang="en-US"/>
        </a:p>
      </dgm:t>
    </dgm:pt>
    <dgm:pt modelId="{052C37E8-4EE3-4FBA-A95A-291294A4FCD7}">
      <dgm:prSet/>
      <dgm:spPr/>
      <dgm:t>
        <a:bodyPr/>
        <a:lstStyle/>
        <a:p>
          <a:r>
            <a:rPr lang="en-GB" dirty="0"/>
            <a:t>9:18 first ambulance call reporting the incident at Russel Square.</a:t>
          </a:r>
          <a:endParaRPr lang="en-US" dirty="0"/>
        </a:p>
      </dgm:t>
    </dgm:pt>
    <dgm:pt modelId="{B4FBFD29-8924-4921-B697-F459C6EA5610}" type="parTrans" cxnId="{12193704-FA2C-49A0-95D2-35350ED2663C}">
      <dgm:prSet/>
      <dgm:spPr/>
      <dgm:t>
        <a:bodyPr/>
        <a:lstStyle/>
        <a:p>
          <a:endParaRPr lang="en-US"/>
        </a:p>
      </dgm:t>
    </dgm:pt>
    <dgm:pt modelId="{9EFC7056-B1E5-422D-B4AE-F18FB7119A2F}" type="sibTrans" cxnId="{12193704-FA2C-49A0-95D2-35350ED2663C}">
      <dgm:prSet/>
      <dgm:spPr/>
      <dgm:t>
        <a:bodyPr/>
        <a:lstStyle/>
        <a:p>
          <a:endParaRPr lang="en-US"/>
        </a:p>
      </dgm:t>
    </dgm:pt>
    <dgm:pt modelId="{8F07091B-3C57-47BC-AFBB-F18A83CD356C}">
      <dgm:prSet/>
      <dgm:spPr/>
      <dgm:t>
        <a:bodyPr/>
        <a:lstStyle/>
        <a:p>
          <a:r>
            <a:rPr lang="en-GB"/>
            <a:t>There was no automatic deployment of emergency services to Russel Square.</a:t>
          </a:r>
          <a:endParaRPr lang="en-US"/>
        </a:p>
      </dgm:t>
    </dgm:pt>
    <dgm:pt modelId="{1006EF28-6C53-4E83-A5A1-46FAC4244EAD}" type="parTrans" cxnId="{A5BAE6B0-DFD6-469C-B1A8-DBF47F9BCD86}">
      <dgm:prSet/>
      <dgm:spPr/>
      <dgm:t>
        <a:bodyPr/>
        <a:lstStyle/>
        <a:p>
          <a:endParaRPr lang="en-US"/>
        </a:p>
      </dgm:t>
    </dgm:pt>
    <dgm:pt modelId="{1BDD422C-B536-4FE4-8B0C-B7DAF2FE0F61}" type="sibTrans" cxnId="{A5BAE6B0-DFD6-469C-B1A8-DBF47F9BCD86}">
      <dgm:prSet/>
      <dgm:spPr/>
      <dgm:t>
        <a:bodyPr/>
        <a:lstStyle/>
        <a:p>
          <a:endParaRPr lang="en-US"/>
        </a:p>
      </dgm:t>
    </dgm:pt>
    <dgm:pt modelId="{28299ED2-DD98-42F2-BE44-4ACFF7CE76C8}">
      <dgm:prSet/>
      <dgm:spPr/>
      <dgm:t>
        <a:bodyPr/>
        <a:lstStyle/>
        <a:p>
          <a:r>
            <a:rPr lang="en-GB"/>
            <a:t>London Underground Emergency Response Unit - made the scene safe and evacuated the injured at Russel Square.</a:t>
          </a:r>
          <a:endParaRPr lang="en-US"/>
        </a:p>
      </dgm:t>
    </dgm:pt>
    <dgm:pt modelId="{734E1ECC-3035-4788-BB79-9EFC1FE0D5B8}" type="parTrans" cxnId="{290E95C5-7DB0-446E-9F3D-576F4AFB4FC8}">
      <dgm:prSet/>
      <dgm:spPr/>
      <dgm:t>
        <a:bodyPr/>
        <a:lstStyle/>
        <a:p>
          <a:endParaRPr lang="en-US"/>
        </a:p>
      </dgm:t>
    </dgm:pt>
    <dgm:pt modelId="{D4E5D77B-2EC1-4DAF-B140-2F0C12D8BAB3}" type="sibTrans" cxnId="{290E95C5-7DB0-446E-9F3D-576F4AFB4FC8}">
      <dgm:prSet/>
      <dgm:spPr/>
      <dgm:t>
        <a:bodyPr/>
        <a:lstStyle/>
        <a:p>
          <a:endParaRPr lang="en-US"/>
        </a:p>
      </dgm:t>
    </dgm:pt>
    <dgm:pt modelId="{949D6F94-3D1B-4300-BBD6-7BDDBD2D642E}">
      <dgm:prSet/>
      <dgm:spPr/>
      <dgm:t>
        <a:bodyPr/>
        <a:lstStyle/>
        <a:p>
          <a:r>
            <a:rPr lang="en-GB"/>
            <a:t>No fire engines sent to Russel Square.</a:t>
          </a:r>
          <a:endParaRPr lang="en-US"/>
        </a:p>
      </dgm:t>
    </dgm:pt>
    <dgm:pt modelId="{20271F40-91CF-4DB3-B06D-877A7DAEF73B}" type="parTrans" cxnId="{475F340C-077E-4A90-B32C-135631DE047D}">
      <dgm:prSet/>
      <dgm:spPr/>
      <dgm:t>
        <a:bodyPr/>
        <a:lstStyle/>
        <a:p>
          <a:endParaRPr lang="en-US"/>
        </a:p>
      </dgm:t>
    </dgm:pt>
    <dgm:pt modelId="{E957E021-1F9D-4253-99EF-3778CDEA4270}" type="sibTrans" cxnId="{475F340C-077E-4A90-B32C-135631DE047D}">
      <dgm:prSet/>
      <dgm:spPr/>
      <dgm:t>
        <a:bodyPr/>
        <a:lstStyle/>
        <a:p>
          <a:endParaRPr lang="en-US"/>
        </a:p>
      </dgm:t>
    </dgm:pt>
    <dgm:pt modelId="{DB8232CA-6E23-794B-948F-5C694C4E6DA5}" type="pres">
      <dgm:prSet presAssocID="{B132A2EB-1CB0-4A09-BFE4-57422AD2AD35}" presName="outerComposite" presStyleCnt="0">
        <dgm:presLayoutVars>
          <dgm:chMax val="5"/>
          <dgm:dir/>
          <dgm:resizeHandles val="exact"/>
        </dgm:presLayoutVars>
      </dgm:prSet>
      <dgm:spPr/>
    </dgm:pt>
    <dgm:pt modelId="{FB075AB3-0EF6-9449-A512-464853747058}" type="pres">
      <dgm:prSet presAssocID="{B132A2EB-1CB0-4A09-BFE4-57422AD2AD35}" presName="dummyMaxCanvas" presStyleCnt="0">
        <dgm:presLayoutVars/>
      </dgm:prSet>
      <dgm:spPr/>
    </dgm:pt>
    <dgm:pt modelId="{319BA553-D875-E146-A0C4-F7A47821EA4B}" type="pres">
      <dgm:prSet presAssocID="{B132A2EB-1CB0-4A09-BFE4-57422AD2AD35}" presName="FourNodes_1" presStyleLbl="node1" presStyleIdx="0" presStyleCnt="4">
        <dgm:presLayoutVars>
          <dgm:bulletEnabled val="1"/>
        </dgm:presLayoutVars>
      </dgm:prSet>
      <dgm:spPr/>
    </dgm:pt>
    <dgm:pt modelId="{ACC84DC3-8837-C04B-83FD-C1AB1FB31C9B}" type="pres">
      <dgm:prSet presAssocID="{B132A2EB-1CB0-4A09-BFE4-57422AD2AD35}" presName="FourNodes_2" presStyleLbl="node1" presStyleIdx="1" presStyleCnt="4">
        <dgm:presLayoutVars>
          <dgm:bulletEnabled val="1"/>
        </dgm:presLayoutVars>
      </dgm:prSet>
      <dgm:spPr/>
    </dgm:pt>
    <dgm:pt modelId="{B8D68A5F-4DF2-544E-AC82-BFE34EDA8532}" type="pres">
      <dgm:prSet presAssocID="{B132A2EB-1CB0-4A09-BFE4-57422AD2AD35}" presName="FourNodes_3" presStyleLbl="node1" presStyleIdx="2" presStyleCnt="4">
        <dgm:presLayoutVars>
          <dgm:bulletEnabled val="1"/>
        </dgm:presLayoutVars>
      </dgm:prSet>
      <dgm:spPr/>
    </dgm:pt>
    <dgm:pt modelId="{344767B8-DFE5-D744-A9EF-0152F9B5C36B}" type="pres">
      <dgm:prSet presAssocID="{B132A2EB-1CB0-4A09-BFE4-57422AD2AD35}" presName="FourNodes_4" presStyleLbl="node1" presStyleIdx="3" presStyleCnt="4">
        <dgm:presLayoutVars>
          <dgm:bulletEnabled val="1"/>
        </dgm:presLayoutVars>
      </dgm:prSet>
      <dgm:spPr/>
    </dgm:pt>
    <dgm:pt modelId="{29F1B014-128D-C646-A643-423893ABE5D4}" type="pres">
      <dgm:prSet presAssocID="{B132A2EB-1CB0-4A09-BFE4-57422AD2AD35}" presName="FourConn_1-2" presStyleLbl="fgAccFollowNode1" presStyleIdx="0" presStyleCnt="3">
        <dgm:presLayoutVars>
          <dgm:bulletEnabled val="1"/>
        </dgm:presLayoutVars>
      </dgm:prSet>
      <dgm:spPr/>
    </dgm:pt>
    <dgm:pt modelId="{EA7A3AF6-3915-3246-B468-ACC788B99531}" type="pres">
      <dgm:prSet presAssocID="{B132A2EB-1CB0-4A09-BFE4-57422AD2AD35}" presName="FourConn_2-3" presStyleLbl="fgAccFollowNode1" presStyleIdx="1" presStyleCnt="3">
        <dgm:presLayoutVars>
          <dgm:bulletEnabled val="1"/>
        </dgm:presLayoutVars>
      </dgm:prSet>
      <dgm:spPr/>
    </dgm:pt>
    <dgm:pt modelId="{9DDA1671-F3FF-174F-9ECA-CBDCA9052AE6}" type="pres">
      <dgm:prSet presAssocID="{B132A2EB-1CB0-4A09-BFE4-57422AD2AD35}" presName="FourConn_3-4" presStyleLbl="fgAccFollowNode1" presStyleIdx="2" presStyleCnt="3">
        <dgm:presLayoutVars>
          <dgm:bulletEnabled val="1"/>
        </dgm:presLayoutVars>
      </dgm:prSet>
      <dgm:spPr/>
    </dgm:pt>
    <dgm:pt modelId="{71B14A0C-5CA1-1F4D-9322-1CADB45BB189}" type="pres">
      <dgm:prSet presAssocID="{B132A2EB-1CB0-4A09-BFE4-57422AD2AD35}" presName="FourNodes_1_text" presStyleLbl="node1" presStyleIdx="3" presStyleCnt="4">
        <dgm:presLayoutVars>
          <dgm:bulletEnabled val="1"/>
        </dgm:presLayoutVars>
      </dgm:prSet>
      <dgm:spPr/>
    </dgm:pt>
    <dgm:pt modelId="{5FB8CD5F-28C7-9140-8A10-2CEF43F700ED}" type="pres">
      <dgm:prSet presAssocID="{B132A2EB-1CB0-4A09-BFE4-57422AD2AD35}" presName="FourNodes_2_text" presStyleLbl="node1" presStyleIdx="3" presStyleCnt="4">
        <dgm:presLayoutVars>
          <dgm:bulletEnabled val="1"/>
        </dgm:presLayoutVars>
      </dgm:prSet>
      <dgm:spPr/>
    </dgm:pt>
    <dgm:pt modelId="{15864040-CAF6-6043-834E-4803BED379CD}" type="pres">
      <dgm:prSet presAssocID="{B132A2EB-1CB0-4A09-BFE4-57422AD2AD35}" presName="FourNodes_3_text" presStyleLbl="node1" presStyleIdx="3" presStyleCnt="4">
        <dgm:presLayoutVars>
          <dgm:bulletEnabled val="1"/>
        </dgm:presLayoutVars>
      </dgm:prSet>
      <dgm:spPr/>
    </dgm:pt>
    <dgm:pt modelId="{6AEA6CF3-B3AF-D145-81FD-24B3041972FF}" type="pres">
      <dgm:prSet presAssocID="{B132A2EB-1CB0-4A09-BFE4-57422AD2AD35}" presName="FourNodes_4_text" presStyleLbl="node1" presStyleIdx="3" presStyleCnt="4">
        <dgm:presLayoutVars>
          <dgm:bulletEnabled val="1"/>
        </dgm:presLayoutVars>
      </dgm:prSet>
      <dgm:spPr/>
    </dgm:pt>
  </dgm:ptLst>
  <dgm:cxnLst>
    <dgm:cxn modelId="{12193704-FA2C-49A0-95D2-35350ED2663C}" srcId="{B132A2EB-1CB0-4A09-BFE4-57422AD2AD35}" destId="{052C37E8-4EE3-4FBA-A95A-291294A4FCD7}" srcOrd="0" destOrd="0" parTransId="{B4FBFD29-8924-4921-B697-F459C6EA5610}" sibTransId="{9EFC7056-B1E5-422D-B4AE-F18FB7119A2F}"/>
    <dgm:cxn modelId="{1FC4CB08-6D45-A247-9397-FD06A679CE7A}" type="presOf" srcId="{949D6F94-3D1B-4300-BBD6-7BDDBD2D642E}" destId="{344767B8-DFE5-D744-A9EF-0152F9B5C36B}" srcOrd="0" destOrd="0" presId="urn:microsoft.com/office/officeart/2005/8/layout/vProcess5"/>
    <dgm:cxn modelId="{475F340C-077E-4A90-B32C-135631DE047D}" srcId="{B132A2EB-1CB0-4A09-BFE4-57422AD2AD35}" destId="{949D6F94-3D1B-4300-BBD6-7BDDBD2D642E}" srcOrd="3" destOrd="0" parTransId="{20271F40-91CF-4DB3-B06D-877A7DAEF73B}" sibTransId="{E957E021-1F9D-4253-99EF-3778CDEA4270}"/>
    <dgm:cxn modelId="{B1928913-D6C2-7C48-B9AB-2975DC5BE5C4}" type="presOf" srcId="{8F07091B-3C57-47BC-AFBB-F18A83CD356C}" destId="{5FB8CD5F-28C7-9140-8A10-2CEF43F700ED}" srcOrd="1" destOrd="0" presId="urn:microsoft.com/office/officeart/2005/8/layout/vProcess5"/>
    <dgm:cxn modelId="{F0C35115-E09E-2F49-84D3-59FDF8F1BDF6}" type="presOf" srcId="{052C37E8-4EE3-4FBA-A95A-291294A4FCD7}" destId="{319BA553-D875-E146-A0C4-F7A47821EA4B}" srcOrd="0" destOrd="0" presId="urn:microsoft.com/office/officeart/2005/8/layout/vProcess5"/>
    <dgm:cxn modelId="{AECF1141-B89A-FF42-B7A2-2F361437F5E0}" type="presOf" srcId="{052C37E8-4EE3-4FBA-A95A-291294A4FCD7}" destId="{71B14A0C-5CA1-1F4D-9322-1CADB45BB189}" srcOrd="1" destOrd="0" presId="urn:microsoft.com/office/officeart/2005/8/layout/vProcess5"/>
    <dgm:cxn modelId="{FAD24745-FD8C-454D-A2E5-239A810745DB}" type="presOf" srcId="{9EFC7056-B1E5-422D-B4AE-F18FB7119A2F}" destId="{29F1B014-128D-C646-A643-423893ABE5D4}" srcOrd="0" destOrd="0" presId="urn:microsoft.com/office/officeart/2005/8/layout/vProcess5"/>
    <dgm:cxn modelId="{D1EAC25B-68CE-6343-9887-5B359279647C}" type="presOf" srcId="{D4E5D77B-2EC1-4DAF-B140-2F0C12D8BAB3}" destId="{9DDA1671-F3FF-174F-9ECA-CBDCA9052AE6}" srcOrd="0" destOrd="0" presId="urn:microsoft.com/office/officeart/2005/8/layout/vProcess5"/>
    <dgm:cxn modelId="{BB10286A-4509-7A4A-B815-DAD14A2D671B}" type="presOf" srcId="{1BDD422C-B536-4FE4-8B0C-B7DAF2FE0F61}" destId="{EA7A3AF6-3915-3246-B468-ACC788B99531}" srcOrd="0" destOrd="0" presId="urn:microsoft.com/office/officeart/2005/8/layout/vProcess5"/>
    <dgm:cxn modelId="{A3AD8B7D-D25A-E34F-BDE6-72C7DE8A6932}" type="presOf" srcId="{8F07091B-3C57-47BC-AFBB-F18A83CD356C}" destId="{ACC84DC3-8837-C04B-83FD-C1AB1FB31C9B}" srcOrd="0" destOrd="0" presId="urn:microsoft.com/office/officeart/2005/8/layout/vProcess5"/>
    <dgm:cxn modelId="{2A16D380-121C-D447-8FEE-B26A860C6A27}" type="presOf" srcId="{28299ED2-DD98-42F2-BE44-4ACFF7CE76C8}" destId="{B8D68A5F-4DF2-544E-AC82-BFE34EDA8532}" srcOrd="0" destOrd="0" presId="urn:microsoft.com/office/officeart/2005/8/layout/vProcess5"/>
    <dgm:cxn modelId="{88DB308D-8809-9D43-B604-76C8C9088C99}" type="presOf" srcId="{B132A2EB-1CB0-4A09-BFE4-57422AD2AD35}" destId="{DB8232CA-6E23-794B-948F-5C694C4E6DA5}" srcOrd="0" destOrd="0" presId="urn:microsoft.com/office/officeart/2005/8/layout/vProcess5"/>
    <dgm:cxn modelId="{F319E198-60C3-0244-9568-C692A4A56698}" type="presOf" srcId="{28299ED2-DD98-42F2-BE44-4ACFF7CE76C8}" destId="{15864040-CAF6-6043-834E-4803BED379CD}" srcOrd="1" destOrd="0" presId="urn:microsoft.com/office/officeart/2005/8/layout/vProcess5"/>
    <dgm:cxn modelId="{A5BAE6B0-DFD6-469C-B1A8-DBF47F9BCD86}" srcId="{B132A2EB-1CB0-4A09-BFE4-57422AD2AD35}" destId="{8F07091B-3C57-47BC-AFBB-F18A83CD356C}" srcOrd="1" destOrd="0" parTransId="{1006EF28-6C53-4E83-A5A1-46FAC4244EAD}" sibTransId="{1BDD422C-B536-4FE4-8B0C-B7DAF2FE0F61}"/>
    <dgm:cxn modelId="{290E95C5-7DB0-446E-9F3D-576F4AFB4FC8}" srcId="{B132A2EB-1CB0-4A09-BFE4-57422AD2AD35}" destId="{28299ED2-DD98-42F2-BE44-4ACFF7CE76C8}" srcOrd="2" destOrd="0" parTransId="{734E1ECC-3035-4788-BB79-9EFC1FE0D5B8}" sibTransId="{D4E5D77B-2EC1-4DAF-B140-2F0C12D8BAB3}"/>
    <dgm:cxn modelId="{4C7C1CF4-9E2F-4343-B950-1029B27C46D2}" type="presOf" srcId="{949D6F94-3D1B-4300-BBD6-7BDDBD2D642E}" destId="{6AEA6CF3-B3AF-D145-81FD-24B3041972FF}" srcOrd="1" destOrd="0" presId="urn:microsoft.com/office/officeart/2005/8/layout/vProcess5"/>
    <dgm:cxn modelId="{25AC5442-9835-E54E-ABB4-9C6917EBC4A5}" type="presParOf" srcId="{DB8232CA-6E23-794B-948F-5C694C4E6DA5}" destId="{FB075AB3-0EF6-9449-A512-464853747058}" srcOrd="0" destOrd="0" presId="urn:microsoft.com/office/officeart/2005/8/layout/vProcess5"/>
    <dgm:cxn modelId="{48445991-4C1D-AE46-8CAA-64240CF61D44}" type="presParOf" srcId="{DB8232CA-6E23-794B-948F-5C694C4E6DA5}" destId="{319BA553-D875-E146-A0C4-F7A47821EA4B}" srcOrd="1" destOrd="0" presId="urn:microsoft.com/office/officeart/2005/8/layout/vProcess5"/>
    <dgm:cxn modelId="{2E178622-18EB-144F-BA86-9FEC9A898083}" type="presParOf" srcId="{DB8232CA-6E23-794B-948F-5C694C4E6DA5}" destId="{ACC84DC3-8837-C04B-83FD-C1AB1FB31C9B}" srcOrd="2" destOrd="0" presId="urn:microsoft.com/office/officeart/2005/8/layout/vProcess5"/>
    <dgm:cxn modelId="{8AF095FF-B700-B049-B639-8AD4009E24DA}" type="presParOf" srcId="{DB8232CA-6E23-794B-948F-5C694C4E6DA5}" destId="{B8D68A5F-4DF2-544E-AC82-BFE34EDA8532}" srcOrd="3" destOrd="0" presId="urn:microsoft.com/office/officeart/2005/8/layout/vProcess5"/>
    <dgm:cxn modelId="{3BBA5F90-4623-3A4D-8E17-030CB350B6A7}" type="presParOf" srcId="{DB8232CA-6E23-794B-948F-5C694C4E6DA5}" destId="{344767B8-DFE5-D744-A9EF-0152F9B5C36B}" srcOrd="4" destOrd="0" presId="urn:microsoft.com/office/officeart/2005/8/layout/vProcess5"/>
    <dgm:cxn modelId="{3D97973E-DA5C-C34C-A2A3-9E4943A50035}" type="presParOf" srcId="{DB8232CA-6E23-794B-948F-5C694C4E6DA5}" destId="{29F1B014-128D-C646-A643-423893ABE5D4}" srcOrd="5" destOrd="0" presId="urn:microsoft.com/office/officeart/2005/8/layout/vProcess5"/>
    <dgm:cxn modelId="{73C60BCB-3D44-D84C-9EAD-EAF0605C7B98}" type="presParOf" srcId="{DB8232CA-6E23-794B-948F-5C694C4E6DA5}" destId="{EA7A3AF6-3915-3246-B468-ACC788B99531}" srcOrd="6" destOrd="0" presId="urn:microsoft.com/office/officeart/2005/8/layout/vProcess5"/>
    <dgm:cxn modelId="{04BA47C0-C5B2-4244-B54D-79E787E3E5E6}" type="presParOf" srcId="{DB8232CA-6E23-794B-948F-5C694C4E6DA5}" destId="{9DDA1671-F3FF-174F-9ECA-CBDCA9052AE6}" srcOrd="7" destOrd="0" presId="urn:microsoft.com/office/officeart/2005/8/layout/vProcess5"/>
    <dgm:cxn modelId="{0FAC2511-A6A4-4B4D-AC02-3DCF11EF106A}" type="presParOf" srcId="{DB8232CA-6E23-794B-948F-5C694C4E6DA5}" destId="{71B14A0C-5CA1-1F4D-9322-1CADB45BB189}" srcOrd="8" destOrd="0" presId="urn:microsoft.com/office/officeart/2005/8/layout/vProcess5"/>
    <dgm:cxn modelId="{30C41041-28C5-6142-B9FD-D686B0FF0FC7}" type="presParOf" srcId="{DB8232CA-6E23-794B-948F-5C694C4E6DA5}" destId="{5FB8CD5F-28C7-9140-8A10-2CEF43F700ED}" srcOrd="9" destOrd="0" presId="urn:microsoft.com/office/officeart/2005/8/layout/vProcess5"/>
    <dgm:cxn modelId="{AC7FBD50-AE8A-634D-B07D-C6277CB157AE}" type="presParOf" srcId="{DB8232CA-6E23-794B-948F-5C694C4E6DA5}" destId="{15864040-CAF6-6043-834E-4803BED379CD}" srcOrd="10" destOrd="0" presId="urn:microsoft.com/office/officeart/2005/8/layout/vProcess5"/>
    <dgm:cxn modelId="{8795509F-C4B4-7D47-9838-10F31AD18832}" type="presParOf" srcId="{DB8232CA-6E23-794B-948F-5C694C4E6DA5}" destId="{6AEA6CF3-B3AF-D145-81FD-24B3041972FF}"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9C53BD4-9427-417A-BAAD-30374A4A0E28}" type="doc">
      <dgm:prSet loTypeId="urn:microsoft.com/office/officeart/2018/2/layout/IconCircleList" loCatId="icon" qsTypeId="urn:microsoft.com/office/officeart/2005/8/quickstyle/simple2" qsCatId="simple" csTypeId="urn:microsoft.com/office/officeart/2005/8/colors/accent0_3" csCatId="mainScheme" phldr="1"/>
      <dgm:spPr/>
      <dgm:t>
        <a:bodyPr/>
        <a:lstStyle/>
        <a:p>
          <a:endParaRPr lang="en-US"/>
        </a:p>
      </dgm:t>
    </dgm:pt>
    <dgm:pt modelId="{8CB14B18-6678-450F-A6D3-D7713DB94EBE}">
      <dgm:prSet/>
      <dgm:spPr/>
      <dgm:t>
        <a:bodyPr/>
        <a:lstStyle/>
        <a:p>
          <a:pPr>
            <a:lnSpc>
              <a:spcPct val="100000"/>
            </a:lnSpc>
          </a:pPr>
          <a:r>
            <a:rPr lang="en-GB" baseline="0" dirty="0"/>
            <a:t>Communications problems made it difficult for the emergency and transport services to establish what had happened to the passengers emerging from the tunnel at King’s Cross station.</a:t>
          </a:r>
          <a:endParaRPr lang="en-US" dirty="0"/>
        </a:p>
      </dgm:t>
    </dgm:pt>
    <dgm:pt modelId="{DC01E460-45C0-467E-8040-A61567943C6D}" type="parTrans" cxnId="{61372FE1-AEAD-42D6-BCF0-6BBDB0FEBD60}">
      <dgm:prSet/>
      <dgm:spPr/>
      <dgm:t>
        <a:bodyPr/>
        <a:lstStyle/>
        <a:p>
          <a:endParaRPr lang="en-US"/>
        </a:p>
      </dgm:t>
    </dgm:pt>
    <dgm:pt modelId="{0CE498B3-422E-4500-9359-95181F0ED32B}" type="sibTrans" cxnId="{61372FE1-AEAD-42D6-BCF0-6BBDB0FEBD60}">
      <dgm:prSet/>
      <dgm:spPr/>
      <dgm:t>
        <a:bodyPr/>
        <a:lstStyle/>
        <a:p>
          <a:pPr>
            <a:lnSpc>
              <a:spcPct val="100000"/>
            </a:lnSpc>
          </a:pPr>
          <a:endParaRPr lang="en-US"/>
        </a:p>
      </dgm:t>
    </dgm:pt>
    <dgm:pt modelId="{78AF3507-7014-4FF3-B925-DA624D7C0AA5}">
      <dgm:prSet/>
      <dgm:spPr/>
      <dgm:t>
        <a:bodyPr/>
        <a:lstStyle/>
        <a:p>
          <a:pPr>
            <a:lnSpc>
              <a:spcPct val="100000"/>
            </a:lnSpc>
          </a:pPr>
          <a:r>
            <a:rPr lang="en-GB" baseline="0"/>
            <a:t>The initial deployment of ambulances and fire engines to Russell Square was much slower than at the other sites. </a:t>
          </a:r>
          <a:endParaRPr lang="en-US"/>
        </a:p>
      </dgm:t>
    </dgm:pt>
    <dgm:pt modelId="{967944BD-4D99-4A53-8F31-623F7854390B}" type="parTrans" cxnId="{4E214CEB-6863-4205-941D-9E36604A7566}">
      <dgm:prSet/>
      <dgm:spPr/>
      <dgm:t>
        <a:bodyPr/>
        <a:lstStyle/>
        <a:p>
          <a:endParaRPr lang="en-US"/>
        </a:p>
      </dgm:t>
    </dgm:pt>
    <dgm:pt modelId="{2499AAAE-013A-483C-A7D1-55CFD514FAD5}" type="sibTrans" cxnId="{4E214CEB-6863-4205-941D-9E36604A7566}">
      <dgm:prSet/>
      <dgm:spPr/>
      <dgm:t>
        <a:bodyPr/>
        <a:lstStyle/>
        <a:p>
          <a:pPr>
            <a:lnSpc>
              <a:spcPct val="100000"/>
            </a:lnSpc>
          </a:pPr>
          <a:endParaRPr lang="en-US"/>
        </a:p>
      </dgm:t>
    </dgm:pt>
    <dgm:pt modelId="{D28F31A3-2D1B-4419-9796-E51A707B4270}">
      <dgm:prSet/>
      <dgm:spPr/>
      <dgm:t>
        <a:bodyPr/>
        <a:lstStyle/>
        <a:p>
          <a:pPr>
            <a:lnSpc>
              <a:spcPct val="100000"/>
            </a:lnSpc>
          </a:pPr>
          <a:r>
            <a:rPr lang="en-GB" baseline="0"/>
            <a:t>It took longer to establish what had happened. </a:t>
          </a:r>
          <a:endParaRPr lang="en-US"/>
        </a:p>
      </dgm:t>
    </dgm:pt>
    <dgm:pt modelId="{F13D3A52-55A0-45BA-9612-A6F78A2D8DD2}" type="parTrans" cxnId="{32DB0537-1B23-4D90-A56C-CF20E7EE5D05}">
      <dgm:prSet/>
      <dgm:spPr/>
      <dgm:t>
        <a:bodyPr/>
        <a:lstStyle/>
        <a:p>
          <a:endParaRPr lang="en-US"/>
        </a:p>
      </dgm:t>
    </dgm:pt>
    <dgm:pt modelId="{D35AE5EF-1004-47E4-A6DC-4B362DDB2AFE}" type="sibTrans" cxnId="{32DB0537-1B23-4D90-A56C-CF20E7EE5D05}">
      <dgm:prSet/>
      <dgm:spPr/>
      <dgm:t>
        <a:bodyPr/>
        <a:lstStyle/>
        <a:p>
          <a:pPr>
            <a:lnSpc>
              <a:spcPct val="100000"/>
            </a:lnSpc>
          </a:pPr>
          <a:endParaRPr lang="en-US"/>
        </a:p>
      </dgm:t>
    </dgm:pt>
    <dgm:pt modelId="{EEE55BAC-F6D2-4DCF-B072-0142F76EE594}">
      <dgm:prSet/>
      <dgm:spPr/>
      <dgm:t>
        <a:bodyPr/>
        <a:lstStyle/>
        <a:p>
          <a:pPr>
            <a:lnSpc>
              <a:spcPct val="100000"/>
            </a:lnSpc>
          </a:pPr>
          <a:r>
            <a:rPr lang="en-GB" baseline="0"/>
            <a:t>The first 999 call was not received until 25 minutes after the explosion.</a:t>
          </a:r>
          <a:endParaRPr lang="en-US"/>
        </a:p>
      </dgm:t>
    </dgm:pt>
    <dgm:pt modelId="{17C6B25C-4AA1-4D27-AAAC-6AD1E75DB1CF}" type="parTrans" cxnId="{60F7A83B-C9FB-484B-B3E4-1C94B1C006DA}">
      <dgm:prSet/>
      <dgm:spPr/>
      <dgm:t>
        <a:bodyPr/>
        <a:lstStyle/>
        <a:p>
          <a:endParaRPr lang="en-US"/>
        </a:p>
      </dgm:t>
    </dgm:pt>
    <dgm:pt modelId="{F69D3B12-8159-44D2-BB7D-E26D59146A72}" type="sibTrans" cxnId="{60F7A83B-C9FB-484B-B3E4-1C94B1C006DA}">
      <dgm:prSet/>
      <dgm:spPr/>
      <dgm:t>
        <a:bodyPr/>
        <a:lstStyle/>
        <a:p>
          <a:endParaRPr lang="en-US"/>
        </a:p>
      </dgm:t>
    </dgm:pt>
    <dgm:pt modelId="{E430AEA0-755A-464B-9AB8-0A3EBF5D7ACD}" type="pres">
      <dgm:prSet presAssocID="{F9C53BD4-9427-417A-BAAD-30374A4A0E28}" presName="root" presStyleCnt="0">
        <dgm:presLayoutVars>
          <dgm:dir/>
          <dgm:resizeHandles val="exact"/>
        </dgm:presLayoutVars>
      </dgm:prSet>
      <dgm:spPr/>
    </dgm:pt>
    <dgm:pt modelId="{FA6FA2E6-04D3-4997-B046-C5FC054EBDA5}" type="pres">
      <dgm:prSet presAssocID="{F9C53BD4-9427-417A-BAAD-30374A4A0E28}" presName="container" presStyleCnt="0">
        <dgm:presLayoutVars>
          <dgm:dir/>
          <dgm:resizeHandles val="exact"/>
        </dgm:presLayoutVars>
      </dgm:prSet>
      <dgm:spPr/>
    </dgm:pt>
    <dgm:pt modelId="{7E1CE3E9-AC27-4916-AD1D-76D9176F2700}" type="pres">
      <dgm:prSet presAssocID="{8CB14B18-6678-450F-A6D3-D7713DB94EBE}" presName="compNode" presStyleCnt="0"/>
      <dgm:spPr/>
    </dgm:pt>
    <dgm:pt modelId="{0D4E647D-C933-4C8F-822A-31694C46305A}" type="pres">
      <dgm:prSet presAssocID="{8CB14B18-6678-450F-A6D3-D7713DB94EBE}" presName="iconBgRect" presStyleLbl="bgShp" presStyleIdx="0" presStyleCnt="4"/>
      <dgm:spPr/>
    </dgm:pt>
    <dgm:pt modelId="{059ECC30-70A0-43FA-9A85-6B66C2651141}" type="pres">
      <dgm:prSet presAssocID="{8CB14B18-6678-450F-A6D3-D7713DB94EB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rain"/>
        </a:ext>
      </dgm:extLst>
    </dgm:pt>
    <dgm:pt modelId="{AD0B3960-2764-4144-8B6F-66A077B2B666}" type="pres">
      <dgm:prSet presAssocID="{8CB14B18-6678-450F-A6D3-D7713DB94EBE}" presName="spaceRect" presStyleCnt="0"/>
      <dgm:spPr/>
    </dgm:pt>
    <dgm:pt modelId="{36606A2F-6575-4440-9A5B-6D26BA19A7F8}" type="pres">
      <dgm:prSet presAssocID="{8CB14B18-6678-450F-A6D3-D7713DB94EBE}" presName="textRect" presStyleLbl="revTx" presStyleIdx="0" presStyleCnt="4">
        <dgm:presLayoutVars>
          <dgm:chMax val="1"/>
          <dgm:chPref val="1"/>
        </dgm:presLayoutVars>
      </dgm:prSet>
      <dgm:spPr/>
    </dgm:pt>
    <dgm:pt modelId="{02A79B4C-0F20-4081-A389-AAEFD550F379}" type="pres">
      <dgm:prSet presAssocID="{0CE498B3-422E-4500-9359-95181F0ED32B}" presName="sibTrans" presStyleLbl="sibTrans2D1" presStyleIdx="0" presStyleCnt="0"/>
      <dgm:spPr/>
    </dgm:pt>
    <dgm:pt modelId="{A9C1986B-FA24-480E-92EA-398D9F2D27AE}" type="pres">
      <dgm:prSet presAssocID="{78AF3507-7014-4FF3-B925-DA624D7C0AA5}" presName="compNode" presStyleCnt="0"/>
      <dgm:spPr/>
    </dgm:pt>
    <dgm:pt modelId="{EA87E67B-B7B6-4DDA-816F-7C7EB7C04F47}" type="pres">
      <dgm:prSet presAssocID="{78AF3507-7014-4FF3-B925-DA624D7C0AA5}" presName="iconBgRect" presStyleLbl="bgShp" presStyleIdx="1" presStyleCnt="4"/>
      <dgm:spPr/>
    </dgm:pt>
    <dgm:pt modelId="{4D6D15BF-317D-401D-A56C-4C2555EA88C7}" type="pres">
      <dgm:prSet presAssocID="{78AF3507-7014-4FF3-B925-DA624D7C0A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mbulance"/>
        </a:ext>
      </dgm:extLst>
    </dgm:pt>
    <dgm:pt modelId="{31F189A3-BA16-4EC7-8A04-5459ABA3EB01}" type="pres">
      <dgm:prSet presAssocID="{78AF3507-7014-4FF3-B925-DA624D7C0AA5}" presName="spaceRect" presStyleCnt="0"/>
      <dgm:spPr/>
    </dgm:pt>
    <dgm:pt modelId="{A0F7C4A1-0326-4E85-9DD7-020D278B423F}" type="pres">
      <dgm:prSet presAssocID="{78AF3507-7014-4FF3-B925-DA624D7C0AA5}" presName="textRect" presStyleLbl="revTx" presStyleIdx="1" presStyleCnt="4">
        <dgm:presLayoutVars>
          <dgm:chMax val="1"/>
          <dgm:chPref val="1"/>
        </dgm:presLayoutVars>
      </dgm:prSet>
      <dgm:spPr/>
    </dgm:pt>
    <dgm:pt modelId="{F0762C50-FCED-4ED4-821A-121C419C09FB}" type="pres">
      <dgm:prSet presAssocID="{2499AAAE-013A-483C-A7D1-55CFD514FAD5}" presName="sibTrans" presStyleLbl="sibTrans2D1" presStyleIdx="0" presStyleCnt="0"/>
      <dgm:spPr/>
    </dgm:pt>
    <dgm:pt modelId="{BFEF7444-B7DE-48D3-AE97-344B26C27730}" type="pres">
      <dgm:prSet presAssocID="{D28F31A3-2D1B-4419-9796-E51A707B4270}" presName="compNode" presStyleCnt="0"/>
      <dgm:spPr/>
    </dgm:pt>
    <dgm:pt modelId="{63AF79B0-E56E-4211-A812-E07141FA4AA6}" type="pres">
      <dgm:prSet presAssocID="{D28F31A3-2D1B-4419-9796-E51A707B4270}" presName="iconBgRect" presStyleLbl="bgShp" presStyleIdx="2" presStyleCnt="4"/>
      <dgm:spPr/>
    </dgm:pt>
    <dgm:pt modelId="{C30B99F8-0DB2-477B-AEA6-71CCB5A3B1DD}" type="pres">
      <dgm:prSet presAssocID="{D28F31A3-2D1B-4419-9796-E51A707B427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urglass Finished"/>
        </a:ext>
      </dgm:extLst>
    </dgm:pt>
    <dgm:pt modelId="{2A66F5DD-F95E-4B37-B9D4-AAC2EA1CCF0B}" type="pres">
      <dgm:prSet presAssocID="{D28F31A3-2D1B-4419-9796-E51A707B4270}" presName="spaceRect" presStyleCnt="0"/>
      <dgm:spPr/>
    </dgm:pt>
    <dgm:pt modelId="{D7B9C21D-3DB7-4E97-9DAC-AFCF698516AA}" type="pres">
      <dgm:prSet presAssocID="{D28F31A3-2D1B-4419-9796-E51A707B4270}" presName="textRect" presStyleLbl="revTx" presStyleIdx="2" presStyleCnt="4">
        <dgm:presLayoutVars>
          <dgm:chMax val="1"/>
          <dgm:chPref val="1"/>
        </dgm:presLayoutVars>
      </dgm:prSet>
      <dgm:spPr/>
    </dgm:pt>
    <dgm:pt modelId="{102137E5-614B-40B8-80A0-BF47DA5087BA}" type="pres">
      <dgm:prSet presAssocID="{D35AE5EF-1004-47E4-A6DC-4B362DDB2AFE}" presName="sibTrans" presStyleLbl="sibTrans2D1" presStyleIdx="0" presStyleCnt="0"/>
      <dgm:spPr/>
    </dgm:pt>
    <dgm:pt modelId="{126CE011-3043-4BE7-8AA1-8E6BED2E3FDE}" type="pres">
      <dgm:prSet presAssocID="{EEE55BAC-F6D2-4DCF-B072-0142F76EE594}" presName="compNode" presStyleCnt="0"/>
      <dgm:spPr/>
    </dgm:pt>
    <dgm:pt modelId="{086B0915-B0EC-43D8-8EDD-6A557A1623CB}" type="pres">
      <dgm:prSet presAssocID="{EEE55BAC-F6D2-4DCF-B072-0142F76EE594}" presName="iconBgRect" presStyleLbl="bgShp" presStyleIdx="3" presStyleCnt="4"/>
      <dgm:spPr/>
    </dgm:pt>
    <dgm:pt modelId="{A0643829-1E44-4655-A514-548F539C18EB}" type="pres">
      <dgm:prSet presAssocID="{EEE55BAC-F6D2-4DCF-B072-0142F76EE59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Explosion"/>
        </a:ext>
      </dgm:extLst>
    </dgm:pt>
    <dgm:pt modelId="{F4EE5D52-1978-414D-AB11-D00E926BAFA7}" type="pres">
      <dgm:prSet presAssocID="{EEE55BAC-F6D2-4DCF-B072-0142F76EE594}" presName="spaceRect" presStyleCnt="0"/>
      <dgm:spPr/>
    </dgm:pt>
    <dgm:pt modelId="{40D675CF-BF51-4FFC-83DC-589917744EE6}" type="pres">
      <dgm:prSet presAssocID="{EEE55BAC-F6D2-4DCF-B072-0142F76EE594}" presName="textRect" presStyleLbl="revTx" presStyleIdx="3" presStyleCnt="4">
        <dgm:presLayoutVars>
          <dgm:chMax val="1"/>
          <dgm:chPref val="1"/>
        </dgm:presLayoutVars>
      </dgm:prSet>
      <dgm:spPr/>
    </dgm:pt>
  </dgm:ptLst>
  <dgm:cxnLst>
    <dgm:cxn modelId="{DC3B8303-7B72-441D-B66C-E3D793E65D3C}" type="presOf" srcId="{D28F31A3-2D1B-4419-9796-E51A707B4270}" destId="{D7B9C21D-3DB7-4E97-9DAC-AFCF698516AA}" srcOrd="0" destOrd="0" presId="urn:microsoft.com/office/officeart/2018/2/layout/IconCircleList"/>
    <dgm:cxn modelId="{AB328113-1866-4B52-9FCE-5BF875CC6B7E}" type="presOf" srcId="{EEE55BAC-F6D2-4DCF-B072-0142F76EE594}" destId="{40D675CF-BF51-4FFC-83DC-589917744EE6}" srcOrd="0" destOrd="0" presId="urn:microsoft.com/office/officeart/2018/2/layout/IconCircleList"/>
    <dgm:cxn modelId="{9FEDB330-86F1-42F1-8322-8B4F8DD9E906}" type="presOf" srcId="{78AF3507-7014-4FF3-B925-DA624D7C0AA5}" destId="{A0F7C4A1-0326-4E85-9DD7-020D278B423F}" srcOrd="0" destOrd="0" presId="urn:microsoft.com/office/officeart/2018/2/layout/IconCircleList"/>
    <dgm:cxn modelId="{32DB0537-1B23-4D90-A56C-CF20E7EE5D05}" srcId="{F9C53BD4-9427-417A-BAAD-30374A4A0E28}" destId="{D28F31A3-2D1B-4419-9796-E51A707B4270}" srcOrd="2" destOrd="0" parTransId="{F13D3A52-55A0-45BA-9612-A6F78A2D8DD2}" sibTransId="{D35AE5EF-1004-47E4-A6DC-4B362DDB2AFE}"/>
    <dgm:cxn modelId="{60F7A83B-C9FB-484B-B3E4-1C94B1C006DA}" srcId="{F9C53BD4-9427-417A-BAAD-30374A4A0E28}" destId="{EEE55BAC-F6D2-4DCF-B072-0142F76EE594}" srcOrd="3" destOrd="0" parTransId="{17C6B25C-4AA1-4D27-AAAC-6AD1E75DB1CF}" sibTransId="{F69D3B12-8159-44D2-BB7D-E26D59146A72}"/>
    <dgm:cxn modelId="{35EF2C47-9941-4759-9592-23BB946C18DB}" type="presOf" srcId="{D35AE5EF-1004-47E4-A6DC-4B362DDB2AFE}" destId="{102137E5-614B-40B8-80A0-BF47DA5087BA}" srcOrd="0" destOrd="0" presId="urn:microsoft.com/office/officeart/2018/2/layout/IconCircleList"/>
    <dgm:cxn modelId="{A1B3D05A-5F22-4853-A3EA-DCF5B98ADBA8}" type="presOf" srcId="{2499AAAE-013A-483C-A7D1-55CFD514FAD5}" destId="{F0762C50-FCED-4ED4-821A-121C419C09FB}" srcOrd="0" destOrd="0" presId="urn:microsoft.com/office/officeart/2018/2/layout/IconCircleList"/>
    <dgm:cxn modelId="{9B984EB8-0550-418A-8700-D76C36000517}" type="presOf" srcId="{F9C53BD4-9427-417A-BAAD-30374A4A0E28}" destId="{E430AEA0-755A-464B-9AB8-0A3EBF5D7ACD}" srcOrd="0" destOrd="0" presId="urn:microsoft.com/office/officeart/2018/2/layout/IconCircleList"/>
    <dgm:cxn modelId="{113D73D2-CD6C-462B-B67D-AA9D8C176F2A}" type="presOf" srcId="{0CE498B3-422E-4500-9359-95181F0ED32B}" destId="{02A79B4C-0F20-4081-A389-AAEFD550F379}" srcOrd="0" destOrd="0" presId="urn:microsoft.com/office/officeart/2018/2/layout/IconCircleList"/>
    <dgm:cxn modelId="{61372FE1-AEAD-42D6-BCF0-6BBDB0FEBD60}" srcId="{F9C53BD4-9427-417A-BAAD-30374A4A0E28}" destId="{8CB14B18-6678-450F-A6D3-D7713DB94EBE}" srcOrd="0" destOrd="0" parTransId="{DC01E460-45C0-467E-8040-A61567943C6D}" sibTransId="{0CE498B3-422E-4500-9359-95181F0ED32B}"/>
    <dgm:cxn modelId="{4DF2FDE7-D3E5-4FBD-9835-0929ADD9F508}" type="presOf" srcId="{8CB14B18-6678-450F-A6D3-D7713DB94EBE}" destId="{36606A2F-6575-4440-9A5B-6D26BA19A7F8}" srcOrd="0" destOrd="0" presId="urn:microsoft.com/office/officeart/2018/2/layout/IconCircleList"/>
    <dgm:cxn modelId="{4E214CEB-6863-4205-941D-9E36604A7566}" srcId="{F9C53BD4-9427-417A-BAAD-30374A4A0E28}" destId="{78AF3507-7014-4FF3-B925-DA624D7C0AA5}" srcOrd="1" destOrd="0" parTransId="{967944BD-4D99-4A53-8F31-623F7854390B}" sibTransId="{2499AAAE-013A-483C-A7D1-55CFD514FAD5}"/>
    <dgm:cxn modelId="{EE078709-18FB-4175-9935-3520018AFE25}" type="presParOf" srcId="{E430AEA0-755A-464B-9AB8-0A3EBF5D7ACD}" destId="{FA6FA2E6-04D3-4997-B046-C5FC054EBDA5}" srcOrd="0" destOrd="0" presId="urn:microsoft.com/office/officeart/2018/2/layout/IconCircleList"/>
    <dgm:cxn modelId="{3B0CFCC3-ED37-477C-8935-F677B3350CC2}" type="presParOf" srcId="{FA6FA2E6-04D3-4997-B046-C5FC054EBDA5}" destId="{7E1CE3E9-AC27-4916-AD1D-76D9176F2700}" srcOrd="0" destOrd="0" presId="urn:microsoft.com/office/officeart/2018/2/layout/IconCircleList"/>
    <dgm:cxn modelId="{5F74307F-3B34-4885-B093-4297E71C163B}" type="presParOf" srcId="{7E1CE3E9-AC27-4916-AD1D-76D9176F2700}" destId="{0D4E647D-C933-4C8F-822A-31694C46305A}" srcOrd="0" destOrd="0" presId="urn:microsoft.com/office/officeart/2018/2/layout/IconCircleList"/>
    <dgm:cxn modelId="{A1B35D52-4C2C-41C9-8AC6-1428FFCB2893}" type="presParOf" srcId="{7E1CE3E9-AC27-4916-AD1D-76D9176F2700}" destId="{059ECC30-70A0-43FA-9A85-6B66C2651141}" srcOrd="1" destOrd="0" presId="urn:microsoft.com/office/officeart/2018/2/layout/IconCircleList"/>
    <dgm:cxn modelId="{7C643AB3-AD05-44BC-96DA-AAF680327655}" type="presParOf" srcId="{7E1CE3E9-AC27-4916-AD1D-76D9176F2700}" destId="{AD0B3960-2764-4144-8B6F-66A077B2B666}" srcOrd="2" destOrd="0" presId="urn:microsoft.com/office/officeart/2018/2/layout/IconCircleList"/>
    <dgm:cxn modelId="{A1FF0A1B-C35E-4AA7-A19D-2246A87B08E4}" type="presParOf" srcId="{7E1CE3E9-AC27-4916-AD1D-76D9176F2700}" destId="{36606A2F-6575-4440-9A5B-6D26BA19A7F8}" srcOrd="3" destOrd="0" presId="urn:microsoft.com/office/officeart/2018/2/layout/IconCircleList"/>
    <dgm:cxn modelId="{FE48DC9E-CFC0-46E7-ADB9-E244485AF28B}" type="presParOf" srcId="{FA6FA2E6-04D3-4997-B046-C5FC054EBDA5}" destId="{02A79B4C-0F20-4081-A389-AAEFD550F379}" srcOrd="1" destOrd="0" presId="urn:microsoft.com/office/officeart/2018/2/layout/IconCircleList"/>
    <dgm:cxn modelId="{1DDA173E-9F5F-42A7-A758-88003B9A26F4}" type="presParOf" srcId="{FA6FA2E6-04D3-4997-B046-C5FC054EBDA5}" destId="{A9C1986B-FA24-480E-92EA-398D9F2D27AE}" srcOrd="2" destOrd="0" presId="urn:microsoft.com/office/officeart/2018/2/layout/IconCircleList"/>
    <dgm:cxn modelId="{70E6F349-2FF3-418C-8A4B-4448AD7AB6CE}" type="presParOf" srcId="{A9C1986B-FA24-480E-92EA-398D9F2D27AE}" destId="{EA87E67B-B7B6-4DDA-816F-7C7EB7C04F47}" srcOrd="0" destOrd="0" presId="urn:microsoft.com/office/officeart/2018/2/layout/IconCircleList"/>
    <dgm:cxn modelId="{D230D6E2-59BC-4AEF-A281-9CB1D1E699F0}" type="presParOf" srcId="{A9C1986B-FA24-480E-92EA-398D9F2D27AE}" destId="{4D6D15BF-317D-401D-A56C-4C2555EA88C7}" srcOrd="1" destOrd="0" presId="urn:microsoft.com/office/officeart/2018/2/layout/IconCircleList"/>
    <dgm:cxn modelId="{C9312E16-8165-481F-A5F6-FF56830698CE}" type="presParOf" srcId="{A9C1986B-FA24-480E-92EA-398D9F2D27AE}" destId="{31F189A3-BA16-4EC7-8A04-5459ABA3EB01}" srcOrd="2" destOrd="0" presId="urn:microsoft.com/office/officeart/2018/2/layout/IconCircleList"/>
    <dgm:cxn modelId="{D8C4C4EF-9A87-4DD0-84D4-6BF12CA88C72}" type="presParOf" srcId="{A9C1986B-FA24-480E-92EA-398D9F2D27AE}" destId="{A0F7C4A1-0326-4E85-9DD7-020D278B423F}" srcOrd="3" destOrd="0" presId="urn:microsoft.com/office/officeart/2018/2/layout/IconCircleList"/>
    <dgm:cxn modelId="{42D4B335-C1C1-4943-832F-2908A7CBB545}" type="presParOf" srcId="{FA6FA2E6-04D3-4997-B046-C5FC054EBDA5}" destId="{F0762C50-FCED-4ED4-821A-121C419C09FB}" srcOrd="3" destOrd="0" presId="urn:microsoft.com/office/officeart/2018/2/layout/IconCircleList"/>
    <dgm:cxn modelId="{1420BE47-3B34-4ADE-8296-30170CF53898}" type="presParOf" srcId="{FA6FA2E6-04D3-4997-B046-C5FC054EBDA5}" destId="{BFEF7444-B7DE-48D3-AE97-344B26C27730}" srcOrd="4" destOrd="0" presId="urn:microsoft.com/office/officeart/2018/2/layout/IconCircleList"/>
    <dgm:cxn modelId="{3B70188B-EAAD-4EE2-B269-2EF3F22B0BBB}" type="presParOf" srcId="{BFEF7444-B7DE-48D3-AE97-344B26C27730}" destId="{63AF79B0-E56E-4211-A812-E07141FA4AA6}" srcOrd="0" destOrd="0" presId="urn:microsoft.com/office/officeart/2018/2/layout/IconCircleList"/>
    <dgm:cxn modelId="{EB00C186-3A52-46CE-A63A-83C6A37A92A0}" type="presParOf" srcId="{BFEF7444-B7DE-48D3-AE97-344B26C27730}" destId="{C30B99F8-0DB2-477B-AEA6-71CCB5A3B1DD}" srcOrd="1" destOrd="0" presId="urn:microsoft.com/office/officeart/2018/2/layout/IconCircleList"/>
    <dgm:cxn modelId="{5BE8C5A9-75A3-43E4-A88F-4543F3A36D1A}" type="presParOf" srcId="{BFEF7444-B7DE-48D3-AE97-344B26C27730}" destId="{2A66F5DD-F95E-4B37-B9D4-AAC2EA1CCF0B}" srcOrd="2" destOrd="0" presId="urn:microsoft.com/office/officeart/2018/2/layout/IconCircleList"/>
    <dgm:cxn modelId="{3601086F-1747-464B-9E1A-8567ABCB8AC7}" type="presParOf" srcId="{BFEF7444-B7DE-48D3-AE97-344B26C27730}" destId="{D7B9C21D-3DB7-4E97-9DAC-AFCF698516AA}" srcOrd="3" destOrd="0" presId="urn:microsoft.com/office/officeart/2018/2/layout/IconCircleList"/>
    <dgm:cxn modelId="{744ACBC3-345B-40F6-85E1-9C6801931C3E}" type="presParOf" srcId="{FA6FA2E6-04D3-4997-B046-C5FC054EBDA5}" destId="{102137E5-614B-40B8-80A0-BF47DA5087BA}" srcOrd="5" destOrd="0" presId="urn:microsoft.com/office/officeart/2018/2/layout/IconCircleList"/>
    <dgm:cxn modelId="{75DCBAAA-5970-49EA-9543-3AC5212DF19E}" type="presParOf" srcId="{FA6FA2E6-04D3-4997-B046-C5FC054EBDA5}" destId="{126CE011-3043-4BE7-8AA1-8E6BED2E3FDE}" srcOrd="6" destOrd="0" presId="urn:microsoft.com/office/officeart/2018/2/layout/IconCircleList"/>
    <dgm:cxn modelId="{852E478C-8D57-497F-8C15-F35DAAA362FC}" type="presParOf" srcId="{126CE011-3043-4BE7-8AA1-8E6BED2E3FDE}" destId="{086B0915-B0EC-43D8-8EDD-6A557A1623CB}" srcOrd="0" destOrd="0" presId="urn:microsoft.com/office/officeart/2018/2/layout/IconCircleList"/>
    <dgm:cxn modelId="{1FA1ECB8-8071-45EC-AA1E-37516575EDEC}" type="presParOf" srcId="{126CE011-3043-4BE7-8AA1-8E6BED2E3FDE}" destId="{A0643829-1E44-4655-A514-548F539C18EB}" srcOrd="1" destOrd="0" presId="urn:microsoft.com/office/officeart/2018/2/layout/IconCircleList"/>
    <dgm:cxn modelId="{624C47CA-B826-4CD5-B7F9-882C014BCC05}" type="presParOf" srcId="{126CE011-3043-4BE7-8AA1-8E6BED2E3FDE}" destId="{F4EE5D52-1978-414D-AB11-D00E926BAFA7}" srcOrd="2" destOrd="0" presId="urn:microsoft.com/office/officeart/2018/2/layout/IconCircleList"/>
    <dgm:cxn modelId="{0B9D458D-C8B6-4F7F-85ED-CF6DD5A22689}" type="presParOf" srcId="{126CE011-3043-4BE7-8AA1-8E6BED2E3FDE}" destId="{40D675CF-BF51-4FFC-83DC-589917744EE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FD596B7-CC63-42DF-AD7D-F7FA94EBCC27}" type="doc">
      <dgm:prSet loTypeId="urn:microsoft.com/office/officeart/2017/3/layout/HorizontalLabelsTimeline" loCatId="process" qsTypeId="urn:microsoft.com/office/officeart/2005/8/quickstyle/simple1" qsCatId="simple" csTypeId="urn:microsoft.com/office/officeart/2005/8/colors/accent0_3" csCatId="mainScheme" phldr="1"/>
      <dgm:spPr/>
      <dgm:t>
        <a:bodyPr/>
        <a:lstStyle/>
        <a:p>
          <a:endParaRPr lang="en-US"/>
        </a:p>
      </dgm:t>
    </dgm:pt>
    <dgm:pt modelId="{513867A1-B8D5-4618-99C0-2558C79BA8D0}">
      <dgm:prSet/>
      <dgm:spPr/>
      <dgm:t>
        <a:bodyPr/>
        <a:lstStyle/>
        <a:p>
          <a:pPr>
            <a:defRPr b="1"/>
          </a:pPr>
          <a:r>
            <a:rPr lang="en-US" dirty="0"/>
            <a:t>9:47 </a:t>
          </a:r>
        </a:p>
      </dgm:t>
    </dgm:pt>
    <dgm:pt modelId="{5E79C343-574E-4217-AC2C-09DBDCB2576F}" type="parTrans" cxnId="{F2589A0D-5185-44A1-A637-7429F80B9F6F}">
      <dgm:prSet/>
      <dgm:spPr/>
      <dgm:t>
        <a:bodyPr/>
        <a:lstStyle/>
        <a:p>
          <a:endParaRPr lang="en-US"/>
        </a:p>
      </dgm:t>
    </dgm:pt>
    <dgm:pt modelId="{2F681AAB-0442-4ECB-8539-6E481213E599}" type="sibTrans" cxnId="{F2589A0D-5185-44A1-A637-7429F80B9F6F}">
      <dgm:prSet/>
      <dgm:spPr/>
      <dgm:t>
        <a:bodyPr/>
        <a:lstStyle/>
        <a:p>
          <a:endParaRPr lang="en-US"/>
        </a:p>
      </dgm:t>
    </dgm:pt>
    <dgm:pt modelId="{06D93AC5-5236-41D8-902B-F980A43E22DE}">
      <dgm:prSet/>
      <dgm:spPr/>
      <dgm:t>
        <a:bodyPr/>
        <a:lstStyle/>
        <a:p>
          <a:r>
            <a:rPr lang="en-US" dirty="0"/>
            <a:t>first call made to 999 – twelve further calls were made before 9:56.</a:t>
          </a:r>
        </a:p>
      </dgm:t>
    </dgm:pt>
    <dgm:pt modelId="{30C7A8F0-8973-4768-9075-71D3B28D611A}" type="parTrans" cxnId="{25BCFA6B-3BF7-45CD-8815-88B00AEF9E82}">
      <dgm:prSet/>
      <dgm:spPr/>
      <dgm:t>
        <a:bodyPr/>
        <a:lstStyle/>
        <a:p>
          <a:endParaRPr lang="en-US"/>
        </a:p>
      </dgm:t>
    </dgm:pt>
    <dgm:pt modelId="{DF107F86-B066-4075-81C4-D75C165E0EEF}" type="sibTrans" cxnId="{25BCFA6B-3BF7-45CD-8815-88B00AEF9E82}">
      <dgm:prSet/>
      <dgm:spPr/>
      <dgm:t>
        <a:bodyPr/>
        <a:lstStyle/>
        <a:p>
          <a:endParaRPr lang="en-US"/>
        </a:p>
      </dgm:t>
    </dgm:pt>
    <dgm:pt modelId="{6E3FD665-B70B-4037-B1E0-63273B39DCFA}">
      <dgm:prSet/>
      <dgm:spPr/>
      <dgm:t>
        <a:bodyPr/>
        <a:lstStyle/>
        <a:p>
          <a:pPr>
            <a:defRPr b="1"/>
          </a:pPr>
          <a:r>
            <a:rPr lang="en-US"/>
            <a:t>9:47</a:t>
          </a:r>
        </a:p>
      </dgm:t>
    </dgm:pt>
    <dgm:pt modelId="{4F4EC450-259E-45FE-996F-8AB78922A6EB}" type="parTrans" cxnId="{F2503709-A4A6-4F22-AE85-2BEF2C03F6FD}">
      <dgm:prSet/>
      <dgm:spPr/>
      <dgm:t>
        <a:bodyPr/>
        <a:lstStyle/>
        <a:p>
          <a:endParaRPr lang="en-US"/>
        </a:p>
      </dgm:t>
    </dgm:pt>
    <dgm:pt modelId="{3E2BDB11-3DB2-4C92-B6C3-0E79966B7195}" type="sibTrans" cxnId="{F2503709-A4A6-4F22-AE85-2BEF2C03F6FD}">
      <dgm:prSet/>
      <dgm:spPr/>
      <dgm:t>
        <a:bodyPr/>
        <a:lstStyle/>
        <a:p>
          <a:endParaRPr lang="en-US"/>
        </a:p>
      </dgm:t>
    </dgm:pt>
    <dgm:pt modelId="{B5BBEB92-F485-436B-A63E-9083A2A08118}">
      <dgm:prSet/>
      <dgm:spPr/>
      <dgm:t>
        <a:bodyPr/>
        <a:lstStyle/>
        <a:p>
          <a:r>
            <a:rPr lang="en-US"/>
            <a:t>Metropolitan Police Service already had officers at the scene.</a:t>
          </a:r>
        </a:p>
      </dgm:t>
    </dgm:pt>
    <dgm:pt modelId="{5E99019C-E219-443C-874F-5C1EBD12104C}" type="parTrans" cxnId="{F0AD34B6-C952-4E0C-97F8-CC0D2962B4B3}">
      <dgm:prSet/>
      <dgm:spPr/>
      <dgm:t>
        <a:bodyPr/>
        <a:lstStyle/>
        <a:p>
          <a:endParaRPr lang="en-US"/>
        </a:p>
      </dgm:t>
    </dgm:pt>
    <dgm:pt modelId="{267B4D15-B91D-44D5-A720-BDDA50139AB0}" type="sibTrans" cxnId="{F0AD34B6-C952-4E0C-97F8-CC0D2962B4B3}">
      <dgm:prSet/>
      <dgm:spPr/>
      <dgm:t>
        <a:bodyPr/>
        <a:lstStyle/>
        <a:p>
          <a:endParaRPr lang="en-US"/>
        </a:p>
      </dgm:t>
    </dgm:pt>
    <dgm:pt modelId="{D8B17406-A8CE-4F3B-8EE9-A08743CC3D17}">
      <dgm:prSet/>
      <dgm:spPr/>
      <dgm:t>
        <a:bodyPr/>
        <a:lstStyle/>
        <a:p>
          <a:pPr>
            <a:defRPr b="1"/>
          </a:pPr>
          <a:r>
            <a:rPr lang="en-US"/>
            <a:t>9:57</a:t>
          </a:r>
        </a:p>
      </dgm:t>
    </dgm:pt>
    <dgm:pt modelId="{EC29DBED-391B-4357-AB79-8FD537E738E4}" type="parTrans" cxnId="{2C099B56-92E0-41D7-AAA4-B5987893C5F0}">
      <dgm:prSet/>
      <dgm:spPr/>
      <dgm:t>
        <a:bodyPr/>
        <a:lstStyle/>
        <a:p>
          <a:endParaRPr lang="en-US"/>
        </a:p>
      </dgm:t>
    </dgm:pt>
    <dgm:pt modelId="{9F8C4953-455C-4F09-8FC2-9E3C43956320}" type="sibTrans" cxnId="{2C099B56-92E0-41D7-AAA4-B5987893C5F0}">
      <dgm:prSet/>
      <dgm:spPr/>
      <dgm:t>
        <a:bodyPr/>
        <a:lstStyle/>
        <a:p>
          <a:endParaRPr lang="en-US"/>
        </a:p>
      </dgm:t>
    </dgm:pt>
    <dgm:pt modelId="{3D9AE431-A660-4B86-A55B-07EA984F49CD}">
      <dgm:prSet/>
      <dgm:spPr/>
      <dgm:t>
        <a:bodyPr/>
        <a:lstStyle/>
        <a:p>
          <a:r>
            <a:rPr lang="en-US"/>
            <a:t>first ambulance arrived at the scene – but medics were on the site before this.</a:t>
          </a:r>
        </a:p>
      </dgm:t>
    </dgm:pt>
    <dgm:pt modelId="{CEC3EF6B-929E-483B-AADC-B44E22FA4BA5}" type="parTrans" cxnId="{C7DD88E6-D8A3-4BFB-891C-41B863F56BF7}">
      <dgm:prSet/>
      <dgm:spPr/>
      <dgm:t>
        <a:bodyPr/>
        <a:lstStyle/>
        <a:p>
          <a:endParaRPr lang="en-US"/>
        </a:p>
      </dgm:t>
    </dgm:pt>
    <dgm:pt modelId="{BEDC33B4-2D21-4F77-BF7E-9CA47317CE2C}" type="sibTrans" cxnId="{C7DD88E6-D8A3-4BFB-891C-41B863F56BF7}">
      <dgm:prSet/>
      <dgm:spPr/>
      <dgm:t>
        <a:bodyPr/>
        <a:lstStyle/>
        <a:p>
          <a:endParaRPr lang="en-US"/>
        </a:p>
      </dgm:t>
    </dgm:pt>
    <dgm:pt modelId="{85FBAD44-B40A-4980-839B-A73373E6802C}">
      <dgm:prSet/>
      <dgm:spPr/>
      <dgm:t>
        <a:bodyPr/>
        <a:lstStyle/>
        <a:p>
          <a:pPr>
            <a:defRPr b="1"/>
          </a:pPr>
          <a:r>
            <a:rPr lang="en-US" dirty="0"/>
            <a:t>9:50 </a:t>
          </a:r>
        </a:p>
      </dgm:t>
    </dgm:pt>
    <dgm:pt modelId="{0AD56F47-BCE4-41E0-BA98-F56ACEA02173}" type="parTrans" cxnId="{5AB0D3E4-CFBF-4776-B93D-9F81CDD9D99A}">
      <dgm:prSet/>
      <dgm:spPr/>
      <dgm:t>
        <a:bodyPr/>
        <a:lstStyle/>
        <a:p>
          <a:endParaRPr lang="en-US"/>
        </a:p>
      </dgm:t>
    </dgm:pt>
    <dgm:pt modelId="{6ECFFDC0-5F2F-436A-98A2-581302C9071C}" type="sibTrans" cxnId="{5AB0D3E4-CFBF-4776-B93D-9F81CDD9D99A}">
      <dgm:prSet/>
      <dgm:spPr/>
      <dgm:t>
        <a:bodyPr/>
        <a:lstStyle/>
        <a:p>
          <a:endParaRPr lang="en-US"/>
        </a:p>
      </dgm:t>
    </dgm:pt>
    <dgm:pt modelId="{4889A497-6F0C-4F1E-9A6B-5AEE4E0921E1}">
      <dgm:prSet/>
      <dgm:spPr/>
      <dgm:t>
        <a:bodyPr/>
        <a:lstStyle/>
        <a:p>
          <a:r>
            <a:rPr lang="en-US"/>
            <a:t>first fire engines were despatched.</a:t>
          </a:r>
        </a:p>
      </dgm:t>
    </dgm:pt>
    <dgm:pt modelId="{A9D500CB-3FC3-4798-9718-6CA98D620980}" type="parTrans" cxnId="{089B0D81-877D-4556-81A4-0B4509AE7E0F}">
      <dgm:prSet/>
      <dgm:spPr/>
      <dgm:t>
        <a:bodyPr/>
        <a:lstStyle/>
        <a:p>
          <a:endParaRPr lang="en-US"/>
        </a:p>
      </dgm:t>
    </dgm:pt>
    <dgm:pt modelId="{E72C4B98-E98A-4450-AAFA-AF81BE245C54}" type="sibTrans" cxnId="{089B0D81-877D-4556-81A4-0B4509AE7E0F}">
      <dgm:prSet/>
      <dgm:spPr/>
      <dgm:t>
        <a:bodyPr/>
        <a:lstStyle/>
        <a:p>
          <a:endParaRPr lang="en-US"/>
        </a:p>
      </dgm:t>
    </dgm:pt>
    <dgm:pt modelId="{7D2C4CEA-08C9-8D47-A211-D80B0896C340}" type="pres">
      <dgm:prSet presAssocID="{5FD596B7-CC63-42DF-AD7D-F7FA94EBCC27}" presName="root" presStyleCnt="0">
        <dgm:presLayoutVars>
          <dgm:chMax/>
          <dgm:chPref/>
          <dgm:animLvl val="lvl"/>
        </dgm:presLayoutVars>
      </dgm:prSet>
      <dgm:spPr/>
    </dgm:pt>
    <dgm:pt modelId="{316744AA-147D-B344-8C78-C942CD2E8546}" type="pres">
      <dgm:prSet presAssocID="{5FD596B7-CC63-42DF-AD7D-F7FA94EBCC27}" presName="divider" presStyleLbl="fgAcc1" presStyleIdx="0" presStyleCnt="1"/>
      <dgm:spPr/>
    </dgm:pt>
    <dgm:pt modelId="{A8CA5F45-867A-9F48-9AE3-8E6F8974D89F}" type="pres">
      <dgm:prSet presAssocID="{5FD596B7-CC63-42DF-AD7D-F7FA94EBCC27}" presName="nodes" presStyleCnt="0">
        <dgm:presLayoutVars>
          <dgm:chMax/>
          <dgm:chPref/>
          <dgm:animLvl val="lvl"/>
        </dgm:presLayoutVars>
      </dgm:prSet>
      <dgm:spPr/>
    </dgm:pt>
    <dgm:pt modelId="{43AE2E0F-4C53-224C-9A6D-7005E0D5D96D}" type="pres">
      <dgm:prSet presAssocID="{513867A1-B8D5-4618-99C0-2558C79BA8D0}" presName="composite" presStyleCnt="0"/>
      <dgm:spPr/>
    </dgm:pt>
    <dgm:pt modelId="{06A595ED-6F70-CB4D-8730-3B27D4CBD505}" type="pres">
      <dgm:prSet presAssocID="{513867A1-B8D5-4618-99C0-2558C79BA8D0}" presName="L1TextContainer" presStyleLbl="alignNode1" presStyleIdx="0" presStyleCnt="4">
        <dgm:presLayoutVars>
          <dgm:chMax val="1"/>
          <dgm:chPref val="1"/>
          <dgm:bulletEnabled val="1"/>
        </dgm:presLayoutVars>
      </dgm:prSet>
      <dgm:spPr/>
    </dgm:pt>
    <dgm:pt modelId="{0B2D8114-A7F1-C544-AC7F-E4F843E465DE}" type="pres">
      <dgm:prSet presAssocID="{513867A1-B8D5-4618-99C0-2558C79BA8D0}" presName="L2TextContainerWrapper" presStyleCnt="0">
        <dgm:presLayoutVars>
          <dgm:bulletEnabled val="1"/>
        </dgm:presLayoutVars>
      </dgm:prSet>
      <dgm:spPr/>
    </dgm:pt>
    <dgm:pt modelId="{E862E9F1-FE91-D647-84FB-29041D0B207E}" type="pres">
      <dgm:prSet presAssocID="{513867A1-B8D5-4618-99C0-2558C79BA8D0}" presName="L2TextContainer" presStyleLbl="bgAccFollowNode1" presStyleIdx="0" presStyleCnt="4"/>
      <dgm:spPr/>
    </dgm:pt>
    <dgm:pt modelId="{C01F5E9E-0B72-B848-8A78-3091BC8339CF}" type="pres">
      <dgm:prSet presAssocID="{513867A1-B8D5-4618-99C0-2558C79BA8D0}" presName="FlexibleEmptyPlaceHolder" presStyleCnt="0"/>
      <dgm:spPr/>
    </dgm:pt>
    <dgm:pt modelId="{7F4FFA13-1117-9D4B-8827-B7084EFA70A4}" type="pres">
      <dgm:prSet presAssocID="{513867A1-B8D5-4618-99C0-2558C79BA8D0}" presName="ConnectLine" presStyleLbl="sibTrans1D1" presStyleIdx="0" presStyleCnt="4"/>
      <dgm:spPr/>
    </dgm:pt>
    <dgm:pt modelId="{43B29791-18AF-A14E-8A02-D86540171BAD}" type="pres">
      <dgm:prSet presAssocID="{513867A1-B8D5-4618-99C0-2558C79BA8D0}" presName="ConnectorPoint" presStyleLbl="node1" presStyleIdx="0" presStyleCnt="4"/>
      <dgm:spPr>
        <a:solidFill>
          <a:schemeClr val="dk2">
            <a:hueOff val="0"/>
            <a:satOff val="0"/>
            <a:lumOff val="0"/>
            <a:alphaOff val="0"/>
          </a:schemeClr>
        </a:solidFill>
        <a:ln w="6350" cap="flat" cmpd="sng" algn="in">
          <a:solidFill>
            <a:schemeClr val="lt2">
              <a:hueOff val="0"/>
              <a:satOff val="0"/>
              <a:lumOff val="0"/>
              <a:alphaOff val="0"/>
            </a:schemeClr>
          </a:solidFill>
          <a:prstDash val="solid"/>
        </a:ln>
        <a:effectLst/>
      </dgm:spPr>
    </dgm:pt>
    <dgm:pt modelId="{006C2586-F9B9-DF4B-A08F-7DB9FE1D4FB0}" type="pres">
      <dgm:prSet presAssocID="{513867A1-B8D5-4618-99C0-2558C79BA8D0}" presName="EmptyPlaceHolder" presStyleCnt="0"/>
      <dgm:spPr/>
    </dgm:pt>
    <dgm:pt modelId="{7155E305-AEAE-244C-8827-882437F002BA}" type="pres">
      <dgm:prSet presAssocID="{2F681AAB-0442-4ECB-8539-6E481213E599}" presName="spaceBetweenRectangles" presStyleCnt="0"/>
      <dgm:spPr/>
    </dgm:pt>
    <dgm:pt modelId="{BD9977E9-0D96-934F-8E1E-0AE277B63038}" type="pres">
      <dgm:prSet presAssocID="{6E3FD665-B70B-4037-B1E0-63273B39DCFA}" presName="composite" presStyleCnt="0"/>
      <dgm:spPr/>
    </dgm:pt>
    <dgm:pt modelId="{7D82F38A-478C-6C4C-B787-D6D775C5265C}" type="pres">
      <dgm:prSet presAssocID="{6E3FD665-B70B-4037-B1E0-63273B39DCFA}" presName="L1TextContainer" presStyleLbl="alignNode1" presStyleIdx="1" presStyleCnt="4">
        <dgm:presLayoutVars>
          <dgm:chMax val="1"/>
          <dgm:chPref val="1"/>
          <dgm:bulletEnabled val="1"/>
        </dgm:presLayoutVars>
      </dgm:prSet>
      <dgm:spPr/>
    </dgm:pt>
    <dgm:pt modelId="{D3FA907E-90D5-5148-9605-40AD6345B8B9}" type="pres">
      <dgm:prSet presAssocID="{6E3FD665-B70B-4037-B1E0-63273B39DCFA}" presName="L2TextContainerWrapper" presStyleCnt="0">
        <dgm:presLayoutVars>
          <dgm:bulletEnabled val="1"/>
        </dgm:presLayoutVars>
      </dgm:prSet>
      <dgm:spPr/>
    </dgm:pt>
    <dgm:pt modelId="{69B05746-FFD6-CC4D-8994-83FFE85C2E79}" type="pres">
      <dgm:prSet presAssocID="{6E3FD665-B70B-4037-B1E0-63273B39DCFA}" presName="L2TextContainer" presStyleLbl="bgAccFollowNode1" presStyleIdx="1" presStyleCnt="4"/>
      <dgm:spPr/>
    </dgm:pt>
    <dgm:pt modelId="{FF0AD939-E5E1-6A43-A63C-C65C719CC7D7}" type="pres">
      <dgm:prSet presAssocID="{6E3FD665-B70B-4037-B1E0-63273B39DCFA}" presName="FlexibleEmptyPlaceHolder" presStyleCnt="0"/>
      <dgm:spPr/>
    </dgm:pt>
    <dgm:pt modelId="{D39F7925-A314-4A41-A80E-E2F908EEF4C8}" type="pres">
      <dgm:prSet presAssocID="{6E3FD665-B70B-4037-B1E0-63273B39DCFA}" presName="ConnectLine" presStyleLbl="sibTrans1D1" presStyleIdx="1" presStyleCnt="4"/>
      <dgm:spPr/>
    </dgm:pt>
    <dgm:pt modelId="{0BFFE297-EB3D-9E4B-BADC-6581C88E74BB}" type="pres">
      <dgm:prSet presAssocID="{6E3FD665-B70B-4037-B1E0-63273B39DCFA}" presName="ConnectorPoint" presStyleLbl="node1" presStyleIdx="1" presStyleCnt="4"/>
      <dgm:spPr>
        <a:solidFill>
          <a:schemeClr val="dk2">
            <a:hueOff val="0"/>
            <a:satOff val="0"/>
            <a:lumOff val="0"/>
            <a:alphaOff val="0"/>
          </a:schemeClr>
        </a:solidFill>
        <a:ln w="6350" cap="flat" cmpd="sng" algn="in">
          <a:solidFill>
            <a:schemeClr val="lt2">
              <a:hueOff val="0"/>
              <a:satOff val="0"/>
              <a:lumOff val="0"/>
              <a:alphaOff val="0"/>
            </a:schemeClr>
          </a:solidFill>
          <a:prstDash val="solid"/>
        </a:ln>
        <a:effectLst/>
      </dgm:spPr>
    </dgm:pt>
    <dgm:pt modelId="{FAC248CA-5DD0-104A-BA8E-6F5538E3A15B}" type="pres">
      <dgm:prSet presAssocID="{6E3FD665-B70B-4037-B1E0-63273B39DCFA}" presName="EmptyPlaceHolder" presStyleCnt="0"/>
      <dgm:spPr/>
    </dgm:pt>
    <dgm:pt modelId="{392302F1-6F29-3043-B844-023090D82FA6}" type="pres">
      <dgm:prSet presAssocID="{3E2BDB11-3DB2-4C92-B6C3-0E79966B7195}" presName="spaceBetweenRectangles" presStyleCnt="0"/>
      <dgm:spPr/>
    </dgm:pt>
    <dgm:pt modelId="{A551BD09-1BCC-294A-AA94-2496D951668E}" type="pres">
      <dgm:prSet presAssocID="{D8B17406-A8CE-4F3B-8EE9-A08743CC3D17}" presName="composite" presStyleCnt="0"/>
      <dgm:spPr/>
    </dgm:pt>
    <dgm:pt modelId="{B8438F1B-D09C-894A-8F9D-3AB07052B266}" type="pres">
      <dgm:prSet presAssocID="{D8B17406-A8CE-4F3B-8EE9-A08743CC3D17}" presName="L1TextContainer" presStyleLbl="alignNode1" presStyleIdx="2" presStyleCnt="4">
        <dgm:presLayoutVars>
          <dgm:chMax val="1"/>
          <dgm:chPref val="1"/>
          <dgm:bulletEnabled val="1"/>
        </dgm:presLayoutVars>
      </dgm:prSet>
      <dgm:spPr/>
    </dgm:pt>
    <dgm:pt modelId="{AFD2BC37-82B5-8E43-AFB1-32E0E606D7CC}" type="pres">
      <dgm:prSet presAssocID="{D8B17406-A8CE-4F3B-8EE9-A08743CC3D17}" presName="L2TextContainerWrapper" presStyleCnt="0">
        <dgm:presLayoutVars>
          <dgm:bulletEnabled val="1"/>
        </dgm:presLayoutVars>
      </dgm:prSet>
      <dgm:spPr/>
    </dgm:pt>
    <dgm:pt modelId="{F5051D0E-3D45-F946-B18D-ED0A55B2CC9B}" type="pres">
      <dgm:prSet presAssocID="{D8B17406-A8CE-4F3B-8EE9-A08743CC3D17}" presName="L2TextContainer" presStyleLbl="bgAccFollowNode1" presStyleIdx="2" presStyleCnt="4"/>
      <dgm:spPr/>
    </dgm:pt>
    <dgm:pt modelId="{F6636935-4A1B-5940-85D3-B7C6C78E19DB}" type="pres">
      <dgm:prSet presAssocID="{D8B17406-A8CE-4F3B-8EE9-A08743CC3D17}" presName="FlexibleEmptyPlaceHolder" presStyleCnt="0"/>
      <dgm:spPr/>
    </dgm:pt>
    <dgm:pt modelId="{CA1E72E0-CCB2-ED42-B5F1-5E235BEC86A8}" type="pres">
      <dgm:prSet presAssocID="{D8B17406-A8CE-4F3B-8EE9-A08743CC3D17}" presName="ConnectLine" presStyleLbl="sibTrans1D1" presStyleIdx="2" presStyleCnt="4"/>
      <dgm:spPr/>
    </dgm:pt>
    <dgm:pt modelId="{F0DE8B11-E1AA-104B-9C15-09398FBD5967}" type="pres">
      <dgm:prSet presAssocID="{D8B17406-A8CE-4F3B-8EE9-A08743CC3D17}" presName="ConnectorPoint" presStyleLbl="node1" presStyleIdx="2" presStyleCnt="4"/>
      <dgm:spPr>
        <a:solidFill>
          <a:schemeClr val="dk2">
            <a:hueOff val="0"/>
            <a:satOff val="0"/>
            <a:lumOff val="0"/>
            <a:alphaOff val="0"/>
          </a:schemeClr>
        </a:solidFill>
        <a:ln w="6350" cap="flat" cmpd="sng" algn="in">
          <a:solidFill>
            <a:schemeClr val="lt2">
              <a:hueOff val="0"/>
              <a:satOff val="0"/>
              <a:lumOff val="0"/>
              <a:alphaOff val="0"/>
            </a:schemeClr>
          </a:solidFill>
          <a:prstDash val="solid"/>
        </a:ln>
        <a:effectLst/>
      </dgm:spPr>
    </dgm:pt>
    <dgm:pt modelId="{19F29BBB-23F6-E84E-B5CB-E8C2A06AAA5E}" type="pres">
      <dgm:prSet presAssocID="{D8B17406-A8CE-4F3B-8EE9-A08743CC3D17}" presName="EmptyPlaceHolder" presStyleCnt="0"/>
      <dgm:spPr/>
    </dgm:pt>
    <dgm:pt modelId="{61E81199-E140-E749-BA34-EA64C1FFB9B1}" type="pres">
      <dgm:prSet presAssocID="{9F8C4953-455C-4F09-8FC2-9E3C43956320}" presName="spaceBetweenRectangles" presStyleCnt="0"/>
      <dgm:spPr/>
    </dgm:pt>
    <dgm:pt modelId="{A986785C-3082-7640-A93B-99BC9DD60D79}" type="pres">
      <dgm:prSet presAssocID="{85FBAD44-B40A-4980-839B-A73373E6802C}" presName="composite" presStyleCnt="0"/>
      <dgm:spPr/>
    </dgm:pt>
    <dgm:pt modelId="{0BDA48E3-9940-1A42-93BF-65F6B3463D31}" type="pres">
      <dgm:prSet presAssocID="{85FBAD44-B40A-4980-839B-A73373E6802C}" presName="L1TextContainer" presStyleLbl="alignNode1" presStyleIdx="3" presStyleCnt="4">
        <dgm:presLayoutVars>
          <dgm:chMax val="1"/>
          <dgm:chPref val="1"/>
          <dgm:bulletEnabled val="1"/>
        </dgm:presLayoutVars>
      </dgm:prSet>
      <dgm:spPr/>
    </dgm:pt>
    <dgm:pt modelId="{5EAAEFFA-234F-F74A-B9CD-44797D5EC834}" type="pres">
      <dgm:prSet presAssocID="{85FBAD44-B40A-4980-839B-A73373E6802C}" presName="L2TextContainerWrapper" presStyleCnt="0">
        <dgm:presLayoutVars>
          <dgm:bulletEnabled val="1"/>
        </dgm:presLayoutVars>
      </dgm:prSet>
      <dgm:spPr/>
    </dgm:pt>
    <dgm:pt modelId="{523DBAFA-B291-5544-9F33-65A5A5325093}" type="pres">
      <dgm:prSet presAssocID="{85FBAD44-B40A-4980-839B-A73373E6802C}" presName="L2TextContainer" presStyleLbl="bgAccFollowNode1" presStyleIdx="3" presStyleCnt="4"/>
      <dgm:spPr/>
    </dgm:pt>
    <dgm:pt modelId="{B05328D3-E8D8-E248-BB78-9593C21A3562}" type="pres">
      <dgm:prSet presAssocID="{85FBAD44-B40A-4980-839B-A73373E6802C}" presName="FlexibleEmptyPlaceHolder" presStyleCnt="0"/>
      <dgm:spPr/>
    </dgm:pt>
    <dgm:pt modelId="{C58F07FD-1E92-414D-B17F-E16B6107FE5F}" type="pres">
      <dgm:prSet presAssocID="{85FBAD44-B40A-4980-839B-A73373E6802C}" presName="ConnectLine" presStyleLbl="sibTrans1D1" presStyleIdx="3" presStyleCnt="4"/>
      <dgm:spPr/>
    </dgm:pt>
    <dgm:pt modelId="{40BEAF0A-7216-0044-9DEA-D36B93D55EB6}" type="pres">
      <dgm:prSet presAssocID="{85FBAD44-B40A-4980-839B-A73373E6802C}" presName="ConnectorPoint" presStyleLbl="node1" presStyleIdx="3" presStyleCnt="4"/>
      <dgm:spPr>
        <a:solidFill>
          <a:schemeClr val="dk2">
            <a:hueOff val="0"/>
            <a:satOff val="0"/>
            <a:lumOff val="0"/>
            <a:alphaOff val="0"/>
          </a:schemeClr>
        </a:solidFill>
        <a:ln w="6350" cap="flat" cmpd="sng" algn="in">
          <a:solidFill>
            <a:schemeClr val="lt2">
              <a:hueOff val="0"/>
              <a:satOff val="0"/>
              <a:lumOff val="0"/>
              <a:alphaOff val="0"/>
            </a:schemeClr>
          </a:solidFill>
          <a:prstDash val="solid"/>
        </a:ln>
        <a:effectLst/>
      </dgm:spPr>
    </dgm:pt>
    <dgm:pt modelId="{699CCE7D-234D-8042-8480-5BB8B7DA816E}" type="pres">
      <dgm:prSet presAssocID="{85FBAD44-B40A-4980-839B-A73373E6802C}" presName="EmptyPlaceHolder" presStyleCnt="0"/>
      <dgm:spPr/>
    </dgm:pt>
  </dgm:ptLst>
  <dgm:cxnLst>
    <dgm:cxn modelId="{F2503709-A4A6-4F22-AE85-2BEF2C03F6FD}" srcId="{5FD596B7-CC63-42DF-AD7D-F7FA94EBCC27}" destId="{6E3FD665-B70B-4037-B1E0-63273B39DCFA}" srcOrd="1" destOrd="0" parTransId="{4F4EC450-259E-45FE-996F-8AB78922A6EB}" sibTransId="{3E2BDB11-3DB2-4C92-B6C3-0E79966B7195}"/>
    <dgm:cxn modelId="{F2589A0D-5185-44A1-A637-7429F80B9F6F}" srcId="{5FD596B7-CC63-42DF-AD7D-F7FA94EBCC27}" destId="{513867A1-B8D5-4618-99C0-2558C79BA8D0}" srcOrd="0" destOrd="0" parTransId="{5E79C343-574E-4217-AC2C-09DBDCB2576F}" sibTransId="{2F681AAB-0442-4ECB-8539-6E481213E599}"/>
    <dgm:cxn modelId="{744C7C1F-ACA9-A841-90E6-F2E48A551A45}" type="presOf" srcId="{06D93AC5-5236-41D8-902B-F980A43E22DE}" destId="{E862E9F1-FE91-D647-84FB-29041D0B207E}" srcOrd="0" destOrd="0" presId="urn:microsoft.com/office/officeart/2017/3/layout/HorizontalLabelsTimeline"/>
    <dgm:cxn modelId="{E22BD638-1FEA-5244-9D2C-6813B61478E2}" type="presOf" srcId="{6E3FD665-B70B-4037-B1E0-63273B39DCFA}" destId="{7D82F38A-478C-6C4C-B787-D6D775C5265C}" srcOrd="0" destOrd="0" presId="urn:microsoft.com/office/officeart/2017/3/layout/HorizontalLabelsTimeline"/>
    <dgm:cxn modelId="{86665A3E-CF53-7242-94DF-4D9227245E68}" type="presOf" srcId="{85FBAD44-B40A-4980-839B-A73373E6802C}" destId="{0BDA48E3-9940-1A42-93BF-65F6B3463D31}" srcOrd="0" destOrd="0" presId="urn:microsoft.com/office/officeart/2017/3/layout/HorizontalLabelsTimeline"/>
    <dgm:cxn modelId="{2C099B56-92E0-41D7-AAA4-B5987893C5F0}" srcId="{5FD596B7-CC63-42DF-AD7D-F7FA94EBCC27}" destId="{D8B17406-A8CE-4F3B-8EE9-A08743CC3D17}" srcOrd="2" destOrd="0" parTransId="{EC29DBED-391B-4357-AB79-8FD537E738E4}" sibTransId="{9F8C4953-455C-4F09-8FC2-9E3C43956320}"/>
    <dgm:cxn modelId="{C81CE25A-0554-ED46-B45C-B461852D8ADA}" type="presOf" srcId="{5FD596B7-CC63-42DF-AD7D-F7FA94EBCC27}" destId="{7D2C4CEA-08C9-8D47-A211-D80B0896C340}" srcOrd="0" destOrd="0" presId="urn:microsoft.com/office/officeart/2017/3/layout/HorizontalLabelsTimeline"/>
    <dgm:cxn modelId="{25BCFA6B-3BF7-45CD-8815-88B00AEF9E82}" srcId="{513867A1-B8D5-4618-99C0-2558C79BA8D0}" destId="{06D93AC5-5236-41D8-902B-F980A43E22DE}" srcOrd="0" destOrd="0" parTransId="{30C7A8F0-8973-4768-9075-71D3B28D611A}" sibTransId="{DF107F86-B066-4075-81C4-D75C165E0EEF}"/>
    <dgm:cxn modelId="{089B0D81-877D-4556-81A4-0B4509AE7E0F}" srcId="{85FBAD44-B40A-4980-839B-A73373E6802C}" destId="{4889A497-6F0C-4F1E-9A6B-5AEE4E0921E1}" srcOrd="0" destOrd="0" parTransId="{A9D500CB-3FC3-4798-9718-6CA98D620980}" sibTransId="{E72C4B98-E98A-4450-AAFA-AF81BE245C54}"/>
    <dgm:cxn modelId="{0DAFF88E-E754-7E44-9401-472B1C34005B}" type="presOf" srcId="{3D9AE431-A660-4B86-A55B-07EA984F49CD}" destId="{F5051D0E-3D45-F946-B18D-ED0A55B2CC9B}" srcOrd="0" destOrd="0" presId="urn:microsoft.com/office/officeart/2017/3/layout/HorizontalLabelsTimeline"/>
    <dgm:cxn modelId="{EEE328B1-B675-904A-9E93-9C4876701CDC}" type="presOf" srcId="{4889A497-6F0C-4F1E-9A6B-5AEE4E0921E1}" destId="{523DBAFA-B291-5544-9F33-65A5A5325093}" srcOrd="0" destOrd="0" presId="urn:microsoft.com/office/officeart/2017/3/layout/HorizontalLabelsTimeline"/>
    <dgm:cxn modelId="{F0AD34B6-C952-4E0C-97F8-CC0D2962B4B3}" srcId="{6E3FD665-B70B-4037-B1E0-63273B39DCFA}" destId="{B5BBEB92-F485-436B-A63E-9083A2A08118}" srcOrd="0" destOrd="0" parTransId="{5E99019C-E219-443C-874F-5C1EBD12104C}" sibTransId="{267B4D15-B91D-44D5-A720-BDDA50139AB0}"/>
    <dgm:cxn modelId="{6AE9FCBF-5CEB-D04A-BF07-E0FD2633CA43}" type="presOf" srcId="{B5BBEB92-F485-436B-A63E-9083A2A08118}" destId="{69B05746-FFD6-CC4D-8994-83FFE85C2E79}" srcOrd="0" destOrd="0" presId="urn:microsoft.com/office/officeart/2017/3/layout/HorizontalLabelsTimeline"/>
    <dgm:cxn modelId="{9A3B93CA-63A2-174A-AB91-88ABB2A1BABA}" type="presOf" srcId="{513867A1-B8D5-4618-99C0-2558C79BA8D0}" destId="{06A595ED-6F70-CB4D-8730-3B27D4CBD505}" srcOrd="0" destOrd="0" presId="urn:microsoft.com/office/officeart/2017/3/layout/HorizontalLabelsTimeline"/>
    <dgm:cxn modelId="{20225DD3-DA19-DB4A-B61E-DB4AEFE83073}" type="presOf" srcId="{D8B17406-A8CE-4F3B-8EE9-A08743CC3D17}" destId="{B8438F1B-D09C-894A-8F9D-3AB07052B266}" srcOrd="0" destOrd="0" presId="urn:microsoft.com/office/officeart/2017/3/layout/HorizontalLabelsTimeline"/>
    <dgm:cxn modelId="{5AB0D3E4-CFBF-4776-B93D-9F81CDD9D99A}" srcId="{5FD596B7-CC63-42DF-AD7D-F7FA94EBCC27}" destId="{85FBAD44-B40A-4980-839B-A73373E6802C}" srcOrd="3" destOrd="0" parTransId="{0AD56F47-BCE4-41E0-BA98-F56ACEA02173}" sibTransId="{6ECFFDC0-5F2F-436A-98A2-581302C9071C}"/>
    <dgm:cxn modelId="{C7DD88E6-D8A3-4BFB-891C-41B863F56BF7}" srcId="{D8B17406-A8CE-4F3B-8EE9-A08743CC3D17}" destId="{3D9AE431-A660-4B86-A55B-07EA984F49CD}" srcOrd="0" destOrd="0" parTransId="{CEC3EF6B-929E-483B-AADC-B44E22FA4BA5}" sibTransId="{BEDC33B4-2D21-4F77-BF7E-9CA47317CE2C}"/>
    <dgm:cxn modelId="{25E56395-1F9F-1142-B7A2-F52CCDAF17AA}" type="presParOf" srcId="{7D2C4CEA-08C9-8D47-A211-D80B0896C340}" destId="{316744AA-147D-B344-8C78-C942CD2E8546}" srcOrd="0" destOrd="0" presId="urn:microsoft.com/office/officeart/2017/3/layout/HorizontalLabelsTimeline"/>
    <dgm:cxn modelId="{7586B463-73DF-344C-AFA9-EB98985F9E19}" type="presParOf" srcId="{7D2C4CEA-08C9-8D47-A211-D80B0896C340}" destId="{A8CA5F45-867A-9F48-9AE3-8E6F8974D89F}" srcOrd="1" destOrd="0" presId="urn:microsoft.com/office/officeart/2017/3/layout/HorizontalLabelsTimeline"/>
    <dgm:cxn modelId="{ECEF7EAA-D70C-5A4F-A564-7CE0A0427D36}" type="presParOf" srcId="{A8CA5F45-867A-9F48-9AE3-8E6F8974D89F}" destId="{43AE2E0F-4C53-224C-9A6D-7005E0D5D96D}" srcOrd="0" destOrd="0" presId="urn:microsoft.com/office/officeart/2017/3/layout/HorizontalLabelsTimeline"/>
    <dgm:cxn modelId="{38E36391-D587-CC49-9B0F-1A1CDF1EC739}" type="presParOf" srcId="{43AE2E0F-4C53-224C-9A6D-7005E0D5D96D}" destId="{06A595ED-6F70-CB4D-8730-3B27D4CBD505}" srcOrd="0" destOrd="0" presId="urn:microsoft.com/office/officeart/2017/3/layout/HorizontalLabelsTimeline"/>
    <dgm:cxn modelId="{397EAE55-6122-0147-AFEE-CF984CFB69EA}" type="presParOf" srcId="{43AE2E0F-4C53-224C-9A6D-7005E0D5D96D}" destId="{0B2D8114-A7F1-C544-AC7F-E4F843E465DE}" srcOrd="1" destOrd="0" presId="urn:microsoft.com/office/officeart/2017/3/layout/HorizontalLabelsTimeline"/>
    <dgm:cxn modelId="{967B474D-7F64-2749-A513-F80D576FBAFD}" type="presParOf" srcId="{0B2D8114-A7F1-C544-AC7F-E4F843E465DE}" destId="{E862E9F1-FE91-D647-84FB-29041D0B207E}" srcOrd="0" destOrd="0" presId="urn:microsoft.com/office/officeart/2017/3/layout/HorizontalLabelsTimeline"/>
    <dgm:cxn modelId="{483C45DD-6810-7C46-9ABC-DB0031704C7E}" type="presParOf" srcId="{0B2D8114-A7F1-C544-AC7F-E4F843E465DE}" destId="{C01F5E9E-0B72-B848-8A78-3091BC8339CF}" srcOrd="1" destOrd="0" presId="urn:microsoft.com/office/officeart/2017/3/layout/HorizontalLabelsTimeline"/>
    <dgm:cxn modelId="{26A2CD82-32D5-644E-A1FB-EE0F6150CB76}" type="presParOf" srcId="{43AE2E0F-4C53-224C-9A6D-7005E0D5D96D}" destId="{7F4FFA13-1117-9D4B-8827-B7084EFA70A4}" srcOrd="2" destOrd="0" presId="urn:microsoft.com/office/officeart/2017/3/layout/HorizontalLabelsTimeline"/>
    <dgm:cxn modelId="{A7866286-1A55-CF41-AA53-9DFA09C920C3}" type="presParOf" srcId="{43AE2E0F-4C53-224C-9A6D-7005E0D5D96D}" destId="{43B29791-18AF-A14E-8A02-D86540171BAD}" srcOrd="3" destOrd="0" presId="urn:microsoft.com/office/officeart/2017/3/layout/HorizontalLabelsTimeline"/>
    <dgm:cxn modelId="{B85F021D-9BFC-8C47-8AC4-BC8B34988BA9}" type="presParOf" srcId="{43AE2E0F-4C53-224C-9A6D-7005E0D5D96D}" destId="{006C2586-F9B9-DF4B-A08F-7DB9FE1D4FB0}" srcOrd="4" destOrd="0" presId="urn:microsoft.com/office/officeart/2017/3/layout/HorizontalLabelsTimeline"/>
    <dgm:cxn modelId="{9B710C14-4AF8-7B43-B4C1-A6996C1B88F9}" type="presParOf" srcId="{A8CA5F45-867A-9F48-9AE3-8E6F8974D89F}" destId="{7155E305-AEAE-244C-8827-882437F002BA}" srcOrd="1" destOrd="0" presId="urn:microsoft.com/office/officeart/2017/3/layout/HorizontalLabelsTimeline"/>
    <dgm:cxn modelId="{3D42734B-C7D4-7943-B04B-C335C81A4475}" type="presParOf" srcId="{A8CA5F45-867A-9F48-9AE3-8E6F8974D89F}" destId="{BD9977E9-0D96-934F-8E1E-0AE277B63038}" srcOrd="2" destOrd="0" presId="urn:microsoft.com/office/officeart/2017/3/layout/HorizontalLabelsTimeline"/>
    <dgm:cxn modelId="{CF1A98DF-5526-5447-9284-B65C88E9031F}" type="presParOf" srcId="{BD9977E9-0D96-934F-8E1E-0AE277B63038}" destId="{7D82F38A-478C-6C4C-B787-D6D775C5265C}" srcOrd="0" destOrd="0" presId="urn:microsoft.com/office/officeart/2017/3/layout/HorizontalLabelsTimeline"/>
    <dgm:cxn modelId="{7A0DCDA0-DB45-BA4B-8896-FBC10775669F}" type="presParOf" srcId="{BD9977E9-0D96-934F-8E1E-0AE277B63038}" destId="{D3FA907E-90D5-5148-9605-40AD6345B8B9}" srcOrd="1" destOrd="0" presId="urn:microsoft.com/office/officeart/2017/3/layout/HorizontalLabelsTimeline"/>
    <dgm:cxn modelId="{55F5BF0F-70C9-3E48-9747-0533769E0D93}" type="presParOf" srcId="{D3FA907E-90D5-5148-9605-40AD6345B8B9}" destId="{69B05746-FFD6-CC4D-8994-83FFE85C2E79}" srcOrd="0" destOrd="0" presId="urn:microsoft.com/office/officeart/2017/3/layout/HorizontalLabelsTimeline"/>
    <dgm:cxn modelId="{A96A08FB-2EA1-4A49-8038-0D5D0259A7B0}" type="presParOf" srcId="{D3FA907E-90D5-5148-9605-40AD6345B8B9}" destId="{FF0AD939-E5E1-6A43-A63C-C65C719CC7D7}" srcOrd="1" destOrd="0" presId="urn:microsoft.com/office/officeart/2017/3/layout/HorizontalLabelsTimeline"/>
    <dgm:cxn modelId="{720CF1A4-48CB-8F40-AE1D-D0416DE6CC24}" type="presParOf" srcId="{BD9977E9-0D96-934F-8E1E-0AE277B63038}" destId="{D39F7925-A314-4A41-A80E-E2F908EEF4C8}" srcOrd="2" destOrd="0" presId="urn:microsoft.com/office/officeart/2017/3/layout/HorizontalLabelsTimeline"/>
    <dgm:cxn modelId="{7D132A10-A0A2-B94D-8C73-5E39388BE668}" type="presParOf" srcId="{BD9977E9-0D96-934F-8E1E-0AE277B63038}" destId="{0BFFE297-EB3D-9E4B-BADC-6581C88E74BB}" srcOrd="3" destOrd="0" presId="urn:microsoft.com/office/officeart/2017/3/layout/HorizontalLabelsTimeline"/>
    <dgm:cxn modelId="{2F2B5980-99F2-6D4A-88AA-7E77343BBB55}" type="presParOf" srcId="{BD9977E9-0D96-934F-8E1E-0AE277B63038}" destId="{FAC248CA-5DD0-104A-BA8E-6F5538E3A15B}" srcOrd="4" destOrd="0" presId="urn:microsoft.com/office/officeart/2017/3/layout/HorizontalLabelsTimeline"/>
    <dgm:cxn modelId="{D303E913-5CB9-2C4F-A5C2-61B8106A1EB7}" type="presParOf" srcId="{A8CA5F45-867A-9F48-9AE3-8E6F8974D89F}" destId="{392302F1-6F29-3043-B844-023090D82FA6}" srcOrd="3" destOrd="0" presId="urn:microsoft.com/office/officeart/2017/3/layout/HorizontalLabelsTimeline"/>
    <dgm:cxn modelId="{5E9D14AA-166E-5249-A433-133CB96A7CFA}" type="presParOf" srcId="{A8CA5F45-867A-9F48-9AE3-8E6F8974D89F}" destId="{A551BD09-1BCC-294A-AA94-2496D951668E}" srcOrd="4" destOrd="0" presId="urn:microsoft.com/office/officeart/2017/3/layout/HorizontalLabelsTimeline"/>
    <dgm:cxn modelId="{565B2971-7528-8D4F-A9DF-0EED56F43D39}" type="presParOf" srcId="{A551BD09-1BCC-294A-AA94-2496D951668E}" destId="{B8438F1B-D09C-894A-8F9D-3AB07052B266}" srcOrd="0" destOrd="0" presId="urn:microsoft.com/office/officeart/2017/3/layout/HorizontalLabelsTimeline"/>
    <dgm:cxn modelId="{F44ACDC4-21FE-E445-A51A-32DADDF3DE0F}" type="presParOf" srcId="{A551BD09-1BCC-294A-AA94-2496D951668E}" destId="{AFD2BC37-82B5-8E43-AFB1-32E0E606D7CC}" srcOrd="1" destOrd="0" presId="urn:microsoft.com/office/officeart/2017/3/layout/HorizontalLabelsTimeline"/>
    <dgm:cxn modelId="{B0079EA2-85E0-B34F-A8E7-CAA857560D17}" type="presParOf" srcId="{AFD2BC37-82B5-8E43-AFB1-32E0E606D7CC}" destId="{F5051D0E-3D45-F946-B18D-ED0A55B2CC9B}" srcOrd="0" destOrd="0" presId="urn:microsoft.com/office/officeart/2017/3/layout/HorizontalLabelsTimeline"/>
    <dgm:cxn modelId="{00BB23C9-B9D0-BF46-BDF1-8A84615DE1B6}" type="presParOf" srcId="{AFD2BC37-82B5-8E43-AFB1-32E0E606D7CC}" destId="{F6636935-4A1B-5940-85D3-B7C6C78E19DB}" srcOrd="1" destOrd="0" presId="urn:microsoft.com/office/officeart/2017/3/layout/HorizontalLabelsTimeline"/>
    <dgm:cxn modelId="{3FB02390-2FF8-0945-9EBC-D549BADA3759}" type="presParOf" srcId="{A551BD09-1BCC-294A-AA94-2496D951668E}" destId="{CA1E72E0-CCB2-ED42-B5F1-5E235BEC86A8}" srcOrd="2" destOrd="0" presId="urn:microsoft.com/office/officeart/2017/3/layout/HorizontalLabelsTimeline"/>
    <dgm:cxn modelId="{20712066-5BBC-4F40-9C16-8F6E929AEF53}" type="presParOf" srcId="{A551BD09-1BCC-294A-AA94-2496D951668E}" destId="{F0DE8B11-E1AA-104B-9C15-09398FBD5967}" srcOrd="3" destOrd="0" presId="urn:microsoft.com/office/officeart/2017/3/layout/HorizontalLabelsTimeline"/>
    <dgm:cxn modelId="{E3CC4162-277A-2C4E-B4E9-8B546788ECC0}" type="presParOf" srcId="{A551BD09-1BCC-294A-AA94-2496D951668E}" destId="{19F29BBB-23F6-E84E-B5CB-E8C2A06AAA5E}" srcOrd="4" destOrd="0" presId="urn:microsoft.com/office/officeart/2017/3/layout/HorizontalLabelsTimeline"/>
    <dgm:cxn modelId="{0316F73A-2EA0-834B-9913-3069C284239F}" type="presParOf" srcId="{A8CA5F45-867A-9F48-9AE3-8E6F8974D89F}" destId="{61E81199-E140-E749-BA34-EA64C1FFB9B1}" srcOrd="5" destOrd="0" presId="urn:microsoft.com/office/officeart/2017/3/layout/HorizontalLabelsTimeline"/>
    <dgm:cxn modelId="{A71526E7-A777-EC46-B201-FCC9EBDA1428}" type="presParOf" srcId="{A8CA5F45-867A-9F48-9AE3-8E6F8974D89F}" destId="{A986785C-3082-7640-A93B-99BC9DD60D79}" srcOrd="6" destOrd="0" presId="urn:microsoft.com/office/officeart/2017/3/layout/HorizontalLabelsTimeline"/>
    <dgm:cxn modelId="{A153DF90-6482-F44D-B8BB-1A56C54219D1}" type="presParOf" srcId="{A986785C-3082-7640-A93B-99BC9DD60D79}" destId="{0BDA48E3-9940-1A42-93BF-65F6B3463D31}" srcOrd="0" destOrd="0" presId="urn:microsoft.com/office/officeart/2017/3/layout/HorizontalLabelsTimeline"/>
    <dgm:cxn modelId="{8B8C63C6-9B08-DA4C-8327-CD8BDD6B79F1}" type="presParOf" srcId="{A986785C-3082-7640-A93B-99BC9DD60D79}" destId="{5EAAEFFA-234F-F74A-B9CD-44797D5EC834}" srcOrd="1" destOrd="0" presId="urn:microsoft.com/office/officeart/2017/3/layout/HorizontalLabelsTimeline"/>
    <dgm:cxn modelId="{7B7E4336-B954-F94C-A125-62C1AD927E77}" type="presParOf" srcId="{5EAAEFFA-234F-F74A-B9CD-44797D5EC834}" destId="{523DBAFA-B291-5544-9F33-65A5A5325093}" srcOrd="0" destOrd="0" presId="urn:microsoft.com/office/officeart/2017/3/layout/HorizontalLabelsTimeline"/>
    <dgm:cxn modelId="{694387EE-BAEB-B448-A910-5C99DD0B794E}" type="presParOf" srcId="{5EAAEFFA-234F-F74A-B9CD-44797D5EC834}" destId="{B05328D3-E8D8-E248-BB78-9593C21A3562}" srcOrd="1" destOrd="0" presId="urn:microsoft.com/office/officeart/2017/3/layout/HorizontalLabelsTimeline"/>
    <dgm:cxn modelId="{53281BB7-2658-044A-825E-4C5A46EA6119}" type="presParOf" srcId="{A986785C-3082-7640-A93B-99BC9DD60D79}" destId="{C58F07FD-1E92-414D-B17F-E16B6107FE5F}" srcOrd="2" destOrd="0" presId="urn:microsoft.com/office/officeart/2017/3/layout/HorizontalLabelsTimeline"/>
    <dgm:cxn modelId="{8F284C58-9F4D-2C4D-82B4-D3DB7D762A3E}" type="presParOf" srcId="{A986785C-3082-7640-A93B-99BC9DD60D79}" destId="{40BEAF0A-7216-0044-9DEA-D36B93D55EB6}" srcOrd="3" destOrd="0" presId="urn:microsoft.com/office/officeart/2017/3/layout/HorizontalLabelsTimeline"/>
    <dgm:cxn modelId="{B5CB4613-8A4B-7D48-866D-86DA71502A62}" type="presParOf" srcId="{A986785C-3082-7640-A93B-99BC9DD60D79}" destId="{699CCE7D-234D-8042-8480-5BB8B7DA816E}"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83F36D8-D573-4336-8B5E-D6D5B1C78317}" type="doc">
      <dgm:prSet loTypeId="urn:microsoft.com/office/officeart/2005/8/layout/default" loCatId="list" qsTypeId="urn:microsoft.com/office/officeart/2005/8/quickstyle/simple4" qsCatId="simple" csTypeId="urn:microsoft.com/office/officeart/2005/8/colors/accent0_3" csCatId="mainScheme"/>
      <dgm:spPr/>
      <dgm:t>
        <a:bodyPr/>
        <a:lstStyle/>
        <a:p>
          <a:endParaRPr lang="en-US"/>
        </a:p>
      </dgm:t>
    </dgm:pt>
    <dgm:pt modelId="{C9D6D074-FCD4-4ED3-B0C0-94FBA26C0F42}">
      <dgm:prSet/>
      <dgm:spPr/>
      <dgm:t>
        <a:bodyPr/>
        <a:lstStyle/>
        <a:p>
          <a:r>
            <a:rPr lang="en-GB"/>
            <a:t>Aldgate – declared a major incident by Fire service at 9:05, British Transport Police at 9:08 and Ambulance services at 9:15.</a:t>
          </a:r>
          <a:endParaRPr lang="en-US"/>
        </a:p>
      </dgm:t>
    </dgm:pt>
    <dgm:pt modelId="{3DC9DCE3-6959-46EA-8DE0-2A34099FB8C6}" type="parTrans" cxnId="{8B3E562F-0134-4753-AD0A-D8C1844BF686}">
      <dgm:prSet/>
      <dgm:spPr/>
      <dgm:t>
        <a:bodyPr/>
        <a:lstStyle/>
        <a:p>
          <a:endParaRPr lang="en-US"/>
        </a:p>
      </dgm:t>
    </dgm:pt>
    <dgm:pt modelId="{784DB1A0-2351-4668-9240-B0F3ADD097DB}" type="sibTrans" cxnId="{8B3E562F-0134-4753-AD0A-D8C1844BF686}">
      <dgm:prSet/>
      <dgm:spPr/>
      <dgm:t>
        <a:bodyPr/>
        <a:lstStyle/>
        <a:p>
          <a:endParaRPr lang="en-US"/>
        </a:p>
      </dgm:t>
    </dgm:pt>
    <dgm:pt modelId="{FB136AAE-5BFF-4CE3-B3ED-55FC6525B527}">
      <dgm:prSet/>
      <dgm:spPr/>
      <dgm:t>
        <a:bodyPr/>
        <a:lstStyle/>
        <a:p>
          <a:r>
            <a:rPr lang="en-GB"/>
            <a:t>Edgware Road – declared a major incident by the Metropolitan Police Service at 9:32 and the Fire Brigade at 9:34.</a:t>
          </a:r>
          <a:endParaRPr lang="en-US"/>
        </a:p>
      </dgm:t>
    </dgm:pt>
    <dgm:pt modelId="{93F62E3E-6979-40CC-9772-FB8351620C75}" type="parTrans" cxnId="{257E5403-33B7-44B7-9E6A-2754BA4B8E8B}">
      <dgm:prSet/>
      <dgm:spPr/>
      <dgm:t>
        <a:bodyPr/>
        <a:lstStyle/>
        <a:p>
          <a:endParaRPr lang="en-US"/>
        </a:p>
      </dgm:t>
    </dgm:pt>
    <dgm:pt modelId="{97234974-32C1-4C6F-ACA4-9B3E08E2D97F}" type="sibTrans" cxnId="{257E5403-33B7-44B7-9E6A-2754BA4B8E8B}">
      <dgm:prSet/>
      <dgm:spPr/>
      <dgm:t>
        <a:bodyPr/>
        <a:lstStyle/>
        <a:p>
          <a:endParaRPr lang="en-US"/>
        </a:p>
      </dgm:t>
    </dgm:pt>
    <dgm:pt modelId="{C7A25A1E-D094-4770-9610-F0552F7B57B2}">
      <dgm:prSet/>
      <dgm:spPr/>
      <dgm:t>
        <a:bodyPr/>
        <a:lstStyle/>
        <a:p>
          <a:r>
            <a:rPr lang="en-GB"/>
            <a:t>Kings Cross/Russel Square – declared a major incident by the Metropolitan police at 9:15 and by the Ambulance service at 9:21. It wasn’t until 9:38 that the London Ambulance Service declared Russel Square a major incident.</a:t>
          </a:r>
          <a:endParaRPr lang="en-US"/>
        </a:p>
      </dgm:t>
    </dgm:pt>
    <dgm:pt modelId="{5728F75F-000B-4C80-A8FF-F1DB82D1AD08}" type="parTrans" cxnId="{2E7CAF11-2B07-4A51-B7D1-ABDE75EBA1A8}">
      <dgm:prSet/>
      <dgm:spPr/>
      <dgm:t>
        <a:bodyPr/>
        <a:lstStyle/>
        <a:p>
          <a:endParaRPr lang="en-US"/>
        </a:p>
      </dgm:t>
    </dgm:pt>
    <dgm:pt modelId="{63CF5615-0B77-4FA4-AE72-A2B7DED6D9F4}" type="sibTrans" cxnId="{2E7CAF11-2B07-4A51-B7D1-ABDE75EBA1A8}">
      <dgm:prSet/>
      <dgm:spPr/>
      <dgm:t>
        <a:bodyPr/>
        <a:lstStyle/>
        <a:p>
          <a:endParaRPr lang="en-US"/>
        </a:p>
      </dgm:t>
    </dgm:pt>
    <dgm:pt modelId="{29B79F02-2E3D-4E29-AB6B-6D75F0CA418D}">
      <dgm:prSet/>
      <dgm:spPr/>
      <dgm:t>
        <a:bodyPr/>
        <a:lstStyle/>
        <a:p>
          <a:r>
            <a:rPr lang="en-GB"/>
            <a:t>No record illustrating when the Tavistock Square incident was declared a major incident by the Police, Fire or Ambulance Service</a:t>
          </a:r>
          <a:endParaRPr lang="en-US"/>
        </a:p>
      </dgm:t>
    </dgm:pt>
    <dgm:pt modelId="{DA64063D-0564-476B-AB8A-A22ECBF85E6C}" type="parTrans" cxnId="{7C0F1AE2-92B2-465E-A2C0-62306D7EAB1F}">
      <dgm:prSet/>
      <dgm:spPr/>
      <dgm:t>
        <a:bodyPr/>
        <a:lstStyle/>
        <a:p>
          <a:endParaRPr lang="en-US"/>
        </a:p>
      </dgm:t>
    </dgm:pt>
    <dgm:pt modelId="{334E7997-D08C-4590-9E83-8A37C32E20A4}" type="sibTrans" cxnId="{7C0F1AE2-92B2-465E-A2C0-62306D7EAB1F}">
      <dgm:prSet/>
      <dgm:spPr/>
      <dgm:t>
        <a:bodyPr/>
        <a:lstStyle/>
        <a:p>
          <a:endParaRPr lang="en-US"/>
        </a:p>
      </dgm:t>
    </dgm:pt>
    <dgm:pt modelId="{819366BB-3C42-684E-A962-7D76420767D4}" type="pres">
      <dgm:prSet presAssocID="{F83F36D8-D573-4336-8B5E-D6D5B1C78317}" presName="diagram" presStyleCnt="0">
        <dgm:presLayoutVars>
          <dgm:dir/>
          <dgm:resizeHandles val="exact"/>
        </dgm:presLayoutVars>
      </dgm:prSet>
      <dgm:spPr/>
    </dgm:pt>
    <dgm:pt modelId="{FF388D08-1993-2543-B4AA-B0C8983FF061}" type="pres">
      <dgm:prSet presAssocID="{C9D6D074-FCD4-4ED3-B0C0-94FBA26C0F42}" presName="node" presStyleLbl="node1" presStyleIdx="0" presStyleCnt="4">
        <dgm:presLayoutVars>
          <dgm:bulletEnabled val="1"/>
        </dgm:presLayoutVars>
      </dgm:prSet>
      <dgm:spPr/>
    </dgm:pt>
    <dgm:pt modelId="{15CFB0E1-0D34-F342-BCD0-0E8D3FE3C2FA}" type="pres">
      <dgm:prSet presAssocID="{784DB1A0-2351-4668-9240-B0F3ADD097DB}" presName="sibTrans" presStyleCnt="0"/>
      <dgm:spPr/>
    </dgm:pt>
    <dgm:pt modelId="{F1CA7EF2-739F-9949-94F6-473574082453}" type="pres">
      <dgm:prSet presAssocID="{FB136AAE-5BFF-4CE3-B3ED-55FC6525B527}" presName="node" presStyleLbl="node1" presStyleIdx="1" presStyleCnt="4">
        <dgm:presLayoutVars>
          <dgm:bulletEnabled val="1"/>
        </dgm:presLayoutVars>
      </dgm:prSet>
      <dgm:spPr/>
    </dgm:pt>
    <dgm:pt modelId="{574665C2-310B-524A-8D13-1A3B1B5B70FB}" type="pres">
      <dgm:prSet presAssocID="{97234974-32C1-4C6F-ACA4-9B3E08E2D97F}" presName="sibTrans" presStyleCnt="0"/>
      <dgm:spPr/>
    </dgm:pt>
    <dgm:pt modelId="{EDB25E33-B39E-244A-A3A4-21D22E835CBE}" type="pres">
      <dgm:prSet presAssocID="{C7A25A1E-D094-4770-9610-F0552F7B57B2}" presName="node" presStyleLbl="node1" presStyleIdx="2" presStyleCnt="4">
        <dgm:presLayoutVars>
          <dgm:bulletEnabled val="1"/>
        </dgm:presLayoutVars>
      </dgm:prSet>
      <dgm:spPr/>
    </dgm:pt>
    <dgm:pt modelId="{E6E7164D-E817-C44A-9E1B-AADC6CE3B381}" type="pres">
      <dgm:prSet presAssocID="{63CF5615-0B77-4FA4-AE72-A2B7DED6D9F4}" presName="sibTrans" presStyleCnt="0"/>
      <dgm:spPr/>
    </dgm:pt>
    <dgm:pt modelId="{C5A1E7BB-FBDC-E048-95B0-29E0E09644D9}" type="pres">
      <dgm:prSet presAssocID="{29B79F02-2E3D-4E29-AB6B-6D75F0CA418D}" presName="node" presStyleLbl="node1" presStyleIdx="3" presStyleCnt="4">
        <dgm:presLayoutVars>
          <dgm:bulletEnabled val="1"/>
        </dgm:presLayoutVars>
      </dgm:prSet>
      <dgm:spPr/>
    </dgm:pt>
  </dgm:ptLst>
  <dgm:cxnLst>
    <dgm:cxn modelId="{257E5403-33B7-44B7-9E6A-2754BA4B8E8B}" srcId="{F83F36D8-D573-4336-8B5E-D6D5B1C78317}" destId="{FB136AAE-5BFF-4CE3-B3ED-55FC6525B527}" srcOrd="1" destOrd="0" parTransId="{93F62E3E-6979-40CC-9772-FB8351620C75}" sibTransId="{97234974-32C1-4C6F-ACA4-9B3E08E2D97F}"/>
    <dgm:cxn modelId="{2E7CAF11-2B07-4A51-B7D1-ABDE75EBA1A8}" srcId="{F83F36D8-D573-4336-8B5E-D6D5B1C78317}" destId="{C7A25A1E-D094-4770-9610-F0552F7B57B2}" srcOrd="2" destOrd="0" parTransId="{5728F75F-000B-4C80-A8FF-F1DB82D1AD08}" sibTransId="{63CF5615-0B77-4FA4-AE72-A2B7DED6D9F4}"/>
    <dgm:cxn modelId="{8B3E562F-0134-4753-AD0A-D8C1844BF686}" srcId="{F83F36D8-D573-4336-8B5E-D6D5B1C78317}" destId="{C9D6D074-FCD4-4ED3-B0C0-94FBA26C0F42}" srcOrd="0" destOrd="0" parTransId="{3DC9DCE3-6959-46EA-8DE0-2A34099FB8C6}" sibTransId="{784DB1A0-2351-4668-9240-B0F3ADD097DB}"/>
    <dgm:cxn modelId="{E3785346-7541-CB4D-A8FD-9437FD3AD714}" type="presOf" srcId="{C7A25A1E-D094-4770-9610-F0552F7B57B2}" destId="{EDB25E33-B39E-244A-A3A4-21D22E835CBE}" srcOrd="0" destOrd="0" presId="urn:microsoft.com/office/officeart/2005/8/layout/default"/>
    <dgm:cxn modelId="{08404C68-239E-2F42-8E4B-C17470DA6C1A}" type="presOf" srcId="{FB136AAE-5BFF-4CE3-B3ED-55FC6525B527}" destId="{F1CA7EF2-739F-9949-94F6-473574082453}" srcOrd="0" destOrd="0" presId="urn:microsoft.com/office/officeart/2005/8/layout/default"/>
    <dgm:cxn modelId="{F7FC87A0-F018-5140-A1AB-7ED39EF4F07E}" type="presOf" srcId="{F83F36D8-D573-4336-8B5E-D6D5B1C78317}" destId="{819366BB-3C42-684E-A962-7D76420767D4}" srcOrd="0" destOrd="0" presId="urn:microsoft.com/office/officeart/2005/8/layout/default"/>
    <dgm:cxn modelId="{A05767BD-F0D0-B94F-B86A-C0C9B6D98C78}" type="presOf" srcId="{C9D6D074-FCD4-4ED3-B0C0-94FBA26C0F42}" destId="{FF388D08-1993-2543-B4AA-B0C8983FF061}" srcOrd="0" destOrd="0" presId="urn:microsoft.com/office/officeart/2005/8/layout/default"/>
    <dgm:cxn modelId="{7C9A9DC0-C51E-CE48-9DBA-E42CA44F1F68}" type="presOf" srcId="{29B79F02-2E3D-4E29-AB6B-6D75F0CA418D}" destId="{C5A1E7BB-FBDC-E048-95B0-29E0E09644D9}" srcOrd="0" destOrd="0" presId="urn:microsoft.com/office/officeart/2005/8/layout/default"/>
    <dgm:cxn modelId="{7C0F1AE2-92B2-465E-A2C0-62306D7EAB1F}" srcId="{F83F36D8-D573-4336-8B5E-D6D5B1C78317}" destId="{29B79F02-2E3D-4E29-AB6B-6D75F0CA418D}" srcOrd="3" destOrd="0" parTransId="{DA64063D-0564-476B-AB8A-A22ECBF85E6C}" sibTransId="{334E7997-D08C-4590-9E83-8A37C32E20A4}"/>
    <dgm:cxn modelId="{85590F12-BAB7-EB46-AB57-451B7AEE8B7F}" type="presParOf" srcId="{819366BB-3C42-684E-A962-7D76420767D4}" destId="{FF388D08-1993-2543-B4AA-B0C8983FF061}" srcOrd="0" destOrd="0" presId="urn:microsoft.com/office/officeart/2005/8/layout/default"/>
    <dgm:cxn modelId="{D03DD34C-C321-934C-8342-C0BF37B2B243}" type="presParOf" srcId="{819366BB-3C42-684E-A962-7D76420767D4}" destId="{15CFB0E1-0D34-F342-BCD0-0E8D3FE3C2FA}" srcOrd="1" destOrd="0" presId="urn:microsoft.com/office/officeart/2005/8/layout/default"/>
    <dgm:cxn modelId="{B870F255-141D-F245-B738-E92DC7194827}" type="presParOf" srcId="{819366BB-3C42-684E-A962-7D76420767D4}" destId="{F1CA7EF2-739F-9949-94F6-473574082453}" srcOrd="2" destOrd="0" presId="urn:microsoft.com/office/officeart/2005/8/layout/default"/>
    <dgm:cxn modelId="{AB22EB35-2FCD-3549-80C6-2010BA7F745D}" type="presParOf" srcId="{819366BB-3C42-684E-A962-7D76420767D4}" destId="{574665C2-310B-524A-8D13-1A3B1B5B70FB}" srcOrd="3" destOrd="0" presId="urn:microsoft.com/office/officeart/2005/8/layout/default"/>
    <dgm:cxn modelId="{F8A1CB58-A789-4C4B-B615-DDE2479E499A}" type="presParOf" srcId="{819366BB-3C42-684E-A962-7D76420767D4}" destId="{EDB25E33-B39E-244A-A3A4-21D22E835CBE}" srcOrd="4" destOrd="0" presId="urn:microsoft.com/office/officeart/2005/8/layout/default"/>
    <dgm:cxn modelId="{90E65532-8204-E94E-BE3C-0A639C8549A7}" type="presParOf" srcId="{819366BB-3C42-684E-A962-7D76420767D4}" destId="{E6E7164D-E817-C44A-9E1B-AADC6CE3B381}" srcOrd="5" destOrd="0" presId="urn:microsoft.com/office/officeart/2005/8/layout/default"/>
    <dgm:cxn modelId="{EFBCFAC3-3EBD-8F45-911C-0BA21646411E}" type="presParOf" srcId="{819366BB-3C42-684E-A962-7D76420767D4}" destId="{C5A1E7BB-FBDC-E048-95B0-29E0E09644D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961E625-B4C7-4D5B-A0AE-5C8F24F9362B}" type="doc">
      <dgm:prSet loTypeId="urn:microsoft.com/office/officeart/2018/5/layout/IconCircleLabelList" loCatId="icon" qsTypeId="urn:microsoft.com/office/officeart/2005/8/quickstyle/simple4" qsCatId="simple" csTypeId="urn:microsoft.com/office/officeart/2005/8/colors/accent0_1" csCatId="mainScheme" phldr="1"/>
      <dgm:spPr/>
      <dgm:t>
        <a:bodyPr/>
        <a:lstStyle/>
        <a:p>
          <a:endParaRPr lang="en-US"/>
        </a:p>
      </dgm:t>
    </dgm:pt>
    <dgm:pt modelId="{E1F50858-8856-43F3-9C8B-56F6641D3C1B}">
      <dgm:prSet/>
      <dgm:spPr/>
      <dgm:t>
        <a:bodyPr/>
        <a:lstStyle/>
        <a:p>
          <a:pPr>
            <a:lnSpc>
              <a:spcPct val="100000"/>
            </a:lnSpc>
            <a:defRPr cap="all"/>
          </a:pPr>
          <a:r>
            <a:rPr lang="en-GB" baseline="0"/>
            <a:t>Key question at the inquest was whether the emergency services could have responded better.</a:t>
          </a:r>
          <a:endParaRPr lang="en-US"/>
        </a:p>
      </dgm:t>
    </dgm:pt>
    <dgm:pt modelId="{8F6D8AB6-1975-46D0-8747-34C146322DAB}" type="parTrans" cxnId="{84D1BCB0-17D7-487C-A647-FC579D4DED59}">
      <dgm:prSet/>
      <dgm:spPr/>
      <dgm:t>
        <a:bodyPr/>
        <a:lstStyle/>
        <a:p>
          <a:endParaRPr lang="en-US"/>
        </a:p>
      </dgm:t>
    </dgm:pt>
    <dgm:pt modelId="{9E683767-69BA-4328-982A-F1D1FCAE1773}" type="sibTrans" cxnId="{84D1BCB0-17D7-487C-A647-FC579D4DED59}">
      <dgm:prSet/>
      <dgm:spPr/>
      <dgm:t>
        <a:bodyPr/>
        <a:lstStyle/>
        <a:p>
          <a:endParaRPr lang="en-US"/>
        </a:p>
      </dgm:t>
    </dgm:pt>
    <dgm:pt modelId="{9744DF21-20AE-46B7-830F-48E4599BFAA4}">
      <dgm:prSet/>
      <dgm:spPr/>
      <dgm:t>
        <a:bodyPr/>
        <a:lstStyle/>
        <a:p>
          <a:pPr>
            <a:lnSpc>
              <a:spcPct val="100000"/>
            </a:lnSpc>
            <a:defRPr cap="all"/>
          </a:pPr>
          <a:r>
            <a:rPr lang="en-GB" baseline="0"/>
            <a:t>Poor communications.</a:t>
          </a:r>
          <a:endParaRPr lang="en-US"/>
        </a:p>
      </dgm:t>
    </dgm:pt>
    <dgm:pt modelId="{5DE0DFD7-515C-4893-8AD0-A93CA50DDBAE}" type="parTrans" cxnId="{CF842AE2-F88E-4DB7-A6FF-25B6B59DEDAF}">
      <dgm:prSet/>
      <dgm:spPr/>
      <dgm:t>
        <a:bodyPr/>
        <a:lstStyle/>
        <a:p>
          <a:endParaRPr lang="en-US"/>
        </a:p>
      </dgm:t>
    </dgm:pt>
    <dgm:pt modelId="{2C01C15A-8149-4DF7-9FD9-73B98FDB6453}" type="sibTrans" cxnId="{CF842AE2-F88E-4DB7-A6FF-25B6B59DEDAF}">
      <dgm:prSet/>
      <dgm:spPr/>
      <dgm:t>
        <a:bodyPr/>
        <a:lstStyle/>
        <a:p>
          <a:endParaRPr lang="en-US"/>
        </a:p>
      </dgm:t>
    </dgm:pt>
    <dgm:pt modelId="{9719ED55-CC1E-435B-AC26-CA8266BB5401}">
      <dgm:prSet/>
      <dgm:spPr/>
      <dgm:t>
        <a:bodyPr/>
        <a:lstStyle/>
        <a:p>
          <a:pPr>
            <a:lnSpc>
              <a:spcPct val="100000"/>
            </a:lnSpc>
            <a:defRPr cap="all"/>
          </a:pPr>
          <a:r>
            <a:rPr lang="en-GB" baseline="0"/>
            <a:t>Lack of medical supplies.</a:t>
          </a:r>
          <a:endParaRPr lang="en-US"/>
        </a:p>
      </dgm:t>
    </dgm:pt>
    <dgm:pt modelId="{9485D200-D050-4EC4-82ED-41F2828A7C4E}" type="parTrans" cxnId="{6A637454-405C-435A-9D33-67094D3BD055}">
      <dgm:prSet/>
      <dgm:spPr/>
      <dgm:t>
        <a:bodyPr/>
        <a:lstStyle/>
        <a:p>
          <a:endParaRPr lang="en-US"/>
        </a:p>
      </dgm:t>
    </dgm:pt>
    <dgm:pt modelId="{C485CA3E-A52D-4B44-8FAA-8FE04A4429CD}" type="sibTrans" cxnId="{6A637454-405C-435A-9D33-67094D3BD055}">
      <dgm:prSet/>
      <dgm:spPr/>
      <dgm:t>
        <a:bodyPr/>
        <a:lstStyle/>
        <a:p>
          <a:endParaRPr lang="en-US"/>
        </a:p>
      </dgm:t>
    </dgm:pt>
    <dgm:pt modelId="{87EEB03E-4A52-4FD2-9A38-B54BE52117CD}" type="pres">
      <dgm:prSet presAssocID="{7961E625-B4C7-4D5B-A0AE-5C8F24F9362B}" presName="root" presStyleCnt="0">
        <dgm:presLayoutVars>
          <dgm:dir/>
          <dgm:resizeHandles val="exact"/>
        </dgm:presLayoutVars>
      </dgm:prSet>
      <dgm:spPr/>
    </dgm:pt>
    <dgm:pt modelId="{7B01FE14-380E-4DA9-95C6-0E590F25C3E8}" type="pres">
      <dgm:prSet presAssocID="{E1F50858-8856-43F3-9C8B-56F6641D3C1B}" presName="compNode" presStyleCnt="0"/>
      <dgm:spPr/>
    </dgm:pt>
    <dgm:pt modelId="{9E537498-15C2-4230-A43D-B7D6090B25BC}" type="pres">
      <dgm:prSet presAssocID="{E1F50858-8856-43F3-9C8B-56F6641D3C1B}" presName="iconBgRect" presStyleLbl="bgShp" presStyleIdx="0" presStyleCnt="3"/>
      <dgm:spPr/>
    </dgm:pt>
    <dgm:pt modelId="{5B061747-B522-4553-A01B-F3F56FD649D6}" type="pres">
      <dgm:prSet presAssocID="{E1F50858-8856-43F3-9C8B-56F6641D3C1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mbulance"/>
        </a:ext>
      </dgm:extLst>
    </dgm:pt>
    <dgm:pt modelId="{FD95818F-E41F-401F-BA40-8DF7FF04D331}" type="pres">
      <dgm:prSet presAssocID="{E1F50858-8856-43F3-9C8B-56F6641D3C1B}" presName="spaceRect" presStyleCnt="0"/>
      <dgm:spPr/>
    </dgm:pt>
    <dgm:pt modelId="{8388D4C9-7C22-4A83-B590-0711DC864823}" type="pres">
      <dgm:prSet presAssocID="{E1F50858-8856-43F3-9C8B-56F6641D3C1B}" presName="textRect" presStyleLbl="revTx" presStyleIdx="0" presStyleCnt="3">
        <dgm:presLayoutVars>
          <dgm:chMax val="1"/>
          <dgm:chPref val="1"/>
        </dgm:presLayoutVars>
      </dgm:prSet>
      <dgm:spPr/>
    </dgm:pt>
    <dgm:pt modelId="{71ED7DA3-2716-436A-9DAD-8C456E472844}" type="pres">
      <dgm:prSet presAssocID="{9E683767-69BA-4328-982A-F1D1FCAE1773}" presName="sibTrans" presStyleCnt="0"/>
      <dgm:spPr/>
    </dgm:pt>
    <dgm:pt modelId="{4D414EB2-EAD0-4442-A872-94992784B136}" type="pres">
      <dgm:prSet presAssocID="{9744DF21-20AE-46B7-830F-48E4599BFAA4}" presName="compNode" presStyleCnt="0"/>
      <dgm:spPr/>
    </dgm:pt>
    <dgm:pt modelId="{28837102-EBA7-4034-956D-F3068C10FC20}" type="pres">
      <dgm:prSet presAssocID="{9744DF21-20AE-46B7-830F-48E4599BFAA4}" presName="iconBgRect" presStyleLbl="bgShp" presStyleIdx="1" presStyleCnt="3"/>
      <dgm:spPr/>
    </dgm:pt>
    <dgm:pt modelId="{0A83BEB5-CEE2-4D7D-92F0-0806EFC469A0}" type="pres">
      <dgm:prSet presAssocID="{9744DF21-20AE-46B7-830F-48E4599BFAA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btitles"/>
        </a:ext>
      </dgm:extLst>
    </dgm:pt>
    <dgm:pt modelId="{58A95F9D-3BF2-4CAF-87D6-B9A762A21CCC}" type="pres">
      <dgm:prSet presAssocID="{9744DF21-20AE-46B7-830F-48E4599BFAA4}" presName="spaceRect" presStyleCnt="0"/>
      <dgm:spPr/>
    </dgm:pt>
    <dgm:pt modelId="{4954A2F7-25CF-494C-8344-DF9322CC574A}" type="pres">
      <dgm:prSet presAssocID="{9744DF21-20AE-46B7-830F-48E4599BFAA4}" presName="textRect" presStyleLbl="revTx" presStyleIdx="1" presStyleCnt="3">
        <dgm:presLayoutVars>
          <dgm:chMax val="1"/>
          <dgm:chPref val="1"/>
        </dgm:presLayoutVars>
      </dgm:prSet>
      <dgm:spPr/>
    </dgm:pt>
    <dgm:pt modelId="{92ACE143-34C6-4F88-8491-75BFBD76E7C5}" type="pres">
      <dgm:prSet presAssocID="{2C01C15A-8149-4DF7-9FD9-73B98FDB6453}" presName="sibTrans" presStyleCnt="0"/>
      <dgm:spPr/>
    </dgm:pt>
    <dgm:pt modelId="{800E8B66-87AF-4D39-9836-A2892AA1FA7D}" type="pres">
      <dgm:prSet presAssocID="{9719ED55-CC1E-435B-AC26-CA8266BB5401}" presName="compNode" presStyleCnt="0"/>
      <dgm:spPr/>
    </dgm:pt>
    <dgm:pt modelId="{9F51E6CD-F2DD-497A-9454-3B0B06E8A6A8}" type="pres">
      <dgm:prSet presAssocID="{9719ED55-CC1E-435B-AC26-CA8266BB5401}" presName="iconBgRect" presStyleLbl="bgShp" presStyleIdx="2" presStyleCnt="3"/>
      <dgm:spPr/>
    </dgm:pt>
    <dgm:pt modelId="{19AD13FB-D021-4C74-BBE9-5F761653A2D6}" type="pres">
      <dgm:prSet presAssocID="{9719ED55-CC1E-435B-AC26-CA8266BB540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9DBC1BC1-20B6-40B1-AB54-10C107B276BF}" type="pres">
      <dgm:prSet presAssocID="{9719ED55-CC1E-435B-AC26-CA8266BB5401}" presName="spaceRect" presStyleCnt="0"/>
      <dgm:spPr/>
    </dgm:pt>
    <dgm:pt modelId="{6A43F1A3-CAFE-49CD-BEAE-3F874B451537}" type="pres">
      <dgm:prSet presAssocID="{9719ED55-CC1E-435B-AC26-CA8266BB5401}" presName="textRect" presStyleLbl="revTx" presStyleIdx="2" presStyleCnt="3">
        <dgm:presLayoutVars>
          <dgm:chMax val="1"/>
          <dgm:chPref val="1"/>
        </dgm:presLayoutVars>
      </dgm:prSet>
      <dgm:spPr/>
    </dgm:pt>
  </dgm:ptLst>
  <dgm:cxnLst>
    <dgm:cxn modelId="{03111D12-3A0A-42B4-B6C9-60476330651A}" type="presOf" srcId="{E1F50858-8856-43F3-9C8B-56F6641D3C1B}" destId="{8388D4C9-7C22-4A83-B590-0711DC864823}" srcOrd="0" destOrd="0" presId="urn:microsoft.com/office/officeart/2018/5/layout/IconCircleLabelList"/>
    <dgm:cxn modelId="{6C709916-9C99-4CF5-96D2-C11025C5953C}" type="presOf" srcId="{9719ED55-CC1E-435B-AC26-CA8266BB5401}" destId="{6A43F1A3-CAFE-49CD-BEAE-3F874B451537}" srcOrd="0" destOrd="0" presId="urn:microsoft.com/office/officeart/2018/5/layout/IconCircleLabelList"/>
    <dgm:cxn modelId="{6A637454-405C-435A-9D33-67094D3BD055}" srcId="{7961E625-B4C7-4D5B-A0AE-5C8F24F9362B}" destId="{9719ED55-CC1E-435B-AC26-CA8266BB5401}" srcOrd="2" destOrd="0" parTransId="{9485D200-D050-4EC4-82ED-41F2828A7C4E}" sibTransId="{C485CA3E-A52D-4B44-8FAA-8FE04A4429CD}"/>
    <dgm:cxn modelId="{6CBAD275-F53D-4DBF-8AA7-9A381C5F57B7}" type="presOf" srcId="{7961E625-B4C7-4D5B-A0AE-5C8F24F9362B}" destId="{87EEB03E-4A52-4FD2-9A38-B54BE52117CD}" srcOrd="0" destOrd="0" presId="urn:microsoft.com/office/officeart/2018/5/layout/IconCircleLabelList"/>
    <dgm:cxn modelId="{02AD73A1-0144-4208-ADD0-E262F0D87C8A}" type="presOf" srcId="{9744DF21-20AE-46B7-830F-48E4599BFAA4}" destId="{4954A2F7-25CF-494C-8344-DF9322CC574A}" srcOrd="0" destOrd="0" presId="urn:microsoft.com/office/officeart/2018/5/layout/IconCircleLabelList"/>
    <dgm:cxn modelId="{84D1BCB0-17D7-487C-A647-FC579D4DED59}" srcId="{7961E625-B4C7-4D5B-A0AE-5C8F24F9362B}" destId="{E1F50858-8856-43F3-9C8B-56F6641D3C1B}" srcOrd="0" destOrd="0" parTransId="{8F6D8AB6-1975-46D0-8747-34C146322DAB}" sibTransId="{9E683767-69BA-4328-982A-F1D1FCAE1773}"/>
    <dgm:cxn modelId="{CF842AE2-F88E-4DB7-A6FF-25B6B59DEDAF}" srcId="{7961E625-B4C7-4D5B-A0AE-5C8F24F9362B}" destId="{9744DF21-20AE-46B7-830F-48E4599BFAA4}" srcOrd="1" destOrd="0" parTransId="{5DE0DFD7-515C-4893-8AD0-A93CA50DDBAE}" sibTransId="{2C01C15A-8149-4DF7-9FD9-73B98FDB6453}"/>
    <dgm:cxn modelId="{CAF5BCAF-656D-4EFA-9486-785882550674}" type="presParOf" srcId="{87EEB03E-4A52-4FD2-9A38-B54BE52117CD}" destId="{7B01FE14-380E-4DA9-95C6-0E590F25C3E8}" srcOrd="0" destOrd="0" presId="urn:microsoft.com/office/officeart/2018/5/layout/IconCircleLabelList"/>
    <dgm:cxn modelId="{B8F424F9-9B7E-4776-8527-F97DB9A661E5}" type="presParOf" srcId="{7B01FE14-380E-4DA9-95C6-0E590F25C3E8}" destId="{9E537498-15C2-4230-A43D-B7D6090B25BC}" srcOrd="0" destOrd="0" presId="urn:microsoft.com/office/officeart/2018/5/layout/IconCircleLabelList"/>
    <dgm:cxn modelId="{32D2575F-2059-4B69-B8C6-E5CD605A116D}" type="presParOf" srcId="{7B01FE14-380E-4DA9-95C6-0E590F25C3E8}" destId="{5B061747-B522-4553-A01B-F3F56FD649D6}" srcOrd="1" destOrd="0" presId="urn:microsoft.com/office/officeart/2018/5/layout/IconCircleLabelList"/>
    <dgm:cxn modelId="{C25DFAA9-7136-4E22-9762-A84CCD3AE085}" type="presParOf" srcId="{7B01FE14-380E-4DA9-95C6-0E590F25C3E8}" destId="{FD95818F-E41F-401F-BA40-8DF7FF04D331}" srcOrd="2" destOrd="0" presId="urn:microsoft.com/office/officeart/2018/5/layout/IconCircleLabelList"/>
    <dgm:cxn modelId="{D8FADBE8-E124-41B0-B924-DA0C384F7137}" type="presParOf" srcId="{7B01FE14-380E-4DA9-95C6-0E590F25C3E8}" destId="{8388D4C9-7C22-4A83-B590-0711DC864823}" srcOrd="3" destOrd="0" presId="urn:microsoft.com/office/officeart/2018/5/layout/IconCircleLabelList"/>
    <dgm:cxn modelId="{C102C235-EC5B-4D1E-99B9-9AA5ABDE9C74}" type="presParOf" srcId="{87EEB03E-4A52-4FD2-9A38-B54BE52117CD}" destId="{71ED7DA3-2716-436A-9DAD-8C456E472844}" srcOrd="1" destOrd="0" presId="urn:microsoft.com/office/officeart/2018/5/layout/IconCircleLabelList"/>
    <dgm:cxn modelId="{5D2E69C6-C5C6-406B-92C7-5A713479649A}" type="presParOf" srcId="{87EEB03E-4A52-4FD2-9A38-B54BE52117CD}" destId="{4D414EB2-EAD0-4442-A872-94992784B136}" srcOrd="2" destOrd="0" presId="urn:microsoft.com/office/officeart/2018/5/layout/IconCircleLabelList"/>
    <dgm:cxn modelId="{5A7C5623-1106-448D-8723-80EF63CABAFD}" type="presParOf" srcId="{4D414EB2-EAD0-4442-A872-94992784B136}" destId="{28837102-EBA7-4034-956D-F3068C10FC20}" srcOrd="0" destOrd="0" presId="urn:microsoft.com/office/officeart/2018/5/layout/IconCircleLabelList"/>
    <dgm:cxn modelId="{D29F50AF-1CCD-490B-94C2-BD03B2461DD9}" type="presParOf" srcId="{4D414EB2-EAD0-4442-A872-94992784B136}" destId="{0A83BEB5-CEE2-4D7D-92F0-0806EFC469A0}" srcOrd="1" destOrd="0" presId="urn:microsoft.com/office/officeart/2018/5/layout/IconCircleLabelList"/>
    <dgm:cxn modelId="{DA93D3C8-3751-44D8-9DAE-A8A9C2C1EA01}" type="presParOf" srcId="{4D414EB2-EAD0-4442-A872-94992784B136}" destId="{58A95F9D-3BF2-4CAF-87D6-B9A762A21CCC}" srcOrd="2" destOrd="0" presId="urn:microsoft.com/office/officeart/2018/5/layout/IconCircleLabelList"/>
    <dgm:cxn modelId="{777BCE4D-8E3F-401E-A6DB-BA3403BEC304}" type="presParOf" srcId="{4D414EB2-EAD0-4442-A872-94992784B136}" destId="{4954A2F7-25CF-494C-8344-DF9322CC574A}" srcOrd="3" destOrd="0" presId="urn:microsoft.com/office/officeart/2018/5/layout/IconCircleLabelList"/>
    <dgm:cxn modelId="{89CF7D69-52E8-4DB3-BB00-0E4CAD2FC046}" type="presParOf" srcId="{87EEB03E-4A52-4FD2-9A38-B54BE52117CD}" destId="{92ACE143-34C6-4F88-8491-75BFBD76E7C5}" srcOrd="3" destOrd="0" presId="urn:microsoft.com/office/officeart/2018/5/layout/IconCircleLabelList"/>
    <dgm:cxn modelId="{4C9EB285-77E6-4708-8F29-9F760E2091C6}" type="presParOf" srcId="{87EEB03E-4A52-4FD2-9A38-B54BE52117CD}" destId="{800E8B66-87AF-4D39-9836-A2892AA1FA7D}" srcOrd="4" destOrd="0" presId="urn:microsoft.com/office/officeart/2018/5/layout/IconCircleLabelList"/>
    <dgm:cxn modelId="{31262347-F164-4B92-B450-16FC69D0D768}" type="presParOf" srcId="{800E8B66-87AF-4D39-9836-A2892AA1FA7D}" destId="{9F51E6CD-F2DD-497A-9454-3B0B06E8A6A8}" srcOrd="0" destOrd="0" presId="urn:microsoft.com/office/officeart/2018/5/layout/IconCircleLabelList"/>
    <dgm:cxn modelId="{10AB2A07-3F64-4478-93E5-631B1E494283}" type="presParOf" srcId="{800E8B66-87AF-4D39-9836-A2892AA1FA7D}" destId="{19AD13FB-D021-4C74-BBE9-5F761653A2D6}" srcOrd="1" destOrd="0" presId="urn:microsoft.com/office/officeart/2018/5/layout/IconCircleLabelList"/>
    <dgm:cxn modelId="{9CA34745-2B41-4745-9D9A-BBE7D770F0A9}" type="presParOf" srcId="{800E8B66-87AF-4D39-9836-A2892AA1FA7D}" destId="{9DBC1BC1-20B6-40B1-AB54-10C107B276BF}" srcOrd="2" destOrd="0" presId="urn:microsoft.com/office/officeart/2018/5/layout/IconCircleLabelList"/>
    <dgm:cxn modelId="{0246692F-DCF2-4BE6-98BC-DB26B2C6EC61}" type="presParOf" srcId="{800E8B66-87AF-4D39-9836-A2892AA1FA7D}" destId="{6A43F1A3-CAFE-49CD-BEAE-3F874B45153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0D16CBB-9D13-4374-8255-CBBDC77FB0CC}" type="doc">
      <dgm:prSet loTypeId="urn:microsoft.com/office/officeart/2005/8/layout/default" loCatId="list" qsTypeId="urn:microsoft.com/office/officeart/2005/8/quickstyle/3d1" qsCatId="3D" csTypeId="urn:microsoft.com/office/officeart/2005/8/colors/accent0_3" csCatId="mainScheme" phldr="1"/>
      <dgm:spPr/>
      <dgm:t>
        <a:bodyPr/>
        <a:lstStyle/>
        <a:p>
          <a:endParaRPr lang="en-US"/>
        </a:p>
      </dgm:t>
    </dgm:pt>
    <dgm:pt modelId="{D962EA49-3E45-4D87-B801-6B7FF1950914}">
      <dgm:prSet/>
      <dgm:spPr/>
      <dgm:t>
        <a:bodyPr/>
        <a:lstStyle/>
        <a:p>
          <a:r>
            <a:rPr lang="en-GB" baseline="0" dirty="0"/>
            <a:t>52-minute delay in getting ambulances to Tavistock square.</a:t>
          </a:r>
          <a:endParaRPr lang="en-US" dirty="0"/>
        </a:p>
      </dgm:t>
    </dgm:pt>
    <dgm:pt modelId="{B8E1D310-FC73-4A69-BCB8-F8EABB75DD63}" type="parTrans" cxnId="{CEE48849-0B36-4A61-BA2B-6C280B0EA582}">
      <dgm:prSet/>
      <dgm:spPr/>
      <dgm:t>
        <a:bodyPr/>
        <a:lstStyle/>
        <a:p>
          <a:endParaRPr lang="en-US"/>
        </a:p>
      </dgm:t>
    </dgm:pt>
    <dgm:pt modelId="{365B1FD3-A2C7-42D0-90BE-559E009AAFED}" type="sibTrans" cxnId="{CEE48849-0B36-4A61-BA2B-6C280B0EA582}">
      <dgm:prSet/>
      <dgm:spPr/>
      <dgm:t>
        <a:bodyPr/>
        <a:lstStyle/>
        <a:p>
          <a:endParaRPr lang="en-US"/>
        </a:p>
      </dgm:t>
    </dgm:pt>
    <dgm:pt modelId="{F42456D2-4E52-4B74-AF8F-EFB957ECFFEE}">
      <dgm:prSet/>
      <dgm:spPr/>
      <dgm:t>
        <a:bodyPr/>
        <a:lstStyle/>
        <a:p>
          <a:r>
            <a:rPr lang="en-GB" baseline="0" dirty="0"/>
            <a:t>Not enough paramedics to be able to respond to all the events.</a:t>
          </a:r>
          <a:endParaRPr lang="en-US" dirty="0"/>
        </a:p>
      </dgm:t>
    </dgm:pt>
    <dgm:pt modelId="{C84932EF-C30E-4A62-B2AC-5A8BFB35D05E}" type="parTrans" cxnId="{19AB3C9F-9CB6-4D32-A4B0-C32772BD0E07}">
      <dgm:prSet/>
      <dgm:spPr/>
      <dgm:t>
        <a:bodyPr/>
        <a:lstStyle/>
        <a:p>
          <a:endParaRPr lang="en-US"/>
        </a:p>
      </dgm:t>
    </dgm:pt>
    <dgm:pt modelId="{2B721274-0496-4BED-B935-ADA83C70188C}" type="sibTrans" cxnId="{19AB3C9F-9CB6-4D32-A4B0-C32772BD0E07}">
      <dgm:prSet/>
      <dgm:spPr/>
      <dgm:t>
        <a:bodyPr/>
        <a:lstStyle/>
        <a:p>
          <a:endParaRPr lang="en-US"/>
        </a:p>
      </dgm:t>
    </dgm:pt>
    <dgm:pt modelId="{BEE04A33-5F5E-407F-B6BF-A11AA9714437}">
      <dgm:prSet/>
      <dgm:spPr/>
      <dgm:t>
        <a:bodyPr/>
        <a:lstStyle/>
        <a:p>
          <a:r>
            <a:rPr lang="en-GB" baseline="0"/>
            <a:t>Only half of the 201 ambulances in London were available that day.</a:t>
          </a:r>
          <a:endParaRPr lang="en-US"/>
        </a:p>
      </dgm:t>
    </dgm:pt>
    <dgm:pt modelId="{278CE13C-0391-4414-AE5E-5EC490FC23D4}" type="parTrans" cxnId="{EAAE8C9C-A29C-49F2-A00B-DF5FDF08517B}">
      <dgm:prSet/>
      <dgm:spPr/>
      <dgm:t>
        <a:bodyPr/>
        <a:lstStyle/>
        <a:p>
          <a:endParaRPr lang="en-US"/>
        </a:p>
      </dgm:t>
    </dgm:pt>
    <dgm:pt modelId="{8FDA2E3C-4E53-46ED-AD60-51FBD3D3A200}" type="sibTrans" cxnId="{EAAE8C9C-A29C-49F2-A00B-DF5FDF08517B}">
      <dgm:prSet/>
      <dgm:spPr/>
      <dgm:t>
        <a:bodyPr/>
        <a:lstStyle/>
        <a:p>
          <a:endParaRPr lang="en-US"/>
        </a:p>
      </dgm:t>
    </dgm:pt>
    <dgm:pt modelId="{0286835D-CEE6-4E66-99F6-4393D1AF4C72}">
      <dgm:prSet/>
      <dgm:spPr/>
      <dgm:t>
        <a:bodyPr/>
        <a:lstStyle/>
        <a:p>
          <a:r>
            <a:rPr lang="en-GB" baseline="0"/>
            <a:t>Issues with control identifying free ambulances.</a:t>
          </a:r>
          <a:endParaRPr lang="en-US"/>
        </a:p>
      </dgm:t>
    </dgm:pt>
    <dgm:pt modelId="{B4C4B042-A275-4AF1-92FF-312721408D07}" type="parTrans" cxnId="{154AF4B7-D8A8-4DAA-A355-94F83D22D132}">
      <dgm:prSet/>
      <dgm:spPr/>
      <dgm:t>
        <a:bodyPr/>
        <a:lstStyle/>
        <a:p>
          <a:endParaRPr lang="en-US"/>
        </a:p>
      </dgm:t>
    </dgm:pt>
    <dgm:pt modelId="{FE32AE4E-3BB6-4EBF-869E-6EC7FEC955F9}" type="sibTrans" cxnId="{154AF4B7-D8A8-4DAA-A355-94F83D22D132}">
      <dgm:prSet/>
      <dgm:spPr/>
      <dgm:t>
        <a:bodyPr/>
        <a:lstStyle/>
        <a:p>
          <a:endParaRPr lang="en-US"/>
        </a:p>
      </dgm:t>
    </dgm:pt>
    <dgm:pt modelId="{62D74B1A-296A-4816-967F-9E3B8BFAD033}">
      <dgm:prSet/>
      <dgm:spPr/>
      <dgm:t>
        <a:bodyPr/>
        <a:lstStyle/>
        <a:p>
          <a:r>
            <a:rPr lang="en-GB" baseline="0"/>
            <a:t>Issues with despatching ambulance crews.</a:t>
          </a:r>
          <a:endParaRPr lang="en-US"/>
        </a:p>
      </dgm:t>
    </dgm:pt>
    <dgm:pt modelId="{255571DC-A268-48B7-A40A-7A13F044116F}" type="parTrans" cxnId="{BDDB5E23-C359-4844-91D7-C6A3277345B5}">
      <dgm:prSet/>
      <dgm:spPr/>
      <dgm:t>
        <a:bodyPr/>
        <a:lstStyle/>
        <a:p>
          <a:endParaRPr lang="en-US"/>
        </a:p>
      </dgm:t>
    </dgm:pt>
    <dgm:pt modelId="{BAD65A78-AF15-4B1B-9562-1D208C1FEDD7}" type="sibTrans" cxnId="{BDDB5E23-C359-4844-91D7-C6A3277345B5}">
      <dgm:prSet/>
      <dgm:spPr/>
      <dgm:t>
        <a:bodyPr/>
        <a:lstStyle/>
        <a:p>
          <a:endParaRPr lang="en-US"/>
        </a:p>
      </dgm:t>
    </dgm:pt>
    <dgm:pt modelId="{EB9472F7-FB79-7F40-8FBB-AABB173734B8}" type="pres">
      <dgm:prSet presAssocID="{10D16CBB-9D13-4374-8255-CBBDC77FB0CC}" presName="diagram" presStyleCnt="0">
        <dgm:presLayoutVars>
          <dgm:dir/>
          <dgm:resizeHandles val="exact"/>
        </dgm:presLayoutVars>
      </dgm:prSet>
      <dgm:spPr/>
    </dgm:pt>
    <dgm:pt modelId="{64F5664B-EB19-EB44-9076-93A31A803499}" type="pres">
      <dgm:prSet presAssocID="{D962EA49-3E45-4D87-B801-6B7FF1950914}" presName="node" presStyleLbl="node1" presStyleIdx="0" presStyleCnt="5">
        <dgm:presLayoutVars>
          <dgm:bulletEnabled val="1"/>
        </dgm:presLayoutVars>
      </dgm:prSet>
      <dgm:spPr/>
    </dgm:pt>
    <dgm:pt modelId="{3B77B643-7015-9D42-8669-61B735BC2A70}" type="pres">
      <dgm:prSet presAssocID="{365B1FD3-A2C7-42D0-90BE-559E009AAFED}" presName="sibTrans" presStyleCnt="0"/>
      <dgm:spPr/>
    </dgm:pt>
    <dgm:pt modelId="{4F6C1EEC-700C-164B-909C-4621C67CA87E}" type="pres">
      <dgm:prSet presAssocID="{F42456D2-4E52-4B74-AF8F-EFB957ECFFEE}" presName="node" presStyleLbl="node1" presStyleIdx="1" presStyleCnt="5">
        <dgm:presLayoutVars>
          <dgm:bulletEnabled val="1"/>
        </dgm:presLayoutVars>
      </dgm:prSet>
      <dgm:spPr/>
    </dgm:pt>
    <dgm:pt modelId="{47D72055-E4B6-044D-9C97-53BEB2E774B1}" type="pres">
      <dgm:prSet presAssocID="{2B721274-0496-4BED-B935-ADA83C70188C}" presName="sibTrans" presStyleCnt="0"/>
      <dgm:spPr/>
    </dgm:pt>
    <dgm:pt modelId="{C586022E-34A7-AB4C-A0D2-FB8EE678C234}" type="pres">
      <dgm:prSet presAssocID="{BEE04A33-5F5E-407F-B6BF-A11AA9714437}" presName="node" presStyleLbl="node1" presStyleIdx="2" presStyleCnt="5">
        <dgm:presLayoutVars>
          <dgm:bulletEnabled val="1"/>
        </dgm:presLayoutVars>
      </dgm:prSet>
      <dgm:spPr/>
    </dgm:pt>
    <dgm:pt modelId="{D640A910-0DF2-B94D-84A7-BBEBACED970E}" type="pres">
      <dgm:prSet presAssocID="{8FDA2E3C-4E53-46ED-AD60-51FBD3D3A200}" presName="sibTrans" presStyleCnt="0"/>
      <dgm:spPr/>
    </dgm:pt>
    <dgm:pt modelId="{F051BAA7-0C81-814D-ADFF-4CF08A5EC150}" type="pres">
      <dgm:prSet presAssocID="{0286835D-CEE6-4E66-99F6-4393D1AF4C72}" presName="node" presStyleLbl="node1" presStyleIdx="3" presStyleCnt="5">
        <dgm:presLayoutVars>
          <dgm:bulletEnabled val="1"/>
        </dgm:presLayoutVars>
      </dgm:prSet>
      <dgm:spPr/>
    </dgm:pt>
    <dgm:pt modelId="{1A5198E1-F471-6243-BEA3-0CDA59CA9A77}" type="pres">
      <dgm:prSet presAssocID="{FE32AE4E-3BB6-4EBF-869E-6EC7FEC955F9}" presName="sibTrans" presStyleCnt="0"/>
      <dgm:spPr/>
    </dgm:pt>
    <dgm:pt modelId="{1949D815-2C11-4E4E-AB40-B81B9A390879}" type="pres">
      <dgm:prSet presAssocID="{62D74B1A-296A-4816-967F-9E3B8BFAD033}" presName="node" presStyleLbl="node1" presStyleIdx="4" presStyleCnt="5">
        <dgm:presLayoutVars>
          <dgm:bulletEnabled val="1"/>
        </dgm:presLayoutVars>
      </dgm:prSet>
      <dgm:spPr/>
    </dgm:pt>
  </dgm:ptLst>
  <dgm:cxnLst>
    <dgm:cxn modelId="{4812270E-1187-B945-A3ED-14D114CE365C}" type="presOf" srcId="{0286835D-CEE6-4E66-99F6-4393D1AF4C72}" destId="{F051BAA7-0C81-814D-ADFF-4CF08A5EC150}" srcOrd="0" destOrd="0" presId="urn:microsoft.com/office/officeart/2005/8/layout/default"/>
    <dgm:cxn modelId="{BDDB5E23-C359-4844-91D7-C6A3277345B5}" srcId="{10D16CBB-9D13-4374-8255-CBBDC77FB0CC}" destId="{62D74B1A-296A-4816-967F-9E3B8BFAD033}" srcOrd="4" destOrd="0" parTransId="{255571DC-A268-48B7-A40A-7A13F044116F}" sibTransId="{BAD65A78-AF15-4B1B-9562-1D208C1FEDD7}"/>
    <dgm:cxn modelId="{50D69725-FD81-6642-A1F4-5C3867D1C0C2}" type="presOf" srcId="{F42456D2-4E52-4B74-AF8F-EFB957ECFFEE}" destId="{4F6C1EEC-700C-164B-909C-4621C67CA87E}" srcOrd="0" destOrd="0" presId="urn:microsoft.com/office/officeart/2005/8/layout/default"/>
    <dgm:cxn modelId="{CEE48849-0B36-4A61-BA2B-6C280B0EA582}" srcId="{10D16CBB-9D13-4374-8255-CBBDC77FB0CC}" destId="{D962EA49-3E45-4D87-B801-6B7FF1950914}" srcOrd="0" destOrd="0" parTransId="{B8E1D310-FC73-4A69-BCB8-F8EABB75DD63}" sibTransId="{365B1FD3-A2C7-42D0-90BE-559E009AAFED}"/>
    <dgm:cxn modelId="{2BBDC151-1314-A643-B266-0D25AB1F1E98}" type="presOf" srcId="{62D74B1A-296A-4816-967F-9E3B8BFAD033}" destId="{1949D815-2C11-4E4E-AB40-B81B9A390879}" srcOrd="0" destOrd="0" presId="urn:microsoft.com/office/officeart/2005/8/layout/default"/>
    <dgm:cxn modelId="{B27D5589-3719-2A45-9951-843C530B1923}" type="presOf" srcId="{10D16CBB-9D13-4374-8255-CBBDC77FB0CC}" destId="{EB9472F7-FB79-7F40-8FBB-AABB173734B8}" srcOrd="0" destOrd="0" presId="urn:microsoft.com/office/officeart/2005/8/layout/default"/>
    <dgm:cxn modelId="{09A92F8A-DC91-4E4B-9A28-3035030E72F1}" type="presOf" srcId="{BEE04A33-5F5E-407F-B6BF-A11AA9714437}" destId="{C586022E-34A7-AB4C-A0D2-FB8EE678C234}" srcOrd="0" destOrd="0" presId="urn:microsoft.com/office/officeart/2005/8/layout/default"/>
    <dgm:cxn modelId="{EAAE8C9C-A29C-49F2-A00B-DF5FDF08517B}" srcId="{10D16CBB-9D13-4374-8255-CBBDC77FB0CC}" destId="{BEE04A33-5F5E-407F-B6BF-A11AA9714437}" srcOrd="2" destOrd="0" parTransId="{278CE13C-0391-4414-AE5E-5EC490FC23D4}" sibTransId="{8FDA2E3C-4E53-46ED-AD60-51FBD3D3A200}"/>
    <dgm:cxn modelId="{19AB3C9F-9CB6-4D32-A4B0-C32772BD0E07}" srcId="{10D16CBB-9D13-4374-8255-CBBDC77FB0CC}" destId="{F42456D2-4E52-4B74-AF8F-EFB957ECFFEE}" srcOrd="1" destOrd="0" parTransId="{C84932EF-C30E-4A62-B2AC-5A8BFB35D05E}" sibTransId="{2B721274-0496-4BED-B935-ADA83C70188C}"/>
    <dgm:cxn modelId="{D6FE61A8-D7D5-7C4A-A6A4-5DCA5F203BBC}" type="presOf" srcId="{D962EA49-3E45-4D87-B801-6B7FF1950914}" destId="{64F5664B-EB19-EB44-9076-93A31A803499}" srcOrd="0" destOrd="0" presId="urn:microsoft.com/office/officeart/2005/8/layout/default"/>
    <dgm:cxn modelId="{154AF4B7-D8A8-4DAA-A355-94F83D22D132}" srcId="{10D16CBB-9D13-4374-8255-CBBDC77FB0CC}" destId="{0286835D-CEE6-4E66-99F6-4393D1AF4C72}" srcOrd="3" destOrd="0" parTransId="{B4C4B042-A275-4AF1-92FF-312721408D07}" sibTransId="{FE32AE4E-3BB6-4EBF-869E-6EC7FEC955F9}"/>
    <dgm:cxn modelId="{2B055400-FDEA-674D-88DD-5A6C86E2FC3F}" type="presParOf" srcId="{EB9472F7-FB79-7F40-8FBB-AABB173734B8}" destId="{64F5664B-EB19-EB44-9076-93A31A803499}" srcOrd="0" destOrd="0" presId="urn:microsoft.com/office/officeart/2005/8/layout/default"/>
    <dgm:cxn modelId="{22F58663-42C0-7F4E-A7CD-7033C101E09A}" type="presParOf" srcId="{EB9472F7-FB79-7F40-8FBB-AABB173734B8}" destId="{3B77B643-7015-9D42-8669-61B735BC2A70}" srcOrd="1" destOrd="0" presId="urn:microsoft.com/office/officeart/2005/8/layout/default"/>
    <dgm:cxn modelId="{1A4D222E-1D46-6148-81DF-C29E6E6B13B8}" type="presParOf" srcId="{EB9472F7-FB79-7F40-8FBB-AABB173734B8}" destId="{4F6C1EEC-700C-164B-909C-4621C67CA87E}" srcOrd="2" destOrd="0" presId="urn:microsoft.com/office/officeart/2005/8/layout/default"/>
    <dgm:cxn modelId="{78F86CF1-9AD3-874E-A809-F8240C7C58FC}" type="presParOf" srcId="{EB9472F7-FB79-7F40-8FBB-AABB173734B8}" destId="{47D72055-E4B6-044D-9C97-53BEB2E774B1}" srcOrd="3" destOrd="0" presId="urn:microsoft.com/office/officeart/2005/8/layout/default"/>
    <dgm:cxn modelId="{4223449A-BF1A-B848-9F2C-9314DFA40AF8}" type="presParOf" srcId="{EB9472F7-FB79-7F40-8FBB-AABB173734B8}" destId="{C586022E-34A7-AB4C-A0D2-FB8EE678C234}" srcOrd="4" destOrd="0" presId="urn:microsoft.com/office/officeart/2005/8/layout/default"/>
    <dgm:cxn modelId="{DECB8F7A-2A59-D441-BE74-8D6EE195E8E4}" type="presParOf" srcId="{EB9472F7-FB79-7F40-8FBB-AABB173734B8}" destId="{D640A910-0DF2-B94D-84A7-BBEBACED970E}" srcOrd="5" destOrd="0" presId="urn:microsoft.com/office/officeart/2005/8/layout/default"/>
    <dgm:cxn modelId="{62897BA8-9586-DD43-9335-F39E5D6CCA12}" type="presParOf" srcId="{EB9472F7-FB79-7F40-8FBB-AABB173734B8}" destId="{F051BAA7-0C81-814D-ADFF-4CF08A5EC150}" srcOrd="6" destOrd="0" presId="urn:microsoft.com/office/officeart/2005/8/layout/default"/>
    <dgm:cxn modelId="{8D2E3D2B-8CC6-D944-8E67-37178EAA626C}" type="presParOf" srcId="{EB9472F7-FB79-7F40-8FBB-AABB173734B8}" destId="{1A5198E1-F471-6243-BEA3-0CDA59CA9A77}" srcOrd="7" destOrd="0" presId="urn:microsoft.com/office/officeart/2005/8/layout/default"/>
    <dgm:cxn modelId="{AD603317-3909-3445-88CF-37FCDCEF5D9C}" type="presParOf" srcId="{EB9472F7-FB79-7F40-8FBB-AABB173734B8}" destId="{1949D815-2C11-4E4E-AB40-B81B9A39087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05EE14A-CFEF-43EA-9CEA-43B53B9B9188}"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16B6FCE0-E41C-44E8-BA4F-8A595274B2D7}">
      <dgm:prSet/>
      <dgm:spPr/>
      <dgm:t>
        <a:bodyPr/>
        <a:lstStyle/>
        <a:p>
          <a:r>
            <a:rPr lang="en-GB" baseline="0"/>
            <a:t>Safety rules followed by the fire service caused issues.</a:t>
          </a:r>
          <a:endParaRPr lang="en-US"/>
        </a:p>
      </dgm:t>
    </dgm:pt>
    <dgm:pt modelId="{0AE116B7-6DDB-4FED-8DB4-B73A02A89C35}" type="parTrans" cxnId="{B22C2387-BD68-490D-8F19-14DB5FB30FEA}">
      <dgm:prSet/>
      <dgm:spPr/>
      <dgm:t>
        <a:bodyPr/>
        <a:lstStyle/>
        <a:p>
          <a:endParaRPr lang="en-US"/>
        </a:p>
      </dgm:t>
    </dgm:pt>
    <dgm:pt modelId="{6CDCE8B6-96A8-43E1-8BBB-5BAB0BBA9B50}" type="sibTrans" cxnId="{B22C2387-BD68-490D-8F19-14DB5FB30FEA}">
      <dgm:prSet/>
      <dgm:spPr/>
      <dgm:t>
        <a:bodyPr/>
        <a:lstStyle/>
        <a:p>
          <a:endParaRPr lang="en-US"/>
        </a:p>
      </dgm:t>
    </dgm:pt>
    <dgm:pt modelId="{DBDFCD49-6D7C-4CA1-B7F1-3436D2343D23}">
      <dgm:prSet/>
      <dgm:spPr/>
      <dgm:t>
        <a:bodyPr/>
        <a:lstStyle/>
        <a:p>
          <a:r>
            <a:rPr lang="en-GB" baseline="0"/>
            <a:t>Could not enter Aldgate tunnel until confirmation that the electric rail was not active.</a:t>
          </a:r>
          <a:endParaRPr lang="en-US"/>
        </a:p>
      </dgm:t>
    </dgm:pt>
    <dgm:pt modelId="{AC7038D1-3D0D-4D04-AADB-54D5343AD8B6}" type="parTrans" cxnId="{5758C288-3D1F-4E9F-B00D-79E272DBF3D7}">
      <dgm:prSet/>
      <dgm:spPr/>
      <dgm:t>
        <a:bodyPr/>
        <a:lstStyle/>
        <a:p>
          <a:endParaRPr lang="en-US"/>
        </a:p>
      </dgm:t>
    </dgm:pt>
    <dgm:pt modelId="{5129FD8C-CC46-471A-817E-9591B0D86785}" type="sibTrans" cxnId="{5758C288-3D1F-4E9F-B00D-79E272DBF3D7}">
      <dgm:prSet/>
      <dgm:spPr/>
      <dgm:t>
        <a:bodyPr/>
        <a:lstStyle/>
        <a:p>
          <a:endParaRPr lang="en-US"/>
        </a:p>
      </dgm:t>
    </dgm:pt>
    <dgm:pt modelId="{79FB72FF-86E6-466E-B729-AAEF3B6BC0D4}">
      <dgm:prSet/>
      <dgm:spPr/>
      <dgm:t>
        <a:bodyPr/>
        <a:lstStyle/>
        <a:p>
          <a:r>
            <a:rPr lang="en-GB" baseline="0"/>
            <a:t>First crew reached Kings Cross at 9:13am but did not go in until second crew arrived at 9:42am.</a:t>
          </a:r>
          <a:endParaRPr lang="en-US"/>
        </a:p>
      </dgm:t>
    </dgm:pt>
    <dgm:pt modelId="{4B92D1A4-89CA-466C-B0B1-170C991BE89F}" type="parTrans" cxnId="{DD0E40A4-A04F-4482-A6EA-E063CE9CB3DF}">
      <dgm:prSet/>
      <dgm:spPr/>
      <dgm:t>
        <a:bodyPr/>
        <a:lstStyle/>
        <a:p>
          <a:endParaRPr lang="en-US"/>
        </a:p>
      </dgm:t>
    </dgm:pt>
    <dgm:pt modelId="{E0BD447D-F7C8-4977-9C2C-CA9F1AD6ABBA}" type="sibTrans" cxnId="{DD0E40A4-A04F-4482-A6EA-E063CE9CB3DF}">
      <dgm:prSet/>
      <dgm:spPr/>
      <dgm:t>
        <a:bodyPr/>
        <a:lstStyle/>
        <a:p>
          <a:endParaRPr lang="en-US"/>
        </a:p>
      </dgm:t>
    </dgm:pt>
    <dgm:pt modelId="{65D6B619-E00E-472D-8F58-6DBB3AFB8A70}">
      <dgm:prSet/>
      <dgm:spPr/>
      <dgm:t>
        <a:bodyPr/>
        <a:lstStyle/>
        <a:p>
          <a:r>
            <a:rPr lang="en-GB" baseline="0"/>
            <a:t>Hostility to other emergency service responders.</a:t>
          </a:r>
          <a:endParaRPr lang="en-US"/>
        </a:p>
      </dgm:t>
    </dgm:pt>
    <dgm:pt modelId="{05FBDFD8-F3C7-4DA9-9E50-8BF9138D89A9}" type="parTrans" cxnId="{3EBBA8A0-FA57-477A-95D3-ED4D7DFC4A2B}">
      <dgm:prSet/>
      <dgm:spPr/>
      <dgm:t>
        <a:bodyPr/>
        <a:lstStyle/>
        <a:p>
          <a:endParaRPr lang="en-US"/>
        </a:p>
      </dgm:t>
    </dgm:pt>
    <dgm:pt modelId="{22F4AAC2-86E0-4C32-8E6F-B6A31E2371CA}" type="sibTrans" cxnId="{3EBBA8A0-FA57-477A-95D3-ED4D7DFC4A2B}">
      <dgm:prSet/>
      <dgm:spPr/>
      <dgm:t>
        <a:bodyPr/>
        <a:lstStyle/>
        <a:p>
          <a:endParaRPr lang="en-US"/>
        </a:p>
      </dgm:t>
    </dgm:pt>
    <dgm:pt modelId="{24DCE198-BC9F-AC4D-9F62-93871D2F4B0D}" type="pres">
      <dgm:prSet presAssocID="{405EE14A-CFEF-43EA-9CEA-43B53B9B9188}" presName="linear" presStyleCnt="0">
        <dgm:presLayoutVars>
          <dgm:animLvl val="lvl"/>
          <dgm:resizeHandles val="exact"/>
        </dgm:presLayoutVars>
      </dgm:prSet>
      <dgm:spPr/>
    </dgm:pt>
    <dgm:pt modelId="{B8292502-5FC4-6341-B287-CDD7F6EF9982}" type="pres">
      <dgm:prSet presAssocID="{16B6FCE0-E41C-44E8-BA4F-8A595274B2D7}" presName="parentText" presStyleLbl="node1" presStyleIdx="0" presStyleCnt="4">
        <dgm:presLayoutVars>
          <dgm:chMax val="0"/>
          <dgm:bulletEnabled val="1"/>
        </dgm:presLayoutVars>
      </dgm:prSet>
      <dgm:spPr/>
    </dgm:pt>
    <dgm:pt modelId="{0D8C07E6-95DA-024F-9CD1-82B6F508997B}" type="pres">
      <dgm:prSet presAssocID="{6CDCE8B6-96A8-43E1-8BBB-5BAB0BBA9B50}" presName="spacer" presStyleCnt="0"/>
      <dgm:spPr/>
    </dgm:pt>
    <dgm:pt modelId="{61EFE252-7757-144D-A849-79B649D1FD0D}" type="pres">
      <dgm:prSet presAssocID="{DBDFCD49-6D7C-4CA1-B7F1-3436D2343D23}" presName="parentText" presStyleLbl="node1" presStyleIdx="1" presStyleCnt="4">
        <dgm:presLayoutVars>
          <dgm:chMax val="0"/>
          <dgm:bulletEnabled val="1"/>
        </dgm:presLayoutVars>
      </dgm:prSet>
      <dgm:spPr/>
    </dgm:pt>
    <dgm:pt modelId="{76A6858C-B128-994E-9C83-6E53C22E35A6}" type="pres">
      <dgm:prSet presAssocID="{5129FD8C-CC46-471A-817E-9591B0D86785}" presName="spacer" presStyleCnt="0"/>
      <dgm:spPr/>
    </dgm:pt>
    <dgm:pt modelId="{7E6BEF76-4165-CB48-88B0-B2A56EBD3481}" type="pres">
      <dgm:prSet presAssocID="{79FB72FF-86E6-466E-B729-AAEF3B6BC0D4}" presName="parentText" presStyleLbl="node1" presStyleIdx="2" presStyleCnt="4">
        <dgm:presLayoutVars>
          <dgm:chMax val="0"/>
          <dgm:bulletEnabled val="1"/>
        </dgm:presLayoutVars>
      </dgm:prSet>
      <dgm:spPr/>
    </dgm:pt>
    <dgm:pt modelId="{66F36489-CB78-C847-9FC9-C84BC632AFA6}" type="pres">
      <dgm:prSet presAssocID="{E0BD447D-F7C8-4977-9C2C-CA9F1AD6ABBA}" presName="spacer" presStyleCnt="0"/>
      <dgm:spPr/>
    </dgm:pt>
    <dgm:pt modelId="{91D86FE7-BACF-664E-A076-0C168D576607}" type="pres">
      <dgm:prSet presAssocID="{65D6B619-E00E-472D-8F58-6DBB3AFB8A70}" presName="parentText" presStyleLbl="node1" presStyleIdx="3" presStyleCnt="4">
        <dgm:presLayoutVars>
          <dgm:chMax val="0"/>
          <dgm:bulletEnabled val="1"/>
        </dgm:presLayoutVars>
      </dgm:prSet>
      <dgm:spPr/>
    </dgm:pt>
  </dgm:ptLst>
  <dgm:cxnLst>
    <dgm:cxn modelId="{20688224-5B02-C344-AB04-85C3AEC74EE3}" type="presOf" srcId="{65D6B619-E00E-472D-8F58-6DBB3AFB8A70}" destId="{91D86FE7-BACF-664E-A076-0C168D576607}" srcOrd="0" destOrd="0" presId="urn:microsoft.com/office/officeart/2005/8/layout/vList2"/>
    <dgm:cxn modelId="{C45B6752-845C-BE43-B04C-9938AA21061B}" type="presOf" srcId="{79FB72FF-86E6-466E-B729-AAEF3B6BC0D4}" destId="{7E6BEF76-4165-CB48-88B0-B2A56EBD3481}" srcOrd="0" destOrd="0" presId="urn:microsoft.com/office/officeart/2005/8/layout/vList2"/>
    <dgm:cxn modelId="{BD163472-F85D-2649-A63A-A11651E8D601}" type="presOf" srcId="{DBDFCD49-6D7C-4CA1-B7F1-3436D2343D23}" destId="{61EFE252-7757-144D-A849-79B649D1FD0D}" srcOrd="0" destOrd="0" presId="urn:microsoft.com/office/officeart/2005/8/layout/vList2"/>
    <dgm:cxn modelId="{B22C2387-BD68-490D-8F19-14DB5FB30FEA}" srcId="{405EE14A-CFEF-43EA-9CEA-43B53B9B9188}" destId="{16B6FCE0-E41C-44E8-BA4F-8A595274B2D7}" srcOrd="0" destOrd="0" parTransId="{0AE116B7-6DDB-4FED-8DB4-B73A02A89C35}" sibTransId="{6CDCE8B6-96A8-43E1-8BBB-5BAB0BBA9B50}"/>
    <dgm:cxn modelId="{5758C288-3D1F-4E9F-B00D-79E272DBF3D7}" srcId="{405EE14A-CFEF-43EA-9CEA-43B53B9B9188}" destId="{DBDFCD49-6D7C-4CA1-B7F1-3436D2343D23}" srcOrd="1" destOrd="0" parTransId="{AC7038D1-3D0D-4D04-AADB-54D5343AD8B6}" sibTransId="{5129FD8C-CC46-471A-817E-9591B0D86785}"/>
    <dgm:cxn modelId="{3EBBA8A0-FA57-477A-95D3-ED4D7DFC4A2B}" srcId="{405EE14A-CFEF-43EA-9CEA-43B53B9B9188}" destId="{65D6B619-E00E-472D-8F58-6DBB3AFB8A70}" srcOrd="3" destOrd="0" parTransId="{05FBDFD8-F3C7-4DA9-9E50-8BF9138D89A9}" sibTransId="{22F4AAC2-86E0-4C32-8E6F-B6A31E2371CA}"/>
    <dgm:cxn modelId="{DD0E40A4-A04F-4482-A6EA-E063CE9CB3DF}" srcId="{405EE14A-CFEF-43EA-9CEA-43B53B9B9188}" destId="{79FB72FF-86E6-466E-B729-AAEF3B6BC0D4}" srcOrd="2" destOrd="0" parTransId="{4B92D1A4-89CA-466C-B0B1-170C991BE89F}" sibTransId="{E0BD447D-F7C8-4977-9C2C-CA9F1AD6ABBA}"/>
    <dgm:cxn modelId="{B15048D1-6026-D541-9A5E-CB33BCFD2965}" type="presOf" srcId="{16B6FCE0-E41C-44E8-BA4F-8A595274B2D7}" destId="{B8292502-5FC4-6341-B287-CDD7F6EF9982}" srcOrd="0" destOrd="0" presId="urn:microsoft.com/office/officeart/2005/8/layout/vList2"/>
    <dgm:cxn modelId="{B68EB3EB-D892-4341-B766-FD2415170591}" type="presOf" srcId="{405EE14A-CFEF-43EA-9CEA-43B53B9B9188}" destId="{24DCE198-BC9F-AC4D-9F62-93871D2F4B0D}" srcOrd="0" destOrd="0" presId="urn:microsoft.com/office/officeart/2005/8/layout/vList2"/>
    <dgm:cxn modelId="{AFE50374-42F7-2741-AFB3-026F17D90F43}" type="presParOf" srcId="{24DCE198-BC9F-AC4D-9F62-93871D2F4B0D}" destId="{B8292502-5FC4-6341-B287-CDD7F6EF9982}" srcOrd="0" destOrd="0" presId="urn:microsoft.com/office/officeart/2005/8/layout/vList2"/>
    <dgm:cxn modelId="{9CDB7046-0C70-464B-A876-C8A42B293D27}" type="presParOf" srcId="{24DCE198-BC9F-AC4D-9F62-93871D2F4B0D}" destId="{0D8C07E6-95DA-024F-9CD1-82B6F508997B}" srcOrd="1" destOrd="0" presId="urn:microsoft.com/office/officeart/2005/8/layout/vList2"/>
    <dgm:cxn modelId="{E8B88D14-9A9C-174E-AC81-1A4842B76462}" type="presParOf" srcId="{24DCE198-BC9F-AC4D-9F62-93871D2F4B0D}" destId="{61EFE252-7757-144D-A849-79B649D1FD0D}" srcOrd="2" destOrd="0" presId="urn:microsoft.com/office/officeart/2005/8/layout/vList2"/>
    <dgm:cxn modelId="{186AC771-E7E6-7942-B230-6A917A21208D}" type="presParOf" srcId="{24DCE198-BC9F-AC4D-9F62-93871D2F4B0D}" destId="{76A6858C-B128-994E-9C83-6E53C22E35A6}" srcOrd="3" destOrd="0" presId="urn:microsoft.com/office/officeart/2005/8/layout/vList2"/>
    <dgm:cxn modelId="{75020379-6A81-6E4A-8AA2-1F1F1EBBF11D}" type="presParOf" srcId="{24DCE198-BC9F-AC4D-9F62-93871D2F4B0D}" destId="{7E6BEF76-4165-CB48-88B0-B2A56EBD3481}" srcOrd="4" destOrd="0" presId="urn:microsoft.com/office/officeart/2005/8/layout/vList2"/>
    <dgm:cxn modelId="{9E899724-1DF2-EE40-8122-5E58BA445423}" type="presParOf" srcId="{24DCE198-BC9F-AC4D-9F62-93871D2F4B0D}" destId="{66F36489-CB78-C847-9FC9-C84BC632AFA6}" srcOrd="5" destOrd="0" presId="urn:microsoft.com/office/officeart/2005/8/layout/vList2"/>
    <dgm:cxn modelId="{8502291A-EA28-5240-8B2A-72011AE4679C}" type="presParOf" srcId="{24DCE198-BC9F-AC4D-9F62-93871D2F4B0D}" destId="{91D86FE7-BACF-664E-A076-0C168D57660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9DA3E5F-5EFC-4A12-A690-B0B38E67A20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B2703D8-CE6E-4382-8CBD-6570447C4CB6}">
      <dgm:prSet/>
      <dgm:spPr/>
      <dgm:t>
        <a:bodyPr/>
        <a:lstStyle/>
        <a:p>
          <a:r>
            <a:rPr lang="en-GB"/>
            <a:t>Could not use their radios underground.</a:t>
          </a:r>
          <a:endParaRPr lang="en-US"/>
        </a:p>
      </dgm:t>
    </dgm:pt>
    <dgm:pt modelId="{8575EF95-3D01-4AB4-962C-A24719DDE17E}" type="parTrans" cxnId="{047B6284-7E6B-4872-9F3B-AA7C1436FFEF}">
      <dgm:prSet/>
      <dgm:spPr/>
      <dgm:t>
        <a:bodyPr/>
        <a:lstStyle/>
        <a:p>
          <a:endParaRPr lang="en-US"/>
        </a:p>
      </dgm:t>
    </dgm:pt>
    <dgm:pt modelId="{18039D21-59F5-4573-A450-15F61E83804A}" type="sibTrans" cxnId="{047B6284-7E6B-4872-9F3B-AA7C1436FFEF}">
      <dgm:prSet/>
      <dgm:spPr/>
      <dgm:t>
        <a:bodyPr/>
        <a:lstStyle/>
        <a:p>
          <a:endParaRPr lang="en-US"/>
        </a:p>
      </dgm:t>
    </dgm:pt>
    <dgm:pt modelId="{1EF17754-69F4-479C-A671-9EA788654D52}">
      <dgm:prSet/>
      <dgm:spPr/>
      <dgm:t>
        <a:bodyPr/>
        <a:lstStyle/>
        <a:p>
          <a:r>
            <a:rPr lang="en-GB"/>
            <a:t>Issues with:</a:t>
          </a:r>
          <a:endParaRPr lang="en-US"/>
        </a:p>
      </dgm:t>
    </dgm:pt>
    <dgm:pt modelId="{F47C6882-51EF-49D6-976E-B18E8644A228}" type="parTrans" cxnId="{62579A6D-24E0-4C65-837F-FBAB6B396F51}">
      <dgm:prSet/>
      <dgm:spPr/>
      <dgm:t>
        <a:bodyPr/>
        <a:lstStyle/>
        <a:p>
          <a:endParaRPr lang="en-US"/>
        </a:p>
      </dgm:t>
    </dgm:pt>
    <dgm:pt modelId="{BD2BD1BC-BFD1-4A95-9D43-69246C936F7E}" type="sibTrans" cxnId="{62579A6D-24E0-4C65-837F-FBAB6B396F51}">
      <dgm:prSet/>
      <dgm:spPr/>
      <dgm:t>
        <a:bodyPr/>
        <a:lstStyle/>
        <a:p>
          <a:endParaRPr lang="en-US"/>
        </a:p>
      </dgm:t>
    </dgm:pt>
    <dgm:pt modelId="{C1EC1D53-5E25-495D-95BD-545C4C4C423E}">
      <dgm:prSet/>
      <dgm:spPr/>
      <dgm:t>
        <a:bodyPr/>
        <a:lstStyle/>
        <a:p>
          <a:r>
            <a:rPr lang="en-GB"/>
            <a:t>Command and control </a:t>
          </a:r>
          <a:endParaRPr lang="en-US"/>
        </a:p>
      </dgm:t>
    </dgm:pt>
    <dgm:pt modelId="{F5010148-1DBC-4179-A0EF-F1442A72FA7E}" type="parTrans" cxnId="{84E92119-9FAC-4DFA-8A80-51A2ADD6D862}">
      <dgm:prSet/>
      <dgm:spPr/>
      <dgm:t>
        <a:bodyPr/>
        <a:lstStyle/>
        <a:p>
          <a:endParaRPr lang="en-US"/>
        </a:p>
      </dgm:t>
    </dgm:pt>
    <dgm:pt modelId="{E3215F9E-FC5B-40E3-A0E5-16EB3E8F09C7}" type="sibTrans" cxnId="{84E92119-9FAC-4DFA-8A80-51A2ADD6D862}">
      <dgm:prSet/>
      <dgm:spPr/>
      <dgm:t>
        <a:bodyPr/>
        <a:lstStyle/>
        <a:p>
          <a:endParaRPr lang="en-US"/>
        </a:p>
      </dgm:t>
    </dgm:pt>
    <dgm:pt modelId="{CE808FE0-D7F0-4924-8D76-F4D78B4E72BE}">
      <dgm:prSet/>
      <dgm:spPr/>
      <dgm:t>
        <a:bodyPr/>
        <a:lstStyle/>
        <a:p>
          <a:r>
            <a:rPr lang="en-GB"/>
            <a:t>The scale of the media’s interest</a:t>
          </a:r>
          <a:endParaRPr lang="en-US"/>
        </a:p>
      </dgm:t>
    </dgm:pt>
    <dgm:pt modelId="{7AA97191-724E-431D-BD0D-F471413C42F7}" type="parTrans" cxnId="{49B50CB8-7943-4B34-9C78-6378A583A685}">
      <dgm:prSet/>
      <dgm:spPr/>
      <dgm:t>
        <a:bodyPr/>
        <a:lstStyle/>
        <a:p>
          <a:endParaRPr lang="en-US"/>
        </a:p>
      </dgm:t>
    </dgm:pt>
    <dgm:pt modelId="{30CE8F15-F8EC-405F-86A8-40B22FD289A0}" type="sibTrans" cxnId="{49B50CB8-7943-4B34-9C78-6378A583A685}">
      <dgm:prSet/>
      <dgm:spPr/>
      <dgm:t>
        <a:bodyPr/>
        <a:lstStyle/>
        <a:p>
          <a:endParaRPr lang="en-US"/>
        </a:p>
      </dgm:t>
    </dgm:pt>
    <dgm:pt modelId="{6F80E2B6-6C9F-4650-A4FF-4E2414AB65FA}">
      <dgm:prSet/>
      <dgm:spPr/>
      <dgm:t>
        <a:bodyPr/>
        <a:lstStyle/>
        <a:p>
          <a:r>
            <a:rPr lang="en-GB"/>
            <a:t>The multi—agency nature of the response</a:t>
          </a:r>
          <a:endParaRPr lang="en-US"/>
        </a:p>
      </dgm:t>
    </dgm:pt>
    <dgm:pt modelId="{D6950D36-6BFE-485B-ACAE-6C8A568AEE0D}" type="parTrans" cxnId="{FB0CBED8-9361-44D9-A86F-EE15992FBC5E}">
      <dgm:prSet/>
      <dgm:spPr/>
      <dgm:t>
        <a:bodyPr/>
        <a:lstStyle/>
        <a:p>
          <a:endParaRPr lang="en-US"/>
        </a:p>
      </dgm:t>
    </dgm:pt>
    <dgm:pt modelId="{46756C11-4089-49E1-A649-579A22B7588E}" type="sibTrans" cxnId="{FB0CBED8-9361-44D9-A86F-EE15992FBC5E}">
      <dgm:prSet/>
      <dgm:spPr/>
      <dgm:t>
        <a:bodyPr/>
        <a:lstStyle/>
        <a:p>
          <a:endParaRPr lang="en-US"/>
        </a:p>
      </dgm:t>
    </dgm:pt>
    <dgm:pt modelId="{71C788C1-F1BC-B247-9FC3-E79F84AC5F9F}" type="pres">
      <dgm:prSet presAssocID="{09DA3E5F-5EFC-4A12-A690-B0B38E67A20E}" presName="vert0" presStyleCnt="0">
        <dgm:presLayoutVars>
          <dgm:dir/>
          <dgm:animOne val="branch"/>
          <dgm:animLvl val="lvl"/>
        </dgm:presLayoutVars>
      </dgm:prSet>
      <dgm:spPr/>
    </dgm:pt>
    <dgm:pt modelId="{11C448E6-5E71-B449-BDDA-8D250CFB0EDA}" type="pres">
      <dgm:prSet presAssocID="{DB2703D8-CE6E-4382-8CBD-6570447C4CB6}" presName="thickLine" presStyleLbl="alignNode1" presStyleIdx="0" presStyleCnt="5"/>
      <dgm:spPr/>
    </dgm:pt>
    <dgm:pt modelId="{F23DE2AC-2B5E-A241-AFE1-D0056EC7D802}" type="pres">
      <dgm:prSet presAssocID="{DB2703D8-CE6E-4382-8CBD-6570447C4CB6}" presName="horz1" presStyleCnt="0"/>
      <dgm:spPr/>
    </dgm:pt>
    <dgm:pt modelId="{08F12C2A-9017-D047-BEC7-7DBC136DF24B}" type="pres">
      <dgm:prSet presAssocID="{DB2703D8-CE6E-4382-8CBD-6570447C4CB6}" presName="tx1" presStyleLbl="revTx" presStyleIdx="0" presStyleCnt="5"/>
      <dgm:spPr/>
    </dgm:pt>
    <dgm:pt modelId="{DF4829C9-F9DB-7D4B-90B6-B3D9491F7E6F}" type="pres">
      <dgm:prSet presAssocID="{DB2703D8-CE6E-4382-8CBD-6570447C4CB6}" presName="vert1" presStyleCnt="0"/>
      <dgm:spPr/>
    </dgm:pt>
    <dgm:pt modelId="{18E77407-EAAA-9A4C-83DF-24E2144C7AEF}" type="pres">
      <dgm:prSet presAssocID="{1EF17754-69F4-479C-A671-9EA788654D52}" presName="thickLine" presStyleLbl="alignNode1" presStyleIdx="1" presStyleCnt="5"/>
      <dgm:spPr/>
    </dgm:pt>
    <dgm:pt modelId="{B8578231-BA65-3144-87CA-3011FFEB10CD}" type="pres">
      <dgm:prSet presAssocID="{1EF17754-69F4-479C-A671-9EA788654D52}" presName="horz1" presStyleCnt="0"/>
      <dgm:spPr/>
    </dgm:pt>
    <dgm:pt modelId="{A98CA3C5-D543-294C-8361-831C9E7B46A7}" type="pres">
      <dgm:prSet presAssocID="{1EF17754-69F4-479C-A671-9EA788654D52}" presName="tx1" presStyleLbl="revTx" presStyleIdx="1" presStyleCnt="5"/>
      <dgm:spPr/>
    </dgm:pt>
    <dgm:pt modelId="{2A204A66-24D9-9F45-A367-D5CDE468E8D6}" type="pres">
      <dgm:prSet presAssocID="{1EF17754-69F4-479C-A671-9EA788654D52}" presName="vert1" presStyleCnt="0"/>
      <dgm:spPr/>
    </dgm:pt>
    <dgm:pt modelId="{931F460F-97B3-1943-ADFF-456B0D0E68FE}" type="pres">
      <dgm:prSet presAssocID="{C1EC1D53-5E25-495D-95BD-545C4C4C423E}" presName="thickLine" presStyleLbl="alignNode1" presStyleIdx="2" presStyleCnt="5"/>
      <dgm:spPr/>
    </dgm:pt>
    <dgm:pt modelId="{2ED14E45-3762-654F-94F5-767D923B7E9C}" type="pres">
      <dgm:prSet presAssocID="{C1EC1D53-5E25-495D-95BD-545C4C4C423E}" presName="horz1" presStyleCnt="0"/>
      <dgm:spPr/>
    </dgm:pt>
    <dgm:pt modelId="{7C7F0EC5-8600-F046-9E34-86E99702F389}" type="pres">
      <dgm:prSet presAssocID="{C1EC1D53-5E25-495D-95BD-545C4C4C423E}" presName="tx1" presStyleLbl="revTx" presStyleIdx="2" presStyleCnt="5"/>
      <dgm:spPr/>
    </dgm:pt>
    <dgm:pt modelId="{B36A079D-C10D-5048-89E0-3AAC9EFD2765}" type="pres">
      <dgm:prSet presAssocID="{C1EC1D53-5E25-495D-95BD-545C4C4C423E}" presName="vert1" presStyleCnt="0"/>
      <dgm:spPr/>
    </dgm:pt>
    <dgm:pt modelId="{01BACBC0-FC9C-7042-BAAC-5B0A830FF8B0}" type="pres">
      <dgm:prSet presAssocID="{CE808FE0-D7F0-4924-8D76-F4D78B4E72BE}" presName="thickLine" presStyleLbl="alignNode1" presStyleIdx="3" presStyleCnt="5"/>
      <dgm:spPr/>
    </dgm:pt>
    <dgm:pt modelId="{526F0642-ECC1-2745-9EB5-3354A089D0BA}" type="pres">
      <dgm:prSet presAssocID="{CE808FE0-D7F0-4924-8D76-F4D78B4E72BE}" presName="horz1" presStyleCnt="0"/>
      <dgm:spPr/>
    </dgm:pt>
    <dgm:pt modelId="{8CD0D9C5-EC0A-BE48-8DEE-012CCE343CEA}" type="pres">
      <dgm:prSet presAssocID="{CE808FE0-D7F0-4924-8D76-F4D78B4E72BE}" presName="tx1" presStyleLbl="revTx" presStyleIdx="3" presStyleCnt="5"/>
      <dgm:spPr/>
    </dgm:pt>
    <dgm:pt modelId="{20BF03ED-DAA5-2849-A17F-813C0BA8E495}" type="pres">
      <dgm:prSet presAssocID="{CE808FE0-D7F0-4924-8D76-F4D78B4E72BE}" presName="vert1" presStyleCnt="0"/>
      <dgm:spPr/>
    </dgm:pt>
    <dgm:pt modelId="{553E0530-3A80-DF4C-BBB2-7F6E75FF50E7}" type="pres">
      <dgm:prSet presAssocID="{6F80E2B6-6C9F-4650-A4FF-4E2414AB65FA}" presName="thickLine" presStyleLbl="alignNode1" presStyleIdx="4" presStyleCnt="5"/>
      <dgm:spPr/>
    </dgm:pt>
    <dgm:pt modelId="{9F5BE4C1-5710-4B4C-B232-E8619F692E4B}" type="pres">
      <dgm:prSet presAssocID="{6F80E2B6-6C9F-4650-A4FF-4E2414AB65FA}" presName="horz1" presStyleCnt="0"/>
      <dgm:spPr/>
    </dgm:pt>
    <dgm:pt modelId="{E4B4E383-5346-F84B-A4C8-DE2150E62613}" type="pres">
      <dgm:prSet presAssocID="{6F80E2B6-6C9F-4650-A4FF-4E2414AB65FA}" presName="tx1" presStyleLbl="revTx" presStyleIdx="4" presStyleCnt="5"/>
      <dgm:spPr/>
    </dgm:pt>
    <dgm:pt modelId="{7F346F0E-5D85-164A-87F8-C1D6FEA786E3}" type="pres">
      <dgm:prSet presAssocID="{6F80E2B6-6C9F-4650-A4FF-4E2414AB65FA}" presName="vert1" presStyleCnt="0"/>
      <dgm:spPr/>
    </dgm:pt>
  </dgm:ptLst>
  <dgm:cxnLst>
    <dgm:cxn modelId="{F5AF640D-FA80-AA45-901B-ED66C8A359BC}" type="presOf" srcId="{C1EC1D53-5E25-495D-95BD-545C4C4C423E}" destId="{7C7F0EC5-8600-F046-9E34-86E99702F389}" srcOrd="0" destOrd="0" presId="urn:microsoft.com/office/officeart/2008/layout/LinedList"/>
    <dgm:cxn modelId="{1ACCD615-7151-2E40-8924-021DF9F47995}" type="presOf" srcId="{09DA3E5F-5EFC-4A12-A690-B0B38E67A20E}" destId="{71C788C1-F1BC-B247-9FC3-E79F84AC5F9F}" srcOrd="0" destOrd="0" presId="urn:microsoft.com/office/officeart/2008/layout/LinedList"/>
    <dgm:cxn modelId="{84E92119-9FAC-4DFA-8A80-51A2ADD6D862}" srcId="{09DA3E5F-5EFC-4A12-A690-B0B38E67A20E}" destId="{C1EC1D53-5E25-495D-95BD-545C4C4C423E}" srcOrd="2" destOrd="0" parTransId="{F5010148-1DBC-4179-A0EF-F1442A72FA7E}" sibTransId="{E3215F9E-FC5B-40E3-A0E5-16EB3E8F09C7}"/>
    <dgm:cxn modelId="{7CDA0B6B-3DAC-2B4E-BB7E-7C9C0DF56944}" type="presOf" srcId="{6F80E2B6-6C9F-4650-A4FF-4E2414AB65FA}" destId="{E4B4E383-5346-F84B-A4C8-DE2150E62613}" srcOrd="0" destOrd="0" presId="urn:microsoft.com/office/officeart/2008/layout/LinedList"/>
    <dgm:cxn modelId="{62579A6D-24E0-4C65-837F-FBAB6B396F51}" srcId="{09DA3E5F-5EFC-4A12-A690-B0B38E67A20E}" destId="{1EF17754-69F4-479C-A671-9EA788654D52}" srcOrd="1" destOrd="0" parTransId="{F47C6882-51EF-49D6-976E-B18E8644A228}" sibTransId="{BD2BD1BC-BFD1-4A95-9D43-69246C936F7E}"/>
    <dgm:cxn modelId="{047B6284-7E6B-4872-9F3B-AA7C1436FFEF}" srcId="{09DA3E5F-5EFC-4A12-A690-B0B38E67A20E}" destId="{DB2703D8-CE6E-4382-8CBD-6570447C4CB6}" srcOrd="0" destOrd="0" parTransId="{8575EF95-3D01-4AB4-962C-A24719DDE17E}" sibTransId="{18039D21-59F5-4573-A450-15F61E83804A}"/>
    <dgm:cxn modelId="{49B50CB8-7943-4B34-9C78-6378A583A685}" srcId="{09DA3E5F-5EFC-4A12-A690-B0B38E67A20E}" destId="{CE808FE0-D7F0-4924-8D76-F4D78B4E72BE}" srcOrd="3" destOrd="0" parTransId="{7AA97191-724E-431D-BD0D-F471413C42F7}" sibTransId="{30CE8F15-F8EC-405F-86A8-40B22FD289A0}"/>
    <dgm:cxn modelId="{DAAFDAD2-105A-1B40-945E-4DEB4ABC8C2F}" type="presOf" srcId="{DB2703D8-CE6E-4382-8CBD-6570447C4CB6}" destId="{08F12C2A-9017-D047-BEC7-7DBC136DF24B}" srcOrd="0" destOrd="0" presId="urn:microsoft.com/office/officeart/2008/layout/LinedList"/>
    <dgm:cxn modelId="{FB0CBED8-9361-44D9-A86F-EE15992FBC5E}" srcId="{09DA3E5F-5EFC-4A12-A690-B0B38E67A20E}" destId="{6F80E2B6-6C9F-4650-A4FF-4E2414AB65FA}" srcOrd="4" destOrd="0" parTransId="{D6950D36-6BFE-485B-ACAE-6C8A568AEE0D}" sibTransId="{46756C11-4089-49E1-A649-579A22B7588E}"/>
    <dgm:cxn modelId="{2DB13AE6-FB64-984A-B74D-32B7117205BD}" type="presOf" srcId="{CE808FE0-D7F0-4924-8D76-F4D78B4E72BE}" destId="{8CD0D9C5-EC0A-BE48-8DEE-012CCE343CEA}" srcOrd="0" destOrd="0" presId="urn:microsoft.com/office/officeart/2008/layout/LinedList"/>
    <dgm:cxn modelId="{603CE4E8-3881-2343-9F31-774846FBED52}" type="presOf" srcId="{1EF17754-69F4-479C-A671-9EA788654D52}" destId="{A98CA3C5-D543-294C-8361-831C9E7B46A7}" srcOrd="0" destOrd="0" presId="urn:microsoft.com/office/officeart/2008/layout/LinedList"/>
    <dgm:cxn modelId="{C98A68CA-9B1B-AB4F-B95C-563FB5EC872B}" type="presParOf" srcId="{71C788C1-F1BC-B247-9FC3-E79F84AC5F9F}" destId="{11C448E6-5E71-B449-BDDA-8D250CFB0EDA}" srcOrd="0" destOrd="0" presId="urn:microsoft.com/office/officeart/2008/layout/LinedList"/>
    <dgm:cxn modelId="{EB7CF424-3F4C-594B-ADC9-3252E3A913B5}" type="presParOf" srcId="{71C788C1-F1BC-B247-9FC3-E79F84AC5F9F}" destId="{F23DE2AC-2B5E-A241-AFE1-D0056EC7D802}" srcOrd="1" destOrd="0" presId="urn:microsoft.com/office/officeart/2008/layout/LinedList"/>
    <dgm:cxn modelId="{6221B6F9-87A6-9844-BEAE-7AF574E23B04}" type="presParOf" srcId="{F23DE2AC-2B5E-A241-AFE1-D0056EC7D802}" destId="{08F12C2A-9017-D047-BEC7-7DBC136DF24B}" srcOrd="0" destOrd="0" presId="urn:microsoft.com/office/officeart/2008/layout/LinedList"/>
    <dgm:cxn modelId="{24BDFBBE-8456-6E44-98DD-9ED3DDF448F9}" type="presParOf" srcId="{F23DE2AC-2B5E-A241-AFE1-D0056EC7D802}" destId="{DF4829C9-F9DB-7D4B-90B6-B3D9491F7E6F}" srcOrd="1" destOrd="0" presId="urn:microsoft.com/office/officeart/2008/layout/LinedList"/>
    <dgm:cxn modelId="{573F0B98-ECA5-D940-9867-63FE3DA15885}" type="presParOf" srcId="{71C788C1-F1BC-B247-9FC3-E79F84AC5F9F}" destId="{18E77407-EAAA-9A4C-83DF-24E2144C7AEF}" srcOrd="2" destOrd="0" presId="urn:microsoft.com/office/officeart/2008/layout/LinedList"/>
    <dgm:cxn modelId="{EE35DD8A-5A32-D64D-B211-37AFA5AE3F9C}" type="presParOf" srcId="{71C788C1-F1BC-B247-9FC3-E79F84AC5F9F}" destId="{B8578231-BA65-3144-87CA-3011FFEB10CD}" srcOrd="3" destOrd="0" presId="urn:microsoft.com/office/officeart/2008/layout/LinedList"/>
    <dgm:cxn modelId="{C3C67BCE-E5FA-7043-AA22-D990E0B305F9}" type="presParOf" srcId="{B8578231-BA65-3144-87CA-3011FFEB10CD}" destId="{A98CA3C5-D543-294C-8361-831C9E7B46A7}" srcOrd="0" destOrd="0" presId="urn:microsoft.com/office/officeart/2008/layout/LinedList"/>
    <dgm:cxn modelId="{16AF9BC7-6596-9C4C-8469-B0C05CA9AFFE}" type="presParOf" srcId="{B8578231-BA65-3144-87CA-3011FFEB10CD}" destId="{2A204A66-24D9-9F45-A367-D5CDE468E8D6}" srcOrd="1" destOrd="0" presId="urn:microsoft.com/office/officeart/2008/layout/LinedList"/>
    <dgm:cxn modelId="{616EC298-9605-064B-95CA-C4CC84FD8742}" type="presParOf" srcId="{71C788C1-F1BC-B247-9FC3-E79F84AC5F9F}" destId="{931F460F-97B3-1943-ADFF-456B0D0E68FE}" srcOrd="4" destOrd="0" presId="urn:microsoft.com/office/officeart/2008/layout/LinedList"/>
    <dgm:cxn modelId="{17700E65-ADBA-8745-89B7-0E8A3C5DC004}" type="presParOf" srcId="{71C788C1-F1BC-B247-9FC3-E79F84AC5F9F}" destId="{2ED14E45-3762-654F-94F5-767D923B7E9C}" srcOrd="5" destOrd="0" presId="urn:microsoft.com/office/officeart/2008/layout/LinedList"/>
    <dgm:cxn modelId="{C359D9C0-83AC-9046-BC53-3D2E3F42DFFE}" type="presParOf" srcId="{2ED14E45-3762-654F-94F5-767D923B7E9C}" destId="{7C7F0EC5-8600-F046-9E34-86E99702F389}" srcOrd="0" destOrd="0" presId="urn:microsoft.com/office/officeart/2008/layout/LinedList"/>
    <dgm:cxn modelId="{7005093C-D61A-A146-98EF-2D24C39CFA60}" type="presParOf" srcId="{2ED14E45-3762-654F-94F5-767D923B7E9C}" destId="{B36A079D-C10D-5048-89E0-3AAC9EFD2765}" srcOrd="1" destOrd="0" presId="urn:microsoft.com/office/officeart/2008/layout/LinedList"/>
    <dgm:cxn modelId="{8420B67C-5BC0-1C46-8AE1-301704E51CE4}" type="presParOf" srcId="{71C788C1-F1BC-B247-9FC3-E79F84AC5F9F}" destId="{01BACBC0-FC9C-7042-BAAC-5B0A830FF8B0}" srcOrd="6" destOrd="0" presId="urn:microsoft.com/office/officeart/2008/layout/LinedList"/>
    <dgm:cxn modelId="{26A22E71-7B11-ED44-9E44-789AAAAB7721}" type="presParOf" srcId="{71C788C1-F1BC-B247-9FC3-E79F84AC5F9F}" destId="{526F0642-ECC1-2745-9EB5-3354A089D0BA}" srcOrd="7" destOrd="0" presId="urn:microsoft.com/office/officeart/2008/layout/LinedList"/>
    <dgm:cxn modelId="{BEBC522D-EEE9-FC43-810D-B083C713D9B0}" type="presParOf" srcId="{526F0642-ECC1-2745-9EB5-3354A089D0BA}" destId="{8CD0D9C5-EC0A-BE48-8DEE-012CCE343CEA}" srcOrd="0" destOrd="0" presId="urn:microsoft.com/office/officeart/2008/layout/LinedList"/>
    <dgm:cxn modelId="{500BE422-19E0-2D46-98E9-4891A6D60BC9}" type="presParOf" srcId="{526F0642-ECC1-2745-9EB5-3354A089D0BA}" destId="{20BF03ED-DAA5-2849-A17F-813C0BA8E495}" srcOrd="1" destOrd="0" presId="urn:microsoft.com/office/officeart/2008/layout/LinedList"/>
    <dgm:cxn modelId="{4E7C7ED2-393E-B544-912E-C6322A6A3284}" type="presParOf" srcId="{71C788C1-F1BC-B247-9FC3-E79F84AC5F9F}" destId="{553E0530-3A80-DF4C-BBB2-7F6E75FF50E7}" srcOrd="8" destOrd="0" presId="urn:microsoft.com/office/officeart/2008/layout/LinedList"/>
    <dgm:cxn modelId="{D771B686-599B-104C-AFA3-EAC81263D65F}" type="presParOf" srcId="{71C788C1-F1BC-B247-9FC3-E79F84AC5F9F}" destId="{9F5BE4C1-5710-4B4C-B232-E8619F692E4B}" srcOrd="9" destOrd="0" presId="urn:microsoft.com/office/officeart/2008/layout/LinedList"/>
    <dgm:cxn modelId="{7D20FB3D-ED8D-5A4D-85FC-DDF48D7DF017}" type="presParOf" srcId="{9F5BE4C1-5710-4B4C-B232-E8619F692E4B}" destId="{E4B4E383-5346-F84B-A4C8-DE2150E62613}" srcOrd="0" destOrd="0" presId="urn:microsoft.com/office/officeart/2008/layout/LinedList"/>
    <dgm:cxn modelId="{66BC2027-BC9C-3747-A663-1E0F648FB4B0}" type="presParOf" srcId="{9F5BE4C1-5710-4B4C-B232-E8619F692E4B}" destId="{7F346F0E-5D85-164A-87F8-C1D6FEA786E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B1406D8-E64B-414F-895F-42FE45DFA44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6836859F-6F51-4B57-B1DB-3A097A7DB6D8}">
      <dgm:prSet/>
      <dgm:spPr/>
      <dgm:t>
        <a:bodyPr/>
        <a:lstStyle/>
        <a:p>
          <a:r>
            <a:rPr lang="en-GB" baseline="0" dirty="0"/>
            <a:t>Distinguished how the police, fire and ambulance services responded to the incidents at Aldgate, Edgware Road, Kings Cross/Russel Street and Tavistock Square.</a:t>
          </a:r>
          <a:endParaRPr lang="en-US" dirty="0"/>
        </a:p>
      </dgm:t>
    </dgm:pt>
    <dgm:pt modelId="{D7A6F94F-D885-410A-A5C4-B501A775856E}" type="parTrans" cxnId="{CCF3F9FB-D13F-43C6-BE54-E73601A988BC}">
      <dgm:prSet/>
      <dgm:spPr/>
      <dgm:t>
        <a:bodyPr/>
        <a:lstStyle/>
        <a:p>
          <a:endParaRPr lang="en-US"/>
        </a:p>
      </dgm:t>
    </dgm:pt>
    <dgm:pt modelId="{23EF4BEB-349A-4821-A6AE-4E78B98973DB}" type="sibTrans" cxnId="{CCF3F9FB-D13F-43C6-BE54-E73601A988BC}">
      <dgm:prSet/>
      <dgm:spPr/>
      <dgm:t>
        <a:bodyPr/>
        <a:lstStyle/>
        <a:p>
          <a:endParaRPr lang="en-US"/>
        </a:p>
      </dgm:t>
    </dgm:pt>
    <dgm:pt modelId="{89C23CDD-1780-48BC-9B32-7EC24EE6D23A}">
      <dgm:prSet/>
      <dgm:spPr/>
      <dgm:t>
        <a:bodyPr/>
        <a:lstStyle/>
        <a:p>
          <a:r>
            <a:rPr lang="en-GB" baseline="0" dirty="0"/>
            <a:t>Classified the difference between major incidents and critical incidents and identified the acronym that should be used by emergency services when responding to a major incident.</a:t>
          </a:r>
          <a:endParaRPr lang="en-US" dirty="0"/>
        </a:p>
      </dgm:t>
    </dgm:pt>
    <dgm:pt modelId="{4C5CBF5B-21E6-4D33-A275-E81819446BAB}" type="parTrans" cxnId="{EC8AE6F8-DDD6-4002-9DD4-491CE9341334}">
      <dgm:prSet/>
      <dgm:spPr/>
      <dgm:t>
        <a:bodyPr/>
        <a:lstStyle/>
        <a:p>
          <a:endParaRPr lang="en-US"/>
        </a:p>
      </dgm:t>
    </dgm:pt>
    <dgm:pt modelId="{7C8B4362-31E9-4F70-A781-35930DE60C97}" type="sibTrans" cxnId="{EC8AE6F8-DDD6-4002-9DD4-491CE9341334}">
      <dgm:prSet/>
      <dgm:spPr/>
      <dgm:t>
        <a:bodyPr/>
        <a:lstStyle/>
        <a:p>
          <a:endParaRPr lang="en-US"/>
        </a:p>
      </dgm:t>
    </dgm:pt>
    <dgm:pt modelId="{8A976D6D-293A-493F-8B77-36D4380B33CC}">
      <dgm:prSet/>
      <dgm:spPr/>
      <dgm:t>
        <a:bodyPr/>
        <a:lstStyle/>
        <a:p>
          <a:br>
            <a:rPr lang="en-GB" baseline="0" dirty="0"/>
          </a:br>
          <a:r>
            <a:rPr lang="en-GB" baseline="0" dirty="0"/>
            <a:t>Established what went wrong with the emergency services response to the incidents.</a:t>
          </a:r>
          <a:endParaRPr lang="en-US" dirty="0"/>
        </a:p>
      </dgm:t>
    </dgm:pt>
    <dgm:pt modelId="{1975B572-F3D0-4E62-9649-A6AC6450A51F}" type="parTrans" cxnId="{0BAC5810-4914-4F9F-8F24-8D0BC3E99652}">
      <dgm:prSet/>
      <dgm:spPr/>
      <dgm:t>
        <a:bodyPr/>
        <a:lstStyle/>
        <a:p>
          <a:endParaRPr lang="en-US"/>
        </a:p>
      </dgm:t>
    </dgm:pt>
    <dgm:pt modelId="{1612798C-8155-4016-958B-342DE161444B}" type="sibTrans" cxnId="{0BAC5810-4914-4F9F-8F24-8D0BC3E99652}">
      <dgm:prSet/>
      <dgm:spPr/>
      <dgm:t>
        <a:bodyPr/>
        <a:lstStyle/>
        <a:p>
          <a:endParaRPr lang="en-US"/>
        </a:p>
      </dgm:t>
    </dgm:pt>
    <dgm:pt modelId="{A8128D1C-91EE-46D9-83AE-02F7A7146464}">
      <dgm:prSet/>
      <dgm:spPr/>
      <dgm:t>
        <a:bodyPr/>
        <a:lstStyle/>
        <a:p>
          <a:br>
            <a:rPr lang="en-GB" baseline="0" dirty="0"/>
          </a:br>
          <a:r>
            <a:rPr lang="en-GB" baseline="0" dirty="0"/>
            <a:t>Examined the lessons learned from the 7/7 bombings.</a:t>
          </a:r>
          <a:endParaRPr lang="en-US" dirty="0"/>
        </a:p>
      </dgm:t>
    </dgm:pt>
    <dgm:pt modelId="{64CCA847-E79C-4810-AF1E-E01F710EFC56}" type="parTrans" cxnId="{76E67AAB-8D2D-4440-9AC4-A330F18841E4}">
      <dgm:prSet/>
      <dgm:spPr/>
      <dgm:t>
        <a:bodyPr/>
        <a:lstStyle/>
        <a:p>
          <a:endParaRPr lang="en-US"/>
        </a:p>
      </dgm:t>
    </dgm:pt>
    <dgm:pt modelId="{5C07250D-DB3E-4C33-81D0-94E9F2BC36C7}" type="sibTrans" cxnId="{76E67AAB-8D2D-4440-9AC4-A330F18841E4}">
      <dgm:prSet/>
      <dgm:spPr/>
      <dgm:t>
        <a:bodyPr/>
        <a:lstStyle/>
        <a:p>
          <a:endParaRPr lang="en-US"/>
        </a:p>
      </dgm:t>
    </dgm:pt>
    <dgm:pt modelId="{18FFDD51-DB14-DE4A-A1E9-D5C391567928}" type="pres">
      <dgm:prSet presAssocID="{6B1406D8-E64B-414F-895F-42FE45DFA44A}" presName="vert0" presStyleCnt="0">
        <dgm:presLayoutVars>
          <dgm:dir/>
          <dgm:animOne val="branch"/>
          <dgm:animLvl val="lvl"/>
        </dgm:presLayoutVars>
      </dgm:prSet>
      <dgm:spPr/>
    </dgm:pt>
    <dgm:pt modelId="{F745B4EA-BB57-D54C-B1F1-DCD991718A16}" type="pres">
      <dgm:prSet presAssocID="{6836859F-6F51-4B57-B1DB-3A097A7DB6D8}" presName="thickLine" presStyleLbl="alignNode1" presStyleIdx="0" presStyleCnt="4"/>
      <dgm:spPr/>
    </dgm:pt>
    <dgm:pt modelId="{6CFC8FA9-CDE2-024A-9E71-75DE9A11BCEA}" type="pres">
      <dgm:prSet presAssocID="{6836859F-6F51-4B57-B1DB-3A097A7DB6D8}" presName="horz1" presStyleCnt="0"/>
      <dgm:spPr/>
    </dgm:pt>
    <dgm:pt modelId="{505FA644-854F-FE41-9816-436D941EFE92}" type="pres">
      <dgm:prSet presAssocID="{6836859F-6F51-4B57-B1DB-3A097A7DB6D8}" presName="tx1" presStyleLbl="revTx" presStyleIdx="0" presStyleCnt="4" custScaleY="93571" custLinFactNeighborY="95894"/>
      <dgm:spPr/>
    </dgm:pt>
    <dgm:pt modelId="{541794AA-E918-7E41-82DE-3E261EF020A2}" type="pres">
      <dgm:prSet presAssocID="{6836859F-6F51-4B57-B1DB-3A097A7DB6D8}" presName="vert1" presStyleCnt="0"/>
      <dgm:spPr/>
    </dgm:pt>
    <dgm:pt modelId="{A79219A0-29AD-0541-AF1B-B7B07F3E9ACD}" type="pres">
      <dgm:prSet presAssocID="{89C23CDD-1780-48BC-9B32-7EC24EE6D23A}" presName="thickLine" presStyleLbl="alignNode1" presStyleIdx="1" presStyleCnt="4"/>
      <dgm:spPr/>
    </dgm:pt>
    <dgm:pt modelId="{87B2065E-C5F2-8444-8D89-79F300FE6839}" type="pres">
      <dgm:prSet presAssocID="{89C23CDD-1780-48BC-9B32-7EC24EE6D23A}" presName="horz1" presStyleCnt="0"/>
      <dgm:spPr/>
    </dgm:pt>
    <dgm:pt modelId="{DB139756-900C-C64E-8035-85DDD43E18F2}" type="pres">
      <dgm:prSet presAssocID="{89C23CDD-1780-48BC-9B32-7EC24EE6D23A}" presName="tx1" presStyleLbl="revTx" presStyleIdx="1" presStyleCnt="4" custLinFactNeighborY="-89899"/>
      <dgm:spPr/>
    </dgm:pt>
    <dgm:pt modelId="{EC87D1D5-A00B-7F47-9574-8158AA128F4F}" type="pres">
      <dgm:prSet presAssocID="{89C23CDD-1780-48BC-9B32-7EC24EE6D23A}" presName="vert1" presStyleCnt="0"/>
      <dgm:spPr/>
    </dgm:pt>
    <dgm:pt modelId="{BEDA4264-FE80-4D4C-B197-23DD1716FE69}" type="pres">
      <dgm:prSet presAssocID="{8A976D6D-293A-493F-8B77-36D4380B33CC}" presName="thickLine" presStyleLbl="alignNode1" presStyleIdx="2" presStyleCnt="4"/>
      <dgm:spPr/>
    </dgm:pt>
    <dgm:pt modelId="{9AAE5044-F40D-034C-88E0-5DE9C5A9E5B6}" type="pres">
      <dgm:prSet presAssocID="{8A976D6D-293A-493F-8B77-36D4380B33CC}" presName="horz1" presStyleCnt="0"/>
      <dgm:spPr/>
    </dgm:pt>
    <dgm:pt modelId="{45F70F5A-26E8-9141-92CD-9B62E3E22247}" type="pres">
      <dgm:prSet presAssocID="{8A976D6D-293A-493F-8B77-36D4380B33CC}" presName="tx1" presStyleLbl="revTx" presStyleIdx="2" presStyleCnt="4"/>
      <dgm:spPr/>
    </dgm:pt>
    <dgm:pt modelId="{E52FE6F0-FF39-6A43-A632-C620D27D92A4}" type="pres">
      <dgm:prSet presAssocID="{8A976D6D-293A-493F-8B77-36D4380B33CC}" presName="vert1" presStyleCnt="0"/>
      <dgm:spPr/>
    </dgm:pt>
    <dgm:pt modelId="{4360CC1B-1EC6-8F45-97A1-10AAF9DF3713}" type="pres">
      <dgm:prSet presAssocID="{A8128D1C-91EE-46D9-83AE-02F7A7146464}" presName="thickLine" presStyleLbl="alignNode1" presStyleIdx="3" presStyleCnt="4"/>
      <dgm:spPr/>
    </dgm:pt>
    <dgm:pt modelId="{8D8BA27E-082B-724F-B3A2-AF8AC754BE7B}" type="pres">
      <dgm:prSet presAssocID="{A8128D1C-91EE-46D9-83AE-02F7A7146464}" presName="horz1" presStyleCnt="0"/>
      <dgm:spPr/>
    </dgm:pt>
    <dgm:pt modelId="{AC229E09-BEE9-494F-AA62-CFA60CC515FA}" type="pres">
      <dgm:prSet presAssocID="{A8128D1C-91EE-46D9-83AE-02F7A7146464}" presName="tx1" presStyleLbl="revTx" presStyleIdx="3" presStyleCnt="4"/>
      <dgm:spPr/>
    </dgm:pt>
    <dgm:pt modelId="{AEBE6A23-AB49-2140-883D-8440712C2356}" type="pres">
      <dgm:prSet presAssocID="{A8128D1C-91EE-46D9-83AE-02F7A7146464}" presName="vert1" presStyleCnt="0"/>
      <dgm:spPr/>
    </dgm:pt>
  </dgm:ptLst>
  <dgm:cxnLst>
    <dgm:cxn modelId="{0BAC5810-4914-4F9F-8F24-8D0BC3E99652}" srcId="{6B1406D8-E64B-414F-895F-42FE45DFA44A}" destId="{8A976D6D-293A-493F-8B77-36D4380B33CC}" srcOrd="2" destOrd="0" parTransId="{1975B572-F3D0-4E62-9649-A6AC6450A51F}" sibTransId="{1612798C-8155-4016-958B-342DE161444B}"/>
    <dgm:cxn modelId="{272A9D3E-B00C-4043-93D5-FC8CE0B9AA1B}" type="presOf" srcId="{6836859F-6F51-4B57-B1DB-3A097A7DB6D8}" destId="{505FA644-854F-FE41-9816-436D941EFE92}" srcOrd="0" destOrd="0" presId="urn:microsoft.com/office/officeart/2008/layout/LinedList"/>
    <dgm:cxn modelId="{6F4E4F66-89B4-C745-9827-DE282E0A134C}" type="presOf" srcId="{A8128D1C-91EE-46D9-83AE-02F7A7146464}" destId="{AC229E09-BEE9-494F-AA62-CFA60CC515FA}" srcOrd="0" destOrd="0" presId="urn:microsoft.com/office/officeart/2008/layout/LinedList"/>
    <dgm:cxn modelId="{06DE338A-BCD9-F048-AB17-C0AB3B0B9A6A}" type="presOf" srcId="{89C23CDD-1780-48BC-9B32-7EC24EE6D23A}" destId="{DB139756-900C-C64E-8035-85DDD43E18F2}" srcOrd="0" destOrd="0" presId="urn:microsoft.com/office/officeart/2008/layout/LinedList"/>
    <dgm:cxn modelId="{76E67AAB-8D2D-4440-9AC4-A330F18841E4}" srcId="{6B1406D8-E64B-414F-895F-42FE45DFA44A}" destId="{A8128D1C-91EE-46D9-83AE-02F7A7146464}" srcOrd="3" destOrd="0" parTransId="{64CCA847-E79C-4810-AF1E-E01F710EFC56}" sibTransId="{5C07250D-DB3E-4C33-81D0-94E9F2BC36C7}"/>
    <dgm:cxn modelId="{48553BBD-93F3-B24B-81CD-2C710531F07B}" type="presOf" srcId="{6B1406D8-E64B-414F-895F-42FE45DFA44A}" destId="{18FFDD51-DB14-DE4A-A1E9-D5C391567928}" srcOrd="0" destOrd="0" presId="urn:microsoft.com/office/officeart/2008/layout/LinedList"/>
    <dgm:cxn modelId="{56B89BD3-4DBE-924B-B753-ACEDFD531DE4}" type="presOf" srcId="{8A976D6D-293A-493F-8B77-36D4380B33CC}" destId="{45F70F5A-26E8-9141-92CD-9B62E3E22247}" srcOrd="0" destOrd="0" presId="urn:microsoft.com/office/officeart/2008/layout/LinedList"/>
    <dgm:cxn modelId="{EC8AE6F8-DDD6-4002-9DD4-491CE9341334}" srcId="{6B1406D8-E64B-414F-895F-42FE45DFA44A}" destId="{89C23CDD-1780-48BC-9B32-7EC24EE6D23A}" srcOrd="1" destOrd="0" parTransId="{4C5CBF5B-21E6-4D33-A275-E81819446BAB}" sibTransId="{7C8B4362-31E9-4F70-A781-35930DE60C97}"/>
    <dgm:cxn modelId="{CCF3F9FB-D13F-43C6-BE54-E73601A988BC}" srcId="{6B1406D8-E64B-414F-895F-42FE45DFA44A}" destId="{6836859F-6F51-4B57-B1DB-3A097A7DB6D8}" srcOrd="0" destOrd="0" parTransId="{D7A6F94F-D885-410A-A5C4-B501A775856E}" sibTransId="{23EF4BEB-349A-4821-A6AE-4E78B98973DB}"/>
    <dgm:cxn modelId="{280FEC92-28FE-424C-B31C-4F8AC86D5BB6}" type="presParOf" srcId="{18FFDD51-DB14-DE4A-A1E9-D5C391567928}" destId="{F745B4EA-BB57-D54C-B1F1-DCD991718A16}" srcOrd="0" destOrd="0" presId="urn:microsoft.com/office/officeart/2008/layout/LinedList"/>
    <dgm:cxn modelId="{76EE29A8-AA7A-804A-93DA-4E5FA15E1B45}" type="presParOf" srcId="{18FFDD51-DB14-DE4A-A1E9-D5C391567928}" destId="{6CFC8FA9-CDE2-024A-9E71-75DE9A11BCEA}" srcOrd="1" destOrd="0" presId="urn:microsoft.com/office/officeart/2008/layout/LinedList"/>
    <dgm:cxn modelId="{98F11C9E-DEB3-854D-B6E2-E1696FDB7F09}" type="presParOf" srcId="{6CFC8FA9-CDE2-024A-9E71-75DE9A11BCEA}" destId="{505FA644-854F-FE41-9816-436D941EFE92}" srcOrd="0" destOrd="0" presId="urn:microsoft.com/office/officeart/2008/layout/LinedList"/>
    <dgm:cxn modelId="{649046B4-C482-E24D-B6B9-E758D61591E2}" type="presParOf" srcId="{6CFC8FA9-CDE2-024A-9E71-75DE9A11BCEA}" destId="{541794AA-E918-7E41-82DE-3E261EF020A2}" srcOrd="1" destOrd="0" presId="urn:microsoft.com/office/officeart/2008/layout/LinedList"/>
    <dgm:cxn modelId="{CFD9DE31-0A5D-BC44-8FC6-009A3DCA6089}" type="presParOf" srcId="{18FFDD51-DB14-DE4A-A1E9-D5C391567928}" destId="{A79219A0-29AD-0541-AF1B-B7B07F3E9ACD}" srcOrd="2" destOrd="0" presId="urn:microsoft.com/office/officeart/2008/layout/LinedList"/>
    <dgm:cxn modelId="{9FC19DA9-761D-434A-99BF-1C42B117A3A2}" type="presParOf" srcId="{18FFDD51-DB14-DE4A-A1E9-D5C391567928}" destId="{87B2065E-C5F2-8444-8D89-79F300FE6839}" srcOrd="3" destOrd="0" presId="urn:microsoft.com/office/officeart/2008/layout/LinedList"/>
    <dgm:cxn modelId="{C83CADE8-8B90-7946-A849-974F11D8431F}" type="presParOf" srcId="{87B2065E-C5F2-8444-8D89-79F300FE6839}" destId="{DB139756-900C-C64E-8035-85DDD43E18F2}" srcOrd="0" destOrd="0" presId="urn:microsoft.com/office/officeart/2008/layout/LinedList"/>
    <dgm:cxn modelId="{953B1B34-7344-1D4B-B61D-9769848BD5E1}" type="presParOf" srcId="{87B2065E-C5F2-8444-8D89-79F300FE6839}" destId="{EC87D1D5-A00B-7F47-9574-8158AA128F4F}" srcOrd="1" destOrd="0" presId="urn:microsoft.com/office/officeart/2008/layout/LinedList"/>
    <dgm:cxn modelId="{F4B4A0CE-804E-2849-A236-AEFEF7238DFA}" type="presParOf" srcId="{18FFDD51-DB14-DE4A-A1E9-D5C391567928}" destId="{BEDA4264-FE80-4D4C-B197-23DD1716FE69}" srcOrd="4" destOrd="0" presId="urn:microsoft.com/office/officeart/2008/layout/LinedList"/>
    <dgm:cxn modelId="{A50B6D07-254E-E646-8A34-07DF829BED51}" type="presParOf" srcId="{18FFDD51-DB14-DE4A-A1E9-D5C391567928}" destId="{9AAE5044-F40D-034C-88E0-5DE9C5A9E5B6}" srcOrd="5" destOrd="0" presId="urn:microsoft.com/office/officeart/2008/layout/LinedList"/>
    <dgm:cxn modelId="{D8EAB330-BD34-9747-BCEC-D3A62E5C9A06}" type="presParOf" srcId="{9AAE5044-F40D-034C-88E0-5DE9C5A9E5B6}" destId="{45F70F5A-26E8-9141-92CD-9B62E3E22247}" srcOrd="0" destOrd="0" presId="urn:microsoft.com/office/officeart/2008/layout/LinedList"/>
    <dgm:cxn modelId="{5121F84E-07A8-9741-841C-0AC3DB5E79C4}" type="presParOf" srcId="{9AAE5044-F40D-034C-88E0-5DE9C5A9E5B6}" destId="{E52FE6F0-FF39-6A43-A632-C620D27D92A4}" srcOrd="1" destOrd="0" presId="urn:microsoft.com/office/officeart/2008/layout/LinedList"/>
    <dgm:cxn modelId="{83511796-4EE9-494F-B8C9-B723E01FF75F}" type="presParOf" srcId="{18FFDD51-DB14-DE4A-A1E9-D5C391567928}" destId="{4360CC1B-1EC6-8F45-97A1-10AAF9DF3713}" srcOrd="6" destOrd="0" presId="urn:microsoft.com/office/officeart/2008/layout/LinedList"/>
    <dgm:cxn modelId="{4C524A54-F7D6-2C41-B97B-5406E8FD128F}" type="presParOf" srcId="{18FFDD51-DB14-DE4A-A1E9-D5C391567928}" destId="{8D8BA27E-082B-724F-B3A2-AF8AC754BE7B}" srcOrd="7" destOrd="0" presId="urn:microsoft.com/office/officeart/2008/layout/LinedList"/>
    <dgm:cxn modelId="{C3F5BE34-A38A-7745-8418-5B89C862AE9D}" type="presParOf" srcId="{8D8BA27E-082B-724F-B3A2-AF8AC754BE7B}" destId="{AC229E09-BEE9-494F-AA62-CFA60CC515FA}" srcOrd="0" destOrd="0" presId="urn:microsoft.com/office/officeart/2008/layout/LinedList"/>
    <dgm:cxn modelId="{CD60712B-6496-FF4E-8250-6F1590C727B8}" type="presParOf" srcId="{8D8BA27E-082B-724F-B3A2-AF8AC754BE7B}" destId="{AEBE6A23-AB49-2140-883D-8440712C235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0CD20-EC5F-5740-AE01-9C6C263B82CD}">
      <dsp:nvSpPr>
        <dsp:cNvPr id="0" name=""/>
        <dsp:cNvSpPr/>
      </dsp:nvSpPr>
      <dsp:spPr>
        <a:xfrm>
          <a:off x="0" y="313259"/>
          <a:ext cx="9601200" cy="142272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baseline="0"/>
            <a:t>To distinguish the emergency response to the 7/7 bombings.</a:t>
          </a:r>
          <a:endParaRPr lang="en-US" sz="3800" kern="1200"/>
        </a:p>
      </dsp:txBody>
      <dsp:txXfrm>
        <a:off x="69451" y="382710"/>
        <a:ext cx="9462298" cy="1283818"/>
      </dsp:txXfrm>
    </dsp:sp>
    <dsp:sp modelId="{3442DB59-1CF9-BB44-912A-4A65BE476596}">
      <dsp:nvSpPr>
        <dsp:cNvPr id="0" name=""/>
        <dsp:cNvSpPr/>
      </dsp:nvSpPr>
      <dsp:spPr>
        <a:xfrm>
          <a:off x="0" y="1845420"/>
          <a:ext cx="9601200" cy="142272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baseline="0"/>
            <a:t>Investigate some of the failures that happened whilst responding to the incidents.</a:t>
          </a:r>
          <a:endParaRPr lang="en-US" sz="3800" kern="1200"/>
        </a:p>
      </dsp:txBody>
      <dsp:txXfrm>
        <a:off x="69451" y="1914871"/>
        <a:ext cx="9462298" cy="12838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FB5371-EEDD-AB44-B167-A0B1A47481D4}">
      <dsp:nvSpPr>
        <dsp:cNvPr id="0" name=""/>
        <dsp:cNvSpPr/>
      </dsp:nvSpPr>
      <dsp:spPr>
        <a:xfrm>
          <a:off x="0" y="4281533"/>
          <a:ext cx="2593181" cy="702421"/>
        </a:xfrm>
        <a:prstGeom prst="rect">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427" tIns="177800" rIns="184427" bIns="177800" numCol="1" spcCol="1270" anchor="ctr" anchorCtr="0">
          <a:noAutofit/>
        </a:bodyPr>
        <a:lstStyle/>
        <a:p>
          <a:pPr marL="0" lvl="0" indent="0" algn="ctr" defTabSz="1111250">
            <a:lnSpc>
              <a:spcPct val="90000"/>
            </a:lnSpc>
            <a:spcBef>
              <a:spcPct val="0"/>
            </a:spcBef>
            <a:spcAft>
              <a:spcPct val="35000"/>
            </a:spcAft>
            <a:buNone/>
          </a:pPr>
          <a:r>
            <a:rPr lang="en-US" sz="2500" kern="1200"/>
            <a:t>Examine</a:t>
          </a:r>
        </a:p>
      </dsp:txBody>
      <dsp:txXfrm>
        <a:off x="0" y="4281533"/>
        <a:ext cx="2593181" cy="702421"/>
      </dsp:txXfrm>
    </dsp:sp>
    <dsp:sp modelId="{6A0CC0A7-4745-064A-83C7-D770A2669FFF}">
      <dsp:nvSpPr>
        <dsp:cNvPr id="0" name=""/>
        <dsp:cNvSpPr/>
      </dsp:nvSpPr>
      <dsp:spPr>
        <a:xfrm>
          <a:off x="2593181" y="4281533"/>
          <a:ext cx="7779543" cy="702421"/>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806" tIns="177800" rIns="157806" bIns="177800" numCol="1" spcCol="1270" anchor="ctr" anchorCtr="0">
          <a:noAutofit/>
        </a:bodyPr>
        <a:lstStyle/>
        <a:p>
          <a:pPr marL="0" lvl="0" indent="0" algn="l" defTabSz="622300">
            <a:lnSpc>
              <a:spcPct val="90000"/>
            </a:lnSpc>
            <a:spcBef>
              <a:spcPct val="0"/>
            </a:spcBef>
            <a:spcAft>
              <a:spcPct val="35000"/>
            </a:spcAft>
            <a:buNone/>
          </a:pPr>
          <a:r>
            <a:rPr lang="en-US" sz="1400" kern="1200" dirty="0"/>
            <a:t>The lessons learnt from the 7/7 bombings – through a self-directed task.</a:t>
          </a:r>
        </a:p>
      </dsp:txBody>
      <dsp:txXfrm>
        <a:off x="2593181" y="4281533"/>
        <a:ext cx="7779543" cy="702421"/>
      </dsp:txXfrm>
    </dsp:sp>
    <dsp:sp modelId="{257CF152-6548-124E-A15F-42F6C4751B2F}">
      <dsp:nvSpPr>
        <dsp:cNvPr id="0" name=""/>
        <dsp:cNvSpPr/>
      </dsp:nvSpPr>
      <dsp:spPr>
        <a:xfrm rot="10800000">
          <a:off x="0" y="3211745"/>
          <a:ext cx="2593181" cy="1080323"/>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427" tIns="177800" rIns="184427" bIns="177800" numCol="1" spcCol="1270" anchor="ctr" anchorCtr="0">
          <a:noAutofit/>
        </a:bodyPr>
        <a:lstStyle/>
        <a:p>
          <a:pPr marL="0" lvl="0" indent="0" algn="ctr" defTabSz="1111250">
            <a:lnSpc>
              <a:spcPct val="90000"/>
            </a:lnSpc>
            <a:spcBef>
              <a:spcPct val="0"/>
            </a:spcBef>
            <a:spcAft>
              <a:spcPct val="35000"/>
            </a:spcAft>
            <a:buNone/>
          </a:pPr>
          <a:r>
            <a:rPr lang="en-US" sz="2500" kern="1200"/>
            <a:t>Establish</a:t>
          </a:r>
        </a:p>
      </dsp:txBody>
      <dsp:txXfrm rot="-10800000">
        <a:off x="0" y="3211745"/>
        <a:ext cx="2593181" cy="702210"/>
      </dsp:txXfrm>
    </dsp:sp>
    <dsp:sp modelId="{417325A3-224C-2742-9439-03C29DEBE3EA}">
      <dsp:nvSpPr>
        <dsp:cNvPr id="0" name=""/>
        <dsp:cNvSpPr/>
      </dsp:nvSpPr>
      <dsp:spPr>
        <a:xfrm>
          <a:off x="2593181" y="3211745"/>
          <a:ext cx="7779543" cy="702210"/>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806" tIns="177800" rIns="157806" bIns="177800" numCol="1" spcCol="1270" anchor="ctr" anchorCtr="0">
          <a:noAutofit/>
        </a:bodyPr>
        <a:lstStyle/>
        <a:p>
          <a:pPr marL="0" lvl="0" indent="0" algn="l" defTabSz="622300">
            <a:lnSpc>
              <a:spcPct val="90000"/>
            </a:lnSpc>
            <a:spcBef>
              <a:spcPct val="0"/>
            </a:spcBef>
            <a:spcAft>
              <a:spcPct val="35000"/>
            </a:spcAft>
            <a:buNone/>
          </a:pPr>
          <a:r>
            <a:rPr lang="en-US" sz="1400" kern="1200" dirty="0"/>
            <a:t>What went wrong with the ambulance, fire and police service when responding to the 7/7 incident.</a:t>
          </a:r>
        </a:p>
      </dsp:txBody>
      <dsp:txXfrm>
        <a:off x="2593181" y="3211745"/>
        <a:ext cx="7779543" cy="702210"/>
      </dsp:txXfrm>
    </dsp:sp>
    <dsp:sp modelId="{BEDD9233-80C2-6D42-9EE0-129DB3B7BC32}">
      <dsp:nvSpPr>
        <dsp:cNvPr id="0" name=""/>
        <dsp:cNvSpPr/>
      </dsp:nvSpPr>
      <dsp:spPr>
        <a:xfrm rot="10800000">
          <a:off x="0" y="2141958"/>
          <a:ext cx="2593181" cy="1080323"/>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427" tIns="177800" rIns="184427" bIns="177800" numCol="1" spcCol="1270" anchor="ctr" anchorCtr="0">
          <a:noAutofit/>
        </a:bodyPr>
        <a:lstStyle/>
        <a:p>
          <a:pPr marL="0" lvl="0" indent="0" algn="ctr" defTabSz="1111250">
            <a:lnSpc>
              <a:spcPct val="90000"/>
            </a:lnSpc>
            <a:spcBef>
              <a:spcPct val="0"/>
            </a:spcBef>
            <a:spcAft>
              <a:spcPct val="35000"/>
            </a:spcAft>
            <a:buNone/>
          </a:pPr>
          <a:r>
            <a:rPr lang="en-US" sz="2500" kern="1200"/>
            <a:t>Classify</a:t>
          </a:r>
        </a:p>
      </dsp:txBody>
      <dsp:txXfrm rot="-10800000">
        <a:off x="0" y="2141958"/>
        <a:ext cx="2593181" cy="702210"/>
      </dsp:txXfrm>
    </dsp:sp>
    <dsp:sp modelId="{3D5C4D79-C924-0F40-A86B-BCFDDA42C019}">
      <dsp:nvSpPr>
        <dsp:cNvPr id="0" name=""/>
        <dsp:cNvSpPr/>
      </dsp:nvSpPr>
      <dsp:spPr>
        <a:xfrm>
          <a:off x="2593181" y="2141958"/>
          <a:ext cx="7779543" cy="702210"/>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806" tIns="177800" rIns="157806" bIns="177800" numCol="1" spcCol="1270" anchor="ctr" anchorCtr="0">
          <a:noAutofit/>
        </a:bodyPr>
        <a:lstStyle/>
        <a:p>
          <a:pPr marL="0" lvl="0" indent="0" algn="l" defTabSz="622300">
            <a:lnSpc>
              <a:spcPct val="90000"/>
            </a:lnSpc>
            <a:spcBef>
              <a:spcPct val="0"/>
            </a:spcBef>
            <a:spcAft>
              <a:spcPct val="35000"/>
            </a:spcAft>
            <a:buNone/>
          </a:pPr>
          <a:r>
            <a:rPr lang="en-US" sz="1400" kern="1200" dirty="0"/>
            <a:t>The difference between a major incident and critical incident.</a:t>
          </a:r>
        </a:p>
      </dsp:txBody>
      <dsp:txXfrm>
        <a:off x="2593181" y="2141958"/>
        <a:ext cx="7779543" cy="702210"/>
      </dsp:txXfrm>
    </dsp:sp>
    <dsp:sp modelId="{88F4A991-E160-FB4D-BCDB-3A36E00F2A7F}">
      <dsp:nvSpPr>
        <dsp:cNvPr id="0" name=""/>
        <dsp:cNvSpPr/>
      </dsp:nvSpPr>
      <dsp:spPr>
        <a:xfrm rot="10800000">
          <a:off x="0" y="1072171"/>
          <a:ext cx="2593181" cy="1080323"/>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427" tIns="177800" rIns="184427" bIns="177800" numCol="1" spcCol="1270" anchor="ctr" anchorCtr="0">
          <a:noAutofit/>
        </a:bodyPr>
        <a:lstStyle/>
        <a:p>
          <a:pPr marL="0" lvl="0" indent="0" algn="ctr" defTabSz="1111250">
            <a:lnSpc>
              <a:spcPct val="90000"/>
            </a:lnSpc>
            <a:spcBef>
              <a:spcPct val="0"/>
            </a:spcBef>
            <a:spcAft>
              <a:spcPct val="35000"/>
            </a:spcAft>
            <a:buNone/>
          </a:pPr>
          <a:r>
            <a:rPr lang="en-US" sz="2500" kern="1200"/>
            <a:t>Distinguish</a:t>
          </a:r>
        </a:p>
      </dsp:txBody>
      <dsp:txXfrm rot="-10800000">
        <a:off x="0" y="1072171"/>
        <a:ext cx="2593181" cy="702210"/>
      </dsp:txXfrm>
    </dsp:sp>
    <dsp:sp modelId="{0E29A8BA-F622-0D4E-B7AA-4DC89410DB47}">
      <dsp:nvSpPr>
        <dsp:cNvPr id="0" name=""/>
        <dsp:cNvSpPr/>
      </dsp:nvSpPr>
      <dsp:spPr>
        <a:xfrm>
          <a:off x="2593181" y="1072171"/>
          <a:ext cx="7779543" cy="702210"/>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806" tIns="177800" rIns="157806" bIns="177800" numCol="1" spcCol="1270" anchor="ctr" anchorCtr="0">
          <a:noAutofit/>
        </a:bodyPr>
        <a:lstStyle/>
        <a:p>
          <a:pPr marL="0" lvl="0" indent="0" algn="l" defTabSz="622300">
            <a:lnSpc>
              <a:spcPct val="90000"/>
            </a:lnSpc>
            <a:spcBef>
              <a:spcPct val="0"/>
            </a:spcBef>
            <a:spcAft>
              <a:spcPct val="35000"/>
            </a:spcAft>
            <a:buNone/>
          </a:pPr>
          <a:r>
            <a:rPr lang="en-US" sz="1400" kern="1200" dirty="0"/>
            <a:t>How the emergency services responded to the 7/7 attacks.</a:t>
          </a:r>
        </a:p>
      </dsp:txBody>
      <dsp:txXfrm>
        <a:off x="2593181" y="1072171"/>
        <a:ext cx="7779543" cy="702210"/>
      </dsp:txXfrm>
    </dsp:sp>
    <dsp:sp modelId="{CF892C29-4CC3-EB49-9410-A17C5D2CF9FF}">
      <dsp:nvSpPr>
        <dsp:cNvPr id="0" name=""/>
        <dsp:cNvSpPr/>
      </dsp:nvSpPr>
      <dsp:spPr>
        <a:xfrm rot="10800000">
          <a:off x="0" y="2383"/>
          <a:ext cx="2593181" cy="1080323"/>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427" tIns="177800" rIns="184427" bIns="177800" numCol="1" spcCol="1270" anchor="ctr" anchorCtr="0">
          <a:noAutofit/>
        </a:bodyPr>
        <a:lstStyle/>
        <a:p>
          <a:pPr marL="0" lvl="0" indent="0" algn="ctr" defTabSz="1111250">
            <a:lnSpc>
              <a:spcPct val="90000"/>
            </a:lnSpc>
            <a:spcBef>
              <a:spcPct val="0"/>
            </a:spcBef>
            <a:spcAft>
              <a:spcPct val="35000"/>
            </a:spcAft>
            <a:buNone/>
          </a:pPr>
          <a:r>
            <a:rPr lang="en-US" sz="2500" kern="1200"/>
            <a:t>Follow up</a:t>
          </a:r>
        </a:p>
      </dsp:txBody>
      <dsp:txXfrm rot="-10800000">
        <a:off x="0" y="2383"/>
        <a:ext cx="2593181" cy="702210"/>
      </dsp:txXfrm>
    </dsp:sp>
    <dsp:sp modelId="{7076D39B-7DDD-D34E-BB1E-EB99C8B0B2C6}">
      <dsp:nvSpPr>
        <dsp:cNvPr id="0" name=""/>
        <dsp:cNvSpPr/>
      </dsp:nvSpPr>
      <dsp:spPr>
        <a:xfrm>
          <a:off x="2593181" y="2383"/>
          <a:ext cx="7779543" cy="702210"/>
        </a:xfrm>
        <a:prstGeom prst="rect">
          <a:avLst/>
        </a:prstGeom>
        <a:solidFill>
          <a:schemeClr val="accent1">
            <a:alpha val="90000"/>
            <a:tint val="40000"/>
            <a:hueOff val="0"/>
            <a:satOff val="0"/>
            <a:lumOff val="0"/>
            <a:alphaOff val="0"/>
          </a:schemeClr>
        </a:solidFill>
        <a:ln w="34925"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7806" tIns="177800" rIns="157806" bIns="177800" numCol="1" spcCol="1270" anchor="ctr" anchorCtr="0">
          <a:noAutofit/>
        </a:bodyPr>
        <a:lstStyle/>
        <a:p>
          <a:pPr marL="0" lvl="0" indent="0" algn="l" defTabSz="622300">
            <a:lnSpc>
              <a:spcPct val="90000"/>
            </a:lnSpc>
            <a:spcBef>
              <a:spcPct val="0"/>
            </a:spcBef>
            <a:spcAft>
              <a:spcPct val="35000"/>
            </a:spcAft>
            <a:buNone/>
          </a:pPr>
          <a:r>
            <a:rPr lang="en-US" sz="1400" kern="1200" dirty="0"/>
            <a:t>On the tasks set in the lecture session via a </a:t>
          </a:r>
          <a:r>
            <a:rPr lang="en-US" sz="1400" kern="1200" dirty="0" err="1"/>
            <a:t>Mentimeter</a:t>
          </a:r>
          <a:r>
            <a:rPr lang="en-US" sz="1400" kern="1200" dirty="0"/>
            <a:t> quiz.</a:t>
          </a:r>
        </a:p>
      </dsp:txBody>
      <dsp:txXfrm>
        <a:off x="2593181" y="2383"/>
        <a:ext cx="7779543" cy="7022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D7D5D-1CB6-0A4B-90F3-EFC50BFE9A2E}">
      <dsp:nvSpPr>
        <dsp:cNvPr id="0" name=""/>
        <dsp:cNvSpPr/>
      </dsp:nvSpPr>
      <dsp:spPr>
        <a:xfrm>
          <a:off x="0" y="125752"/>
          <a:ext cx="10972800" cy="63648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baseline="0" dirty="0"/>
            <a:t>M </a:t>
          </a:r>
          <a:br>
            <a:rPr lang="en-GB" sz="1700" kern="1200" baseline="0" dirty="0"/>
          </a:br>
          <a:r>
            <a:rPr lang="en-GB" sz="1700" kern="1200" baseline="0" dirty="0"/>
            <a:t>– major incident declared</a:t>
          </a:r>
          <a:endParaRPr lang="en-US" sz="1700" kern="1200" dirty="0"/>
        </a:p>
      </dsp:txBody>
      <dsp:txXfrm>
        <a:off x="31070" y="156822"/>
        <a:ext cx="10910660" cy="574340"/>
      </dsp:txXfrm>
    </dsp:sp>
    <dsp:sp modelId="{7B321BA3-A895-CF4C-93CE-115979E7E6BC}">
      <dsp:nvSpPr>
        <dsp:cNvPr id="0" name=""/>
        <dsp:cNvSpPr/>
      </dsp:nvSpPr>
      <dsp:spPr>
        <a:xfrm>
          <a:off x="0" y="811192"/>
          <a:ext cx="10972800" cy="63648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baseline="0" dirty="0"/>
            <a:t>E </a:t>
          </a:r>
          <a:br>
            <a:rPr lang="en-GB" sz="1700" kern="1200" baseline="0" dirty="0"/>
          </a:br>
          <a:r>
            <a:rPr lang="en-GB" sz="1700" kern="1200" baseline="0" dirty="0"/>
            <a:t>– exact location</a:t>
          </a:r>
          <a:endParaRPr lang="en-US" sz="1700" kern="1200" dirty="0"/>
        </a:p>
      </dsp:txBody>
      <dsp:txXfrm>
        <a:off x="31070" y="842262"/>
        <a:ext cx="10910660" cy="574340"/>
      </dsp:txXfrm>
    </dsp:sp>
    <dsp:sp modelId="{1E3E4D68-647C-DE47-938B-8D9A297F1EBA}">
      <dsp:nvSpPr>
        <dsp:cNvPr id="0" name=""/>
        <dsp:cNvSpPr/>
      </dsp:nvSpPr>
      <dsp:spPr>
        <a:xfrm>
          <a:off x="0" y="1496632"/>
          <a:ext cx="10972800" cy="63648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baseline="0" dirty="0"/>
            <a:t>T </a:t>
          </a:r>
          <a:br>
            <a:rPr lang="en-GB" sz="1700" kern="1200" baseline="0" dirty="0"/>
          </a:br>
          <a:r>
            <a:rPr lang="en-GB" sz="1700" kern="1200" baseline="0" dirty="0"/>
            <a:t>– types of incident</a:t>
          </a:r>
          <a:endParaRPr lang="en-US" sz="1700" kern="1200" dirty="0"/>
        </a:p>
      </dsp:txBody>
      <dsp:txXfrm>
        <a:off x="31070" y="1527702"/>
        <a:ext cx="10910660" cy="574340"/>
      </dsp:txXfrm>
    </dsp:sp>
    <dsp:sp modelId="{30C41BF3-B3C0-E948-A7E2-319500BCBF1A}">
      <dsp:nvSpPr>
        <dsp:cNvPr id="0" name=""/>
        <dsp:cNvSpPr/>
      </dsp:nvSpPr>
      <dsp:spPr>
        <a:xfrm>
          <a:off x="0" y="2182072"/>
          <a:ext cx="10972800" cy="63648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baseline="0" dirty="0"/>
            <a:t>H </a:t>
          </a:r>
          <a:br>
            <a:rPr lang="en-GB" sz="1700" kern="1200" baseline="0" dirty="0"/>
          </a:br>
          <a:r>
            <a:rPr lang="en-GB" sz="1700" kern="1200" baseline="0" dirty="0"/>
            <a:t>- hazards</a:t>
          </a:r>
          <a:endParaRPr lang="en-US" sz="1700" kern="1200" dirty="0"/>
        </a:p>
      </dsp:txBody>
      <dsp:txXfrm>
        <a:off x="31070" y="2213142"/>
        <a:ext cx="10910660" cy="574340"/>
      </dsp:txXfrm>
    </dsp:sp>
    <dsp:sp modelId="{CCF7385A-EDE0-6D4A-9271-E4530FDB7253}">
      <dsp:nvSpPr>
        <dsp:cNvPr id="0" name=""/>
        <dsp:cNvSpPr/>
      </dsp:nvSpPr>
      <dsp:spPr>
        <a:xfrm>
          <a:off x="0" y="2867512"/>
          <a:ext cx="10972800" cy="63648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baseline="0" dirty="0"/>
            <a:t>A </a:t>
          </a:r>
          <a:br>
            <a:rPr lang="en-GB" sz="1700" kern="1200" baseline="0" dirty="0"/>
          </a:br>
          <a:r>
            <a:rPr lang="en-GB" sz="1700" kern="1200" baseline="0" dirty="0"/>
            <a:t>- access</a:t>
          </a:r>
          <a:endParaRPr lang="en-US" sz="1700" kern="1200" dirty="0"/>
        </a:p>
      </dsp:txBody>
      <dsp:txXfrm>
        <a:off x="31070" y="2898582"/>
        <a:ext cx="10910660" cy="574340"/>
      </dsp:txXfrm>
    </dsp:sp>
    <dsp:sp modelId="{7339EB20-9F95-B24B-BB24-E9DA722996A2}">
      <dsp:nvSpPr>
        <dsp:cNvPr id="0" name=""/>
        <dsp:cNvSpPr/>
      </dsp:nvSpPr>
      <dsp:spPr>
        <a:xfrm>
          <a:off x="0" y="3552952"/>
          <a:ext cx="10972800" cy="63648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baseline="0" dirty="0"/>
            <a:t>N </a:t>
          </a:r>
          <a:br>
            <a:rPr lang="en-GB" sz="1700" kern="1200" baseline="0" dirty="0"/>
          </a:br>
          <a:r>
            <a:rPr lang="en-GB" sz="1700" kern="1200" baseline="0" dirty="0"/>
            <a:t>– number and type of casualties</a:t>
          </a:r>
          <a:endParaRPr lang="en-US" sz="1700" kern="1200" dirty="0"/>
        </a:p>
      </dsp:txBody>
      <dsp:txXfrm>
        <a:off x="31070" y="3584022"/>
        <a:ext cx="10910660" cy="574340"/>
      </dsp:txXfrm>
    </dsp:sp>
    <dsp:sp modelId="{2E198EF0-082A-8442-ADB1-0F6D905DA9E2}">
      <dsp:nvSpPr>
        <dsp:cNvPr id="0" name=""/>
        <dsp:cNvSpPr/>
      </dsp:nvSpPr>
      <dsp:spPr>
        <a:xfrm>
          <a:off x="0" y="4238392"/>
          <a:ext cx="10972800" cy="636480"/>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baseline="0" dirty="0"/>
            <a:t>E </a:t>
          </a:r>
          <a:br>
            <a:rPr lang="en-GB" sz="1700" kern="1200" baseline="0" dirty="0"/>
          </a:br>
          <a:r>
            <a:rPr lang="en-GB" sz="1700" kern="1200" baseline="0" dirty="0"/>
            <a:t>– emergency services present and required</a:t>
          </a:r>
          <a:endParaRPr lang="en-US" sz="1700" kern="1200" dirty="0"/>
        </a:p>
      </dsp:txBody>
      <dsp:txXfrm>
        <a:off x="31070" y="4269462"/>
        <a:ext cx="10910660" cy="574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93712-3EF0-2B4D-BC62-3921FEFE554A}">
      <dsp:nvSpPr>
        <dsp:cNvPr id="0" name=""/>
        <dsp:cNvSpPr/>
      </dsp:nvSpPr>
      <dsp:spPr>
        <a:xfrm>
          <a:off x="0" y="326756"/>
          <a:ext cx="9601200" cy="869108"/>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What is a major incident?</a:t>
          </a:r>
          <a:endParaRPr lang="en-US" sz="2300" kern="1200"/>
        </a:p>
      </dsp:txBody>
      <dsp:txXfrm>
        <a:off x="42426" y="369182"/>
        <a:ext cx="9516348" cy="784256"/>
      </dsp:txXfrm>
    </dsp:sp>
    <dsp:sp modelId="{36F4D0F9-2860-8E41-B618-31C188B0037E}">
      <dsp:nvSpPr>
        <dsp:cNvPr id="0" name=""/>
        <dsp:cNvSpPr/>
      </dsp:nvSpPr>
      <dsp:spPr>
        <a:xfrm>
          <a:off x="0" y="1262105"/>
          <a:ext cx="9601200" cy="869108"/>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What is a critical incident?</a:t>
          </a:r>
          <a:endParaRPr lang="en-US" sz="2300" kern="1200"/>
        </a:p>
      </dsp:txBody>
      <dsp:txXfrm>
        <a:off x="42426" y="1304531"/>
        <a:ext cx="9516348" cy="784256"/>
      </dsp:txXfrm>
    </dsp:sp>
    <dsp:sp modelId="{747B60F3-AF39-3A46-83BF-21301B9F4076}">
      <dsp:nvSpPr>
        <dsp:cNvPr id="0" name=""/>
        <dsp:cNvSpPr/>
      </dsp:nvSpPr>
      <dsp:spPr>
        <a:xfrm>
          <a:off x="0" y="2197454"/>
          <a:ext cx="9601200" cy="869108"/>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a:t>How does declaring something a major incident change the emergency response to the incident?</a:t>
          </a:r>
          <a:endParaRPr lang="en-US" sz="2300" kern="1200"/>
        </a:p>
      </dsp:txBody>
      <dsp:txXfrm>
        <a:off x="42426" y="2239880"/>
        <a:ext cx="9516348" cy="784256"/>
      </dsp:txXfrm>
    </dsp:sp>
    <dsp:sp modelId="{F54CECC1-1F88-524B-B12E-DF105F1453C0}">
      <dsp:nvSpPr>
        <dsp:cNvPr id="0" name=""/>
        <dsp:cNvSpPr/>
      </dsp:nvSpPr>
      <dsp:spPr>
        <a:xfrm>
          <a:off x="0" y="3132803"/>
          <a:ext cx="9601200" cy="869108"/>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dirty="0">
              <a:solidFill>
                <a:schemeClr val="accent6">
                  <a:lumMod val="60000"/>
                  <a:lumOff val="40000"/>
                </a:schemeClr>
              </a:solidFill>
              <a:hlinkClick xmlns:r="http://schemas.openxmlformats.org/officeDocument/2006/relationships" r:id="rId1">
                <a:extLst>
                  <a:ext uri="{A12FA001-AC4F-418D-AE19-62706E023703}">
                    <ahyp:hlinkClr xmlns:ahyp="http://schemas.microsoft.com/office/drawing/2018/hyperlinkcolor" val="tx"/>
                  </a:ext>
                </a:extLst>
              </a:hlinkClick>
            </a:rPr>
            <a:t>https://www.kent.police.uk/foi-ai/kent-police/Policy/operational-partnerships/critical-incident-management-policy-o01/</a:t>
          </a:r>
          <a:endParaRPr lang="en-US" sz="2300" kern="1200" dirty="0">
            <a:solidFill>
              <a:schemeClr val="accent6">
                <a:lumMod val="60000"/>
                <a:lumOff val="40000"/>
              </a:schemeClr>
            </a:solidFill>
          </a:endParaRPr>
        </a:p>
      </dsp:txBody>
      <dsp:txXfrm>
        <a:off x="42426" y="3175229"/>
        <a:ext cx="9516348" cy="784256"/>
      </dsp:txXfrm>
    </dsp:sp>
    <dsp:sp modelId="{86B17D63-0280-0E41-92B8-7F49F78B283A}">
      <dsp:nvSpPr>
        <dsp:cNvPr id="0" name=""/>
        <dsp:cNvSpPr/>
      </dsp:nvSpPr>
      <dsp:spPr>
        <a:xfrm>
          <a:off x="0" y="4068152"/>
          <a:ext cx="9601200" cy="869108"/>
        </a:xfrm>
        <a:prstGeom prst="roundRect">
          <a:avLst/>
        </a:prstGeom>
        <a:solidFill>
          <a:schemeClr val="dk2">
            <a:hueOff val="0"/>
            <a:satOff val="0"/>
            <a:lumOff val="0"/>
            <a:alphaOff val="0"/>
          </a:schemeClr>
        </a:solidFill>
        <a:ln w="34925"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baseline="0" dirty="0">
              <a:solidFill>
                <a:schemeClr val="accent6">
                  <a:lumMod val="60000"/>
                  <a:lumOff val="40000"/>
                </a:schemeClr>
              </a:solidFill>
              <a:hlinkClick xmlns:r="http://schemas.openxmlformats.org/officeDocument/2006/relationships" r:id="rId2">
                <a:extLst>
                  <a:ext uri="{A12FA001-AC4F-418D-AE19-62706E023703}">
                    <ahyp:hlinkClr xmlns:ahyp="http://schemas.microsoft.com/office/drawing/2018/hyperlinkcolor" val="tx"/>
                  </a:ext>
                </a:extLst>
              </a:hlinkClick>
            </a:rPr>
            <a:t>https://www.towerhamlets.gov.uk/Documents/Community-safety-and-emergencies/Major_Incident_Procedure_A_Guide_for_Local_Business.pdf</a:t>
          </a:r>
          <a:r>
            <a:rPr lang="en-GB" sz="2300" kern="1200" baseline="0" dirty="0">
              <a:solidFill>
                <a:schemeClr val="accent6">
                  <a:lumMod val="60000"/>
                  <a:lumOff val="40000"/>
                </a:schemeClr>
              </a:solidFill>
            </a:rPr>
            <a:t> </a:t>
          </a:r>
          <a:endParaRPr lang="en-US" sz="2300" kern="1200" dirty="0">
            <a:solidFill>
              <a:schemeClr val="accent6">
                <a:lumMod val="60000"/>
                <a:lumOff val="40000"/>
              </a:schemeClr>
            </a:solidFill>
          </a:endParaRPr>
        </a:p>
      </dsp:txBody>
      <dsp:txXfrm>
        <a:off x="42426" y="4110578"/>
        <a:ext cx="9516348" cy="7842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3E137-E9B3-DC4B-891F-47B473239E7F}">
      <dsp:nvSpPr>
        <dsp:cNvPr id="0" name=""/>
        <dsp:cNvSpPr/>
      </dsp:nvSpPr>
      <dsp:spPr>
        <a:xfrm>
          <a:off x="0" y="2477068"/>
          <a:ext cx="10051575" cy="0"/>
        </a:xfrm>
        <a:prstGeom prst="line">
          <a:avLst/>
        </a:prstGeom>
        <a:solidFill>
          <a:schemeClr val="dk2">
            <a:alpha val="90000"/>
            <a:tint val="40000"/>
            <a:hueOff val="0"/>
            <a:satOff val="0"/>
            <a:lumOff val="0"/>
            <a:alphaOff val="0"/>
          </a:schemeClr>
        </a:solidFill>
        <a:ln w="19050" cap="flat" cmpd="sng" algn="in">
          <a:solidFill>
            <a:schemeClr val="dk2">
              <a:hueOff val="0"/>
              <a:satOff val="0"/>
              <a:lumOff val="0"/>
              <a:alphaOff val="0"/>
            </a:schemeClr>
          </a:solidFill>
          <a:prstDash val="solid"/>
          <a:tailEnd type="triangle" w="lg" len="lg"/>
        </a:ln>
        <a:effectLst/>
      </dsp:spPr>
      <dsp:style>
        <a:lnRef idx="2">
          <a:scrgbClr r="0" g="0" b="0"/>
        </a:lnRef>
        <a:fillRef idx="1">
          <a:scrgbClr r="0" g="0" b="0"/>
        </a:fillRef>
        <a:effectRef idx="0">
          <a:scrgbClr r="0" g="0" b="0"/>
        </a:effectRef>
        <a:fontRef idx="minor"/>
      </dsp:style>
    </dsp:sp>
    <dsp:sp modelId="{D62C0E9D-7BCA-C74A-B88F-80906691FA66}">
      <dsp:nvSpPr>
        <dsp:cNvPr id="0" name=""/>
        <dsp:cNvSpPr/>
      </dsp:nvSpPr>
      <dsp:spPr>
        <a:xfrm rot="8100000">
          <a:off x="81472" y="572501"/>
          <a:ext cx="361054" cy="361054"/>
        </a:xfrm>
        <a:prstGeom prst="teardrop">
          <a:avLst>
            <a:gd name="adj" fmla="val 115000"/>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62644D-52ED-904C-9E1E-B3AB31FD7960}">
      <dsp:nvSpPr>
        <dsp:cNvPr id="0" name=""/>
        <dsp:cNvSpPr/>
      </dsp:nvSpPr>
      <dsp:spPr>
        <a:xfrm>
          <a:off x="121582" y="612611"/>
          <a:ext cx="280834" cy="280834"/>
        </a:xfrm>
        <a:prstGeom prst="ellipse">
          <a:avLst/>
        </a:prstGeom>
        <a:solidFill>
          <a:schemeClr val="dk2">
            <a:alpha val="90000"/>
            <a:tint val="40000"/>
            <a:hueOff val="0"/>
            <a:satOff val="0"/>
            <a:lumOff val="0"/>
            <a:alphaOff val="0"/>
          </a:schemeClr>
        </a:solidFill>
        <a:ln w="34925" cap="flat" cmpd="sng" algn="in">
          <a:noFill/>
          <a:prstDash val="solid"/>
        </a:ln>
        <a:effectLst/>
      </dsp:spPr>
      <dsp:style>
        <a:lnRef idx="2">
          <a:scrgbClr r="0" g="0" b="0"/>
        </a:lnRef>
        <a:fillRef idx="1">
          <a:scrgbClr r="0" g="0" b="0"/>
        </a:fillRef>
        <a:effectRef idx="0">
          <a:scrgbClr r="0" g="0" b="0"/>
        </a:effectRef>
        <a:fontRef idx="minor"/>
      </dsp:style>
    </dsp:sp>
    <dsp:sp modelId="{318FC832-1929-D742-B8B9-C6CB526D3C6A}">
      <dsp:nvSpPr>
        <dsp:cNvPr id="0" name=""/>
        <dsp:cNvSpPr/>
      </dsp:nvSpPr>
      <dsp:spPr>
        <a:xfrm>
          <a:off x="517303" y="1010643"/>
          <a:ext cx="2366926" cy="1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dirty="0"/>
            <a:t>First call to 999 was made to British Transport Police by a member of the London Underground staff at 8:51.</a:t>
          </a:r>
        </a:p>
      </dsp:txBody>
      <dsp:txXfrm>
        <a:off x="517303" y="1010643"/>
        <a:ext cx="2366926" cy="1466424"/>
      </dsp:txXfrm>
    </dsp:sp>
    <dsp:sp modelId="{1D022D44-FC13-D249-9517-E02E68A016A2}">
      <dsp:nvSpPr>
        <dsp:cNvPr id="0" name=""/>
        <dsp:cNvSpPr/>
      </dsp:nvSpPr>
      <dsp:spPr>
        <a:xfrm>
          <a:off x="517303" y="495413"/>
          <a:ext cx="2366926" cy="515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8:51</a:t>
          </a:r>
        </a:p>
      </dsp:txBody>
      <dsp:txXfrm>
        <a:off x="517303" y="495413"/>
        <a:ext cx="2366926" cy="515230"/>
      </dsp:txXfrm>
    </dsp:sp>
    <dsp:sp modelId="{2655B8C9-3252-C342-9CED-B96678EE42AA}">
      <dsp:nvSpPr>
        <dsp:cNvPr id="0" name=""/>
        <dsp:cNvSpPr/>
      </dsp:nvSpPr>
      <dsp:spPr>
        <a:xfrm>
          <a:off x="261999" y="1010643"/>
          <a:ext cx="0" cy="1466424"/>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7432CEF5-E1DD-F44F-99AD-D2808978034F}">
      <dsp:nvSpPr>
        <dsp:cNvPr id="0" name=""/>
        <dsp:cNvSpPr/>
      </dsp:nvSpPr>
      <dsp:spPr>
        <a:xfrm>
          <a:off x="218356" y="2430697"/>
          <a:ext cx="91909" cy="92741"/>
        </a:xfrm>
        <a:prstGeom prst="ellipse">
          <a:avLst/>
        </a:prstGeom>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878197-50C7-1C44-B868-74D7250E949C}">
      <dsp:nvSpPr>
        <dsp:cNvPr id="0" name=""/>
        <dsp:cNvSpPr/>
      </dsp:nvSpPr>
      <dsp:spPr>
        <a:xfrm rot="18900000">
          <a:off x="1513602" y="4020581"/>
          <a:ext cx="361054" cy="361054"/>
        </a:xfrm>
        <a:prstGeom prst="teardrop">
          <a:avLst>
            <a:gd name="adj" fmla="val 115000"/>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117CBA-F70A-924B-BF70-E5B4BCC59DDF}">
      <dsp:nvSpPr>
        <dsp:cNvPr id="0" name=""/>
        <dsp:cNvSpPr/>
      </dsp:nvSpPr>
      <dsp:spPr>
        <a:xfrm>
          <a:off x="1553712" y="4060691"/>
          <a:ext cx="280834" cy="280834"/>
        </a:xfrm>
        <a:prstGeom prst="ellipse">
          <a:avLst/>
        </a:prstGeom>
        <a:solidFill>
          <a:schemeClr val="dk2">
            <a:alpha val="90000"/>
            <a:tint val="40000"/>
            <a:hueOff val="0"/>
            <a:satOff val="0"/>
            <a:lumOff val="0"/>
            <a:alphaOff val="0"/>
          </a:schemeClr>
        </a:solidFill>
        <a:ln w="34925" cap="flat" cmpd="sng" algn="in">
          <a:noFill/>
          <a:prstDash val="solid"/>
        </a:ln>
        <a:effectLst/>
      </dsp:spPr>
      <dsp:style>
        <a:lnRef idx="2">
          <a:scrgbClr r="0" g="0" b="0"/>
        </a:lnRef>
        <a:fillRef idx="1">
          <a:scrgbClr r="0" g="0" b="0"/>
        </a:fillRef>
        <a:effectRef idx="0">
          <a:scrgbClr r="0" g="0" b="0"/>
        </a:effectRef>
        <a:fontRef idx="minor"/>
      </dsp:style>
    </dsp:sp>
    <dsp:sp modelId="{95B543C2-BD16-C544-9F3E-0D2C1114FCC5}">
      <dsp:nvSpPr>
        <dsp:cNvPr id="0" name=""/>
        <dsp:cNvSpPr/>
      </dsp:nvSpPr>
      <dsp:spPr>
        <a:xfrm>
          <a:off x="1949433" y="2477068"/>
          <a:ext cx="2366926" cy="1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The London Ambulance Service also received a call at 8:51 to attend the station.</a:t>
          </a:r>
        </a:p>
      </dsp:txBody>
      <dsp:txXfrm>
        <a:off x="1949433" y="2477068"/>
        <a:ext cx="2366926" cy="1466424"/>
      </dsp:txXfrm>
    </dsp:sp>
    <dsp:sp modelId="{BB4C76FF-9AD1-F649-BCB8-DB5AA218524D}">
      <dsp:nvSpPr>
        <dsp:cNvPr id="0" name=""/>
        <dsp:cNvSpPr/>
      </dsp:nvSpPr>
      <dsp:spPr>
        <a:xfrm>
          <a:off x="1949433" y="3943493"/>
          <a:ext cx="2366926" cy="515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8:51</a:t>
          </a:r>
        </a:p>
      </dsp:txBody>
      <dsp:txXfrm>
        <a:off x="1949433" y="3943493"/>
        <a:ext cx="2366926" cy="515230"/>
      </dsp:txXfrm>
    </dsp:sp>
    <dsp:sp modelId="{75609F9F-F253-B545-AA28-640E01D4F64A}">
      <dsp:nvSpPr>
        <dsp:cNvPr id="0" name=""/>
        <dsp:cNvSpPr/>
      </dsp:nvSpPr>
      <dsp:spPr>
        <a:xfrm>
          <a:off x="1694129" y="2477068"/>
          <a:ext cx="0" cy="1466424"/>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0630D5BC-F64C-FC44-B02C-757B989BB3A4}">
      <dsp:nvSpPr>
        <dsp:cNvPr id="0" name=""/>
        <dsp:cNvSpPr/>
      </dsp:nvSpPr>
      <dsp:spPr>
        <a:xfrm>
          <a:off x="1650486" y="2430697"/>
          <a:ext cx="91909" cy="92741"/>
        </a:xfrm>
        <a:prstGeom prst="ellipse">
          <a:avLst/>
        </a:prstGeom>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67B6AB-1598-984E-85E1-EDBFC5E70C69}">
      <dsp:nvSpPr>
        <dsp:cNvPr id="0" name=""/>
        <dsp:cNvSpPr/>
      </dsp:nvSpPr>
      <dsp:spPr>
        <a:xfrm rot="8100000">
          <a:off x="2945732" y="572501"/>
          <a:ext cx="361054" cy="361054"/>
        </a:xfrm>
        <a:prstGeom prst="teardrop">
          <a:avLst>
            <a:gd name="adj" fmla="val 115000"/>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BC2069-779E-0E46-9AAA-5085D5940A53}">
      <dsp:nvSpPr>
        <dsp:cNvPr id="0" name=""/>
        <dsp:cNvSpPr/>
      </dsp:nvSpPr>
      <dsp:spPr>
        <a:xfrm>
          <a:off x="2985842" y="612611"/>
          <a:ext cx="280834" cy="280834"/>
        </a:xfrm>
        <a:prstGeom prst="ellipse">
          <a:avLst/>
        </a:prstGeom>
        <a:solidFill>
          <a:schemeClr val="dk2">
            <a:alpha val="90000"/>
            <a:tint val="40000"/>
            <a:hueOff val="0"/>
            <a:satOff val="0"/>
            <a:lumOff val="0"/>
            <a:alphaOff val="0"/>
          </a:schemeClr>
        </a:solidFill>
        <a:ln w="34925" cap="flat" cmpd="sng" algn="in">
          <a:noFill/>
          <a:prstDash val="solid"/>
        </a:ln>
        <a:effectLst/>
      </dsp:spPr>
      <dsp:style>
        <a:lnRef idx="2">
          <a:scrgbClr r="0" g="0" b="0"/>
        </a:lnRef>
        <a:fillRef idx="1">
          <a:scrgbClr r="0" g="0" b="0"/>
        </a:fillRef>
        <a:effectRef idx="0">
          <a:scrgbClr r="0" g="0" b="0"/>
        </a:effectRef>
        <a:fontRef idx="minor"/>
      </dsp:style>
    </dsp:sp>
    <dsp:sp modelId="{7D5011E5-3B3A-1045-8477-CE0A8DC6B5C5}">
      <dsp:nvSpPr>
        <dsp:cNvPr id="0" name=""/>
        <dsp:cNvSpPr/>
      </dsp:nvSpPr>
      <dsp:spPr>
        <a:xfrm>
          <a:off x="3381563" y="1010643"/>
          <a:ext cx="2366926" cy="1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dirty="0"/>
            <a:t>The London Fire Brigade was called at 8:56 and four unit including Fire Rescue Unit were deployed minutes later.</a:t>
          </a:r>
        </a:p>
      </dsp:txBody>
      <dsp:txXfrm>
        <a:off x="3381563" y="1010643"/>
        <a:ext cx="2366926" cy="1466424"/>
      </dsp:txXfrm>
    </dsp:sp>
    <dsp:sp modelId="{1F10FB12-4C92-7942-8B79-A8C3246FF39D}">
      <dsp:nvSpPr>
        <dsp:cNvPr id="0" name=""/>
        <dsp:cNvSpPr/>
      </dsp:nvSpPr>
      <dsp:spPr>
        <a:xfrm>
          <a:off x="3381563" y="495413"/>
          <a:ext cx="2366926" cy="515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8:56</a:t>
          </a:r>
        </a:p>
      </dsp:txBody>
      <dsp:txXfrm>
        <a:off x="3381563" y="495413"/>
        <a:ext cx="2366926" cy="515230"/>
      </dsp:txXfrm>
    </dsp:sp>
    <dsp:sp modelId="{E966F795-A0DB-D04D-A53E-AF1E4EBC98E1}">
      <dsp:nvSpPr>
        <dsp:cNvPr id="0" name=""/>
        <dsp:cNvSpPr/>
      </dsp:nvSpPr>
      <dsp:spPr>
        <a:xfrm>
          <a:off x="3126259" y="1010643"/>
          <a:ext cx="0" cy="1466424"/>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DED3C7BE-F96D-4140-96AB-F9856DB9FF55}">
      <dsp:nvSpPr>
        <dsp:cNvPr id="0" name=""/>
        <dsp:cNvSpPr/>
      </dsp:nvSpPr>
      <dsp:spPr>
        <a:xfrm>
          <a:off x="3082616" y="2430697"/>
          <a:ext cx="91909" cy="92741"/>
        </a:xfrm>
        <a:prstGeom prst="ellipse">
          <a:avLst/>
        </a:prstGeom>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D9F9A2-1F04-6348-9CBB-60D262484076}">
      <dsp:nvSpPr>
        <dsp:cNvPr id="0" name=""/>
        <dsp:cNvSpPr/>
      </dsp:nvSpPr>
      <dsp:spPr>
        <a:xfrm rot="18900000">
          <a:off x="4377862" y="4020581"/>
          <a:ext cx="361054" cy="361054"/>
        </a:xfrm>
        <a:prstGeom prst="teardrop">
          <a:avLst>
            <a:gd name="adj" fmla="val 115000"/>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21E04F-DA64-744B-AD6D-AC9A5E68B648}">
      <dsp:nvSpPr>
        <dsp:cNvPr id="0" name=""/>
        <dsp:cNvSpPr/>
      </dsp:nvSpPr>
      <dsp:spPr>
        <a:xfrm>
          <a:off x="4417972" y="4060691"/>
          <a:ext cx="280834" cy="280834"/>
        </a:xfrm>
        <a:prstGeom prst="ellipse">
          <a:avLst/>
        </a:prstGeom>
        <a:solidFill>
          <a:schemeClr val="dk2">
            <a:alpha val="90000"/>
            <a:tint val="40000"/>
            <a:hueOff val="0"/>
            <a:satOff val="0"/>
            <a:lumOff val="0"/>
            <a:alphaOff val="0"/>
          </a:schemeClr>
        </a:solidFill>
        <a:ln w="34925" cap="flat" cmpd="sng" algn="in">
          <a:noFill/>
          <a:prstDash val="solid"/>
        </a:ln>
        <a:effectLst/>
      </dsp:spPr>
      <dsp:style>
        <a:lnRef idx="2">
          <a:scrgbClr r="0" g="0" b="0"/>
        </a:lnRef>
        <a:fillRef idx="1">
          <a:scrgbClr r="0" g="0" b="0"/>
        </a:fillRef>
        <a:effectRef idx="0">
          <a:scrgbClr r="0" g="0" b="0"/>
        </a:effectRef>
        <a:fontRef idx="minor"/>
      </dsp:style>
    </dsp:sp>
    <dsp:sp modelId="{5F714908-F156-664F-8125-D283769C9366}">
      <dsp:nvSpPr>
        <dsp:cNvPr id="0" name=""/>
        <dsp:cNvSpPr/>
      </dsp:nvSpPr>
      <dsp:spPr>
        <a:xfrm>
          <a:off x="4813693" y="2477068"/>
          <a:ext cx="2366926" cy="1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the first British Transport Police officer arrived.</a:t>
          </a:r>
        </a:p>
      </dsp:txBody>
      <dsp:txXfrm>
        <a:off x="4813693" y="2477068"/>
        <a:ext cx="2366926" cy="1466424"/>
      </dsp:txXfrm>
    </dsp:sp>
    <dsp:sp modelId="{50C30744-E25F-FB43-91F9-7245721EBE50}">
      <dsp:nvSpPr>
        <dsp:cNvPr id="0" name=""/>
        <dsp:cNvSpPr/>
      </dsp:nvSpPr>
      <dsp:spPr>
        <a:xfrm>
          <a:off x="4813693" y="3943493"/>
          <a:ext cx="2366926" cy="515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8:55 AM</a:t>
          </a:r>
        </a:p>
      </dsp:txBody>
      <dsp:txXfrm>
        <a:off x="4813693" y="3943493"/>
        <a:ext cx="2366926" cy="515230"/>
      </dsp:txXfrm>
    </dsp:sp>
    <dsp:sp modelId="{6905A37B-2BD2-A340-AE56-E05242D944F1}">
      <dsp:nvSpPr>
        <dsp:cNvPr id="0" name=""/>
        <dsp:cNvSpPr/>
      </dsp:nvSpPr>
      <dsp:spPr>
        <a:xfrm>
          <a:off x="4558389" y="2477068"/>
          <a:ext cx="0" cy="1466424"/>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E996CEB8-007E-2E42-AC5F-81068E02F4B8}">
      <dsp:nvSpPr>
        <dsp:cNvPr id="0" name=""/>
        <dsp:cNvSpPr/>
      </dsp:nvSpPr>
      <dsp:spPr>
        <a:xfrm>
          <a:off x="4514745" y="2430697"/>
          <a:ext cx="91909" cy="92741"/>
        </a:xfrm>
        <a:prstGeom prst="ellipse">
          <a:avLst/>
        </a:prstGeom>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FC313C-4FE9-AB4F-98CC-46B418823073}">
      <dsp:nvSpPr>
        <dsp:cNvPr id="0" name=""/>
        <dsp:cNvSpPr/>
      </dsp:nvSpPr>
      <dsp:spPr>
        <a:xfrm rot="8100000">
          <a:off x="5809992" y="572501"/>
          <a:ext cx="361054" cy="361054"/>
        </a:xfrm>
        <a:prstGeom prst="teardrop">
          <a:avLst>
            <a:gd name="adj" fmla="val 115000"/>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E32419-C477-7C4C-AFF1-F4DB97C775F7}">
      <dsp:nvSpPr>
        <dsp:cNvPr id="0" name=""/>
        <dsp:cNvSpPr/>
      </dsp:nvSpPr>
      <dsp:spPr>
        <a:xfrm>
          <a:off x="5850102" y="612611"/>
          <a:ext cx="280834" cy="280834"/>
        </a:xfrm>
        <a:prstGeom prst="ellipse">
          <a:avLst/>
        </a:prstGeom>
        <a:solidFill>
          <a:schemeClr val="dk2">
            <a:alpha val="90000"/>
            <a:tint val="40000"/>
            <a:hueOff val="0"/>
            <a:satOff val="0"/>
            <a:lumOff val="0"/>
            <a:alphaOff val="0"/>
          </a:schemeClr>
        </a:solidFill>
        <a:ln w="34925" cap="flat" cmpd="sng" algn="in">
          <a:noFill/>
          <a:prstDash val="solid"/>
        </a:ln>
        <a:effectLst/>
      </dsp:spPr>
      <dsp:style>
        <a:lnRef idx="2">
          <a:scrgbClr r="0" g="0" b="0"/>
        </a:lnRef>
        <a:fillRef idx="1">
          <a:scrgbClr r="0" g="0" b="0"/>
        </a:fillRef>
        <a:effectRef idx="0">
          <a:scrgbClr r="0" g="0" b="0"/>
        </a:effectRef>
        <a:fontRef idx="minor"/>
      </dsp:style>
    </dsp:sp>
    <dsp:sp modelId="{5F5B4B50-3FA1-BA48-A8EE-785826833029}">
      <dsp:nvSpPr>
        <dsp:cNvPr id="0" name=""/>
        <dsp:cNvSpPr/>
      </dsp:nvSpPr>
      <dsp:spPr>
        <a:xfrm>
          <a:off x="6245823" y="1010643"/>
          <a:ext cx="2366926" cy="1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5250" rIns="95250" bIns="142875" numCol="1" spcCol="1270" anchor="t" anchorCtr="0">
          <a:noAutofit/>
        </a:bodyPr>
        <a:lstStyle/>
        <a:p>
          <a:pPr marL="0" lvl="0" indent="0" algn="l" defTabSz="666750">
            <a:lnSpc>
              <a:spcPct val="90000"/>
            </a:lnSpc>
            <a:spcBef>
              <a:spcPct val="0"/>
            </a:spcBef>
            <a:spcAft>
              <a:spcPct val="35000"/>
            </a:spcAft>
            <a:buNone/>
          </a:pPr>
          <a:r>
            <a:rPr lang="en-US" sz="1500" kern="1200"/>
            <a:t>first fire engines arrived.</a:t>
          </a:r>
        </a:p>
      </dsp:txBody>
      <dsp:txXfrm>
        <a:off x="6245823" y="1010643"/>
        <a:ext cx="2366926" cy="1466424"/>
      </dsp:txXfrm>
    </dsp:sp>
    <dsp:sp modelId="{CAC1A082-26C9-B743-B017-A4F2B0AB3A0C}">
      <dsp:nvSpPr>
        <dsp:cNvPr id="0" name=""/>
        <dsp:cNvSpPr/>
      </dsp:nvSpPr>
      <dsp:spPr>
        <a:xfrm>
          <a:off x="6245823" y="495413"/>
          <a:ext cx="2366926" cy="515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9:00 AM</a:t>
          </a:r>
        </a:p>
      </dsp:txBody>
      <dsp:txXfrm>
        <a:off x="6245823" y="495413"/>
        <a:ext cx="2366926" cy="515230"/>
      </dsp:txXfrm>
    </dsp:sp>
    <dsp:sp modelId="{649D32B5-22F8-D548-9B05-A68C1F37371A}">
      <dsp:nvSpPr>
        <dsp:cNvPr id="0" name=""/>
        <dsp:cNvSpPr/>
      </dsp:nvSpPr>
      <dsp:spPr>
        <a:xfrm>
          <a:off x="5990519" y="1010643"/>
          <a:ext cx="0" cy="1466424"/>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ADA7ED1F-7F90-B84A-BCAE-A4050057B56E}">
      <dsp:nvSpPr>
        <dsp:cNvPr id="0" name=""/>
        <dsp:cNvSpPr/>
      </dsp:nvSpPr>
      <dsp:spPr>
        <a:xfrm>
          <a:off x="5946875" y="2430697"/>
          <a:ext cx="91909" cy="92741"/>
        </a:xfrm>
        <a:prstGeom prst="ellipse">
          <a:avLst/>
        </a:prstGeom>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DC7640-E5BC-814F-BA57-4E1D6EE620EF}">
      <dsp:nvSpPr>
        <dsp:cNvPr id="0" name=""/>
        <dsp:cNvSpPr/>
      </dsp:nvSpPr>
      <dsp:spPr>
        <a:xfrm rot="18900000">
          <a:off x="7242122" y="4020581"/>
          <a:ext cx="361054" cy="361054"/>
        </a:xfrm>
        <a:prstGeom prst="teardrop">
          <a:avLst>
            <a:gd name="adj" fmla="val 115000"/>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FAF55F-6364-C641-9492-34CCA0E6A0E0}">
      <dsp:nvSpPr>
        <dsp:cNvPr id="0" name=""/>
        <dsp:cNvSpPr/>
      </dsp:nvSpPr>
      <dsp:spPr>
        <a:xfrm>
          <a:off x="7282232" y="4060691"/>
          <a:ext cx="280834" cy="280834"/>
        </a:xfrm>
        <a:prstGeom prst="ellipse">
          <a:avLst/>
        </a:prstGeom>
        <a:solidFill>
          <a:schemeClr val="dk2">
            <a:alpha val="90000"/>
            <a:tint val="40000"/>
            <a:hueOff val="0"/>
            <a:satOff val="0"/>
            <a:lumOff val="0"/>
            <a:alphaOff val="0"/>
          </a:schemeClr>
        </a:solidFill>
        <a:ln w="34925" cap="flat" cmpd="sng" algn="in">
          <a:noFill/>
          <a:prstDash val="solid"/>
        </a:ln>
        <a:effectLst/>
      </dsp:spPr>
      <dsp:style>
        <a:lnRef idx="2">
          <a:scrgbClr r="0" g="0" b="0"/>
        </a:lnRef>
        <a:fillRef idx="1">
          <a:scrgbClr r="0" g="0" b="0"/>
        </a:fillRef>
        <a:effectRef idx="0">
          <a:scrgbClr r="0" g="0" b="0"/>
        </a:effectRef>
        <a:fontRef idx="minor"/>
      </dsp:style>
    </dsp:sp>
    <dsp:sp modelId="{EA27D5BA-5EC9-4B45-9D45-C6C39E110368}">
      <dsp:nvSpPr>
        <dsp:cNvPr id="0" name=""/>
        <dsp:cNvSpPr/>
      </dsp:nvSpPr>
      <dsp:spPr>
        <a:xfrm>
          <a:off x="7677953" y="2477068"/>
          <a:ext cx="2366926" cy="1466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42875" rIns="0" bIns="95250" numCol="1" spcCol="1270" anchor="b" anchorCtr="0">
          <a:noAutofit/>
        </a:bodyPr>
        <a:lstStyle/>
        <a:p>
          <a:pPr marL="0" lvl="0" indent="0" algn="l" defTabSz="666750">
            <a:lnSpc>
              <a:spcPct val="90000"/>
            </a:lnSpc>
            <a:spcBef>
              <a:spcPct val="0"/>
            </a:spcBef>
            <a:spcAft>
              <a:spcPct val="35000"/>
            </a:spcAft>
            <a:buNone/>
          </a:pPr>
          <a:r>
            <a:rPr lang="en-US" sz="1500" kern="1200"/>
            <a:t>the first ambulance arrived.</a:t>
          </a:r>
        </a:p>
      </dsp:txBody>
      <dsp:txXfrm>
        <a:off x="7677953" y="2477068"/>
        <a:ext cx="2366926" cy="1466424"/>
      </dsp:txXfrm>
    </dsp:sp>
    <dsp:sp modelId="{52982426-37A2-2B4D-9716-47C2EA4CE678}">
      <dsp:nvSpPr>
        <dsp:cNvPr id="0" name=""/>
        <dsp:cNvSpPr/>
      </dsp:nvSpPr>
      <dsp:spPr>
        <a:xfrm>
          <a:off x="7677953" y="3943493"/>
          <a:ext cx="2366926" cy="515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27000" bIns="0" numCol="1" spcCol="1270" anchor="ctr" anchorCtr="0">
          <a:noAutofit/>
        </a:bodyPr>
        <a:lstStyle/>
        <a:p>
          <a:pPr marL="0" lvl="0" indent="0" algn="l" defTabSz="889000">
            <a:lnSpc>
              <a:spcPct val="90000"/>
            </a:lnSpc>
            <a:spcBef>
              <a:spcPct val="0"/>
            </a:spcBef>
            <a:spcAft>
              <a:spcPct val="35000"/>
            </a:spcAft>
            <a:buNone/>
            <a:defRPr b="1"/>
          </a:pPr>
          <a:r>
            <a:rPr lang="en-US" sz="2000" kern="1200"/>
            <a:t>9:03 AM</a:t>
          </a:r>
        </a:p>
      </dsp:txBody>
      <dsp:txXfrm>
        <a:off x="7677953" y="3943493"/>
        <a:ext cx="2366926" cy="515230"/>
      </dsp:txXfrm>
    </dsp:sp>
    <dsp:sp modelId="{06B4F7A7-41C9-B047-9AA8-1383A190D6EC}">
      <dsp:nvSpPr>
        <dsp:cNvPr id="0" name=""/>
        <dsp:cNvSpPr/>
      </dsp:nvSpPr>
      <dsp:spPr>
        <a:xfrm>
          <a:off x="7422649" y="2477068"/>
          <a:ext cx="0" cy="1466424"/>
        </a:xfrm>
        <a:prstGeom prst="line">
          <a:avLst/>
        </a:prstGeom>
        <a:noFill/>
        <a:ln w="12700" cap="flat" cmpd="sng" algn="in">
          <a:solidFill>
            <a:schemeClr val="dk2">
              <a:hueOff val="0"/>
              <a:satOff val="0"/>
              <a:lumOff val="0"/>
              <a:alphaOff val="0"/>
            </a:schemeClr>
          </a:solidFill>
          <a:prstDash val="dash"/>
        </a:ln>
        <a:effectLst/>
      </dsp:spPr>
      <dsp:style>
        <a:lnRef idx="1">
          <a:scrgbClr r="0" g="0" b="0"/>
        </a:lnRef>
        <a:fillRef idx="0">
          <a:scrgbClr r="0" g="0" b="0"/>
        </a:fillRef>
        <a:effectRef idx="0">
          <a:scrgbClr r="0" g="0" b="0"/>
        </a:effectRef>
        <a:fontRef idx="minor"/>
      </dsp:style>
    </dsp:sp>
    <dsp:sp modelId="{5B97A82F-55BE-E545-B9F3-F02D6A2E6870}">
      <dsp:nvSpPr>
        <dsp:cNvPr id="0" name=""/>
        <dsp:cNvSpPr/>
      </dsp:nvSpPr>
      <dsp:spPr>
        <a:xfrm>
          <a:off x="7379005" y="2430697"/>
          <a:ext cx="91909" cy="92741"/>
        </a:xfrm>
        <a:prstGeom prst="ellipse">
          <a:avLst/>
        </a:prstGeom>
        <a:solidFill>
          <a:schemeClr val="lt1">
            <a:hueOff val="0"/>
            <a:satOff val="0"/>
            <a:lumOff val="0"/>
            <a:alphaOff val="0"/>
          </a:schemeClr>
        </a:solidFill>
        <a:ln w="6350"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7B19F-CBD8-FC4F-8C49-3D296FF4AAA5}">
      <dsp:nvSpPr>
        <dsp:cNvPr id="0" name=""/>
        <dsp:cNvSpPr/>
      </dsp:nvSpPr>
      <dsp:spPr>
        <a:xfrm>
          <a:off x="0" y="140032"/>
          <a:ext cx="9768840" cy="1387338"/>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baseline="0" dirty="0"/>
            <a:t>The initial deployment of the emergency services to Aldgate station was rapid</a:t>
          </a:r>
          <a:endParaRPr lang="en-US" sz="3300" kern="1200" dirty="0"/>
        </a:p>
      </dsp:txBody>
      <dsp:txXfrm>
        <a:off x="67724" y="207756"/>
        <a:ext cx="9633392" cy="1251890"/>
      </dsp:txXfrm>
    </dsp:sp>
    <dsp:sp modelId="{DFA02579-F31A-6B44-AFD0-635073E74D24}">
      <dsp:nvSpPr>
        <dsp:cNvPr id="0" name=""/>
        <dsp:cNvSpPr/>
      </dsp:nvSpPr>
      <dsp:spPr>
        <a:xfrm>
          <a:off x="0" y="1700170"/>
          <a:ext cx="9768840" cy="1228408"/>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baseline="0" dirty="0"/>
            <a:t>It was quickly established that there had been an explosion on the train. </a:t>
          </a:r>
          <a:endParaRPr lang="en-US" sz="3300" kern="1200" dirty="0"/>
        </a:p>
      </dsp:txBody>
      <dsp:txXfrm>
        <a:off x="59966" y="1760136"/>
        <a:ext cx="9648908" cy="1108476"/>
      </dsp:txXfrm>
    </dsp:sp>
    <dsp:sp modelId="{4CB7424C-AEDC-9944-BCC7-CE519CCBE0E5}">
      <dsp:nvSpPr>
        <dsp:cNvPr id="0" name=""/>
        <dsp:cNvSpPr/>
      </dsp:nvSpPr>
      <dsp:spPr>
        <a:xfrm>
          <a:off x="0" y="3101379"/>
          <a:ext cx="9768840" cy="1559187"/>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baseline="0"/>
            <a:t>All the emergency services were aware of the explosion at Aldgate East by 9.14 am. </a:t>
          </a:r>
          <a:endParaRPr lang="en-US" sz="3300" kern="1200"/>
        </a:p>
      </dsp:txBody>
      <dsp:txXfrm>
        <a:off x="76113" y="3177492"/>
        <a:ext cx="9616614" cy="140696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F9DD50-EFF8-8B4D-A969-F5B1F48A4096}">
      <dsp:nvSpPr>
        <dsp:cNvPr id="0" name=""/>
        <dsp:cNvSpPr/>
      </dsp:nvSpPr>
      <dsp:spPr>
        <a:xfrm>
          <a:off x="0" y="360856"/>
          <a:ext cx="3208895" cy="192533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dirty="0"/>
            <a:t>London underground workers were first to arrive at the affected trains.</a:t>
          </a:r>
          <a:endParaRPr lang="en-US" sz="2600" kern="1200" dirty="0"/>
        </a:p>
      </dsp:txBody>
      <dsp:txXfrm>
        <a:off x="0" y="360856"/>
        <a:ext cx="3208895" cy="1925337"/>
      </dsp:txXfrm>
    </dsp:sp>
    <dsp:sp modelId="{37297640-FA93-DB48-BA3A-A5A0575B3925}">
      <dsp:nvSpPr>
        <dsp:cNvPr id="0" name=""/>
        <dsp:cNvSpPr/>
      </dsp:nvSpPr>
      <dsp:spPr>
        <a:xfrm>
          <a:off x="3529784" y="360856"/>
          <a:ext cx="3208895" cy="192533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8:58am member of public calls 999.</a:t>
          </a:r>
          <a:endParaRPr lang="en-US" sz="2600" kern="1200"/>
        </a:p>
      </dsp:txBody>
      <dsp:txXfrm>
        <a:off x="3529784" y="360856"/>
        <a:ext cx="3208895" cy="1925337"/>
      </dsp:txXfrm>
    </dsp:sp>
    <dsp:sp modelId="{220A5C3D-22BC-C446-9375-9A1011AC9515}">
      <dsp:nvSpPr>
        <dsp:cNvPr id="0" name=""/>
        <dsp:cNvSpPr/>
      </dsp:nvSpPr>
      <dsp:spPr>
        <a:xfrm>
          <a:off x="7059569" y="360856"/>
          <a:ext cx="3208895" cy="192533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dirty="0"/>
            <a:t>9:00am Fire Brigade </a:t>
          </a:r>
          <a:r>
            <a:rPr lang="en-GB" sz="2600" kern="1200" baseline="0" dirty="0" err="1"/>
            <a:t>mobilse</a:t>
          </a:r>
          <a:r>
            <a:rPr lang="en-GB" sz="2600" kern="1200" baseline="0" dirty="0"/>
            <a:t> five units. First unit arrives at </a:t>
          </a:r>
          <a:r>
            <a:rPr lang="en-GB" sz="2600" kern="1200" baseline="0" dirty="0" err="1"/>
            <a:t>Pread</a:t>
          </a:r>
          <a:r>
            <a:rPr lang="en-GB" sz="2600" kern="1200" baseline="0" dirty="0"/>
            <a:t> Street (not the site of the incident).</a:t>
          </a:r>
          <a:endParaRPr lang="en-US" sz="2600" kern="1200" dirty="0"/>
        </a:p>
      </dsp:txBody>
      <dsp:txXfrm>
        <a:off x="7059569" y="360856"/>
        <a:ext cx="3208895" cy="1925337"/>
      </dsp:txXfrm>
    </dsp:sp>
    <dsp:sp modelId="{BF52E7AA-0173-4E44-9A44-87F1EBEE302A}">
      <dsp:nvSpPr>
        <dsp:cNvPr id="0" name=""/>
        <dsp:cNvSpPr/>
      </dsp:nvSpPr>
      <dsp:spPr>
        <a:xfrm>
          <a:off x="1764892" y="2607082"/>
          <a:ext cx="3208895" cy="192533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9:12am first ambulance arrives at Edgware road. </a:t>
          </a:r>
          <a:endParaRPr lang="en-US" sz="2600" kern="1200"/>
        </a:p>
      </dsp:txBody>
      <dsp:txXfrm>
        <a:off x="1764892" y="2607082"/>
        <a:ext cx="3208895" cy="1925337"/>
      </dsp:txXfrm>
    </dsp:sp>
    <dsp:sp modelId="{939AB4CC-7ABA-6441-92EC-6CA731FE312B}">
      <dsp:nvSpPr>
        <dsp:cNvPr id="0" name=""/>
        <dsp:cNvSpPr/>
      </dsp:nvSpPr>
      <dsp:spPr>
        <a:xfrm>
          <a:off x="5294677" y="2607082"/>
          <a:ext cx="3208895" cy="192533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London Fire Brigade call Metropolitan Police at 9:04 and they arrived at the scene at 9:12am.</a:t>
          </a:r>
          <a:endParaRPr lang="en-US" sz="2600" kern="1200"/>
        </a:p>
      </dsp:txBody>
      <dsp:txXfrm>
        <a:off x="5294677" y="2607082"/>
        <a:ext cx="3208895" cy="19253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AF76E-3289-BE44-91B7-012CB31B3461}">
      <dsp:nvSpPr>
        <dsp:cNvPr id="0" name=""/>
        <dsp:cNvSpPr/>
      </dsp:nvSpPr>
      <dsp:spPr>
        <a:xfrm>
          <a:off x="1146651" y="809"/>
          <a:ext cx="3879093" cy="232745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dirty="0"/>
            <a:t>It took longer at Edgware Road than at Aldgate for the emergency services to establish and communicate to each other that there had been an explosion. </a:t>
          </a:r>
          <a:endParaRPr lang="en-US" sz="2400" kern="1200" dirty="0"/>
        </a:p>
      </dsp:txBody>
      <dsp:txXfrm>
        <a:off x="1146651" y="809"/>
        <a:ext cx="3879093" cy="2327456"/>
      </dsp:txXfrm>
    </dsp:sp>
    <dsp:sp modelId="{038698F5-08E1-E841-85E0-84F595C29558}">
      <dsp:nvSpPr>
        <dsp:cNvPr id="0" name=""/>
        <dsp:cNvSpPr/>
      </dsp:nvSpPr>
      <dsp:spPr>
        <a:xfrm>
          <a:off x="5413654" y="809"/>
          <a:ext cx="3879093" cy="232745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dirty="0"/>
            <a:t>The Network Control Centre called the emergency services to the scene at 8.59 am.</a:t>
          </a:r>
          <a:endParaRPr lang="en-US" sz="2400" kern="1200" dirty="0"/>
        </a:p>
      </dsp:txBody>
      <dsp:txXfrm>
        <a:off x="5413654" y="809"/>
        <a:ext cx="3879093" cy="2327456"/>
      </dsp:txXfrm>
    </dsp:sp>
    <dsp:sp modelId="{7D65A2BD-DBED-0F40-B31C-233810216C3E}">
      <dsp:nvSpPr>
        <dsp:cNvPr id="0" name=""/>
        <dsp:cNvSpPr/>
      </dsp:nvSpPr>
      <dsp:spPr>
        <a:xfrm>
          <a:off x="1146651" y="2716174"/>
          <a:ext cx="3879093" cy="232745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dirty="0"/>
            <a:t>The first Fire Engine did not arrive until 9.18 am, 19 minutes later.</a:t>
          </a:r>
          <a:endParaRPr lang="en-US" sz="2400" kern="1200" dirty="0"/>
        </a:p>
      </dsp:txBody>
      <dsp:txXfrm>
        <a:off x="1146651" y="2716174"/>
        <a:ext cx="3879093" cy="2327456"/>
      </dsp:txXfrm>
    </dsp:sp>
    <dsp:sp modelId="{7CBB37DA-B307-1545-9233-A299A0901AFF}">
      <dsp:nvSpPr>
        <dsp:cNvPr id="0" name=""/>
        <dsp:cNvSpPr/>
      </dsp:nvSpPr>
      <dsp:spPr>
        <a:xfrm>
          <a:off x="5413654" y="2716174"/>
          <a:ext cx="3879093" cy="2327456"/>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Communications at the scene and between the control centres – less effective than Edgware Road.</a:t>
          </a:r>
          <a:endParaRPr lang="en-US" sz="2400" kern="1200" dirty="0"/>
        </a:p>
      </dsp:txBody>
      <dsp:txXfrm>
        <a:off x="5413654" y="2716174"/>
        <a:ext cx="3879093" cy="232745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A17B3-CA76-2D4B-BE78-F323ED55FD6A}">
      <dsp:nvSpPr>
        <dsp:cNvPr id="0" name=""/>
        <dsp:cNvSpPr/>
      </dsp:nvSpPr>
      <dsp:spPr>
        <a:xfrm>
          <a:off x="0" y="0"/>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Train was isolated – very few calls to 999 reporting the explosion.</a:t>
          </a:r>
          <a:endParaRPr lang="en-US" sz="1800" kern="1200"/>
        </a:p>
      </dsp:txBody>
      <dsp:txXfrm>
        <a:off x="18881" y="18881"/>
        <a:ext cx="6621870" cy="606890"/>
      </dsp:txXfrm>
    </dsp:sp>
    <dsp:sp modelId="{9FE623BA-85AE-0347-B3BA-E75F3972F5C7}">
      <dsp:nvSpPr>
        <dsp:cNvPr id="0" name=""/>
        <dsp:cNvSpPr/>
      </dsp:nvSpPr>
      <dsp:spPr>
        <a:xfrm>
          <a:off x="552069" y="734187"/>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8:56 Metropolitan Police Service was alerted to Kings Cross incident.</a:t>
          </a:r>
          <a:endParaRPr lang="en-US" sz="1800" kern="1200"/>
        </a:p>
      </dsp:txBody>
      <dsp:txXfrm>
        <a:off x="570950" y="753068"/>
        <a:ext cx="6384069" cy="606890"/>
      </dsp:txXfrm>
    </dsp:sp>
    <dsp:sp modelId="{D861453A-9314-1B42-B602-44AF4DD64688}">
      <dsp:nvSpPr>
        <dsp:cNvPr id="0" name=""/>
        <dsp:cNvSpPr/>
      </dsp:nvSpPr>
      <dsp:spPr>
        <a:xfrm>
          <a:off x="1104137" y="1468374"/>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9:02 London Fire Brigade received the first call regarding the incident.</a:t>
          </a:r>
          <a:endParaRPr lang="en-US" sz="1800" kern="1200"/>
        </a:p>
      </dsp:txBody>
      <dsp:txXfrm>
        <a:off x="1123018" y="1487255"/>
        <a:ext cx="6384069" cy="606889"/>
      </dsp:txXfrm>
    </dsp:sp>
    <dsp:sp modelId="{D78CD780-A0D0-3C41-B939-D7F6C5753E56}">
      <dsp:nvSpPr>
        <dsp:cNvPr id="0" name=""/>
        <dsp:cNvSpPr/>
      </dsp:nvSpPr>
      <dsp:spPr>
        <a:xfrm>
          <a:off x="1656206" y="2202561"/>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9:13 the first fire engine arrived at Kings Cross Station.</a:t>
          </a:r>
          <a:endParaRPr lang="en-US" sz="1800" kern="1200"/>
        </a:p>
      </dsp:txBody>
      <dsp:txXfrm>
        <a:off x="1675087" y="2221442"/>
        <a:ext cx="6384069" cy="606890"/>
      </dsp:txXfrm>
    </dsp:sp>
    <dsp:sp modelId="{C0B1D210-8156-0F4B-838D-8197CE897F01}">
      <dsp:nvSpPr>
        <dsp:cNvPr id="0" name=""/>
        <dsp:cNvSpPr/>
      </dsp:nvSpPr>
      <dsp:spPr>
        <a:xfrm>
          <a:off x="2208275" y="2936748"/>
          <a:ext cx="7392924" cy="644652"/>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baseline="0"/>
            <a:t>9:04 London Ambulance Service received its first report of the incident.</a:t>
          </a:r>
          <a:endParaRPr lang="en-US" sz="1800" kern="1200"/>
        </a:p>
      </dsp:txBody>
      <dsp:txXfrm>
        <a:off x="2227156" y="2955629"/>
        <a:ext cx="6384069" cy="606889"/>
      </dsp:txXfrm>
    </dsp:sp>
    <dsp:sp modelId="{E4CD5CEA-5DCF-2A4A-B950-E64B9F7C3376}">
      <dsp:nvSpPr>
        <dsp:cNvPr id="0" name=""/>
        <dsp:cNvSpPr/>
      </dsp:nvSpPr>
      <dsp:spPr>
        <a:xfrm>
          <a:off x="6973900" y="470954"/>
          <a:ext cx="419023" cy="419023"/>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068180" y="470954"/>
        <a:ext cx="230463" cy="315315"/>
      </dsp:txXfrm>
    </dsp:sp>
    <dsp:sp modelId="{1C609E88-6CFE-6B45-A430-E5768285AB6B}">
      <dsp:nvSpPr>
        <dsp:cNvPr id="0" name=""/>
        <dsp:cNvSpPr/>
      </dsp:nvSpPr>
      <dsp:spPr>
        <a:xfrm>
          <a:off x="7525969" y="1205141"/>
          <a:ext cx="419023" cy="419023"/>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620249" y="1205141"/>
        <a:ext cx="230463" cy="315315"/>
      </dsp:txXfrm>
    </dsp:sp>
    <dsp:sp modelId="{362F23E4-FC18-6B4B-976E-F67E9A5444FF}">
      <dsp:nvSpPr>
        <dsp:cNvPr id="0" name=""/>
        <dsp:cNvSpPr/>
      </dsp:nvSpPr>
      <dsp:spPr>
        <a:xfrm>
          <a:off x="8078038" y="1928583"/>
          <a:ext cx="419023" cy="419023"/>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172318" y="1928583"/>
        <a:ext cx="230463" cy="315315"/>
      </dsp:txXfrm>
    </dsp:sp>
    <dsp:sp modelId="{2F072D0A-E9A4-3B4E-9725-6D973FE211EF}">
      <dsp:nvSpPr>
        <dsp:cNvPr id="0" name=""/>
        <dsp:cNvSpPr/>
      </dsp:nvSpPr>
      <dsp:spPr>
        <a:xfrm>
          <a:off x="8630107" y="2669933"/>
          <a:ext cx="419023" cy="419023"/>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8724387" y="2669933"/>
        <a:ext cx="230463" cy="31531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9BA553-D875-E146-A0C4-F7A47821EA4B}">
      <dsp:nvSpPr>
        <dsp:cNvPr id="0" name=""/>
        <dsp:cNvSpPr/>
      </dsp:nvSpPr>
      <dsp:spPr>
        <a:xfrm>
          <a:off x="0" y="0"/>
          <a:ext cx="7680960" cy="787908"/>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9:18 first ambulance call reporting the incident at Russel Square.</a:t>
          </a:r>
          <a:endParaRPr lang="en-US" sz="2000" kern="1200" dirty="0"/>
        </a:p>
      </dsp:txBody>
      <dsp:txXfrm>
        <a:off x="23077" y="23077"/>
        <a:ext cx="6764167" cy="741754"/>
      </dsp:txXfrm>
    </dsp:sp>
    <dsp:sp modelId="{ACC84DC3-8837-C04B-83FD-C1AB1FB31C9B}">
      <dsp:nvSpPr>
        <dsp:cNvPr id="0" name=""/>
        <dsp:cNvSpPr/>
      </dsp:nvSpPr>
      <dsp:spPr>
        <a:xfrm>
          <a:off x="643280" y="931164"/>
          <a:ext cx="7680960" cy="787908"/>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There was no automatic deployment of emergency services to Russel Square.</a:t>
          </a:r>
          <a:endParaRPr lang="en-US" sz="2000" kern="1200"/>
        </a:p>
      </dsp:txBody>
      <dsp:txXfrm>
        <a:off x="666357" y="954241"/>
        <a:ext cx="6479385" cy="741754"/>
      </dsp:txXfrm>
    </dsp:sp>
    <dsp:sp modelId="{B8D68A5F-4DF2-544E-AC82-BFE34EDA8532}">
      <dsp:nvSpPr>
        <dsp:cNvPr id="0" name=""/>
        <dsp:cNvSpPr/>
      </dsp:nvSpPr>
      <dsp:spPr>
        <a:xfrm>
          <a:off x="1276959" y="1862328"/>
          <a:ext cx="7680960" cy="787908"/>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London Underground Emergency Response Unit - made the scene safe and evacuated the injured at Russel Square.</a:t>
          </a:r>
          <a:endParaRPr lang="en-US" sz="2000" kern="1200"/>
        </a:p>
      </dsp:txBody>
      <dsp:txXfrm>
        <a:off x="1300036" y="1885405"/>
        <a:ext cx="6488986" cy="741754"/>
      </dsp:txXfrm>
    </dsp:sp>
    <dsp:sp modelId="{344767B8-DFE5-D744-A9EF-0152F9B5C36B}">
      <dsp:nvSpPr>
        <dsp:cNvPr id="0" name=""/>
        <dsp:cNvSpPr/>
      </dsp:nvSpPr>
      <dsp:spPr>
        <a:xfrm>
          <a:off x="1920239" y="2793491"/>
          <a:ext cx="7680960" cy="787908"/>
        </a:xfrm>
        <a:prstGeom prst="roundRect">
          <a:avLst>
            <a:gd name="adj" fmla="val 10000"/>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No fire engines sent to Russel Square.</a:t>
          </a:r>
          <a:endParaRPr lang="en-US" sz="2000" kern="1200"/>
        </a:p>
      </dsp:txBody>
      <dsp:txXfrm>
        <a:off x="1943316" y="2816568"/>
        <a:ext cx="6479385" cy="741754"/>
      </dsp:txXfrm>
    </dsp:sp>
    <dsp:sp modelId="{29F1B014-128D-C646-A643-423893ABE5D4}">
      <dsp:nvSpPr>
        <dsp:cNvPr id="0" name=""/>
        <dsp:cNvSpPr/>
      </dsp:nvSpPr>
      <dsp:spPr>
        <a:xfrm>
          <a:off x="7168819" y="603465"/>
          <a:ext cx="512140" cy="512140"/>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284051" y="603465"/>
        <a:ext cx="281677" cy="385385"/>
      </dsp:txXfrm>
    </dsp:sp>
    <dsp:sp modelId="{EA7A3AF6-3915-3246-B468-ACC788B99531}">
      <dsp:nvSpPr>
        <dsp:cNvPr id="0" name=""/>
        <dsp:cNvSpPr/>
      </dsp:nvSpPr>
      <dsp:spPr>
        <a:xfrm>
          <a:off x="7812100" y="1534629"/>
          <a:ext cx="512140" cy="512140"/>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27332" y="1534629"/>
        <a:ext cx="281677" cy="385385"/>
      </dsp:txXfrm>
    </dsp:sp>
    <dsp:sp modelId="{9DDA1671-F3FF-174F-9ECA-CBDCA9052AE6}">
      <dsp:nvSpPr>
        <dsp:cNvPr id="0" name=""/>
        <dsp:cNvSpPr/>
      </dsp:nvSpPr>
      <dsp:spPr>
        <a:xfrm>
          <a:off x="8445779" y="2465793"/>
          <a:ext cx="512140" cy="512140"/>
        </a:xfrm>
        <a:prstGeom prst="downArrow">
          <a:avLst>
            <a:gd name="adj1" fmla="val 55000"/>
            <a:gd name="adj2" fmla="val 45000"/>
          </a:avLst>
        </a:prstGeom>
        <a:solidFill>
          <a:schemeClr val="dk2">
            <a:alpha val="90000"/>
            <a:tint val="40000"/>
            <a:hueOff val="0"/>
            <a:satOff val="0"/>
            <a:lumOff val="0"/>
            <a:alphaOff val="0"/>
          </a:schemeClr>
        </a:solidFill>
        <a:ln w="6350" cap="flat" cmpd="sng" algn="in">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61011" y="2465793"/>
        <a:ext cx="281677" cy="38538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4E647D-C933-4C8F-822A-31694C46305A}">
      <dsp:nvSpPr>
        <dsp:cNvPr id="0" name=""/>
        <dsp:cNvSpPr/>
      </dsp:nvSpPr>
      <dsp:spPr>
        <a:xfrm>
          <a:off x="215054" y="703196"/>
          <a:ext cx="1337318" cy="1337318"/>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ECC30-70A0-43FA-9A85-6B66C2651141}">
      <dsp:nvSpPr>
        <dsp:cNvPr id="0" name=""/>
        <dsp:cNvSpPr/>
      </dsp:nvSpPr>
      <dsp:spPr>
        <a:xfrm>
          <a:off x="495891" y="984033"/>
          <a:ext cx="775644" cy="7756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in">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36606A2F-6575-4440-9A5B-6D26BA19A7F8}">
      <dsp:nvSpPr>
        <dsp:cNvPr id="0" name=""/>
        <dsp:cNvSpPr/>
      </dsp:nvSpPr>
      <dsp:spPr>
        <a:xfrm>
          <a:off x="1838941" y="703196"/>
          <a:ext cx="3152251" cy="1337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baseline="0" dirty="0"/>
            <a:t>Communications problems made it difficult for the emergency and transport services to establish what had happened to the passengers emerging from the tunnel at King’s Cross station.</a:t>
          </a:r>
          <a:endParaRPr lang="en-US" sz="1500" kern="1200" dirty="0"/>
        </a:p>
      </dsp:txBody>
      <dsp:txXfrm>
        <a:off x="1838941" y="703196"/>
        <a:ext cx="3152251" cy="1337318"/>
      </dsp:txXfrm>
    </dsp:sp>
    <dsp:sp modelId="{EA87E67B-B7B6-4DDA-816F-7C7EB7C04F47}">
      <dsp:nvSpPr>
        <dsp:cNvPr id="0" name=""/>
        <dsp:cNvSpPr/>
      </dsp:nvSpPr>
      <dsp:spPr>
        <a:xfrm>
          <a:off x="5540448" y="703196"/>
          <a:ext cx="1337318" cy="1337318"/>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6D15BF-317D-401D-A56C-4C2555EA88C7}">
      <dsp:nvSpPr>
        <dsp:cNvPr id="0" name=""/>
        <dsp:cNvSpPr/>
      </dsp:nvSpPr>
      <dsp:spPr>
        <a:xfrm>
          <a:off x="5821285" y="984033"/>
          <a:ext cx="775644" cy="7756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in">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A0F7C4A1-0326-4E85-9DD7-020D278B423F}">
      <dsp:nvSpPr>
        <dsp:cNvPr id="0" name=""/>
        <dsp:cNvSpPr/>
      </dsp:nvSpPr>
      <dsp:spPr>
        <a:xfrm>
          <a:off x="7164335" y="703196"/>
          <a:ext cx="3152251" cy="1337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baseline="0"/>
            <a:t>The initial deployment of ambulances and fire engines to Russell Square was much slower than at the other sites. </a:t>
          </a:r>
          <a:endParaRPr lang="en-US" sz="1500" kern="1200"/>
        </a:p>
      </dsp:txBody>
      <dsp:txXfrm>
        <a:off x="7164335" y="703196"/>
        <a:ext cx="3152251" cy="1337318"/>
      </dsp:txXfrm>
    </dsp:sp>
    <dsp:sp modelId="{63AF79B0-E56E-4211-A812-E07141FA4AA6}">
      <dsp:nvSpPr>
        <dsp:cNvPr id="0" name=""/>
        <dsp:cNvSpPr/>
      </dsp:nvSpPr>
      <dsp:spPr>
        <a:xfrm>
          <a:off x="215054" y="2876389"/>
          <a:ext cx="1337318" cy="1337318"/>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0B99F8-0DB2-477B-AEA6-71CCB5A3B1DD}">
      <dsp:nvSpPr>
        <dsp:cNvPr id="0" name=""/>
        <dsp:cNvSpPr/>
      </dsp:nvSpPr>
      <dsp:spPr>
        <a:xfrm>
          <a:off x="495891" y="3157226"/>
          <a:ext cx="775644" cy="7756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in">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7B9C21D-3DB7-4E97-9DAC-AFCF698516AA}">
      <dsp:nvSpPr>
        <dsp:cNvPr id="0" name=""/>
        <dsp:cNvSpPr/>
      </dsp:nvSpPr>
      <dsp:spPr>
        <a:xfrm>
          <a:off x="1838941" y="2876389"/>
          <a:ext cx="3152251" cy="1337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baseline="0"/>
            <a:t>It took longer to establish what had happened. </a:t>
          </a:r>
          <a:endParaRPr lang="en-US" sz="1500" kern="1200"/>
        </a:p>
      </dsp:txBody>
      <dsp:txXfrm>
        <a:off x="1838941" y="2876389"/>
        <a:ext cx="3152251" cy="1337318"/>
      </dsp:txXfrm>
    </dsp:sp>
    <dsp:sp modelId="{086B0915-B0EC-43D8-8EDD-6A557A1623CB}">
      <dsp:nvSpPr>
        <dsp:cNvPr id="0" name=""/>
        <dsp:cNvSpPr/>
      </dsp:nvSpPr>
      <dsp:spPr>
        <a:xfrm>
          <a:off x="5540448" y="2876389"/>
          <a:ext cx="1337318" cy="1337318"/>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43829-1E44-4655-A514-548F539C18EB}">
      <dsp:nvSpPr>
        <dsp:cNvPr id="0" name=""/>
        <dsp:cNvSpPr/>
      </dsp:nvSpPr>
      <dsp:spPr>
        <a:xfrm>
          <a:off x="5821285" y="3157226"/>
          <a:ext cx="775644" cy="7756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in">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0D675CF-BF51-4FFC-83DC-589917744EE6}">
      <dsp:nvSpPr>
        <dsp:cNvPr id="0" name=""/>
        <dsp:cNvSpPr/>
      </dsp:nvSpPr>
      <dsp:spPr>
        <a:xfrm>
          <a:off x="7164335" y="2876389"/>
          <a:ext cx="3152251" cy="1337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100000"/>
            </a:lnSpc>
            <a:spcBef>
              <a:spcPct val="0"/>
            </a:spcBef>
            <a:spcAft>
              <a:spcPct val="35000"/>
            </a:spcAft>
            <a:buNone/>
          </a:pPr>
          <a:r>
            <a:rPr lang="en-GB" sz="1500" kern="1200" baseline="0"/>
            <a:t>The first 999 call was not received until 25 minutes after the explosion.</a:t>
          </a:r>
          <a:endParaRPr lang="en-US" sz="1500" kern="1200"/>
        </a:p>
      </dsp:txBody>
      <dsp:txXfrm>
        <a:off x="7164335" y="2876389"/>
        <a:ext cx="3152251" cy="13373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744AA-147D-B344-8C78-C942CD2E8546}">
      <dsp:nvSpPr>
        <dsp:cNvPr id="0" name=""/>
        <dsp:cNvSpPr/>
      </dsp:nvSpPr>
      <dsp:spPr>
        <a:xfrm>
          <a:off x="0" y="1790700"/>
          <a:ext cx="9601200" cy="0"/>
        </a:xfrm>
        <a:prstGeom prst="line">
          <a:avLst/>
        </a:prstGeom>
        <a:solidFill>
          <a:schemeClr val="lt2">
            <a:alpha val="90000"/>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A595ED-6F70-CB4D-8730-3B27D4CBD505}">
      <dsp:nvSpPr>
        <dsp:cNvPr id="0" name=""/>
        <dsp:cNvSpPr/>
      </dsp:nvSpPr>
      <dsp:spPr>
        <a:xfrm>
          <a:off x="231544" y="1110234"/>
          <a:ext cx="3378797" cy="429768"/>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dirty="0"/>
            <a:t>9:47 </a:t>
          </a:r>
        </a:p>
      </dsp:txBody>
      <dsp:txXfrm>
        <a:off x="231544" y="1110234"/>
        <a:ext cx="3378797" cy="429768"/>
      </dsp:txXfrm>
    </dsp:sp>
    <dsp:sp modelId="{E862E9F1-FE91-D647-84FB-29041D0B207E}">
      <dsp:nvSpPr>
        <dsp:cNvPr id="0" name=""/>
        <dsp:cNvSpPr/>
      </dsp:nvSpPr>
      <dsp:spPr>
        <a:xfrm>
          <a:off x="231544" y="433685"/>
          <a:ext cx="3378797" cy="676548"/>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dirty="0"/>
            <a:t>first call made to 999 – twelve further calls were made before 9:56.</a:t>
          </a:r>
        </a:p>
      </dsp:txBody>
      <dsp:txXfrm>
        <a:off x="231544" y="433685"/>
        <a:ext cx="3378797" cy="676548"/>
      </dsp:txXfrm>
    </dsp:sp>
    <dsp:sp modelId="{7F4FFA13-1117-9D4B-8827-B7084EFA70A4}">
      <dsp:nvSpPr>
        <dsp:cNvPr id="0" name=""/>
        <dsp:cNvSpPr/>
      </dsp:nvSpPr>
      <dsp:spPr>
        <a:xfrm>
          <a:off x="1920943" y="1540002"/>
          <a:ext cx="0" cy="250698"/>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D82F38A-478C-6C4C-B787-D6D775C5265C}">
      <dsp:nvSpPr>
        <dsp:cNvPr id="0" name=""/>
        <dsp:cNvSpPr/>
      </dsp:nvSpPr>
      <dsp:spPr>
        <a:xfrm>
          <a:off x="2151315" y="2041398"/>
          <a:ext cx="3378797" cy="429768"/>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9:47</a:t>
          </a:r>
        </a:p>
      </dsp:txBody>
      <dsp:txXfrm>
        <a:off x="2151315" y="2041398"/>
        <a:ext cx="3378797" cy="429768"/>
      </dsp:txXfrm>
    </dsp:sp>
    <dsp:sp modelId="{69B05746-FFD6-CC4D-8994-83FFE85C2E79}">
      <dsp:nvSpPr>
        <dsp:cNvPr id="0" name=""/>
        <dsp:cNvSpPr/>
      </dsp:nvSpPr>
      <dsp:spPr>
        <a:xfrm>
          <a:off x="2151315" y="2471166"/>
          <a:ext cx="3378797" cy="676548"/>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Metropolitan Police Service already had officers at the scene.</a:t>
          </a:r>
        </a:p>
      </dsp:txBody>
      <dsp:txXfrm>
        <a:off x="2151315" y="2471166"/>
        <a:ext cx="3378797" cy="676548"/>
      </dsp:txXfrm>
    </dsp:sp>
    <dsp:sp modelId="{D39F7925-A314-4A41-A80E-E2F908EEF4C8}">
      <dsp:nvSpPr>
        <dsp:cNvPr id="0" name=""/>
        <dsp:cNvSpPr/>
      </dsp:nvSpPr>
      <dsp:spPr>
        <a:xfrm>
          <a:off x="3840714" y="1790699"/>
          <a:ext cx="0" cy="250698"/>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3B29791-18AF-A14E-8A02-D86540171BAD}">
      <dsp:nvSpPr>
        <dsp:cNvPr id="0" name=""/>
        <dsp:cNvSpPr/>
      </dsp:nvSpPr>
      <dsp:spPr>
        <a:xfrm rot="2700000">
          <a:off x="1893086" y="1762843"/>
          <a:ext cx="55713" cy="55713"/>
        </a:xfrm>
        <a:prstGeom prst="rect">
          <a:avLst/>
        </a:prstGeom>
        <a:solidFill>
          <a:schemeClr val="dk2">
            <a:hueOff val="0"/>
            <a:satOff val="0"/>
            <a:lumOff val="0"/>
            <a:alphaOff val="0"/>
          </a:schemeClr>
        </a:solidFill>
        <a:ln w="635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FFE297-EB3D-9E4B-BADC-6581C88E74BB}">
      <dsp:nvSpPr>
        <dsp:cNvPr id="0" name=""/>
        <dsp:cNvSpPr/>
      </dsp:nvSpPr>
      <dsp:spPr>
        <a:xfrm rot="2700000">
          <a:off x="3812857" y="1762843"/>
          <a:ext cx="55713" cy="55713"/>
        </a:xfrm>
        <a:prstGeom prst="rect">
          <a:avLst/>
        </a:prstGeom>
        <a:solidFill>
          <a:schemeClr val="dk2">
            <a:hueOff val="0"/>
            <a:satOff val="0"/>
            <a:lumOff val="0"/>
            <a:alphaOff val="0"/>
          </a:schemeClr>
        </a:solidFill>
        <a:ln w="635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438F1B-D09C-894A-8F9D-3AB07052B266}">
      <dsp:nvSpPr>
        <dsp:cNvPr id="0" name=""/>
        <dsp:cNvSpPr/>
      </dsp:nvSpPr>
      <dsp:spPr>
        <a:xfrm>
          <a:off x="4071086" y="1110234"/>
          <a:ext cx="3378797" cy="429768"/>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a:t>9:57</a:t>
          </a:r>
        </a:p>
      </dsp:txBody>
      <dsp:txXfrm>
        <a:off x="4071086" y="1110234"/>
        <a:ext cx="3378797" cy="429768"/>
      </dsp:txXfrm>
    </dsp:sp>
    <dsp:sp modelId="{F5051D0E-3D45-F946-B18D-ED0A55B2CC9B}">
      <dsp:nvSpPr>
        <dsp:cNvPr id="0" name=""/>
        <dsp:cNvSpPr/>
      </dsp:nvSpPr>
      <dsp:spPr>
        <a:xfrm>
          <a:off x="4071086" y="217189"/>
          <a:ext cx="3378797" cy="893044"/>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first ambulance arrived at the scene – but medics were on the site before this.</a:t>
          </a:r>
        </a:p>
      </dsp:txBody>
      <dsp:txXfrm>
        <a:off x="4071086" y="217189"/>
        <a:ext cx="3378797" cy="893044"/>
      </dsp:txXfrm>
    </dsp:sp>
    <dsp:sp modelId="{CA1E72E0-CCB2-ED42-B5F1-5E235BEC86A8}">
      <dsp:nvSpPr>
        <dsp:cNvPr id="0" name=""/>
        <dsp:cNvSpPr/>
      </dsp:nvSpPr>
      <dsp:spPr>
        <a:xfrm>
          <a:off x="5760485" y="1540002"/>
          <a:ext cx="0" cy="250698"/>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BDA48E3-9940-1A42-93BF-65F6B3463D31}">
      <dsp:nvSpPr>
        <dsp:cNvPr id="0" name=""/>
        <dsp:cNvSpPr/>
      </dsp:nvSpPr>
      <dsp:spPr>
        <a:xfrm>
          <a:off x="5990858" y="2041398"/>
          <a:ext cx="3378797" cy="429768"/>
        </a:xfrm>
        <a:prstGeom prst="rect">
          <a:avLst/>
        </a:prstGeom>
        <a:solidFill>
          <a:schemeClr val="dk2">
            <a:hueOff val="0"/>
            <a:satOff val="0"/>
            <a:lumOff val="0"/>
            <a:alphaOff val="0"/>
          </a:schemeClr>
        </a:solidFill>
        <a:ln w="34925" cap="flat" cmpd="sng" algn="in">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800100">
            <a:lnSpc>
              <a:spcPct val="90000"/>
            </a:lnSpc>
            <a:spcBef>
              <a:spcPct val="0"/>
            </a:spcBef>
            <a:spcAft>
              <a:spcPct val="35000"/>
            </a:spcAft>
            <a:buNone/>
            <a:defRPr b="1"/>
          </a:pPr>
          <a:r>
            <a:rPr lang="en-US" sz="1800" kern="1200" dirty="0"/>
            <a:t>9:50 </a:t>
          </a:r>
        </a:p>
      </dsp:txBody>
      <dsp:txXfrm>
        <a:off x="5990858" y="2041398"/>
        <a:ext cx="3378797" cy="429768"/>
      </dsp:txXfrm>
    </dsp:sp>
    <dsp:sp modelId="{523DBAFA-B291-5544-9F33-65A5A5325093}">
      <dsp:nvSpPr>
        <dsp:cNvPr id="0" name=""/>
        <dsp:cNvSpPr/>
      </dsp:nvSpPr>
      <dsp:spPr>
        <a:xfrm>
          <a:off x="5990858" y="2471166"/>
          <a:ext cx="3378797" cy="487115"/>
        </a:xfrm>
        <a:prstGeom prst="rect">
          <a:avLst/>
        </a:prstGeom>
        <a:solidFill>
          <a:schemeClr val="dk2">
            <a:alpha val="90000"/>
            <a:tint val="40000"/>
            <a:hueOff val="0"/>
            <a:satOff val="0"/>
            <a:lumOff val="0"/>
            <a:alphaOff val="0"/>
          </a:schemeClr>
        </a:solidFill>
        <a:ln w="34925" cap="flat" cmpd="sng" algn="in">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first fire engines were despatched.</a:t>
          </a:r>
        </a:p>
      </dsp:txBody>
      <dsp:txXfrm>
        <a:off x="5990858" y="2471166"/>
        <a:ext cx="3378797" cy="487115"/>
      </dsp:txXfrm>
    </dsp:sp>
    <dsp:sp modelId="{C58F07FD-1E92-414D-B17F-E16B6107FE5F}">
      <dsp:nvSpPr>
        <dsp:cNvPr id="0" name=""/>
        <dsp:cNvSpPr/>
      </dsp:nvSpPr>
      <dsp:spPr>
        <a:xfrm>
          <a:off x="7680256" y="1790699"/>
          <a:ext cx="0" cy="250698"/>
        </a:xfrm>
        <a:prstGeom prst="line">
          <a:avLst/>
        </a:prstGeom>
        <a:noFill/>
        <a:ln w="6350" cap="flat" cmpd="sng" algn="in">
          <a:solidFill>
            <a:schemeClr val="dk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0DE8B11-E1AA-104B-9C15-09398FBD5967}">
      <dsp:nvSpPr>
        <dsp:cNvPr id="0" name=""/>
        <dsp:cNvSpPr/>
      </dsp:nvSpPr>
      <dsp:spPr>
        <a:xfrm rot="2700000">
          <a:off x="5732628" y="1762843"/>
          <a:ext cx="55713" cy="55713"/>
        </a:xfrm>
        <a:prstGeom prst="rect">
          <a:avLst/>
        </a:prstGeom>
        <a:solidFill>
          <a:schemeClr val="dk2">
            <a:hueOff val="0"/>
            <a:satOff val="0"/>
            <a:lumOff val="0"/>
            <a:alphaOff val="0"/>
          </a:schemeClr>
        </a:solidFill>
        <a:ln w="635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BEAF0A-7216-0044-9DEA-D36B93D55EB6}">
      <dsp:nvSpPr>
        <dsp:cNvPr id="0" name=""/>
        <dsp:cNvSpPr/>
      </dsp:nvSpPr>
      <dsp:spPr>
        <a:xfrm rot="2700000">
          <a:off x="7652400" y="1762843"/>
          <a:ext cx="55713" cy="55713"/>
        </a:xfrm>
        <a:prstGeom prst="rect">
          <a:avLst/>
        </a:prstGeom>
        <a:solidFill>
          <a:schemeClr val="dk2">
            <a:hueOff val="0"/>
            <a:satOff val="0"/>
            <a:lumOff val="0"/>
            <a:alphaOff val="0"/>
          </a:schemeClr>
        </a:solidFill>
        <a:ln w="6350" cap="flat" cmpd="sng" algn="in">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88D08-1993-2543-B4AA-B0C8983FF061}">
      <dsp:nvSpPr>
        <dsp:cNvPr id="0" name=""/>
        <dsp:cNvSpPr/>
      </dsp:nvSpPr>
      <dsp:spPr>
        <a:xfrm>
          <a:off x="830681" y="3109"/>
          <a:ext cx="4084662" cy="245079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Aldgate – declared a major incident by Fire service at 9:05, British Transport Police at 9:08 and Ambulance services at 9:15.</a:t>
          </a:r>
          <a:endParaRPr lang="en-US" sz="2200" kern="1200"/>
        </a:p>
      </dsp:txBody>
      <dsp:txXfrm>
        <a:off x="830681" y="3109"/>
        <a:ext cx="4084662" cy="2450797"/>
      </dsp:txXfrm>
    </dsp:sp>
    <dsp:sp modelId="{F1CA7EF2-739F-9949-94F6-473574082453}">
      <dsp:nvSpPr>
        <dsp:cNvPr id="0" name=""/>
        <dsp:cNvSpPr/>
      </dsp:nvSpPr>
      <dsp:spPr>
        <a:xfrm>
          <a:off x="5323809" y="3109"/>
          <a:ext cx="4084662" cy="245079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Edgware Road – declared a major incident by the Metropolitan Police Service at 9:32 and the Fire Brigade at 9:34.</a:t>
          </a:r>
          <a:endParaRPr lang="en-US" sz="2200" kern="1200"/>
        </a:p>
      </dsp:txBody>
      <dsp:txXfrm>
        <a:off x="5323809" y="3109"/>
        <a:ext cx="4084662" cy="2450797"/>
      </dsp:txXfrm>
    </dsp:sp>
    <dsp:sp modelId="{EDB25E33-B39E-244A-A3A4-21D22E835CBE}">
      <dsp:nvSpPr>
        <dsp:cNvPr id="0" name=""/>
        <dsp:cNvSpPr/>
      </dsp:nvSpPr>
      <dsp:spPr>
        <a:xfrm>
          <a:off x="830681" y="2862372"/>
          <a:ext cx="4084662" cy="245079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Kings Cross/Russel Square – declared a major incident by the Metropolitan police at 9:15 and by the Ambulance service at 9:21. It wasn’t until 9:38 that the London Ambulance Service declared Russel Square a major incident.</a:t>
          </a:r>
          <a:endParaRPr lang="en-US" sz="2200" kern="1200"/>
        </a:p>
      </dsp:txBody>
      <dsp:txXfrm>
        <a:off x="830681" y="2862372"/>
        <a:ext cx="4084662" cy="2450797"/>
      </dsp:txXfrm>
    </dsp:sp>
    <dsp:sp modelId="{C5A1E7BB-FBDC-E048-95B0-29E0E09644D9}">
      <dsp:nvSpPr>
        <dsp:cNvPr id="0" name=""/>
        <dsp:cNvSpPr/>
      </dsp:nvSpPr>
      <dsp:spPr>
        <a:xfrm>
          <a:off x="5323809" y="2862372"/>
          <a:ext cx="4084662" cy="2450797"/>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No record illustrating when the Tavistock Square incident was declared a major incident by the Police, Fire or Ambulance Service</a:t>
          </a:r>
          <a:endParaRPr lang="en-US" sz="2200" kern="1200"/>
        </a:p>
      </dsp:txBody>
      <dsp:txXfrm>
        <a:off x="5323809" y="2862372"/>
        <a:ext cx="4084662" cy="245079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37498-15C2-4230-A43D-B7D6090B25BC}">
      <dsp:nvSpPr>
        <dsp:cNvPr id="0" name=""/>
        <dsp:cNvSpPr/>
      </dsp:nvSpPr>
      <dsp:spPr>
        <a:xfrm>
          <a:off x="638099" y="305700"/>
          <a:ext cx="1715625" cy="1715625"/>
        </a:xfrm>
        <a:prstGeom prst="ellipse">
          <a:avLst/>
        </a:prstGeom>
        <a:solidFill>
          <a:schemeClr val="dk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B061747-B522-4553-A01B-F3F56FD649D6}">
      <dsp:nvSpPr>
        <dsp:cNvPr id="0" name=""/>
        <dsp:cNvSpPr/>
      </dsp:nvSpPr>
      <dsp:spPr>
        <a:xfrm>
          <a:off x="1003724" y="671325"/>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388D4C9-7C22-4A83-B590-0711DC864823}">
      <dsp:nvSpPr>
        <dsp:cNvPr id="0" name=""/>
        <dsp:cNvSpPr/>
      </dsp:nvSpPr>
      <dsp:spPr>
        <a:xfrm>
          <a:off x="89662"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baseline="0"/>
            <a:t>Key question at the inquest was whether the emergency services could have responded better.</a:t>
          </a:r>
          <a:endParaRPr lang="en-US" sz="1300" kern="1200"/>
        </a:p>
      </dsp:txBody>
      <dsp:txXfrm>
        <a:off x="89662" y="2555700"/>
        <a:ext cx="2812500" cy="720000"/>
      </dsp:txXfrm>
    </dsp:sp>
    <dsp:sp modelId="{28837102-EBA7-4034-956D-F3068C10FC20}">
      <dsp:nvSpPr>
        <dsp:cNvPr id="0" name=""/>
        <dsp:cNvSpPr/>
      </dsp:nvSpPr>
      <dsp:spPr>
        <a:xfrm>
          <a:off x="3942787" y="305700"/>
          <a:ext cx="1715625" cy="1715625"/>
        </a:xfrm>
        <a:prstGeom prst="ellipse">
          <a:avLst/>
        </a:prstGeom>
        <a:solidFill>
          <a:schemeClr val="dk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0A83BEB5-CEE2-4D7D-92F0-0806EFC469A0}">
      <dsp:nvSpPr>
        <dsp:cNvPr id="0" name=""/>
        <dsp:cNvSpPr/>
      </dsp:nvSpPr>
      <dsp:spPr>
        <a:xfrm>
          <a:off x="4308412" y="671325"/>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4954A2F7-25CF-494C-8344-DF9322CC574A}">
      <dsp:nvSpPr>
        <dsp:cNvPr id="0" name=""/>
        <dsp:cNvSpPr/>
      </dsp:nvSpPr>
      <dsp:spPr>
        <a:xfrm>
          <a:off x="3394350"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baseline="0"/>
            <a:t>Poor communications.</a:t>
          </a:r>
          <a:endParaRPr lang="en-US" sz="1300" kern="1200"/>
        </a:p>
      </dsp:txBody>
      <dsp:txXfrm>
        <a:off x="3394350" y="2555700"/>
        <a:ext cx="2812500" cy="720000"/>
      </dsp:txXfrm>
    </dsp:sp>
    <dsp:sp modelId="{9F51E6CD-F2DD-497A-9454-3B0B06E8A6A8}">
      <dsp:nvSpPr>
        <dsp:cNvPr id="0" name=""/>
        <dsp:cNvSpPr/>
      </dsp:nvSpPr>
      <dsp:spPr>
        <a:xfrm>
          <a:off x="7247475" y="305700"/>
          <a:ext cx="1715625" cy="1715625"/>
        </a:xfrm>
        <a:prstGeom prst="ellipse">
          <a:avLst/>
        </a:prstGeom>
        <a:solidFill>
          <a:schemeClr val="dk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9AD13FB-D021-4C74-BBE9-5F761653A2D6}">
      <dsp:nvSpPr>
        <dsp:cNvPr id="0" name=""/>
        <dsp:cNvSpPr/>
      </dsp:nvSpPr>
      <dsp:spPr>
        <a:xfrm>
          <a:off x="7613100" y="671325"/>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A43F1A3-CAFE-49CD-BEAE-3F874B451537}">
      <dsp:nvSpPr>
        <dsp:cNvPr id="0" name=""/>
        <dsp:cNvSpPr/>
      </dsp:nvSpPr>
      <dsp:spPr>
        <a:xfrm>
          <a:off x="6699037" y="2555700"/>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defRPr cap="all"/>
          </a:pPr>
          <a:r>
            <a:rPr lang="en-GB" sz="1300" kern="1200" baseline="0"/>
            <a:t>Lack of medical supplies.</a:t>
          </a:r>
          <a:endParaRPr lang="en-US" sz="1300" kern="1200"/>
        </a:p>
      </dsp:txBody>
      <dsp:txXfrm>
        <a:off x="6699037" y="2555700"/>
        <a:ext cx="28125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5664B-EB19-EB44-9076-93A31A803499}">
      <dsp:nvSpPr>
        <dsp:cNvPr id="0" name=""/>
        <dsp:cNvSpPr/>
      </dsp:nvSpPr>
      <dsp:spPr>
        <a:xfrm>
          <a:off x="397549"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dirty="0"/>
            <a:t>52-minute delay in getting ambulances to Tavistock square.</a:t>
          </a:r>
          <a:endParaRPr lang="en-US" sz="2600" kern="1200" dirty="0"/>
        </a:p>
      </dsp:txBody>
      <dsp:txXfrm>
        <a:off x="397549" y="1960"/>
        <a:ext cx="2751906" cy="1651143"/>
      </dsp:txXfrm>
    </dsp:sp>
    <dsp:sp modelId="{4F6C1EEC-700C-164B-909C-4621C67CA87E}">
      <dsp:nvSpPr>
        <dsp:cNvPr id="0" name=""/>
        <dsp:cNvSpPr/>
      </dsp:nvSpPr>
      <dsp:spPr>
        <a:xfrm>
          <a:off x="3424646"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dirty="0"/>
            <a:t>Not enough paramedics to be able to respond to all the events.</a:t>
          </a:r>
          <a:endParaRPr lang="en-US" sz="2600" kern="1200" dirty="0"/>
        </a:p>
      </dsp:txBody>
      <dsp:txXfrm>
        <a:off x="3424646" y="1960"/>
        <a:ext cx="2751906" cy="1651143"/>
      </dsp:txXfrm>
    </dsp:sp>
    <dsp:sp modelId="{C586022E-34A7-AB4C-A0D2-FB8EE678C234}">
      <dsp:nvSpPr>
        <dsp:cNvPr id="0" name=""/>
        <dsp:cNvSpPr/>
      </dsp:nvSpPr>
      <dsp:spPr>
        <a:xfrm>
          <a:off x="6451743" y="1960"/>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Only half of the 201 ambulances in London were available that day.</a:t>
          </a:r>
          <a:endParaRPr lang="en-US" sz="2600" kern="1200"/>
        </a:p>
      </dsp:txBody>
      <dsp:txXfrm>
        <a:off x="6451743" y="1960"/>
        <a:ext cx="2751906" cy="1651143"/>
      </dsp:txXfrm>
    </dsp:sp>
    <dsp:sp modelId="{F051BAA7-0C81-814D-ADFF-4CF08A5EC150}">
      <dsp:nvSpPr>
        <dsp:cNvPr id="0" name=""/>
        <dsp:cNvSpPr/>
      </dsp:nvSpPr>
      <dsp:spPr>
        <a:xfrm>
          <a:off x="1911098" y="1928295"/>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Issues with control identifying free ambulances.</a:t>
          </a:r>
          <a:endParaRPr lang="en-US" sz="2600" kern="1200"/>
        </a:p>
      </dsp:txBody>
      <dsp:txXfrm>
        <a:off x="1911098" y="1928295"/>
        <a:ext cx="2751906" cy="1651143"/>
      </dsp:txXfrm>
    </dsp:sp>
    <dsp:sp modelId="{1949D815-2C11-4E4E-AB40-B81B9A390879}">
      <dsp:nvSpPr>
        <dsp:cNvPr id="0" name=""/>
        <dsp:cNvSpPr/>
      </dsp:nvSpPr>
      <dsp:spPr>
        <a:xfrm>
          <a:off x="4938195" y="1928295"/>
          <a:ext cx="2751906" cy="1651143"/>
        </a:xfrm>
        <a:prstGeom prst="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baseline="0"/>
            <a:t>Issues with despatching ambulance crews.</a:t>
          </a:r>
          <a:endParaRPr lang="en-US" sz="2600" kern="1200"/>
        </a:p>
      </dsp:txBody>
      <dsp:txXfrm>
        <a:off x="4938195" y="1928295"/>
        <a:ext cx="2751906" cy="165114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92502-5FC4-6341-B287-CDD7F6EF9982}">
      <dsp:nvSpPr>
        <dsp:cNvPr id="0" name=""/>
        <dsp:cNvSpPr/>
      </dsp:nvSpPr>
      <dsp:spPr>
        <a:xfrm>
          <a:off x="0" y="33016"/>
          <a:ext cx="9601200" cy="831321"/>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Safety rules followed by the fire service caused issues.</a:t>
          </a:r>
          <a:endParaRPr lang="en-US" sz="2200" kern="1200"/>
        </a:p>
      </dsp:txBody>
      <dsp:txXfrm>
        <a:off x="40582" y="73598"/>
        <a:ext cx="9520036" cy="750157"/>
      </dsp:txXfrm>
    </dsp:sp>
    <dsp:sp modelId="{61EFE252-7757-144D-A849-79B649D1FD0D}">
      <dsp:nvSpPr>
        <dsp:cNvPr id="0" name=""/>
        <dsp:cNvSpPr/>
      </dsp:nvSpPr>
      <dsp:spPr>
        <a:xfrm>
          <a:off x="0" y="927698"/>
          <a:ext cx="9601200" cy="831321"/>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Could not enter Aldgate tunnel until confirmation that the electric rail was not active.</a:t>
          </a:r>
          <a:endParaRPr lang="en-US" sz="2200" kern="1200"/>
        </a:p>
      </dsp:txBody>
      <dsp:txXfrm>
        <a:off x="40582" y="968280"/>
        <a:ext cx="9520036" cy="750157"/>
      </dsp:txXfrm>
    </dsp:sp>
    <dsp:sp modelId="{7E6BEF76-4165-CB48-88B0-B2A56EBD3481}">
      <dsp:nvSpPr>
        <dsp:cNvPr id="0" name=""/>
        <dsp:cNvSpPr/>
      </dsp:nvSpPr>
      <dsp:spPr>
        <a:xfrm>
          <a:off x="0" y="1822380"/>
          <a:ext cx="9601200" cy="831321"/>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First crew reached Kings Cross at 9:13am but did not go in until second crew arrived at 9:42am.</a:t>
          </a:r>
          <a:endParaRPr lang="en-US" sz="2200" kern="1200"/>
        </a:p>
      </dsp:txBody>
      <dsp:txXfrm>
        <a:off x="40582" y="1862962"/>
        <a:ext cx="9520036" cy="750157"/>
      </dsp:txXfrm>
    </dsp:sp>
    <dsp:sp modelId="{91D86FE7-BACF-664E-A076-0C168D576607}">
      <dsp:nvSpPr>
        <dsp:cNvPr id="0" name=""/>
        <dsp:cNvSpPr/>
      </dsp:nvSpPr>
      <dsp:spPr>
        <a:xfrm>
          <a:off x="0" y="2717061"/>
          <a:ext cx="9601200" cy="831321"/>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Hostility to other emergency service responders.</a:t>
          </a:r>
          <a:endParaRPr lang="en-US" sz="2200" kern="1200"/>
        </a:p>
      </dsp:txBody>
      <dsp:txXfrm>
        <a:off x="40582" y="2757643"/>
        <a:ext cx="9520036" cy="75015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448E6-5E71-B449-BDDA-8D250CFB0EDA}">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F12C2A-9017-D047-BEC7-7DBC136DF24B}">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Could not use their radios underground.</a:t>
          </a:r>
          <a:endParaRPr lang="en-US" sz="3400" kern="1200"/>
        </a:p>
      </dsp:txBody>
      <dsp:txXfrm>
        <a:off x="0" y="437"/>
        <a:ext cx="9601200" cy="716105"/>
      </dsp:txXfrm>
    </dsp:sp>
    <dsp:sp modelId="{18E77407-EAAA-9A4C-83DF-24E2144C7AEF}">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8CA3C5-D543-294C-8361-831C9E7B46A7}">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Issues with:</a:t>
          </a:r>
          <a:endParaRPr lang="en-US" sz="3400" kern="1200"/>
        </a:p>
      </dsp:txBody>
      <dsp:txXfrm>
        <a:off x="0" y="716542"/>
        <a:ext cx="9601200" cy="716105"/>
      </dsp:txXfrm>
    </dsp:sp>
    <dsp:sp modelId="{931F460F-97B3-1943-ADFF-456B0D0E68FE}">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7F0EC5-8600-F046-9E34-86E99702F389}">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Command and control </a:t>
          </a:r>
          <a:endParaRPr lang="en-US" sz="3400" kern="1200"/>
        </a:p>
      </dsp:txBody>
      <dsp:txXfrm>
        <a:off x="0" y="1432647"/>
        <a:ext cx="9601200" cy="716105"/>
      </dsp:txXfrm>
    </dsp:sp>
    <dsp:sp modelId="{01BACBC0-FC9C-7042-BAAC-5B0A830FF8B0}">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D0D9C5-EC0A-BE48-8DEE-012CCE343CEA}">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 scale of the media’s interest</a:t>
          </a:r>
          <a:endParaRPr lang="en-US" sz="3400" kern="1200"/>
        </a:p>
      </dsp:txBody>
      <dsp:txXfrm>
        <a:off x="0" y="2148752"/>
        <a:ext cx="9601200" cy="716105"/>
      </dsp:txXfrm>
    </dsp:sp>
    <dsp:sp modelId="{553E0530-3A80-DF4C-BBB2-7F6E75FF50E7}">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B4E383-5346-F84B-A4C8-DE2150E62613}">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 multi—agency nature of the response</a:t>
          </a:r>
          <a:endParaRPr lang="en-US" sz="3400" kern="1200"/>
        </a:p>
      </dsp:txBody>
      <dsp:txXfrm>
        <a:off x="0" y="2864857"/>
        <a:ext cx="9601200" cy="71610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5B4EA-BB57-D54C-B1F1-DCD991718A16}">
      <dsp:nvSpPr>
        <dsp:cNvPr id="0" name=""/>
        <dsp:cNvSpPr/>
      </dsp:nvSpPr>
      <dsp:spPr>
        <a:xfrm>
          <a:off x="0" y="1865"/>
          <a:ext cx="110459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5FA644-854F-FE41-9816-436D941EFE92}">
      <dsp:nvSpPr>
        <dsp:cNvPr id="0" name=""/>
        <dsp:cNvSpPr/>
      </dsp:nvSpPr>
      <dsp:spPr>
        <a:xfrm>
          <a:off x="0" y="1302076"/>
          <a:ext cx="11045952" cy="12687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dirty="0"/>
            <a:t>Distinguished how the police, fire and ambulance services responded to the incidents at Aldgate, Edgware Road, Kings Cross/Russel Street and Tavistock Square.</a:t>
          </a:r>
          <a:endParaRPr lang="en-US" sz="2700" kern="1200" dirty="0"/>
        </a:p>
      </dsp:txBody>
      <dsp:txXfrm>
        <a:off x="0" y="1302076"/>
        <a:ext cx="11045952" cy="1268713"/>
      </dsp:txXfrm>
    </dsp:sp>
    <dsp:sp modelId="{A79219A0-29AD-0541-AF1B-B7B07F3E9ACD}">
      <dsp:nvSpPr>
        <dsp:cNvPr id="0" name=""/>
        <dsp:cNvSpPr/>
      </dsp:nvSpPr>
      <dsp:spPr>
        <a:xfrm>
          <a:off x="0" y="1270579"/>
          <a:ext cx="110459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139756-900C-C64E-8035-85DDD43E18F2}">
      <dsp:nvSpPr>
        <dsp:cNvPr id="0" name=""/>
        <dsp:cNvSpPr/>
      </dsp:nvSpPr>
      <dsp:spPr>
        <a:xfrm>
          <a:off x="0" y="51653"/>
          <a:ext cx="11045952" cy="1355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baseline="0" dirty="0"/>
            <a:t>Classified the difference between major incidents and critical incidents and identified the acronym that should be used by emergency services when responding to a major incident.</a:t>
          </a:r>
          <a:endParaRPr lang="en-US" sz="2700" kern="1200" dirty="0"/>
        </a:p>
      </dsp:txBody>
      <dsp:txXfrm>
        <a:off x="0" y="51653"/>
        <a:ext cx="11045952" cy="1355883"/>
      </dsp:txXfrm>
    </dsp:sp>
    <dsp:sp modelId="{BEDA4264-FE80-4D4C-B197-23DD1716FE69}">
      <dsp:nvSpPr>
        <dsp:cNvPr id="0" name=""/>
        <dsp:cNvSpPr/>
      </dsp:nvSpPr>
      <dsp:spPr>
        <a:xfrm>
          <a:off x="0" y="2626463"/>
          <a:ext cx="110459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F70F5A-26E8-9141-92CD-9B62E3E22247}">
      <dsp:nvSpPr>
        <dsp:cNvPr id="0" name=""/>
        <dsp:cNvSpPr/>
      </dsp:nvSpPr>
      <dsp:spPr>
        <a:xfrm>
          <a:off x="0" y="2626463"/>
          <a:ext cx="11045952" cy="1355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br>
            <a:rPr lang="en-GB" sz="2700" kern="1200" baseline="0" dirty="0"/>
          </a:br>
          <a:r>
            <a:rPr lang="en-GB" sz="2700" kern="1200" baseline="0" dirty="0"/>
            <a:t>Established what went wrong with the emergency services response to the incidents.</a:t>
          </a:r>
          <a:endParaRPr lang="en-US" sz="2700" kern="1200" dirty="0"/>
        </a:p>
      </dsp:txBody>
      <dsp:txXfrm>
        <a:off x="0" y="2626463"/>
        <a:ext cx="11045952" cy="1355883"/>
      </dsp:txXfrm>
    </dsp:sp>
    <dsp:sp modelId="{4360CC1B-1EC6-8F45-97A1-10AAF9DF3713}">
      <dsp:nvSpPr>
        <dsp:cNvPr id="0" name=""/>
        <dsp:cNvSpPr/>
      </dsp:nvSpPr>
      <dsp:spPr>
        <a:xfrm>
          <a:off x="0" y="3982346"/>
          <a:ext cx="110459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229E09-BEE9-494F-AA62-CFA60CC515FA}">
      <dsp:nvSpPr>
        <dsp:cNvPr id="0" name=""/>
        <dsp:cNvSpPr/>
      </dsp:nvSpPr>
      <dsp:spPr>
        <a:xfrm>
          <a:off x="0" y="3982346"/>
          <a:ext cx="11045952" cy="1355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br>
            <a:rPr lang="en-GB" sz="2700" kern="1200" baseline="0" dirty="0"/>
          </a:br>
          <a:r>
            <a:rPr lang="en-GB" sz="2700" kern="1200" baseline="0" dirty="0"/>
            <a:t>Examined the lessons learned from the 7/7 bombings.</a:t>
          </a:r>
          <a:endParaRPr lang="en-US" sz="2700" kern="1200" dirty="0"/>
        </a:p>
      </dsp:txBody>
      <dsp:txXfrm>
        <a:off x="0" y="3982346"/>
        <a:ext cx="11045952" cy="13558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8B1249-3247-C945-9FA4-21DA4B0928BA}" type="datetimeFigureOut">
              <a:rPr lang="en-GB" smtClean="0"/>
              <a:t>28/11/2021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D543F7-AD10-0A4B-931A-F987F560A973}" type="slidenum">
              <a:rPr lang="en-GB" smtClean="0"/>
              <a:t>‹#›</a:t>
            </a:fld>
            <a:endParaRPr lang="en-GB"/>
          </a:p>
        </p:txBody>
      </p:sp>
    </p:spTree>
    <p:extLst>
      <p:ext uri="{BB962C8B-B14F-4D97-AF65-F5344CB8AC3E}">
        <p14:creationId xmlns:p14="http://schemas.microsoft.com/office/powerpoint/2010/main" val="3389615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1</a:t>
            </a:fld>
            <a:endParaRPr lang="en-GB"/>
          </a:p>
        </p:txBody>
      </p:sp>
    </p:spTree>
    <p:extLst>
      <p:ext uri="{BB962C8B-B14F-4D97-AF65-F5344CB8AC3E}">
        <p14:creationId xmlns:p14="http://schemas.microsoft.com/office/powerpoint/2010/main" val="2338861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2</a:t>
            </a:fld>
            <a:endParaRPr lang="en-GB"/>
          </a:p>
        </p:txBody>
      </p:sp>
    </p:spTree>
    <p:extLst>
      <p:ext uri="{BB962C8B-B14F-4D97-AF65-F5344CB8AC3E}">
        <p14:creationId xmlns:p14="http://schemas.microsoft.com/office/powerpoint/2010/main" val="3218423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3</a:t>
            </a:fld>
            <a:endParaRPr lang="en-GB"/>
          </a:p>
        </p:txBody>
      </p:sp>
    </p:spTree>
    <p:extLst>
      <p:ext uri="{BB962C8B-B14F-4D97-AF65-F5344CB8AC3E}">
        <p14:creationId xmlns:p14="http://schemas.microsoft.com/office/powerpoint/2010/main" val="4021728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4</a:t>
            </a:fld>
            <a:endParaRPr lang="en-GB"/>
          </a:p>
        </p:txBody>
      </p:sp>
    </p:spTree>
    <p:extLst>
      <p:ext uri="{BB962C8B-B14F-4D97-AF65-F5344CB8AC3E}">
        <p14:creationId xmlns:p14="http://schemas.microsoft.com/office/powerpoint/2010/main" val="28972978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5</a:t>
            </a:fld>
            <a:endParaRPr lang="en-GB"/>
          </a:p>
        </p:txBody>
      </p:sp>
    </p:spTree>
    <p:extLst>
      <p:ext uri="{BB962C8B-B14F-4D97-AF65-F5344CB8AC3E}">
        <p14:creationId xmlns:p14="http://schemas.microsoft.com/office/powerpoint/2010/main" val="263592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6</a:t>
            </a:fld>
            <a:endParaRPr lang="en-GB"/>
          </a:p>
        </p:txBody>
      </p:sp>
    </p:spTree>
    <p:extLst>
      <p:ext uri="{BB962C8B-B14F-4D97-AF65-F5344CB8AC3E}">
        <p14:creationId xmlns:p14="http://schemas.microsoft.com/office/powerpoint/2010/main" val="33409918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call to 999 in relation to Aldgate was made to British Transport Police by a London Underground staff member at 8:51 and at the same time the London Ambulance service also received a call to attend Aldgate Station. The British Transport Police first arrived on the scene at 8:55.</a:t>
            </a:r>
          </a:p>
          <a:p>
            <a:r>
              <a:rPr lang="en-GB" dirty="0"/>
              <a:t>The London Fire Brigade was called to Aldgate station at 8:56 and four units were deployed one minute later. The first fire engines arrived at Aldgate at 9:00. The British Transport Police requested attendance from the London Ambulance service to tend to 3-4 walking wounded. </a:t>
            </a:r>
          </a:p>
          <a:p>
            <a:r>
              <a:rPr lang="en-GB" dirty="0"/>
              <a:t>The first ambulances arrived at 9:03 to Liverpool Street. At 9:19 the British Transport Police requested assistance of the Metropolitan Police and the first Met officer was on scene arrived at the scene at 9:20.</a:t>
            </a:r>
          </a:p>
          <a:p>
            <a:endParaRPr lang="en-GB" dirty="0"/>
          </a:p>
        </p:txBody>
      </p:sp>
      <p:sp>
        <p:nvSpPr>
          <p:cNvPr id="4" name="Slide Number Placeholder 3"/>
          <p:cNvSpPr>
            <a:spLocks noGrp="1"/>
          </p:cNvSpPr>
          <p:nvPr>
            <p:ph type="sldNum" sz="quarter" idx="5"/>
          </p:nvPr>
        </p:nvSpPr>
        <p:spPr/>
        <p:txBody>
          <a:bodyPr/>
          <a:lstStyle/>
          <a:p>
            <a:fld id="{A9D543F7-AD10-0A4B-931A-F987F560A973}" type="slidenum">
              <a:rPr lang="en-GB" smtClean="0"/>
              <a:t>7</a:t>
            </a:fld>
            <a:endParaRPr lang="en-GB"/>
          </a:p>
        </p:txBody>
      </p:sp>
    </p:spTree>
    <p:extLst>
      <p:ext uri="{BB962C8B-B14F-4D97-AF65-F5344CB8AC3E}">
        <p14:creationId xmlns:p14="http://schemas.microsoft.com/office/powerpoint/2010/main" val="3890575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initial deployment of emergency services to Aldgate station was rapid and it was quickly established that there was an explosion on the train. All the emergency services were made aware of the incident by 9:14. However, it has been noted that there was miscommunication as the ambulance service was not aware of the fire services assessment of the scene for 11 minutes and the British Transport Police was still reporting it as a train accident at 9:08 despite the identification of an explosion.</a:t>
            </a:r>
          </a:p>
        </p:txBody>
      </p:sp>
      <p:sp>
        <p:nvSpPr>
          <p:cNvPr id="4" name="Slide Number Placeholder 3"/>
          <p:cNvSpPr>
            <a:spLocks noGrp="1"/>
          </p:cNvSpPr>
          <p:nvPr>
            <p:ph type="sldNum" sz="quarter" idx="5"/>
          </p:nvPr>
        </p:nvSpPr>
        <p:spPr/>
        <p:txBody>
          <a:bodyPr/>
          <a:lstStyle/>
          <a:p>
            <a:fld id="{A9D543F7-AD10-0A4B-931A-F987F560A973}" type="slidenum">
              <a:rPr lang="en-GB" smtClean="0"/>
              <a:t>8</a:t>
            </a:fld>
            <a:endParaRPr lang="en-GB"/>
          </a:p>
        </p:txBody>
      </p:sp>
    </p:spTree>
    <p:extLst>
      <p:ext uri="{BB962C8B-B14F-4D97-AF65-F5344CB8AC3E}">
        <p14:creationId xmlns:p14="http://schemas.microsoft.com/office/powerpoint/2010/main" val="4020117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London underground workers were the first to arrive at the affected trains – A member of staff called Steve stated that ‘’At about 8:50 we heard a tremendous bang which shook the whole station’’ Members of staff then went down to the underground and could see ‘’lots of dust’’ from the Westbound train that had stopped 50 yards into the tunnel. ‘’Passengers were appearing from inside the the tunnel and staff were escorting them to the platform edge ramp’’ and the Network Control Centre was phoned to tell them what was happening and the need for ambulances.</a:t>
            </a:r>
          </a:p>
          <a:p>
            <a:endParaRPr lang="en-GB" dirty="0"/>
          </a:p>
          <a:p>
            <a:r>
              <a:rPr lang="en-GB" dirty="0"/>
              <a:t>The first 999 call was by a member of public at 8:58 reporting a fire and explosion. At 9:00 the fire brigade mobilised five units and the first unit turned up at </a:t>
            </a:r>
            <a:r>
              <a:rPr lang="en-GB" dirty="0" err="1"/>
              <a:t>Pread</a:t>
            </a:r>
            <a:r>
              <a:rPr lang="en-GB" dirty="0"/>
              <a:t> Street which was not the site of the incident at 9:04.</a:t>
            </a:r>
          </a:p>
          <a:p>
            <a:endParaRPr lang="en-GB" dirty="0"/>
          </a:p>
          <a:p>
            <a:r>
              <a:rPr lang="en-GB" dirty="0"/>
              <a:t>The first ambulance arrived at 9:12. The British Transport Police received a call from Edgware Road at 8:58 and the Metropolitan Police were called by the Fire Brigade at 9:04 and they arrived on the scene at 9:12. It wasn’t until 9:18 that the fire service arrived at Edgware Road.</a:t>
            </a:r>
          </a:p>
          <a:p>
            <a:endParaRPr lang="en-GB" dirty="0"/>
          </a:p>
          <a:p>
            <a:r>
              <a:rPr lang="en-GB" b="1" dirty="0"/>
              <a:t>What are the issues with this response? </a:t>
            </a:r>
          </a:p>
        </p:txBody>
      </p:sp>
      <p:sp>
        <p:nvSpPr>
          <p:cNvPr id="4" name="Slide Number Placeholder 3"/>
          <p:cNvSpPr>
            <a:spLocks noGrp="1"/>
          </p:cNvSpPr>
          <p:nvPr>
            <p:ph type="sldNum" sz="quarter" idx="5"/>
          </p:nvPr>
        </p:nvSpPr>
        <p:spPr/>
        <p:txBody>
          <a:bodyPr/>
          <a:lstStyle/>
          <a:p>
            <a:fld id="{A9D543F7-AD10-0A4B-931A-F987F560A973}" type="slidenum">
              <a:rPr lang="en-GB" smtClean="0"/>
              <a:t>9</a:t>
            </a:fld>
            <a:endParaRPr lang="en-GB"/>
          </a:p>
        </p:txBody>
      </p:sp>
    </p:spTree>
    <p:extLst>
      <p:ext uri="{BB962C8B-B14F-4D97-AF65-F5344CB8AC3E}">
        <p14:creationId xmlns:p14="http://schemas.microsoft.com/office/powerpoint/2010/main" val="1660057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took longer at Edgware Road than at Aldgate for the emergency services to establish and communicate with </a:t>
            </a:r>
            <a:r>
              <a:rPr lang="en-GB" dirty="0" err="1"/>
              <a:t>eachother</a:t>
            </a:r>
            <a:r>
              <a:rPr lang="en-GB" dirty="0"/>
              <a:t> that there had been an explosion. The Network Control Centre called emergency services to the scene at 8:59. However as noted in the previous slide the first fire engine did not arrive to the correct scene until 9:18 which was 19 minutes after the call from the NCC. </a:t>
            </a:r>
          </a:p>
          <a:p>
            <a:endParaRPr lang="en-GB" dirty="0"/>
          </a:p>
          <a:p>
            <a:r>
              <a:rPr lang="en-GB" dirty="0"/>
              <a:t>Communications at the scene and between the control centres were less effective than Edgware Road. </a:t>
            </a:r>
          </a:p>
          <a:p>
            <a:endParaRPr lang="en-GB" dirty="0"/>
          </a:p>
          <a:p>
            <a:r>
              <a:rPr lang="en-GB" b="1" dirty="0"/>
              <a:t>Why do you think this is?</a:t>
            </a:r>
          </a:p>
        </p:txBody>
      </p:sp>
      <p:sp>
        <p:nvSpPr>
          <p:cNvPr id="4" name="Slide Number Placeholder 3"/>
          <p:cNvSpPr>
            <a:spLocks noGrp="1"/>
          </p:cNvSpPr>
          <p:nvPr>
            <p:ph type="sldNum" sz="quarter" idx="5"/>
          </p:nvPr>
        </p:nvSpPr>
        <p:spPr/>
        <p:txBody>
          <a:bodyPr/>
          <a:lstStyle/>
          <a:p>
            <a:fld id="{A9D543F7-AD10-0A4B-931A-F987F560A973}" type="slidenum">
              <a:rPr lang="en-GB" smtClean="0"/>
              <a:t>10</a:t>
            </a:fld>
            <a:endParaRPr lang="en-GB"/>
          </a:p>
        </p:txBody>
      </p:sp>
    </p:spTree>
    <p:extLst>
      <p:ext uri="{BB962C8B-B14F-4D97-AF65-F5344CB8AC3E}">
        <p14:creationId xmlns:p14="http://schemas.microsoft.com/office/powerpoint/2010/main" val="146535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train between Kings Cross and Russel Square was left completely isolated by the explosion and there were very few calls to 999 reporting the explosion due to the fact there were no mobile coverage and radio communication from the train had been disabled.</a:t>
            </a:r>
          </a:p>
          <a:p>
            <a:endParaRPr lang="en-GB" dirty="0"/>
          </a:p>
          <a:p>
            <a:r>
              <a:rPr lang="en-GB" dirty="0"/>
              <a:t>The Metropolitan Police was first alerted to the incident at Kings Cross at 8:56 due to CCTV footage. The fire brigade received its first 999 call reporting smoke issues from a tunnel at Kings Cross Station – and at 9:04 a ‘split attendance’ was mobilised with three fire engines were sent to Euston Square and 1 to Kings Cross. Evidently – Euston Square was not the site where passengers were emerging from the tunnels. At 9:13 the first fire engine arrived at Kings Cross station. More were requested to attend Kings Cross at 9:19 and 9:36.</a:t>
            </a:r>
          </a:p>
          <a:p>
            <a:endParaRPr lang="en-GB" dirty="0"/>
          </a:p>
          <a:p>
            <a:r>
              <a:rPr lang="en-GB" dirty="0"/>
              <a:t>The first 999 call to the ambulance service was received at 9:04 and by 9:14 a London Ambulance Service Fast Response Unit arrived at Kings Cross, followed by the first ambulance at 9:19.</a:t>
            </a:r>
          </a:p>
          <a:p>
            <a:endParaRPr lang="en-GB" dirty="0"/>
          </a:p>
          <a:p>
            <a:endParaRPr lang="en-GB" dirty="0"/>
          </a:p>
        </p:txBody>
      </p:sp>
      <p:sp>
        <p:nvSpPr>
          <p:cNvPr id="4" name="Slide Number Placeholder 3"/>
          <p:cNvSpPr>
            <a:spLocks noGrp="1"/>
          </p:cNvSpPr>
          <p:nvPr>
            <p:ph type="sldNum" sz="quarter" idx="5"/>
          </p:nvPr>
        </p:nvSpPr>
        <p:spPr/>
        <p:txBody>
          <a:bodyPr/>
          <a:lstStyle/>
          <a:p>
            <a:fld id="{A9D543F7-AD10-0A4B-931A-F987F560A973}" type="slidenum">
              <a:rPr lang="en-GB" smtClean="0"/>
              <a:t>11</a:t>
            </a:fld>
            <a:endParaRPr lang="en-GB"/>
          </a:p>
        </p:txBody>
      </p:sp>
    </p:spTree>
    <p:extLst>
      <p:ext uri="{BB962C8B-B14F-4D97-AF65-F5344CB8AC3E}">
        <p14:creationId xmlns:p14="http://schemas.microsoft.com/office/powerpoint/2010/main" val="9151298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999 ambulance call reporting the incident at Russel Square happened at 9:18 – 25 minutes after the explosion. Passengers began appearing at the platform having been led from the train by one of the two drivers – The London Ambulance service despatched a Fast Response unit at 9:24 that arrived at 9:30.</a:t>
            </a:r>
          </a:p>
          <a:p>
            <a:endParaRPr lang="en-GB" dirty="0"/>
          </a:p>
          <a:p>
            <a:r>
              <a:rPr lang="en-GB" dirty="0"/>
              <a:t>There is no information provided by the Metropolitan Police as they declared Kings Cross and Russel Square as the same incident. </a:t>
            </a:r>
          </a:p>
          <a:p>
            <a:r>
              <a:rPr lang="en-GB" dirty="0"/>
              <a:t>Information provided by the fire service illustrates that no fire engines were sent to Russel Square at any point during the first hour of the incident.</a:t>
            </a:r>
          </a:p>
          <a:p>
            <a:endParaRPr lang="en-GB" dirty="0"/>
          </a:p>
          <a:p>
            <a:r>
              <a:rPr lang="en-GB" dirty="0"/>
              <a:t>In absence of the fire services at Russel Square, the task for making the scene safe and evacuating the injured was carried out by the London Underground Emergency Response Unit - along with two drivers. </a:t>
            </a:r>
          </a:p>
          <a:p>
            <a:endParaRPr lang="en-GB" dirty="0"/>
          </a:p>
        </p:txBody>
      </p:sp>
      <p:sp>
        <p:nvSpPr>
          <p:cNvPr id="4" name="Slide Number Placeholder 3"/>
          <p:cNvSpPr>
            <a:spLocks noGrp="1"/>
          </p:cNvSpPr>
          <p:nvPr>
            <p:ph type="sldNum" sz="quarter" idx="5"/>
          </p:nvPr>
        </p:nvSpPr>
        <p:spPr/>
        <p:txBody>
          <a:bodyPr/>
          <a:lstStyle/>
          <a:p>
            <a:fld id="{A9D543F7-AD10-0A4B-931A-F987F560A973}" type="slidenum">
              <a:rPr lang="en-GB" smtClean="0"/>
              <a:t>12</a:t>
            </a:fld>
            <a:endParaRPr lang="en-GB"/>
          </a:p>
        </p:txBody>
      </p:sp>
    </p:spTree>
    <p:extLst>
      <p:ext uri="{BB962C8B-B14F-4D97-AF65-F5344CB8AC3E}">
        <p14:creationId xmlns:p14="http://schemas.microsoft.com/office/powerpoint/2010/main" val="37341268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clear that the response to Russel Square was a lot slower than the other sites, resulting in it taking longer to establish what had happened. </a:t>
            </a:r>
          </a:p>
          <a:p>
            <a:r>
              <a:rPr lang="en-GB" dirty="0"/>
              <a:t>The initial deployment of ambulances and fire engines to Russel Square was much slower than other sites as well. The first 999 call was not received until 25 minutes following the explosion.</a:t>
            </a:r>
          </a:p>
          <a:p>
            <a:r>
              <a:rPr lang="en-GB" b="1" dirty="0"/>
              <a:t>Why is this? Do you think more could have been done to send emergency response units to Russel Square?</a:t>
            </a:r>
          </a:p>
          <a:p>
            <a:endParaRPr lang="en-GB" dirty="0"/>
          </a:p>
          <a:p>
            <a:r>
              <a:rPr lang="en-GB" dirty="0"/>
              <a:t>Also, communication problems made it difficult for emergency transport services to establish what had happened to passengers that were emerging from the tunnel at King’s Cross. </a:t>
            </a:r>
            <a:r>
              <a:rPr lang="en-GB" b="1" dirty="0"/>
              <a:t>What is the issue with not being to identify the type of incident? How does this effect how the emergency services respond?</a:t>
            </a:r>
            <a:endParaRPr lang="en-GB" dirty="0"/>
          </a:p>
        </p:txBody>
      </p:sp>
      <p:sp>
        <p:nvSpPr>
          <p:cNvPr id="4" name="Slide Number Placeholder 3"/>
          <p:cNvSpPr>
            <a:spLocks noGrp="1"/>
          </p:cNvSpPr>
          <p:nvPr>
            <p:ph type="sldNum" sz="quarter" idx="5"/>
          </p:nvPr>
        </p:nvSpPr>
        <p:spPr/>
        <p:txBody>
          <a:bodyPr/>
          <a:lstStyle/>
          <a:p>
            <a:fld id="{A9D543F7-AD10-0A4B-931A-F987F560A973}" type="slidenum">
              <a:rPr lang="en-GB" smtClean="0"/>
              <a:t>13</a:t>
            </a:fld>
            <a:endParaRPr lang="en-GB"/>
          </a:p>
        </p:txBody>
      </p:sp>
    </p:spTree>
    <p:extLst>
      <p:ext uri="{BB962C8B-B14F-4D97-AF65-F5344CB8AC3E}">
        <p14:creationId xmlns:p14="http://schemas.microsoft.com/office/powerpoint/2010/main" val="14826441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immediately apparent what had happened at Tavistock – the first 999 call was made one minute following the explosion and a further twelve calls were made before 9:56. The Metropolitan police service already had officers at the scene at 9:47. The first ambulance arrived at the scene at 9:57 but there were a number of medics on the site before they arrived and even before the 12 calls were made before 9:56 due to the fact the bus exploded outside the headquarters of the British Medical Association and doctors and other trained first-aiders came out the building to care for the injured.</a:t>
            </a:r>
          </a:p>
          <a:p>
            <a:endParaRPr lang="en-GB" dirty="0"/>
          </a:p>
          <a:p>
            <a:r>
              <a:rPr lang="en-GB" dirty="0"/>
              <a:t>The first fire engine was despatched at 9:50 but there are no records as to when it arrived on scene.</a:t>
            </a:r>
          </a:p>
        </p:txBody>
      </p:sp>
      <p:sp>
        <p:nvSpPr>
          <p:cNvPr id="4" name="Slide Number Placeholder 3"/>
          <p:cNvSpPr>
            <a:spLocks noGrp="1"/>
          </p:cNvSpPr>
          <p:nvPr>
            <p:ph type="sldNum" sz="quarter" idx="5"/>
          </p:nvPr>
        </p:nvSpPr>
        <p:spPr/>
        <p:txBody>
          <a:bodyPr/>
          <a:lstStyle/>
          <a:p>
            <a:fld id="{A9D543F7-AD10-0A4B-931A-F987F560A973}" type="slidenum">
              <a:rPr lang="en-GB" smtClean="0"/>
              <a:t>14</a:t>
            </a:fld>
            <a:endParaRPr lang="en-GB"/>
          </a:p>
        </p:txBody>
      </p:sp>
    </p:spTree>
    <p:extLst>
      <p:ext uri="{BB962C8B-B14F-4D97-AF65-F5344CB8AC3E}">
        <p14:creationId xmlns:p14="http://schemas.microsoft.com/office/powerpoint/2010/main" val="5560433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The London Fire Brigade declare Aldgate a major incident at 9:05, 15 minutes after the explosion. The British Transport Police also declared Aldgate a major incident at 9:08, two minutes later the City of London Police recognised there had been an explosion and declared it a major incident. The London Ambulance Service declared it a major incident at 9:15 – 25 minutes after the incident happened.</a:t>
            </a:r>
          </a:p>
          <a:p>
            <a:endParaRPr lang="en-GB" sz="900" dirty="0"/>
          </a:p>
          <a:p>
            <a:r>
              <a:rPr lang="en-GB" sz="900" dirty="0"/>
              <a:t>The Metropolitan Police declared Edgware Road explosion a major incident at 9:32, 39 minutes after the initial explosion and 20 minutes after their arrival to the scene. The London Fire Brigade declared the incident at Edgware Road a major incident at 9:34, 27 minutes after they had arrived at the scene and 20 minutes after the London Ambulance Service reported to their control room that there had been an explosion with up to 1,000 casualties.</a:t>
            </a:r>
          </a:p>
          <a:p>
            <a:endParaRPr lang="en-GB" sz="900" dirty="0"/>
          </a:p>
          <a:p>
            <a:r>
              <a:rPr lang="en-GB" sz="900" dirty="0"/>
              <a:t>The Metropolitan Police declared the incident at Kings Cross a major incident at 9:15 and was declared by the London Ambulance Service as such at 9:21. However, the incident at Russel Square was not declared a major incident until 9:38 – 45 minutes following the explosion, by the London Ambulance service.</a:t>
            </a:r>
          </a:p>
          <a:p>
            <a:endParaRPr lang="en-GB" sz="900" dirty="0"/>
          </a:p>
          <a:p>
            <a:r>
              <a:rPr lang="en-GB" sz="900" dirty="0"/>
              <a:t>There are no records that illustrate when Tavistock Square was declared as a major incident by the police, fire or ambulance services.</a:t>
            </a:r>
          </a:p>
          <a:p>
            <a:endParaRPr lang="en-GB" sz="900" dirty="0"/>
          </a:p>
          <a:p>
            <a:r>
              <a:rPr lang="en-GB" sz="900" b="1" dirty="0"/>
              <a:t>Why do you think it took so long for Edgware Road to be declared a major incident by all emergency responders?</a:t>
            </a:r>
          </a:p>
          <a:p>
            <a:r>
              <a:rPr lang="en-GB" sz="900" b="1" dirty="0"/>
              <a:t>Why do you think it took so long for Russel Square to be declared as a major incident?</a:t>
            </a:r>
          </a:p>
          <a:p>
            <a:r>
              <a:rPr lang="en-GB" sz="900" b="1" dirty="0"/>
              <a:t>Do you think the emergency services responded correctly to Aldgate and Kings Cross?</a:t>
            </a:r>
          </a:p>
          <a:p>
            <a:r>
              <a:rPr lang="en-GB" sz="900" b="1" dirty="0"/>
              <a:t>Thinking back to the task in the lecture and the follow up, what are the reasons it took so long for some scenes to be declared as a major incident?</a:t>
            </a:r>
          </a:p>
          <a:p>
            <a:endParaRPr lang="en-GB" b="1" dirty="0"/>
          </a:p>
        </p:txBody>
      </p:sp>
      <p:sp>
        <p:nvSpPr>
          <p:cNvPr id="4" name="Slide Number Placeholder 3"/>
          <p:cNvSpPr>
            <a:spLocks noGrp="1"/>
          </p:cNvSpPr>
          <p:nvPr>
            <p:ph type="sldNum" sz="quarter" idx="5"/>
          </p:nvPr>
        </p:nvSpPr>
        <p:spPr/>
        <p:txBody>
          <a:bodyPr/>
          <a:lstStyle/>
          <a:p>
            <a:fld id="{A9D543F7-AD10-0A4B-931A-F987F560A973}" type="slidenum">
              <a:rPr lang="en-GB" smtClean="0"/>
              <a:t>15</a:t>
            </a:fld>
            <a:endParaRPr lang="en-GB"/>
          </a:p>
        </p:txBody>
      </p:sp>
    </p:spTree>
    <p:extLst>
      <p:ext uri="{BB962C8B-B14F-4D97-AF65-F5344CB8AC3E}">
        <p14:creationId xmlns:p14="http://schemas.microsoft.com/office/powerpoint/2010/main" val="12659332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16</a:t>
            </a:fld>
            <a:endParaRPr lang="en-GB"/>
          </a:p>
        </p:txBody>
      </p:sp>
    </p:spTree>
    <p:extLst>
      <p:ext uri="{BB962C8B-B14F-4D97-AF65-F5344CB8AC3E}">
        <p14:creationId xmlns:p14="http://schemas.microsoft.com/office/powerpoint/2010/main" val="2445437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key questions at the heart of the 7/7 inquest was whether the emergency services could have responded better and faster.</a:t>
            </a:r>
          </a:p>
          <a:p>
            <a:r>
              <a:rPr lang="en-GB" dirty="0"/>
              <a:t>The London Assembly reported that there were poor communications and a lack of medical supplies that affected the rescue operations.</a:t>
            </a:r>
          </a:p>
          <a:p>
            <a:endParaRPr lang="en-GB" dirty="0"/>
          </a:p>
          <a:p>
            <a:r>
              <a:rPr lang="en-GB" dirty="0"/>
              <a:t>In the London Assembly Report found that communications from the trains to the London Underground Network Control Centre and the emergency services were non-existent or inadequate during the 7/7 attacks which meant that transport and emergency service workers had to run from trains to platforms to communicate with their colleagues and supervisors.</a:t>
            </a:r>
          </a:p>
          <a:p>
            <a:endParaRPr lang="en-GB" dirty="0"/>
          </a:p>
          <a:p>
            <a:r>
              <a:rPr lang="en-GB" dirty="0"/>
              <a:t>However, it was clear that the emergency response to Aldgate station was fairly rapid and the event was establish quickly. However, it took longer for at Edgware road to establish and communicate that there had been an explosion between emergency services. Moreover, there were immense communication issues in the tunnel of Kings Cross and Russel Road – meaning there was a much slower response from emergency services to attend the scene, especially at Russel Square.</a:t>
            </a:r>
          </a:p>
        </p:txBody>
      </p:sp>
      <p:sp>
        <p:nvSpPr>
          <p:cNvPr id="4" name="Slide Number Placeholder 3"/>
          <p:cNvSpPr>
            <a:spLocks noGrp="1"/>
          </p:cNvSpPr>
          <p:nvPr>
            <p:ph type="sldNum" sz="quarter" idx="5"/>
          </p:nvPr>
        </p:nvSpPr>
        <p:spPr/>
        <p:txBody>
          <a:bodyPr/>
          <a:lstStyle/>
          <a:p>
            <a:fld id="{A9D543F7-AD10-0A4B-931A-F987F560A973}" type="slidenum">
              <a:rPr lang="en-GB" smtClean="0"/>
              <a:t>17</a:t>
            </a:fld>
            <a:endParaRPr lang="en-GB"/>
          </a:p>
        </p:txBody>
      </p:sp>
    </p:spTree>
    <p:extLst>
      <p:ext uri="{BB962C8B-B14F-4D97-AF65-F5344CB8AC3E}">
        <p14:creationId xmlns:p14="http://schemas.microsoft.com/office/powerpoint/2010/main" val="1397745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major failings from the London Ambulance service was the 52 minute delay in getting ambulances to Tavistock Square. It became evident that there were not enough paramedics to be able to respond to all the events that happened that day. Overall, only half od the 201 ambulances in London were available that day. Also, crews who were stationed nearby were held back just in case there were further attacks. </a:t>
            </a:r>
          </a:p>
          <a:p>
            <a:endParaRPr lang="en-GB" dirty="0"/>
          </a:p>
          <a:p>
            <a:r>
              <a:rPr lang="en-GB" dirty="0"/>
              <a:t>At the same time, ambulance controllers were struggling to identify free ambulances to get the wounded to the hospital. There were also issues with despatching ambulance crews due to radio blockages. Also, mobile networks were becoming overloaded with many people finding it impossible to make calls. </a:t>
            </a:r>
          </a:p>
          <a:p>
            <a:endParaRPr lang="en-GB" dirty="0"/>
          </a:p>
          <a:p>
            <a:r>
              <a:rPr lang="en-GB" b="1" dirty="0"/>
              <a:t>What do you think could have been due to ensure that the ambulance service effectively responded the the events that transpired that day?</a:t>
            </a:r>
          </a:p>
        </p:txBody>
      </p:sp>
      <p:sp>
        <p:nvSpPr>
          <p:cNvPr id="4" name="Slide Number Placeholder 3"/>
          <p:cNvSpPr>
            <a:spLocks noGrp="1"/>
          </p:cNvSpPr>
          <p:nvPr>
            <p:ph type="sldNum" sz="quarter" idx="5"/>
          </p:nvPr>
        </p:nvSpPr>
        <p:spPr/>
        <p:txBody>
          <a:bodyPr/>
          <a:lstStyle/>
          <a:p>
            <a:fld id="{A9D543F7-AD10-0A4B-931A-F987F560A973}" type="slidenum">
              <a:rPr lang="en-GB" smtClean="0"/>
              <a:t>18</a:t>
            </a:fld>
            <a:endParaRPr lang="en-GB"/>
          </a:p>
        </p:txBody>
      </p:sp>
    </p:spTree>
    <p:extLst>
      <p:ext uri="{BB962C8B-B14F-4D97-AF65-F5344CB8AC3E}">
        <p14:creationId xmlns:p14="http://schemas.microsoft.com/office/powerpoint/2010/main" val="33984204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key issues that emerged from evidence relating to firefighters was their own safety rules. For example, one group of firefighters stated that they could not enter Aldgate as they did not receive confirmation that the live electrical rail was inactive and turned off. Even though one police officer stood one the rail to prove that it was no longer live.</a:t>
            </a:r>
          </a:p>
          <a:p>
            <a:endParaRPr lang="en-GB" dirty="0"/>
          </a:p>
          <a:p>
            <a:r>
              <a:rPr lang="en-GB" dirty="0"/>
              <a:t>Moreover, the first crew reached Kings Cross at 9:13 but did not go to the scene until a second crew arrived at 9:42 due to the fact their communications protocol was to await back up. One police officer stated that firefighters were just waiting on the escalator for colleagues to arrive as the walking wounded began to emerge from the tunnel.</a:t>
            </a:r>
          </a:p>
          <a:p>
            <a:endParaRPr lang="en-GB" dirty="0"/>
          </a:p>
          <a:p>
            <a:r>
              <a:rPr lang="en-GB" dirty="0"/>
              <a:t>There was also tensions and hostility between the fire service and other emergency responders whilst operating at Aldgate. For example, one paramedic stated that he received hostility from a firefighter who did not understand that his role was to assess the situation and report back before doing anything else.</a:t>
            </a:r>
          </a:p>
        </p:txBody>
      </p:sp>
      <p:sp>
        <p:nvSpPr>
          <p:cNvPr id="4" name="Slide Number Placeholder 3"/>
          <p:cNvSpPr>
            <a:spLocks noGrp="1"/>
          </p:cNvSpPr>
          <p:nvPr>
            <p:ph type="sldNum" sz="quarter" idx="5"/>
          </p:nvPr>
        </p:nvSpPr>
        <p:spPr/>
        <p:txBody>
          <a:bodyPr/>
          <a:lstStyle/>
          <a:p>
            <a:fld id="{A9D543F7-AD10-0A4B-931A-F987F560A973}" type="slidenum">
              <a:rPr lang="en-GB" smtClean="0"/>
              <a:t>19</a:t>
            </a:fld>
            <a:endParaRPr lang="en-GB"/>
          </a:p>
        </p:txBody>
      </p:sp>
    </p:spTree>
    <p:extLst>
      <p:ext uri="{BB962C8B-B14F-4D97-AF65-F5344CB8AC3E}">
        <p14:creationId xmlns:p14="http://schemas.microsoft.com/office/powerpoint/2010/main" val="4563583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reports, the police had been switching to new communication systems but at the time of their attacks they could not use their radios underground. </a:t>
            </a:r>
          </a:p>
          <a:p>
            <a:r>
              <a:rPr lang="en-GB" dirty="0"/>
              <a:t>There were issues with ‘command and control’ – which is vested in gold/silver/bronze system. Bronze refers to command on the ground and can be defined as territorial and functions. On the 7/7 events all of the attack sites held a bronze level from the police. </a:t>
            </a:r>
            <a:r>
              <a:rPr lang="en-GB" b="1" dirty="0"/>
              <a:t>Do you think they lowered their command and control when they were responding to the events transpiring on 7/7?</a:t>
            </a:r>
          </a:p>
          <a:p>
            <a:endParaRPr lang="en-GB" b="1" dirty="0"/>
          </a:p>
          <a:p>
            <a:r>
              <a:rPr lang="en-GB" b="0" dirty="0"/>
              <a:t>According to RUSI – there can be an issue in any case when handling the media and trying to relay information about the events. On the day of the 7/7 attacks the media pressure on the Mets Public Affairs Department was immense and everyone was trying to ensure there was accuracy. </a:t>
            </a:r>
            <a:r>
              <a:rPr lang="en-GB" b="1" dirty="0"/>
              <a:t>Why do you think the police may have had issues in relaying accurate information about the events?</a:t>
            </a:r>
          </a:p>
          <a:p>
            <a:endParaRPr lang="en-GB" b="1" dirty="0"/>
          </a:p>
          <a:p>
            <a:r>
              <a:rPr lang="en-GB" b="1" dirty="0"/>
              <a:t>Why do you think the multi-agency nature of the response affected the police response to the events of the 7/7 bombings?</a:t>
            </a:r>
          </a:p>
          <a:p>
            <a:endParaRPr lang="en-GB" b="1" dirty="0"/>
          </a:p>
        </p:txBody>
      </p:sp>
      <p:sp>
        <p:nvSpPr>
          <p:cNvPr id="4" name="Slide Number Placeholder 3"/>
          <p:cNvSpPr>
            <a:spLocks noGrp="1"/>
          </p:cNvSpPr>
          <p:nvPr>
            <p:ph type="sldNum" sz="quarter" idx="5"/>
          </p:nvPr>
        </p:nvSpPr>
        <p:spPr/>
        <p:txBody>
          <a:bodyPr/>
          <a:lstStyle/>
          <a:p>
            <a:fld id="{A9D543F7-AD10-0A4B-931A-F987F560A973}" type="slidenum">
              <a:rPr lang="en-GB" smtClean="0"/>
              <a:t>20</a:t>
            </a:fld>
            <a:endParaRPr lang="en-GB"/>
          </a:p>
        </p:txBody>
      </p:sp>
    </p:spTree>
    <p:extLst>
      <p:ext uri="{BB962C8B-B14F-4D97-AF65-F5344CB8AC3E}">
        <p14:creationId xmlns:p14="http://schemas.microsoft.com/office/powerpoint/2010/main" val="342952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21</a:t>
            </a:fld>
            <a:endParaRPr lang="en-GB"/>
          </a:p>
        </p:txBody>
      </p:sp>
    </p:spTree>
    <p:extLst>
      <p:ext uri="{BB962C8B-B14F-4D97-AF65-F5344CB8AC3E}">
        <p14:creationId xmlns:p14="http://schemas.microsoft.com/office/powerpoint/2010/main" val="27205118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dirty="0"/>
              <a:t>The 7/7 Bombings showed that there was more that could have been done in supporting victims, families and friends, especially immediately after the attack. Working on the issues that arose through ensuring people are given the information they need, practical and emotional support, compensation and financial support, sharing information, health services, treating the dead with dignity and respect and an international response.</a:t>
            </a:r>
          </a:p>
          <a:p>
            <a:pPr marL="228600" indent="-228600">
              <a:buFont typeface="+mj-lt"/>
              <a:buAutoNum type="arabicPeriod"/>
            </a:pPr>
            <a:endParaRPr lang="en-GB" dirty="0"/>
          </a:p>
          <a:p>
            <a:pPr marL="228600" indent="-228600">
              <a:buFont typeface="+mj-lt"/>
              <a:buAutoNum type="arabicPeriod"/>
            </a:pPr>
            <a:r>
              <a:rPr lang="en-GB" dirty="0"/>
              <a:t>Society has become reliant on mobile phones – however, these networks don’t have limitless capacity. The operators of mobile networks had to manage a high number of calls which led to a considerable amount of worry and distress as families and friends had difficulties contacting </a:t>
            </a:r>
            <a:r>
              <a:rPr lang="en-GB" dirty="0" err="1"/>
              <a:t>eachother</a:t>
            </a:r>
            <a:r>
              <a:rPr lang="en-GB" dirty="0"/>
              <a:t>. Trying to strengthen existing arrangements for managing user demand on public networks in an emergency.</a:t>
            </a:r>
          </a:p>
          <a:p>
            <a:pPr marL="228600" indent="-228600">
              <a:buFont typeface="+mj-lt"/>
              <a:buAutoNum type="arabicPeriod"/>
            </a:pPr>
            <a:endParaRPr lang="en-GB" dirty="0"/>
          </a:p>
          <a:p>
            <a:pPr marL="228600" indent="-228600">
              <a:buFont typeface="+mj-lt"/>
              <a:buAutoNum type="arabicPeriod"/>
            </a:pPr>
            <a:r>
              <a:rPr lang="en-GB" dirty="0"/>
              <a:t>Failures in telecommunication equipment used by the emergency services led to a delay – there were difficulties with emergency responders radios. Introduction of the ‘airwave’ which s a digital mobile radio that replaces old radio systems.</a:t>
            </a:r>
          </a:p>
        </p:txBody>
      </p:sp>
      <p:sp>
        <p:nvSpPr>
          <p:cNvPr id="4" name="Slide Number Placeholder 3"/>
          <p:cNvSpPr>
            <a:spLocks noGrp="1"/>
          </p:cNvSpPr>
          <p:nvPr>
            <p:ph type="sldNum" sz="quarter" idx="5"/>
          </p:nvPr>
        </p:nvSpPr>
        <p:spPr/>
        <p:txBody>
          <a:bodyPr/>
          <a:lstStyle/>
          <a:p>
            <a:fld id="{A9D543F7-AD10-0A4B-931A-F987F560A973}" type="slidenum">
              <a:rPr lang="en-GB" smtClean="0"/>
              <a:t>22</a:t>
            </a:fld>
            <a:endParaRPr lang="en-GB"/>
          </a:p>
        </p:txBody>
      </p:sp>
    </p:spTree>
    <p:extLst>
      <p:ext uri="{BB962C8B-B14F-4D97-AF65-F5344CB8AC3E}">
        <p14:creationId xmlns:p14="http://schemas.microsoft.com/office/powerpoint/2010/main" val="7674682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sz="1000" dirty="0"/>
              <a:t>Without special antennas, mobile radios, telephones and airwave handsets do not work well on the London Underground. They are introducing airwave equipment – but it is not beneficial on the underground system and is being replaced by ‘Project Connect’ – installed on a line to line basis that connects all London Underground staff on a single radio system. </a:t>
            </a:r>
          </a:p>
          <a:p>
            <a:pPr marL="228600" indent="-228600">
              <a:buFont typeface="+mj-lt"/>
              <a:buAutoNum type="arabicPeriod"/>
            </a:pPr>
            <a:endParaRPr lang="en-GB" sz="1000" dirty="0"/>
          </a:p>
          <a:p>
            <a:pPr marL="228600" indent="-228600">
              <a:buFont typeface="+mj-lt"/>
              <a:buAutoNum type="arabicPeriod"/>
            </a:pPr>
            <a:r>
              <a:rPr lang="en-GB" sz="1000" dirty="0"/>
              <a:t>Clear issue with informing the public following the 7/7 attack – threat/alert level system was confusing as well. Ensuring there is rapid distribution of clear, accurate and actionable information to the public, Government has made it a priority to keep the public informed about the nature and level of the security threat faced in the UK.</a:t>
            </a:r>
          </a:p>
          <a:p>
            <a:pPr marL="228600" indent="-228600">
              <a:buFont typeface="+mj-lt"/>
              <a:buAutoNum type="arabicPeriod"/>
            </a:pPr>
            <a:endParaRPr lang="en-GB" sz="1000" dirty="0"/>
          </a:p>
          <a:p>
            <a:pPr marL="228600" indent="-228600">
              <a:buFont typeface="+mj-lt"/>
              <a:buAutoNum type="arabicPeriod"/>
            </a:pPr>
            <a:r>
              <a:rPr lang="en-GB" sz="1000" dirty="0"/>
              <a:t>There was complete closure of the underground system, Zone 1 bus networks and some mainline stations in London. It was apparent that there were a lack of medical supplies available at rail and underground stations  – believe the closure and staggered reopening of London’s transport infrastructure provided the right balance between ensuring public safety and securing the crime scenes to allow forensic evidence to be gathered. Worked with Network Rail, London Underground and London Ambulance Service on the storage of medical supplies for the use in emergency situations across London.</a:t>
            </a:r>
          </a:p>
          <a:p>
            <a:pPr marL="228600" indent="-228600">
              <a:buFont typeface="+mj-lt"/>
              <a:buAutoNum type="arabicPeriod"/>
            </a:pPr>
            <a:endParaRPr lang="en-GB" sz="1000" dirty="0"/>
          </a:p>
          <a:p>
            <a:pPr marL="228600" indent="-228600">
              <a:buFont typeface="+mj-lt"/>
              <a:buAutoNum type="arabicPeriod"/>
            </a:pPr>
            <a:r>
              <a:rPr lang="en-GB" sz="1000" dirty="0"/>
              <a:t>In London a review of arrangements for the Strategic Co-Ordination Centre has concluded that there would be value in a purpose build centre to coordinate the response of local and regional responders.  </a:t>
            </a:r>
          </a:p>
        </p:txBody>
      </p:sp>
      <p:sp>
        <p:nvSpPr>
          <p:cNvPr id="4" name="Slide Number Placeholder 3"/>
          <p:cNvSpPr>
            <a:spLocks noGrp="1"/>
          </p:cNvSpPr>
          <p:nvPr>
            <p:ph type="sldNum" sz="quarter" idx="5"/>
          </p:nvPr>
        </p:nvSpPr>
        <p:spPr/>
        <p:txBody>
          <a:bodyPr/>
          <a:lstStyle/>
          <a:p>
            <a:fld id="{A9D543F7-AD10-0A4B-931A-F987F560A973}" type="slidenum">
              <a:rPr lang="en-GB" smtClean="0"/>
              <a:t>23</a:t>
            </a:fld>
            <a:endParaRPr lang="en-GB"/>
          </a:p>
        </p:txBody>
      </p:sp>
    </p:spTree>
    <p:extLst>
      <p:ext uri="{BB962C8B-B14F-4D97-AF65-F5344CB8AC3E}">
        <p14:creationId xmlns:p14="http://schemas.microsoft.com/office/powerpoint/2010/main" val="10014020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24</a:t>
            </a:fld>
            <a:endParaRPr lang="en-GB"/>
          </a:p>
        </p:txBody>
      </p:sp>
    </p:spTree>
    <p:extLst>
      <p:ext uri="{BB962C8B-B14F-4D97-AF65-F5344CB8AC3E}">
        <p14:creationId xmlns:p14="http://schemas.microsoft.com/office/powerpoint/2010/main" val="396346586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9D543F7-AD10-0A4B-931A-F987F560A973}" type="slidenum">
              <a:rPr lang="en-GB" smtClean="0"/>
              <a:t>25</a:t>
            </a:fld>
            <a:endParaRPr lang="en-GB"/>
          </a:p>
        </p:txBody>
      </p:sp>
    </p:spTree>
    <p:extLst>
      <p:ext uri="{BB962C8B-B14F-4D97-AF65-F5344CB8AC3E}">
        <p14:creationId xmlns:p14="http://schemas.microsoft.com/office/powerpoint/2010/main" val="2096926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11/28/21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11/28/21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11/28/21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11/28/21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11/28/21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11/28/21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11/28/21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11/28/21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11/28/21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11/28/21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menti.com/eazmiafp5o"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menti.com/n7cvi2p8n2"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1.xml.rels><?xml version="1.0" encoding="UTF-8" standalone="yes"?>
<Relationships xmlns="http://schemas.openxmlformats.org/package/2006/relationships"><Relationship Id="rId3" Type="http://schemas.openxmlformats.org/officeDocument/2006/relationships/hyperlink" Target="https://www.jesip.org.uk/uploads/media/incident_reports_and_inquiries/Addressing%20Lessons%20from%20London%207th%20July%202005%20Bombings.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5.xml.rels><?xml version="1.0" encoding="UTF-8" standalone="yes"?>
<Relationships xmlns="http://schemas.openxmlformats.org/package/2006/relationships"><Relationship Id="rId3" Type="http://schemas.openxmlformats.org/officeDocument/2006/relationships/hyperlink" Target="https://www.london.gov.uk/sites/default/files/gla_migrate_files_destination/archives/assembly-reports-7july-report.pdf" TargetMode="External"/><Relationship Id="rId7" Type="http://schemas.openxmlformats.org/officeDocument/2006/relationships/hyperlink" Target="https://rusi.org/publication/london-bombings-lessons-first-responders-0"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97988/inquest-7-7-progress-report.pdf" TargetMode="External"/><Relationship Id="rId5" Type="http://schemas.openxmlformats.org/officeDocument/2006/relationships/hyperlink" Target="https://www.bbc.co.uk/news/uk-12636731" TargetMode="External"/><Relationship Id="rId4" Type="http://schemas.openxmlformats.org/officeDocument/2006/relationships/hyperlink" Target="https://www.jesip.org.uk/uploads/media/incident_reports_and_inquiries/Addressing%20Lessons%20from%20London%207th%20July%202005%20Bombing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96656-4967-CE4E-B8D3-93D72AFB131B}"/>
              </a:ext>
            </a:extLst>
          </p:cNvPr>
          <p:cNvSpPr>
            <a:spLocks noGrp="1"/>
          </p:cNvSpPr>
          <p:nvPr>
            <p:ph type="ctrTitle"/>
          </p:nvPr>
        </p:nvSpPr>
        <p:spPr/>
        <p:txBody>
          <a:bodyPr/>
          <a:lstStyle/>
          <a:p>
            <a:r>
              <a:rPr lang="en-GB" dirty="0"/>
              <a:t>London Bombings</a:t>
            </a:r>
          </a:p>
        </p:txBody>
      </p:sp>
      <p:sp>
        <p:nvSpPr>
          <p:cNvPr id="3" name="Subtitle 2">
            <a:extLst>
              <a:ext uri="{FF2B5EF4-FFF2-40B4-BE49-F238E27FC236}">
                <a16:creationId xmlns:a16="http://schemas.microsoft.com/office/drawing/2014/main" id="{6AD1FD6E-7836-8146-BB2D-5E82CFB36B61}"/>
              </a:ext>
            </a:extLst>
          </p:cNvPr>
          <p:cNvSpPr>
            <a:spLocks noGrp="1"/>
          </p:cNvSpPr>
          <p:nvPr>
            <p:ph type="subTitle" idx="1"/>
          </p:nvPr>
        </p:nvSpPr>
        <p:spPr/>
        <p:txBody>
          <a:bodyPr/>
          <a:lstStyle/>
          <a:p>
            <a:r>
              <a:rPr lang="en-GB" dirty="0"/>
              <a:t>How the emergency services responded.</a:t>
            </a:r>
          </a:p>
        </p:txBody>
      </p:sp>
    </p:spTree>
    <p:extLst>
      <p:ext uri="{BB962C8B-B14F-4D97-AF65-F5344CB8AC3E}">
        <p14:creationId xmlns:p14="http://schemas.microsoft.com/office/powerpoint/2010/main" val="753845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Aims</a:t>
            </a:r>
          </a:p>
        </p:txBody>
      </p:sp>
      <p:graphicFrame>
        <p:nvGraphicFramePr>
          <p:cNvPr id="5" name="Content Placeholder 2">
            <a:extLst>
              <a:ext uri="{FF2B5EF4-FFF2-40B4-BE49-F238E27FC236}">
                <a16:creationId xmlns:a16="http://schemas.microsoft.com/office/drawing/2014/main" id="{54CCEC0D-D769-445E-97DC-2FFA15D6E87B}"/>
              </a:ext>
            </a:extLst>
          </p:cNvPr>
          <p:cNvGraphicFramePr>
            <a:graphicFrameLocks noGrp="1"/>
          </p:cNvGraphicFramePr>
          <p:nvPr>
            <p:ph idx="1"/>
            <p:extLst>
              <p:ext uri="{D42A27DB-BD31-4B8C-83A1-F6EECF244321}">
                <p14:modId xmlns:p14="http://schemas.microsoft.com/office/powerpoint/2010/main" val="250228665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7274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p:txBody>
          <a:bodyPr/>
          <a:lstStyle/>
          <a:p>
            <a:r>
              <a:rPr lang="en-GB"/>
              <a:t>Objectives</a:t>
            </a:r>
            <a:endParaRPr lang="en-GB" dirty="0"/>
          </a:p>
        </p:txBody>
      </p:sp>
      <p:graphicFrame>
        <p:nvGraphicFramePr>
          <p:cNvPr id="7" name="Content Placeholder 2">
            <a:extLst>
              <a:ext uri="{FF2B5EF4-FFF2-40B4-BE49-F238E27FC236}">
                <a16:creationId xmlns:a16="http://schemas.microsoft.com/office/drawing/2014/main" id="{7A6CBFE6-4BF2-41D9-810B-B4C94BFA90E5}"/>
              </a:ext>
            </a:extLst>
          </p:cNvPr>
          <p:cNvGraphicFramePr>
            <a:graphicFrameLocks noGrp="1"/>
          </p:cNvGraphicFramePr>
          <p:nvPr>
            <p:ph idx="1"/>
            <p:extLst>
              <p:ext uri="{D42A27DB-BD31-4B8C-83A1-F6EECF244321}">
                <p14:modId xmlns:p14="http://schemas.microsoft.com/office/powerpoint/2010/main" val="3879491091"/>
              </p:ext>
            </p:extLst>
          </p:nvPr>
        </p:nvGraphicFramePr>
        <p:xfrm>
          <a:off x="1371599" y="1457325"/>
          <a:ext cx="10372725" cy="4986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40379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028700" y="466725"/>
            <a:ext cx="7030453" cy="1485900"/>
          </a:xfrm>
        </p:spPr>
        <p:txBody>
          <a:bodyPr/>
          <a:lstStyle/>
          <a:p>
            <a:r>
              <a:rPr lang="en-GB" dirty="0"/>
              <a:t>Follow up on tasks - </a:t>
            </a:r>
            <a:r>
              <a:rPr lang="en-GB" dirty="0" err="1"/>
              <a:t>Mentimeter</a:t>
            </a:r>
            <a:endParaRPr lang="en-GB" dirty="0"/>
          </a:p>
        </p:txBody>
      </p:sp>
      <p:sp>
        <p:nvSpPr>
          <p:cNvPr id="3" name="Content Placeholder 2">
            <a:extLst>
              <a:ext uri="{FF2B5EF4-FFF2-40B4-BE49-F238E27FC236}">
                <a16:creationId xmlns:a16="http://schemas.microsoft.com/office/drawing/2014/main" id="{8F3463D7-E15D-B143-AB8A-1F1ABF9E5D71}"/>
              </a:ext>
            </a:extLst>
          </p:cNvPr>
          <p:cNvSpPr>
            <a:spLocks noGrp="1"/>
          </p:cNvSpPr>
          <p:nvPr>
            <p:ph idx="1"/>
          </p:nvPr>
        </p:nvSpPr>
        <p:spPr>
          <a:xfrm>
            <a:off x="1028700" y="1504950"/>
            <a:ext cx="9601200" cy="5086350"/>
          </a:xfrm>
        </p:spPr>
        <p:txBody>
          <a:bodyPr/>
          <a:lstStyle/>
          <a:p>
            <a:pPr marL="0" indent="0">
              <a:buNone/>
            </a:pPr>
            <a:endParaRPr lang="en-GB" sz="2400" dirty="0">
              <a:hlinkClick r:id="rId3"/>
            </a:endParaRPr>
          </a:p>
          <a:p>
            <a:pPr marL="0" indent="0">
              <a:buNone/>
            </a:pPr>
            <a:r>
              <a:rPr lang="en-GB" sz="2400" dirty="0">
                <a:hlinkClick r:id="rId3"/>
              </a:rPr>
              <a:t>https://www.menti.com/eazmiafp5o</a:t>
            </a:r>
            <a:r>
              <a:rPr lang="en-GB" sz="2400" dirty="0"/>
              <a:t> </a:t>
            </a:r>
          </a:p>
          <a:p>
            <a:pPr marL="0" indent="0">
              <a:buNone/>
            </a:pPr>
            <a:r>
              <a:rPr lang="en-GB" sz="2400" i="1" dirty="0"/>
              <a:t>Follow up on the challenges faced by emergency </a:t>
            </a:r>
            <a:br>
              <a:rPr lang="en-GB" sz="2400" i="1" dirty="0"/>
            </a:br>
            <a:r>
              <a:rPr lang="en-GB" sz="2400" i="1" dirty="0"/>
              <a:t>responders during the 7/7 and how they can be </a:t>
            </a:r>
            <a:br>
              <a:rPr lang="en-GB" sz="2400" i="1" dirty="0"/>
            </a:br>
            <a:r>
              <a:rPr lang="en-GB" sz="2400" i="1" dirty="0"/>
              <a:t>improved.</a:t>
            </a:r>
          </a:p>
          <a:p>
            <a:pPr marL="0" indent="0">
              <a:buNone/>
            </a:pPr>
            <a:endParaRPr lang="en-GB" sz="2400" dirty="0"/>
          </a:p>
          <a:p>
            <a:pPr marL="0" indent="0">
              <a:buNone/>
            </a:pPr>
            <a:endParaRPr lang="en-GB" sz="2400" dirty="0"/>
          </a:p>
          <a:p>
            <a:pPr marL="0" indent="0">
              <a:buNone/>
            </a:pPr>
            <a:r>
              <a:rPr lang="en-GB" sz="2400" dirty="0">
                <a:hlinkClick r:id="rId4"/>
              </a:rPr>
              <a:t>https://www.menti.com/n7cvi2p8n2</a:t>
            </a:r>
            <a:r>
              <a:rPr lang="en-GB" sz="2400" dirty="0"/>
              <a:t> </a:t>
            </a:r>
          </a:p>
          <a:p>
            <a:pPr marL="0" indent="0">
              <a:buNone/>
            </a:pPr>
            <a:r>
              <a:rPr lang="en-GB" sz="2400" i="1" dirty="0"/>
              <a:t>Main changes to anti-terror planning since</a:t>
            </a:r>
            <a:br>
              <a:rPr lang="en-GB" sz="2400" i="1" dirty="0"/>
            </a:br>
            <a:r>
              <a:rPr lang="en-GB" sz="2400" i="1" dirty="0"/>
              <a:t>the 7/7 attacks</a:t>
            </a:r>
          </a:p>
        </p:txBody>
      </p:sp>
      <p:pic>
        <p:nvPicPr>
          <p:cNvPr id="5" name="Picture 4" descr="Qr code&#10;&#10;Description automatically generated">
            <a:extLst>
              <a:ext uri="{FF2B5EF4-FFF2-40B4-BE49-F238E27FC236}">
                <a16:creationId xmlns:a16="http://schemas.microsoft.com/office/drawing/2014/main" id="{14C51E21-4640-8B46-8E5C-A05CD4B57A9B}"/>
              </a:ext>
            </a:extLst>
          </p:cNvPr>
          <p:cNvPicPr>
            <a:picLocks noChangeAspect="1"/>
          </p:cNvPicPr>
          <p:nvPr/>
        </p:nvPicPr>
        <p:blipFill>
          <a:blip r:embed="rId5"/>
          <a:stretch>
            <a:fillRect/>
          </a:stretch>
        </p:blipFill>
        <p:spPr>
          <a:xfrm>
            <a:off x="7721600" y="4197350"/>
            <a:ext cx="2641600" cy="2641600"/>
          </a:xfrm>
          <a:prstGeom prst="rect">
            <a:avLst/>
          </a:prstGeom>
        </p:spPr>
      </p:pic>
      <p:pic>
        <p:nvPicPr>
          <p:cNvPr id="7" name="Picture 6" descr="Qr code&#10;&#10;Description automatically generated">
            <a:extLst>
              <a:ext uri="{FF2B5EF4-FFF2-40B4-BE49-F238E27FC236}">
                <a16:creationId xmlns:a16="http://schemas.microsoft.com/office/drawing/2014/main" id="{A0CADEA0-55ED-9E40-BD7E-F3C8D19685E8}"/>
              </a:ext>
            </a:extLst>
          </p:cNvPr>
          <p:cNvPicPr>
            <a:picLocks noChangeAspect="1"/>
          </p:cNvPicPr>
          <p:nvPr/>
        </p:nvPicPr>
        <p:blipFill>
          <a:blip r:embed="rId5"/>
          <a:stretch>
            <a:fillRect/>
          </a:stretch>
        </p:blipFill>
        <p:spPr>
          <a:xfrm>
            <a:off x="7721600" y="1209675"/>
            <a:ext cx="2641600" cy="2641600"/>
          </a:xfrm>
          <a:prstGeom prst="rect">
            <a:avLst/>
          </a:prstGeom>
        </p:spPr>
      </p:pic>
    </p:spTree>
    <p:extLst>
      <p:ext uri="{BB962C8B-B14F-4D97-AF65-F5344CB8AC3E}">
        <p14:creationId xmlns:p14="http://schemas.microsoft.com/office/powerpoint/2010/main" val="2637571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C7801-76B9-2D4D-A173-D99BC7270C30}"/>
              </a:ext>
            </a:extLst>
          </p:cNvPr>
          <p:cNvSpPr>
            <a:spLocks noGrp="1"/>
          </p:cNvSpPr>
          <p:nvPr>
            <p:ph type="title"/>
          </p:nvPr>
        </p:nvSpPr>
        <p:spPr>
          <a:xfrm>
            <a:off x="1371600" y="100013"/>
            <a:ext cx="9601200" cy="1485900"/>
          </a:xfrm>
          <a:noFill/>
        </p:spPr>
        <p:txBody>
          <a:bodyPr>
            <a:normAutofit fontScale="90000"/>
          </a:bodyPr>
          <a:lstStyle/>
          <a:p>
            <a:r>
              <a:rPr lang="en-GB" dirty="0"/>
              <a:t>What should emergency responders think when they attend a major incident?</a:t>
            </a:r>
          </a:p>
        </p:txBody>
      </p:sp>
      <p:graphicFrame>
        <p:nvGraphicFramePr>
          <p:cNvPr id="5" name="Content Placeholder 2">
            <a:extLst>
              <a:ext uri="{FF2B5EF4-FFF2-40B4-BE49-F238E27FC236}">
                <a16:creationId xmlns:a16="http://schemas.microsoft.com/office/drawing/2014/main" id="{7FE86184-0C36-4853-9878-3DBB0257B9D8}"/>
              </a:ext>
            </a:extLst>
          </p:cNvPr>
          <p:cNvGraphicFramePr>
            <a:graphicFrameLocks noGrp="1"/>
          </p:cNvGraphicFramePr>
          <p:nvPr>
            <p:ph idx="1"/>
            <p:extLst>
              <p:ext uri="{D42A27DB-BD31-4B8C-83A1-F6EECF244321}">
                <p14:modId xmlns:p14="http://schemas.microsoft.com/office/powerpoint/2010/main" val="1132418716"/>
              </p:ext>
            </p:extLst>
          </p:nvPr>
        </p:nvGraphicFramePr>
        <p:xfrm>
          <a:off x="971550" y="1585913"/>
          <a:ext cx="10972800" cy="5000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3801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7F33C-16A2-3241-861C-27F001B11810}"/>
              </a:ext>
            </a:extLst>
          </p:cNvPr>
          <p:cNvSpPr>
            <a:spLocks noGrp="1"/>
          </p:cNvSpPr>
          <p:nvPr>
            <p:ph type="title"/>
          </p:nvPr>
        </p:nvSpPr>
        <p:spPr>
          <a:xfrm>
            <a:off x="1371600" y="685800"/>
            <a:ext cx="9601200" cy="1485900"/>
          </a:xfrm>
        </p:spPr>
        <p:txBody>
          <a:bodyPr>
            <a:normAutofit/>
          </a:bodyPr>
          <a:lstStyle/>
          <a:p>
            <a:r>
              <a:rPr lang="en-GB" dirty="0"/>
              <a:t>TASK - 15 Minutes</a:t>
            </a:r>
          </a:p>
        </p:txBody>
      </p:sp>
      <p:graphicFrame>
        <p:nvGraphicFramePr>
          <p:cNvPr id="5" name="Content Placeholder 2">
            <a:extLst>
              <a:ext uri="{FF2B5EF4-FFF2-40B4-BE49-F238E27FC236}">
                <a16:creationId xmlns:a16="http://schemas.microsoft.com/office/drawing/2014/main" id="{543B9155-7FC6-4BF4-8DA9-4CABD04C972F}"/>
              </a:ext>
            </a:extLst>
          </p:cNvPr>
          <p:cNvGraphicFramePr>
            <a:graphicFrameLocks noGrp="1"/>
          </p:cNvGraphicFramePr>
          <p:nvPr>
            <p:ph idx="1"/>
            <p:extLst>
              <p:ext uri="{D42A27DB-BD31-4B8C-83A1-F6EECF244321}">
                <p14:modId xmlns:p14="http://schemas.microsoft.com/office/powerpoint/2010/main" val="4157287274"/>
              </p:ext>
            </p:extLst>
          </p:nvPr>
        </p:nvGraphicFramePr>
        <p:xfrm>
          <a:off x="1371600" y="1461247"/>
          <a:ext cx="9601200" cy="52640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9544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Responding to Aldgate</a:t>
            </a:r>
          </a:p>
        </p:txBody>
      </p:sp>
      <p:graphicFrame>
        <p:nvGraphicFramePr>
          <p:cNvPr id="7" name="Content Placeholder 2">
            <a:extLst>
              <a:ext uri="{FF2B5EF4-FFF2-40B4-BE49-F238E27FC236}">
                <a16:creationId xmlns:a16="http://schemas.microsoft.com/office/drawing/2014/main" id="{27891377-9363-4965-892F-1A9D1043FC5A}"/>
              </a:ext>
            </a:extLst>
          </p:cNvPr>
          <p:cNvGraphicFramePr/>
          <p:nvPr>
            <p:extLst>
              <p:ext uri="{D42A27DB-BD31-4B8C-83A1-F6EECF244321}">
                <p14:modId xmlns:p14="http://schemas.microsoft.com/office/powerpoint/2010/main" val="606559183"/>
              </p:ext>
            </p:extLst>
          </p:nvPr>
        </p:nvGraphicFramePr>
        <p:xfrm>
          <a:off x="1371600" y="1596787"/>
          <a:ext cx="10051576" cy="4954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191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Responding to Aldgate, Cont.</a:t>
            </a:r>
          </a:p>
        </p:txBody>
      </p:sp>
      <p:graphicFrame>
        <p:nvGraphicFramePr>
          <p:cNvPr id="5" name="Content Placeholder 2">
            <a:extLst>
              <a:ext uri="{FF2B5EF4-FFF2-40B4-BE49-F238E27FC236}">
                <a16:creationId xmlns:a16="http://schemas.microsoft.com/office/drawing/2014/main" id="{09DC0D17-0E27-4896-8AF4-FD3953E9E8F0}"/>
              </a:ext>
            </a:extLst>
          </p:cNvPr>
          <p:cNvGraphicFramePr>
            <a:graphicFrameLocks noGrp="1"/>
          </p:cNvGraphicFramePr>
          <p:nvPr>
            <p:ph idx="1"/>
            <p:extLst>
              <p:ext uri="{D42A27DB-BD31-4B8C-83A1-F6EECF244321}">
                <p14:modId xmlns:p14="http://schemas.microsoft.com/office/powerpoint/2010/main" val="2125629297"/>
              </p:ext>
            </p:extLst>
          </p:nvPr>
        </p:nvGraphicFramePr>
        <p:xfrm>
          <a:off x="1371600" y="1676400"/>
          <a:ext cx="9768840"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5191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Responding to Edgware Road</a:t>
            </a:r>
          </a:p>
        </p:txBody>
      </p:sp>
      <p:graphicFrame>
        <p:nvGraphicFramePr>
          <p:cNvPr id="5" name="Content Placeholder 2">
            <a:extLst>
              <a:ext uri="{FF2B5EF4-FFF2-40B4-BE49-F238E27FC236}">
                <a16:creationId xmlns:a16="http://schemas.microsoft.com/office/drawing/2014/main" id="{55F4B10A-6CF9-41BE-BF40-74E98D7A5ED3}"/>
              </a:ext>
            </a:extLst>
          </p:cNvPr>
          <p:cNvGraphicFramePr>
            <a:graphicFrameLocks noGrp="1"/>
          </p:cNvGraphicFramePr>
          <p:nvPr>
            <p:ph idx="1"/>
            <p:extLst>
              <p:ext uri="{D42A27DB-BD31-4B8C-83A1-F6EECF244321}">
                <p14:modId xmlns:p14="http://schemas.microsoft.com/office/powerpoint/2010/main" val="1994766900"/>
              </p:ext>
            </p:extLst>
          </p:nvPr>
        </p:nvGraphicFramePr>
        <p:xfrm>
          <a:off x="1371599" y="1606378"/>
          <a:ext cx="10268465" cy="4893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5012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Responding to Edgware Road, Cont.</a:t>
            </a:r>
          </a:p>
        </p:txBody>
      </p:sp>
      <p:graphicFrame>
        <p:nvGraphicFramePr>
          <p:cNvPr id="5" name="Content Placeholder 2">
            <a:extLst>
              <a:ext uri="{FF2B5EF4-FFF2-40B4-BE49-F238E27FC236}">
                <a16:creationId xmlns:a16="http://schemas.microsoft.com/office/drawing/2014/main" id="{188E5EDD-21A3-411B-B982-A89B8E097B6C}"/>
              </a:ext>
            </a:extLst>
          </p:cNvPr>
          <p:cNvGraphicFramePr>
            <a:graphicFrameLocks noGrp="1"/>
          </p:cNvGraphicFramePr>
          <p:nvPr>
            <p:ph idx="1"/>
            <p:extLst>
              <p:ext uri="{D42A27DB-BD31-4B8C-83A1-F6EECF244321}">
                <p14:modId xmlns:p14="http://schemas.microsoft.com/office/powerpoint/2010/main" val="3735229646"/>
              </p:ext>
            </p:extLst>
          </p:nvPr>
        </p:nvGraphicFramePr>
        <p:xfrm>
          <a:off x="1371600" y="1493520"/>
          <a:ext cx="10439400" cy="5044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7005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Responding to Kings Cross/Russel Square</a:t>
            </a:r>
          </a:p>
        </p:txBody>
      </p:sp>
      <p:graphicFrame>
        <p:nvGraphicFramePr>
          <p:cNvPr id="5" name="Content Placeholder 2">
            <a:extLst>
              <a:ext uri="{FF2B5EF4-FFF2-40B4-BE49-F238E27FC236}">
                <a16:creationId xmlns:a16="http://schemas.microsoft.com/office/drawing/2014/main" id="{BED18679-CD56-430A-9AEE-B01960CF8F2C}"/>
              </a:ext>
            </a:extLst>
          </p:cNvPr>
          <p:cNvGraphicFramePr>
            <a:graphicFrameLocks noGrp="1"/>
          </p:cNvGraphicFramePr>
          <p:nvPr>
            <p:ph idx="1"/>
            <p:extLst>
              <p:ext uri="{D42A27DB-BD31-4B8C-83A1-F6EECF244321}">
                <p14:modId xmlns:p14="http://schemas.microsoft.com/office/powerpoint/2010/main" val="988196460"/>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3993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Responding to Kings Cross/Russel Square, Cont.</a:t>
            </a:r>
          </a:p>
        </p:txBody>
      </p:sp>
      <p:graphicFrame>
        <p:nvGraphicFramePr>
          <p:cNvPr id="5" name="Content Placeholder 2">
            <a:extLst>
              <a:ext uri="{FF2B5EF4-FFF2-40B4-BE49-F238E27FC236}">
                <a16:creationId xmlns:a16="http://schemas.microsoft.com/office/drawing/2014/main" id="{C17FB892-B43A-4F3E-81E9-6440E3217F59}"/>
              </a:ext>
            </a:extLst>
          </p:cNvPr>
          <p:cNvGraphicFramePr>
            <a:graphicFrameLocks noGrp="1"/>
          </p:cNvGraphicFramePr>
          <p:nvPr>
            <p:ph idx="1"/>
            <p:extLst>
              <p:ext uri="{D42A27DB-BD31-4B8C-83A1-F6EECF244321}">
                <p14:modId xmlns:p14="http://schemas.microsoft.com/office/powerpoint/2010/main" val="288226757"/>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8080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CC1C8-4150-0F41-8180-FA62B28B93D7}"/>
              </a:ext>
            </a:extLst>
          </p:cNvPr>
          <p:cNvSpPr>
            <a:spLocks noGrp="1"/>
          </p:cNvSpPr>
          <p:nvPr>
            <p:ph type="title"/>
          </p:nvPr>
        </p:nvSpPr>
        <p:spPr>
          <a:xfrm>
            <a:off x="1371600" y="685800"/>
            <a:ext cx="9601200" cy="1485900"/>
          </a:xfrm>
        </p:spPr>
        <p:txBody>
          <a:bodyPr>
            <a:normAutofit/>
          </a:bodyPr>
          <a:lstStyle/>
          <a:p>
            <a:r>
              <a:rPr lang="en-GB" dirty="0"/>
              <a:t>Responding to Kings Cross/Russel Square, Cont.</a:t>
            </a:r>
          </a:p>
        </p:txBody>
      </p:sp>
      <p:graphicFrame>
        <p:nvGraphicFramePr>
          <p:cNvPr id="5" name="Content Placeholder 2">
            <a:extLst>
              <a:ext uri="{FF2B5EF4-FFF2-40B4-BE49-F238E27FC236}">
                <a16:creationId xmlns:a16="http://schemas.microsoft.com/office/drawing/2014/main" id="{888292D3-B91C-4680-9DBF-9D6223C9C876}"/>
              </a:ext>
            </a:extLst>
          </p:cNvPr>
          <p:cNvGraphicFramePr>
            <a:graphicFrameLocks noGrp="1"/>
          </p:cNvGraphicFramePr>
          <p:nvPr>
            <p:ph idx="1"/>
            <p:extLst>
              <p:ext uri="{D42A27DB-BD31-4B8C-83A1-F6EECF244321}">
                <p14:modId xmlns:p14="http://schemas.microsoft.com/office/powerpoint/2010/main" val="4104599850"/>
              </p:ext>
            </p:extLst>
          </p:nvPr>
        </p:nvGraphicFramePr>
        <p:xfrm>
          <a:off x="1371600" y="1941095"/>
          <a:ext cx="10531642" cy="49169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34254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Responding to Tavistock Square</a:t>
            </a:r>
          </a:p>
        </p:txBody>
      </p:sp>
      <p:graphicFrame>
        <p:nvGraphicFramePr>
          <p:cNvPr id="5" name="Content Placeholder 2">
            <a:extLst>
              <a:ext uri="{FF2B5EF4-FFF2-40B4-BE49-F238E27FC236}">
                <a16:creationId xmlns:a16="http://schemas.microsoft.com/office/drawing/2014/main" id="{2EAC3483-8C9F-4BBF-9246-1863E271883E}"/>
              </a:ext>
            </a:extLst>
          </p:cNvPr>
          <p:cNvGraphicFramePr>
            <a:graphicFrameLocks noGrp="1"/>
          </p:cNvGraphicFramePr>
          <p:nvPr>
            <p:ph idx="1"/>
            <p:extLst>
              <p:ext uri="{D42A27DB-BD31-4B8C-83A1-F6EECF244321}">
                <p14:modId xmlns:p14="http://schemas.microsoft.com/office/powerpoint/2010/main" val="381963466"/>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9566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Declaring a Major Incident</a:t>
            </a:r>
          </a:p>
        </p:txBody>
      </p:sp>
      <p:graphicFrame>
        <p:nvGraphicFramePr>
          <p:cNvPr id="5" name="Content Placeholder 2">
            <a:extLst>
              <a:ext uri="{FF2B5EF4-FFF2-40B4-BE49-F238E27FC236}">
                <a16:creationId xmlns:a16="http://schemas.microsoft.com/office/drawing/2014/main" id="{367158E1-E787-4F1B-B9CA-00B0040A04CA}"/>
              </a:ext>
            </a:extLst>
          </p:cNvPr>
          <p:cNvGraphicFramePr>
            <a:graphicFrameLocks noGrp="1"/>
          </p:cNvGraphicFramePr>
          <p:nvPr>
            <p:ph idx="1"/>
            <p:extLst>
              <p:ext uri="{D42A27DB-BD31-4B8C-83A1-F6EECF244321}">
                <p14:modId xmlns:p14="http://schemas.microsoft.com/office/powerpoint/2010/main" val="1846378501"/>
              </p:ext>
            </p:extLst>
          </p:nvPr>
        </p:nvGraphicFramePr>
        <p:xfrm>
          <a:off x="1371599" y="1382233"/>
          <a:ext cx="10239153" cy="53162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95889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on white background">
            <a:extLst>
              <a:ext uri="{FF2B5EF4-FFF2-40B4-BE49-F238E27FC236}">
                <a16:creationId xmlns:a16="http://schemas.microsoft.com/office/drawing/2014/main" id="{EBE2BD98-AB10-40AD-A78D-6110D164525E}"/>
              </a:ext>
            </a:extLst>
          </p:cNvPr>
          <p:cNvPicPr>
            <a:picLocks noChangeAspect="1"/>
          </p:cNvPicPr>
          <p:nvPr/>
        </p:nvPicPr>
        <p:blipFill rotWithShape="1">
          <a:blip r:embed="rId3">
            <a:alphaModFix amt="40000"/>
          </a:blip>
          <a:srcRect t="8736" b="6995"/>
          <a:stretch/>
        </p:blipFill>
        <p:spPr>
          <a:xfrm>
            <a:off x="20" y="10"/>
            <a:ext cx="12191998" cy="6858000"/>
          </a:xfrm>
          <a:prstGeom prst="rect">
            <a:avLst/>
          </a:prstGeom>
        </p:spPr>
      </p:pic>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BREAK</a:t>
            </a:r>
          </a:p>
        </p:txBody>
      </p:sp>
    </p:spTree>
    <p:extLst>
      <p:ext uri="{BB962C8B-B14F-4D97-AF65-F5344CB8AC3E}">
        <p14:creationId xmlns:p14="http://schemas.microsoft.com/office/powerpoint/2010/main" val="10833109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How well did the emergency service respond to 7/7?</a:t>
            </a:r>
          </a:p>
        </p:txBody>
      </p:sp>
      <p:graphicFrame>
        <p:nvGraphicFramePr>
          <p:cNvPr id="5" name="Content Placeholder 2">
            <a:extLst>
              <a:ext uri="{FF2B5EF4-FFF2-40B4-BE49-F238E27FC236}">
                <a16:creationId xmlns:a16="http://schemas.microsoft.com/office/drawing/2014/main" id="{9852A231-C5F4-4AC4-BC26-9378A23C0E68}"/>
              </a:ext>
            </a:extLst>
          </p:cNvPr>
          <p:cNvGraphicFramePr>
            <a:graphicFrameLocks noGrp="1"/>
          </p:cNvGraphicFramePr>
          <p:nvPr>
            <p:ph idx="1"/>
            <p:extLst>
              <p:ext uri="{D42A27DB-BD31-4B8C-83A1-F6EECF244321}">
                <p14:modId xmlns:p14="http://schemas.microsoft.com/office/powerpoint/2010/main" val="1765859606"/>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8272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London Ambulance Service</a:t>
            </a:r>
          </a:p>
        </p:txBody>
      </p:sp>
      <p:graphicFrame>
        <p:nvGraphicFramePr>
          <p:cNvPr id="5" name="Content Placeholder 2">
            <a:extLst>
              <a:ext uri="{FF2B5EF4-FFF2-40B4-BE49-F238E27FC236}">
                <a16:creationId xmlns:a16="http://schemas.microsoft.com/office/drawing/2014/main" id="{E93A8580-A476-4F61-870D-8E90B0EE134E}"/>
              </a:ext>
            </a:extLst>
          </p:cNvPr>
          <p:cNvGraphicFramePr>
            <a:graphicFrameLocks noGrp="1"/>
          </p:cNvGraphicFramePr>
          <p:nvPr>
            <p:ph idx="1"/>
            <p:extLst>
              <p:ext uri="{D42A27DB-BD31-4B8C-83A1-F6EECF244321}">
                <p14:modId xmlns:p14="http://schemas.microsoft.com/office/powerpoint/2010/main" val="314517261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6084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371600" y="685800"/>
            <a:ext cx="9601200" cy="1485900"/>
          </a:xfrm>
        </p:spPr>
        <p:txBody>
          <a:bodyPr>
            <a:normAutofit/>
          </a:bodyPr>
          <a:lstStyle/>
          <a:p>
            <a:r>
              <a:rPr lang="en-GB" dirty="0"/>
              <a:t>London Fire Brigade</a:t>
            </a:r>
          </a:p>
        </p:txBody>
      </p:sp>
      <p:graphicFrame>
        <p:nvGraphicFramePr>
          <p:cNvPr id="5" name="Content Placeholder 2">
            <a:extLst>
              <a:ext uri="{FF2B5EF4-FFF2-40B4-BE49-F238E27FC236}">
                <a16:creationId xmlns:a16="http://schemas.microsoft.com/office/drawing/2014/main" id="{66F4F0AE-6DB1-467D-BEAD-49B814A238BA}"/>
              </a:ext>
            </a:extLst>
          </p:cNvPr>
          <p:cNvGraphicFramePr>
            <a:graphicFrameLocks noGrp="1"/>
          </p:cNvGraphicFramePr>
          <p:nvPr>
            <p:ph idx="1"/>
            <p:extLst>
              <p:ext uri="{D42A27DB-BD31-4B8C-83A1-F6EECF244321}">
                <p14:modId xmlns:p14="http://schemas.microsoft.com/office/powerpoint/2010/main" val="2158121883"/>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060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p:txBody>
          <a:bodyPr/>
          <a:lstStyle/>
          <a:p>
            <a:r>
              <a:rPr lang="en-GB" dirty="0"/>
              <a:t>The Police Service</a:t>
            </a:r>
          </a:p>
        </p:txBody>
      </p:sp>
      <p:graphicFrame>
        <p:nvGraphicFramePr>
          <p:cNvPr id="5" name="Content Placeholder 2">
            <a:extLst>
              <a:ext uri="{FF2B5EF4-FFF2-40B4-BE49-F238E27FC236}">
                <a16:creationId xmlns:a16="http://schemas.microsoft.com/office/drawing/2014/main" id="{F839EEF2-0970-4FA5-829E-56AC494683BB}"/>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906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1023563" y="200025"/>
            <a:ext cx="10493524" cy="1485900"/>
          </a:xfrm>
        </p:spPr>
        <p:txBody>
          <a:bodyPr>
            <a:normAutofit/>
          </a:bodyPr>
          <a:lstStyle/>
          <a:p>
            <a:r>
              <a:rPr lang="en-GB" dirty="0"/>
              <a:t>TASK: 30 Minutes - Addressing lessons from the 7/7 bombings</a:t>
            </a:r>
          </a:p>
        </p:txBody>
      </p:sp>
      <p:sp>
        <p:nvSpPr>
          <p:cNvPr id="9" name="Rectangle 8">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8F3463D7-E15D-B143-AB8A-1F1ABF9E5D71}"/>
              </a:ext>
            </a:extLst>
          </p:cNvPr>
          <p:cNvSpPr>
            <a:spLocks noGrp="1"/>
          </p:cNvSpPr>
          <p:nvPr>
            <p:ph idx="1"/>
          </p:nvPr>
        </p:nvSpPr>
        <p:spPr>
          <a:xfrm>
            <a:off x="1023563" y="1685925"/>
            <a:ext cx="3734175" cy="5029199"/>
          </a:xfrm>
        </p:spPr>
        <p:txBody>
          <a:bodyPr>
            <a:normAutofit/>
          </a:bodyPr>
          <a:lstStyle/>
          <a:p>
            <a:r>
              <a:rPr lang="en-GB" sz="1800" dirty="0">
                <a:hlinkClick r:id="rId3"/>
              </a:rPr>
              <a:t>https://www.jesip.org.uk/uploads/media/incident_reports_and_inquiries/Addressing%20Lessons%20from%20London%207th%20July%202005%20Bombings.pdf</a:t>
            </a:r>
            <a:r>
              <a:rPr lang="en-GB" sz="1800" dirty="0"/>
              <a:t> </a:t>
            </a:r>
            <a:br>
              <a:rPr lang="en-GB" sz="1800" dirty="0"/>
            </a:br>
            <a:endParaRPr lang="en-GB" sz="1800" dirty="0"/>
          </a:p>
          <a:p>
            <a:pPr>
              <a:buFont typeface="+mj-lt"/>
              <a:buAutoNum type="arabicPeriod"/>
            </a:pPr>
            <a:r>
              <a:rPr lang="en-GB" sz="1800" dirty="0"/>
              <a:t>Work in pairs/small groups to make notes on the main points on the aspect you have been given.</a:t>
            </a:r>
          </a:p>
          <a:p>
            <a:pPr>
              <a:buFont typeface="+mj-lt"/>
              <a:buAutoNum type="arabicPeriod"/>
            </a:pPr>
            <a:r>
              <a:rPr lang="en-GB" sz="1800" dirty="0"/>
              <a:t>Feedback to the class what they have learnt and what they aim to do about it.</a:t>
            </a:r>
          </a:p>
          <a:p>
            <a:pPr>
              <a:buFont typeface="+mj-lt"/>
              <a:buAutoNum type="arabicPeriod"/>
            </a:pPr>
            <a:r>
              <a:rPr lang="en-GB" sz="1800" dirty="0"/>
              <a:t>Can you think of anything else that they needed to improve on?</a:t>
            </a:r>
          </a:p>
        </p:txBody>
      </p:sp>
      <p:pic>
        <p:nvPicPr>
          <p:cNvPr id="4" name="Content Placeholder 4" descr="Text, letter&#10;&#10;Description automatically generated">
            <a:extLst>
              <a:ext uri="{FF2B5EF4-FFF2-40B4-BE49-F238E27FC236}">
                <a16:creationId xmlns:a16="http://schemas.microsoft.com/office/drawing/2014/main" id="{47853611-2354-044F-8FA6-8DF6CC09037A}"/>
              </a:ext>
            </a:extLst>
          </p:cNvPr>
          <p:cNvPicPr>
            <a:picLocks noChangeAspect="1"/>
          </p:cNvPicPr>
          <p:nvPr/>
        </p:nvPicPr>
        <p:blipFill>
          <a:blip r:embed="rId4"/>
          <a:stretch>
            <a:fillRect/>
          </a:stretch>
        </p:blipFill>
        <p:spPr>
          <a:xfrm>
            <a:off x="4931732" y="1685925"/>
            <a:ext cx="7117394" cy="4486275"/>
          </a:xfrm>
          <a:prstGeom prst="rect">
            <a:avLst/>
          </a:prstGeom>
        </p:spPr>
      </p:pic>
    </p:spTree>
    <p:extLst>
      <p:ext uri="{BB962C8B-B14F-4D97-AF65-F5344CB8AC3E}">
        <p14:creationId xmlns:p14="http://schemas.microsoft.com/office/powerpoint/2010/main" val="25917401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473156-08BE-0442-9FEE-9BA70AA44E4D}"/>
              </a:ext>
            </a:extLst>
          </p:cNvPr>
          <p:cNvSpPr>
            <a:spLocks noGrp="1"/>
          </p:cNvSpPr>
          <p:nvPr>
            <p:ph idx="1"/>
          </p:nvPr>
        </p:nvSpPr>
        <p:spPr>
          <a:xfrm>
            <a:off x="1371600" y="214313"/>
            <a:ext cx="9601200" cy="6643687"/>
          </a:xfrm>
        </p:spPr>
        <p:txBody>
          <a:bodyPr/>
          <a:lstStyle/>
          <a:p>
            <a:r>
              <a:rPr lang="en-GB" b="1" dirty="0"/>
              <a:t>Better support to the bereaved and survivors:</a:t>
            </a:r>
          </a:p>
          <a:p>
            <a:pPr marL="0" indent="0">
              <a:buNone/>
            </a:pPr>
            <a:r>
              <a:rPr lang="en-GB" dirty="0"/>
              <a:t>The 7/7 Bombings showed that there was more that could have been done in supporting victims, families and friends, especially immediately after the attack. Working on the issues that arose through ensuring people are given the information they need, practical and emotional support, compensation and financial support, sharing information, health services, treating the dead with dignity and respect and an international response.</a:t>
            </a:r>
            <a:endParaRPr lang="en-GB" b="1" dirty="0"/>
          </a:p>
          <a:p>
            <a:r>
              <a:rPr lang="en-GB" b="1" dirty="0"/>
              <a:t>More resilient telecommunications networks:</a:t>
            </a:r>
          </a:p>
          <a:p>
            <a:pPr marL="0" indent="0">
              <a:buNone/>
            </a:pPr>
            <a:r>
              <a:rPr lang="en-GB" dirty="0"/>
              <a:t>Society has become reliant on mobile phones – however, these networks don’t have limitless capacity. The operators of mobile networks had to manage a high number of calls which led to a considerable amount of worry and distress as families and friends had difficulties contacting each other. Trying to strengthen existing arrangements for managing user demand on public networks in an emergency.</a:t>
            </a:r>
            <a:endParaRPr lang="en-GB" b="1" dirty="0"/>
          </a:p>
          <a:p>
            <a:r>
              <a:rPr lang="en-GB" b="1" dirty="0"/>
              <a:t>Emergency service communication networks:</a:t>
            </a:r>
          </a:p>
          <a:p>
            <a:pPr marL="0" indent="0">
              <a:buNone/>
            </a:pPr>
            <a:r>
              <a:rPr lang="en-GB" dirty="0"/>
              <a:t>Failures in telecommunication equipment used by the emergency services led to a delay – there were difficulties with emergency responders radios. Introduction of the ‘airwave’ which s a digital mobile radio that replaces old radio systems.</a:t>
            </a:r>
          </a:p>
          <a:p>
            <a:pPr marL="0" indent="0">
              <a:buNone/>
            </a:pPr>
            <a:endParaRPr lang="en-GB" b="1" dirty="0"/>
          </a:p>
        </p:txBody>
      </p:sp>
    </p:spTree>
    <p:extLst>
      <p:ext uri="{BB962C8B-B14F-4D97-AF65-F5344CB8AC3E}">
        <p14:creationId xmlns:p14="http://schemas.microsoft.com/office/powerpoint/2010/main" val="34581993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3C9D02-2E10-2747-ADDD-0974BE65CA2F}"/>
              </a:ext>
            </a:extLst>
          </p:cNvPr>
          <p:cNvSpPr>
            <a:spLocks noGrp="1"/>
          </p:cNvSpPr>
          <p:nvPr>
            <p:ph idx="1"/>
          </p:nvPr>
        </p:nvSpPr>
        <p:spPr>
          <a:xfrm>
            <a:off x="816768" y="271462"/>
            <a:ext cx="11184732" cy="6457951"/>
          </a:xfrm>
        </p:spPr>
        <p:txBody>
          <a:bodyPr>
            <a:normAutofit fontScale="92500" lnSpcReduction="10000"/>
          </a:bodyPr>
          <a:lstStyle/>
          <a:p>
            <a:r>
              <a:rPr lang="en-GB" b="1" dirty="0"/>
              <a:t>Underground communications:</a:t>
            </a:r>
          </a:p>
          <a:p>
            <a:pPr marL="0" indent="0">
              <a:buNone/>
            </a:pPr>
            <a:r>
              <a:rPr lang="en-GB" dirty="0"/>
              <a:t>Without special antennas, mobile radios, telephones and airwave handsets do not work well on the London Underground. They are introducing airwave equipment – but it is not beneficial on the underground system and is being replaced by ‘Project Connect’ – installed on a line to line basis that connects all London Underground staff on a single radio system. </a:t>
            </a:r>
            <a:endParaRPr lang="en-GB" b="1" dirty="0"/>
          </a:p>
          <a:p>
            <a:r>
              <a:rPr lang="en-GB" b="1" dirty="0"/>
              <a:t>Providing timely information to the public:</a:t>
            </a:r>
          </a:p>
          <a:p>
            <a:pPr marL="0" indent="0">
              <a:buNone/>
            </a:pPr>
            <a:r>
              <a:rPr lang="en-GB" dirty="0"/>
              <a:t>Clear issue with informing the public following the 7/7 attack – threat/alert level system was confusing as well. Ensuring there is rapid distribution of clear, accurate and actionable information to the public, Government has made it a priority to keep the public informed about the nature and level of the security threat faced in the UK.</a:t>
            </a:r>
            <a:endParaRPr lang="en-GB" b="1" dirty="0"/>
          </a:p>
          <a:p>
            <a:r>
              <a:rPr lang="en-GB" b="1" dirty="0"/>
              <a:t>Keeping London moving safely:</a:t>
            </a:r>
          </a:p>
          <a:p>
            <a:pPr marL="0" indent="0">
              <a:buNone/>
            </a:pPr>
            <a:r>
              <a:rPr lang="en-GB" dirty="0"/>
              <a:t>There was complete closure of the underground system, Zone 1 bus networks and some mainline stations in London. It was apparent that there were a lack of medical supplies available at rail and underground stations  – believe the closure and staggered reopening of London’s transport infrastructure provided the right balance between ensuring public safety and securing the crime scenes to allow forensic evidence to be gathered. Worked with Network Rail, London Underground and London Ambulance Service on the storage of medical supplies for the use in emergency situations across London.</a:t>
            </a:r>
            <a:endParaRPr lang="en-GB" b="1" dirty="0"/>
          </a:p>
          <a:p>
            <a:r>
              <a:rPr lang="en-GB" b="1" dirty="0"/>
              <a:t>Crisis co-ordination arrangements:</a:t>
            </a:r>
          </a:p>
          <a:p>
            <a:pPr marL="0" indent="0">
              <a:buNone/>
            </a:pPr>
            <a:r>
              <a:rPr lang="en-GB"/>
              <a:t>In London a review of arrangements for the Strategic Co-Ordination Centre has concluded that there would be value in a purpose build centre to coordinate the response of local and regional responders.  </a:t>
            </a:r>
          </a:p>
        </p:txBody>
      </p:sp>
    </p:spTree>
    <p:extLst>
      <p:ext uri="{BB962C8B-B14F-4D97-AF65-F5344CB8AC3E}">
        <p14:creationId xmlns:p14="http://schemas.microsoft.com/office/powerpoint/2010/main" val="3449805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a:xfrm>
            <a:off x="987552" y="482346"/>
            <a:ext cx="9601200" cy="1485900"/>
          </a:xfrm>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FD9A2741-3A67-49A1-858D-C71CBA55C3B1}"/>
              </a:ext>
            </a:extLst>
          </p:cNvPr>
          <p:cNvGraphicFramePr>
            <a:graphicFrameLocks noGrp="1"/>
          </p:cNvGraphicFramePr>
          <p:nvPr>
            <p:ph idx="1"/>
            <p:extLst>
              <p:ext uri="{D42A27DB-BD31-4B8C-83A1-F6EECF244321}">
                <p14:modId xmlns:p14="http://schemas.microsoft.com/office/powerpoint/2010/main" val="1015886633"/>
              </p:ext>
            </p:extLst>
          </p:nvPr>
        </p:nvGraphicFramePr>
        <p:xfrm>
          <a:off x="987552" y="1225296"/>
          <a:ext cx="11045952" cy="53400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05485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DE233-7C4B-FF4D-8652-38C52C162AC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3463D7-E15D-B143-AB8A-1F1ABF9E5D71}"/>
              </a:ext>
            </a:extLst>
          </p:cNvPr>
          <p:cNvSpPr>
            <a:spLocks noGrp="1"/>
          </p:cNvSpPr>
          <p:nvPr>
            <p:ph idx="1"/>
          </p:nvPr>
        </p:nvSpPr>
        <p:spPr>
          <a:xfrm>
            <a:off x="1371600" y="1499616"/>
            <a:ext cx="9966960" cy="4672584"/>
          </a:xfrm>
        </p:spPr>
        <p:txBody>
          <a:bodyPr>
            <a:normAutofit lnSpcReduction="10000"/>
          </a:bodyPr>
          <a:lstStyle/>
          <a:p>
            <a:r>
              <a:rPr lang="en-GB" dirty="0">
                <a:hlinkClick r:id="rId3"/>
              </a:rPr>
              <a:t>https://www.london.gov.uk/sites/default/files/gla_migrate_files_destination/archives/assembly-reports-7july-report.pdf</a:t>
            </a:r>
            <a:endParaRPr lang="en-GB" dirty="0"/>
          </a:p>
          <a:p>
            <a:endParaRPr lang="en-GB" dirty="0"/>
          </a:p>
          <a:p>
            <a:r>
              <a:rPr lang="en-GB" dirty="0">
                <a:hlinkClick r:id="rId4"/>
              </a:rPr>
              <a:t>https://www.jesip.org.uk/uploads/media/incident_reports_and_inquiries/Addressing%20Lessons%20from%20London%207th%20July%202005%20Bombings.pdf</a:t>
            </a:r>
            <a:endParaRPr lang="en-GB" dirty="0"/>
          </a:p>
          <a:p>
            <a:endParaRPr lang="en-GB" dirty="0"/>
          </a:p>
          <a:p>
            <a:r>
              <a:rPr lang="en-GB" dirty="0">
                <a:hlinkClick r:id="rId5"/>
              </a:rPr>
              <a:t>https://www.bbc.co.uk/news/uk-12636731</a:t>
            </a:r>
            <a:endParaRPr lang="en-GB" dirty="0"/>
          </a:p>
          <a:p>
            <a:endParaRPr lang="en-GB" dirty="0"/>
          </a:p>
          <a:p>
            <a:r>
              <a:rPr lang="en-GB" dirty="0">
                <a:hlinkClick r:id="rId6"/>
              </a:rPr>
              <a:t>https://assets.publishing.service.gov.uk/government/uploads/system/uploads/attachment_data/file/97988/inquest-7-7-progress-report.pdf</a:t>
            </a:r>
            <a:endParaRPr lang="en-GB" dirty="0"/>
          </a:p>
          <a:p>
            <a:endParaRPr lang="en-GB" dirty="0"/>
          </a:p>
          <a:p>
            <a:r>
              <a:rPr lang="en-GB" dirty="0">
                <a:hlinkClick r:id="rId7"/>
              </a:rPr>
              <a:t>https://rusi.org/publication/london-bombings-lessons-first-responders-0</a:t>
            </a:r>
            <a:endParaRPr lang="en-GB" dirty="0"/>
          </a:p>
          <a:p>
            <a:endParaRPr lang="en-GB" dirty="0"/>
          </a:p>
        </p:txBody>
      </p:sp>
    </p:spTree>
    <p:extLst>
      <p:ext uri="{BB962C8B-B14F-4D97-AF65-F5344CB8AC3E}">
        <p14:creationId xmlns:p14="http://schemas.microsoft.com/office/powerpoint/2010/main" val="36161785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415</TotalTime>
  <Words>4484</Words>
  <Application>Microsoft Macintosh PowerPoint</Application>
  <PresentationFormat>Widescreen</PresentationFormat>
  <Paragraphs>258</Paragraphs>
  <Slides>25</Slides>
  <Notes>25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Calibri</vt:lpstr>
      <vt:lpstr>Franklin Gothic Book</vt:lpstr>
      <vt:lpstr>Crop</vt:lpstr>
      <vt:lpstr>London Bombings</vt:lpstr>
      <vt:lpstr>Aims</vt:lpstr>
      <vt:lpstr>Objectives</vt:lpstr>
      <vt:lpstr>Follow up on tasks - Mentimeter</vt:lpstr>
      <vt:lpstr>What should emergency responders think when they attend a major incident?</vt:lpstr>
      <vt:lpstr>TASK - 15 Minutes</vt:lpstr>
      <vt:lpstr>Responding to Aldgate</vt:lpstr>
      <vt:lpstr>Responding to Aldgate, Cont.</vt:lpstr>
      <vt:lpstr>Responding to Edgware Road</vt:lpstr>
      <vt:lpstr>Responding to Edgware Road, Cont.</vt:lpstr>
      <vt:lpstr>Responding to Kings Cross/Russel Square</vt:lpstr>
      <vt:lpstr>Responding to Kings Cross/Russel Square, Cont.</vt:lpstr>
      <vt:lpstr>Responding to Kings Cross/Russel Square, Cont.</vt:lpstr>
      <vt:lpstr>Responding to Tavistock Square</vt:lpstr>
      <vt:lpstr>Declaring a Major Incident</vt:lpstr>
      <vt:lpstr>BREAK</vt:lpstr>
      <vt:lpstr>How well did the emergency service respond to 7/7?</vt:lpstr>
      <vt:lpstr>London Ambulance Service</vt:lpstr>
      <vt:lpstr>London Fire Brigade</vt:lpstr>
      <vt:lpstr>The Police Service</vt:lpstr>
      <vt:lpstr>TASK: 30 Minutes - Addressing lessons from the 7/7 bombings</vt:lpstr>
      <vt:lpstr>PowerPoint Presentation</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London Bombings</dc:title>
  <dc:creator>Sian Clare Wall (2110786)</dc:creator>
  <cp:lastModifiedBy>Sian Clare Wall (2110786)</cp:lastModifiedBy>
  <cp:revision>7</cp:revision>
  <cp:lastPrinted>2021-11-15T19:22:32Z</cp:lastPrinted>
  <dcterms:created xsi:type="dcterms:W3CDTF">2021-11-15T12:32:55Z</dcterms:created>
  <dcterms:modified xsi:type="dcterms:W3CDTF">2021-11-28T20:20:54Z</dcterms:modified>
</cp:coreProperties>
</file>