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9" r:id="rId4"/>
    <p:sldId id="258" r:id="rId5"/>
    <p:sldId id="260" r:id="rId6"/>
    <p:sldId id="262" r:id="rId7"/>
    <p:sldId id="261" r:id="rId8"/>
    <p:sldId id="263" r:id="rId9"/>
    <p:sldId id="264" r:id="rId10"/>
    <p:sldId id="267" r:id="rId11"/>
    <p:sldId id="265" r:id="rId12"/>
    <p:sldId id="266" r:id="rId13"/>
    <p:sldId id="268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F5A58E-5242-BDF6-5AC6-FD30E60F5201}" v="1145" dt="2026-10-04T23:57:56.7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o Alexandre Bucur (2420352)" userId="S::2420352@student.uwtsd.ac.uk::51463c76-d7b2-4229-b84d-4554a43c3d6f" providerId="AD" clId="Web-{63F5A58E-5242-BDF6-5AC6-FD30E60F5201}"/>
    <pc:docChg chg="mod addSld modSld sldOrd addMainMaster delMainMaster">
      <pc:chgData name="Paulo Alexandre Bucur (2420352)" userId="S::2420352@student.uwtsd.ac.uk::51463c76-d7b2-4229-b84d-4554a43c3d6f" providerId="AD" clId="Web-{63F5A58E-5242-BDF6-5AC6-FD30E60F5201}" dt="2026-10-04T23:57:56.731" v="812" actId="1076"/>
      <pc:docMkLst>
        <pc:docMk/>
      </pc:docMkLst>
      <pc:sldChg chg="modSp mod modClrScheme chgLayout">
        <pc:chgData name="Paulo Alexandre Bucur (2420352)" userId="S::2420352@student.uwtsd.ac.uk::51463c76-d7b2-4229-b84d-4554a43c3d6f" providerId="AD" clId="Web-{63F5A58E-5242-BDF6-5AC6-FD30E60F5201}" dt="2026-10-04T23:39:59.996" v="762"/>
        <pc:sldMkLst>
          <pc:docMk/>
          <pc:sldMk cId="109857222" sldId="256"/>
        </pc:sldMkLst>
        <pc:spChg chg="mod ord">
          <ac:chgData name="Paulo Alexandre Bucur (2420352)" userId="S::2420352@student.uwtsd.ac.uk::51463c76-d7b2-4229-b84d-4554a43c3d6f" providerId="AD" clId="Web-{63F5A58E-5242-BDF6-5AC6-FD30E60F5201}" dt="2026-10-04T23:39:59.996" v="762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Paulo Alexandre Bucur (2420352)" userId="S::2420352@student.uwtsd.ac.uk::51463c76-d7b2-4229-b84d-4554a43c3d6f" providerId="AD" clId="Web-{63F5A58E-5242-BDF6-5AC6-FD30E60F5201}" dt="2026-10-04T23:39:59.996" v="762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modClrScheme chgLayout">
        <pc:chgData name="Paulo Alexandre Bucur (2420352)" userId="S::2420352@student.uwtsd.ac.uk::51463c76-d7b2-4229-b84d-4554a43c3d6f" providerId="AD" clId="Web-{63F5A58E-5242-BDF6-5AC6-FD30E60F5201}" dt="2026-10-04T23:57:56.731" v="812" actId="1076"/>
        <pc:sldMkLst>
          <pc:docMk/>
          <pc:sldMk cId="2473151500" sldId="257"/>
        </pc:sldMkLst>
        <pc:spChg chg="mod ord">
          <ac:chgData name="Paulo Alexandre Bucur (2420352)" userId="S::2420352@student.uwtsd.ac.uk::51463c76-d7b2-4229-b84d-4554a43c3d6f" providerId="AD" clId="Web-{63F5A58E-5242-BDF6-5AC6-FD30E60F5201}" dt="2026-10-04T23:57:56.731" v="812" actId="1076"/>
          <ac:spMkLst>
            <pc:docMk/>
            <pc:sldMk cId="2473151500" sldId="257"/>
            <ac:spMk id="2" creationId="{5BA38A39-DE22-80B4-9523-FCEFB96D8694}"/>
          </ac:spMkLst>
        </pc:spChg>
        <pc:spChg chg="del mod">
          <ac:chgData name="Paulo Alexandre Bucur (2420352)" userId="S::2420352@student.uwtsd.ac.uk::51463c76-d7b2-4229-b84d-4554a43c3d6f" providerId="AD" clId="Web-{63F5A58E-5242-BDF6-5AC6-FD30E60F5201}" dt="2026-10-04T22:46:49.627" v="334"/>
          <ac:spMkLst>
            <pc:docMk/>
            <pc:sldMk cId="2473151500" sldId="257"/>
            <ac:spMk id="3" creationId="{8BADBB52-ECA0-3A95-A5E3-C42A496FF67C}"/>
          </ac:spMkLst>
        </pc:spChg>
        <pc:spChg chg="add mod ord">
          <ac:chgData name="Paulo Alexandre Bucur (2420352)" userId="S::2420352@student.uwtsd.ac.uk::51463c76-d7b2-4229-b84d-4554a43c3d6f" providerId="AD" clId="Web-{63F5A58E-5242-BDF6-5AC6-FD30E60F5201}" dt="2026-10-04T23:39:59.996" v="762"/>
          <ac:spMkLst>
            <pc:docMk/>
            <pc:sldMk cId="2473151500" sldId="257"/>
            <ac:spMk id="5" creationId="{02171AB3-42DC-7516-FAD7-587D322B2EC4}"/>
          </ac:spMkLst>
        </pc:spChg>
      </pc:sldChg>
      <pc:sldChg chg="addSp delSp modSp new mod modClrScheme chgLayout">
        <pc:chgData name="Paulo Alexandre Bucur (2420352)" userId="S::2420352@student.uwtsd.ac.uk::51463c76-d7b2-4229-b84d-4554a43c3d6f" providerId="AD" clId="Web-{63F5A58E-5242-BDF6-5AC6-FD30E60F5201}" dt="2026-10-04T23:56:51.463" v="801" actId="1076"/>
        <pc:sldMkLst>
          <pc:docMk/>
          <pc:sldMk cId="132726626" sldId="258"/>
        </pc:sldMkLst>
        <pc:spChg chg="mod ord">
          <ac:chgData name="Paulo Alexandre Bucur (2420352)" userId="S::2420352@student.uwtsd.ac.uk::51463c76-d7b2-4229-b84d-4554a43c3d6f" providerId="AD" clId="Web-{63F5A58E-5242-BDF6-5AC6-FD30E60F5201}" dt="2026-10-04T23:39:59.996" v="762"/>
          <ac:spMkLst>
            <pc:docMk/>
            <pc:sldMk cId="132726626" sldId="258"/>
            <ac:spMk id="2" creationId="{EA848123-70DF-B076-98DB-3053BC17BE3E}"/>
          </ac:spMkLst>
        </pc:spChg>
        <pc:spChg chg="del">
          <ac:chgData name="Paulo Alexandre Bucur (2420352)" userId="S::2420352@student.uwtsd.ac.uk::51463c76-d7b2-4229-b84d-4554a43c3d6f" providerId="AD" clId="Web-{63F5A58E-5242-BDF6-5AC6-FD30E60F5201}" dt="2026-10-04T22:58:04.128" v="429"/>
          <ac:spMkLst>
            <pc:docMk/>
            <pc:sldMk cId="132726626" sldId="258"/>
            <ac:spMk id="3" creationId="{4CF70E19-D21A-48A2-B2C6-BF05DE7A908D}"/>
          </ac:spMkLst>
        </pc:spChg>
        <pc:spChg chg="add mod">
          <ac:chgData name="Paulo Alexandre Bucur (2420352)" userId="S::2420352@student.uwtsd.ac.uk::51463c76-d7b2-4229-b84d-4554a43c3d6f" providerId="AD" clId="Web-{63F5A58E-5242-BDF6-5AC6-FD30E60F5201}" dt="2026-10-04T23:07:59.815" v="554" actId="1076"/>
          <ac:spMkLst>
            <pc:docMk/>
            <pc:sldMk cId="132726626" sldId="258"/>
            <ac:spMk id="4" creationId="{D1E696F2-637C-2C07-3215-41391F9A9B70}"/>
          </ac:spMkLst>
        </pc:spChg>
        <pc:spChg chg="add mod">
          <ac:chgData name="Paulo Alexandre Bucur (2420352)" userId="S::2420352@student.uwtsd.ac.uk::51463c76-d7b2-4229-b84d-4554a43c3d6f" providerId="AD" clId="Web-{63F5A58E-5242-BDF6-5AC6-FD30E60F5201}" dt="2026-10-04T23:02:04.759" v="466" actId="20577"/>
          <ac:spMkLst>
            <pc:docMk/>
            <pc:sldMk cId="132726626" sldId="258"/>
            <ac:spMk id="5" creationId="{06B9671B-3A9A-98BC-6BBD-650515E1BA82}"/>
          </ac:spMkLst>
        </pc:spChg>
        <pc:picChg chg="add mod">
          <ac:chgData name="Paulo Alexandre Bucur (2420352)" userId="S::2420352@student.uwtsd.ac.uk::51463c76-d7b2-4229-b84d-4554a43c3d6f" providerId="AD" clId="Web-{63F5A58E-5242-BDF6-5AC6-FD30E60F5201}" dt="2026-10-04T23:56:51.463" v="801" actId="1076"/>
          <ac:picMkLst>
            <pc:docMk/>
            <pc:sldMk cId="132726626" sldId="258"/>
            <ac:picMk id="6" creationId="{F036D83F-2AB1-AF41-186E-3F75698FA0D4}"/>
          </ac:picMkLst>
        </pc:picChg>
      </pc:sldChg>
      <pc:sldChg chg="addSp delSp modSp new mod ord modClrScheme chgLayout">
        <pc:chgData name="Paulo Alexandre Bucur (2420352)" userId="S::2420352@student.uwtsd.ac.uk::51463c76-d7b2-4229-b84d-4554a43c3d6f" providerId="AD" clId="Web-{63F5A58E-5242-BDF6-5AC6-FD30E60F5201}" dt="2026-10-04T23:57:46.558" v="811" actId="20577"/>
        <pc:sldMkLst>
          <pc:docMk/>
          <pc:sldMk cId="2567739290" sldId="259"/>
        </pc:sldMkLst>
        <pc:spChg chg="mod ord">
          <ac:chgData name="Paulo Alexandre Bucur (2420352)" userId="S::2420352@student.uwtsd.ac.uk::51463c76-d7b2-4229-b84d-4554a43c3d6f" providerId="AD" clId="Web-{63F5A58E-5242-BDF6-5AC6-FD30E60F5201}" dt="2026-10-04T23:39:59.996" v="762"/>
          <ac:spMkLst>
            <pc:docMk/>
            <pc:sldMk cId="2567739290" sldId="259"/>
            <ac:spMk id="2" creationId="{FB1489B7-8749-7FAF-D857-241BB03A2C90}"/>
          </ac:spMkLst>
        </pc:spChg>
        <pc:spChg chg="del">
          <ac:chgData name="Paulo Alexandre Bucur (2420352)" userId="S::2420352@student.uwtsd.ac.uk::51463c76-d7b2-4229-b84d-4554a43c3d6f" providerId="AD" clId="Web-{63F5A58E-5242-BDF6-5AC6-FD30E60F5201}" dt="2026-10-04T22:30:03.899" v="33"/>
          <ac:spMkLst>
            <pc:docMk/>
            <pc:sldMk cId="2567739290" sldId="259"/>
            <ac:spMk id="3" creationId="{56669426-0642-990A-2F3C-3F5DEB41C253}"/>
          </ac:spMkLst>
        </pc:spChg>
        <pc:spChg chg="add del mod">
          <ac:chgData name="Paulo Alexandre Bucur (2420352)" userId="S::2420352@student.uwtsd.ac.uk::51463c76-d7b2-4229-b84d-4554a43c3d6f" providerId="AD" clId="Web-{63F5A58E-5242-BDF6-5AC6-FD30E60F5201}" dt="2026-10-04T22:49:42.897" v="370"/>
          <ac:spMkLst>
            <pc:docMk/>
            <pc:sldMk cId="2567739290" sldId="259"/>
            <ac:spMk id="4" creationId="{A703B38C-01DB-2789-453B-B52287F0B726}"/>
          </ac:spMkLst>
        </pc:spChg>
        <pc:spChg chg="add mod">
          <ac:chgData name="Paulo Alexandre Bucur (2420352)" userId="S::2420352@student.uwtsd.ac.uk::51463c76-d7b2-4229-b84d-4554a43c3d6f" providerId="AD" clId="Web-{63F5A58E-5242-BDF6-5AC6-FD30E60F5201}" dt="2026-10-04T22:53:59.903" v="413" actId="14100"/>
          <ac:spMkLst>
            <pc:docMk/>
            <pc:sldMk cId="2567739290" sldId="259"/>
            <ac:spMk id="5" creationId="{160B70BC-4083-961C-7A10-5594E7EB2238}"/>
          </ac:spMkLst>
        </pc:spChg>
        <pc:spChg chg="add mod">
          <ac:chgData name="Paulo Alexandre Bucur (2420352)" userId="S::2420352@student.uwtsd.ac.uk::51463c76-d7b2-4229-b84d-4554a43c3d6f" providerId="AD" clId="Web-{63F5A58E-5242-BDF6-5AC6-FD30E60F5201}" dt="2026-10-04T22:52:52.136" v="403" actId="20577"/>
          <ac:spMkLst>
            <pc:docMk/>
            <pc:sldMk cId="2567739290" sldId="259"/>
            <ac:spMk id="6" creationId="{2E3B43DC-31DA-A16A-6882-108C7D6A7006}"/>
          </ac:spMkLst>
        </pc:spChg>
        <pc:spChg chg="add mod">
          <ac:chgData name="Paulo Alexandre Bucur (2420352)" userId="S::2420352@student.uwtsd.ac.uk::51463c76-d7b2-4229-b84d-4554a43c3d6f" providerId="AD" clId="Web-{63F5A58E-5242-BDF6-5AC6-FD30E60F5201}" dt="2026-10-04T22:53:13.449" v="406" actId="1076"/>
          <ac:spMkLst>
            <pc:docMk/>
            <pc:sldMk cId="2567739290" sldId="259"/>
            <ac:spMk id="7" creationId="{A975603F-3647-3DF4-4418-040C98BA266D}"/>
          </ac:spMkLst>
        </pc:spChg>
        <pc:spChg chg="add del">
          <ac:chgData name="Paulo Alexandre Bucur (2420352)" userId="S::2420352@student.uwtsd.ac.uk::51463c76-d7b2-4229-b84d-4554a43c3d6f" providerId="AD" clId="Web-{63F5A58E-5242-BDF6-5AC6-FD30E60F5201}" dt="2026-10-04T22:34:38.016" v="57"/>
          <ac:spMkLst>
            <pc:docMk/>
            <pc:sldMk cId="2567739290" sldId="259"/>
            <ac:spMk id="8" creationId="{085D26A2-2239-0142-C09C-72C49EBC91D5}"/>
          </ac:spMkLst>
        </pc:spChg>
        <pc:spChg chg="add mod">
          <ac:chgData name="Paulo Alexandre Bucur (2420352)" userId="S::2420352@student.uwtsd.ac.uk::51463c76-d7b2-4229-b84d-4554a43c3d6f" providerId="AD" clId="Web-{63F5A58E-5242-BDF6-5AC6-FD30E60F5201}" dt="2026-10-04T23:57:27.855" v="808" actId="1076"/>
          <ac:spMkLst>
            <pc:docMk/>
            <pc:sldMk cId="2567739290" sldId="259"/>
            <ac:spMk id="9" creationId="{17FE63DF-E807-4EF7-E815-628357BB5015}"/>
          </ac:spMkLst>
        </pc:spChg>
        <pc:spChg chg="add mod">
          <ac:chgData name="Paulo Alexandre Bucur (2420352)" userId="S::2420352@student.uwtsd.ac.uk::51463c76-d7b2-4229-b84d-4554a43c3d6f" providerId="AD" clId="Web-{63F5A58E-5242-BDF6-5AC6-FD30E60F5201}" dt="2026-10-04T22:53:34.715" v="410" actId="1076"/>
          <ac:spMkLst>
            <pc:docMk/>
            <pc:sldMk cId="2567739290" sldId="259"/>
            <ac:spMk id="10" creationId="{EDFBA662-1CCF-36BC-D53D-8F93963D0607}"/>
          </ac:spMkLst>
        </pc:spChg>
        <pc:spChg chg="add mod">
          <ac:chgData name="Paulo Alexandre Bucur (2420352)" userId="S::2420352@student.uwtsd.ac.uk::51463c76-d7b2-4229-b84d-4554a43c3d6f" providerId="AD" clId="Web-{63F5A58E-5242-BDF6-5AC6-FD30E60F5201}" dt="2026-10-04T23:57:46.558" v="811" actId="20577"/>
          <ac:spMkLst>
            <pc:docMk/>
            <pc:sldMk cId="2567739290" sldId="259"/>
            <ac:spMk id="11" creationId="{35A65249-2C72-AC10-B94F-42A394560B0F}"/>
          </ac:spMkLst>
        </pc:spChg>
        <pc:spChg chg="add del mod">
          <ac:chgData name="Paulo Alexandre Bucur (2420352)" userId="S::2420352@student.uwtsd.ac.uk::51463c76-d7b2-4229-b84d-4554a43c3d6f" providerId="AD" clId="Web-{63F5A58E-5242-BDF6-5AC6-FD30E60F5201}" dt="2026-10-04T22:49:49.726" v="373"/>
          <ac:spMkLst>
            <pc:docMk/>
            <pc:sldMk cId="2567739290" sldId="259"/>
            <ac:spMk id="12" creationId="{1999F27A-F289-41DA-ED29-6265C270E883}"/>
          </ac:spMkLst>
        </pc:spChg>
        <pc:spChg chg="add mod">
          <ac:chgData name="Paulo Alexandre Bucur (2420352)" userId="S::2420352@student.uwtsd.ac.uk::51463c76-d7b2-4229-b84d-4554a43c3d6f" providerId="AD" clId="Web-{63F5A58E-5242-BDF6-5AC6-FD30E60F5201}" dt="2026-10-04T22:53:37.075" v="411" actId="1076"/>
          <ac:spMkLst>
            <pc:docMk/>
            <pc:sldMk cId="2567739290" sldId="259"/>
            <ac:spMk id="13" creationId="{581A75EE-6EEA-E8E9-6709-2B969F7C823C}"/>
          </ac:spMkLst>
        </pc:spChg>
        <pc:spChg chg="add mod">
          <ac:chgData name="Paulo Alexandre Bucur (2420352)" userId="S::2420352@student.uwtsd.ac.uk::51463c76-d7b2-4229-b84d-4554a43c3d6f" providerId="AD" clId="Web-{63F5A58E-5242-BDF6-5AC6-FD30E60F5201}" dt="2026-10-04T22:54:45.858" v="419"/>
          <ac:spMkLst>
            <pc:docMk/>
            <pc:sldMk cId="2567739290" sldId="259"/>
            <ac:spMk id="14" creationId="{54C689C4-ADC3-CBA3-AEFA-C9C47CE22303}"/>
          </ac:spMkLst>
        </pc:spChg>
      </pc:sldChg>
      <pc:sldChg chg="addSp delSp modSp new mod modClrScheme chgLayout">
        <pc:chgData name="Paulo Alexandre Bucur (2420352)" userId="S::2420352@student.uwtsd.ac.uk::51463c76-d7b2-4229-b84d-4554a43c3d6f" providerId="AD" clId="Web-{63F5A58E-5242-BDF6-5AC6-FD30E60F5201}" dt="2026-10-04T23:39:59.996" v="762"/>
        <pc:sldMkLst>
          <pc:docMk/>
          <pc:sldMk cId="805130422" sldId="260"/>
        </pc:sldMkLst>
        <pc:spChg chg="mod ord">
          <ac:chgData name="Paulo Alexandre Bucur (2420352)" userId="S::2420352@student.uwtsd.ac.uk::51463c76-d7b2-4229-b84d-4554a43c3d6f" providerId="AD" clId="Web-{63F5A58E-5242-BDF6-5AC6-FD30E60F5201}" dt="2026-10-04T23:39:59.996" v="762"/>
          <ac:spMkLst>
            <pc:docMk/>
            <pc:sldMk cId="805130422" sldId="260"/>
            <ac:spMk id="2" creationId="{EC1AF3E5-68C9-95E8-21D6-44087741AAFE}"/>
          </ac:spMkLst>
        </pc:spChg>
        <pc:spChg chg="del">
          <ac:chgData name="Paulo Alexandre Bucur (2420352)" userId="S::2420352@student.uwtsd.ac.uk::51463c76-d7b2-4229-b84d-4554a43c3d6f" providerId="AD" clId="Web-{63F5A58E-5242-BDF6-5AC6-FD30E60F5201}" dt="2026-10-04T23:10:32.746" v="557"/>
          <ac:spMkLst>
            <pc:docMk/>
            <pc:sldMk cId="805130422" sldId="260"/>
            <ac:spMk id="3" creationId="{A9118F96-9845-5DED-45BE-2C38B7BBEEDD}"/>
          </ac:spMkLst>
        </pc:spChg>
        <pc:spChg chg="add mod">
          <ac:chgData name="Paulo Alexandre Bucur (2420352)" userId="S::2420352@student.uwtsd.ac.uk::51463c76-d7b2-4229-b84d-4554a43c3d6f" providerId="AD" clId="Web-{63F5A58E-5242-BDF6-5AC6-FD30E60F5201}" dt="2026-10-04T23:12:04.967" v="581" actId="20577"/>
          <ac:spMkLst>
            <pc:docMk/>
            <pc:sldMk cId="805130422" sldId="260"/>
            <ac:spMk id="4" creationId="{0886043D-6466-E41C-23BE-62F7AD8549F3}"/>
          </ac:spMkLst>
        </pc:spChg>
      </pc:sldChg>
      <pc:sldChg chg="addSp delSp modSp new mod modClrScheme chgLayout">
        <pc:chgData name="Paulo Alexandre Bucur (2420352)" userId="S::2420352@student.uwtsd.ac.uk::51463c76-d7b2-4229-b84d-4554a43c3d6f" providerId="AD" clId="Web-{63F5A58E-5242-BDF6-5AC6-FD30E60F5201}" dt="2026-10-04T23:54:48.523" v="792" actId="1076"/>
        <pc:sldMkLst>
          <pc:docMk/>
          <pc:sldMk cId="1224572519" sldId="261"/>
        </pc:sldMkLst>
        <pc:spChg chg="mod ord">
          <ac:chgData name="Paulo Alexandre Bucur (2420352)" userId="S::2420352@student.uwtsd.ac.uk::51463c76-d7b2-4229-b84d-4554a43c3d6f" providerId="AD" clId="Web-{63F5A58E-5242-BDF6-5AC6-FD30E60F5201}" dt="2026-10-04T23:39:59.996" v="762"/>
          <ac:spMkLst>
            <pc:docMk/>
            <pc:sldMk cId="1224572519" sldId="261"/>
            <ac:spMk id="2" creationId="{BA7971C6-F039-278F-BD05-780B518FF395}"/>
          </ac:spMkLst>
        </pc:spChg>
        <pc:spChg chg="del">
          <ac:chgData name="Paulo Alexandre Bucur (2420352)" userId="S::2420352@student.uwtsd.ac.uk::51463c76-d7b2-4229-b84d-4554a43c3d6f" providerId="AD" clId="Web-{63F5A58E-5242-BDF6-5AC6-FD30E60F5201}" dt="2026-10-04T23:15:48.644" v="616"/>
          <ac:spMkLst>
            <pc:docMk/>
            <pc:sldMk cId="1224572519" sldId="261"/>
            <ac:spMk id="3" creationId="{B8CC5B07-0E13-ECF6-BD3C-8694BBE115A4}"/>
          </ac:spMkLst>
        </pc:spChg>
        <pc:spChg chg="add mod">
          <ac:chgData name="Paulo Alexandre Bucur (2420352)" userId="S::2420352@student.uwtsd.ac.uk::51463c76-d7b2-4229-b84d-4554a43c3d6f" providerId="AD" clId="Web-{63F5A58E-5242-BDF6-5AC6-FD30E60F5201}" dt="2026-10-04T23:18:39.929" v="625" actId="20577"/>
          <ac:spMkLst>
            <pc:docMk/>
            <pc:sldMk cId="1224572519" sldId="261"/>
            <ac:spMk id="4" creationId="{958E5CDD-4343-B2A4-73E6-6BCD81A83882}"/>
          </ac:spMkLst>
        </pc:spChg>
        <pc:picChg chg="add mod">
          <ac:chgData name="Paulo Alexandre Bucur (2420352)" userId="S::2420352@student.uwtsd.ac.uk::51463c76-d7b2-4229-b84d-4554a43c3d6f" providerId="AD" clId="Web-{63F5A58E-5242-BDF6-5AC6-FD30E60F5201}" dt="2026-10-04T23:54:48.523" v="792" actId="1076"/>
          <ac:picMkLst>
            <pc:docMk/>
            <pc:sldMk cId="1224572519" sldId="261"/>
            <ac:picMk id="5" creationId="{A148A8D6-250A-AD76-7115-7A58D47FA0AD}"/>
          </ac:picMkLst>
        </pc:picChg>
      </pc:sldChg>
      <pc:sldChg chg="addSp delSp modSp new mod modClrScheme chgLayout">
        <pc:chgData name="Paulo Alexandre Bucur (2420352)" userId="S::2420352@student.uwtsd.ac.uk::51463c76-d7b2-4229-b84d-4554a43c3d6f" providerId="AD" clId="Web-{63F5A58E-5242-BDF6-5AC6-FD30E60F5201}" dt="2026-10-04T23:55:31.618" v="796" actId="1076"/>
        <pc:sldMkLst>
          <pc:docMk/>
          <pc:sldMk cId="3619075736" sldId="262"/>
        </pc:sldMkLst>
        <pc:spChg chg="mod ord">
          <ac:chgData name="Paulo Alexandre Bucur (2420352)" userId="S::2420352@student.uwtsd.ac.uk::51463c76-d7b2-4229-b84d-4554a43c3d6f" providerId="AD" clId="Web-{63F5A58E-5242-BDF6-5AC6-FD30E60F5201}" dt="2026-10-04T23:39:59.996" v="762"/>
          <ac:spMkLst>
            <pc:docMk/>
            <pc:sldMk cId="3619075736" sldId="262"/>
            <ac:spMk id="2" creationId="{1689BB8E-FBD3-E49C-3D57-D97F277F906B}"/>
          </ac:spMkLst>
        </pc:spChg>
        <pc:spChg chg="del">
          <ac:chgData name="Paulo Alexandre Bucur (2420352)" userId="S::2420352@student.uwtsd.ac.uk::51463c76-d7b2-4229-b84d-4554a43c3d6f" providerId="AD" clId="Web-{63F5A58E-5242-BDF6-5AC6-FD30E60F5201}" dt="2026-10-04T23:12:51.936" v="583"/>
          <ac:spMkLst>
            <pc:docMk/>
            <pc:sldMk cId="3619075736" sldId="262"/>
            <ac:spMk id="3" creationId="{AB7835B1-7B7F-42D3-8CA2-3FFB812E0300}"/>
          </ac:spMkLst>
        </pc:spChg>
        <pc:spChg chg="add mod">
          <ac:chgData name="Paulo Alexandre Bucur (2420352)" userId="S::2420352@student.uwtsd.ac.uk::51463c76-d7b2-4229-b84d-4554a43c3d6f" providerId="AD" clId="Web-{63F5A58E-5242-BDF6-5AC6-FD30E60F5201}" dt="2026-10-04T23:14:38.689" v="612" actId="1076"/>
          <ac:spMkLst>
            <pc:docMk/>
            <pc:sldMk cId="3619075736" sldId="262"/>
            <ac:spMk id="4" creationId="{C83495B2-2ED2-5C1D-2DA2-C627FCBB6595}"/>
          </ac:spMkLst>
        </pc:spChg>
        <pc:spChg chg="add mod">
          <ac:chgData name="Paulo Alexandre Bucur (2420352)" userId="S::2420352@student.uwtsd.ac.uk::51463c76-d7b2-4229-b84d-4554a43c3d6f" providerId="AD" clId="Web-{63F5A58E-5242-BDF6-5AC6-FD30E60F5201}" dt="2026-10-04T23:14:26.954" v="610" actId="20577"/>
          <ac:spMkLst>
            <pc:docMk/>
            <pc:sldMk cId="3619075736" sldId="262"/>
            <ac:spMk id="5" creationId="{218B53DA-E094-EB71-66D9-3B5BAF4790E9}"/>
          </ac:spMkLst>
        </pc:spChg>
        <pc:picChg chg="add mod">
          <ac:chgData name="Paulo Alexandre Bucur (2420352)" userId="S::2420352@student.uwtsd.ac.uk::51463c76-d7b2-4229-b84d-4554a43c3d6f" providerId="AD" clId="Web-{63F5A58E-5242-BDF6-5AC6-FD30E60F5201}" dt="2026-10-04T23:55:31.618" v="796" actId="1076"/>
          <ac:picMkLst>
            <pc:docMk/>
            <pc:sldMk cId="3619075736" sldId="262"/>
            <ac:picMk id="6" creationId="{2D3CB53F-6BD9-9231-4A14-AE491F474AC6}"/>
          </ac:picMkLst>
        </pc:picChg>
      </pc:sldChg>
      <pc:sldChg chg="addSp delSp modSp new mod modClrScheme chgLayout">
        <pc:chgData name="Paulo Alexandre Bucur (2420352)" userId="S::2420352@student.uwtsd.ac.uk::51463c76-d7b2-4229-b84d-4554a43c3d6f" providerId="AD" clId="Web-{63F5A58E-5242-BDF6-5AC6-FD30E60F5201}" dt="2026-10-04T23:47:03.152" v="784" actId="1076"/>
        <pc:sldMkLst>
          <pc:docMk/>
          <pc:sldMk cId="101050378" sldId="263"/>
        </pc:sldMkLst>
        <pc:spChg chg="mod ord">
          <ac:chgData name="Paulo Alexandre Bucur (2420352)" userId="S::2420352@student.uwtsd.ac.uk::51463c76-d7b2-4229-b84d-4554a43c3d6f" providerId="AD" clId="Web-{63F5A58E-5242-BDF6-5AC6-FD30E60F5201}" dt="2026-10-04T23:45:45.978" v="778" actId="1076"/>
          <ac:spMkLst>
            <pc:docMk/>
            <pc:sldMk cId="101050378" sldId="263"/>
            <ac:spMk id="2" creationId="{9CD9E840-246B-9CB7-94D0-30BCA0D53533}"/>
          </ac:spMkLst>
        </pc:spChg>
        <pc:spChg chg="mod ord">
          <ac:chgData name="Paulo Alexandre Bucur (2420352)" userId="S::2420352@student.uwtsd.ac.uk::51463c76-d7b2-4229-b84d-4554a43c3d6f" providerId="AD" clId="Web-{63F5A58E-5242-BDF6-5AC6-FD30E60F5201}" dt="2026-10-04T23:46:05.119" v="781" actId="20577"/>
          <ac:spMkLst>
            <pc:docMk/>
            <pc:sldMk cId="101050378" sldId="263"/>
            <ac:spMk id="3" creationId="{0ECD57DC-BCFC-838D-5ABE-5D8573C92636}"/>
          </ac:spMkLst>
        </pc:spChg>
        <pc:spChg chg="add del">
          <ac:chgData name="Paulo Alexandre Bucur (2420352)" userId="S::2420352@student.uwtsd.ac.uk::51463c76-d7b2-4229-b84d-4554a43c3d6f" providerId="AD" clId="Web-{63F5A58E-5242-BDF6-5AC6-FD30E60F5201}" dt="2026-10-04T23:21:42.137" v="657"/>
          <ac:spMkLst>
            <pc:docMk/>
            <pc:sldMk cId="101050378" sldId="263"/>
            <ac:spMk id="4" creationId="{4E007987-31C5-018E-26E6-440854A38E55}"/>
          </ac:spMkLst>
        </pc:spChg>
        <pc:picChg chg="add mod">
          <ac:chgData name="Paulo Alexandre Bucur (2420352)" userId="S::2420352@student.uwtsd.ac.uk::51463c76-d7b2-4229-b84d-4554a43c3d6f" providerId="AD" clId="Web-{63F5A58E-5242-BDF6-5AC6-FD30E60F5201}" dt="2026-10-04T23:47:03.152" v="784" actId="1076"/>
          <ac:picMkLst>
            <pc:docMk/>
            <pc:sldMk cId="101050378" sldId="263"/>
            <ac:picMk id="5" creationId="{37679542-13C6-1554-CFDC-5DC5BEA12C13}"/>
          </ac:picMkLst>
        </pc:picChg>
      </pc:sldChg>
      <pc:sldChg chg="addSp delSp modSp new mod modClrScheme chgLayout">
        <pc:chgData name="Paulo Alexandre Bucur (2420352)" userId="S::2420352@student.uwtsd.ac.uk::51463c76-d7b2-4229-b84d-4554a43c3d6f" providerId="AD" clId="Web-{63F5A58E-5242-BDF6-5AC6-FD30E60F5201}" dt="2026-10-04T23:39:59.996" v="762"/>
        <pc:sldMkLst>
          <pc:docMk/>
          <pc:sldMk cId="1624855504" sldId="264"/>
        </pc:sldMkLst>
        <pc:spChg chg="mod ord">
          <ac:chgData name="Paulo Alexandre Bucur (2420352)" userId="S::2420352@student.uwtsd.ac.uk::51463c76-d7b2-4229-b84d-4554a43c3d6f" providerId="AD" clId="Web-{63F5A58E-5242-BDF6-5AC6-FD30E60F5201}" dt="2026-10-04T23:39:59.996" v="762"/>
          <ac:spMkLst>
            <pc:docMk/>
            <pc:sldMk cId="1624855504" sldId="264"/>
            <ac:spMk id="2" creationId="{FE129428-166A-2A52-14AE-02524CAD53F8}"/>
          </ac:spMkLst>
        </pc:spChg>
        <pc:spChg chg="del">
          <ac:chgData name="Paulo Alexandre Bucur (2420352)" userId="S::2420352@student.uwtsd.ac.uk::51463c76-d7b2-4229-b84d-4554a43c3d6f" providerId="AD" clId="Web-{63F5A58E-5242-BDF6-5AC6-FD30E60F5201}" dt="2026-10-04T23:27:32.693" v="680"/>
          <ac:spMkLst>
            <pc:docMk/>
            <pc:sldMk cId="1624855504" sldId="264"/>
            <ac:spMk id="3" creationId="{CDF4DB72-5E41-C255-3E06-D80105E20D5D}"/>
          </ac:spMkLst>
        </pc:spChg>
        <pc:spChg chg="add mod">
          <ac:chgData name="Paulo Alexandre Bucur (2420352)" userId="S::2420352@student.uwtsd.ac.uk::51463c76-d7b2-4229-b84d-4554a43c3d6f" providerId="AD" clId="Web-{63F5A58E-5242-BDF6-5AC6-FD30E60F5201}" dt="2026-10-04T23:28:13.600" v="687" actId="1076"/>
          <ac:spMkLst>
            <pc:docMk/>
            <pc:sldMk cId="1624855504" sldId="264"/>
            <ac:spMk id="4" creationId="{D13212DC-FA43-4A5E-8210-8A23C9EF9DF1}"/>
          </ac:spMkLst>
        </pc:spChg>
        <pc:spChg chg="add">
          <ac:chgData name="Paulo Alexandre Bucur (2420352)" userId="S::2420352@student.uwtsd.ac.uk::51463c76-d7b2-4229-b84d-4554a43c3d6f" providerId="AD" clId="Web-{63F5A58E-5242-BDF6-5AC6-FD30E60F5201}" dt="2026-10-04T23:28:18.913" v="688"/>
          <ac:spMkLst>
            <pc:docMk/>
            <pc:sldMk cId="1624855504" sldId="264"/>
            <ac:spMk id="5" creationId="{FD84970E-C513-27CD-E7D7-A6596E0DC16E}"/>
          </ac:spMkLst>
        </pc:spChg>
        <pc:spChg chg="add">
          <ac:chgData name="Paulo Alexandre Bucur (2420352)" userId="S::2420352@student.uwtsd.ac.uk::51463c76-d7b2-4229-b84d-4554a43c3d6f" providerId="AD" clId="Web-{63F5A58E-5242-BDF6-5AC6-FD30E60F5201}" dt="2026-10-04T23:28:26.866" v="689"/>
          <ac:spMkLst>
            <pc:docMk/>
            <pc:sldMk cId="1624855504" sldId="264"/>
            <ac:spMk id="6" creationId="{F9B24CEF-137C-66C4-FAB6-751637B281FB}"/>
          </ac:spMkLst>
        </pc:spChg>
        <pc:spChg chg="add mod">
          <ac:chgData name="Paulo Alexandre Bucur (2420352)" userId="S::2420352@student.uwtsd.ac.uk::51463c76-d7b2-4229-b84d-4554a43c3d6f" providerId="AD" clId="Web-{63F5A58E-5242-BDF6-5AC6-FD30E60F5201}" dt="2026-10-04T23:28:49.476" v="698" actId="1076"/>
          <ac:spMkLst>
            <pc:docMk/>
            <pc:sldMk cId="1624855504" sldId="264"/>
            <ac:spMk id="7" creationId="{F4B00FBC-C41A-80A9-9300-E579AD22CF37}"/>
          </ac:spMkLst>
        </pc:spChg>
      </pc:sldChg>
      <pc:sldChg chg="addSp delSp modSp new mod modClrScheme chgLayout">
        <pc:chgData name="Paulo Alexandre Bucur (2420352)" userId="S::2420352@student.uwtsd.ac.uk::51463c76-d7b2-4229-b84d-4554a43c3d6f" providerId="AD" clId="Web-{63F5A58E-5242-BDF6-5AC6-FD30E60F5201}" dt="2026-10-04T23:39:59.996" v="762"/>
        <pc:sldMkLst>
          <pc:docMk/>
          <pc:sldMk cId="2278265522" sldId="265"/>
        </pc:sldMkLst>
        <pc:spChg chg="mod ord">
          <ac:chgData name="Paulo Alexandre Bucur (2420352)" userId="S::2420352@student.uwtsd.ac.uk::51463c76-d7b2-4229-b84d-4554a43c3d6f" providerId="AD" clId="Web-{63F5A58E-5242-BDF6-5AC6-FD30E60F5201}" dt="2026-10-04T23:39:59.996" v="762"/>
          <ac:spMkLst>
            <pc:docMk/>
            <pc:sldMk cId="2278265522" sldId="265"/>
            <ac:spMk id="2" creationId="{C2BAE433-2B15-9F1A-FA4B-5913983E1B6F}"/>
          </ac:spMkLst>
        </pc:spChg>
        <pc:spChg chg="del">
          <ac:chgData name="Paulo Alexandre Bucur (2420352)" userId="S::2420352@student.uwtsd.ac.uk::51463c76-d7b2-4229-b84d-4554a43c3d6f" providerId="AD" clId="Web-{63F5A58E-5242-BDF6-5AC6-FD30E60F5201}" dt="2026-10-04T23:30:50.994" v="708"/>
          <ac:spMkLst>
            <pc:docMk/>
            <pc:sldMk cId="2278265522" sldId="265"/>
            <ac:spMk id="3" creationId="{9CFA8ECB-7050-6DD8-5BA6-53BFFCD2BE50}"/>
          </ac:spMkLst>
        </pc:spChg>
        <pc:spChg chg="add mod">
          <ac:chgData name="Paulo Alexandre Bucur (2420352)" userId="S::2420352@student.uwtsd.ac.uk::51463c76-d7b2-4229-b84d-4554a43c3d6f" providerId="AD" clId="Web-{63F5A58E-5242-BDF6-5AC6-FD30E60F5201}" dt="2026-10-04T23:31:34.062" v="717" actId="20577"/>
          <ac:spMkLst>
            <pc:docMk/>
            <pc:sldMk cId="2278265522" sldId="265"/>
            <ac:spMk id="4" creationId="{FF0F60A1-8244-7241-CDBC-6E5D33DFFE79}"/>
          </ac:spMkLst>
        </pc:spChg>
      </pc:sldChg>
      <pc:sldChg chg="addSp delSp modSp new mod modClrScheme chgLayout">
        <pc:chgData name="Paulo Alexandre Bucur (2420352)" userId="S::2420352@student.uwtsd.ac.uk::51463c76-d7b2-4229-b84d-4554a43c3d6f" providerId="AD" clId="Web-{63F5A58E-5242-BDF6-5AC6-FD30E60F5201}" dt="2026-10-04T23:39:59.996" v="762"/>
        <pc:sldMkLst>
          <pc:docMk/>
          <pc:sldMk cId="2535626714" sldId="266"/>
        </pc:sldMkLst>
        <pc:spChg chg="mod ord">
          <ac:chgData name="Paulo Alexandre Bucur (2420352)" userId="S::2420352@student.uwtsd.ac.uk::51463c76-d7b2-4229-b84d-4554a43c3d6f" providerId="AD" clId="Web-{63F5A58E-5242-BDF6-5AC6-FD30E60F5201}" dt="2026-10-04T23:39:59.996" v="762"/>
          <ac:spMkLst>
            <pc:docMk/>
            <pc:sldMk cId="2535626714" sldId="266"/>
            <ac:spMk id="2" creationId="{42698C2D-8F74-2966-2A41-6D4DAF62198A}"/>
          </ac:spMkLst>
        </pc:spChg>
        <pc:spChg chg="del">
          <ac:chgData name="Paulo Alexandre Bucur (2420352)" userId="S::2420352@student.uwtsd.ac.uk::51463c76-d7b2-4229-b84d-4554a43c3d6f" providerId="AD" clId="Web-{63F5A58E-5242-BDF6-5AC6-FD30E60F5201}" dt="2026-10-04T23:37:06.820" v="725"/>
          <ac:spMkLst>
            <pc:docMk/>
            <pc:sldMk cId="2535626714" sldId="266"/>
            <ac:spMk id="3" creationId="{E318B04C-8698-F45B-97C2-1A060561389F}"/>
          </ac:spMkLst>
        </pc:spChg>
        <pc:spChg chg="add del">
          <ac:chgData name="Paulo Alexandre Bucur (2420352)" userId="S::2420352@student.uwtsd.ac.uk::51463c76-d7b2-4229-b84d-4554a43c3d6f" providerId="AD" clId="Web-{63F5A58E-5242-BDF6-5AC6-FD30E60F5201}" dt="2026-10-04T23:37:11.086" v="727"/>
          <ac:spMkLst>
            <pc:docMk/>
            <pc:sldMk cId="2535626714" sldId="266"/>
            <ac:spMk id="4" creationId="{E318B04C-8698-F45B-97C2-1A060561389F}"/>
          </ac:spMkLst>
        </pc:spChg>
        <pc:spChg chg="add mod">
          <ac:chgData name="Paulo Alexandre Bucur (2420352)" userId="S::2420352@student.uwtsd.ac.uk::51463c76-d7b2-4229-b84d-4554a43c3d6f" providerId="AD" clId="Web-{63F5A58E-5242-BDF6-5AC6-FD30E60F5201}" dt="2026-10-04T23:39:26.183" v="761" actId="1076"/>
          <ac:spMkLst>
            <pc:docMk/>
            <pc:sldMk cId="2535626714" sldId="266"/>
            <ac:spMk id="5" creationId="{071DE730-2B99-6273-FF26-6EA7E4071ED8}"/>
          </ac:spMkLst>
        </pc:spChg>
      </pc:sldChg>
      <pc:sldChg chg="addSp modSp new mod ord modClrScheme chgLayout">
        <pc:chgData name="Paulo Alexandre Bucur (2420352)" userId="S::2420352@student.uwtsd.ac.uk::51463c76-d7b2-4229-b84d-4554a43c3d6f" providerId="AD" clId="Web-{63F5A58E-5242-BDF6-5AC6-FD30E60F5201}" dt="2026-10-04T23:53:36.255" v="787"/>
        <pc:sldMkLst>
          <pc:docMk/>
          <pc:sldMk cId="4270264101" sldId="267"/>
        </pc:sldMkLst>
        <pc:spChg chg="mod ord">
          <ac:chgData name="Paulo Alexandre Bucur (2420352)" userId="S::2420352@student.uwtsd.ac.uk::51463c76-d7b2-4229-b84d-4554a43c3d6f" providerId="AD" clId="Web-{63F5A58E-5242-BDF6-5AC6-FD30E60F5201}" dt="2026-10-04T23:53:36.255" v="787"/>
          <ac:spMkLst>
            <pc:docMk/>
            <pc:sldMk cId="4270264101" sldId="267"/>
            <ac:spMk id="2" creationId="{D1BFB7E4-8646-ECCB-3B8B-AD283AA7B4E8}"/>
          </ac:spMkLst>
        </pc:spChg>
        <pc:spChg chg="mod ord">
          <ac:chgData name="Paulo Alexandre Bucur (2420352)" userId="S::2420352@student.uwtsd.ac.uk::51463c76-d7b2-4229-b84d-4554a43c3d6f" providerId="AD" clId="Web-{63F5A58E-5242-BDF6-5AC6-FD30E60F5201}" dt="2026-10-04T23:53:36.255" v="787"/>
          <ac:spMkLst>
            <pc:docMk/>
            <pc:sldMk cId="4270264101" sldId="267"/>
            <ac:spMk id="3" creationId="{113FF5D7-E46E-1DCC-B906-6752E7EFC6DD}"/>
          </ac:spMkLst>
        </pc:spChg>
        <pc:spChg chg="add mod">
          <ac:chgData name="Paulo Alexandre Bucur (2420352)" userId="S::2420352@student.uwtsd.ac.uk::51463c76-d7b2-4229-b84d-4554a43c3d6f" providerId="AD" clId="Web-{63F5A58E-5242-BDF6-5AC6-FD30E60F5201}" dt="2026-10-04T23:53:36.255" v="787"/>
          <ac:spMkLst>
            <pc:docMk/>
            <pc:sldMk cId="4270264101" sldId="267"/>
            <ac:spMk id="9" creationId="{2B16AEA1-BE3C-9AFA-B452-6C28FDF13DBC}"/>
          </ac:spMkLst>
        </pc:spChg>
        <pc:spChg chg="add mod">
          <ac:chgData name="Paulo Alexandre Bucur (2420352)" userId="S::2420352@student.uwtsd.ac.uk::51463c76-d7b2-4229-b84d-4554a43c3d6f" providerId="AD" clId="Web-{63F5A58E-5242-BDF6-5AC6-FD30E60F5201}" dt="2026-10-04T23:53:36.255" v="787"/>
          <ac:spMkLst>
            <pc:docMk/>
            <pc:sldMk cId="4270264101" sldId="267"/>
            <ac:spMk id="11" creationId="{EB5FB5C3-0C04-A7BB-64C4-BDFA1FF7FB09}"/>
          </ac:spMkLst>
        </pc:spChg>
        <pc:spChg chg="add mod">
          <ac:chgData name="Paulo Alexandre Bucur (2420352)" userId="S::2420352@student.uwtsd.ac.uk::51463c76-d7b2-4229-b84d-4554a43c3d6f" providerId="AD" clId="Web-{63F5A58E-5242-BDF6-5AC6-FD30E60F5201}" dt="2026-10-04T23:53:36.255" v="787"/>
          <ac:spMkLst>
            <pc:docMk/>
            <pc:sldMk cId="4270264101" sldId="267"/>
            <ac:spMk id="13" creationId="{6E93F4E8-3E52-C179-2ACF-613D657E9D9B}"/>
          </ac:spMkLst>
        </pc:spChg>
        <pc:picChg chg="add mod">
          <ac:chgData name="Paulo Alexandre Bucur (2420352)" userId="S::2420352@student.uwtsd.ac.uk::51463c76-d7b2-4229-b84d-4554a43c3d6f" providerId="AD" clId="Web-{63F5A58E-5242-BDF6-5AC6-FD30E60F5201}" dt="2026-10-04T23:53:36.255" v="787"/>
          <ac:picMkLst>
            <pc:docMk/>
            <pc:sldMk cId="4270264101" sldId="267"/>
            <ac:picMk id="4" creationId="{03B4C910-F33A-8FD3-190F-9DC5E3BCD1BD}"/>
          </ac:picMkLst>
        </pc:picChg>
      </pc:sldChg>
      <pc:sldChg chg="delSp modSp new">
        <pc:chgData name="Paulo Alexandre Bucur (2420352)" userId="S::2420352@student.uwtsd.ac.uk::51463c76-d7b2-4229-b84d-4554a43c3d6f" providerId="AD" clId="Web-{63F5A58E-5242-BDF6-5AC6-FD30E60F5201}" dt="2026-10-04T23:45:29.322" v="776" actId="1076"/>
        <pc:sldMkLst>
          <pc:docMk/>
          <pc:sldMk cId="2402983026" sldId="268"/>
        </pc:sldMkLst>
        <pc:spChg chg="mod">
          <ac:chgData name="Paulo Alexandre Bucur (2420352)" userId="S::2420352@student.uwtsd.ac.uk::51463c76-d7b2-4229-b84d-4554a43c3d6f" providerId="AD" clId="Web-{63F5A58E-5242-BDF6-5AC6-FD30E60F5201}" dt="2026-10-04T23:45:29.322" v="776" actId="1076"/>
          <ac:spMkLst>
            <pc:docMk/>
            <pc:sldMk cId="2402983026" sldId="268"/>
            <ac:spMk id="2" creationId="{95946EED-9A9F-09C1-2288-76EB2441298E}"/>
          </ac:spMkLst>
        </pc:spChg>
        <pc:spChg chg="del">
          <ac:chgData name="Paulo Alexandre Bucur (2420352)" userId="S::2420352@student.uwtsd.ac.uk::51463c76-d7b2-4229-b84d-4554a43c3d6f" providerId="AD" clId="Web-{63F5A58E-5242-BDF6-5AC6-FD30E60F5201}" dt="2026-10-04T23:45:20.071" v="769"/>
          <ac:spMkLst>
            <pc:docMk/>
            <pc:sldMk cId="2402983026" sldId="268"/>
            <ac:spMk id="3" creationId="{9DBA39B2-410C-63E0-F15A-DDD93CFA9501}"/>
          </ac:spMkLst>
        </pc:spChg>
      </pc:sldChg>
      <pc:sldMasterChg chg="del delSldLayout">
        <pc:chgData name="Paulo Alexandre Bucur (2420352)" userId="S::2420352@student.uwtsd.ac.uk::51463c76-d7b2-4229-b84d-4554a43c3d6f" providerId="AD" clId="Web-{63F5A58E-5242-BDF6-5AC6-FD30E60F5201}" dt="2026-10-04T23:39:59.996" v="762"/>
        <pc:sldMasterMkLst>
          <pc:docMk/>
          <pc:sldMasterMk cId="2460954070" sldId="2147483660"/>
        </pc:sldMasterMkLst>
        <pc:sldLayoutChg chg="del">
          <pc:chgData name="Paulo Alexandre Bucur (2420352)" userId="S::2420352@student.uwtsd.ac.uk::51463c76-d7b2-4229-b84d-4554a43c3d6f" providerId="AD" clId="Web-{63F5A58E-5242-BDF6-5AC6-FD30E60F5201}" dt="2026-10-04T23:39:59.996" v="762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Paulo Alexandre Bucur (2420352)" userId="S::2420352@student.uwtsd.ac.uk::51463c76-d7b2-4229-b84d-4554a43c3d6f" providerId="AD" clId="Web-{63F5A58E-5242-BDF6-5AC6-FD30E60F5201}" dt="2026-10-04T23:39:59.996" v="762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Paulo Alexandre Bucur (2420352)" userId="S::2420352@student.uwtsd.ac.uk::51463c76-d7b2-4229-b84d-4554a43c3d6f" providerId="AD" clId="Web-{63F5A58E-5242-BDF6-5AC6-FD30E60F5201}" dt="2026-10-04T23:39:59.996" v="762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Paulo Alexandre Bucur (2420352)" userId="S::2420352@student.uwtsd.ac.uk::51463c76-d7b2-4229-b84d-4554a43c3d6f" providerId="AD" clId="Web-{63F5A58E-5242-BDF6-5AC6-FD30E60F5201}" dt="2026-10-04T23:39:59.996" v="762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Paulo Alexandre Bucur (2420352)" userId="S::2420352@student.uwtsd.ac.uk::51463c76-d7b2-4229-b84d-4554a43c3d6f" providerId="AD" clId="Web-{63F5A58E-5242-BDF6-5AC6-FD30E60F5201}" dt="2026-10-04T23:39:59.996" v="762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Paulo Alexandre Bucur (2420352)" userId="S::2420352@student.uwtsd.ac.uk::51463c76-d7b2-4229-b84d-4554a43c3d6f" providerId="AD" clId="Web-{63F5A58E-5242-BDF6-5AC6-FD30E60F5201}" dt="2026-10-04T23:39:59.996" v="762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Paulo Alexandre Bucur (2420352)" userId="S::2420352@student.uwtsd.ac.uk::51463c76-d7b2-4229-b84d-4554a43c3d6f" providerId="AD" clId="Web-{63F5A58E-5242-BDF6-5AC6-FD30E60F5201}" dt="2026-10-04T23:39:59.996" v="762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Paulo Alexandre Bucur (2420352)" userId="S::2420352@student.uwtsd.ac.uk::51463c76-d7b2-4229-b84d-4554a43c3d6f" providerId="AD" clId="Web-{63F5A58E-5242-BDF6-5AC6-FD30E60F5201}" dt="2026-10-04T23:39:59.996" v="762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Paulo Alexandre Bucur (2420352)" userId="S::2420352@student.uwtsd.ac.uk::51463c76-d7b2-4229-b84d-4554a43c3d6f" providerId="AD" clId="Web-{63F5A58E-5242-BDF6-5AC6-FD30E60F5201}" dt="2026-10-04T23:39:59.996" v="762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Paulo Alexandre Bucur (2420352)" userId="S::2420352@student.uwtsd.ac.uk::51463c76-d7b2-4229-b84d-4554a43c3d6f" providerId="AD" clId="Web-{63F5A58E-5242-BDF6-5AC6-FD30E60F5201}" dt="2026-10-04T23:39:59.996" v="762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Paulo Alexandre Bucur (2420352)" userId="S::2420352@student.uwtsd.ac.uk::51463c76-d7b2-4229-b84d-4554a43c3d6f" providerId="AD" clId="Web-{63F5A58E-5242-BDF6-5AC6-FD30E60F5201}" dt="2026-10-04T23:39:59.996" v="76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Paulo Alexandre Bucur (2420352)" userId="S::2420352@student.uwtsd.ac.uk::51463c76-d7b2-4229-b84d-4554a43c3d6f" providerId="AD" clId="Web-{63F5A58E-5242-BDF6-5AC6-FD30E60F5201}" dt="2026-10-04T23:39:59.996" v="762"/>
        <pc:sldMasterMkLst>
          <pc:docMk/>
          <pc:sldMasterMk cId="250299571" sldId="2147483672"/>
        </pc:sldMasterMkLst>
        <pc:sldLayoutChg chg="add mod replId">
          <pc:chgData name="Paulo Alexandre Bucur (2420352)" userId="S::2420352@student.uwtsd.ac.uk::51463c76-d7b2-4229-b84d-4554a43c3d6f" providerId="AD" clId="Web-{63F5A58E-5242-BDF6-5AC6-FD30E60F5201}" dt="2026-10-04T23:39:59.996" v="762"/>
          <pc:sldLayoutMkLst>
            <pc:docMk/>
            <pc:sldMasterMk cId="250299571" sldId="2147483672"/>
            <pc:sldLayoutMk cId="1031506238" sldId="2147483673"/>
          </pc:sldLayoutMkLst>
        </pc:sldLayoutChg>
        <pc:sldLayoutChg chg="add mod replId">
          <pc:chgData name="Paulo Alexandre Bucur (2420352)" userId="S::2420352@student.uwtsd.ac.uk::51463c76-d7b2-4229-b84d-4554a43c3d6f" providerId="AD" clId="Web-{63F5A58E-5242-BDF6-5AC6-FD30E60F5201}" dt="2026-10-04T23:39:59.996" v="762"/>
          <pc:sldLayoutMkLst>
            <pc:docMk/>
            <pc:sldMasterMk cId="250299571" sldId="2147483672"/>
            <pc:sldLayoutMk cId="2404023325" sldId="2147483674"/>
          </pc:sldLayoutMkLst>
        </pc:sldLayoutChg>
        <pc:sldLayoutChg chg="add mod replId">
          <pc:chgData name="Paulo Alexandre Bucur (2420352)" userId="S::2420352@student.uwtsd.ac.uk::51463c76-d7b2-4229-b84d-4554a43c3d6f" providerId="AD" clId="Web-{63F5A58E-5242-BDF6-5AC6-FD30E60F5201}" dt="2026-10-04T23:39:59.996" v="762"/>
          <pc:sldLayoutMkLst>
            <pc:docMk/>
            <pc:sldMasterMk cId="250299571" sldId="2147483672"/>
            <pc:sldLayoutMk cId="372709305" sldId="2147483675"/>
          </pc:sldLayoutMkLst>
        </pc:sldLayoutChg>
        <pc:sldLayoutChg chg="add mod replId">
          <pc:chgData name="Paulo Alexandre Bucur (2420352)" userId="S::2420352@student.uwtsd.ac.uk::51463c76-d7b2-4229-b84d-4554a43c3d6f" providerId="AD" clId="Web-{63F5A58E-5242-BDF6-5AC6-FD30E60F5201}" dt="2026-10-04T23:39:59.996" v="762"/>
          <pc:sldLayoutMkLst>
            <pc:docMk/>
            <pc:sldMasterMk cId="250299571" sldId="2147483672"/>
            <pc:sldLayoutMk cId="1269201472" sldId="2147483676"/>
          </pc:sldLayoutMkLst>
        </pc:sldLayoutChg>
        <pc:sldLayoutChg chg="add mod replId">
          <pc:chgData name="Paulo Alexandre Bucur (2420352)" userId="S::2420352@student.uwtsd.ac.uk::51463c76-d7b2-4229-b84d-4554a43c3d6f" providerId="AD" clId="Web-{63F5A58E-5242-BDF6-5AC6-FD30E60F5201}" dt="2026-10-04T23:39:59.996" v="762"/>
          <pc:sldLayoutMkLst>
            <pc:docMk/>
            <pc:sldMasterMk cId="250299571" sldId="2147483672"/>
            <pc:sldLayoutMk cId="1076082638" sldId="2147483677"/>
          </pc:sldLayoutMkLst>
        </pc:sldLayoutChg>
        <pc:sldLayoutChg chg="add mod replId">
          <pc:chgData name="Paulo Alexandre Bucur (2420352)" userId="S::2420352@student.uwtsd.ac.uk::51463c76-d7b2-4229-b84d-4554a43c3d6f" providerId="AD" clId="Web-{63F5A58E-5242-BDF6-5AC6-FD30E60F5201}" dt="2026-10-04T23:39:59.996" v="762"/>
          <pc:sldLayoutMkLst>
            <pc:docMk/>
            <pc:sldMasterMk cId="250299571" sldId="2147483672"/>
            <pc:sldLayoutMk cId="4119611458" sldId="2147483678"/>
          </pc:sldLayoutMkLst>
        </pc:sldLayoutChg>
        <pc:sldLayoutChg chg="add mod replId">
          <pc:chgData name="Paulo Alexandre Bucur (2420352)" userId="S::2420352@student.uwtsd.ac.uk::51463c76-d7b2-4229-b84d-4554a43c3d6f" providerId="AD" clId="Web-{63F5A58E-5242-BDF6-5AC6-FD30E60F5201}" dt="2026-10-04T23:39:59.996" v="762"/>
          <pc:sldLayoutMkLst>
            <pc:docMk/>
            <pc:sldMasterMk cId="250299571" sldId="2147483672"/>
            <pc:sldLayoutMk cId="208424813" sldId="2147483679"/>
          </pc:sldLayoutMkLst>
        </pc:sldLayoutChg>
        <pc:sldLayoutChg chg="add mod replId">
          <pc:chgData name="Paulo Alexandre Bucur (2420352)" userId="S::2420352@student.uwtsd.ac.uk::51463c76-d7b2-4229-b84d-4554a43c3d6f" providerId="AD" clId="Web-{63F5A58E-5242-BDF6-5AC6-FD30E60F5201}" dt="2026-10-04T23:39:59.996" v="762"/>
          <pc:sldLayoutMkLst>
            <pc:docMk/>
            <pc:sldMasterMk cId="250299571" sldId="2147483672"/>
            <pc:sldLayoutMk cId="2725828612" sldId="2147483680"/>
          </pc:sldLayoutMkLst>
        </pc:sldLayoutChg>
        <pc:sldLayoutChg chg="add mod replId">
          <pc:chgData name="Paulo Alexandre Bucur (2420352)" userId="S::2420352@student.uwtsd.ac.uk::51463c76-d7b2-4229-b84d-4554a43c3d6f" providerId="AD" clId="Web-{63F5A58E-5242-BDF6-5AC6-FD30E60F5201}" dt="2026-10-04T23:39:59.996" v="762"/>
          <pc:sldLayoutMkLst>
            <pc:docMk/>
            <pc:sldMasterMk cId="250299571" sldId="2147483672"/>
            <pc:sldLayoutMk cId="4173200910" sldId="2147483681"/>
          </pc:sldLayoutMkLst>
        </pc:sldLayoutChg>
        <pc:sldLayoutChg chg="add mod replId">
          <pc:chgData name="Paulo Alexandre Bucur (2420352)" userId="S::2420352@student.uwtsd.ac.uk::51463c76-d7b2-4229-b84d-4554a43c3d6f" providerId="AD" clId="Web-{63F5A58E-5242-BDF6-5AC6-FD30E60F5201}" dt="2026-10-04T23:39:59.996" v="762"/>
          <pc:sldLayoutMkLst>
            <pc:docMk/>
            <pc:sldMasterMk cId="250299571" sldId="2147483672"/>
            <pc:sldLayoutMk cId="4054295460" sldId="2147483682"/>
          </pc:sldLayoutMkLst>
        </pc:sldLayoutChg>
        <pc:sldLayoutChg chg="add mod replId">
          <pc:chgData name="Paulo Alexandre Bucur (2420352)" userId="S::2420352@student.uwtsd.ac.uk::51463c76-d7b2-4229-b84d-4554a43c3d6f" providerId="AD" clId="Web-{63F5A58E-5242-BDF6-5AC6-FD30E60F5201}" dt="2026-10-04T23:39:59.996" v="762"/>
          <pc:sldLayoutMkLst>
            <pc:docMk/>
            <pc:sldMasterMk cId="250299571" sldId="2147483672"/>
            <pc:sldLayoutMk cId="3403907816" sldId="214748368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185BB-8B07-4DC9-86F3-2A225C7774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1261872"/>
            <a:ext cx="7638222" cy="2852928"/>
          </a:xfrm>
        </p:spPr>
        <p:txBody>
          <a:bodyPr anchor="b">
            <a:normAutofit/>
          </a:bodyPr>
          <a:lstStyle>
            <a:lvl1pPr algn="l">
              <a:lnSpc>
                <a:spcPct val="130000"/>
              </a:lnSpc>
              <a:defRPr sz="3600" spc="1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4D496A-6E7A-4923-8ED5-B4164125D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0" y="4681728"/>
            <a:ext cx="7638222" cy="92929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buNone/>
              <a:defRPr sz="1600" b="1" cap="all" spc="6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5E3D20-43DC-4C14-8CFF-18545AED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70CF7-838D-41F7-9297-B5F83BDCEB13}" type="datetimeFigureOut">
              <a:rPr lang="en-US" dirty="0"/>
              <a:t>10/4/2026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FC300-5AFC-418B-85FD-EFA94BD7A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9C7E81-ED3C-4DB0-8E74-AD2A87E6B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0C817C9-850F-4FB6-B93B-CF3076C4A5C1}"/>
              </a:ext>
            </a:extLst>
          </p:cNvPr>
          <p:cNvGrpSpPr/>
          <p:nvPr/>
        </p:nvGrpSpPr>
        <p:grpSpPr>
          <a:xfrm flipH="1">
            <a:off x="0" y="0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59433A8-B67D-4675-AFDE-131069A709FC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1CD1C45-6A4D-4237-B39C-2D58F401A8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10315062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25F8D-0421-4AEC-9C40-A13163EC8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37680-115A-411F-AEF6-4AC2096B4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CC193-1304-4D0F-8331-14D4EC08E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069DA-BCAC-469D-B81F-5CD529FD1EE6}" type="datetimeFigureOut">
              <a:rPr lang="en-US" dirty="0"/>
              <a:t>10/4/2026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F455C1-CD32-4050-BAFF-51CC6B62D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0AF608-FF11-4CBE-B717-5D56AE67D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40233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>
            <a:extLst>
              <a:ext uri="{FF2B5EF4-FFF2-40B4-BE49-F238E27FC236}">
                <a16:creationId xmlns:a16="http://schemas.microsoft.com/office/drawing/2014/main" id="{BD23A02E-6DCF-427A-8CFD-281B2185C7F0}"/>
              </a:ext>
            </a:extLst>
          </p:cNvPr>
          <p:cNvSpPr/>
          <p:nvPr/>
        </p:nvSpPr>
        <p:spPr>
          <a:xfrm>
            <a:off x="3242985" y="511814"/>
            <a:ext cx="5706031" cy="5706031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dist="165100" dir="2220000" algn="tr" rotWithShape="0">
              <a:schemeClr val="tx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6B4C32-F19C-44F3-8EF8-1F506D74D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9192" y="1709738"/>
            <a:ext cx="4893617" cy="25538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89729-131C-4F78-9DAA-E9EE28EA91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62249" y="4540468"/>
            <a:ext cx="4067503" cy="1154037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1600" b="1" cap="all" spc="6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24E608-AC1F-41FB-974A-BD619C6C2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4B3F2-5297-4D62-BDB7-590764A696AF}" type="datetimeFigureOut">
              <a:rPr lang="en-US" dirty="0"/>
              <a:t>10/4/2026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986158-8B03-45C3-891D-0357B198B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C3B054-E8A2-43FD-B0FB-B1CCFA4BC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7093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64AA7-6D5A-402E-AD1A-880F2BDB7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D32B6-F9D8-4A43-B52C-336CFAB00A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12976" y="2019299"/>
            <a:ext cx="4995019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0CDD9-5742-4A34-BA72-7CCA72D914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3718" y="2019299"/>
            <a:ext cx="5027954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2783AA-D2AB-4385-A91F-870CB6564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FAC0-A4F5-4A85-98AE-9E6BDD843B92}" type="datetimeFigureOut">
              <a:rPr lang="en-US" dirty="0"/>
              <a:t>10/4/2026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5AAD9C-5CA2-4DA1-84D3-B1838979F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1AB3C7-9574-47BC-932D-782BEE998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92014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4C468-781B-4BC5-8DEA-B9EF2BF90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460" y="369168"/>
            <a:ext cx="10458729" cy="143981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67223F-48E4-491D-AB5D-5FC8A0C566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0101" y="1843067"/>
            <a:ext cx="5007894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D6B764-4B87-42FF-ABAA-69B07B88FF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0101" y="2505075"/>
            <a:ext cx="5007894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4357B9-406F-4BF9-B8FB-C53421EEF5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6061" y="1843067"/>
            <a:ext cx="4994128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20462B-1939-4DAA-A7DD-6BDC95054A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6061" y="2505075"/>
            <a:ext cx="4994128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6C938B-C4C2-4FA9-85CA-9CD742CD7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F58DF-B20E-4829-8712-7D40EB90064E}" type="datetimeFigureOut">
              <a:rPr lang="en-US" dirty="0"/>
              <a:t>10/4/2026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AD8886-0D28-4D49-8D43-151D37E948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2FDDE8-E9F8-4B6C-9A40-829617A7C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60826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AE3D8-6C35-428B-B2F2-251FDE10B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983769"/>
            <a:ext cx="10094770" cy="1180574"/>
          </a:xfrm>
          <a:solidFill>
            <a:schemeClr val="accent1">
              <a:lumMod val="20000"/>
              <a:lumOff val="80000"/>
            </a:schemeClr>
          </a:solidFill>
          <a:effectLst>
            <a:outerShdw dist="165100" dir="18900000" algn="bl" rotWithShape="0">
              <a:prstClr val="black"/>
            </a:outerShdw>
          </a:effectLst>
        </p:spPr>
        <p:txBody>
          <a:bodyPr/>
          <a:lstStyle>
            <a:lvl1pPr marL="182880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0B8015-E11A-42CA-AE88-7BD73F87E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52F2A-FD05-43F8-9927-AF9F6AA75EA1}" type="datetimeFigureOut">
              <a:rPr lang="en-US" dirty="0"/>
              <a:t>10/4/2026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309078-34CA-45CD-B479-03906A265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D03258-F989-47B2-A643-A60CD8A77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96114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DA2F31-48B6-40CE-A364-3CE73FD859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12728-8AF2-421E-A3EE-3D32DADA7E63}" type="datetimeFigureOut">
              <a:rPr lang="en-US" dirty="0"/>
              <a:t>10/4/2026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7EEA00-F166-41EB-9331-CA99BB70F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BB051F-F8FC-4FF6-9783-45F9FE7AC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248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08635-A5AF-48F4-8CD2-FB0E01113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5E0E-DCC0-4781-A608-962B1241B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9826" y="987425"/>
            <a:ext cx="6045562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21F43E-3D50-4A1C-A289-B3D0DD0E71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E70E3A-6639-4EA0-8305-C1899DAB4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64D57-1513-4084-818F-075C9D0922CD}" type="datetimeFigureOut">
              <a:rPr lang="en-US" dirty="0"/>
              <a:t>10/4/2026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6AFD57-4189-42FB-B29E-96366E51B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F5E2EC-8483-4FBC-9D29-C19025FA8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5828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CE581-A090-4AE9-9965-B06BDB52B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39DEF4-262F-4ACF-9B29-3D4B819E7065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353969" y="987425"/>
            <a:ext cx="5694503" cy="4873625"/>
          </a:xfrm>
          <a:prstGeom prst="rect">
            <a:avLst/>
          </a:prstGeo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ED7CBB-7A6F-441E-9072-2494B952FA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159692-77BE-4A7D-AA70-635007A6E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1DC6D-53F2-404B-944C-46E1F58C3149}" type="datetimeFigureOut">
              <a:rPr lang="en-US" dirty="0"/>
              <a:t>10/4/2026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B9A4DA-63AF-4D6A-98DB-E1D0AC741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6B7958-B19B-4C23-A82F-DD4E4B91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32009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958AD-1CAD-45B3-B83D-DC9D33CD6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153F2E-0397-4423-8A88-D0059DEAF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7ADDE1-7025-4FA9-822D-4816850854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6330A-4522-49F4-ACCE-A07321703478}" type="datetimeFigureOut">
              <a:rPr lang="en-US" dirty="0"/>
              <a:t>10/4/2026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A73E0-F328-46DC-98BE-CA0981F75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652226-010C-494F-8BE8-BF91F3553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F89E9C4-9D18-4529-BC0C-68EAE507CDF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7DF5937-0C03-4786-AB62-3CF7CECB92D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9AD93DB-2DB0-4B2D-884B-6EC453443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4054295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C635D0-31D9-44E1-911D-F7D5D54009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53914" y="624313"/>
            <a:ext cx="2537986" cy="5509787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7F9230-1FA4-439D-A800-B5F006F07C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0100" y="624313"/>
            <a:ext cx="7816542" cy="5509787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5AB2A3-7055-43AF-8BAB-0A9B74448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C5DDF-A796-4D56-9973-341789785817}" type="datetimeFigureOut">
              <a:rPr lang="en-US" dirty="0"/>
              <a:t>10/4/2026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9A1821-A311-49CD-BCB4-B4BC88661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37C6A8-813A-486A-AA90-AB28935F2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38C7A17-06CC-442C-A876-A51B2B55650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54C1798A-2980-4F34-8355-7BCB6B295322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D7542C-E4AE-488F-BC75-2E7ED839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34039078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sv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86DAE1-1F65-43B8-A400-95E6DEEDC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75C993-A44B-4C2D-818E-4C9000BB05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A21B6E-ECC6-47D0-9C14-812B746F15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5014" y="634204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3716B609-2A26-46AA-B595-3671F5470576}" type="datetimeFigureOut">
              <a:rPr lang="en-US" dirty="0"/>
              <a:t>10/4/2026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09A716-DEA9-48A9-A5BC-0F392D2B49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96200" y="6342042"/>
            <a:ext cx="34701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9CB69E-A0E4-4558-9C62-4CD8CDD2A5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66329" y="6342042"/>
            <a:ext cx="5262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B6ECC43-D65E-4A7B-A76B-D278A2184166}"/>
              </a:ext>
            </a:extLst>
          </p:cNvPr>
          <p:cNvGrpSpPr/>
          <p:nvPr/>
        </p:nvGrpSpPr>
        <p:grpSpPr>
          <a:xfrm flipV="1">
            <a:off x="11626076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7EE443C5-5AB9-407B-A8C3-011BB14FEF0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538C9FA-DA5E-4785-8F4A-CA481A3A65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250299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320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592">
          <p15:clr>
            <a:srgbClr val="F26B43"/>
          </p15:clr>
        </p15:guide>
        <p15:guide id="2" pos="504">
          <p15:clr>
            <a:srgbClr val="F26B43"/>
          </p15:clr>
        </p15:guide>
        <p15:guide id="3" pos="7176">
          <p15:clr>
            <a:srgbClr val="F26B43"/>
          </p15:clr>
        </p15:guide>
        <p15:guide id="5" orient="horz" pos="1272">
          <p15:clr>
            <a:srgbClr val="F26B43"/>
          </p15:clr>
        </p15:guide>
        <p15:guide id="6" orient="horz" pos="1728">
          <p15:clr>
            <a:srgbClr val="F26B43"/>
          </p15:clr>
        </p15:guide>
        <p15:guide id="7" orient="horz" pos="3864">
          <p15:clr>
            <a:srgbClr val="F26B43"/>
          </p15:clr>
        </p15:guide>
        <p15:guide id="8" orient="horz" pos="3432">
          <p15:clr>
            <a:srgbClr val="F26B43"/>
          </p15:clr>
        </p15:guide>
        <p15:guide id="9" pos="100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777082"/>
            <a:ext cx="9144000" cy="2387600"/>
          </a:xfrm>
        </p:spPr>
        <p:txBody>
          <a:bodyPr/>
          <a:lstStyle/>
          <a:p>
            <a:r>
              <a:rPr lang="en-GB" dirty="0"/>
              <a:t>Paulo Bucur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423444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Student ID:2420352</a:t>
            </a:r>
          </a:p>
          <a:p>
            <a:r>
              <a:rPr lang="en-GB" dirty="0"/>
              <a:t>Lecturer: Helen Pearson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38A39-DE22-80B4-9523-FCEFB96D86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6325" y="115094"/>
            <a:ext cx="10515600" cy="1325563"/>
          </a:xfrm>
        </p:spPr>
        <p:txBody>
          <a:bodyPr/>
          <a:lstStyle/>
          <a:p>
            <a:r>
              <a:rPr lang="en-GB" b="1" i="1" u="sng" dirty="0"/>
              <a:t>What Piaget found the 4 stages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2171AB3-42DC-7516-FAD7-587D322B2E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1637" y="2028031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en-GB" sz="3600" b="1" baseline="0" dirty="0">
                <a:latin typeface="Aptos"/>
                <a:ea typeface="Segoe UI"/>
                <a:cs typeface="Segoe UI"/>
              </a:rPr>
              <a:t> </a:t>
            </a:r>
            <a:r>
              <a:rPr lang="en-GB" sz="3600" b="1" dirty="0">
                <a:latin typeface="Aptos"/>
                <a:ea typeface="Segoe UI"/>
                <a:cs typeface="Segoe UI"/>
              </a:rPr>
              <a:t>Sensorimotor</a:t>
            </a:r>
            <a:r>
              <a:rPr lang="en-GB" sz="3600" b="1" baseline="0" dirty="0">
                <a:latin typeface="Aptos"/>
                <a:ea typeface="Segoe UI"/>
                <a:cs typeface="Segoe UI"/>
              </a:rPr>
              <a:t>: Birth – 2 years</a:t>
            </a:r>
            <a:r>
              <a:rPr lang="en-US" sz="3600" b="1" dirty="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en-GB" sz="3600" b="1" baseline="0" dirty="0">
                <a:latin typeface="Aptos"/>
                <a:ea typeface="Segoe UI"/>
                <a:cs typeface="Segoe UI"/>
              </a:rPr>
              <a:t>Preoperational: </a:t>
            </a:r>
            <a:r>
              <a:rPr lang="en-GB" sz="3600" b="1" dirty="0">
                <a:latin typeface="Aptos"/>
                <a:ea typeface="Segoe UI"/>
                <a:cs typeface="Segoe UI"/>
              </a:rPr>
              <a:t>approximately</a:t>
            </a:r>
            <a:r>
              <a:rPr lang="en-GB" sz="3600" b="1" baseline="0" dirty="0">
                <a:latin typeface="Aptos"/>
                <a:ea typeface="Segoe UI"/>
                <a:cs typeface="Segoe UI"/>
              </a:rPr>
              <a:t> 2-7 years</a:t>
            </a:r>
            <a:r>
              <a:rPr lang="en-US" sz="3600" b="1" dirty="0">
                <a:latin typeface="Aptos"/>
                <a:ea typeface="Segoe UI"/>
                <a:cs typeface="Segoe UI"/>
              </a:rPr>
              <a:t>​</a:t>
            </a:r>
          </a:p>
          <a:p>
            <a:r>
              <a:rPr lang="en-GB" sz="3600" b="1" baseline="0" dirty="0">
                <a:latin typeface="Aptos"/>
                <a:ea typeface="Segoe UI"/>
                <a:cs typeface="Segoe UI"/>
              </a:rPr>
              <a:t>Concrete </a:t>
            </a:r>
            <a:r>
              <a:rPr lang="en-GB" sz="3600" b="1" dirty="0">
                <a:latin typeface="Aptos"/>
                <a:ea typeface="Segoe UI"/>
                <a:cs typeface="Segoe UI"/>
              </a:rPr>
              <a:t>operational approximatley</a:t>
            </a:r>
            <a:r>
              <a:rPr lang="en-GB" sz="3600" b="1" baseline="0" dirty="0">
                <a:latin typeface="Aptos"/>
                <a:ea typeface="Segoe UI"/>
                <a:cs typeface="Segoe UI"/>
              </a:rPr>
              <a:t> 7-11 years</a:t>
            </a:r>
            <a:r>
              <a:rPr lang="en-US" sz="3600" b="1" dirty="0">
                <a:latin typeface="Aptos"/>
                <a:ea typeface="Segoe UI"/>
                <a:cs typeface="Segoe UI"/>
              </a:rPr>
              <a:t>​</a:t>
            </a:r>
          </a:p>
          <a:p>
            <a:r>
              <a:rPr lang="en-GB" sz="3600" b="1" baseline="0" dirty="0">
                <a:latin typeface="Aptos"/>
                <a:ea typeface="Segoe UI"/>
                <a:cs typeface="Segoe UI"/>
              </a:rPr>
              <a:t>Formal operation</a:t>
            </a:r>
            <a:r>
              <a:rPr lang="en-GB" sz="3600" b="1" dirty="0">
                <a:latin typeface="Aptos"/>
                <a:ea typeface="Segoe UI"/>
                <a:cs typeface="Segoe UI"/>
              </a:rPr>
              <a:t> </a:t>
            </a:r>
            <a:r>
              <a:rPr lang="en-GB" sz="3600" b="1" baseline="0" dirty="0">
                <a:latin typeface="Aptos"/>
                <a:ea typeface="Segoe UI"/>
                <a:cs typeface="Segoe UI"/>
              </a:rPr>
              <a:t>:</a:t>
            </a:r>
            <a:r>
              <a:rPr lang="en-GB" sz="3600" b="1" dirty="0">
                <a:latin typeface="Aptos"/>
                <a:ea typeface="Segoe UI"/>
                <a:cs typeface="Segoe UI"/>
              </a:rPr>
              <a:t>approximately 11</a:t>
            </a:r>
            <a:r>
              <a:rPr lang="en-GB" sz="3600" b="1" baseline="0" dirty="0">
                <a:latin typeface="Aptos"/>
                <a:ea typeface="Segoe UI"/>
                <a:cs typeface="Segoe UI"/>
              </a:rPr>
              <a:t> years onwards</a:t>
            </a:r>
            <a:r>
              <a:rPr lang="en-US" sz="3600" b="1" dirty="0">
                <a:latin typeface="Aptos"/>
                <a:ea typeface="Segoe UI"/>
                <a:cs typeface="Segoe UI"/>
              </a:rPr>
              <a:t>​</a:t>
            </a:r>
            <a:endParaRPr lang="en-GB" sz="3600" b="1"/>
          </a:p>
        </p:txBody>
      </p:sp>
    </p:spTree>
    <p:extLst>
      <p:ext uri="{BB962C8B-B14F-4D97-AF65-F5344CB8AC3E}">
        <p14:creationId xmlns:p14="http://schemas.microsoft.com/office/powerpoint/2010/main" val="24731515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489B7-8749-7FAF-D857-241BB03A2C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2762" y="2639219"/>
            <a:ext cx="10515600" cy="1325563"/>
          </a:xfrm>
        </p:spPr>
        <p:txBody>
          <a:bodyPr/>
          <a:lstStyle/>
          <a:p>
            <a:r>
              <a:rPr lang="en-GB" b="1" i="1" dirty="0">
                <a:solidFill>
                  <a:srgbClr val="0D0D0D"/>
                </a:solidFill>
                <a:highlight>
                  <a:srgbClr val="FCFCFC"/>
                </a:highlight>
              </a:rPr>
              <a:t> Who Was Jean Piaget?</a:t>
            </a:r>
            <a:endParaRPr lang="en-US" b="1" i="1"/>
          </a:p>
          <a:p>
            <a:endParaRPr lang="en-GB" dirty="0"/>
          </a:p>
        </p:txBody>
      </p:sp>
      <p:sp>
        <p:nvSpPr>
          <p:cNvPr id="5" name="Arrow: Down 4">
            <a:extLst>
              <a:ext uri="{FF2B5EF4-FFF2-40B4-BE49-F238E27FC236}">
                <a16:creationId xmlns:a16="http://schemas.microsoft.com/office/drawing/2014/main" id="{160B70BC-4083-961C-7A10-5594E7EB2238}"/>
              </a:ext>
            </a:extLst>
          </p:cNvPr>
          <p:cNvSpPr/>
          <p:nvPr/>
        </p:nvSpPr>
        <p:spPr>
          <a:xfrm flipH="1" flipV="1">
            <a:off x="4077297" y="1420666"/>
            <a:ext cx="430559" cy="1028565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3B43DC-31DA-A16A-6882-108C7D6A7006}"/>
              </a:ext>
            </a:extLst>
          </p:cNvPr>
          <p:cNvSpPr txBox="1"/>
          <p:nvPr/>
        </p:nvSpPr>
        <p:spPr>
          <a:xfrm>
            <a:off x="1991937" y="649743"/>
            <a:ext cx="4437591" cy="64633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bg1"/>
                </a:solidFill>
                <a:ea typeface="+mn-lt"/>
                <a:cs typeface="+mn-lt"/>
              </a:rPr>
              <a:t>jean Piaget (1896–1980) was a Swiss psychologist.</a:t>
            </a:r>
            <a:endParaRPr lang="en-GB">
              <a:solidFill>
                <a:schemeClr val="bg1"/>
              </a:solidFill>
            </a:endParaRP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A975603F-3647-3DF4-4418-040C98BA266D}"/>
              </a:ext>
            </a:extLst>
          </p:cNvPr>
          <p:cNvSpPr/>
          <p:nvPr/>
        </p:nvSpPr>
        <p:spPr>
          <a:xfrm rot="5400000">
            <a:off x="7245608" y="3996465"/>
            <a:ext cx="1904771" cy="523113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7FE63DF-E807-4EF7-E815-628357BB5015}"/>
              </a:ext>
            </a:extLst>
          </p:cNvPr>
          <p:cNvSpPr txBox="1"/>
          <p:nvPr/>
        </p:nvSpPr>
        <p:spPr>
          <a:xfrm>
            <a:off x="7154058" y="5491140"/>
            <a:ext cx="3330354" cy="64633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He developed a theory of cognitive development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FBA662-1CCF-36BC-D53D-8F93963D0607}"/>
              </a:ext>
            </a:extLst>
          </p:cNvPr>
          <p:cNvSpPr txBox="1"/>
          <p:nvPr/>
        </p:nvSpPr>
        <p:spPr>
          <a:xfrm>
            <a:off x="1986915" y="5212609"/>
            <a:ext cx="2972116" cy="120032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Children actively construct knowledge through interaction with their environment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5A65249-2C72-AC10-B94F-42A394560B0F}"/>
              </a:ext>
            </a:extLst>
          </p:cNvPr>
          <p:cNvSpPr txBox="1"/>
          <p:nvPr/>
        </p:nvSpPr>
        <p:spPr>
          <a:xfrm>
            <a:off x="6724656" y="785112"/>
            <a:ext cx="4522929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Development can occur through qualitatively different stages</a:t>
            </a:r>
          </a:p>
        </p:txBody>
      </p:sp>
      <p:sp>
        <p:nvSpPr>
          <p:cNvPr id="13" name="Arrow: Down 12">
            <a:extLst>
              <a:ext uri="{FF2B5EF4-FFF2-40B4-BE49-F238E27FC236}">
                <a16:creationId xmlns:a16="http://schemas.microsoft.com/office/drawing/2014/main" id="{581A75EE-6EEA-E8E9-6709-2B969F7C823C}"/>
              </a:ext>
            </a:extLst>
          </p:cNvPr>
          <p:cNvSpPr/>
          <p:nvPr/>
        </p:nvSpPr>
        <p:spPr>
          <a:xfrm rot="1140000">
            <a:off x="3123440" y="3653997"/>
            <a:ext cx="450916" cy="1522887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Arrow: Down 13">
            <a:extLst>
              <a:ext uri="{FF2B5EF4-FFF2-40B4-BE49-F238E27FC236}">
                <a16:creationId xmlns:a16="http://schemas.microsoft.com/office/drawing/2014/main" id="{54C689C4-ADC3-CBA3-AEFA-C9C47CE22303}"/>
              </a:ext>
            </a:extLst>
          </p:cNvPr>
          <p:cNvSpPr/>
          <p:nvPr/>
        </p:nvSpPr>
        <p:spPr>
          <a:xfrm rot="12120000">
            <a:off x="7553055" y="1467407"/>
            <a:ext cx="449332" cy="1160600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77392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48123-70DF-B076-98DB-3053BC17BE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D0D0D"/>
                </a:solidFill>
                <a:highlight>
                  <a:srgbClr val="FCFCFC"/>
                </a:highlight>
              </a:rPr>
              <a:t>The Preoperational Stage explanation:</a:t>
            </a:r>
            <a:endParaRPr lang="en-US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E696F2-637C-2C07-3215-41391F9A9B70}"/>
              </a:ext>
            </a:extLst>
          </p:cNvPr>
          <p:cNvSpPr txBox="1"/>
          <p:nvPr/>
        </p:nvSpPr>
        <p:spPr>
          <a:xfrm>
            <a:off x="833437" y="2678906"/>
            <a:ext cx="7179469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Characteristics she shows:</a:t>
            </a:r>
            <a:endParaRPr lang="en-US" sz="2000" b="1"/>
          </a:p>
          <a:p>
            <a:pPr marL="228600" indent="-228600" rtl="0">
              <a:buFont typeface=""/>
              <a:buChar char="•"/>
            </a:pPr>
            <a:r>
              <a:rPr lang="en-US" sz="2000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Rapid development of language</a:t>
            </a:r>
          </a:p>
          <a:p>
            <a:pPr marL="228600" indent="-228600">
              <a:buFont typeface=""/>
              <a:buChar char="•"/>
            </a:pPr>
            <a:r>
              <a:rPr lang="en-US" sz="2000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Symbolic thinking (knowing that one thing can represent something else such as the bottle means food)</a:t>
            </a:r>
          </a:p>
          <a:p>
            <a:pPr marL="228600" indent="-228600" rtl="0">
              <a:buFont typeface=""/>
              <a:buChar char="•"/>
            </a:pPr>
            <a:r>
              <a:rPr lang="en-US" sz="2000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Pretend/imaginative play</a:t>
            </a:r>
          </a:p>
          <a:p>
            <a:pPr marL="228600" indent="-228600" rtl="0">
              <a:buFont typeface=""/>
              <a:buChar char="•"/>
            </a:pPr>
            <a:r>
              <a:rPr lang="en-US" sz="2000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Increasing use of mental representations</a:t>
            </a:r>
          </a:p>
          <a:p>
            <a:pPr marL="228600" indent="-228600">
              <a:buFont typeface=""/>
              <a:buChar char="•"/>
            </a:pPr>
            <a:r>
              <a:rPr lang="en-US" sz="2000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Egocentrism ( they only want to be the center of attention)</a:t>
            </a:r>
          </a:p>
          <a:p>
            <a:pPr marL="228600" indent="-228600" rtl="0">
              <a:buFont typeface=""/>
              <a:buChar char="•"/>
            </a:pPr>
            <a:r>
              <a:rPr lang="en-US" sz="2000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Difficulty with logical operations</a:t>
            </a:r>
          </a:p>
          <a:p>
            <a:pPr marL="228600" indent="-228600" rtl="0">
              <a:buFont typeface=""/>
              <a:buChar char="•"/>
            </a:pPr>
            <a:r>
              <a:rPr lang="en-US" sz="2000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Thinking may be intuitive rather than logical</a:t>
            </a:r>
          </a:p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B9671B-3A9A-98BC-6BBD-650515E1BA82}"/>
              </a:ext>
            </a:extLst>
          </p:cNvPr>
          <p:cNvSpPr txBox="1"/>
          <p:nvPr/>
        </p:nvSpPr>
        <p:spPr>
          <a:xfrm>
            <a:off x="535781" y="1452562"/>
            <a:ext cx="6096000" cy="1231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US" sz="2800" b="1" baseline="0" dirty="0">
                <a:solidFill>
                  <a:srgbClr val="0D0D0D"/>
                </a:solidFill>
                <a:latin typeface="-apple-system-body"/>
                <a:ea typeface="Segoe UI"/>
                <a:cs typeface="Segoe UI"/>
              </a:rPr>
              <a:t>Shona is approximately 3 years old</a:t>
            </a:r>
            <a:r>
              <a:rPr lang="en-US" sz="2800" dirty="0">
                <a:latin typeface="-apple-system-body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2800" b="1" baseline="0" dirty="0">
                <a:solidFill>
                  <a:srgbClr val="0D0D0D"/>
                </a:solidFill>
                <a:latin typeface="-apple-system-body"/>
                <a:ea typeface="Segoe UI"/>
                <a:cs typeface="Segoe UI"/>
              </a:rPr>
              <a:t>Preoperational stage: </a:t>
            </a:r>
            <a:r>
              <a:rPr lang="en-US" sz="2800" b="1" u="sng" baseline="0" dirty="0">
                <a:solidFill>
                  <a:srgbClr val="0D0D0D"/>
                </a:solidFill>
                <a:latin typeface="-apple-system-body"/>
                <a:ea typeface="Segoe UI"/>
                <a:cs typeface="Segoe UI"/>
              </a:rPr>
              <a:t>2–7 years</a:t>
            </a:r>
          </a:p>
          <a:p>
            <a:pPr algn="ctr"/>
            <a:endParaRPr lang="en-GB" u="sng" dirty="0"/>
          </a:p>
        </p:txBody>
      </p:sp>
      <p:pic>
        <p:nvPicPr>
          <p:cNvPr id="6" name="Picture 5" descr="Dear Daycare, Thank You For Loving and Caring for My Baby - Baby Chick">
            <a:extLst>
              <a:ext uri="{FF2B5EF4-FFF2-40B4-BE49-F238E27FC236}">
                <a16:creationId xmlns:a16="http://schemas.microsoft.com/office/drawing/2014/main" id="{F036D83F-2AB1-AF41-186E-3F75698FA0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3913" y="2059782"/>
            <a:ext cx="3609799" cy="2226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7266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1AF3E5-68C9-95E8-21D6-44087741AA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8356" y="210344"/>
            <a:ext cx="10515600" cy="1325563"/>
          </a:xfrm>
        </p:spPr>
        <p:txBody>
          <a:bodyPr/>
          <a:lstStyle/>
          <a:p>
            <a:r>
              <a:rPr lang="en-GB" b="1" dirty="0">
                <a:solidFill>
                  <a:srgbClr val="0D0D0D"/>
                </a:solidFill>
                <a:highlight>
                  <a:srgbClr val="FCFCFC"/>
                </a:highlight>
              </a:rPr>
              <a:t>Key Concepts of Piaget’s Theory:</a:t>
            </a:r>
            <a:endParaRPr lang="en-US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86043D-6466-E41C-23BE-62F7AD8549F3}"/>
              </a:ext>
            </a:extLst>
          </p:cNvPr>
          <p:cNvSpPr txBox="1"/>
          <p:nvPr/>
        </p:nvSpPr>
        <p:spPr>
          <a:xfrm>
            <a:off x="2738438" y="1214438"/>
            <a:ext cx="7881937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                  Four important concepts </a:t>
            </a:r>
          </a:p>
          <a:p>
            <a:endParaRPr lang="en-US" sz="2400" b="1" dirty="0">
              <a:solidFill>
                <a:srgbClr val="0D0D0D"/>
              </a:solidFill>
              <a:latin typeface="-apple-system-body"/>
              <a:ea typeface="-apple-system-body"/>
              <a:cs typeface="-apple-system-body"/>
            </a:endParaRPr>
          </a:p>
          <a:p>
            <a:r>
              <a:rPr lang="en-US" sz="2400" b="1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Schema</a:t>
            </a:r>
          </a:p>
          <a:p>
            <a:pPr marL="228600" indent="-228600" rtl="0">
              <a:buFont typeface=""/>
              <a:buChar char="•"/>
            </a:pPr>
            <a:r>
              <a:rPr lang="en-US" sz="2400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Mental structures used to organize knowledge.</a:t>
            </a:r>
          </a:p>
          <a:p>
            <a:r>
              <a:rPr lang="en-US" sz="2400" b="1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Assimilation</a:t>
            </a:r>
          </a:p>
          <a:p>
            <a:pPr marL="228600" indent="-228600" rtl="0">
              <a:buFont typeface=""/>
              <a:buChar char="•"/>
            </a:pPr>
            <a:r>
              <a:rPr lang="en-US" sz="2400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Fitting new experiences into existing schemas.</a:t>
            </a:r>
          </a:p>
          <a:p>
            <a:r>
              <a:rPr lang="en-US" sz="2400" b="1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Accommodation</a:t>
            </a:r>
          </a:p>
          <a:p>
            <a:pPr marL="228600" indent="-228600" rtl="0">
              <a:buFont typeface=""/>
              <a:buChar char="•"/>
            </a:pPr>
            <a:r>
              <a:rPr lang="en-US" sz="2400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Modifying existing schemas when new experiences do not fit.</a:t>
            </a:r>
          </a:p>
          <a:p>
            <a:r>
              <a:rPr lang="en-US" sz="2400" b="1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Equilibration</a:t>
            </a:r>
          </a:p>
          <a:p>
            <a:pPr marL="228600" indent="-228600" rtl="0">
              <a:buFont typeface=""/>
              <a:buChar char="•"/>
            </a:pPr>
            <a:r>
              <a:rPr lang="en-US" sz="2400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Developing a balance between existing knowledge and new experiences.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51304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9BB8E-FBD3-E49C-3D57-D97F277F90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3969"/>
            <a:ext cx="10515600" cy="1325563"/>
          </a:xfrm>
        </p:spPr>
        <p:txBody>
          <a:bodyPr/>
          <a:lstStyle/>
          <a:p>
            <a:r>
              <a:rPr lang="en-GB" b="1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          Applying Piaget to Shona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3495B2-2ED2-5C1D-2DA2-C627FCBB6595}"/>
              </a:ext>
            </a:extLst>
          </p:cNvPr>
          <p:cNvSpPr txBox="1"/>
          <p:nvPr/>
        </p:nvSpPr>
        <p:spPr>
          <a:xfrm>
            <a:off x="2809875" y="1321594"/>
            <a:ext cx="6096000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                  </a:t>
            </a:r>
            <a:r>
              <a:rPr lang="en-US" sz="2800" b="1" u="sng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   Shona's behavior</a:t>
            </a:r>
            <a:endParaRPr lang="en-US" sz="2000" b="1" u="sng" dirty="0">
              <a:solidFill>
                <a:srgbClr val="0D0D0D"/>
              </a:solidFill>
              <a:latin typeface="-apple-system-body"/>
              <a:ea typeface="-apple-system-body"/>
              <a:cs typeface="-apple-system-body"/>
            </a:endParaRPr>
          </a:p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8B53DA-E094-EB71-66D9-3B5BAF4790E9}"/>
              </a:ext>
            </a:extLst>
          </p:cNvPr>
          <p:cNvSpPr txBox="1"/>
          <p:nvPr/>
        </p:nvSpPr>
        <p:spPr>
          <a:xfrm>
            <a:off x="214313" y="2095500"/>
            <a:ext cx="6096000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US" sz="1800" b="1" baseline="0" dirty="0">
                <a:solidFill>
                  <a:srgbClr val="0D0D0D"/>
                </a:solidFill>
                <a:latin typeface="-apple-system-body"/>
                <a:ea typeface="Segoe UI"/>
                <a:cs typeface="Segoe UI"/>
              </a:rPr>
              <a:t>Anxiety when separated from carers</a:t>
            </a:r>
            <a:r>
              <a:rPr lang="en-US" sz="1800" dirty="0">
                <a:latin typeface="-apple-system-body"/>
                <a:ea typeface="Segoe UI"/>
                <a:cs typeface="Segoe UI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US" sz="1800" baseline="0" dirty="0">
                <a:solidFill>
                  <a:srgbClr val="0D0D0D"/>
                </a:solidFill>
                <a:latin typeface="-apple-system-body"/>
                <a:ea typeface="Arial"/>
                <a:cs typeface="Arial"/>
              </a:rPr>
              <a:t>New environment may conflict with existing expectations.</a:t>
            </a:r>
            <a:r>
              <a:rPr lang="en-US" sz="1800" dirty="0">
                <a:latin typeface="-apple-system-body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US" sz="1800" baseline="0" dirty="0">
                <a:solidFill>
                  <a:srgbClr val="0D0D0D"/>
                </a:solidFill>
                <a:latin typeface="-apple-system-body"/>
                <a:ea typeface="Arial"/>
                <a:cs typeface="Arial"/>
              </a:rPr>
              <a:t>Repeated predictable experiences could help her develop new schemas.</a:t>
            </a:r>
            <a:r>
              <a:rPr lang="en-US" sz="1800" dirty="0">
                <a:latin typeface="-apple-system-body"/>
                <a:ea typeface="Arial"/>
                <a:cs typeface="Arial"/>
              </a:rPr>
              <a:t>​</a:t>
            </a:r>
          </a:p>
          <a:p>
            <a:pPr rtl="0"/>
            <a:r>
              <a:rPr lang="en-US" sz="1800" b="1" baseline="0" dirty="0">
                <a:solidFill>
                  <a:srgbClr val="0D0D0D"/>
                </a:solidFill>
                <a:latin typeface="-apple-system-body"/>
                <a:ea typeface="Segoe UI"/>
                <a:cs typeface="Segoe UI"/>
              </a:rPr>
              <a:t>Limited verbal communication</a:t>
            </a:r>
            <a:r>
              <a:rPr lang="en-US" sz="1800" dirty="0">
                <a:latin typeface="-apple-system-body"/>
                <a:ea typeface="Segoe UI"/>
                <a:cs typeface="Segoe UI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US" sz="1800" baseline="0" dirty="0">
                <a:solidFill>
                  <a:srgbClr val="0D0D0D"/>
                </a:solidFill>
                <a:latin typeface="-apple-system-body"/>
                <a:ea typeface="Arial"/>
                <a:cs typeface="Arial"/>
              </a:rPr>
              <a:t>May affect her ability to express thoughts and understandings.</a:t>
            </a:r>
            <a:r>
              <a:rPr lang="en-US" sz="1800" dirty="0">
                <a:latin typeface="-apple-system-body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US" sz="1800" baseline="0" dirty="0">
                <a:solidFill>
                  <a:srgbClr val="0D0D0D"/>
                </a:solidFill>
                <a:latin typeface="-apple-system-body"/>
                <a:ea typeface="Arial"/>
                <a:cs typeface="Arial"/>
              </a:rPr>
              <a:t>Piaget </a:t>
            </a:r>
            <a:r>
              <a:rPr lang="en-US" dirty="0">
                <a:solidFill>
                  <a:srgbClr val="0D0D0D"/>
                </a:solidFill>
                <a:latin typeface="-apple-system-body"/>
                <a:ea typeface="Arial"/>
                <a:cs typeface="Arial"/>
              </a:rPr>
              <a:t>emphasizes</a:t>
            </a:r>
            <a:r>
              <a:rPr lang="en-US" sz="1800" baseline="0" dirty="0">
                <a:solidFill>
                  <a:srgbClr val="0D0D0D"/>
                </a:solidFill>
                <a:latin typeface="-apple-system-body"/>
                <a:ea typeface="Arial"/>
                <a:cs typeface="Arial"/>
              </a:rPr>
              <a:t> cognitive development, but language development is also influenced by wider social and environmental factors.</a:t>
            </a:r>
            <a:r>
              <a:rPr lang="en-US" sz="1800" dirty="0">
                <a:latin typeface="-apple-system-body"/>
                <a:ea typeface="Arial"/>
                <a:cs typeface="Arial"/>
              </a:rPr>
              <a:t>​</a:t>
            </a:r>
          </a:p>
          <a:p>
            <a:pPr rtl="0"/>
            <a:r>
              <a:rPr lang="en-US" sz="1800" b="1" baseline="0" dirty="0">
                <a:solidFill>
                  <a:srgbClr val="0D0D0D"/>
                </a:solidFill>
                <a:latin typeface="-apple-system-body"/>
                <a:ea typeface="Segoe UI"/>
                <a:cs typeface="Segoe UI"/>
              </a:rPr>
              <a:t>Difficulty with group play</a:t>
            </a:r>
            <a:r>
              <a:rPr lang="en-US" sz="1800" dirty="0">
                <a:latin typeface="-apple-system-body"/>
                <a:ea typeface="Segoe UI"/>
                <a:cs typeface="Segoe UI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US" sz="1800" baseline="0" dirty="0">
                <a:solidFill>
                  <a:srgbClr val="0D0D0D"/>
                </a:solidFill>
                <a:latin typeface="-apple-system-body"/>
                <a:ea typeface="Arial"/>
                <a:cs typeface="Arial"/>
              </a:rPr>
              <a:t>Egocentric thinking may make understanding others' perspectives more difficult.</a:t>
            </a:r>
            <a:r>
              <a:rPr lang="en-US" sz="1800" dirty="0">
                <a:latin typeface="-apple-system-body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US" sz="1800" baseline="0" dirty="0">
                <a:solidFill>
                  <a:srgbClr val="0D0D0D"/>
                </a:solidFill>
                <a:latin typeface="-apple-system-body"/>
                <a:ea typeface="Arial"/>
                <a:cs typeface="Arial"/>
              </a:rPr>
              <a:t>Parallel or individual play may initially feel more manageable.</a:t>
            </a:r>
          </a:p>
          <a:p>
            <a:pPr algn="ctr"/>
            <a:endParaRPr lang="en-GB"/>
          </a:p>
        </p:txBody>
      </p:sp>
      <p:pic>
        <p:nvPicPr>
          <p:cNvPr id="6" name="Picture 5" descr="Premium Photo | Adorable scared baby in a white onesie in a cozy living ...">
            <a:extLst>
              <a:ext uri="{FF2B5EF4-FFF2-40B4-BE49-F238E27FC236}">
                <a16:creationId xmlns:a16="http://schemas.microsoft.com/office/drawing/2014/main" id="{2D3CB53F-6BD9-9231-4A14-AE491F474A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86525" y="2166702"/>
            <a:ext cx="4564856" cy="3358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90757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971C6-F039-278F-BD05-780B518FF3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8825" y="127000"/>
            <a:ext cx="10515600" cy="1325563"/>
          </a:xfrm>
        </p:spPr>
        <p:txBody>
          <a:bodyPr/>
          <a:lstStyle/>
          <a:p>
            <a:r>
              <a:rPr lang="en-GB" b="1" dirty="0">
                <a:solidFill>
                  <a:srgbClr val="0D0D0D"/>
                </a:solidFill>
                <a:highlight>
                  <a:srgbClr val="FCFCFC"/>
                </a:highlight>
              </a:rPr>
              <a:t>Supporting Shona in the Nursery</a:t>
            </a:r>
            <a:endParaRPr lang="en-US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8E5CDD-4343-B2A4-73E6-6BCD81A83882}"/>
              </a:ext>
            </a:extLst>
          </p:cNvPr>
          <p:cNvSpPr txBox="1"/>
          <p:nvPr/>
        </p:nvSpPr>
        <p:spPr>
          <a:xfrm>
            <a:off x="190500" y="1071563"/>
            <a:ext cx="6096000" cy="59093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Practical strategies:</a:t>
            </a:r>
          </a:p>
          <a:p>
            <a:r>
              <a:rPr lang="en-US" sz="2000" b="1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1. Predictable routines</a:t>
            </a:r>
          </a:p>
          <a:p>
            <a:pPr marL="228600" indent="-228600" rtl="0">
              <a:buFont typeface=""/>
              <a:buChar char="•"/>
            </a:pPr>
            <a:r>
              <a:rPr lang="en-US" sz="2000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Consistent arrival and departure routines.</a:t>
            </a:r>
          </a:p>
          <a:p>
            <a:pPr marL="228600" indent="-228600" rtl="0">
              <a:buFont typeface=""/>
              <a:buChar char="•"/>
            </a:pPr>
            <a:r>
              <a:rPr lang="en-US" sz="2000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Visual timetable.</a:t>
            </a:r>
          </a:p>
          <a:p>
            <a:pPr marL="228600" indent="-228600" rtl="0">
              <a:buFont typeface=""/>
              <a:buChar char="•"/>
            </a:pPr>
            <a:r>
              <a:rPr lang="en-US" sz="2000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Prepare Shona before transitions.</a:t>
            </a:r>
          </a:p>
          <a:p>
            <a:r>
              <a:rPr lang="en-US" sz="2000" b="1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2. Play-based learning</a:t>
            </a:r>
          </a:p>
          <a:p>
            <a:pPr marL="228600" indent="-228600" rtl="0">
              <a:buFont typeface=""/>
              <a:buChar char="•"/>
            </a:pPr>
            <a:r>
              <a:rPr lang="en-US" sz="2000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Pretend play.</a:t>
            </a:r>
          </a:p>
          <a:p>
            <a:pPr marL="228600" indent="-228600" rtl="0">
              <a:buFont typeface=""/>
              <a:buChar char="•"/>
            </a:pPr>
            <a:r>
              <a:rPr lang="en-US" sz="2000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Role play.</a:t>
            </a:r>
          </a:p>
          <a:p>
            <a:pPr marL="228600" indent="-228600" rtl="0">
              <a:buFont typeface=""/>
              <a:buChar char="•"/>
            </a:pPr>
            <a:r>
              <a:rPr lang="en-US" sz="2000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Matching and sorting activities.</a:t>
            </a:r>
          </a:p>
          <a:p>
            <a:pPr marL="228600" indent="-228600" rtl="0">
              <a:buFont typeface=""/>
              <a:buChar char="•"/>
            </a:pPr>
            <a:r>
              <a:rPr lang="en-US" sz="2000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Puzzles and construction.</a:t>
            </a:r>
          </a:p>
          <a:p>
            <a:r>
              <a:rPr lang="en-US" sz="2000" b="1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3. Gradual social participation</a:t>
            </a:r>
          </a:p>
          <a:p>
            <a:pPr marL="228600" indent="-228600" rtl="0">
              <a:buFont typeface=""/>
              <a:buChar char="•"/>
            </a:pPr>
            <a:r>
              <a:rPr lang="en-US" sz="2000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Begin with one familiar adult/child.</a:t>
            </a:r>
          </a:p>
          <a:p>
            <a:pPr marL="228600" indent="-228600" rtl="0">
              <a:buFont typeface=""/>
              <a:buChar char="•"/>
            </a:pPr>
            <a:r>
              <a:rPr lang="en-US" sz="2000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Move towards small-group activities.</a:t>
            </a:r>
          </a:p>
          <a:p>
            <a:pPr marL="228600" indent="-228600" rtl="0">
              <a:buFont typeface=""/>
              <a:buChar char="•"/>
            </a:pPr>
            <a:r>
              <a:rPr lang="en-US" sz="2000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Avoid forcing participation.</a:t>
            </a:r>
          </a:p>
          <a:p>
            <a:r>
              <a:rPr lang="en-US" sz="2000" b="1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4. Concrete learning experiences</a:t>
            </a:r>
          </a:p>
          <a:p>
            <a:pPr marL="228600" indent="-228600" rtl="0">
              <a:buFont typeface=""/>
              <a:buChar char="•"/>
            </a:pPr>
            <a:r>
              <a:rPr lang="en-US" sz="2000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Real objects.</a:t>
            </a:r>
          </a:p>
          <a:p>
            <a:pPr marL="228600" indent="-228600" rtl="0">
              <a:buFont typeface=""/>
              <a:buChar char="•"/>
            </a:pPr>
            <a:r>
              <a:rPr lang="en-US" sz="2000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Pictures and demonstrations.</a:t>
            </a:r>
          </a:p>
          <a:p>
            <a:pPr marL="228600" indent="-228600" rtl="0">
              <a:buFont typeface=""/>
              <a:buChar char="•"/>
            </a:pPr>
            <a:r>
              <a:rPr lang="en-US" sz="2000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Hands-on activities.</a:t>
            </a:r>
          </a:p>
          <a:p>
            <a:pPr algn="ctr"/>
            <a:endParaRPr lang="en-GB"/>
          </a:p>
        </p:txBody>
      </p:sp>
      <p:pic>
        <p:nvPicPr>
          <p:cNvPr id="5" name="Picture 4" descr="Baby Development, Child Growth Milestones, Vector Illustration Stock ...">
            <a:extLst>
              <a:ext uri="{FF2B5EF4-FFF2-40B4-BE49-F238E27FC236}">
                <a16:creationId xmlns:a16="http://schemas.microsoft.com/office/drawing/2014/main" id="{A148A8D6-250A-AD76-7115-7A58D47FA0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0369" y="1444466"/>
            <a:ext cx="3981449" cy="4207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45725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D9E840-246B-9CB7-94D0-30BCA0D53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394" y="-3969"/>
            <a:ext cx="10515600" cy="1325563"/>
          </a:xfrm>
        </p:spPr>
        <p:txBody>
          <a:bodyPr/>
          <a:lstStyle/>
          <a:p>
            <a:r>
              <a:rPr lang="en-GB" b="1" u="sng" dirty="0">
                <a:solidFill>
                  <a:srgbClr val="0D0D0D"/>
                </a:solidFill>
                <a:highlight>
                  <a:srgbClr val="FCFCFC"/>
                </a:highlight>
              </a:rPr>
              <a:t>Nature and Nurture</a:t>
            </a:r>
            <a:endParaRPr lang="en-US" u="sng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CD57DC-BCFC-838D-5ABE-5D8573C926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3" y="657466"/>
            <a:ext cx="11337131" cy="443468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400" b="1" u="sng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Development is influenced by both:</a:t>
            </a:r>
            <a:endParaRPr lang="en-US" sz="1400" u="sng"/>
          </a:p>
          <a:p>
            <a:pPr marL="0" indent="0">
              <a:buNone/>
            </a:pPr>
            <a:r>
              <a:rPr lang="en-GB" sz="1400" b="1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   </a:t>
            </a:r>
            <a:r>
              <a:rPr lang="en-GB" sz="1400" b="1" u="sng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 Nature</a:t>
            </a:r>
          </a:p>
          <a:p>
            <a:pPr marL="228600" indent="-228600" rtl="0">
              <a:buFont typeface=""/>
              <a:buChar char="•"/>
            </a:pPr>
            <a:r>
              <a:rPr lang="en-GB" sz="1400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Genetics</a:t>
            </a:r>
          </a:p>
          <a:p>
            <a:pPr marL="228600" indent="-228600" rtl="0">
              <a:buFont typeface=""/>
              <a:buChar char="•"/>
            </a:pPr>
            <a:r>
              <a:rPr lang="en-GB" sz="1400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Biological maturation</a:t>
            </a:r>
          </a:p>
          <a:p>
            <a:pPr marL="228600" indent="-228600" rtl="0">
              <a:buFont typeface=""/>
              <a:buChar char="•"/>
            </a:pPr>
            <a:r>
              <a:rPr lang="en-GB" sz="1400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Brain development</a:t>
            </a:r>
          </a:p>
          <a:p>
            <a:pPr>
              <a:buFont typeface="Arial"/>
              <a:buChar char="•"/>
            </a:pPr>
            <a:r>
              <a:rPr lang="en-GB" sz="1400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Individual temperament</a:t>
            </a:r>
            <a:endParaRPr lang="en-US" sz="1400">
              <a:solidFill>
                <a:srgbClr val="000000"/>
              </a:solidFill>
              <a:latin typeface="Arial"/>
              <a:ea typeface="-apple-system-body"/>
              <a:cs typeface="Arial"/>
            </a:endParaRPr>
          </a:p>
          <a:p>
            <a:pPr marL="0" indent="0">
              <a:buNone/>
            </a:pPr>
            <a:r>
              <a:rPr lang="en-GB" sz="1400" b="1" dirty="0">
                <a:solidFill>
                  <a:srgbClr val="0D0D0D"/>
                </a:solidFill>
                <a:latin typeface="Arial"/>
                <a:ea typeface="-apple-system-body"/>
                <a:cs typeface="Arial"/>
              </a:rPr>
              <a:t>    </a:t>
            </a:r>
            <a:r>
              <a:rPr lang="en-GB" sz="1400" b="1" u="sng" dirty="0">
                <a:solidFill>
                  <a:srgbClr val="0D0D0D"/>
                </a:solidFill>
                <a:latin typeface="Arial"/>
                <a:ea typeface="-apple-system-body"/>
                <a:cs typeface="Arial"/>
              </a:rPr>
              <a:t>Nurture</a:t>
            </a:r>
            <a:endParaRPr lang="en-US" sz="1400" u="sng">
              <a:solidFill>
                <a:srgbClr val="000000"/>
              </a:solidFill>
              <a:latin typeface="Arial"/>
              <a:ea typeface="-apple-system-body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200" dirty="0">
                <a:solidFill>
                  <a:srgbClr val="0D0D0D"/>
                </a:solidFill>
                <a:latin typeface="Arial"/>
                <a:ea typeface="-apple-system-body"/>
                <a:cs typeface="Arial"/>
              </a:rPr>
              <a:t>Family relationships</a:t>
            </a:r>
            <a:endParaRPr lang="en-US" sz="1200">
              <a:solidFill>
                <a:srgbClr val="000000"/>
              </a:solidFill>
              <a:latin typeface="Arial"/>
              <a:ea typeface="-apple-system-body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200" dirty="0">
                <a:solidFill>
                  <a:srgbClr val="0D0D0D"/>
                </a:solidFill>
                <a:latin typeface="Arial"/>
                <a:ea typeface="-apple-system-body"/>
                <a:cs typeface="Arial"/>
              </a:rPr>
              <a:t>Early experiences</a:t>
            </a:r>
            <a:endParaRPr lang="en-US" sz="1200">
              <a:solidFill>
                <a:srgbClr val="000000"/>
              </a:solidFill>
              <a:latin typeface="Arial"/>
              <a:ea typeface="-apple-system-body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200" dirty="0">
                <a:solidFill>
                  <a:srgbClr val="0D0D0D"/>
                </a:solidFill>
                <a:latin typeface="Arial"/>
                <a:ea typeface="-apple-system-body"/>
                <a:cs typeface="Arial"/>
              </a:rPr>
              <a:t>Language exposure</a:t>
            </a:r>
            <a:endParaRPr lang="en-US" sz="1200">
              <a:solidFill>
                <a:srgbClr val="000000"/>
              </a:solidFill>
              <a:latin typeface="Arial"/>
              <a:ea typeface="-apple-system-body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200" dirty="0">
                <a:solidFill>
                  <a:srgbClr val="0D0D0D"/>
                </a:solidFill>
                <a:latin typeface="Arial"/>
                <a:ea typeface="-apple-system-body"/>
                <a:cs typeface="Arial"/>
              </a:rPr>
              <a:t>Nursery environment</a:t>
            </a:r>
            <a:endParaRPr lang="en-US" sz="1200">
              <a:solidFill>
                <a:srgbClr val="000000"/>
              </a:solidFill>
              <a:latin typeface="Arial"/>
              <a:ea typeface="-apple-system-body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200" dirty="0">
                <a:solidFill>
                  <a:srgbClr val="0D0D0D"/>
                </a:solidFill>
                <a:latin typeface="Arial"/>
                <a:ea typeface="-apple-system-body"/>
                <a:cs typeface="Arial"/>
              </a:rPr>
              <a:t>Opportunities for play and interaction</a:t>
            </a:r>
            <a:endParaRPr lang="en-US" sz="1200">
              <a:solidFill>
                <a:srgbClr val="000000"/>
              </a:solidFill>
              <a:latin typeface="Arial"/>
              <a:ea typeface="-apple-system-body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200" dirty="0">
                <a:solidFill>
                  <a:srgbClr val="0D0D0D"/>
                </a:solidFill>
                <a:latin typeface="Arial"/>
                <a:ea typeface="-apple-system-body"/>
                <a:cs typeface="Arial"/>
              </a:rPr>
              <a:t>Socioeconomic and cultural factors</a:t>
            </a:r>
            <a:endParaRPr lang="en-US" sz="1200">
              <a:solidFill>
                <a:srgbClr val="000000"/>
              </a:solidFill>
              <a:latin typeface="Arial"/>
              <a:ea typeface="-apple-system-body"/>
              <a:cs typeface="Arial"/>
            </a:endParaRPr>
          </a:p>
          <a:p>
            <a:pPr marL="0" indent="0">
              <a:buNone/>
            </a:pPr>
            <a:r>
              <a:rPr lang="en-GB" sz="1400" b="1" dirty="0">
                <a:solidFill>
                  <a:srgbClr val="0D0D0D"/>
                </a:solidFill>
                <a:latin typeface="Arial"/>
                <a:ea typeface="-apple-system-body"/>
                <a:cs typeface="Arial"/>
              </a:rPr>
              <a:t> </a:t>
            </a:r>
            <a:r>
              <a:rPr lang="en-GB" sz="1400" b="1" u="sng" dirty="0">
                <a:solidFill>
                  <a:srgbClr val="0D0D0D"/>
                </a:solidFill>
                <a:latin typeface="Arial"/>
                <a:ea typeface="-apple-system-body"/>
                <a:cs typeface="Arial"/>
              </a:rPr>
              <a:t>  Key point</a:t>
            </a:r>
            <a:endParaRPr lang="en-US" sz="1400" u="sng">
              <a:solidFill>
                <a:srgbClr val="000000"/>
              </a:solidFill>
              <a:latin typeface="Arial"/>
              <a:ea typeface="-apple-system-body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400" b="1" dirty="0">
                <a:solidFill>
                  <a:srgbClr val="0D0D0D"/>
                </a:solidFill>
                <a:latin typeface="Arial"/>
                <a:ea typeface="-apple-system-body"/>
                <a:cs typeface="Arial"/>
              </a:rPr>
              <a:t>Nature and nurture interact rather than operating independently.</a:t>
            </a:r>
            <a:endParaRPr lang="en-GB" sz="1400"/>
          </a:p>
        </p:txBody>
      </p:sp>
      <p:pic>
        <p:nvPicPr>
          <p:cNvPr id="5" name="Picture 4" descr="Premium Photo | Happy baby with pacifier in mouth on a white background">
            <a:extLst>
              <a:ext uri="{FF2B5EF4-FFF2-40B4-BE49-F238E27FC236}">
                <a16:creationId xmlns:a16="http://schemas.microsoft.com/office/drawing/2014/main" id="{37679542-13C6-1554-CFDC-5DC5BEA12C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0325" y="1870494"/>
            <a:ext cx="2743200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0503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29428-166A-2A52-14AE-02524CAD53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669" y="543719"/>
            <a:ext cx="10515600" cy="1325563"/>
          </a:xfrm>
        </p:spPr>
        <p:txBody>
          <a:bodyPr/>
          <a:lstStyle/>
          <a:p>
            <a:r>
              <a:rPr lang="en-GB" b="1" dirty="0">
                <a:solidFill>
                  <a:srgbClr val="0D0D0D"/>
                </a:solidFill>
                <a:highlight>
                  <a:srgbClr val="FCFCFC"/>
                </a:highlight>
              </a:rPr>
              <a:t>Strengths and Usefulness of Piaget's Theory</a:t>
            </a:r>
            <a:endParaRPr lang="en-US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3212DC-FA43-4A5E-8210-8A23C9EF9DF1}"/>
              </a:ext>
            </a:extLst>
          </p:cNvPr>
          <p:cNvSpPr txBox="1"/>
          <p:nvPr/>
        </p:nvSpPr>
        <p:spPr>
          <a:xfrm>
            <a:off x="392906" y="1869281"/>
            <a:ext cx="6096000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Strengths</a:t>
            </a:r>
          </a:p>
          <a:p>
            <a:pPr marL="228600" indent="-228600" rtl="0">
              <a:buFont typeface=""/>
              <a:buChar char="•"/>
            </a:pPr>
            <a:r>
              <a:rPr lang="en-US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Helped establish children as </a:t>
            </a:r>
            <a:r>
              <a:rPr lang="en-US" b="1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active learners</a:t>
            </a:r>
            <a:r>
              <a:rPr lang="en-US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.</a:t>
            </a:r>
          </a:p>
          <a:p>
            <a:pPr marL="228600" indent="-228600" rtl="0">
              <a:buFont typeface=""/>
              <a:buChar char="•"/>
            </a:pPr>
            <a:r>
              <a:rPr lang="en-US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Provides a framework for understanding cognitive development.</a:t>
            </a:r>
          </a:p>
          <a:p>
            <a:pPr marL="228600" indent="-228600" rtl="0">
              <a:buFont typeface=""/>
              <a:buChar char="•"/>
            </a:pPr>
            <a:r>
              <a:rPr lang="en-US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Highlights developmental differences between children and adults.</a:t>
            </a:r>
          </a:p>
          <a:p>
            <a:pPr marL="228600" indent="-228600" rtl="0">
              <a:buFont typeface=""/>
              <a:buChar char="•"/>
            </a:pPr>
            <a:r>
              <a:rPr lang="en-US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Supports age-appropriate, practical learning.</a:t>
            </a:r>
          </a:p>
          <a:p>
            <a:pPr marL="228600" indent="-228600" rtl="0">
              <a:buFont typeface=""/>
              <a:buChar char="•"/>
            </a:pPr>
            <a:r>
              <a:rPr lang="en-US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Encourages observation of children's thinking.</a:t>
            </a:r>
          </a:p>
          <a:p>
            <a:pPr marL="228600" indent="-228600" rtl="0">
              <a:buFont typeface=""/>
              <a:buChar char="•"/>
            </a:pPr>
            <a:r>
              <a:rPr lang="en-US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Useful for planning developmentally appropriate activities.</a:t>
            </a:r>
          </a:p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84970E-C513-27CD-E7D7-A6596E0DC16E}"/>
              </a:ext>
            </a:extLst>
          </p:cNvPr>
          <p:cNvSpPr txBox="1"/>
          <p:nvPr/>
        </p:nvSpPr>
        <p:spPr>
          <a:xfrm>
            <a:off x="8131791" y="2477654"/>
            <a:ext cx="1826476" cy="15564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B24CEF-137C-66C4-FAB6-751637B281FB}"/>
              </a:ext>
            </a:extLst>
          </p:cNvPr>
          <p:cNvSpPr txBox="1"/>
          <p:nvPr/>
        </p:nvSpPr>
        <p:spPr>
          <a:xfrm>
            <a:off x="7131199" y="2271183"/>
            <a:ext cx="5304723" cy="23188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B00FBC-C41A-80A9-9300-E579AD22CF37}"/>
              </a:ext>
            </a:extLst>
          </p:cNvPr>
          <p:cNvSpPr txBox="1"/>
          <p:nvPr/>
        </p:nvSpPr>
        <p:spPr>
          <a:xfrm>
            <a:off x="7464885" y="2148411"/>
            <a:ext cx="4636439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rgbClr val="0D0D0D"/>
                </a:solidFill>
                <a:latin typeface="Arial"/>
                <a:cs typeface="Arial"/>
              </a:rPr>
              <a:t>Application to Shona</a:t>
            </a:r>
            <a:endParaRPr lang="en-US" dirty="0">
              <a:latin typeface="Arial"/>
              <a:cs typeface="Arial"/>
            </a:endParaRPr>
          </a:p>
          <a:p>
            <a:r>
              <a:rPr lang="en-US" dirty="0">
                <a:solidFill>
                  <a:srgbClr val="0D0D0D"/>
                </a:solidFill>
                <a:latin typeface="Arial"/>
                <a:cs typeface="Arial"/>
              </a:rPr>
              <a:t>Piaget encourages practitioners to:</a:t>
            </a:r>
            <a:endParaRPr lang="en-US" dirty="0">
              <a:latin typeface="Arial"/>
              <a:cs typeface="Arial"/>
            </a:endParaRPr>
          </a:p>
          <a:p>
            <a:pPr marL="228600" indent="-228600">
              <a:buFont typeface="Arial"/>
              <a:buChar char="•"/>
            </a:pPr>
            <a:r>
              <a:rPr lang="en-US" dirty="0">
                <a:solidFill>
                  <a:srgbClr val="0D0D0D"/>
                </a:solidFill>
                <a:latin typeface="Arial"/>
                <a:cs typeface="Arial"/>
              </a:rPr>
              <a:t>Observe rather than make assumptions.</a:t>
            </a:r>
            <a:endParaRPr lang="en-US" dirty="0">
              <a:latin typeface="Arial"/>
              <a:cs typeface="Arial"/>
            </a:endParaRPr>
          </a:p>
          <a:p>
            <a:pPr marL="228600" indent="-228600">
              <a:buFont typeface="Arial"/>
              <a:buChar char="•"/>
            </a:pPr>
            <a:r>
              <a:rPr lang="en-US" dirty="0">
                <a:solidFill>
                  <a:srgbClr val="0D0D0D"/>
                </a:solidFill>
                <a:latin typeface="Arial"/>
                <a:cs typeface="Arial"/>
              </a:rPr>
              <a:t>Provide practical experiences.</a:t>
            </a:r>
            <a:endParaRPr lang="en-US" dirty="0">
              <a:latin typeface="Arial"/>
              <a:cs typeface="Arial"/>
            </a:endParaRPr>
          </a:p>
          <a:p>
            <a:pPr marL="228600" indent="-228600">
              <a:buFont typeface="Arial"/>
              <a:buChar char="•"/>
            </a:pPr>
            <a:r>
              <a:rPr lang="en-US" dirty="0">
                <a:solidFill>
                  <a:srgbClr val="0D0D0D"/>
                </a:solidFill>
                <a:latin typeface="Arial"/>
                <a:cs typeface="Arial"/>
              </a:rPr>
              <a:t>Allow exploration.</a:t>
            </a:r>
            <a:endParaRPr lang="en-US" dirty="0">
              <a:latin typeface="Arial"/>
              <a:cs typeface="Arial"/>
            </a:endParaRPr>
          </a:p>
          <a:p>
            <a:pPr marL="228600" indent="-228600">
              <a:buFont typeface="Arial"/>
              <a:buChar char="•"/>
            </a:pPr>
            <a:r>
              <a:rPr lang="en-US" dirty="0">
                <a:solidFill>
                  <a:srgbClr val="0D0D0D"/>
                </a:solidFill>
                <a:latin typeface="Arial"/>
                <a:cs typeface="Arial"/>
              </a:rPr>
              <a:t>Use play as a learning opportunity.</a:t>
            </a:r>
            <a:endParaRPr lang="en-US" dirty="0">
              <a:latin typeface="Arial"/>
              <a:cs typeface="Arial"/>
            </a:endParaRPr>
          </a:p>
          <a:p>
            <a:pPr marL="228600" indent="-228600">
              <a:buFont typeface="Arial"/>
              <a:buChar char="•"/>
            </a:pPr>
            <a:r>
              <a:rPr lang="en-US" dirty="0">
                <a:solidFill>
                  <a:srgbClr val="0D0D0D"/>
                </a:solidFill>
                <a:latin typeface="Arial"/>
                <a:cs typeface="Arial"/>
              </a:rPr>
              <a:t>Match activities to developmental abilities.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48555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FB7E4-8646-ECCB-3B8B-AD283AA7B4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</p:spPr>
        <p:txBody>
          <a:bodyPr anchor="b">
            <a:normAutofit/>
          </a:bodyPr>
          <a:lstStyle/>
          <a:p>
            <a:r>
              <a:rPr lang="en-GB" b="1">
                <a:highlight>
                  <a:srgbClr val="FCFCFC"/>
                </a:highlight>
              </a:rPr>
              <a:t>Limitations and Critical Evaluation</a:t>
            </a:r>
            <a:endParaRPr lang="en-US" dirty="0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3FF5D7-E46E-1DCC-B906-6752E7EFC6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12976" y="2019299"/>
            <a:ext cx="4995019" cy="4157663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1100" b="1"/>
              <a:t>Limitations</a:t>
            </a:r>
          </a:p>
          <a:p>
            <a:pPr>
              <a:lnSpc>
                <a:spcPct val="120000"/>
              </a:lnSpc>
            </a:pPr>
            <a:r>
              <a:rPr lang="en-GB" sz="1100" b="1"/>
              <a:t>1. Development may not be as stage-like as Piaget suggested</a:t>
            </a:r>
          </a:p>
          <a:p>
            <a:pPr marL="228600" indent="-228600" rtl="0">
              <a:lnSpc>
                <a:spcPct val="120000"/>
              </a:lnSpc>
              <a:buFont typeface=""/>
              <a:buChar char="•"/>
            </a:pPr>
            <a:r>
              <a:rPr lang="en-GB" sz="1100"/>
              <a:t>Children can demonstrate some abilities earlier than his model predicts.</a:t>
            </a:r>
          </a:p>
          <a:p>
            <a:pPr>
              <a:lnSpc>
                <a:spcPct val="120000"/>
              </a:lnSpc>
            </a:pPr>
            <a:r>
              <a:rPr lang="en-GB" sz="1100" b="1"/>
              <a:t>2. Underestimates social and cultural influences</a:t>
            </a:r>
          </a:p>
          <a:p>
            <a:pPr marL="228600" indent="-228600" rtl="0">
              <a:lnSpc>
                <a:spcPct val="120000"/>
              </a:lnSpc>
              <a:buFont typeface=""/>
              <a:buChar char="•"/>
            </a:pPr>
            <a:r>
              <a:rPr lang="en-GB" sz="1100"/>
              <a:t>Language, interaction and culture can influence cognitive development.</a:t>
            </a:r>
          </a:p>
          <a:p>
            <a:pPr>
              <a:lnSpc>
                <a:spcPct val="120000"/>
              </a:lnSpc>
            </a:pPr>
            <a:r>
              <a:rPr lang="en-GB" sz="1100" b="1"/>
              <a:t>3. Individual differences</a:t>
            </a:r>
          </a:p>
          <a:p>
            <a:pPr marL="228600" indent="-228600" rtl="0">
              <a:lnSpc>
                <a:spcPct val="120000"/>
              </a:lnSpc>
              <a:buFont typeface=""/>
              <a:buChar char="•"/>
            </a:pPr>
            <a:r>
              <a:rPr lang="en-GB" sz="1100"/>
              <a:t>Children do not all develop at exactly the same rate.</a:t>
            </a:r>
          </a:p>
          <a:p>
            <a:pPr>
              <a:lnSpc>
                <a:spcPct val="120000"/>
              </a:lnSpc>
            </a:pPr>
            <a:r>
              <a:rPr lang="en-GB" sz="1100" b="1"/>
              <a:t>4. Limited explanation of emotional development</a:t>
            </a:r>
          </a:p>
          <a:p>
            <a:pPr marL="228600" indent="-228600" rtl="0">
              <a:lnSpc>
                <a:spcPct val="120000"/>
              </a:lnSpc>
              <a:buFont typeface=""/>
              <a:buChar char="•"/>
            </a:pPr>
            <a:r>
              <a:rPr lang="en-GB" sz="1100"/>
              <a:t>Piaget does not fully explain Shona's separation anxiety.</a:t>
            </a:r>
          </a:p>
          <a:p>
            <a:pPr>
              <a:lnSpc>
                <a:spcPct val="120000"/>
              </a:lnSpc>
            </a:pPr>
            <a:r>
              <a:rPr lang="en-GB" sz="1100" b="1"/>
              <a:t>5. Cannot be used as a diagnostic tool</a:t>
            </a:r>
          </a:p>
          <a:p>
            <a:pPr marL="228600" indent="-228600" rtl="0">
              <a:lnSpc>
                <a:spcPct val="120000"/>
              </a:lnSpc>
              <a:buFont typeface=""/>
              <a:buChar char="•"/>
            </a:pPr>
            <a:r>
              <a:rPr lang="en-GB" sz="1100"/>
              <a:t>Shona's behaviour may have many possible causes.</a:t>
            </a:r>
          </a:p>
        </p:txBody>
      </p:sp>
      <p:pic>
        <p:nvPicPr>
          <p:cNvPr id="4" name="Picture 3" descr="Baby development stages – Artofit">
            <a:extLst>
              <a:ext uri="{FF2B5EF4-FFF2-40B4-BE49-F238E27FC236}">
                <a16:creationId xmlns:a16="http://schemas.microsoft.com/office/drawing/2014/main" id="{03B4C910-F33A-8FD3-190F-9DC5E3BCD1B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893" r="1" b="1"/>
          <a:stretch>
            <a:fillRect/>
          </a:stretch>
        </p:blipFill>
        <p:spPr>
          <a:xfrm>
            <a:off x="6293718" y="2019299"/>
            <a:ext cx="5027954" cy="4157663"/>
          </a:xfrm>
          <a:prstGeom prst="rect">
            <a:avLst/>
          </a:prstGeom>
          <a:noFill/>
        </p:spPr>
      </p:pic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2B16AEA1-BE3C-9AFA-B452-6C28FDF13DB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5014" y="6342042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2380A6FA-8060-4B4E-A9B7-A104C3336F15}" type="datetime1">
              <a:rPr lang="en-US" smtClean="0"/>
              <a:pPr>
                <a:spcAft>
                  <a:spcPts val="600"/>
                </a:spcAft>
              </a:pPr>
              <a:t>10/4/2026</a:t>
            </a:fld>
            <a:endParaRPr lang="en-US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EB5FB5C3-0C04-A7BB-64C4-BDFA1FF7FB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96200" y="6342042"/>
            <a:ext cx="347012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6E93F4E8-3E52-C179-2ACF-613D657E9D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6329" y="6342042"/>
            <a:ext cx="52622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02641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AE433-2B15-9F1A-FA4B-5913983E1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2919" y="388938"/>
            <a:ext cx="10515600" cy="1325563"/>
          </a:xfrm>
        </p:spPr>
        <p:txBody>
          <a:bodyPr/>
          <a:lstStyle/>
          <a:p>
            <a:r>
              <a:rPr lang="en-GB" b="1" u="sng" dirty="0">
                <a:solidFill>
                  <a:srgbClr val="0D0D0D"/>
                </a:solidFill>
                <a:highlight>
                  <a:srgbClr val="FCFCFC"/>
                </a:highlight>
              </a:rPr>
              <a:t>Conclusion</a:t>
            </a:r>
            <a:endParaRPr lang="en-US" u="sng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0F60A1-8244-7241-CDBC-6E5D33DFFE79}"/>
              </a:ext>
            </a:extLst>
          </p:cNvPr>
          <p:cNvSpPr txBox="1"/>
          <p:nvPr/>
        </p:nvSpPr>
        <p:spPr>
          <a:xfrm>
            <a:off x="2488406" y="1916906"/>
            <a:ext cx="7203281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Key conclusions:</a:t>
            </a:r>
          </a:p>
          <a:p>
            <a:pPr marL="228600" indent="-228600" rtl="0">
              <a:buFont typeface=""/>
              <a:buChar char="•"/>
            </a:pPr>
            <a:r>
              <a:rPr lang="en-US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Shona is within Piaget's </a:t>
            </a:r>
            <a:r>
              <a:rPr lang="en-US" b="1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preoperational stage</a:t>
            </a:r>
            <a:r>
              <a:rPr lang="en-US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.</a:t>
            </a:r>
          </a:p>
          <a:p>
            <a:pPr marL="228600" indent="-228600" rtl="0">
              <a:buFont typeface=""/>
              <a:buChar char="•"/>
            </a:pPr>
            <a:r>
              <a:rPr lang="en-US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Her cognitive development involves increasingly symbolic and intuitive thinking.</a:t>
            </a:r>
          </a:p>
          <a:p>
            <a:pPr marL="228600" indent="-228600" rtl="0">
              <a:buFont typeface=""/>
              <a:buChar char="•"/>
            </a:pPr>
            <a:r>
              <a:rPr lang="en-US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Piaget helps practitioners understand how children actively construct knowledge.</a:t>
            </a:r>
          </a:p>
          <a:p>
            <a:pPr marL="228600" indent="-228600" rtl="0">
              <a:buFont typeface=""/>
              <a:buChar char="•"/>
            </a:pPr>
            <a:r>
              <a:rPr lang="en-US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Play, exploration and concrete experiences can support learning.</a:t>
            </a:r>
          </a:p>
          <a:p>
            <a:pPr marL="228600" indent="-228600" rtl="0">
              <a:buFont typeface=""/>
              <a:buChar char="•"/>
            </a:pPr>
            <a:r>
              <a:rPr lang="en-US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Predictability and gradual experiences may help Shona adjust to nursery.</a:t>
            </a:r>
          </a:p>
          <a:p>
            <a:pPr marL="228600" indent="-228600" rtl="0">
              <a:buFont typeface=""/>
              <a:buChar char="•"/>
            </a:pPr>
            <a:r>
              <a:rPr lang="en-US" b="1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Nature and nurture interact</a:t>
            </a:r>
            <a:r>
              <a:rPr lang="en-US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 to influence development.</a:t>
            </a:r>
          </a:p>
          <a:p>
            <a:pPr marL="228600" indent="-228600" rtl="0">
              <a:buFont typeface=""/>
              <a:buChar char="•"/>
            </a:pPr>
            <a:r>
              <a:rPr lang="en-US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Piaget is useful but </a:t>
            </a:r>
            <a:r>
              <a:rPr lang="en-US" b="1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should not be used alone</a:t>
            </a:r>
            <a:r>
              <a:rPr lang="en-US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 to explain Shona's anxiety, communication or social </a:t>
            </a:r>
            <a:r>
              <a:rPr lang="en-US" dirty="0" err="1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behaviour</a:t>
            </a:r>
            <a:r>
              <a:rPr lang="en-US" dirty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2655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698C2D-8F74-2966-2A41-6D4DAF621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62450" y="-337344"/>
            <a:ext cx="10515600" cy="1325563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1DE730-2B99-6273-FF26-6EA7E4071ED8}"/>
              </a:ext>
            </a:extLst>
          </p:cNvPr>
          <p:cNvSpPr txBox="1"/>
          <p:nvPr/>
        </p:nvSpPr>
        <p:spPr>
          <a:xfrm>
            <a:off x="762000" y="952500"/>
            <a:ext cx="10667999" cy="59093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Piaget, J. (1952) </a:t>
            </a:r>
            <a:r>
              <a:rPr lang="en-GB" i="1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The Origins of Intelligence in Children</a:t>
            </a:r>
            <a:r>
              <a:rPr lang="en-GB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. New York: International Universities Press.</a:t>
            </a:r>
            <a:endParaRPr lang="en-US"/>
          </a:p>
          <a:p>
            <a:pPr algn="ctr"/>
            <a:endParaRPr lang="en-GB" dirty="0">
              <a:solidFill>
                <a:srgbClr val="0D0D0D"/>
              </a:solidFill>
              <a:highlight>
                <a:srgbClr val="FCFCFC"/>
              </a:highlight>
              <a:ea typeface="+mn-lt"/>
              <a:cs typeface="+mn-lt"/>
            </a:endParaRPr>
          </a:p>
          <a:p>
            <a:pPr algn="ctr"/>
            <a:r>
              <a:rPr lang="en-GB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Miller, P.H. (2011) </a:t>
            </a:r>
            <a:r>
              <a:rPr lang="en-GB" i="1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Theories of Developmental Psychology</a:t>
            </a:r>
            <a:r>
              <a:rPr lang="en-GB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. 5th </a:t>
            </a:r>
            <a:r>
              <a:rPr lang="en-GB" err="1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edn</a:t>
            </a:r>
            <a:r>
              <a:rPr lang="en-GB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. New York: Worth Publishers.</a:t>
            </a:r>
            <a:endParaRPr lang="en-GB"/>
          </a:p>
          <a:p>
            <a:pPr algn="ctr"/>
            <a:endParaRPr lang="en-GB" dirty="0">
              <a:solidFill>
                <a:srgbClr val="0D0D0D"/>
              </a:solidFill>
              <a:highlight>
                <a:srgbClr val="FCFCFC"/>
              </a:highlight>
              <a:ea typeface="+mn-lt"/>
              <a:cs typeface="+mn-lt"/>
            </a:endParaRPr>
          </a:p>
          <a:p>
            <a:pPr algn="ctr"/>
            <a:r>
              <a:rPr lang="en-GB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Miller, P.H. (2010) ‘Piaget's theory: Past, present, and future’, in Goswami, U. (ed.) </a:t>
            </a:r>
            <a:r>
              <a:rPr lang="en-GB" i="1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The Wiley-Blackwell Handbook of Childhood Cognitive Development</a:t>
            </a:r>
            <a:r>
              <a:rPr lang="en-GB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. 2nd </a:t>
            </a:r>
            <a:r>
              <a:rPr lang="en-GB" err="1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edn</a:t>
            </a:r>
            <a:r>
              <a:rPr lang="en-GB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. Oxford: Wiley-Blackwell.</a:t>
            </a:r>
            <a:endParaRPr lang="en-GB"/>
          </a:p>
          <a:p>
            <a:pPr algn="ctr"/>
            <a:endParaRPr lang="en-GB" dirty="0">
              <a:solidFill>
                <a:srgbClr val="0D0D0D"/>
              </a:solidFill>
              <a:highlight>
                <a:srgbClr val="FCFCFC"/>
              </a:highlight>
              <a:ea typeface="+mn-lt"/>
              <a:cs typeface="+mn-lt"/>
            </a:endParaRPr>
          </a:p>
          <a:p>
            <a:pPr algn="ctr"/>
            <a:r>
              <a:rPr lang="en-GB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Lourenço, O. and Machado, A. (1996) ‘In </a:t>
            </a:r>
            <a:r>
              <a:rPr lang="en-GB" err="1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defense</a:t>
            </a:r>
            <a:r>
              <a:rPr lang="en-GB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 of Piaget's theory: A reply to 10 common criticisms’, </a:t>
            </a:r>
            <a:r>
              <a:rPr lang="en-GB" i="1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Psychological Review</a:t>
            </a:r>
            <a:r>
              <a:rPr lang="en-GB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, 103(1), pp. 143–164.</a:t>
            </a:r>
            <a:endParaRPr lang="en-GB"/>
          </a:p>
          <a:p>
            <a:pPr algn="ctr"/>
            <a:endParaRPr lang="en-GB" dirty="0">
              <a:solidFill>
                <a:srgbClr val="0D0D0D"/>
              </a:solidFill>
              <a:highlight>
                <a:srgbClr val="FCFCFC"/>
              </a:highlight>
              <a:ea typeface="+mn-lt"/>
              <a:cs typeface="+mn-lt"/>
            </a:endParaRPr>
          </a:p>
          <a:p>
            <a:pPr algn="ctr"/>
            <a:r>
              <a:rPr lang="en-GB" err="1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Babakr</a:t>
            </a:r>
            <a:r>
              <a:rPr lang="en-GB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, Z.H., Mohamedamin, P. and </a:t>
            </a:r>
            <a:r>
              <a:rPr lang="en-GB" err="1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Kakamad</a:t>
            </a:r>
            <a:r>
              <a:rPr lang="en-GB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, K. (2019) ‘Piaget's cognitive developmental theory: Critical review’, </a:t>
            </a:r>
            <a:r>
              <a:rPr lang="en-GB" i="1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Education Quarterly Reviews</a:t>
            </a:r>
            <a:r>
              <a:rPr lang="en-GB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, 2(3), pp. 517–524.</a:t>
            </a:r>
            <a:endParaRPr lang="en-GB"/>
          </a:p>
          <a:p>
            <a:pPr algn="ctr"/>
            <a:endParaRPr lang="en-GB" dirty="0">
              <a:solidFill>
                <a:srgbClr val="0D0D0D"/>
              </a:solidFill>
              <a:highlight>
                <a:srgbClr val="FCFCFC"/>
              </a:highlight>
              <a:ea typeface="+mn-lt"/>
              <a:cs typeface="+mn-lt"/>
            </a:endParaRPr>
          </a:p>
          <a:p>
            <a:pPr algn="ctr"/>
            <a:r>
              <a:rPr lang="en-GB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Silver, A.M. and Libertus, M.E. (2022) ‘Environmental influences on mathematics performance in early childhood’, </a:t>
            </a:r>
            <a:r>
              <a:rPr lang="en-GB" i="1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Nature Reviews Psychology</a:t>
            </a:r>
            <a:r>
              <a:rPr lang="en-GB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, 1, pp. 407–418.</a:t>
            </a:r>
            <a:endParaRPr lang="en-GB"/>
          </a:p>
          <a:p>
            <a:pPr algn="ctr"/>
            <a:endParaRPr lang="en-GB" dirty="0">
              <a:solidFill>
                <a:srgbClr val="0D0D0D"/>
              </a:solidFill>
              <a:highlight>
                <a:srgbClr val="FCFCFC"/>
              </a:highlight>
              <a:ea typeface="+mn-lt"/>
              <a:cs typeface="+mn-lt"/>
            </a:endParaRPr>
          </a:p>
          <a:p>
            <a:pPr algn="ctr"/>
            <a:r>
              <a:rPr lang="en-GB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Plomin, R., Fulker, D.W., Corley, R. and DeFries, J.C. (1997) ‘Nature, nurture, and cognitive development from 1 to 16 years: A parent-offspring adoption study’, </a:t>
            </a:r>
            <a:r>
              <a:rPr lang="en-GB" i="1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Psychological Science</a:t>
            </a:r>
            <a:r>
              <a:rPr lang="en-GB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, 8(6).</a:t>
            </a:r>
            <a:endParaRPr lang="en-GB"/>
          </a:p>
          <a:p>
            <a:pPr algn="ctr"/>
            <a:endParaRPr lang="en-GB" dirty="0">
              <a:solidFill>
                <a:srgbClr val="0D0D0D"/>
              </a:solidFill>
              <a:highlight>
                <a:srgbClr val="FCFCFC"/>
              </a:highlight>
              <a:ea typeface="+mn-lt"/>
              <a:cs typeface="+mn-lt"/>
            </a:endParaRPr>
          </a:p>
          <a:p>
            <a:pPr algn="ctr"/>
            <a:r>
              <a:rPr lang="en-GB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Hughes, M. (1975) </a:t>
            </a:r>
            <a:r>
              <a:rPr lang="en-GB" i="1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Egocentrism in Preschool Children</a:t>
            </a:r>
            <a:r>
              <a:rPr lang="en-GB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. PhD thesis. University of Edinburgh.</a:t>
            </a:r>
            <a:endParaRPr lang="en-GB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56267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946EED-9A9F-09C1-2288-76EB244129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2192" y="2186781"/>
            <a:ext cx="10357666" cy="1438450"/>
          </a:xfrm>
        </p:spPr>
        <p:txBody>
          <a:bodyPr>
            <a:normAutofit/>
          </a:bodyPr>
          <a:lstStyle/>
          <a:p>
            <a:r>
              <a:rPr lang="en-GB" sz="4800" b="1" dirty="0"/>
              <a:t>ANY QUESTIONS!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AF1A7F-9A0E-48EE-796E-996E79DCC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1BBBF-994B-470C-976F-598BB6252079}" type="datetime1">
              <a:t>10/4/2026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AF46CB-DF70-15B2-3B01-45376A646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F1B844-AE64-7E1E-2EDC-6DBF502A33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2983026"/>
      </p:ext>
    </p:extLst>
  </p:cSld>
  <p:clrMapOvr>
    <a:masterClrMapping/>
  </p:clrMapOvr>
</p:sld>
</file>

<file path=ppt/theme/theme1.xml><?xml version="1.0" encoding="utf-8"?>
<a:theme xmlns:a="http://schemas.openxmlformats.org/drawingml/2006/main" name="VeniceBeachVTI">
  <a:themeElements>
    <a:clrScheme name="VeniceBeachVTI">
      <a:dk1>
        <a:sysClr val="windowText" lastClr="000000"/>
      </a:dk1>
      <a:lt1>
        <a:sysClr val="window" lastClr="FFFFFF"/>
      </a:lt1>
      <a:dk2>
        <a:srgbClr val="2B3E3D"/>
      </a:dk2>
      <a:lt2>
        <a:srgbClr val="FEF3EB"/>
      </a:lt2>
      <a:accent1>
        <a:srgbClr val="FE8542"/>
      </a:accent1>
      <a:accent2>
        <a:srgbClr val="EC6D60"/>
      </a:accent2>
      <a:accent3>
        <a:srgbClr val="CDA32B"/>
      </a:accent3>
      <a:accent4>
        <a:srgbClr val="EE66A7"/>
      </a:accent4>
      <a:accent5>
        <a:srgbClr val="EA5F48"/>
      </a:accent5>
      <a:accent6>
        <a:srgbClr val="C8466B"/>
      </a:accent6>
      <a:hlink>
        <a:srgbClr val="E46153"/>
      </a:hlink>
      <a:folHlink>
        <a:srgbClr val="CF63B0"/>
      </a:folHlink>
    </a:clrScheme>
    <a:fontScheme name="VeniceBeachVTI">
      <a:majorFont>
        <a:latin typeface="Avenir Next LT Pro Light"/>
        <a:ea typeface=""/>
        <a:cs typeface=""/>
      </a:majorFont>
      <a:minorFont>
        <a:latin typeface="Avenir Next LT Pro"/>
        <a:ea typeface=""/>
        <a:cs typeface=""/>
      </a:minorFont>
    </a:fontScheme>
    <a:fmtScheme name="VeniceBeach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eniceBeachVTI" id="{54706E44-6516-4822-8F8F-6BA182D64AC9}" vid="{F71BAAD1-41E5-4D56-97E1-12A04B86E57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VeniceBeachVTI</vt:lpstr>
      <vt:lpstr>Paulo Bucur</vt:lpstr>
      <vt:lpstr>What Piaget found the 4 stages</vt:lpstr>
      <vt:lpstr> Who Was Jean Piaget? </vt:lpstr>
      <vt:lpstr>The Preoperational Stage explanation: </vt:lpstr>
      <vt:lpstr>Key Concepts of Piaget’s Theory: </vt:lpstr>
      <vt:lpstr>          Applying Piaget to Shona</vt:lpstr>
      <vt:lpstr>Supporting Shona in the Nursery </vt:lpstr>
      <vt:lpstr>Nature and Nurture </vt:lpstr>
      <vt:lpstr>Strengths and Usefulness of Piaget's Theory </vt:lpstr>
      <vt:lpstr>Limitations and Critical Evaluation </vt:lpstr>
      <vt:lpstr>Conclusion </vt:lpstr>
      <vt:lpstr>References</vt:lpstr>
      <vt:lpstr>ANY QUESTIONS!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315</cp:revision>
  <dcterms:created xsi:type="dcterms:W3CDTF">2026-10-04T22:21:32Z</dcterms:created>
  <dcterms:modified xsi:type="dcterms:W3CDTF">2026-10-04T23:57:58Z</dcterms:modified>
</cp:coreProperties>
</file>