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Weekly</a:t>
            </a:r>
            <a:r>
              <a:rPr lang="en-US" baseline="0" dirty="0"/>
              <a:t> Rentals by Bike Type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Rentals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Standard Bike </c:v>
                </c:pt>
                <c:pt idx="1">
                  <c:v>Electric Bike</c:v>
                </c:pt>
                <c:pt idx="2">
                  <c:v>Mountain Bike</c:v>
                </c:pt>
                <c:pt idx="3">
                  <c:v>Childrens Bike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42</c:v>
                </c:pt>
                <c:pt idx="1">
                  <c:v>28</c:v>
                </c:pt>
                <c:pt idx="2">
                  <c:v>31</c:v>
                </c:pt>
                <c:pt idx="3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A81-4420-BBD8-F098E3E59339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028503968"/>
        <c:axId val="770096367"/>
      </c:barChart>
      <c:catAx>
        <c:axId val="1028503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70096367"/>
        <c:crosses val="autoZero"/>
        <c:auto val="1"/>
        <c:lblAlgn val="ctr"/>
        <c:lblOffset val="100"/>
        <c:noMultiLvlLbl val="0"/>
      </c:catAx>
      <c:valAx>
        <c:axId val="77009636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285039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2C9F5-6A6F-0B8C-81BC-FD9017CDCD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A6E317-2136-BCF9-0B27-B0607DF1E9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D53A5F-CD87-2848-33B0-CE1278D3E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58F2-2247-4AF8-AFA6-668730C54BEE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E18E19-253D-AD1B-B6C6-7E282FFBD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DB58A0-9F95-56F8-7996-3DAD63CED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8BB7-CB6A-4A87-B10F-FBBD72DC8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132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35B5A8-4097-4910-16C8-84AF1A7236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655B3-F132-32D8-1F59-64A550548A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D74204-499A-37CD-6C97-1A11EBEB6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58F2-2247-4AF8-AFA6-668730C54BEE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F6B67E-FA0F-1BE4-A8C0-C09EDE0E6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E996C9-D46C-595D-89CD-0EEEB6903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8BB7-CB6A-4A87-B10F-FBBD72DC8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157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8914F7-7821-BE82-CBD4-F9FD7E4E6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F5D4A7-F1B7-0B41-0E1D-8B2F657B15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CEEC62-56A6-BCEA-C0D1-D7F30B1F5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58F2-2247-4AF8-AFA6-668730C54BEE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CE52C4-AC70-D764-9603-7BD3F12E5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38B3B8-AD6C-3524-676F-E3893C97C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8BB7-CB6A-4A87-B10F-FBBD72DC8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649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2C202-D612-78BA-AC5B-B6BFBC496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E55AF8-E4F2-3341-745B-E3D4E14B90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79C3F6-6255-17B8-4F0A-2FA8DC3C8B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7DBC48-088E-798D-D4C1-BE15BE671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58F2-2247-4AF8-AFA6-668730C54BEE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732960-CFC8-C000-ED9F-F38BFB5D4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D03F67-082D-724C-50BB-69C01DC1EC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8BB7-CB6A-4A87-B10F-FBBD72DC8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069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AAAEB-8435-6D93-9B0B-A750A705C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668722-52DD-8508-6E1A-6BA5DF48D4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47B78D-AA4C-53A2-B0A3-BF79043A61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D33A75-A33D-3728-7F62-46825E5BBF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ACBF322-678E-9A15-9BB6-C14AB0603F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874DA39-959C-C478-7FA7-65F6864F6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58F2-2247-4AF8-AFA6-668730C54BEE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618A084-D6C1-01A5-5A0D-A3259C027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2DE407-A3B4-529E-A2FF-C9A88B44E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8BB7-CB6A-4A87-B10F-FBBD72DC8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293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1426E-93D3-F2F4-2353-5780A9017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411860-F6C9-84D9-2A85-FA8E2A82B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58F2-2247-4AF8-AFA6-668730C54BEE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4D9521-24E6-7D5F-952D-A0EDABEBC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5942DC-01FA-560E-9F93-C879CD323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8BB7-CB6A-4A87-B10F-FBBD72DC8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455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9BAE40-36C5-D8A1-6BBB-6BC664CE6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58F2-2247-4AF8-AFA6-668730C54BEE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F709CAF-50DA-49CB-184A-4E157734B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72BD74-33FC-D292-9BEE-DF5B748B2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8BB7-CB6A-4A87-B10F-FBBD72DC8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060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79B14-59F6-EECB-7D47-555D13CAA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FBE6DC-C47D-9C2B-706A-ED25294FA0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F6EFB1-9034-E17A-BF2D-C1AEA03E82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338E06-ED7E-5763-DB8E-31C4F752A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58F2-2247-4AF8-AFA6-668730C54BEE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154E60-25F3-9DB8-6AA1-B021738A9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5FA74D-5606-E3F2-A60C-15B42085D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8BB7-CB6A-4A87-B10F-FBBD72DC8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485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884D6-E26B-348C-DA93-2564ED812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204230-E68E-17A2-A5A2-1CA7DF52BDC5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DFCAE4-0943-4B1A-A4F7-ABBF8C1865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8670C1-EB21-6D08-175A-A7C7019682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58F2-2247-4AF8-AFA6-668730C54BEE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36873B-FF78-A621-0CE9-35D8DF0D7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B75AD9-D1A5-55E6-F576-98036977D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8BB7-CB6A-4A87-B10F-FBBD72DC8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316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B393E-AC71-25AA-8C38-B70140D8B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55E6C6-CB2D-8D54-D301-B884990CB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D68941-3F4E-A335-54B7-B706764FF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58F2-2247-4AF8-AFA6-668730C54BEE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F88528-5E28-9CA6-87DB-96A0C788C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036A4C-3A73-AF0B-52E5-D11B8B527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8BB7-CB6A-4A87-B10F-FBBD72DC8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331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A6452E-5E81-F2A4-4111-E9785B84F9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D7BD9A-58D0-8F12-B125-15C81EF041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B05912-BC3C-798F-5E5C-50B8A6F5D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58F2-2247-4AF8-AFA6-668730C54BEE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569963-1652-42E2-9C1C-9B568993D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DBD16-6DDD-4A04-D072-F699AAF1A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8BB7-CB6A-4A87-B10F-FBBD72DC8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857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50AB7AB-ADDB-5C3E-F7C5-AF8BBDB36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C4B949-2CD9-1A17-853E-7F96D5277B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BE1153-4497-60AD-6171-717D37FEE4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4F58F2-2247-4AF8-AFA6-668730C54BEE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30B50F-963B-12BC-FD64-B0C52DA231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257C45-A81B-A814-C9DA-F1A0B1D226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A638BB7-CB6A-4A87-B10F-FBBD72DC8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407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EFA81-D1E6-3622-7955-70A938065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City Bikes Rental</a:t>
            </a:r>
            <a:br>
              <a:rPr lang="en-GB" sz="32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GB" sz="2400" b="1" dirty="0">
                <a:solidFill>
                  <a:schemeClr val="accent6">
                    <a:lumMod val="75000"/>
                  </a:schemeClr>
                </a:solidFill>
              </a:rPr>
              <a:t>Weekly Rental Summary</a:t>
            </a: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655BD096-3E63-69FA-5880-F553B36AA7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56659041"/>
              </p:ext>
            </p:extLst>
          </p:nvPr>
        </p:nvGraphicFramePr>
        <p:xfrm>
          <a:off x="2133600" y="1690688"/>
          <a:ext cx="7522029" cy="3490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85DD22DB-AA3D-FCD0-71CF-E00662835587}"/>
              </a:ext>
            </a:extLst>
          </p:cNvPr>
          <p:cNvSpPr txBox="1"/>
          <p:nvPr/>
        </p:nvSpPr>
        <p:spPr>
          <a:xfrm>
            <a:off x="2601686" y="5693229"/>
            <a:ext cx="65749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accent6">
                    <a:lumMod val="75000"/>
                  </a:schemeClr>
                </a:solidFill>
              </a:rPr>
              <a:t>Most popular Bike: Standard Bike (42 Rentals)</a:t>
            </a:r>
          </a:p>
          <a:p>
            <a:pPr algn="ctr"/>
            <a:r>
              <a:rPr lang="en-GB" sz="2000" b="1" dirty="0">
                <a:solidFill>
                  <a:schemeClr val="accent6">
                    <a:lumMod val="75000"/>
                  </a:schemeClr>
                </a:solidFill>
              </a:rPr>
              <a:t>Total Weekly Rentals: 116</a:t>
            </a:r>
          </a:p>
        </p:txBody>
      </p:sp>
    </p:spTree>
    <p:extLst>
      <p:ext uri="{BB962C8B-B14F-4D97-AF65-F5344CB8AC3E}">
        <p14:creationId xmlns:p14="http://schemas.microsoft.com/office/powerpoint/2010/main" val="34528616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City Bikes Rental Weekly Rental Summary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Natalia Maria Orzechowska (2615386)</dc:creator>
  <cp:lastModifiedBy>Natalia Maria Orzechowska (2615386)</cp:lastModifiedBy>
  <cp:revision>3</cp:revision>
  <dcterms:created xsi:type="dcterms:W3CDTF">2026-10-23T09:35:17Z</dcterms:created>
  <dcterms:modified xsi:type="dcterms:W3CDTF">2026-10-23T11:01:40Z</dcterms:modified>
</cp:coreProperties>
</file>