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9" r:id="rId2"/>
    <p:sldMasterId id="2147483685" r:id="rId3"/>
  </p:sldMasterIdLst>
  <p:notesMasterIdLst>
    <p:notesMasterId r:id="rId17"/>
  </p:notesMasterIdLst>
  <p:sldIdLst>
    <p:sldId id="257" r:id="rId4"/>
    <p:sldId id="329" r:id="rId5"/>
    <p:sldId id="271" r:id="rId6"/>
    <p:sldId id="410" r:id="rId7"/>
    <p:sldId id="448" r:id="rId8"/>
    <p:sldId id="640" r:id="rId9"/>
    <p:sldId id="1117" r:id="rId10"/>
    <p:sldId id="1116" r:id="rId11"/>
    <p:sldId id="2147471846" r:id="rId12"/>
    <p:sldId id="295" r:id="rId13"/>
    <p:sldId id="443" r:id="rId14"/>
    <p:sldId id="2147471848" r:id="rId15"/>
    <p:sldId id="2147471847" r:id="rId16"/>
  </p:sldIdLst>
  <p:sldSz cx="12192000" cy="6858000"/>
  <p:notesSz cx="6858000" cy="9144000"/>
  <p:custDataLst>
    <p:tags r:id="rId18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9F10458-ABC9-486F-A023-9A6F4AEF4474}" v="29" dt="2026-02-11T17:30:53.77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574" autoAdjust="0"/>
    <p:restoredTop sz="94660"/>
  </p:normalViewPr>
  <p:slideViewPr>
    <p:cSldViewPr snapToGrid="0">
      <p:cViewPr>
        <p:scale>
          <a:sx n="99" d="100"/>
          <a:sy n="99" d="100"/>
        </p:scale>
        <p:origin x="7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tags" Target="tags/tag1.xml"/><Relationship Id="rId3" Type="http://schemas.openxmlformats.org/officeDocument/2006/relationships/slideMaster" Target="slideMasters/slideMaster3.xml"/><Relationship Id="rId21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microsoft.com/office/2015/10/relationships/revisionInfo" Target="revisionInfo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microsoft.com/office/2016/11/relationships/changesInfo" Target="changesInfos/changesInfo1.xml"/><Relationship Id="rId10" Type="http://schemas.openxmlformats.org/officeDocument/2006/relationships/slide" Target="slides/slide7.xml"/><Relationship Id="rId19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imona Ferraraccio" userId="c9694aeb-2f50-401b-8abf-67f8a7106701" providerId="ADAL" clId="{728671C3-614E-440E-8F04-5DA1EFA065FD}"/>
    <pc:docChg chg="undo custSel addSld delSld modSld">
      <pc:chgData name="Simona Ferraraccio" userId="c9694aeb-2f50-401b-8abf-67f8a7106701" providerId="ADAL" clId="{728671C3-614E-440E-8F04-5DA1EFA065FD}" dt="2026-02-11T17:32:10.150" v="265" actId="20577"/>
      <pc:docMkLst>
        <pc:docMk/>
      </pc:docMkLst>
      <pc:sldChg chg="modSp mod">
        <pc:chgData name="Simona Ferraraccio" userId="c9694aeb-2f50-401b-8abf-67f8a7106701" providerId="ADAL" clId="{728671C3-614E-440E-8F04-5DA1EFA065FD}" dt="2026-02-11T17:32:10.150" v="265" actId="20577"/>
        <pc:sldMkLst>
          <pc:docMk/>
          <pc:sldMk cId="0" sldId="257"/>
        </pc:sldMkLst>
        <pc:spChg chg="mod">
          <ac:chgData name="Simona Ferraraccio" userId="c9694aeb-2f50-401b-8abf-67f8a7106701" providerId="ADAL" clId="{728671C3-614E-440E-8F04-5DA1EFA065FD}" dt="2026-02-11T17:32:10.150" v="265" actId="20577"/>
          <ac:spMkLst>
            <pc:docMk/>
            <pc:sldMk cId="0" sldId="257"/>
            <ac:spMk id="22" creationId="{F109E95A-F05A-4D88-AAD9-A23B9CCA97AB}"/>
          </ac:spMkLst>
        </pc:spChg>
      </pc:sldChg>
      <pc:sldChg chg="del">
        <pc:chgData name="Simona Ferraraccio" userId="c9694aeb-2f50-401b-8abf-67f8a7106701" providerId="ADAL" clId="{728671C3-614E-440E-8F04-5DA1EFA065FD}" dt="2026-02-11T10:26:32.849" v="47" actId="47"/>
        <pc:sldMkLst>
          <pc:docMk/>
          <pc:sldMk cId="2546484597" sldId="264"/>
        </pc:sldMkLst>
      </pc:sldChg>
      <pc:sldChg chg="addSp modSp mod modAnim">
        <pc:chgData name="Simona Ferraraccio" userId="c9694aeb-2f50-401b-8abf-67f8a7106701" providerId="ADAL" clId="{728671C3-614E-440E-8F04-5DA1EFA065FD}" dt="2026-02-11T10:26:29.787" v="46"/>
        <pc:sldMkLst>
          <pc:docMk/>
          <pc:sldMk cId="636434998" sldId="271"/>
        </pc:sldMkLst>
        <pc:spChg chg="mod">
          <ac:chgData name="Simona Ferraraccio" userId="c9694aeb-2f50-401b-8abf-67f8a7106701" providerId="ADAL" clId="{728671C3-614E-440E-8F04-5DA1EFA065FD}" dt="2026-02-11T10:23:24.522" v="24" actId="14100"/>
          <ac:spMkLst>
            <pc:docMk/>
            <pc:sldMk cId="636434998" sldId="271"/>
            <ac:spMk id="2" creationId="{00000000-0000-0000-0000-000000000000}"/>
          </ac:spMkLst>
        </pc:spChg>
        <pc:spChg chg="add mod">
          <ac:chgData name="Simona Ferraraccio" userId="c9694aeb-2f50-401b-8abf-67f8a7106701" providerId="ADAL" clId="{728671C3-614E-440E-8F04-5DA1EFA065FD}" dt="2026-02-11T10:25:55.725" v="38" actId="1076"/>
          <ac:spMkLst>
            <pc:docMk/>
            <pc:sldMk cId="636434998" sldId="271"/>
            <ac:spMk id="3" creationId="{CC913BBA-5B7E-E3CC-6DAE-80599ED842AE}"/>
          </ac:spMkLst>
        </pc:spChg>
        <pc:spChg chg="add mod">
          <ac:chgData name="Simona Ferraraccio" userId="c9694aeb-2f50-401b-8abf-67f8a7106701" providerId="ADAL" clId="{728671C3-614E-440E-8F04-5DA1EFA065FD}" dt="2026-02-11T10:26:24.579" v="45" actId="1076"/>
          <ac:spMkLst>
            <pc:docMk/>
            <pc:sldMk cId="636434998" sldId="271"/>
            <ac:spMk id="5" creationId="{D73CC02C-ED3C-79CB-D08C-AD1F2E643DCE}"/>
          </ac:spMkLst>
        </pc:spChg>
        <pc:spChg chg="add mod">
          <ac:chgData name="Simona Ferraraccio" userId="c9694aeb-2f50-401b-8abf-67f8a7106701" providerId="ADAL" clId="{728671C3-614E-440E-8F04-5DA1EFA065FD}" dt="2026-02-11T10:26:14.274" v="44" actId="27636"/>
          <ac:spMkLst>
            <pc:docMk/>
            <pc:sldMk cId="636434998" sldId="271"/>
            <ac:spMk id="6" creationId="{062C0BE3-0774-DE10-2DFB-9D8202D09B4F}"/>
          </ac:spMkLst>
        </pc:spChg>
        <pc:picChg chg="mod">
          <ac:chgData name="Simona Ferraraccio" userId="c9694aeb-2f50-401b-8abf-67f8a7106701" providerId="ADAL" clId="{728671C3-614E-440E-8F04-5DA1EFA065FD}" dt="2026-02-11T10:25:52.119" v="37" actId="1076"/>
          <ac:picMkLst>
            <pc:docMk/>
            <pc:sldMk cId="636434998" sldId="271"/>
            <ac:picMk id="4" creationId="{0324369B-5BCD-4E31-8132-47AFBC6EC9EA}"/>
          </ac:picMkLst>
        </pc:picChg>
      </pc:sldChg>
      <pc:sldChg chg="add">
        <pc:chgData name="Simona Ferraraccio" userId="c9694aeb-2f50-401b-8abf-67f8a7106701" providerId="ADAL" clId="{728671C3-614E-440E-8F04-5DA1EFA065FD}" dt="2026-02-11T10:21:59.254" v="11"/>
        <pc:sldMkLst>
          <pc:docMk/>
          <pc:sldMk cId="2772576967" sldId="295"/>
        </pc:sldMkLst>
      </pc:sldChg>
      <pc:sldChg chg="addSp modSp mod">
        <pc:chgData name="Simona Ferraraccio" userId="c9694aeb-2f50-401b-8abf-67f8a7106701" providerId="ADAL" clId="{728671C3-614E-440E-8F04-5DA1EFA065FD}" dt="2026-02-11T10:05:00.133" v="10" actId="1076"/>
        <pc:sldMkLst>
          <pc:docMk/>
          <pc:sldMk cId="3023750033" sldId="329"/>
        </pc:sldMkLst>
        <pc:spChg chg="mod">
          <ac:chgData name="Simona Ferraraccio" userId="c9694aeb-2f50-401b-8abf-67f8a7106701" providerId="ADAL" clId="{728671C3-614E-440E-8F04-5DA1EFA065FD}" dt="2026-02-11T10:05:00.133" v="10" actId="1076"/>
          <ac:spMkLst>
            <pc:docMk/>
            <pc:sldMk cId="3023750033" sldId="329"/>
            <ac:spMk id="2" creationId="{00000000-0000-0000-0000-000000000000}"/>
          </ac:spMkLst>
        </pc:spChg>
        <pc:spChg chg="mod">
          <ac:chgData name="Simona Ferraraccio" userId="c9694aeb-2f50-401b-8abf-67f8a7106701" providerId="ADAL" clId="{728671C3-614E-440E-8F04-5DA1EFA065FD}" dt="2026-02-11T10:04:56.989" v="9" actId="14100"/>
          <ac:spMkLst>
            <pc:docMk/>
            <pc:sldMk cId="3023750033" sldId="329"/>
            <ac:spMk id="3" creationId="{00000000-0000-0000-0000-000000000000}"/>
          </ac:spMkLst>
        </pc:spChg>
        <pc:picChg chg="add mod">
          <ac:chgData name="Simona Ferraraccio" userId="c9694aeb-2f50-401b-8abf-67f8a7106701" providerId="ADAL" clId="{728671C3-614E-440E-8F04-5DA1EFA065FD}" dt="2026-02-11T10:04:32.780" v="1"/>
          <ac:picMkLst>
            <pc:docMk/>
            <pc:sldMk cId="3023750033" sldId="329"/>
            <ac:picMk id="5" creationId="{912407DD-3C9F-4FB4-2CB7-5E56B1807ED1}"/>
          </ac:picMkLst>
        </pc:picChg>
      </pc:sldChg>
      <pc:sldChg chg="modSp mod">
        <pc:chgData name="Simona Ferraraccio" userId="c9694aeb-2f50-401b-8abf-67f8a7106701" providerId="ADAL" clId="{728671C3-614E-440E-8F04-5DA1EFA065FD}" dt="2026-02-11T10:26:41.954" v="48" actId="1076"/>
        <pc:sldMkLst>
          <pc:docMk/>
          <pc:sldMk cId="1812346208" sldId="410"/>
        </pc:sldMkLst>
        <pc:spChg chg="mod">
          <ac:chgData name="Simona Ferraraccio" userId="c9694aeb-2f50-401b-8abf-67f8a7106701" providerId="ADAL" clId="{728671C3-614E-440E-8F04-5DA1EFA065FD}" dt="2026-02-11T10:26:41.954" v="48" actId="1076"/>
          <ac:spMkLst>
            <pc:docMk/>
            <pc:sldMk cId="1812346208" sldId="410"/>
            <ac:spMk id="2" creationId="{00000000-0000-0000-0000-000000000000}"/>
          </ac:spMkLst>
        </pc:spChg>
      </pc:sldChg>
      <pc:sldChg chg="addSp modSp add mod">
        <pc:chgData name="Simona Ferraraccio" userId="c9694aeb-2f50-401b-8abf-67f8a7106701" providerId="ADAL" clId="{728671C3-614E-440E-8F04-5DA1EFA065FD}" dt="2026-02-11T12:31:32.415" v="129" actId="1076"/>
        <pc:sldMkLst>
          <pc:docMk/>
          <pc:sldMk cId="1998296113" sldId="443"/>
        </pc:sldMkLst>
        <pc:spChg chg="mod">
          <ac:chgData name="Simona Ferraraccio" userId="c9694aeb-2f50-401b-8abf-67f8a7106701" providerId="ADAL" clId="{728671C3-614E-440E-8F04-5DA1EFA065FD}" dt="2026-02-11T10:31:39.537" v="83" actId="122"/>
          <ac:spMkLst>
            <pc:docMk/>
            <pc:sldMk cId="1998296113" sldId="443"/>
            <ac:spMk id="2" creationId="{1E5CF2BA-C5ED-4C5A-83FD-8944C908DF08}"/>
          </ac:spMkLst>
        </pc:spChg>
        <pc:spChg chg="mod">
          <ac:chgData name="Simona Ferraraccio" userId="c9694aeb-2f50-401b-8abf-67f8a7106701" providerId="ADAL" clId="{728671C3-614E-440E-8F04-5DA1EFA065FD}" dt="2026-02-11T12:31:32.415" v="129" actId="1076"/>
          <ac:spMkLst>
            <pc:docMk/>
            <pc:sldMk cId="1998296113" sldId="443"/>
            <ac:spMk id="7" creationId="{66E75AD3-A2FE-40AB-8120-756612DBBD6C}"/>
          </ac:spMkLst>
        </pc:spChg>
        <pc:grpChg chg="mod">
          <ac:chgData name="Simona Ferraraccio" userId="c9694aeb-2f50-401b-8abf-67f8a7106701" providerId="ADAL" clId="{728671C3-614E-440E-8F04-5DA1EFA065FD}" dt="2026-02-11T10:31:48.369" v="95" actId="1035"/>
          <ac:grpSpMkLst>
            <pc:docMk/>
            <pc:sldMk cId="1998296113" sldId="443"/>
            <ac:grpSpMk id="5" creationId="{E8A2B1DC-2B2E-6F73-1AFB-5D51BCEAF727}"/>
          </ac:grpSpMkLst>
        </pc:grpChg>
        <pc:grpChg chg="mod">
          <ac:chgData name="Simona Ferraraccio" userId="c9694aeb-2f50-401b-8abf-67f8a7106701" providerId="ADAL" clId="{728671C3-614E-440E-8F04-5DA1EFA065FD}" dt="2026-02-11T10:31:48.369" v="95" actId="1035"/>
          <ac:grpSpMkLst>
            <pc:docMk/>
            <pc:sldMk cId="1998296113" sldId="443"/>
            <ac:grpSpMk id="9" creationId="{C1DB3C67-2A1B-D6ED-8989-06E2B1F9F00D}"/>
          </ac:grpSpMkLst>
        </pc:grpChg>
        <pc:grpChg chg="mod">
          <ac:chgData name="Simona Ferraraccio" userId="c9694aeb-2f50-401b-8abf-67f8a7106701" providerId="ADAL" clId="{728671C3-614E-440E-8F04-5DA1EFA065FD}" dt="2026-02-11T10:31:48.369" v="95" actId="1035"/>
          <ac:grpSpMkLst>
            <pc:docMk/>
            <pc:sldMk cId="1998296113" sldId="443"/>
            <ac:grpSpMk id="12" creationId="{B95C75BD-7971-2530-5670-BDCB551350EA}"/>
          </ac:grpSpMkLst>
        </pc:grpChg>
        <pc:graphicFrameChg chg="mod">
          <ac:chgData name="Simona Ferraraccio" userId="c9694aeb-2f50-401b-8abf-67f8a7106701" providerId="ADAL" clId="{728671C3-614E-440E-8F04-5DA1EFA065FD}" dt="2026-02-11T10:31:48.369" v="95" actId="1035"/>
          <ac:graphicFrameMkLst>
            <pc:docMk/>
            <pc:sldMk cId="1998296113" sldId="443"/>
            <ac:graphicFrameMk id="8" creationId="{B25D0FA7-4FD1-4AF4-B690-56CFCD4D45C7}"/>
          </ac:graphicFrameMkLst>
        </pc:graphicFrameChg>
        <pc:picChg chg="mod">
          <ac:chgData name="Simona Ferraraccio" userId="c9694aeb-2f50-401b-8abf-67f8a7106701" providerId="ADAL" clId="{728671C3-614E-440E-8F04-5DA1EFA065FD}" dt="2026-02-11T10:32:10.241" v="100" actId="1076"/>
          <ac:picMkLst>
            <pc:docMk/>
            <pc:sldMk cId="1998296113" sldId="443"/>
            <ac:picMk id="6" creationId="{4B72F1EE-ADC6-4148-BA01-37C0932DABDC}"/>
          </ac:picMkLst>
        </pc:picChg>
        <pc:picChg chg="add mod">
          <ac:chgData name="Simona Ferraraccio" userId="c9694aeb-2f50-401b-8abf-67f8a7106701" providerId="ADAL" clId="{728671C3-614E-440E-8F04-5DA1EFA065FD}" dt="2026-02-11T10:32:02.160" v="98" actId="1076"/>
          <ac:picMkLst>
            <pc:docMk/>
            <pc:sldMk cId="1998296113" sldId="443"/>
            <ac:picMk id="15" creationId="{0A8B0384-F4ED-2C71-98AD-A994B153EA64}"/>
          </ac:picMkLst>
        </pc:picChg>
        <pc:picChg chg="add mod">
          <ac:chgData name="Simona Ferraraccio" userId="c9694aeb-2f50-401b-8abf-67f8a7106701" providerId="ADAL" clId="{728671C3-614E-440E-8F04-5DA1EFA065FD}" dt="2026-02-11T10:32:07.163" v="99" actId="1076"/>
          <ac:picMkLst>
            <pc:docMk/>
            <pc:sldMk cId="1998296113" sldId="443"/>
            <ac:picMk id="16" creationId="{A0DB97A3-C9A4-6190-9197-6681ADCEFEE3}"/>
          </ac:picMkLst>
        </pc:picChg>
      </pc:sldChg>
      <pc:sldChg chg="modSp mod">
        <pc:chgData name="Simona Ferraraccio" userId="c9694aeb-2f50-401b-8abf-67f8a7106701" providerId="ADAL" clId="{728671C3-614E-440E-8F04-5DA1EFA065FD}" dt="2026-02-11T10:26:49.515" v="50" actId="1076"/>
        <pc:sldMkLst>
          <pc:docMk/>
          <pc:sldMk cId="3654857671" sldId="448"/>
        </pc:sldMkLst>
        <pc:spChg chg="mod">
          <ac:chgData name="Simona Ferraraccio" userId="c9694aeb-2f50-401b-8abf-67f8a7106701" providerId="ADAL" clId="{728671C3-614E-440E-8F04-5DA1EFA065FD}" dt="2026-02-11T10:26:47.511" v="49" actId="1076"/>
          <ac:spMkLst>
            <pc:docMk/>
            <pc:sldMk cId="3654857671" sldId="448"/>
            <ac:spMk id="2" creationId="{00000000-0000-0000-0000-000000000000}"/>
          </ac:spMkLst>
        </pc:spChg>
        <pc:picChg chg="mod">
          <ac:chgData name="Simona Ferraraccio" userId="c9694aeb-2f50-401b-8abf-67f8a7106701" providerId="ADAL" clId="{728671C3-614E-440E-8F04-5DA1EFA065FD}" dt="2026-02-11T10:26:49.515" v="50" actId="1076"/>
          <ac:picMkLst>
            <pc:docMk/>
            <pc:sldMk cId="3654857671" sldId="448"/>
            <ac:picMk id="3" creationId="{B164059A-2094-46CF-82ED-7D8C4BE8300E}"/>
          </ac:picMkLst>
        </pc:picChg>
      </pc:sldChg>
      <pc:sldChg chg="modSp mod">
        <pc:chgData name="Simona Ferraraccio" userId="c9694aeb-2f50-401b-8abf-67f8a7106701" providerId="ADAL" clId="{728671C3-614E-440E-8F04-5DA1EFA065FD}" dt="2026-02-11T10:29:19.119" v="51" actId="1076"/>
        <pc:sldMkLst>
          <pc:docMk/>
          <pc:sldMk cId="1759430987" sldId="640"/>
        </pc:sldMkLst>
        <pc:spChg chg="mod">
          <ac:chgData name="Simona Ferraraccio" userId="c9694aeb-2f50-401b-8abf-67f8a7106701" providerId="ADAL" clId="{728671C3-614E-440E-8F04-5DA1EFA065FD}" dt="2026-02-11T10:29:19.119" v="51" actId="1076"/>
          <ac:spMkLst>
            <pc:docMk/>
            <pc:sldMk cId="1759430987" sldId="640"/>
            <ac:spMk id="2" creationId="{BDD19E27-9402-4635-9C0B-5B85A7E1713E}"/>
          </ac:spMkLst>
        </pc:spChg>
      </pc:sldChg>
      <pc:sldChg chg="addSp modSp mod">
        <pc:chgData name="Simona Ferraraccio" userId="c9694aeb-2f50-401b-8abf-67f8a7106701" providerId="ADAL" clId="{728671C3-614E-440E-8F04-5DA1EFA065FD}" dt="2026-02-11T12:33:01.359" v="178" actId="1076"/>
        <pc:sldMkLst>
          <pc:docMk/>
          <pc:sldMk cId="150103034" sldId="1116"/>
        </pc:sldMkLst>
        <pc:spChg chg="mod">
          <ac:chgData name="Simona Ferraraccio" userId="c9694aeb-2f50-401b-8abf-67f8a7106701" providerId="ADAL" clId="{728671C3-614E-440E-8F04-5DA1EFA065FD}" dt="2026-02-11T10:30:06.463" v="53" actId="1076"/>
          <ac:spMkLst>
            <pc:docMk/>
            <pc:sldMk cId="150103034" sldId="1116"/>
            <ac:spMk id="2" creationId="{00000000-0000-0000-0000-000000000000}"/>
          </ac:spMkLst>
        </pc:spChg>
        <pc:spChg chg="mod">
          <ac:chgData name="Simona Ferraraccio" userId="c9694aeb-2f50-401b-8abf-67f8a7106701" providerId="ADAL" clId="{728671C3-614E-440E-8F04-5DA1EFA065FD}" dt="2026-02-11T10:30:25.456" v="61" actId="20577"/>
          <ac:spMkLst>
            <pc:docMk/>
            <pc:sldMk cId="150103034" sldId="1116"/>
            <ac:spMk id="3" creationId="{00000000-0000-0000-0000-000000000000}"/>
          </ac:spMkLst>
        </pc:spChg>
        <pc:spChg chg="mod">
          <ac:chgData name="Simona Ferraraccio" userId="c9694aeb-2f50-401b-8abf-67f8a7106701" providerId="ADAL" clId="{728671C3-614E-440E-8F04-5DA1EFA065FD}" dt="2026-02-11T12:33:01.359" v="178" actId="1076"/>
          <ac:spMkLst>
            <pc:docMk/>
            <pc:sldMk cId="150103034" sldId="1116"/>
            <ac:spMk id="5" creationId="{07CF3789-6D32-2F24-53DA-0787BFE88FDA}"/>
          </ac:spMkLst>
        </pc:spChg>
        <pc:picChg chg="add mod">
          <ac:chgData name="Simona Ferraraccio" userId="c9694aeb-2f50-401b-8abf-67f8a7106701" providerId="ADAL" clId="{728671C3-614E-440E-8F04-5DA1EFA065FD}" dt="2026-02-11T10:30:34.892" v="64" actId="1076"/>
          <ac:picMkLst>
            <pc:docMk/>
            <pc:sldMk cId="150103034" sldId="1116"/>
            <ac:picMk id="4" creationId="{83988AC9-2DA1-ACBE-7841-78DAE9F8BE57}"/>
          </ac:picMkLst>
        </pc:picChg>
        <pc:picChg chg="add mod">
          <ac:chgData name="Simona Ferraraccio" userId="c9694aeb-2f50-401b-8abf-67f8a7106701" providerId="ADAL" clId="{728671C3-614E-440E-8F04-5DA1EFA065FD}" dt="2026-02-11T10:30:30.530" v="63" actId="1076"/>
          <ac:picMkLst>
            <pc:docMk/>
            <pc:sldMk cId="150103034" sldId="1116"/>
            <ac:picMk id="6" creationId="{61725169-372B-5336-0743-90CDC114233C}"/>
          </ac:picMkLst>
        </pc:picChg>
        <pc:picChg chg="mod">
          <ac:chgData name="Simona Ferraraccio" userId="c9694aeb-2f50-401b-8abf-67f8a7106701" providerId="ADAL" clId="{728671C3-614E-440E-8F04-5DA1EFA065FD}" dt="2026-02-11T10:30:28.092" v="62" actId="1076"/>
          <ac:picMkLst>
            <pc:docMk/>
            <pc:sldMk cId="150103034" sldId="1116"/>
            <ac:picMk id="2050" creationId="{E62EC7AB-FEC3-1217-F07A-124C6809EBB9}"/>
          </ac:picMkLst>
        </pc:picChg>
      </pc:sldChg>
      <pc:sldChg chg="addSp modSp mod">
        <pc:chgData name="Simona Ferraraccio" userId="c9694aeb-2f50-401b-8abf-67f8a7106701" providerId="ADAL" clId="{728671C3-614E-440E-8F04-5DA1EFA065FD}" dt="2026-02-11T10:31:03.080" v="75" actId="1076"/>
        <pc:sldMkLst>
          <pc:docMk/>
          <pc:sldMk cId="754808584" sldId="1117"/>
        </pc:sldMkLst>
        <pc:spChg chg="mod">
          <ac:chgData name="Simona Ferraraccio" userId="c9694aeb-2f50-401b-8abf-67f8a7106701" providerId="ADAL" clId="{728671C3-614E-440E-8F04-5DA1EFA065FD}" dt="2026-02-11T10:30:51.554" v="71" actId="1076"/>
          <ac:spMkLst>
            <pc:docMk/>
            <pc:sldMk cId="754808584" sldId="1117"/>
            <ac:spMk id="3" creationId="{63E30CA5-A48E-44AD-81DC-57D1BE31B8E8}"/>
          </ac:spMkLst>
        </pc:spChg>
        <pc:picChg chg="add mod">
          <ac:chgData name="Simona Ferraraccio" userId="c9694aeb-2f50-401b-8abf-67f8a7106701" providerId="ADAL" clId="{728671C3-614E-440E-8F04-5DA1EFA065FD}" dt="2026-02-11T10:31:03.080" v="75" actId="1076"/>
          <ac:picMkLst>
            <pc:docMk/>
            <pc:sldMk cId="754808584" sldId="1117"/>
            <ac:picMk id="7" creationId="{0152E945-8CB9-3617-7071-26580D3FAC4F}"/>
          </ac:picMkLst>
        </pc:picChg>
        <pc:picChg chg="add mod">
          <ac:chgData name="Simona Ferraraccio" userId="c9694aeb-2f50-401b-8abf-67f8a7106701" providerId="ADAL" clId="{728671C3-614E-440E-8F04-5DA1EFA065FD}" dt="2026-02-11T10:30:59.426" v="74" actId="1076"/>
          <ac:picMkLst>
            <pc:docMk/>
            <pc:sldMk cId="754808584" sldId="1117"/>
            <ac:picMk id="8" creationId="{10403227-DF02-05A9-7739-201FEF26FA33}"/>
          </ac:picMkLst>
        </pc:picChg>
      </pc:sldChg>
      <pc:sldChg chg="addSp modSp mod">
        <pc:chgData name="Simona Ferraraccio" userId="c9694aeb-2f50-401b-8abf-67f8a7106701" providerId="ADAL" clId="{728671C3-614E-440E-8F04-5DA1EFA065FD}" dt="2026-02-11T10:31:17.420" v="79" actId="1076"/>
        <pc:sldMkLst>
          <pc:docMk/>
          <pc:sldMk cId="538260899" sldId="2147471846"/>
        </pc:sldMkLst>
        <pc:picChg chg="add mod">
          <ac:chgData name="Simona Ferraraccio" userId="c9694aeb-2f50-401b-8abf-67f8a7106701" providerId="ADAL" clId="{728671C3-614E-440E-8F04-5DA1EFA065FD}" dt="2026-02-11T10:31:14.360" v="78" actId="1076"/>
          <ac:picMkLst>
            <pc:docMk/>
            <pc:sldMk cId="538260899" sldId="2147471846"/>
            <ac:picMk id="4" creationId="{E2C71B11-AC7C-9B47-D3C6-9DD3A88BE49E}"/>
          </ac:picMkLst>
        </pc:picChg>
        <pc:picChg chg="add mod">
          <ac:chgData name="Simona Ferraraccio" userId="c9694aeb-2f50-401b-8abf-67f8a7106701" providerId="ADAL" clId="{728671C3-614E-440E-8F04-5DA1EFA065FD}" dt="2026-02-11T10:31:17.420" v="79" actId="1076"/>
          <ac:picMkLst>
            <pc:docMk/>
            <pc:sldMk cId="538260899" sldId="2147471846"/>
            <ac:picMk id="5" creationId="{1877F313-7187-5294-2167-F47C1E189031}"/>
          </ac:picMkLst>
        </pc:picChg>
      </pc:sldChg>
      <pc:sldChg chg="addSp delSp modSp new mod">
        <pc:chgData name="Simona Ferraraccio" userId="c9694aeb-2f50-401b-8abf-67f8a7106701" providerId="ADAL" clId="{728671C3-614E-440E-8F04-5DA1EFA065FD}" dt="2026-02-11T12:33:19.546" v="179"/>
        <pc:sldMkLst>
          <pc:docMk/>
          <pc:sldMk cId="1460277809" sldId="2147471847"/>
        </pc:sldMkLst>
        <pc:spChg chg="mod">
          <ac:chgData name="Simona Ferraraccio" userId="c9694aeb-2f50-401b-8abf-67f8a7106701" providerId="ADAL" clId="{728671C3-614E-440E-8F04-5DA1EFA065FD}" dt="2026-02-11T10:38:59.897" v="111" actId="20577"/>
          <ac:spMkLst>
            <pc:docMk/>
            <pc:sldMk cId="1460277809" sldId="2147471847"/>
            <ac:spMk id="2" creationId="{B836A4D8-6D9E-0EB8-1B22-566C28A1625D}"/>
          </ac:spMkLst>
        </pc:spChg>
        <pc:spChg chg="mod">
          <ac:chgData name="Simona Ferraraccio" userId="c9694aeb-2f50-401b-8abf-67f8a7106701" providerId="ADAL" clId="{728671C3-614E-440E-8F04-5DA1EFA065FD}" dt="2026-02-11T12:32:30.171" v="134" actId="255"/>
          <ac:spMkLst>
            <pc:docMk/>
            <pc:sldMk cId="1460277809" sldId="2147471847"/>
            <ac:spMk id="3" creationId="{FBC2A03B-FFD7-5E16-16A8-FD364BC1CC11}"/>
          </ac:spMkLst>
        </pc:spChg>
        <pc:spChg chg="add del">
          <ac:chgData name="Simona Ferraraccio" userId="c9694aeb-2f50-401b-8abf-67f8a7106701" providerId="ADAL" clId="{728671C3-614E-440E-8F04-5DA1EFA065FD}" dt="2026-02-11T10:39:24.661" v="116" actId="478"/>
          <ac:spMkLst>
            <pc:docMk/>
            <pc:sldMk cId="1460277809" sldId="2147471847"/>
            <ac:spMk id="5" creationId="{A348AEF9-CFB2-9506-0857-CFDACB1A4AD0}"/>
          </ac:spMkLst>
        </pc:spChg>
        <pc:picChg chg="add mod">
          <ac:chgData name="Simona Ferraraccio" userId="c9694aeb-2f50-401b-8abf-67f8a7106701" providerId="ADAL" clId="{728671C3-614E-440E-8F04-5DA1EFA065FD}" dt="2026-02-11T12:33:19.546" v="179"/>
          <ac:picMkLst>
            <pc:docMk/>
            <pc:sldMk cId="1460277809" sldId="2147471847"/>
            <ac:picMk id="6" creationId="{3C3C457C-124C-41E0-2264-358014F7B7ED}"/>
          </ac:picMkLst>
        </pc:picChg>
        <pc:picChg chg="add mod">
          <ac:chgData name="Simona Ferraraccio" userId="c9694aeb-2f50-401b-8abf-67f8a7106701" providerId="ADAL" clId="{728671C3-614E-440E-8F04-5DA1EFA065FD}" dt="2026-02-11T12:33:19.546" v="179"/>
          <ac:picMkLst>
            <pc:docMk/>
            <pc:sldMk cId="1460277809" sldId="2147471847"/>
            <ac:picMk id="7" creationId="{000566AF-9D13-EEC0-8329-EE73F52846F3}"/>
          </ac:picMkLst>
        </pc:picChg>
      </pc:sldChg>
      <pc:sldChg chg="addSp delSp modSp new mod setBg modAnim">
        <pc:chgData name="Simona Ferraraccio" userId="c9694aeb-2f50-401b-8abf-67f8a7106701" providerId="ADAL" clId="{728671C3-614E-440E-8F04-5DA1EFA065FD}" dt="2026-02-11T17:31:36.027" v="251" actId="113"/>
        <pc:sldMkLst>
          <pc:docMk/>
          <pc:sldMk cId="146563636" sldId="2147471848"/>
        </pc:sldMkLst>
        <pc:spChg chg="del">
          <ac:chgData name="Simona Ferraraccio" userId="c9694aeb-2f50-401b-8abf-67f8a7106701" providerId="ADAL" clId="{728671C3-614E-440E-8F04-5DA1EFA065FD}" dt="2026-02-11T17:30:32.913" v="182" actId="26606"/>
          <ac:spMkLst>
            <pc:docMk/>
            <pc:sldMk cId="146563636" sldId="2147471848"/>
            <ac:spMk id="2" creationId="{8B56273A-88FA-F7D4-6C19-E253ED191345}"/>
          </ac:spMkLst>
        </pc:spChg>
        <pc:spChg chg="del">
          <ac:chgData name="Simona Ferraraccio" userId="c9694aeb-2f50-401b-8abf-67f8a7106701" providerId="ADAL" clId="{728671C3-614E-440E-8F04-5DA1EFA065FD}" dt="2026-02-11T17:30:26.452" v="181"/>
          <ac:spMkLst>
            <pc:docMk/>
            <pc:sldMk cId="146563636" sldId="2147471848"/>
            <ac:spMk id="3" creationId="{F7FF0F8A-2961-C9A1-3BDB-011A86E6AA61}"/>
          </ac:spMkLst>
        </pc:spChg>
        <pc:spChg chg="add mod">
          <ac:chgData name="Simona Ferraraccio" userId="c9694aeb-2f50-401b-8abf-67f8a7106701" providerId="ADAL" clId="{728671C3-614E-440E-8F04-5DA1EFA065FD}" dt="2026-02-11T17:31:36.027" v="251" actId="113"/>
          <ac:spMkLst>
            <pc:docMk/>
            <pc:sldMk cId="146563636" sldId="2147471848"/>
            <ac:spMk id="5" creationId="{9DBEB73F-CA30-A622-E42E-75B9C3DD0BD8}"/>
          </ac:spMkLst>
        </pc:spChg>
        <pc:picChg chg="add mod">
          <ac:chgData name="Simona Ferraraccio" userId="c9694aeb-2f50-401b-8abf-67f8a7106701" providerId="ADAL" clId="{728671C3-614E-440E-8F04-5DA1EFA065FD}" dt="2026-02-11T17:30:32.913" v="182" actId="26606"/>
          <ac:picMkLst>
            <pc:docMk/>
            <pc:sldMk cId="146563636" sldId="2147471848"/>
            <ac:picMk id="4" creationId="{1B190866-15AB-F88D-C370-4EF9EFE7B4BF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C51596-A2B3-4626-B600-5618C4DA7520}" type="datetimeFigureOut">
              <a:rPr lang="en-GB" smtClean="0"/>
              <a:t>11/02/2026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7B4F82-5E0E-4EAD-BCAE-6CFD1869CB9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13633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39AB517-E579-4FED-A96A-720A96BF819A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9500531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5D78FC6-CE17-4259-A63C-DDFC12E048FC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158134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D2476-D4ED-4719-88C1-A2ACDA2987DE}" type="datetimeFigureOut">
              <a:rPr lang="en-GB" smtClean="0"/>
              <a:t>11/02/2026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3118C-23FA-4EBB-A20E-897ED18A9D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66086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D2476-D4ED-4719-88C1-A2ACDA2987DE}" type="datetimeFigureOut">
              <a:rPr lang="en-GB" smtClean="0"/>
              <a:t>11/02/2026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3118C-23FA-4EBB-A20E-897ED18A9D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91694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D2476-D4ED-4719-88C1-A2ACDA2987DE}" type="datetimeFigureOut">
              <a:rPr lang="en-GB" smtClean="0"/>
              <a:t>11/02/2026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3118C-23FA-4EBB-A20E-897ED18A9D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46857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D2476-D4ED-4719-88C1-A2ACDA2987DE}" type="datetimeFigureOut">
              <a:rPr lang="en-GB" smtClean="0"/>
              <a:t>11/02/2026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3118C-23FA-4EBB-A20E-897ED18A9D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28270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D2476-D4ED-4719-88C1-A2ACDA2987DE}" type="datetimeFigureOut">
              <a:rPr lang="en-GB" smtClean="0"/>
              <a:t>11/02/2026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3118C-23FA-4EBB-A20E-897ED18A9D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08072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D2476-D4ED-4719-88C1-A2ACDA2987DE}" type="datetimeFigureOut">
              <a:rPr lang="en-GB" smtClean="0"/>
              <a:t>11/02/2026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3118C-23FA-4EBB-A20E-897ED18A9D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90401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D2476-D4ED-4719-88C1-A2ACDA2987DE}" type="datetimeFigureOut">
              <a:rPr lang="en-GB" smtClean="0"/>
              <a:t>11/02/2026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3118C-23FA-4EBB-A20E-897ED18A9D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79334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D2476-D4ED-4719-88C1-A2ACDA2987DE}" type="datetimeFigureOut">
              <a:rPr lang="en-GB" smtClean="0"/>
              <a:t>11/02/2026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3118C-23FA-4EBB-A20E-897ED18A9D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20177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D2476-D4ED-4719-88C1-A2ACDA2987DE}" type="datetimeFigureOut">
              <a:rPr lang="en-GB" smtClean="0"/>
              <a:t>11/02/2026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3118C-23FA-4EBB-A20E-897ED18A9D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98039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D2476-D4ED-4719-88C1-A2ACDA2987DE}" type="datetimeFigureOut">
              <a:rPr lang="en-GB" smtClean="0"/>
              <a:t>11/02/2026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3118C-23FA-4EBB-A20E-897ED18A9D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74567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D2476-D4ED-4719-88C1-A2ACDA2987DE}" type="datetimeFigureOut">
              <a:rPr lang="en-GB" smtClean="0"/>
              <a:t>11/02/2026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3118C-23FA-4EBB-A20E-897ED18A9D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591904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D6745D-4AFE-4786-8AF4-61000A3560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2F60006-B6B9-4741-BE89-FBEA25CC05B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564876-2894-451C-8E3D-E50587E9A4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D2476-D4ED-4719-88C1-A2ACDA2987DE}" type="datetimeFigureOut">
              <a:rPr lang="en-GB" smtClean="0"/>
              <a:t>11/02/2026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E17103B-B88F-4496-9D20-11BF57D877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41D6AC-5EBB-4D07-8916-29B7A55515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3118C-23FA-4EBB-A20E-897ED18A9D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488600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 column - resear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6841DAF-11CD-4D6E-A9E2-F440749B111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73100" y="1100092"/>
            <a:ext cx="10766044" cy="1325563"/>
          </a:xfrm>
        </p:spPr>
        <p:txBody>
          <a:bodyPr>
            <a:noAutofit/>
          </a:bodyPr>
          <a:lstStyle>
            <a:lvl1pPr>
              <a:defRPr>
                <a:solidFill>
                  <a:srgbClr val="009CB4"/>
                </a:solidFill>
              </a:defRPr>
            </a:lvl1pPr>
          </a:lstStyle>
          <a:p>
            <a:r>
              <a:rPr lang="nl-NL" dirty="0"/>
              <a:t>Enter </a:t>
            </a:r>
            <a:r>
              <a:rPr lang="nl-NL" dirty="0" err="1"/>
              <a:t>title</a:t>
            </a:r>
            <a:r>
              <a:rPr lang="nl-NL" dirty="0"/>
              <a:t> here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3C723EE4-8616-4984-A1F0-0582DFEC5738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694944" y="2425655"/>
            <a:ext cx="10744200" cy="3751308"/>
          </a:xfrm>
          <a:prstGeom prst="rect">
            <a:avLst/>
          </a:prstGeom>
        </p:spPr>
        <p:txBody>
          <a:bodyPr/>
          <a:lstStyle>
            <a:lvl1pPr>
              <a:lnSpc>
                <a:spcPct val="125000"/>
              </a:lnSpc>
              <a:spcBef>
                <a:spcPts val="0"/>
              </a:spcBef>
              <a:defRPr sz="2300"/>
            </a:lvl1pPr>
            <a:lvl2pPr>
              <a:defRPr sz="2300"/>
            </a:lvl2pPr>
            <a:lvl3pPr>
              <a:defRPr sz="2300"/>
            </a:lvl3pPr>
            <a:lvl4pPr>
              <a:defRPr sz="2300"/>
            </a:lvl4pPr>
            <a:lvl5pPr>
              <a:defRPr sz="2300"/>
            </a:lvl5pPr>
          </a:lstStyle>
          <a:p>
            <a:pPr lvl="0"/>
            <a:r>
              <a:rPr lang="nl-NL" dirty="0"/>
              <a:t>Enter </a:t>
            </a:r>
            <a:r>
              <a:rPr lang="nl-NL" dirty="0" err="1"/>
              <a:t>bullet</a:t>
            </a:r>
            <a:r>
              <a:rPr lang="nl-NL" dirty="0"/>
              <a:t> </a:t>
            </a:r>
            <a:r>
              <a:rPr lang="nl-NL" dirty="0" err="1"/>
              <a:t>text</a:t>
            </a:r>
            <a:r>
              <a:rPr lang="nl-NL" dirty="0"/>
              <a:t> here</a:t>
            </a:r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F493DA45-1050-4E5B-B003-C91658D346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158209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876" y="2125980"/>
            <a:ext cx="10368598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9752" y="3840480"/>
            <a:ext cx="8538845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dirty="0"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F57F1C-7BDF-4236-B6A4-3C314EF04971}" type="datetime1">
              <a:rPr lang="en-US" smtClean="0"/>
              <a:t>2/11/2026</a:t>
            </a:fld>
            <a:endParaRPr lang="en-US" dirty="0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3275497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6130363" y="4224338"/>
            <a:ext cx="51435" cy="36830"/>
          </a:xfrm>
          <a:custGeom>
            <a:avLst/>
            <a:gdLst/>
            <a:ahLst/>
            <a:cxnLst/>
            <a:rect l="l" t="t" r="r" b="b"/>
            <a:pathLst>
              <a:path w="51435" h="36829">
                <a:moveTo>
                  <a:pt x="28203" y="0"/>
                </a:moveTo>
                <a:lnTo>
                  <a:pt x="0" y="21008"/>
                </a:lnTo>
                <a:lnTo>
                  <a:pt x="5080" y="27841"/>
                </a:lnTo>
                <a:lnTo>
                  <a:pt x="10402" y="32097"/>
                </a:lnTo>
                <a:lnTo>
                  <a:pt x="16991" y="35005"/>
                </a:lnTo>
                <a:lnTo>
                  <a:pt x="24405" y="36429"/>
                </a:lnTo>
                <a:lnTo>
                  <a:pt x="32207" y="36235"/>
                </a:lnTo>
                <a:lnTo>
                  <a:pt x="51320" y="11521"/>
                </a:lnTo>
                <a:lnTo>
                  <a:pt x="45351" y="4460"/>
                </a:lnTo>
                <a:lnTo>
                  <a:pt x="35953" y="1183"/>
                </a:lnTo>
                <a:lnTo>
                  <a:pt x="28203" y="0"/>
                </a:lnTo>
                <a:close/>
              </a:path>
            </a:pathLst>
          </a:custGeom>
          <a:solidFill>
            <a:srgbClr val="F4D24E">
              <a:alpha val="9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7" name="bk object 17"/>
          <p:cNvSpPr/>
          <p:nvPr/>
        </p:nvSpPr>
        <p:spPr>
          <a:xfrm>
            <a:off x="6816149" y="3438231"/>
            <a:ext cx="50165" cy="37465"/>
          </a:xfrm>
          <a:custGeom>
            <a:avLst/>
            <a:gdLst/>
            <a:ahLst/>
            <a:cxnLst/>
            <a:rect l="l" t="t" r="r" b="b"/>
            <a:pathLst>
              <a:path w="50165" h="37464">
                <a:moveTo>
                  <a:pt x="21031" y="0"/>
                </a:moveTo>
                <a:lnTo>
                  <a:pt x="11667" y="2559"/>
                </a:lnTo>
                <a:lnTo>
                  <a:pt x="4382" y="7630"/>
                </a:lnTo>
                <a:lnTo>
                  <a:pt x="404" y="14157"/>
                </a:lnTo>
                <a:lnTo>
                  <a:pt x="0" y="21319"/>
                </a:lnTo>
                <a:lnTo>
                  <a:pt x="3437" y="28289"/>
                </a:lnTo>
                <a:lnTo>
                  <a:pt x="7768" y="33522"/>
                </a:lnTo>
                <a:lnTo>
                  <a:pt x="15261" y="36849"/>
                </a:lnTo>
                <a:lnTo>
                  <a:pt x="23503" y="37179"/>
                </a:lnTo>
                <a:lnTo>
                  <a:pt x="33369" y="36094"/>
                </a:lnTo>
                <a:lnTo>
                  <a:pt x="41617" y="32399"/>
                </a:lnTo>
                <a:lnTo>
                  <a:pt x="47403" y="26669"/>
                </a:lnTo>
                <a:lnTo>
                  <a:pt x="49881" y="19476"/>
                </a:lnTo>
                <a:lnTo>
                  <a:pt x="50148" y="15691"/>
                </a:lnTo>
                <a:lnTo>
                  <a:pt x="48865" y="11932"/>
                </a:lnTo>
                <a:lnTo>
                  <a:pt x="46211" y="8706"/>
                </a:lnTo>
                <a:lnTo>
                  <a:pt x="39412" y="3272"/>
                </a:lnTo>
                <a:lnTo>
                  <a:pt x="30649" y="303"/>
                </a:lnTo>
                <a:lnTo>
                  <a:pt x="21031" y="0"/>
                </a:lnTo>
                <a:close/>
              </a:path>
            </a:pathLst>
          </a:custGeom>
          <a:solidFill>
            <a:srgbClr val="4AB5A2">
              <a:alpha val="95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8" name="bk object 18"/>
          <p:cNvSpPr/>
          <p:nvPr/>
        </p:nvSpPr>
        <p:spPr>
          <a:xfrm>
            <a:off x="6883608" y="3430748"/>
            <a:ext cx="53340" cy="37465"/>
          </a:xfrm>
          <a:custGeom>
            <a:avLst/>
            <a:gdLst/>
            <a:ahLst/>
            <a:cxnLst/>
            <a:rect l="l" t="t" r="r" b="b"/>
            <a:pathLst>
              <a:path w="53340" h="37464">
                <a:moveTo>
                  <a:pt x="23895" y="0"/>
                </a:moveTo>
                <a:lnTo>
                  <a:pt x="14678" y="2053"/>
                </a:lnTo>
                <a:lnTo>
                  <a:pt x="6959" y="6750"/>
                </a:lnTo>
                <a:lnTo>
                  <a:pt x="774" y="13036"/>
                </a:lnTo>
                <a:lnTo>
                  <a:pt x="0" y="21393"/>
                </a:lnTo>
                <a:lnTo>
                  <a:pt x="4940" y="28251"/>
                </a:lnTo>
                <a:lnTo>
                  <a:pt x="10579" y="32772"/>
                </a:lnTo>
                <a:lnTo>
                  <a:pt x="17627" y="35739"/>
                </a:lnTo>
                <a:lnTo>
                  <a:pt x="25542" y="37004"/>
                </a:lnTo>
                <a:lnTo>
                  <a:pt x="33781" y="36417"/>
                </a:lnTo>
                <a:lnTo>
                  <a:pt x="43776" y="33851"/>
                </a:lnTo>
                <a:lnTo>
                  <a:pt x="51079" y="27412"/>
                </a:lnTo>
                <a:lnTo>
                  <a:pt x="52734" y="20085"/>
                </a:lnTo>
                <a:lnTo>
                  <a:pt x="51384" y="20085"/>
                </a:lnTo>
                <a:lnTo>
                  <a:pt x="52031" y="13989"/>
                </a:lnTo>
                <a:lnTo>
                  <a:pt x="48628" y="8032"/>
                </a:lnTo>
                <a:lnTo>
                  <a:pt x="42278" y="4146"/>
                </a:lnTo>
                <a:lnTo>
                  <a:pt x="33473" y="670"/>
                </a:lnTo>
                <a:lnTo>
                  <a:pt x="23895" y="0"/>
                </a:lnTo>
                <a:close/>
              </a:path>
              <a:path w="53340" h="37464">
                <a:moveTo>
                  <a:pt x="52831" y="19653"/>
                </a:moveTo>
                <a:lnTo>
                  <a:pt x="51384" y="20085"/>
                </a:lnTo>
                <a:lnTo>
                  <a:pt x="52734" y="20085"/>
                </a:lnTo>
                <a:lnTo>
                  <a:pt x="52831" y="19653"/>
                </a:lnTo>
                <a:close/>
              </a:path>
            </a:pathLst>
          </a:custGeom>
          <a:solidFill>
            <a:srgbClr val="F4D24E">
              <a:alpha val="3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9" name="bk object 19"/>
          <p:cNvSpPr/>
          <p:nvPr/>
        </p:nvSpPr>
        <p:spPr>
          <a:xfrm>
            <a:off x="6953998" y="3414236"/>
            <a:ext cx="52705" cy="36830"/>
          </a:xfrm>
          <a:custGeom>
            <a:avLst/>
            <a:gdLst/>
            <a:ahLst/>
            <a:cxnLst/>
            <a:rect l="l" t="t" r="r" b="b"/>
            <a:pathLst>
              <a:path w="52704" h="36829">
                <a:moveTo>
                  <a:pt x="24069" y="0"/>
                </a:moveTo>
                <a:lnTo>
                  <a:pt x="14799" y="1916"/>
                </a:lnTo>
                <a:lnTo>
                  <a:pt x="6959" y="6494"/>
                </a:lnTo>
                <a:lnTo>
                  <a:pt x="787" y="12780"/>
                </a:lnTo>
                <a:lnTo>
                  <a:pt x="0" y="21150"/>
                </a:lnTo>
                <a:lnTo>
                  <a:pt x="4940" y="28008"/>
                </a:lnTo>
                <a:lnTo>
                  <a:pt x="10734" y="32318"/>
                </a:lnTo>
                <a:lnTo>
                  <a:pt x="17775" y="35199"/>
                </a:lnTo>
                <a:lnTo>
                  <a:pt x="25608" y="36523"/>
                </a:lnTo>
                <a:lnTo>
                  <a:pt x="33782" y="36161"/>
                </a:lnTo>
                <a:lnTo>
                  <a:pt x="43942" y="33850"/>
                </a:lnTo>
                <a:lnTo>
                  <a:pt x="51295" y="27258"/>
                </a:lnTo>
                <a:lnTo>
                  <a:pt x="52471" y="19829"/>
                </a:lnTo>
                <a:lnTo>
                  <a:pt x="51104" y="19829"/>
                </a:lnTo>
                <a:lnTo>
                  <a:pt x="51612" y="13949"/>
                </a:lnTo>
                <a:lnTo>
                  <a:pt x="48361" y="8247"/>
                </a:lnTo>
                <a:lnTo>
                  <a:pt x="42341" y="4411"/>
                </a:lnTo>
                <a:lnTo>
                  <a:pt x="33630" y="809"/>
                </a:lnTo>
                <a:lnTo>
                  <a:pt x="24069" y="0"/>
                </a:lnTo>
                <a:close/>
              </a:path>
              <a:path w="52704" h="36829">
                <a:moveTo>
                  <a:pt x="52539" y="19397"/>
                </a:moveTo>
                <a:lnTo>
                  <a:pt x="51104" y="19829"/>
                </a:lnTo>
                <a:lnTo>
                  <a:pt x="52471" y="19829"/>
                </a:lnTo>
                <a:lnTo>
                  <a:pt x="52539" y="19397"/>
                </a:lnTo>
                <a:close/>
              </a:path>
            </a:pathLst>
          </a:custGeom>
          <a:solidFill>
            <a:srgbClr val="F4D24E">
              <a:alpha val="9300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0" name="bk object 20"/>
          <p:cNvSpPr/>
          <p:nvPr/>
        </p:nvSpPr>
        <p:spPr>
          <a:xfrm>
            <a:off x="7027186" y="3386675"/>
            <a:ext cx="50165" cy="38100"/>
          </a:xfrm>
          <a:custGeom>
            <a:avLst/>
            <a:gdLst/>
            <a:ahLst/>
            <a:cxnLst/>
            <a:rect l="l" t="t" r="r" b="b"/>
            <a:pathLst>
              <a:path w="50165" h="38100">
                <a:moveTo>
                  <a:pt x="26963" y="0"/>
                </a:moveTo>
                <a:lnTo>
                  <a:pt x="0" y="22242"/>
                </a:lnTo>
                <a:lnTo>
                  <a:pt x="3303" y="29336"/>
                </a:lnTo>
                <a:lnTo>
                  <a:pt x="8832" y="33427"/>
                </a:lnTo>
                <a:lnTo>
                  <a:pt x="15501" y="36229"/>
                </a:lnTo>
                <a:lnTo>
                  <a:pt x="22923" y="37627"/>
                </a:lnTo>
                <a:lnTo>
                  <a:pt x="30709" y="37503"/>
                </a:lnTo>
                <a:lnTo>
                  <a:pt x="40945" y="35204"/>
                </a:lnTo>
                <a:lnTo>
                  <a:pt x="48400" y="28638"/>
                </a:lnTo>
                <a:lnTo>
                  <a:pt x="49759" y="20739"/>
                </a:lnTo>
                <a:lnTo>
                  <a:pt x="49556" y="12839"/>
                </a:lnTo>
                <a:lnTo>
                  <a:pt x="43587" y="5664"/>
                </a:lnTo>
                <a:lnTo>
                  <a:pt x="34164" y="2031"/>
                </a:lnTo>
                <a:lnTo>
                  <a:pt x="26963" y="0"/>
                </a:lnTo>
                <a:close/>
              </a:path>
            </a:pathLst>
          </a:custGeom>
          <a:solidFill>
            <a:srgbClr val="4AB5A2">
              <a:alpha val="1300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1" name="bk object 21"/>
          <p:cNvSpPr/>
          <p:nvPr/>
        </p:nvSpPr>
        <p:spPr>
          <a:xfrm>
            <a:off x="7589656" y="3086787"/>
            <a:ext cx="50800" cy="37465"/>
          </a:xfrm>
          <a:custGeom>
            <a:avLst/>
            <a:gdLst/>
            <a:ahLst/>
            <a:cxnLst/>
            <a:rect l="l" t="t" r="r" b="b"/>
            <a:pathLst>
              <a:path w="50800" h="37464">
                <a:moveTo>
                  <a:pt x="21072" y="0"/>
                </a:moveTo>
                <a:lnTo>
                  <a:pt x="11708" y="2552"/>
                </a:lnTo>
                <a:lnTo>
                  <a:pt x="4406" y="7608"/>
                </a:lnTo>
                <a:lnTo>
                  <a:pt x="415" y="14131"/>
                </a:lnTo>
                <a:lnTo>
                  <a:pt x="0" y="21297"/>
                </a:lnTo>
                <a:lnTo>
                  <a:pt x="3428" y="28282"/>
                </a:lnTo>
                <a:lnTo>
                  <a:pt x="7708" y="33463"/>
                </a:lnTo>
                <a:lnTo>
                  <a:pt x="15099" y="36791"/>
                </a:lnTo>
                <a:lnTo>
                  <a:pt x="23252" y="37172"/>
                </a:lnTo>
                <a:lnTo>
                  <a:pt x="33127" y="36161"/>
                </a:lnTo>
                <a:lnTo>
                  <a:pt x="41431" y="32532"/>
                </a:lnTo>
                <a:lnTo>
                  <a:pt x="47304" y="26847"/>
                </a:lnTo>
                <a:lnTo>
                  <a:pt x="49884" y="19671"/>
                </a:lnTo>
                <a:lnTo>
                  <a:pt x="50202" y="15823"/>
                </a:lnTo>
                <a:lnTo>
                  <a:pt x="48932" y="12000"/>
                </a:lnTo>
                <a:lnTo>
                  <a:pt x="46227" y="8724"/>
                </a:lnTo>
                <a:lnTo>
                  <a:pt x="39442" y="3282"/>
                </a:lnTo>
                <a:lnTo>
                  <a:pt x="30687" y="308"/>
                </a:lnTo>
                <a:lnTo>
                  <a:pt x="21072" y="0"/>
                </a:lnTo>
                <a:close/>
              </a:path>
            </a:pathLst>
          </a:custGeom>
          <a:solidFill>
            <a:srgbClr val="06A1C7">
              <a:alpha val="2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2" name="bk object 22"/>
          <p:cNvSpPr/>
          <p:nvPr/>
        </p:nvSpPr>
        <p:spPr>
          <a:xfrm>
            <a:off x="7659844" y="3060602"/>
            <a:ext cx="50800" cy="38735"/>
          </a:xfrm>
          <a:custGeom>
            <a:avLst/>
            <a:gdLst/>
            <a:ahLst/>
            <a:cxnLst/>
            <a:rect l="l" t="t" r="r" b="b"/>
            <a:pathLst>
              <a:path w="50800" h="38735">
                <a:moveTo>
                  <a:pt x="26584" y="0"/>
                </a:moveTo>
                <a:lnTo>
                  <a:pt x="0" y="22708"/>
                </a:lnTo>
                <a:lnTo>
                  <a:pt x="3648" y="29527"/>
                </a:lnTo>
                <a:lnTo>
                  <a:pt x="7915" y="34721"/>
                </a:lnTo>
                <a:lnTo>
                  <a:pt x="15307" y="38036"/>
                </a:lnTo>
                <a:lnTo>
                  <a:pt x="23460" y="38417"/>
                </a:lnTo>
                <a:lnTo>
                  <a:pt x="33334" y="37408"/>
                </a:lnTo>
                <a:lnTo>
                  <a:pt x="41638" y="33783"/>
                </a:lnTo>
                <a:lnTo>
                  <a:pt x="47511" y="28103"/>
                </a:lnTo>
                <a:lnTo>
                  <a:pt x="50092" y="20929"/>
                </a:lnTo>
                <a:lnTo>
                  <a:pt x="50219" y="12954"/>
                </a:lnTo>
                <a:lnTo>
                  <a:pt x="43983" y="5702"/>
                </a:lnTo>
                <a:lnTo>
                  <a:pt x="34217" y="2438"/>
                </a:lnTo>
                <a:lnTo>
                  <a:pt x="26584" y="0"/>
                </a:lnTo>
                <a:close/>
              </a:path>
            </a:pathLst>
          </a:custGeom>
          <a:solidFill>
            <a:srgbClr val="76C6EB">
              <a:alpha val="6900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3" name="bk object 23"/>
          <p:cNvSpPr/>
          <p:nvPr/>
        </p:nvSpPr>
        <p:spPr>
          <a:xfrm>
            <a:off x="7730175" y="3043627"/>
            <a:ext cx="50165" cy="37465"/>
          </a:xfrm>
          <a:custGeom>
            <a:avLst/>
            <a:gdLst/>
            <a:ahLst/>
            <a:cxnLst/>
            <a:rect l="l" t="t" r="r" b="b"/>
            <a:pathLst>
              <a:path w="50165" h="37464">
                <a:moveTo>
                  <a:pt x="28502" y="0"/>
                </a:moveTo>
                <a:lnTo>
                  <a:pt x="18541" y="402"/>
                </a:lnTo>
                <a:lnTo>
                  <a:pt x="9582" y="3644"/>
                </a:lnTo>
                <a:lnTo>
                  <a:pt x="3208" y="9013"/>
                </a:lnTo>
                <a:lnTo>
                  <a:pt x="0" y="15795"/>
                </a:lnTo>
                <a:lnTo>
                  <a:pt x="533" y="23186"/>
                </a:lnTo>
                <a:lnTo>
                  <a:pt x="4888" y="29868"/>
                </a:lnTo>
                <a:lnTo>
                  <a:pt x="12094" y="34618"/>
                </a:lnTo>
                <a:lnTo>
                  <a:pt x="21166" y="37007"/>
                </a:lnTo>
                <a:lnTo>
                  <a:pt x="31114" y="36610"/>
                </a:lnTo>
                <a:lnTo>
                  <a:pt x="41274" y="34286"/>
                </a:lnTo>
                <a:lnTo>
                  <a:pt x="48628" y="27707"/>
                </a:lnTo>
                <a:lnTo>
                  <a:pt x="49872" y="19846"/>
                </a:lnTo>
                <a:lnTo>
                  <a:pt x="50063" y="17827"/>
                </a:lnTo>
                <a:lnTo>
                  <a:pt x="49801" y="15772"/>
                </a:lnTo>
                <a:lnTo>
                  <a:pt x="49123" y="13826"/>
                </a:lnTo>
                <a:lnTo>
                  <a:pt x="44777" y="7142"/>
                </a:lnTo>
                <a:lnTo>
                  <a:pt x="37575" y="2390"/>
                </a:lnTo>
                <a:lnTo>
                  <a:pt x="28502" y="0"/>
                </a:lnTo>
                <a:close/>
              </a:path>
            </a:pathLst>
          </a:custGeom>
          <a:solidFill>
            <a:srgbClr val="F4D24E">
              <a:alpha val="7398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4" name="bk object 24"/>
          <p:cNvSpPr/>
          <p:nvPr/>
        </p:nvSpPr>
        <p:spPr>
          <a:xfrm>
            <a:off x="5148515" y="2037768"/>
            <a:ext cx="51435" cy="38735"/>
          </a:xfrm>
          <a:custGeom>
            <a:avLst/>
            <a:gdLst/>
            <a:ahLst/>
            <a:cxnLst/>
            <a:rect l="l" t="t" r="r" b="b"/>
            <a:pathLst>
              <a:path w="51435" h="38735">
                <a:moveTo>
                  <a:pt x="26658" y="0"/>
                </a:moveTo>
                <a:lnTo>
                  <a:pt x="0" y="22560"/>
                </a:lnTo>
                <a:lnTo>
                  <a:pt x="3519" y="29514"/>
                </a:lnTo>
                <a:lnTo>
                  <a:pt x="9165" y="34030"/>
                </a:lnTo>
                <a:lnTo>
                  <a:pt x="16217" y="36998"/>
                </a:lnTo>
                <a:lnTo>
                  <a:pt x="24134" y="38265"/>
                </a:lnTo>
                <a:lnTo>
                  <a:pt x="32373" y="37680"/>
                </a:lnTo>
                <a:lnTo>
                  <a:pt x="42355" y="35115"/>
                </a:lnTo>
                <a:lnTo>
                  <a:pt x="49658" y="28676"/>
                </a:lnTo>
                <a:lnTo>
                  <a:pt x="51410" y="20916"/>
                </a:lnTo>
                <a:lnTo>
                  <a:pt x="49910" y="14997"/>
                </a:lnTo>
                <a:lnTo>
                  <a:pt x="46346" y="9715"/>
                </a:lnTo>
                <a:lnTo>
                  <a:pt x="40988" y="5357"/>
                </a:lnTo>
                <a:lnTo>
                  <a:pt x="34100" y="2209"/>
                </a:lnTo>
                <a:lnTo>
                  <a:pt x="26658" y="0"/>
                </a:lnTo>
                <a:close/>
              </a:path>
            </a:pathLst>
          </a:custGeom>
          <a:solidFill>
            <a:srgbClr val="F4D24E">
              <a:alpha val="28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800" b="0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4800" b="0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dirty="0"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977F9C-1B7A-4253-8774-B5A48A52146F}" type="datetime1">
              <a:rPr lang="en-US" smtClean="0"/>
              <a:t>2/11/2026</a:t>
            </a:fld>
            <a:endParaRPr lang="en-US" dirty="0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41097307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wo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6130364" y="4224338"/>
            <a:ext cx="51435" cy="36830"/>
          </a:xfrm>
          <a:custGeom>
            <a:avLst/>
            <a:gdLst/>
            <a:ahLst/>
            <a:cxnLst/>
            <a:rect l="l" t="t" r="r" b="b"/>
            <a:pathLst>
              <a:path w="51435" h="36829">
                <a:moveTo>
                  <a:pt x="28203" y="0"/>
                </a:moveTo>
                <a:lnTo>
                  <a:pt x="0" y="21013"/>
                </a:lnTo>
                <a:lnTo>
                  <a:pt x="5080" y="27846"/>
                </a:lnTo>
                <a:lnTo>
                  <a:pt x="10402" y="32097"/>
                </a:lnTo>
                <a:lnTo>
                  <a:pt x="16991" y="35004"/>
                </a:lnTo>
                <a:lnTo>
                  <a:pt x="24405" y="36427"/>
                </a:lnTo>
                <a:lnTo>
                  <a:pt x="32207" y="36228"/>
                </a:lnTo>
                <a:lnTo>
                  <a:pt x="51320" y="11527"/>
                </a:lnTo>
                <a:lnTo>
                  <a:pt x="45351" y="4465"/>
                </a:lnTo>
                <a:lnTo>
                  <a:pt x="35953" y="1189"/>
                </a:lnTo>
                <a:lnTo>
                  <a:pt x="28203" y="0"/>
                </a:lnTo>
                <a:close/>
              </a:path>
            </a:pathLst>
          </a:custGeom>
          <a:solidFill>
            <a:srgbClr val="F4D24E">
              <a:alpha val="9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7" name="bk object 17"/>
          <p:cNvSpPr/>
          <p:nvPr/>
        </p:nvSpPr>
        <p:spPr>
          <a:xfrm>
            <a:off x="6816150" y="3438237"/>
            <a:ext cx="50165" cy="37465"/>
          </a:xfrm>
          <a:custGeom>
            <a:avLst/>
            <a:gdLst/>
            <a:ahLst/>
            <a:cxnLst/>
            <a:rect l="l" t="t" r="r" b="b"/>
            <a:pathLst>
              <a:path w="50165" h="37464">
                <a:moveTo>
                  <a:pt x="21031" y="0"/>
                </a:moveTo>
                <a:lnTo>
                  <a:pt x="11667" y="2559"/>
                </a:lnTo>
                <a:lnTo>
                  <a:pt x="4382" y="7624"/>
                </a:lnTo>
                <a:lnTo>
                  <a:pt x="404" y="14151"/>
                </a:lnTo>
                <a:lnTo>
                  <a:pt x="0" y="21312"/>
                </a:lnTo>
                <a:lnTo>
                  <a:pt x="3437" y="28277"/>
                </a:lnTo>
                <a:lnTo>
                  <a:pt x="7768" y="33522"/>
                </a:lnTo>
                <a:lnTo>
                  <a:pt x="15261" y="36849"/>
                </a:lnTo>
                <a:lnTo>
                  <a:pt x="23503" y="37180"/>
                </a:lnTo>
                <a:lnTo>
                  <a:pt x="33369" y="36089"/>
                </a:lnTo>
                <a:lnTo>
                  <a:pt x="41617" y="32395"/>
                </a:lnTo>
                <a:lnTo>
                  <a:pt x="47403" y="26668"/>
                </a:lnTo>
                <a:lnTo>
                  <a:pt x="49881" y="19476"/>
                </a:lnTo>
                <a:lnTo>
                  <a:pt x="50148" y="15691"/>
                </a:lnTo>
                <a:lnTo>
                  <a:pt x="48865" y="11932"/>
                </a:lnTo>
                <a:lnTo>
                  <a:pt x="46198" y="8693"/>
                </a:lnTo>
                <a:lnTo>
                  <a:pt x="39406" y="3267"/>
                </a:lnTo>
                <a:lnTo>
                  <a:pt x="30647" y="302"/>
                </a:lnTo>
                <a:lnTo>
                  <a:pt x="21031" y="0"/>
                </a:lnTo>
                <a:close/>
              </a:path>
            </a:pathLst>
          </a:custGeom>
          <a:solidFill>
            <a:srgbClr val="4AB5A2">
              <a:alpha val="95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8" name="bk object 18"/>
          <p:cNvSpPr/>
          <p:nvPr/>
        </p:nvSpPr>
        <p:spPr>
          <a:xfrm>
            <a:off x="6883609" y="3430755"/>
            <a:ext cx="53340" cy="37465"/>
          </a:xfrm>
          <a:custGeom>
            <a:avLst/>
            <a:gdLst/>
            <a:ahLst/>
            <a:cxnLst/>
            <a:rect l="l" t="t" r="r" b="b"/>
            <a:pathLst>
              <a:path w="53340" h="37464">
                <a:moveTo>
                  <a:pt x="23895" y="0"/>
                </a:moveTo>
                <a:lnTo>
                  <a:pt x="14678" y="2053"/>
                </a:lnTo>
                <a:lnTo>
                  <a:pt x="6959" y="6750"/>
                </a:lnTo>
                <a:lnTo>
                  <a:pt x="774" y="13036"/>
                </a:lnTo>
                <a:lnTo>
                  <a:pt x="0" y="21393"/>
                </a:lnTo>
                <a:lnTo>
                  <a:pt x="4940" y="28251"/>
                </a:lnTo>
                <a:lnTo>
                  <a:pt x="10579" y="32766"/>
                </a:lnTo>
                <a:lnTo>
                  <a:pt x="17627" y="35734"/>
                </a:lnTo>
                <a:lnTo>
                  <a:pt x="25542" y="37002"/>
                </a:lnTo>
                <a:lnTo>
                  <a:pt x="33781" y="36417"/>
                </a:lnTo>
                <a:lnTo>
                  <a:pt x="43776" y="33851"/>
                </a:lnTo>
                <a:lnTo>
                  <a:pt x="51079" y="27412"/>
                </a:lnTo>
                <a:lnTo>
                  <a:pt x="52737" y="20072"/>
                </a:lnTo>
                <a:lnTo>
                  <a:pt x="51384" y="20072"/>
                </a:lnTo>
                <a:lnTo>
                  <a:pt x="52031" y="13989"/>
                </a:lnTo>
                <a:lnTo>
                  <a:pt x="48628" y="8032"/>
                </a:lnTo>
                <a:lnTo>
                  <a:pt x="42278" y="4146"/>
                </a:lnTo>
                <a:lnTo>
                  <a:pt x="33473" y="670"/>
                </a:lnTo>
                <a:lnTo>
                  <a:pt x="23895" y="0"/>
                </a:lnTo>
                <a:close/>
              </a:path>
              <a:path w="53340" h="37464">
                <a:moveTo>
                  <a:pt x="52831" y="19653"/>
                </a:moveTo>
                <a:lnTo>
                  <a:pt x="51384" y="20072"/>
                </a:lnTo>
                <a:lnTo>
                  <a:pt x="52737" y="20072"/>
                </a:lnTo>
                <a:lnTo>
                  <a:pt x="52831" y="19653"/>
                </a:lnTo>
                <a:close/>
              </a:path>
            </a:pathLst>
          </a:custGeom>
          <a:solidFill>
            <a:srgbClr val="F4D24E">
              <a:alpha val="3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9" name="bk object 19"/>
          <p:cNvSpPr/>
          <p:nvPr/>
        </p:nvSpPr>
        <p:spPr>
          <a:xfrm>
            <a:off x="6953999" y="3414233"/>
            <a:ext cx="52705" cy="36830"/>
          </a:xfrm>
          <a:custGeom>
            <a:avLst/>
            <a:gdLst/>
            <a:ahLst/>
            <a:cxnLst/>
            <a:rect l="l" t="t" r="r" b="b"/>
            <a:pathLst>
              <a:path w="52704" h="36829">
                <a:moveTo>
                  <a:pt x="24069" y="0"/>
                </a:moveTo>
                <a:lnTo>
                  <a:pt x="14799" y="1919"/>
                </a:lnTo>
                <a:lnTo>
                  <a:pt x="6959" y="6503"/>
                </a:lnTo>
                <a:lnTo>
                  <a:pt x="787" y="12790"/>
                </a:lnTo>
                <a:lnTo>
                  <a:pt x="0" y="21147"/>
                </a:lnTo>
                <a:lnTo>
                  <a:pt x="4940" y="28005"/>
                </a:lnTo>
                <a:lnTo>
                  <a:pt x="10729" y="32317"/>
                </a:lnTo>
                <a:lnTo>
                  <a:pt x="17770" y="35202"/>
                </a:lnTo>
                <a:lnTo>
                  <a:pt x="25607" y="36531"/>
                </a:lnTo>
                <a:lnTo>
                  <a:pt x="33782" y="36171"/>
                </a:lnTo>
                <a:lnTo>
                  <a:pt x="43942" y="33847"/>
                </a:lnTo>
                <a:lnTo>
                  <a:pt x="51295" y="27268"/>
                </a:lnTo>
                <a:lnTo>
                  <a:pt x="52471" y="19838"/>
                </a:lnTo>
                <a:lnTo>
                  <a:pt x="51104" y="19838"/>
                </a:lnTo>
                <a:lnTo>
                  <a:pt x="51612" y="13958"/>
                </a:lnTo>
                <a:lnTo>
                  <a:pt x="48361" y="8243"/>
                </a:lnTo>
                <a:lnTo>
                  <a:pt x="42341" y="4421"/>
                </a:lnTo>
                <a:lnTo>
                  <a:pt x="33630" y="812"/>
                </a:lnTo>
                <a:lnTo>
                  <a:pt x="24069" y="0"/>
                </a:lnTo>
                <a:close/>
              </a:path>
              <a:path w="52704" h="36829">
                <a:moveTo>
                  <a:pt x="52539" y="19407"/>
                </a:moveTo>
                <a:lnTo>
                  <a:pt x="51104" y="19838"/>
                </a:lnTo>
                <a:lnTo>
                  <a:pt x="52471" y="19838"/>
                </a:lnTo>
                <a:lnTo>
                  <a:pt x="52539" y="19407"/>
                </a:lnTo>
                <a:close/>
              </a:path>
            </a:pathLst>
          </a:custGeom>
          <a:solidFill>
            <a:srgbClr val="F4D24E">
              <a:alpha val="9300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0" name="bk object 20"/>
          <p:cNvSpPr/>
          <p:nvPr/>
        </p:nvSpPr>
        <p:spPr>
          <a:xfrm>
            <a:off x="7027186" y="3386669"/>
            <a:ext cx="50165" cy="38100"/>
          </a:xfrm>
          <a:custGeom>
            <a:avLst/>
            <a:gdLst/>
            <a:ahLst/>
            <a:cxnLst/>
            <a:rect l="l" t="t" r="r" b="b"/>
            <a:pathLst>
              <a:path w="50165" h="38100">
                <a:moveTo>
                  <a:pt x="26963" y="0"/>
                </a:moveTo>
                <a:lnTo>
                  <a:pt x="0" y="22249"/>
                </a:lnTo>
                <a:lnTo>
                  <a:pt x="3303" y="29349"/>
                </a:lnTo>
                <a:lnTo>
                  <a:pt x="8832" y="33438"/>
                </a:lnTo>
                <a:lnTo>
                  <a:pt x="15501" y="36236"/>
                </a:lnTo>
                <a:lnTo>
                  <a:pt x="22923" y="37629"/>
                </a:lnTo>
                <a:lnTo>
                  <a:pt x="30709" y="37503"/>
                </a:lnTo>
                <a:lnTo>
                  <a:pt x="40945" y="35204"/>
                </a:lnTo>
                <a:lnTo>
                  <a:pt x="48400" y="28638"/>
                </a:lnTo>
                <a:lnTo>
                  <a:pt x="49759" y="20739"/>
                </a:lnTo>
                <a:lnTo>
                  <a:pt x="49556" y="12852"/>
                </a:lnTo>
                <a:lnTo>
                  <a:pt x="43587" y="5664"/>
                </a:lnTo>
                <a:lnTo>
                  <a:pt x="34164" y="2031"/>
                </a:lnTo>
                <a:lnTo>
                  <a:pt x="26963" y="0"/>
                </a:lnTo>
                <a:close/>
              </a:path>
            </a:pathLst>
          </a:custGeom>
          <a:solidFill>
            <a:srgbClr val="4AB5A2">
              <a:alpha val="1300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1" name="bk object 21"/>
          <p:cNvSpPr/>
          <p:nvPr/>
        </p:nvSpPr>
        <p:spPr>
          <a:xfrm>
            <a:off x="7589657" y="3086788"/>
            <a:ext cx="50800" cy="37465"/>
          </a:xfrm>
          <a:custGeom>
            <a:avLst/>
            <a:gdLst/>
            <a:ahLst/>
            <a:cxnLst/>
            <a:rect l="l" t="t" r="r" b="b"/>
            <a:pathLst>
              <a:path w="50800" h="37464">
                <a:moveTo>
                  <a:pt x="21072" y="0"/>
                </a:moveTo>
                <a:lnTo>
                  <a:pt x="11708" y="2544"/>
                </a:lnTo>
                <a:lnTo>
                  <a:pt x="4406" y="7608"/>
                </a:lnTo>
                <a:lnTo>
                  <a:pt x="415" y="14133"/>
                </a:lnTo>
                <a:lnTo>
                  <a:pt x="0" y="21297"/>
                </a:lnTo>
                <a:lnTo>
                  <a:pt x="3428" y="28274"/>
                </a:lnTo>
                <a:lnTo>
                  <a:pt x="7708" y="33469"/>
                </a:lnTo>
                <a:lnTo>
                  <a:pt x="15099" y="36783"/>
                </a:lnTo>
                <a:lnTo>
                  <a:pt x="23252" y="37164"/>
                </a:lnTo>
                <a:lnTo>
                  <a:pt x="33125" y="36155"/>
                </a:lnTo>
                <a:lnTo>
                  <a:pt x="41426" y="32531"/>
                </a:lnTo>
                <a:lnTo>
                  <a:pt x="47298" y="26851"/>
                </a:lnTo>
                <a:lnTo>
                  <a:pt x="49884" y="19677"/>
                </a:lnTo>
                <a:lnTo>
                  <a:pt x="50202" y="15828"/>
                </a:lnTo>
                <a:lnTo>
                  <a:pt x="48932" y="12006"/>
                </a:lnTo>
                <a:lnTo>
                  <a:pt x="46227" y="8729"/>
                </a:lnTo>
                <a:lnTo>
                  <a:pt x="39442" y="3287"/>
                </a:lnTo>
                <a:lnTo>
                  <a:pt x="30687" y="312"/>
                </a:lnTo>
                <a:lnTo>
                  <a:pt x="21072" y="0"/>
                </a:lnTo>
                <a:close/>
              </a:path>
            </a:pathLst>
          </a:custGeom>
          <a:solidFill>
            <a:srgbClr val="06A1C7">
              <a:alpha val="2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2" name="bk object 22"/>
          <p:cNvSpPr/>
          <p:nvPr/>
        </p:nvSpPr>
        <p:spPr>
          <a:xfrm>
            <a:off x="7659840" y="3060595"/>
            <a:ext cx="50800" cy="38735"/>
          </a:xfrm>
          <a:custGeom>
            <a:avLst/>
            <a:gdLst/>
            <a:ahLst/>
            <a:cxnLst/>
            <a:rect l="l" t="t" r="r" b="b"/>
            <a:pathLst>
              <a:path w="50800" h="38735">
                <a:moveTo>
                  <a:pt x="26590" y="0"/>
                </a:moveTo>
                <a:lnTo>
                  <a:pt x="0" y="22714"/>
                </a:lnTo>
                <a:lnTo>
                  <a:pt x="3641" y="29540"/>
                </a:lnTo>
                <a:lnTo>
                  <a:pt x="7921" y="34721"/>
                </a:lnTo>
                <a:lnTo>
                  <a:pt x="15312" y="38049"/>
                </a:lnTo>
                <a:lnTo>
                  <a:pt x="23465" y="38430"/>
                </a:lnTo>
                <a:lnTo>
                  <a:pt x="33340" y="37419"/>
                </a:lnTo>
                <a:lnTo>
                  <a:pt x="41644" y="33789"/>
                </a:lnTo>
                <a:lnTo>
                  <a:pt x="47517" y="28105"/>
                </a:lnTo>
                <a:lnTo>
                  <a:pt x="50097" y="20929"/>
                </a:lnTo>
                <a:lnTo>
                  <a:pt x="50224" y="12966"/>
                </a:lnTo>
                <a:lnTo>
                  <a:pt x="43989" y="5702"/>
                </a:lnTo>
                <a:lnTo>
                  <a:pt x="34222" y="2451"/>
                </a:lnTo>
                <a:lnTo>
                  <a:pt x="26590" y="0"/>
                </a:lnTo>
                <a:close/>
              </a:path>
            </a:pathLst>
          </a:custGeom>
          <a:solidFill>
            <a:srgbClr val="76C6EB">
              <a:alpha val="6900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3" name="bk object 23"/>
          <p:cNvSpPr/>
          <p:nvPr/>
        </p:nvSpPr>
        <p:spPr>
          <a:xfrm>
            <a:off x="7730174" y="3043627"/>
            <a:ext cx="50165" cy="37465"/>
          </a:xfrm>
          <a:custGeom>
            <a:avLst/>
            <a:gdLst/>
            <a:ahLst/>
            <a:cxnLst/>
            <a:rect l="l" t="t" r="r" b="b"/>
            <a:pathLst>
              <a:path w="50165" h="37464">
                <a:moveTo>
                  <a:pt x="28503" y="0"/>
                </a:moveTo>
                <a:lnTo>
                  <a:pt x="18542" y="395"/>
                </a:lnTo>
                <a:lnTo>
                  <a:pt x="9583" y="3645"/>
                </a:lnTo>
                <a:lnTo>
                  <a:pt x="3208" y="9017"/>
                </a:lnTo>
                <a:lnTo>
                  <a:pt x="0" y="15788"/>
                </a:lnTo>
                <a:lnTo>
                  <a:pt x="534" y="23192"/>
                </a:lnTo>
                <a:lnTo>
                  <a:pt x="4887" y="29868"/>
                </a:lnTo>
                <a:lnTo>
                  <a:pt x="12091" y="34619"/>
                </a:lnTo>
                <a:lnTo>
                  <a:pt x="21161" y="37011"/>
                </a:lnTo>
                <a:lnTo>
                  <a:pt x="31115" y="36616"/>
                </a:lnTo>
                <a:lnTo>
                  <a:pt x="41275" y="34291"/>
                </a:lnTo>
                <a:lnTo>
                  <a:pt x="48616" y="27713"/>
                </a:lnTo>
                <a:lnTo>
                  <a:pt x="49873" y="19852"/>
                </a:lnTo>
                <a:lnTo>
                  <a:pt x="50064" y="17820"/>
                </a:lnTo>
                <a:lnTo>
                  <a:pt x="49806" y="15777"/>
                </a:lnTo>
                <a:lnTo>
                  <a:pt x="49124" y="13819"/>
                </a:lnTo>
                <a:lnTo>
                  <a:pt x="44778" y="7142"/>
                </a:lnTo>
                <a:lnTo>
                  <a:pt x="37576" y="2392"/>
                </a:lnTo>
                <a:lnTo>
                  <a:pt x="28503" y="0"/>
                </a:lnTo>
                <a:close/>
              </a:path>
            </a:pathLst>
          </a:custGeom>
          <a:solidFill>
            <a:srgbClr val="F4D24E">
              <a:alpha val="7398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4" name="bk object 24"/>
          <p:cNvSpPr/>
          <p:nvPr/>
        </p:nvSpPr>
        <p:spPr>
          <a:xfrm>
            <a:off x="5148516" y="2037774"/>
            <a:ext cx="51435" cy="38735"/>
          </a:xfrm>
          <a:custGeom>
            <a:avLst/>
            <a:gdLst/>
            <a:ahLst/>
            <a:cxnLst/>
            <a:rect l="l" t="t" r="r" b="b"/>
            <a:pathLst>
              <a:path w="51435" h="38735">
                <a:moveTo>
                  <a:pt x="26658" y="0"/>
                </a:moveTo>
                <a:lnTo>
                  <a:pt x="0" y="22559"/>
                </a:lnTo>
                <a:lnTo>
                  <a:pt x="3519" y="29514"/>
                </a:lnTo>
                <a:lnTo>
                  <a:pt x="9165" y="34028"/>
                </a:lnTo>
                <a:lnTo>
                  <a:pt x="16217" y="36991"/>
                </a:lnTo>
                <a:lnTo>
                  <a:pt x="24134" y="38255"/>
                </a:lnTo>
                <a:lnTo>
                  <a:pt x="32373" y="37668"/>
                </a:lnTo>
                <a:lnTo>
                  <a:pt x="42355" y="35102"/>
                </a:lnTo>
                <a:lnTo>
                  <a:pt x="49658" y="28676"/>
                </a:lnTo>
                <a:lnTo>
                  <a:pt x="51410" y="20904"/>
                </a:lnTo>
                <a:lnTo>
                  <a:pt x="49904" y="14991"/>
                </a:lnTo>
                <a:lnTo>
                  <a:pt x="46342" y="9712"/>
                </a:lnTo>
                <a:lnTo>
                  <a:pt x="40986" y="5352"/>
                </a:lnTo>
                <a:lnTo>
                  <a:pt x="34100" y="2197"/>
                </a:lnTo>
                <a:lnTo>
                  <a:pt x="26658" y="0"/>
                </a:lnTo>
                <a:close/>
              </a:path>
            </a:pathLst>
          </a:custGeom>
          <a:solidFill>
            <a:srgbClr val="F4D24E">
              <a:alpha val="28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372711" y="1638094"/>
            <a:ext cx="7452926" cy="1486535"/>
          </a:xfrm>
          <a:prstGeom prst="rect">
            <a:avLst/>
          </a:prstGeom>
        </p:spPr>
        <p:txBody>
          <a:bodyPr lIns="0" tIns="0" rIns="0" bIns="0"/>
          <a:lstStyle>
            <a:lvl1pPr>
              <a:defRPr sz="4800" b="0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917" y="1577340"/>
            <a:ext cx="5306282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917624" y="1865835"/>
            <a:ext cx="4079875" cy="37592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400" b="0" i="0">
                <a:solidFill>
                  <a:srgbClr val="252525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>
          <a:xfrm>
            <a:off x="4147439" y="6377940"/>
            <a:ext cx="3903472" cy="342900"/>
          </a:xfrm>
          <a:prstGeom prst="rect">
            <a:avLst/>
          </a:prstGeom>
        </p:spPr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dirty="0"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>
          <a:xfrm>
            <a:off x="609917" y="6377940"/>
            <a:ext cx="2805620" cy="342900"/>
          </a:xfrm>
          <a:prstGeom prst="rect">
            <a:avLst/>
          </a:prstGeom>
        </p:spPr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538427-8C55-4974-9A4A-993D8E8E3B09}" type="datetime1">
              <a:rPr lang="en-US" smtClean="0"/>
              <a:t>2/11/2026</a:t>
            </a:fld>
            <a:endParaRPr lang="en-US" dirty="0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01782756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6130367" y="4224340"/>
            <a:ext cx="51435" cy="36830"/>
          </a:xfrm>
          <a:custGeom>
            <a:avLst/>
            <a:gdLst/>
            <a:ahLst/>
            <a:cxnLst/>
            <a:rect l="l" t="t" r="r" b="b"/>
            <a:pathLst>
              <a:path w="51435" h="36829">
                <a:moveTo>
                  <a:pt x="28203" y="0"/>
                </a:moveTo>
                <a:lnTo>
                  <a:pt x="0" y="21008"/>
                </a:lnTo>
                <a:lnTo>
                  <a:pt x="5080" y="27841"/>
                </a:lnTo>
                <a:lnTo>
                  <a:pt x="10402" y="32097"/>
                </a:lnTo>
                <a:lnTo>
                  <a:pt x="16991" y="35003"/>
                </a:lnTo>
                <a:lnTo>
                  <a:pt x="24405" y="36424"/>
                </a:lnTo>
                <a:lnTo>
                  <a:pt x="32207" y="36223"/>
                </a:lnTo>
                <a:lnTo>
                  <a:pt x="51320" y="11521"/>
                </a:lnTo>
                <a:lnTo>
                  <a:pt x="45339" y="4460"/>
                </a:lnTo>
                <a:lnTo>
                  <a:pt x="35953" y="1183"/>
                </a:lnTo>
                <a:lnTo>
                  <a:pt x="28203" y="0"/>
                </a:lnTo>
                <a:close/>
              </a:path>
            </a:pathLst>
          </a:custGeom>
          <a:solidFill>
            <a:srgbClr val="F4D24E">
              <a:alpha val="9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7" name="bk object 17"/>
          <p:cNvSpPr/>
          <p:nvPr/>
        </p:nvSpPr>
        <p:spPr>
          <a:xfrm>
            <a:off x="6816153" y="3438233"/>
            <a:ext cx="50165" cy="37465"/>
          </a:xfrm>
          <a:custGeom>
            <a:avLst/>
            <a:gdLst/>
            <a:ahLst/>
            <a:cxnLst/>
            <a:rect l="l" t="t" r="r" b="b"/>
            <a:pathLst>
              <a:path w="50165" h="37464">
                <a:moveTo>
                  <a:pt x="21031" y="0"/>
                </a:moveTo>
                <a:lnTo>
                  <a:pt x="11667" y="2559"/>
                </a:lnTo>
                <a:lnTo>
                  <a:pt x="4382" y="7624"/>
                </a:lnTo>
                <a:lnTo>
                  <a:pt x="404" y="14153"/>
                </a:lnTo>
                <a:lnTo>
                  <a:pt x="0" y="21317"/>
                </a:lnTo>
                <a:lnTo>
                  <a:pt x="3437" y="28290"/>
                </a:lnTo>
                <a:lnTo>
                  <a:pt x="7755" y="33522"/>
                </a:lnTo>
                <a:lnTo>
                  <a:pt x="15248" y="36849"/>
                </a:lnTo>
                <a:lnTo>
                  <a:pt x="23503" y="37180"/>
                </a:lnTo>
                <a:lnTo>
                  <a:pt x="33363" y="36094"/>
                </a:lnTo>
                <a:lnTo>
                  <a:pt x="41612" y="32400"/>
                </a:lnTo>
                <a:lnTo>
                  <a:pt x="47401" y="26669"/>
                </a:lnTo>
                <a:lnTo>
                  <a:pt x="49881" y="19476"/>
                </a:lnTo>
                <a:lnTo>
                  <a:pt x="50148" y="15691"/>
                </a:lnTo>
                <a:lnTo>
                  <a:pt x="48865" y="11932"/>
                </a:lnTo>
                <a:lnTo>
                  <a:pt x="46198" y="8693"/>
                </a:lnTo>
                <a:lnTo>
                  <a:pt x="39406" y="3267"/>
                </a:lnTo>
                <a:lnTo>
                  <a:pt x="30647" y="302"/>
                </a:lnTo>
                <a:lnTo>
                  <a:pt x="21031" y="0"/>
                </a:lnTo>
                <a:close/>
              </a:path>
            </a:pathLst>
          </a:custGeom>
          <a:solidFill>
            <a:srgbClr val="4AB5A2">
              <a:alpha val="95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8" name="bk object 18"/>
          <p:cNvSpPr/>
          <p:nvPr/>
        </p:nvSpPr>
        <p:spPr>
          <a:xfrm>
            <a:off x="6883599" y="3430751"/>
            <a:ext cx="53340" cy="37465"/>
          </a:xfrm>
          <a:custGeom>
            <a:avLst/>
            <a:gdLst/>
            <a:ahLst/>
            <a:cxnLst/>
            <a:rect l="l" t="t" r="r" b="b"/>
            <a:pathLst>
              <a:path w="53340" h="37464">
                <a:moveTo>
                  <a:pt x="23902" y="0"/>
                </a:moveTo>
                <a:lnTo>
                  <a:pt x="14685" y="2053"/>
                </a:lnTo>
                <a:lnTo>
                  <a:pt x="6972" y="6750"/>
                </a:lnTo>
                <a:lnTo>
                  <a:pt x="787" y="13036"/>
                </a:lnTo>
                <a:lnTo>
                  <a:pt x="0" y="21393"/>
                </a:lnTo>
                <a:lnTo>
                  <a:pt x="4940" y="28251"/>
                </a:lnTo>
                <a:lnTo>
                  <a:pt x="10586" y="32766"/>
                </a:lnTo>
                <a:lnTo>
                  <a:pt x="17638" y="35734"/>
                </a:lnTo>
                <a:lnTo>
                  <a:pt x="25555" y="37002"/>
                </a:lnTo>
                <a:lnTo>
                  <a:pt x="33794" y="36417"/>
                </a:lnTo>
                <a:lnTo>
                  <a:pt x="43789" y="33851"/>
                </a:lnTo>
                <a:lnTo>
                  <a:pt x="51092" y="27412"/>
                </a:lnTo>
                <a:lnTo>
                  <a:pt x="52735" y="20085"/>
                </a:lnTo>
                <a:lnTo>
                  <a:pt x="51396" y="20085"/>
                </a:lnTo>
                <a:lnTo>
                  <a:pt x="52044" y="13989"/>
                </a:lnTo>
                <a:lnTo>
                  <a:pt x="48640" y="8032"/>
                </a:lnTo>
                <a:lnTo>
                  <a:pt x="42290" y="4146"/>
                </a:lnTo>
                <a:lnTo>
                  <a:pt x="33484" y="670"/>
                </a:lnTo>
                <a:lnTo>
                  <a:pt x="23902" y="0"/>
                </a:lnTo>
                <a:close/>
              </a:path>
              <a:path w="53340" h="37464">
                <a:moveTo>
                  <a:pt x="52831" y="19653"/>
                </a:moveTo>
                <a:lnTo>
                  <a:pt x="51396" y="20085"/>
                </a:lnTo>
                <a:lnTo>
                  <a:pt x="52735" y="20085"/>
                </a:lnTo>
                <a:lnTo>
                  <a:pt x="52831" y="19653"/>
                </a:lnTo>
                <a:close/>
              </a:path>
            </a:pathLst>
          </a:custGeom>
          <a:solidFill>
            <a:srgbClr val="F4D24E">
              <a:alpha val="3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9" name="bk object 19"/>
          <p:cNvSpPr/>
          <p:nvPr/>
        </p:nvSpPr>
        <p:spPr>
          <a:xfrm>
            <a:off x="6954001" y="3414234"/>
            <a:ext cx="52705" cy="36830"/>
          </a:xfrm>
          <a:custGeom>
            <a:avLst/>
            <a:gdLst/>
            <a:ahLst/>
            <a:cxnLst/>
            <a:rect l="l" t="t" r="r" b="b"/>
            <a:pathLst>
              <a:path w="52704" h="36829">
                <a:moveTo>
                  <a:pt x="24069" y="0"/>
                </a:moveTo>
                <a:lnTo>
                  <a:pt x="14799" y="1919"/>
                </a:lnTo>
                <a:lnTo>
                  <a:pt x="6959" y="6499"/>
                </a:lnTo>
                <a:lnTo>
                  <a:pt x="787" y="12785"/>
                </a:lnTo>
                <a:lnTo>
                  <a:pt x="0" y="21142"/>
                </a:lnTo>
                <a:lnTo>
                  <a:pt x="4940" y="28000"/>
                </a:lnTo>
                <a:lnTo>
                  <a:pt x="10729" y="32317"/>
                </a:lnTo>
                <a:lnTo>
                  <a:pt x="17770" y="35202"/>
                </a:lnTo>
                <a:lnTo>
                  <a:pt x="25607" y="36528"/>
                </a:lnTo>
                <a:lnTo>
                  <a:pt x="33782" y="36166"/>
                </a:lnTo>
                <a:lnTo>
                  <a:pt x="43942" y="33842"/>
                </a:lnTo>
                <a:lnTo>
                  <a:pt x="51295" y="27263"/>
                </a:lnTo>
                <a:lnTo>
                  <a:pt x="52471" y="19834"/>
                </a:lnTo>
                <a:lnTo>
                  <a:pt x="51104" y="19834"/>
                </a:lnTo>
                <a:lnTo>
                  <a:pt x="51600" y="13954"/>
                </a:lnTo>
                <a:lnTo>
                  <a:pt x="48361" y="8239"/>
                </a:lnTo>
                <a:lnTo>
                  <a:pt x="42341" y="4416"/>
                </a:lnTo>
                <a:lnTo>
                  <a:pt x="33630" y="809"/>
                </a:lnTo>
                <a:lnTo>
                  <a:pt x="24069" y="0"/>
                </a:lnTo>
                <a:close/>
              </a:path>
              <a:path w="52704" h="36829">
                <a:moveTo>
                  <a:pt x="52539" y="19402"/>
                </a:moveTo>
                <a:lnTo>
                  <a:pt x="51104" y="19834"/>
                </a:lnTo>
                <a:lnTo>
                  <a:pt x="52471" y="19834"/>
                </a:lnTo>
                <a:lnTo>
                  <a:pt x="52539" y="19402"/>
                </a:lnTo>
                <a:close/>
              </a:path>
            </a:pathLst>
          </a:custGeom>
          <a:solidFill>
            <a:srgbClr val="F4D24E">
              <a:alpha val="9300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0" name="bk object 20"/>
          <p:cNvSpPr/>
          <p:nvPr/>
        </p:nvSpPr>
        <p:spPr>
          <a:xfrm>
            <a:off x="7027184" y="3386665"/>
            <a:ext cx="50165" cy="38100"/>
          </a:xfrm>
          <a:custGeom>
            <a:avLst/>
            <a:gdLst/>
            <a:ahLst/>
            <a:cxnLst/>
            <a:rect l="l" t="t" r="r" b="b"/>
            <a:pathLst>
              <a:path w="50165" h="38100">
                <a:moveTo>
                  <a:pt x="26968" y="0"/>
                </a:moveTo>
                <a:lnTo>
                  <a:pt x="0" y="22249"/>
                </a:lnTo>
                <a:lnTo>
                  <a:pt x="3308" y="29349"/>
                </a:lnTo>
                <a:lnTo>
                  <a:pt x="8837" y="33440"/>
                </a:lnTo>
                <a:lnTo>
                  <a:pt x="15506" y="36242"/>
                </a:lnTo>
                <a:lnTo>
                  <a:pt x="22928" y="37640"/>
                </a:lnTo>
                <a:lnTo>
                  <a:pt x="30715" y="37515"/>
                </a:lnTo>
                <a:lnTo>
                  <a:pt x="40951" y="35217"/>
                </a:lnTo>
                <a:lnTo>
                  <a:pt x="48406" y="28638"/>
                </a:lnTo>
                <a:lnTo>
                  <a:pt x="49752" y="20751"/>
                </a:lnTo>
                <a:lnTo>
                  <a:pt x="49561" y="12852"/>
                </a:lnTo>
                <a:lnTo>
                  <a:pt x="43592" y="5676"/>
                </a:lnTo>
                <a:lnTo>
                  <a:pt x="34169" y="2044"/>
                </a:lnTo>
                <a:lnTo>
                  <a:pt x="26968" y="0"/>
                </a:lnTo>
                <a:close/>
              </a:path>
            </a:pathLst>
          </a:custGeom>
          <a:solidFill>
            <a:srgbClr val="4AB5A2">
              <a:alpha val="1300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1" name="bk object 21"/>
          <p:cNvSpPr/>
          <p:nvPr/>
        </p:nvSpPr>
        <p:spPr>
          <a:xfrm>
            <a:off x="7589659" y="3086790"/>
            <a:ext cx="50800" cy="37465"/>
          </a:xfrm>
          <a:custGeom>
            <a:avLst/>
            <a:gdLst/>
            <a:ahLst/>
            <a:cxnLst/>
            <a:rect l="l" t="t" r="r" b="b"/>
            <a:pathLst>
              <a:path w="50800" h="37464">
                <a:moveTo>
                  <a:pt x="21072" y="0"/>
                </a:moveTo>
                <a:lnTo>
                  <a:pt x="11708" y="2552"/>
                </a:lnTo>
                <a:lnTo>
                  <a:pt x="4406" y="7608"/>
                </a:lnTo>
                <a:lnTo>
                  <a:pt x="415" y="14129"/>
                </a:lnTo>
                <a:lnTo>
                  <a:pt x="0" y="21291"/>
                </a:lnTo>
                <a:lnTo>
                  <a:pt x="3428" y="28269"/>
                </a:lnTo>
                <a:lnTo>
                  <a:pt x="7708" y="33463"/>
                </a:lnTo>
                <a:lnTo>
                  <a:pt x="15099" y="36778"/>
                </a:lnTo>
                <a:lnTo>
                  <a:pt x="23240" y="37159"/>
                </a:lnTo>
                <a:lnTo>
                  <a:pt x="33120" y="36155"/>
                </a:lnTo>
                <a:lnTo>
                  <a:pt x="41425" y="32530"/>
                </a:lnTo>
                <a:lnTo>
                  <a:pt x="47298" y="26847"/>
                </a:lnTo>
                <a:lnTo>
                  <a:pt x="49884" y="19671"/>
                </a:lnTo>
                <a:lnTo>
                  <a:pt x="50202" y="15823"/>
                </a:lnTo>
                <a:lnTo>
                  <a:pt x="48932" y="12000"/>
                </a:lnTo>
                <a:lnTo>
                  <a:pt x="46227" y="8724"/>
                </a:lnTo>
                <a:lnTo>
                  <a:pt x="39442" y="3282"/>
                </a:lnTo>
                <a:lnTo>
                  <a:pt x="30687" y="308"/>
                </a:lnTo>
                <a:lnTo>
                  <a:pt x="21072" y="0"/>
                </a:lnTo>
                <a:close/>
              </a:path>
            </a:pathLst>
          </a:custGeom>
          <a:solidFill>
            <a:srgbClr val="06A1C7">
              <a:alpha val="2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2" name="bk object 22"/>
          <p:cNvSpPr/>
          <p:nvPr/>
        </p:nvSpPr>
        <p:spPr>
          <a:xfrm>
            <a:off x="7659842" y="3060603"/>
            <a:ext cx="50800" cy="38735"/>
          </a:xfrm>
          <a:custGeom>
            <a:avLst/>
            <a:gdLst/>
            <a:ahLst/>
            <a:cxnLst/>
            <a:rect l="l" t="t" r="r" b="b"/>
            <a:pathLst>
              <a:path w="50800" h="38735">
                <a:moveTo>
                  <a:pt x="26590" y="0"/>
                </a:moveTo>
                <a:lnTo>
                  <a:pt x="0" y="22703"/>
                </a:lnTo>
                <a:lnTo>
                  <a:pt x="3641" y="29527"/>
                </a:lnTo>
                <a:lnTo>
                  <a:pt x="7921" y="34709"/>
                </a:lnTo>
                <a:lnTo>
                  <a:pt x="15312" y="38036"/>
                </a:lnTo>
                <a:lnTo>
                  <a:pt x="23465" y="38417"/>
                </a:lnTo>
                <a:lnTo>
                  <a:pt x="33338" y="37408"/>
                </a:lnTo>
                <a:lnTo>
                  <a:pt x="41639" y="33783"/>
                </a:lnTo>
                <a:lnTo>
                  <a:pt x="47511" y="28103"/>
                </a:lnTo>
                <a:lnTo>
                  <a:pt x="50097" y="20929"/>
                </a:lnTo>
                <a:lnTo>
                  <a:pt x="50224" y="12954"/>
                </a:lnTo>
                <a:lnTo>
                  <a:pt x="43989" y="5689"/>
                </a:lnTo>
                <a:lnTo>
                  <a:pt x="34222" y="2438"/>
                </a:lnTo>
                <a:lnTo>
                  <a:pt x="26590" y="0"/>
                </a:lnTo>
                <a:close/>
              </a:path>
            </a:pathLst>
          </a:custGeom>
          <a:solidFill>
            <a:srgbClr val="76C6EB">
              <a:alpha val="6900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3" name="bk object 23"/>
          <p:cNvSpPr/>
          <p:nvPr/>
        </p:nvSpPr>
        <p:spPr>
          <a:xfrm>
            <a:off x="7730172" y="3043629"/>
            <a:ext cx="50165" cy="37465"/>
          </a:xfrm>
          <a:custGeom>
            <a:avLst/>
            <a:gdLst/>
            <a:ahLst/>
            <a:cxnLst/>
            <a:rect l="l" t="t" r="r" b="b"/>
            <a:pathLst>
              <a:path w="50165" h="37464">
                <a:moveTo>
                  <a:pt x="28501" y="0"/>
                </a:moveTo>
                <a:lnTo>
                  <a:pt x="18547" y="403"/>
                </a:lnTo>
                <a:lnTo>
                  <a:pt x="9587" y="3645"/>
                </a:lnTo>
                <a:lnTo>
                  <a:pt x="3211" y="9013"/>
                </a:lnTo>
                <a:lnTo>
                  <a:pt x="0" y="15795"/>
                </a:lnTo>
                <a:lnTo>
                  <a:pt x="525" y="23186"/>
                </a:lnTo>
                <a:lnTo>
                  <a:pt x="4886" y="29868"/>
                </a:lnTo>
                <a:lnTo>
                  <a:pt x="12093" y="34618"/>
                </a:lnTo>
                <a:lnTo>
                  <a:pt x="21165" y="37008"/>
                </a:lnTo>
                <a:lnTo>
                  <a:pt x="31120" y="36610"/>
                </a:lnTo>
                <a:lnTo>
                  <a:pt x="41267" y="34286"/>
                </a:lnTo>
                <a:lnTo>
                  <a:pt x="48620" y="27708"/>
                </a:lnTo>
                <a:lnTo>
                  <a:pt x="49878" y="19846"/>
                </a:lnTo>
                <a:lnTo>
                  <a:pt x="50068" y="17827"/>
                </a:lnTo>
                <a:lnTo>
                  <a:pt x="49806" y="15772"/>
                </a:lnTo>
                <a:lnTo>
                  <a:pt x="49128" y="13814"/>
                </a:lnTo>
                <a:lnTo>
                  <a:pt x="44775" y="7137"/>
                </a:lnTo>
                <a:lnTo>
                  <a:pt x="37571" y="2388"/>
                </a:lnTo>
                <a:lnTo>
                  <a:pt x="28501" y="0"/>
                </a:lnTo>
                <a:close/>
              </a:path>
            </a:pathLst>
          </a:custGeom>
          <a:solidFill>
            <a:srgbClr val="F4D24E">
              <a:alpha val="7398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4" name="bk object 24"/>
          <p:cNvSpPr/>
          <p:nvPr/>
        </p:nvSpPr>
        <p:spPr>
          <a:xfrm>
            <a:off x="5148517" y="2037770"/>
            <a:ext cx="51435" cy="38735"/>
          </a:xfrm>
          <a:custGeom>
            <a:avLst/>
            <a:gdLst/>
            <a:ahLst/>
            <a:cxnLst/>
            <a:rect l="l" t="t" r="r" b="b"/>
            <a:pathLst>
              <a:path w="51435" h="38735">
                <a:moveTo>
                  <a:pt x="26658" y="0"/>
                </a:moveTo>
                <a:lnTo>
                  <a:pt x="0" y="22559"/>
                </a:lnTo>
                <a:lnTo>
                  <a:pt x="3519" y="29514"/>
                </a:lnTo>
                <a:lnTo>
                  <a:pt x="9163" y="34030"/>
                </a:lnTo>
                <a:lnTo>
                  <a:pt x="16212" y="36998"/>
                </a:lnTo>
                <a:lnTo>
                  <a:pt x="24129" y="38265"/>
                </a:lnTo>
                <a:lnTo>
                  <a:pt x="32373" y="37680"/>
                </a:lnTo>
                <a:lnTo>
                  <a:pt x="42355" y="35115"/>
                </a:lnTo>
                <a:lnTo>
                  <a:pt x="49658" y="28676"/>
                </a:lnTo>
                <a:lnTo>
                  <a:pt x="51410" y="20916"/>
                </a:lnTo>
                <a:lnTo>
                  <a:pt x="49904" y="14997"/>
                </a:lnTo>
                <a:lnTo>
                  <a:pt x="46342" y="9715"/>
                </a:lnTo>
                <a:lnTo>
                  <a:pt x="40986" y="5357"/>
                </a:lnTo>
                <a:lnTo>
                  <a:pt x="34100" y="2209"/>
                </a:lnTo>
                <a:lnTo>
                  <a:pt x="26658" y="0"/>
                </a:lnTo>
                <a:close/>
              </a:path>
            </a:pathLst>
          </a:custGeom>
          <a:solidFill>
            <a:srgbClr val="F4D24E">
              <a:alpha val="28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5" name="bk object 25"/>
          <p:cNvSpPr/>
          <p:nvPr/>
        </p:nvSpPr>
        <p:spPr>
          <a:xfrm>
            <a:off x="767311" y="2100003"/>
            <a:ext cx="11424802" cy="248160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6" name="bk object 26"/>
          <p:cNvSpPr/>
          <p:nvPr/>
        </p:nvSpPr>
        <p:spPr>
          <a:xfrm>
            <a:off x="8236821" y="1939016"/>
            <a:ext cx="50800" cy="37465"/>
          </a:xfrm>
          <a:custGeom>
            <a:avLst/>
            <a:gdLst/>
            <a:ahLst/>
            <a:cxnLst/>
            <a:rect l="l" t="t" r="r" b="b"/>
            <a:pathLst>
              <a:path w="50800" h="37464">
                <a:moveTo>
                  <a:pt x="27053" y="0"/>
                </a:moveTo>
                <a:lnTo>
                  <a:pt x="0" y="17271"/>
                </a:lnTo>
                <a:lnTo>
                  <a:pt x="1343" y="24625"/>
                </a:lnTo>
                <a:lnTo>
                  <a:pt x="6202" y="30811"/>
                </a:lnTo>
                <a:lnTo>
                  <a:pt x="13821" y="35189"/>
                </a:lnTo>
                <a:lnTo>
                  <a:pt x="23444" y="37121"/>
                </a:lnTo>
                <a:lnTo>
                  <a:pt x="33325" y="36119"/>
                </a:lnTo>
                <a:lnTo>
                  <a:pt x="41633" y="32498"/>
                </a:lnTo>
                <a:lnTo>
                  <a:pt x="47507" y="26820"/>
                </a:lnTo>
                <a:lnTo>
                  <a:pt x="50088" y="19646"/>
                </a:lnTo>
                <a:lnTo>
                  <a:pt x="50469" y="11747"/>
                </a:lnTo>
                <a:lnTo>
                  <a:pt x="44449" y="4457"/>
                </a:lnTo>
                <a:lnTo>
                  <a:pt x="34797" y="1155"/>
                </a:lnTo>
                <a:lnTo>
                  <a:pt x="27053" y="0"/>
                </a:lnTo>
                <a:close/>
              </a:path>
            </a:pathLst>
          </a:custGeom>
          <a:solidFill>
            <a:srgbClr val="4AB5A2">
              <a:alpha val="3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7" name="bk object 27"/>
          <p:cNvSpPr/>
          <p:nvPr/>
        </p:nvSpPr>
        <p:spPr>
          <a:xfrm>
            <a:off x="2904839" y="4679149"/>
            <a:ext cx="52069" cy="36830"/>
          </a:xfrm>
          <a:custGeom>
            <a:avLst/>
            <a:gdLst/>
            <a:ahLst/>
            <a:cxnLst/>
            <a:rect l="l" t="t" r="r" b="b"/>
            <a:pathLst>
              <a:path w="52069" h="36829">
                <a:moveTo>
                  <a:pt x="24210" y="0"/>
                </a:moveTo>
                <a:lnTo>
                  <a:pt x="14938" y="1919"/>
                </a:lnTo>
                <a:lnTo>
                  <a:pt x="7099" y="6499"/>
                </a:lnTo>
                <a:lnTo>
                  <a:pt x="787" y="12747"/>
                </a:lnTo>
                <a:lnTo>
                  <a:pt x="0" y="21167"/>
                </a:lnTo>
                <a:lnTo>
                  <a:pt x="5079" y="28000"/>
                </a:lnTo>
                <a:lnTo>
                  <a:pt x="10399" y="32246"/>
                </a:lnTo>
                <a:lnTo>
                  <a:pt x="17000" y="35117"/>
                </a:lnTo>
                <a:lnTo>
                  <a:pt x="24423" y="36471"/>
                </a:lnTo>
                <a:lnTo>
                  <a:pt x="32207" y="36166"/>
                </a:lnTo>
                <a:lnTo>
                  <a:pt x="42430" y="33867"/>
                </a:lnTo>
                <a:lnTo>
                  <a:pt x="49885" y="27301"/>
                </a:lnTo>
                <a:lnTo>
                  <a:pt x="51170" y="19834"/>
                </a:lnTo>
                <a:lnTo>
                  <a:pt x="51281" y="19402"/>
                </a:lnTo>
                <a:lnTo>
                  <a:pt x="51752" y="13954"/>
                </a:lnTo>
                <a:lnTo>
                  <a:pt x="48501" y="8239"/>
                </a:lnTo>
                <a:lnTo>
                  <a:pt x="42494" y="4416"/>
                </a:lnTo>
                <a:lnTo>
                  <a:pt x="33775" y="809"/>
                </a:lnTo>
                <a:lnTo>
                  <a:pt x="24210" y="0"/>
                </a:lnTo>
                <a:close/>
              </a:path>
              <a:path w="52069" h="36829">
                <a:moveTo>
                  <a:pt x="51281" y="19402"/>
                </a:moveTo>
                <a:lnTo>
                  <a:pt x="51244" y="19834"/>
                </a:lnTo>
                <a:lnTo>
                  <a:pt x="51281" y="19402"/>
                </a:lnTo>
                <a:close/>
              </a:path>
            </a:pathLst>
          </a:custGeom>
          <a:solidFill>
            <a:srgbClr val="4AB5A2">
              <a:alpha val="63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8" name="bk object 28"/>
          <p:cNvSpPr/>
          <p:nvPr/>
        </p:nvSpPr>
        <p:spPr>
          <a:xfrm>
            <a:off x="4190729" y="4659792"/>
            <a:ext cx="50800" cy="37465"/>
          </a:xfrm>
          <a:custGeom>
            <a:avLst/>
            <a:gdLst/>
            <a:ahLst/>
            <a:cxnLst/>
            <a:rect l="l" t="t" r="r" b="b"/>
            <a:pathLst>
              <a:path w="50800" h="37464">
                <a:moveTo>
                  <a:pt x="27055" y="0"/>
                </a:moveTo>
                <a:lnTo>
                  <a:pt x="0" y="17259"/>
                </a:lnTo>
                <a:lnTo>
                  <a:pt x="1343" y="24618"/>
                </a:lnTo>
                <a:lnTo>
                  <a:pt x="6203" y="30803"/>
                </a:lnTo>
                <a:lnTo>
                  <a:pt x="13826" y="35179"/>
                </a:lnTo>
                <a:lnTo>
                  <a:pt x="23456" y="37109"/>
                </a:lnTo>
                <a:lnTo>
                  <a:pt x="33331" y="36107"/>
                </a:lnTo>
                <a:lnTo>
                  <a:pt x="41636" y="32486"/>
                </a:lnTo>
                <a:lnTo>
                  <a:pt x="47513" y="26807"/>
                </a:lnTo>
                <a:lnTo>
                  <a:pt x="50101" y="19634"/>
                </a:lnTo>
                <a:lnTo>
                  <a:pt x="50444" y="11696"/>
                </a:lnTo>
                <a:lnTo>
                  <a:pt x="44449" y="4343"/>
                </a:lnTo>
                <a:lnTo>
                  <a:pt x="34810" y="926"/>
                </a:lnTo>
                <a:lnTo>
                  <a:pt x="27055" y="0"/>
                </a:lnTo>
                <a:close/>
              </a:path>
            </a:pathLst>
          </a:custGeom>
          <a:solidFill>
            <a:srgbClr val="4AB5A2">
              <a:alpha val="5400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9" name="bk object 29"/>
          <p:cNvSpPr/>
          <p:nvPr/>
        </p:nvSpPr>
        <p:spPr>
          <a:xfrm>
            <a:off x="6710814" y="1956323"/>
            <a:ext cx="50165" cy="38100"/>
          </a:xfrm>
          <a:custGeom>
            <a:avLst/>
            <a:gdLst/>
            <a:ahLst/>
            <a:cxnLst/>
            <a:rect l="l" t="t" r="r" b="b"/>
            <a:pathLst>
              <a:path w="50165" h="38100">
                <a:moveTo>
                  <a:pt x="23790" y="0"/>
                </a:moveTo>
                <a:lnTo>
                  <a:pt x="18621" y="977"/>
                </a:lnTo>
                <a:lnTo>
                  <a:pt x="9641" y="4201"/>
                </a:lnTo>
                <a:lnTo>
                  <a:pt x="3240" y="9555"/>
                </a:lnTo>
                <a:lnTo>
                  <a:pt x="0" y="16306"/>
                </a:lnTo>
                <a:lnTo>
                  <a:pt x="499" y="23723"/>
                </a:lnTo>
                <a:lnTo>
                  <a:pt x="4833" y="30413"/>
                </a:lnTo>
                <a:lnTo>
                  <a:pt x="12021" y="35183"/>
                </a:lnTo>
                <a:lnTo>
                  <a:pt x="21080" y="37598"/>
                </a:lnTo>
                <a:lnTo>
                  <a:pt x="31029" y="37223"/>
                </a:lnTo>
                <a:lnTo>
                  <a:pt x="41177" y="34899"/>
                </a:lnTo>
                <a:lnTo>
                  <a:pt x="48530" y="28320"/>
                </a:lnTo>
                <a:lnTo>
                  <a:pt x="49787" y="20459"/>
                </a:lnTo>
                <a:lnTo>
                  <a:pt x="50067" y="12458"/>
                </a:lnTo>
                <a:lnTo>
                  <a:pt x="43945" y="5105"/>
                </a:lnTo>
                <a:lnTo>
                  <a:pt x="34192" y="1752"/>
                </a:lnTo>
                <a:lnTo>
                  <a:pt x="29251" y="266"/>
                </a:lnTo>
                <a:lnTo>
                  <a:pt x="23790" y="0"/>
                </a:lnTo>
                <a:close/>
              </a:path>
            </a:pathLst>
          </a:custGeom>
          <a:solidFill>
            <a:srgbClr val="F4D24E">
              <a:alpha val="8999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0" name="bk object 30"/>
          <p:cNvSpPr/>
          <p:nvPr/>
        </p:nvSpPr>
        <p:spPr>
          <a:xfrm>
            <a:off x="8845601" y="4881850"/>
            <a:ext cx="50800" cy="37465"/>
          </a:xfrm>
          <a:custGeom>
            <a:avLst/>
            <a:gdLst/>
            <a:ahLst/>
            <a:cxnLst/>
            <a:rect l="l" t="t" r="r" b="b"/>
            <a:pathLst>
              <a:path w="50800" h="37464">
                <a:moveTo>
                  <a:pt x="27053" y="0"/>
                </a:moveTo>
                <a:lnTo>
                  <a:pt x="0" y="17266"/>
                </a:lnTo>
                <a:lnTo>
                  <a:pt x="1343" y="24625"/>
                </a:lnTo>
                <a:lnTo>
                  <a:pt x="6202" y="30810"/>
                </a:lnTo>
                <a:lnTo>
                  <a:pt x="13821" y="35186"/>
                </a:lnTo>
                <a:lnTo>
                  <a:pt x="23444" y="37116"/>
                </a:lnTo>
                <a:lnTo>
                  <a:pt x="33324" y="36114"/>
                </a:lnTo>
                <a:lnTo>
                  <a:pt x="41629" y="32493"/>
                </a:lnTo>
                <a:lnTo>
                  <a:pt x="47502" y="26815"/>
                </a:lnTo>
                <a:lnTo>
                  <a:pt x="50088" y="19641"/>
                </a:lnTo>
                <a:lnTo>
                  <a:pt x="50469" y="11741"/>
                </a:lnTo>
                <a:lnTo>
                  <a:pt x="44449" y="4451"/>
                </a:lnTo>
                <a:lnTo>
                  <a:pt x="34797" y="1149"/>
                </a:lnTo>
                <a:lnTo>
                  <a:pt x="27053" y="0"/>
                </a:lnTo>
                <a:close/>
              </a:path>
            </a:pathLst>
          </a:custGeom>
          <a:solidFill>
            <a:srgbClr val="F4D24E">
              <a:alpha val="3498"/>
            </a:srgbClr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31" name="bk object 31"/>
          <p:cNvSpPr/>
          <p:nvPr/>
        </p:nvSpPr>
        <p:spPr>
          <a:xfrm>
            <a:off x="761997" y="0"/>
            <a:ext cx="0" cy="6858000"/>
          </a:xfrm>
          <a:custGeom>
            <a:avLst/>
            <a:gdLst/>
            <a:ahLst/>
            <a:cxnLst/>
            <a:rect l="l" t="t" r="r" b="b"/>
            <a:pathLst>
              <a:path h="6858000">
                <a:moveTo>
                  <a:pt x="0" y="0"/>
                </a:moveTo>
                <a:lnTo>
                  <a:pt x="0" y="6857997"/>
                </a:lnTo>
              </a:path>
            </a:pathLst>
          </a:custGeom>
          <a:ln w="12700">
            <a:solidFill>
              <a:srgbClr val="F0F1F1"/>
            </a:solidFill>
          </a:ln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800" b="0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dirty="0"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F34D6C-E98F-459B-A130-296815ABCDFF}" type="datetime1">
              <a:rPr lang="en-US" smtClean="0"/>
              <a:t>2/11/2026</a:t>
            </a:fld>
            <a:endParaRPr lang="en-US" dirty="0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20307724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>
          <a:xfrm>
            <a:off x="4147439" y="6377940"/>
            <a:ext cx="3903472" cy="342900"/>
          </a:xfrm>
          <a:prstGeom prst="rect">
            <a:avLst/>
          </a:prstGeom>
        </p:spPr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dirty="0"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>
          <a:xfrm>
            <a:off x="609917" y="6377940"/>
            <a:ext cx="2805620" cy="342900"/>
          </a:xfrm>
          <a:prstGeom prst="rect">
            <a:avLst/>
          </a:prstGeom>
        </p:spPr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8CB71-B88D-4AEC-96BC-5092276AC387}" type="datetime1">
              <a:rPr lang="en-US" smtClean="0"/>
              <a:t>2/11/2026</a:t>
            </a:fld>
            <a:endParaRPr lang="en-US" dirty="0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00737116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898894-21D9-4083-A8D9-99F79ECE725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6D94319-AA68-47BE-B07F-3BD48A1E137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AA0147-6662-4CC3-95AA-71743B0DB8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algn="ctr"/>
            <a:endParaRPr lang="en-US" sz="2000" dirty="0">
              <a:solidFill>
                <a:srgbClr val="FFFFFF"/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3E26238-ACBC-4E06-BD09-27C4BC19CB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/>
            <a:r>
              <a:rPr lang="en-GB" dirty="0">
                <a:solidFill>
                  <a:schemeClr val="tx2"/>
                </a:solidFill>
              </a:rPr>
              <a:t>31 August 2009                             Slide ‹#› of 25</a:t>
            </a:r>
            <a:endParaRPr lang="en-US" dirty="0">
              <a:solidFill>
                <a:schemeClr val="tx2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40F22D6-A6CE-41C0-AF1C-82BAB5A9F7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C53DF-4216-466D-99A7-94400E6C2A25}" type="slidenum">
              <a:rPr lang="en-US" smtClean="0"/>
              <a:pPr/>
              <a:t>‹#›</a:t>
            </a:fld>
            <a:endParaRPr lang="en-US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398999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306062-E155-497D-B9E0-B82DF5A33E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2265C9-4AF3-44DC-BBC5-0E54A25AC28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2AEF12-1F27-4B9C-AF75-7608C1F1BB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BCD651-A783-433F-8529-3A919CC195B2}" type="datetimeFigureOut">
              <a:rPr lang="en-GB" smtClean="0"/>
              <a:t>11/02/2026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6FA7F4-E94A-48D3-B58C-25C2009B2E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554819" y="6211550"/>
            <a:ext cx="4114800" cy="365125"/>
          </a:xfrm>
        </p:spPr>
        <p:txBody>
          <a:bodyPr/>
          <a:lstStyle>
            <a:lvl1pPr>
              <a:defRPr sz="1100"/>
            </a:lvl1pPr>
          </a:lstStyle>
          <a:p>
            <a:r>
              <a:rPr lang="en-US"/>
              <a:t>Slide </a:t>
            </a:r>
            <a:fld id="{297731B2-A926-49A7-905A-A1F207D5F530}" type="slidenum">
              <a:rPr lang="en-US" smtClean="0"/>
              <a:pPr/>
              <a:t>‹#›</a:t>
            </a:fld>
            <a:r>
              <a:rPr lang="en-US"/>
              <a:t> of xxx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69686C-1358-4DA7-A01B-AD7A2449B6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93096-5B34-4342-9326-69289CEAE4C2}" type="slidenum">
              <a:rPr lang="en-US" smtClean="0"/>
              <a:pPr/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  <p:pic>
        <p:nvPicPr>
          <p:cNvPr id="8" name="Picture 7" descr="image001">
            <a:extLst>
              <a:ext uri="{FF2B5EF4-FFF2-40B4-BE49-F238E27FC236}">
                <a16:creationId xmlns:a16="http://schemas.microsoft.com/office/drawing/2014/main" id="{EB6C3998-DBEF-4CD8-ADEC-311D2BF79A87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4497" y="6066749"/>
            <a:ext cx="3944112" cy="654728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48119EB-5A1B-4A49-AE82-BAC343A7988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6004363"/>
            <a:ext cx="2024551" cy="779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264262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EB0EC7-0400-499B-AAF7-FCE27C6C94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E40BDE9-D78B-4342-AF2F-FB6C6C02ED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7081A7F-356C-43F4-8C36-A3AC573791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BC422B-E5B8-406A-8019-E1C37BB5BF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/>
              <a:t>31 August 2009                             Slide ‹#› of 25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F962F50-C470-41DA-8F93-6761DCEA07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fld id="{1AD93096-5B34-4342-9326-69289CEAE4C2}" type="slidenum">
              <a:rPr lang="en-US" smtClean="0"/>
              <a:pPr algn="ctr"/>
              <a:t>‹#›</a:t>
            </a:fld>
            <a:endParaRPr lang="en-US" sz="24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097919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6E4B29-CB84-4849-9F34-97B666CAB3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F5B9A3-AA6A-430F-9EF5-3F351F7BA89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0940AAD-56FF-4B56-8D8C-8DF82422E10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E33403A-162F-4663-8FC7-7F02793F4B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2C64A84-9686-4C55-87ED-E7E58CA644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31 August 2009                             Slide ‹#› of 23</a:t>
            </a: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70D1B56-DF2D-43C7-A425-7035F8E9B4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fld id="{1AD93096-5B34-4342-9326-69289CEAE4C2}" type="slidenum">
              <a:rPr lang="en-US" smtClean="0"/>
              <a:pPr algn="ctr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728126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B6BAC1-D9E9-471D-9121-A8CB4C9CB5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D635A8-04E7-49EC-949C-2235A38240D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1AB1C29-EA93-402A-99B2-87A2BB70083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962EFC2-B2BD-4E32-B218-9440F175ABD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E063995-06F5-41CE-8B88-F23608E8A71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9699A3E-873D-4618-83E4-249A710A73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2363028-458A-4118-8F0A-00076F4351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31 August 2009                             Slide ‹#› of 23</a:t>
            </a:r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E1CACEA-F22A-43F2-B37F-990FE7B2F8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fld id="{1AD93096-5B34-4342-9326-69289CEAE4C2}" type="slidenum">
              <a:rPr lang="en-US" smtClean="0"/>
              <a:pPr algn="ctr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517224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C82884-5980-4026-9E66-9C3EC1866C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8566CF-45FF-4E20-9682-35941ED1C5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9912810-8F67-42A9-804B-325DA2E39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31 August 2009                             Slide ‹#› of 23</a:t>
            </a:r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C0695FA-88C4-44C8-BD20-47D2D0B6AC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93096-5B34-4342-9326-69289CEAE4C2}" type="slidenum">
              <a:rPr lang="en-US" smtClean="0"/>
              <a:pPr/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158101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98D87C2-BB9D-49ED-9C4C-0D0DDBAF58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BDD7516-8245-4FB2-B5A4-F4BC847CA2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31 August 2009                             Slide ‹#› of 23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760B824-EADC-4220-9F79-D4532D8736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93096-5B34-4342-9326-69289CEAE4C2}" type="slidenum">
              <a:rPr lang="en-US" smtClean="0"/>
              <a:pPr/>
              <a:t>‹#›</a:t>
            </a:fld>
            <a:endParaRPr lang="en-US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166385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CECEE1-69B0-4432-8C10-AB8A3C5A7D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0A8402-F9E8-4191-9398-E11CA47561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CAA2C34-144D-4F8B-8090-788170EDA7B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6CC526-1B44-4F1F-8F70-4251B47DCA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BCD651-A783-433F-8529-3A919CC195B2}" type="datetimeFigureOut">
              <a:rPr lang="en-GB" smtClean="0"/>
              <a:t>11/02/2026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5CCDB99-D707-459D-AB00-D121C072C6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0444106-2CFD-480C-A6F0-1BEE7EB187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fld id="{72AC53DF-4216-466D-99A7-94400E6C2A25}" type="slidenum">
              <a:rPr lang="en-US" sz="1200" smtClean="0">
                <a:solidFill>
                  <a:schemeClr val="tx2"/>
                </a:solidFill>
              </a:rPr>
              <a:pPr algn="ctr"/>
              <a:t>‹#›</a:t>
            </a:fld>
            <a:endParaRPr lang="en-US" sz="1400" b="1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8418729"/>
      </p:ext>
    </p:extLst>
  </p:cSld>
  <p:clrMapOvr>
    <a:masterClrMapping/>
  </p:clrMapOvr>
  <p:hf sldNum="0" hdr="0" ftr="0" dt="0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D1AC6D-C108-477B-B993-0282EBDBBF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A7CAC06-56FA-42C6-A4C3-DE5151AA0E5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A5A38F4-0325-48D2-AF0F-E6076E8204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5AB8650-D3A5-4D12-9C2B-614E5B142E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520E43D-754C-477B-837C-B965F1F063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31 August 2009                             Slide ‹#› of 23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203DB5F-B45E-4A25-ADD4-68789C81A4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fld id="{1AD93096-5B34-4342-9326-69289CEAE4C2}" type="slidenum">
              <a:rPr lang="en-US" smtClean="0"/>
              <a:pPr algn="ctr"/>
              <a:t>‹#›</a:t>
            </a:fld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46587697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82BF93-2ACC-42D3-AD69-86203166F4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CF3D320-F4F2-4112-B79E-69C12F86BBA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7077725-9B91-444A-8369-03BE7A9E15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CB79DF-955A-4A55-87C3-C1FA426D31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31 August 2009                             Slide ‹#› of 23</a:t>
            </a: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EA2D6E-4F2E-47B0-9B3B-7AB78DE163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C53DF-4216-466D-99A7-94400E6C2A25}" type="slidenum">
              <a:rPr lang="en-US" sz="1200" smtClean="0">
                <a:solidFill>
                  <a:schemeClr val="tx2"/>
                </a:solidFill>
              </a:rPr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329375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CB11933-0F93-4553-91B5-8BC58C0548A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FCD4CF2-6D47-44B4-ABFA-E3583EDB976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0687A2-46AD-4246-8C91-B672E7BCA9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713097-4BC0-4A35-A5BC-60074BA038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31 August 2009                             Slide ‹#› of 23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3F0C3D-D364-49EA-85AA-1F8154CCCA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C53DF-4216-466D-99A7-94400E6C2A25}" type="slidenum">
              <a:rPr lang="en-US" sz="1200" smtClean="0">
                <a:solidFill>
                  <a:schemeClr val="tx2"/>
                </a:solidFill>
              </a:rPr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4836938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800" y="273050"/>
            <a:ext cx="107696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128000" y="6248401"/>
            <a:ext cx="35560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12801" y="6248207"/>
            <a:ext cx="7228111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31 August 2009                             Slide ‹#› of 23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1AD93096-5B34-4342-9326-69289CEAE4C2}" type="slidenum">
              <a:rPr lang="en-US" smtClean="0"/>
              <a:pPr/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3149600" y="1752600"/>
            <a:ext cx="8534400" cy="44196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10" name="Picture 9" descr="sm_globe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816865" y="1755649"/>
            <a:ext cx="2153743" cy="1688453"/>
          </a:xfrm>
          <a:prstGeom prst="rect">
            <a:avLst/>
          </a:prstGeom>
          <a:ln w="50800" cap="sq" cmpd="dbl">
            <a:solidFill>
              <a:schemeClr val="accent2"/>
            </a:solidFill>
            <a:miter lim="800000"/>
          </a:ln>
        </p:spPr>
      </p:pic>
    </p:spTree>
    <p:extLst>
      <p:ext uri="{BB962C8B-B14F-4D97-AF65-F5344CB8AC3E}">
        <p14:creationId xmlns:p14="http://schemas.microsoft.com/office/powerpoint/2010/main" val="13485270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6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18.xml"/><Relationship Id="rId4" Type="http://schemas.openxmlformats.org/officeDocument/2006/relationships/slideLayout" Target="../slideLayouts/slideLayout17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1.xml"/><Relationship Id="rId7" Type="http://schemas.openxmlformats.org/officeDocument/2006/relationships/slideLayout" Target="../slideLayouts/slideLayout25.xml"/><Relationship Id="rId12" Type="http://schemas.openxmlformats.org/officeDocument/2006/relationships/slideLayout" Target="../slideLayouts/slideLayout30.xml"/><Relationship Id="rId2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11" Type="http://schemas.openxmlformats.org/officeDocument/2006/relationships/slideLayout" Target="../slideLayouts/slideLayout29.xml"/><Relationship Id="rId5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28.xml"/><Relationship Id="rId4" Type="http://schemas.openxmlformats.org/officeDocument/2006/relationships/slideLayout" Target="../slideLayouts/slideLayout22.xml"/><Relationship Id="rId9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6D2476-D4ED-4719-88C1-A2ACDA2987DE}" type="datetimeFigureOut">
              <a:rPr lang="en-GB" smtClean="0"/>
              <a:t>11/02/2026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F3118C-23FA-4EBB-A20E-897ED18A9D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88834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98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372711" y="1638094"/>
            <a:ext cx="7452926" cy="14865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800" b="0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2372711" y="1638094"/>
            <a:ext cx="7452926" cy="14865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800" b="0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7439" y="6377940"/>
            <a:ext cx="3903472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dirty="0"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917" y="6377940"/>
            <a:ext cx="28056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CDCC76-D12B-45C1-8E45-CCD058E19FC0}" type="datetime1">
              <a:rPr lang="en-US" smtClean="0"/>
              <a:t>2/11/2026</a:t>
            </a:fld>
            <a:endParaRPr lang="en-US" dirty="0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82812" y="6377940"/>
            <a:ext cx="28056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7678147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  <p:sldLayoutId id="2147483682" r:id="rId3"/>
    <p:sldLayoutId id="2147483683" r:id="rId4"/>
    <p:sldLayoutId id="2147483684" r:id="rId5"/>
  </p:sldLayoutIdLst>
  <p:hf hdr="0" ftr="0" dt="0"/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CF03AC6-E1C3-41E3-9D4A-DFC414AAEE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FBE994D-7A93-4254-9F04-89D5193B7A8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21F47A6-023F-4F34-A41D-2D5AA2E440C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BCD651-A783-433F-8529-3A919CC195B2}" type="datetimeFigureOut">
              <a:rPr lang="en-GB" smtClean="0"/>
              <a:t>11/02/2026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AD9CD58-08D7-4940-A132-53B0F9E65FF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26C5AF0-85D9-43D9-885D-F3D4518A5B8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algn="ctr"/>
            <a:fld id="{72AC53DF-4216-466D-99A7-94400E6C2A25}" type="slidenum">
              <a:rPr lang="en-US" sz="1200" smtClean="0">
                <a:solidFill>
                  <a:schemeClr val="tx2"/>
                </a:solidFill>
              </a:rPr>
              <a:pPr algn="ctr"/>
              <a:t>‹#›</a:t>
            </a:fld>
            <a:endParaRPr lang="en-US" sz="1400" b="1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99424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  <p:sldLayoutId id="2147483697" r:id="rId12"/>
  </p:sldLayoutIdLst>
  <p:hf sldNum="0"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0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0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0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0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mobilizecbk.med.umich.edu/" TargetMode="External"/><Relationship Id="rId7" Type="http://schemas.openxmlformats.org/officeDocument/2006/relationships/image" Target="../media/image3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6.jpeg"/><Relationship Id="rId7" Type="http://schemas.openxmlformats.org/officeDocument/2006/relationships/hyperlink" Target="https://www.go-fair.org/" TargetMode="Externa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2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doi.org/10.1002/lrh2.10203" TargetMode="External"/><Relationship Id="rId2" Type="http://schemas.openxmlformats.org/officeDocument/2006/relationships/hyperlink" Target="https://doi.org/10.1002/lrh2.10236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picture containing person, computer&#10;&#10;Description automatically generated">
            <a:extLst>
              <a:ext uri="{FF2B5EF4-FFF2-40B4-BE49-F238E27FC236}">
                <a16:creationId xmlns:a16="http://schemas.microsoft.com/office/drawing/2014/main" id="{A8EDEE59-F983-447C-9E79-CC4EBA45BB6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436" r="4130"/>
          <a:stretch/>
        </p:blipFill>
        <p:spPr>
          <a:xfrm>
            <a:off x="0" y="0"/>
            <a:ext cx="7010400" cy="6858000"/>
          </a:xfrm>
          <a:prstGeom prst="rect">
            <a:avLst/>
          </a:prstGeom>
        </p:spPr>
      </p:pic>
      <p:sp>
        <p:nvSpPr>
          <p:cNvPr id="7" name="object 7"/>
          <p:cNvSpPr/>
          <p:nvPr/>
        </p:nvSpPr>
        <p:spPr>
          <a:xfrm>
            <a:off x="10075771" y="1994022"/>
            <a:ext cx="55880" cy="41275"/>
          </a:xfrm>
          <a:custGeom>
            <a:avLst/>
            <a:gdLst/>
            <a:ahLst/>
            <a:cxnLst/>
            <a:rect l="l" t="t" r="r" b="b"/>
            <a:pathLst>
              <a:path w="55879" h="41275">
                <a:moveTo>
                  <a:pt x="30481" y="0"/>
                </a:moveTo>
                <a:lnTo>
                  <a:pt x="558" y="19039"/>
                </a:lnTo>
                <a:lnTo>
                  <a:pt x="30710" y="40682"/>
                </a:lnTo>
                <a:lnTo>
                  <a:pt x="41050" y="38540"/>
                </a:lnTo>
                <a:lnTo>
                  <a:pt x="49796" y="33428"/>
                </a:lnTo>
                <a:lnTo>
                  <a:pt x="53919" y="27817"/>
                </a:lnTo>
                <a:lnTo>
                  <a:pt x="55692" y="21687"/>
                </a:lnTo>
                <a:lnTo>
                  <a:pt x="55079" y="15433"/>
                </a:lnTo>
                <a:lnTo>
                  <a:pt x="52044" y="9451"/>
                </a:lnTo>
                <a:lnTo>
                  <a:pt x="46114" y="4711"/>
                </a:lnTo>
                <a:lnTo>
                  <a:pt x="38757" y="1510"/>
                </a:lnTo>
                <a:lnTo>
                  <a:pt x="30481" y="0"/>
                </a:lnTo>
                <a:close/>
              </a:path>
              <a:path w="55879" h="41275">
                <a:moveTo>
                  <a:pt x="558" y="18557"/>
                </a:moveTo>
                <a:lnTo>
                  <a:pt x="517" y="19039"/>
                </a:lnTo>
                <a:lnTo>
                  <a:pt x="558" y="18557"/>
                </a:lnTo>
                <a:close/>
              </a:path>
            </a:pathLst>
          </a:custGeom>
          <a:solidFill>
            <a:srgbClr val="4AB5A2">
              <a:alpha val="12799"/>
            </a:srgbClr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8643449" y="2014899"/>
            <a:ext cx="55880" cy="41910"/>
          </a:xfrm>
          <a:custGeom>
            <a:avLst/>
            <a:gdLst/>
            <a:ahLst/>
            <a:cxnLst/>
            <a:rect l="l" t="t" r="r" b="b"/>
            <a:pathLst>
              <a:path w="55879" h="41910">
                <a:moveTo>
                  <a:pt x="29718" y="0"/>
                </a:moveTo>
                <a:lnTo>
                  <a:pt x="18702" y="1118"/>
                </a:lnTo>
                <a:lnTo>
                  <a:pt x="9439" y="5160"/>
                </a:lnTo>
                <a:lnTo>
                  <a:pt x="2886" y="11496"/>
                </a:lnTo>
                <a:lnTo>
                  <a:pt x="0" y="19494"/>
                </a:lnTo>
                <a:lnTo>
                  <a:pt x="993" y="25958"/>
                </a:lnTo>
                <a:lnTo>
                  <a:pt x="4356" y="31823"/>
                </a:lnTo>
                <a:lnTo>
                  <a:pt x="9804" y="36739"/>
                </a:lnTo>
                <a:lnTo>
                  <a:pt x="17056" y="40360"/>
                </a:lnTo>
                <a:lnTo>
                  <a:pt x="25708" y="41399"/>
                </a:lnTo>
                <a:lnTo>
                  <a:pt x="34266" y="40686"/>
                </a:lnTo>
                <a:lnTo>
                  <a:pt x="55880" y="22136"/>
                </a:lnTo>
                <a:lnTo>
                  <a:pt x="54380" y="13930"/>
                </a:lnTo>
                <a:lnTo>
                  <a:pt x="48956" y="7029"/>
                </a:lnTo>
                <a:lnTo>
                  <a:pt x="40454" y="2147"/>
                </a:lnTo>
                <a:lnTo>
                  <a:pt x="29718" y="0"/>
                </a:lnTo>
                <a:close/>
              </a:path>
            </a:pathLst>
          </a:custGeom>
          <a:solidFill>
            <a:srgbClr val="4AB5A2">
              <a:alpha val="10798"/>
            </a:srgbClr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8" name="Picture 17" descr="A picture containing outdoor, light, hanging, photo&#10;&#10;Description automatically generated">
            <a:extLst>
              <a:ext uri="{FF2B5EF4-FFF2-40B4-BE49-F238E27FC236}">
                <a16:creationId xmlns:a16="http://schemas.microsoft.com/office/drawing/2014/main" id="{131AD94D-10B2-4781-B80B-89EE8A8B0A5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8772" y="6703"/>
            <a:ext cx="2047496" cy="6858000"/>
          </a:xfrm>
          <a:prstGeom prst="rect">
            <a:avLst/>
          </a:prstGeom>
        </p:spPr>
      </p:pic>
      <p:pic>
        <p:nvPicPr>
          <p:cNvPr id="17" name="Picture 16" descr="image001">
            <a:extLst>
              <a:ext uri="{FF2B5EF4-FFF2-40B4-BE49-F238E27FC236}">
                <a16:creationId xmlns:a16="http://schemas.microsoft.com/office/drawing/2014/main" id="{C4AA8867-288B-4947-BD6B-DB5D4F6CBD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0402" y="5106909"/>
            <a:ext cx="4581231" cy="760491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FD9D1804-ACF9-4FA3-A2C8-0612C276CA0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0402" y="3902435"/>
            <a:ext cx="2692400" cy="1036638"/>
          </a:xfrm>
          <a:prstGeom prst="rect">
            <a:avLst/>
          </a:prstGeom>
        </p:spPr>
      </p:pic>
      <p:sp>
        <p:nvSpPr>
          <p:cNvPr id="22" name="Title 3">
            <a:extLst>
              <a:ext uri="{FF2B5EF4-FFF2-40B4-BE49-F238E27FC236}">
                <a16:creationId xmlns:a16="http://schemas.microsoft.com/office/drawing/2014/main" id="{F109E95A-F05A-4D88-AAD9-A23B9CCA97AB}"/>
              </a:ext>
            </a:extLst>
          </p:cNvPr>
          <p:cNvSpPr txBox="1">
            <a:spLocks/>
          </p:cNvSpPr>
          <p:nvPr/>
        </p:nvSpPr>
        <p:spPr>
          <a:xfrm>
            <a:off x="7287104" y="481700"/>
            <a:ext cx="4749386" cy="19697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800" b="0" i="0">
                <a:solidFill>
                  <a:schemeClr val="bg1"/>
                </a:solidFill>
                <a:latin typeface="Calibri"/>
                <a:ea typeface="+mj-ea"/>
                <a:cs typeface="Calibri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Calibri"/>
              </a:rPr>
              <a:t>An overview of Mobilising </a:t>
            </a:r>
            <a:r>
              <a:rPr lang="en-GB" sz="3200" b="1" kern="0" dirty="0">
                <a:solidFill>
                  <a:prstClr val="black"/>
                </a:solidFill>
                <a:latin typeface="Arial" panose="020B0604020202020204" pitchFamily="34" charset="0"/>
              </a:rPr>
              <a:t>C</a:t>
            </a:r>
            <a:r>
              <a:rPr kumimoji="0" lang="en-GB" sz="3200" b="1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Calibri"/>
              </a:rPr>
              <a:t>omputable</a:t>
            </a:r>
            <a:r>
              <a:rPr kumimoji="0" lang="en-GB" sz="32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j-ea"/>
                <a:cs typeface="Calibri"/>
              </a:rPr>
              <a:t> Biomedical Knowledge (MCBK)</a:t>
            </a:r>
            <a:endParaRPr kumimoji="0" lang="en-GB" sz="32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j-ea"/>
              <a:cs typeface="Calibri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0D63588-E878-4FB7-9EF3-335C6E12A9AA}"/>
              </a:ext>
            </a:extLst>
          </p:cNvPr>
          <p:cNvSpPr txBox="1"/>
          <p:nvPr/>
        </p:nvSpPr>
        <p:spPr>
          <a:xfrm>
            <a:off x="7350401" y="3179391"/>
            <a:ext cx="453679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75000"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Prof Philip Scott MSc PhD FHEA FHL7 FBCS CITP</a:t>
            </a: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2086268" y="945806"/>
            <a:ext cx="10515600" cy="1325563"/>
          </a:xfrm>
        </p:spPr>
        <p:txBody>
          <a:bodyPr>
            <a:normAutofit/>
          </a:bodyPr>
          <a:lstStyle/>
          <a:p>
            <a:r>
              <a:rPr lang="en-US" b="1" dirty="0"/>
              <a:t>Learning outcomes</a:t>
            </a:r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2086268" y="2638096"/>
            <a:ext cx="9419932" cy="2840001"/>
          </a:xfrm>
        </p:spPr>
        <p:txBody>
          <a:bodyPr>
            <a:noAutofit/>
          </a:bodyPr>
          <a:lstStyle/>
          <a:p>
            <a:pPr marL="358775" indent="-358775">
              <a:buSzPct val="75000"/>
              <a:buFont typeface="Courier New" pitchFamily="49" charset="0"/>
              <a:buChar char="o"/>
            </a:pPr>
            <a:r>
              <a:rPr lang="en-US" sz="2000" dirty="0">
                <a:latin typeface="Aptos" panose="020B0004020202020204" pitchFamily="34" charset="0"/>
              </a:rPr>
              <a:t>Justify the need for a new approach to clinical decision support.</a:t>
            </a:r>
          </a:p>
          <a:p>
            <a:pPr marL="358775" indent="-358775">
              <a:buSzPct val="75000"/>
              <a:buFont typeface="Courier New" pitchFamily="49" charset="0"/>
              <a:buChar char="o"/>
            </a:pPr>
            <a:r>
              <a:rPr lang="en-US" sz="2000" dirty="0">
                <a:latin typeface="Aptos" panose="020B0004020202020204" pitchFamily="34" charset="0"/>
              </a:rPr>
              <a:t>Understand the aims of </a:t>
            </a:r>
            <a:r>
              <a:rPr lang="en-US" sz="2000" dirty="0" err="1">
                <a:latin typeface="Aptos" panose="020B0004020202020204" pitchFamily="34" charset="0"/>
              </a:rPr>
              <a:t>Mobilising</a:t>
            </a:r>
            <a:r>
              <a:rPr lang="en-US" sz="2000" dirty="0">
                <a:latin typeface="Aptos" panose="020B0004020202020204" pitchFamily="34" charset="0"/>
              </a:rPr>
              <a:t> Computable Biomedical Knowledge (MCBK).</a:t>
            </a:r>
          </a:p>
          <a:p>
            <a:pPr marL="358775" indent="-358775">
              <a:buSzPct val="75000"/>
              <a:buFont typeface="Courier New" pitchFamily="49" charset="0"/>
              <a:buChar char="o"/>
            </a:pPr>
            <a:r>
              <a:rPr lang="en-US" sz="2000" dirty="0">
                <a:latin typeface="Aptos" panose="020B0004020202020204" pitchFamily="34" charset="0"/>
              </a:rPr>
              <a:t>Reflect on potentially ‘mobile computable knowledge’ in your work and the barriers to improving knowledge utilization in decision-making.</a:t>
            </a:r>
          </a:p>
          <a:p>
            <a:pPr marL="358775" indent="-358775">
              <a:buSzPct val="75000"/>
              <a:buFont typeface="Courier New" pitchFamily="49" charset="0"/>
              <a:buChar char="o"/>
            </a:pPr>
            <a:endParaRPr lang="en-US" sz="2000" dirty="0">
              <a:latin typeface="Aptos" panose="020B0004020202020204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Slide </a:t>
            </a:r>
            <a:fld id="{297731B2-A926-49A7-905A-A1F207D5F530}" type="slidenum">
              <a:rPr kumimoji="0" lang="en-US" sz="11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of 61</a:t>
            </a:r>
          </a:p>
        </p:txBody>
      </p:sp>
      <p:pic>
        <p:nvPicPr>
          <p:cNvPr id="5" name="Picture 4" descr="A picture containing outdoor, light, hanging, photo&#10;&#10;Description automatically generated">
            <a:extLst>
              <a:ext uri="{FF2B5EF4-FFF2-40B4-BE49-F238E27FC236}">
                <a16:creationId xmlns:a16="http://schemas.microsoft.com/office/drawing/2014/main" id="{912407DD-3C9F-4FB4-2CB7-5E56B1807E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8772" y="6703"/>
            <a:ext cx="204749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37500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1263" y="222354"/>
            <a:ext cx="7014186" cy="946311"/>
          </a:xfrm>
        </p:spPr>
        <p:txBody>
          <a:bodyPr>
            <a:normAutofit/>
          </a:bodyPr>
          <a:lstStyle/>
          <a:p>
            <a:r>
              <a:rPr lang="en-GB" sz="2800" b="1" dirty="0">
                <a:latin typeface="Aptos" panose="020B0004020202020204" pitchFamily="34" charset="0"/>
              </a:rPr>
              <a:t>Limitations of current ways of working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324369B-5BCD-4E31-8132-47AFBC6EC9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3309" y="1505699"/>
            <a:ext cx="6497630" cy="4000755"/>
          </a:xfrm>
          <a:prstGeom prst="rect">
            <a:avLst/>
          </a:prstGeom>
        </p:spPr>
      </p:pic>
      <p:sp>
        <p:nvSpPr>
          <p:cNvPr id="3" name="Arrow: Right 2">
            <a:extLst>
              <a:ext uri="{FF2B5EF4-FFF2-40B4-BE49-F238E27FC236}">
                <a16:creationId xmlns:a16="http://schemas.microsoft.com/office/drawing/2014/main" id="{CC913BBA-5B7E-E3CC-6DAE-80599ED842AE}"/>
              </a:ext>
            </a:extLst>
          </p:cNvPr>
          <p:cNvSpPr/>
          <p:nvPr/>
        </p:nvSpPr>
        <p:spPr>
          <a:xfrm>
            <a:off x="7093819" y="3337560"/>
            <a:ext cx="1068405" cy="182880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D73CC02C-ED3C-79CB-D08C-AD1F2E643DCE}"/>
              </a:ext>
            </a:extLst>
          </p:cNvPr>
          <p:cNvSpPr txBox="1">
            <a:spLocks/>
          </p:cNvSpPr>
          <p:nvPr/>
        </p:nvSpPr>
        <p:spPr>
          <a:xfrm>
            <a:off x="8474355" y="1629392"/>
            <a:ext cx="409222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400" b="1" dirty="0">
                <a:latin typeface="Aptos" panose="020B0004020202020204" pitchFamily="34" charset="0"/>
              </a:rPr>
              <a:t>What’s the problem?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062C0BE3-0774-DE10-2DFB-9D8202D09B4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61834" y="2954955"/>
            <a:ext cx="3930166" cy="1411279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1800" dirty="0">
                <a:latin typeface="Aptos" panose="020B0004020202020204" pitchFamily="34" charset="0"/>
              </a:rPr>
              <a:t>“No one can retain and process the entire content of a complicated patient’s data”</a:t>
            </a:r>
          </a:p>
          <a:p>
            <a:pPr marL="457200" lvl="1" indent="0" algn="r">
              <a:buNone/>
            </a:pPr>
            <a:endParaRPr lang="en-GB" dirty="0">
              <a:latin typeface="Aptos" panose="020B0004020202020204" pitchFamily="34" charset="0"/>
            </a:endParaRPr>
          </a:p>
          <a:p>
            <a:pPr marL="457200" lvl="1" indent="0" algn="r">
              <a:buNone/>
            </a:pPr>
            <a:r>
              <a:rPr lang="en-GB" dirty="0">
                <a:latin typeface="Aptos" panose="020B0004020202020204" pitchFamily="34" charset="0"/>
              </a:rPr>
              <a:t>(Sittig et al., 2008)</a:t>
            </a:r>
          </a:p>
        </p:txBody>
      </p:sp>
    </p:spTree>
    <p:extLst>
      <p:ext uri="{BB962C8B-B14F-4D97-AF65-F5344CB8AC3E}">
        <p14:creationId xmlns:p14="http://schemas.microsoft.com/office/powerpoint/2010/main" val="6364349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/>
      <p:bldP spid="6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2067" y="162996"/>
            <a:ext cx="10515600" cy="1325563"/>
          </a:xfrm>
        </p:spPr>
        <p:txBody>
          <a:bodyPr/>
          <a:lstStyle/>
          <a:p>
            <a:r>
              <a:rPr lang="en-GB" b="1" dirty="0"/>
              <a:t>Computable knowledge types: applications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29288BBD-9A02-4267-B60F-EB9B65699350}"/>
              </a:ext>
            </a:extLst>
          </p:cNvPr>
          <p:cNvSpPr txBox="1">
            <a:spLocks/>
          </p:cNvSpPr>
          <p:nvPr/>
        </p:nvSpPr>
        <p:spPr>
          <a:xfrm>
            <a:off x="1002067" y="1825625"/>
            <a:ext cx="5398733" cy="3625264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Prescribing guidance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Event-Condition-Action rules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Alerts &amp; reminders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Order sets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Document templates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Clinical calculators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98039292-F077-4B5C-842D-993BFA06B03B}"/>
              </a:ext>
            </a:extLst>
          </p:cNvPr>
          <p:cNvSpPr txBox="1">
            <a:spLocks/>
          </p:cNvSpPr>
          <p:nvPr/>
        </p:nvSpPr>
        <p:spPr>
          <a:xfrm>
            <a:off x="6658622" y="1823930"/>
            <a:ext cx="5398733" cy="3625264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Value sets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Phenotypes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InfoButtons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Diagnostic support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Machine learning algorithms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Prognostic models</a:t>
            </a:r>
          </a:p>
        </p:txBody>
      </p:sp>
    </p:spTree>
    <p:extLst>
      <p:ext uri="{BB962C8B-B14F-4D97-AF65-F5344CB8AC3E}">
        <p14:creationId xmlns:p14="http://schemas.microsoft.com/office/powerpoint/2010/main" val="18123462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82247"/>
            <a:ext cx="10515600" cy="1325563"/>
          </a:xfrm>
        </p:spPr>
        <p:txBody>
          <a:bodyPr/>
          <a:lstStyle/>
          <a:p>
            <a:r>
              <a:rPr lang="en-GB" b="1" dirty="0"/>
              <a:t>Computable knowledge types: levels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670A6ED-C173-4634-99D3-6BA50B721311}"/>
              </a:ext>
            </a:extLst>
          </p:cNvPr>
          <p:cNvSpPr txBox="1"/>
          <p:nvPr/>
        </p:nvSpPr>
        <p:spPr>
          <a:xfrm>
            <a:off x="4267200" y="5460961"/>
            <a:ext cx="2650833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https://cds.ahrq.gov/cdsconnect/about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164059A-2094-46CF-82ED-7D8C4BE830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36917" y="1676970"/>
            <a:ext cx="8841762" cy="31469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48576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D19E27-9402-4635-9C0B-5B85A7E171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072" y="238541"/>
            <a:ext cx="11184689" cy="646331"/>
          </a:xfrm>
        </p:spPr>
        <p:txBody>
          <a:bodyPr vert="horz" wrap="square" lIns="91440" tIns="45720" rIns="91440" bIns="45720" rtlCol="0" anchor="ctr">
            <a:spAutoFit/>
          </a:bodyPr>
          <a:lstStyle/>
          <a:p>
            <a:r>
              <a:rPr lang="en-GB" sz="4000" b="1" dirty="0">
                <a:latin typeface="+mn-lt"/>
              </a:rPr>
              <a:t>Translating narrative knowledge to CBK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BCDC4B0-FDD2-407B-AED8-3E3F913701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62998" y="1532265"/>
            <a:ext cx="3506343" cy="286245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B2DB27C-CDDE-4161-BEA5-A8FF4F0DF944}"/>
              </a:ext>
            </a:extLst>
          </p:cNvPr>
          <p:cNvSpPr txBox="1"/>
          <p:nvPr/>
        </p:nvSpPr>
        <p:spPr>
          <a:xfrm>
            <a:off x="1956816" y="4495800"/>
            <a:ext cx="3215638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Now: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Cottage industry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Not standardised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Proprietary, poorly regulated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Wastefully repetitious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46C96FA-E768-4F7C-B2CC-353C0716AE8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53200" y="1604042"/>
            <a:ext cx="4275802" cy="279067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3501FD42-7FC3-4301-8F1B-EC59583CBD73}"/>
              </a:ext>
            </a:extLst>
          </p:cNvPr>
          <p:cNvSpPr txBox="1"/>
          <p:nvPr/>
        </p:nvSpPr>
        <p:spPr>
          <a:xfrm>
            <a:off x="7400546" y="4512699"/>
            <a:ext cx="3428456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Future: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Managed ecosystem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Standardised and regulated 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Done once and curated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Multi-stakeholder collaboration</a:t>
            </a:r>
          </a:p>
        </p:txBody>
      </p:sp>
    </p:spTree>
    <p:extLst>
      <p:ext uri="{BB962C8B-B14F-4D97-AF65-F5344CB8AC3E}">
        <p14:creationId xmlns:p14="http://schemas.microsoft.com/office/powerpoint/2010/main" val="17594309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E6D59FAF-B688-45B0-A23E-1BA51C5E42C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34021" y="3391383"/>
            <a:ext cx="3072650" cy="210330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E5CF2BA-C5ED-4C5A-83FD-8944C908DF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820400" cy="1325563"/>
          </a:xfrm>
        </p:spPr>
        <p:txBody>
          <a:bodyPr/>
          <a:lstStyle/>
          <a:p>
            <a:r>
              <a:rPr lang="en-GB" b="1" dirty="0"/>
              <a:t>MCBK movement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E30CA5-A48E-44AD-81DC-57D1BE31B8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5329" y="1577319"/>
            <a:ext cx="8259682" cy="4351338"/>
          </a:xfrm>
        </p:spPr>
        <p:txBody>
          <a:bodyPr>
            <a:normAutofit/>
          </a:bodyPr>
          <a:lstStyle/>
          <a:p>
            <a:r>
              <a:rPr lang="en-GB" sz="2400" dirty="0">
                <a:latin typeface="Aptos" panose="020B0004020202020204" pitchFamily="34" charset="0"/>
              </a:rPr>
              <a:t>Initiated 2017, University of Michigan.</a:t>
            </a:r>
          </a:p>
          <a:p>
            <a:r>
              <a:rPr lang="en-GB" sz="2400" dirty="0">
                <a:latin typeface="Aptos" panose="020B0004020202020204" pitchFamily="34" charset="0"/>
              </a:rPr>
              <a:t>First public meeting 2018, Manifesto developed.</a:t>
            </a:r>
          </a:p>
          <a:p>
            <a:r>
              <a:rPr lang="en-GB" sz="2400" dirty="0">
                <a:latin typeface="Aptos" panose="020B0004020202020204" pitchFamily="34" charset="0"/>
              </a:rPr>
              <a:t>Further public meetings in 2019 &amp; 2020.</a:t>
            </a:r>
          </a:p>
          <a:p>
            <a:r>
              <a:rPr lang="en-GB" sz="2400" dirty="0">
                <a:latin typeface="Aptos" panose="020B0004020202020204" pitchFamily="34" charset="0"/>
              </a:rPr>
              <a:t>Working groups on infrastructure, standards, trust &amp; policy, sustainability &amp; inclusion.</a:t>
            </a:r>
          </a:p>
          <a:p>
            <a:r>
              <a:rPr lang="en-GB" sz="2400" dirty="0">
                <a:latin typeface="Aptos" panose="020B0004020202020204" pitchFamily="34" charset="0"/>
              </a:rPr>
              <a:t>Regular papers in </a:t>
            </a:r>
            <a:r>
              <a:rPr lang="en-GB" sz="2400" i="1" dirty="0">
                <a:latin typeface="Aptos" panose="020B0004020202020204" pitchFamily="34" charset="0"/>
              </a:rPr>
              <a:t>Learning Health Systems</a:t>
            </a:r>
            <a:r>
              <a:rPr lang="en-GB" sz="2400" dirty="0">
                <a:latin typeface="Aptos" panose="020B0004020202020204" pitchFamily="34" charset="0"/>
              </a:rPr>
              <a:t>.</a:t>
            </a:r>
          </a:p>
          <a:p>
            <a:r>
              <a:rPr lang="en-GB" sz="2400" dirty="0">
                <a:latin typeface="Aptos" panose="020B0004020202020204" pitchFamily="34" charset="0"/>
              </a:rPr>
              <a:t>UK group formed in 2019 as BCS-FCI collaboration.</a:t>
            </a:r>
          </a:p>
          <a:p>
            <a:r>
              <a:rPr lang="en-GB" sz="2400" dirty="0">
                <a:latin typeface="Aptos" panose="020B0004020202020204" pitchFamily="34" charset="0"/>
              </a:rPr>
              <a:t>Strong interest in Australia, China, South America.</a:t>
            </a:r>
          </a:p>
          <a:p>
            <a:r>
              <a:rPr lang="en-GB" sz="2400" dirty="0">
                <a:latin typeface="Aptos" panose="020B0004020202020204" pitchFamily="34" charset="0"/>
                <a:hlinkClick r:id="rId3"/>
              </a:rPr>
              <a:t>https://mobilizecbk.med.umich.edu/</a:t>
            </a:r>
            <a:endParaRPr lang="en-GB" sz="2400" dirty="0">
              <a:latin typeface="Aptos" panose="020B000402020202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45011" y="365125"/>
            <a:ext cx="3687514" cy="295996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CA43E79-C3D2-4144-821B-CF55AB49FCB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419157" y="4180883"/>
            <a:ext cx="3687514" cy="2069425"/>
          </a:xfrm>
          <a:prstGeom prst="rect">
            <a:avLst/>
          </a:prstGeom>
        </p:spPr>
      </p:pic>
      <p:pic>
        <p:nvPicPr>
          <p:cNvPr id="7" name="Picture 6" descr="image001">
            <a:extLst>
              <a:ext uri="{FF2B5EF4-FFF2-40B4-BE49-F238E27FC236}">
                <a16:creationId xmlns:a16="http://schemas.microsoft.com/office/drawing/2014/main" id="{0152E945-8CB9-3617-7071-26580D3FAC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4870" y="6250308"/>
            <a:ext cx="4581231" cy="760491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0403227-DF02-05A9-7739-201FEF26FA3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957" y="5821362"/>
            <a:ext cx="2692400" cy="1036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48085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44226"/>
            <a:ext cx="10938164" cy="1325563"/>
          </a:xfrm>
        </p:spPr>
        <p:txBody>
          <a:bodyPr>
            <a:normAutofit/>
          </a:bodyPr>
          <a:lstStyle/>
          <a:p>
            <a:r>
              <a:rPr lang="en-GB" sz="3600" b="1" dirty="0"/>
              <a:t>Mobilising Computable </a:t>
            </a:r>
            <a:r>
              <a:rPr lang="en-GB" sz="3600" dirty="0"/>
              <a:t>B</a:t>
            </a:r>
            <a:r>
              <a:rPr lang="en-GB" sz="3600" b="1" dirty="0"/>
              <a:t>iomedical </a:t>
            </a:r>
            <a:r>
              <a:rPr lang="en-GB" sz="3600" dirty="0"/>
              <a:t>K</a:t>
            </a:r>
            <a:r>
              <a:rPr lang="en-GB" sz="3600" b="1" dirty="0"/>
              <a:t>nowledge (MCBK)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8445" y="1726766"/>
            <a:ext cx="6388064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>
                <a:latin typeface="Aptos" panose="020B0004020202020204" pitchFamily="34" charset="0"/>
              </a:rPr>
              <a:t>Key concepts:</a:t>
            </a:r>
          </a:p>
          <a:p>
            <a:pPr marL="0" indent="0">
              <a:buNone/>
            </a:pPr>
            <a:endParaRPr lang="en-GB" dirty="0">
              <a:latin typeface="Aptos" panose="020B0004020202020204" pitchFamily="34" charset="0"/>
            </a:endParaRPr>
          </a:p>
          <a:p>
            <a:pPr lvl="1"/>
            <a:r>
              <a:rPr lang="en-GB" dirty="0">
                <a:latin typeface="Aptos" panose="020B0004020202020204" pitchFamily="34" charset="0"/>
              </a:rPr>
              <a:t>Translating narrative to computable knowledge</a:t>
            </a:r>
          </a:p>
          <a:p>
            <a:pPr lvl="1"/>
            <a:r>
              <a:rPr lang="en-GB" dirty="0">
                <a:latin typeface="Aptos" panose="020B0004020202020204" pitchFamily="34" charset="0"/>
              </a:rPr>
              <a:t>Standards for knowledge representation</a:t>
            </a:r>
          </a:p>
          <a:p>
            <a:pPr lvl="1"/>
            <a:r>
              <a:rPr lang="en-GB" dirty="0">
                <a:latin typeface="Aptos" panose="020B0004020202020204" pitchFamily="34" charset="0"/>
              </a:rPr>
              <a:t>Open libraries of computable knowledge</a:t>
            </a:r>
          </a:p>
          <a:p>
            <a:pPr lvl="1"/>
            <a:r>
              <a:rPr lang="en-GB" dirty="0">
                <a:latin typeface="Aptos" panose="020B0004020202020204" pitchFamily="34" charset="0"/>
              </a:rPr>
              <a:t>Clinical usability and trust</a:t>
            </a:r>
          </a:p>
          <a:p>
            <a:pPr lvl="1"/>
            <a:r>
              <a:rPr lang="en-GB" dirty="0">
                <a:latin typeface="Aptos" panose="020B0004020202020204" pitchFamily="34" charset="0"/>
              </a:rPr>
              <a:t>Learning health ecosystem</a:t>
            </a:r>
          </a:p>
          <a:p>
            <a:endParaRPr lang="en-GB" dirty="0">
              <a:latin typeface="Aptos" panose="020B00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7CF3789-6D32-2F24-53DA-0787BFE88FDA}"/>
              </a:ext>
            </a:extLst>
          </p:cNvPr>
          <p:cNvSpPr txBox="1"/>
          <p:nvPr/>
        </p:nvSpPr>
        <p:spPr>
          <a:xfrm>
            <a:off x="8981737" y="5198079"/>
            <a:ext cx="300181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(Friedman, 2019)</a:t>
            </a: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E62EC7AB-FEC3-1217-F07A-124C6809EBB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 bwMode="auto">
          <a:xfrm>
            <a:off x="7883773" y="1698766"/>
            <a:ext cx="3376612" cy="3324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image001">
            <a:extLst>
              <a:ext uri="{FF2B5EF4-FFF2-40B4-BE49-F238E27FC236}">
                <a16:creationId xmlns:a16="http://schemas.microsoft.com/office/drawing/2014/main" id="{83988AC9-2DA1-ACBE-7841-78DAE9F8BE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2324" y="5915209"/>
            <a:ext cx="4581231" cy="760491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1725169-372B-5336-0743-90CDC114233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0233" y="5777136"/>
            <a:ext cx="2692400" cy="1036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1030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5CF2BA-C5ED-4C5A-83FD-8944C908DF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820400" cy="1325563"/>
          </a:xfrm>
        </p:spPr>
        <p:txBody>
          <a:bodyPr/>
          <a:lstStyle/>
          <a:p>
            <a:r>
              <a:rPr lang="en-GB" b="1" dirty="0"/>
              <a:t>MCBK aim and vision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E30CA5-A48E-44AD-81DC-57D1BE31B8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820400" cy="4351338"/>
          </a:xfrm>
        </p:spPr>
        <p:txBody>
          <a:bodyPr>
            <a:normAutofit/>
          </a:bodyPr>
          <a:lstStyle/>
          <a:p>
            <a:r>
              <a:rPr lang="en-GB" b="1" dirty="0"/>
              <a:t>Aim</a:t>
            </a:r>
            <a:r>
              <a:rPr lang="en-GB" dirty="0"/>
              <a:t>: </a:t>
            </a:r>
            <a:r>
              <a:rPr lang="en-US" dirty="0"/>
              <a:t>Enabling the curation, dissemination, and application of biomedical knowledge at a global scale.</a:t>
            </a:r>
            <a:endParaRPr lang="en-GB" dirty="0"/>
          </a:p>
          <a:p>
            <a:r>
              <a:rPr lang="en-US" b="1" dirty="0"/>
              <a:t>Vision</a:t>
            </a:r>
            <a:r>
              <a:rPr lang="en-US" dirty="0"/>
              <a:t>:</a:t>
            </a:r>
          </a:p>
          <a:p>
            <a:pPr lvl="1"/>
            <a:r>
              <a:rPr lang="en-US" dirty="0"/>
              <a:t>Computable formats that can be shared and integrated into health information systems and applications.</a:t>
            </a:r>
          </a:p>
          <a:p>
            <a:pPr lvl="1"/>
            <a:r>
              <a:rPr lang="en-US" dirty="0"/>
              <a:t>Evolution of an open computable biomedical knowledge ecosystem dedicated to achieving the FAIR principles: making Computable Biomedical Knowledge easily findable, universally accessible, highly interoperable, and readily reusable.</a:t>
            </a:r>
            <a:endParaRPr lang="en-GB" dirty="0"/>
          </a:p>
        </p:txBody>
      </p:sp>
      <p:pic>
        <p:nvPicPr>
          <p:cNvPr id="4" name="Picture 3" descr="image001">
            <a:extLst>
              <a:ext uri="{FF2B5EF4-FFF2-40B4-BE49-F238E27FC236}">
                <a16:creationId xmlns:a16="http://schemas.microsoft.com/office/drawing/2014/main" id="{E2C71B11-AC7C-9B47-D3C6-9DD3A88BE4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2471" y="6035416"/>
            <a:ext cx="4581231" cy="760491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877F313-7187-5294-2167-F47C1E18903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5821362"/>
            <a:ext cx="2692400" cy="1036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82608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6210884"/>
            <a:ext cx="12191999" cy="6471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pic>
        <p:nvPicPr>
          <p:cNvPr id="6" name="Picture 4" descr="Afbeeldingsresultaat voor fair guiding principl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6551" y="926045"/>
            <a:ext cx="9659314" cy="59319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0" y="220509"/>
            <a:ext cx="5712398" cy="646331"/>
          </a:xfrm>
        </p:spPr>
        <p:txBody>
          <a:bodyPr wrap="none">
            <a:spAutoFit/>
          </a:bodyPr>
          <a:lstStyle/>
          <a:p>
            <a:pPr algn="ctr"/>
            <a:r>
              <a:rPr lang="en-US" dirty="0"/>
              <a:t>FAIR Guiding Principles</a:t>
            </a:r>
          </a:p>
        </p:txBody>
      </p:sp>
      <p:pic>
        <p:nvPicPr>
          <p:cNvPr id="8" name="Picture 2" descr="Afbeeldingsresultaat voor FAIR data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539503" y="926045"/>
            <a:ext cx="1417116" cy="1305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Afbeeldingsresultaat voor FAIR data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579468" y="2464794"/>
            <a:ext cx="1337186" cy="1305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Afbeeldingsresultaat voor FAIR data"/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554886" y="4337839"/>
            <a:ext cx="1386349" cy="1305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Afbeeldingsresultaat voor FAIR data"/>
          <p:cNvPicPr>
            <a:picLocks noChangeAspect="1" noChangeArrowheads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643376" y="5552122"/>
            <a:ext cx="1209367" cy="1305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Rectangle 12"/>
          <p:cNvSpPr/>
          <p:nvPr/>
        </p:nvSpPr>
        <p:spPr>
          <a:xfrm>
            <a:off x="6410232" y="299966"/>
            <a:ext cx="292163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/>
                <a:ea typeface="+mn-ea"/>
                <a:cs typeface="+mn-cs"/>
                <a:hlinkClick r:id="rId7"/>
              </a:rPr>
              <a:t>https://go-fair.org/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rebuchet MS"/>
              <a:ea typeface="+mn-ea"/>
              <a:cs typeface="+mn-cs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297753" y="-1021"/>
            <a:ext cx="2894247" cy="8470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576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5CF2BA-C5ED-4C5A-83FD-8944C908DF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820400" cy="540414"/>
          </a:xfrm>
        </p:spPr>
        <p:txBody>
          <a:bodyPr>
            <a:normAutofit fontScale="90000"/>
          </a:bodyPr>
          <a:lstStyle/>
          <a:p>
            <a:pPr algn="ctr"/>
            <a:r>
              <a:rPr lang="en-GB" sz="4400" dirty="0"/>
              <a:t>The knowledge composition “stack”</a:t>
            </a:r>
            <a:endParaRPr lang="en-GB" b="1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B72F1EE-ADC6-4148-BA01-37C0932DAB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63364" y="1327869"/>
            <a:ext cx="1812578" cy="460968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6E75AD3-A2FE-40AB-8120-756612DBBD6C}"/>
              </a:ext>
            </a:extLst>
          </p:cNvPr>
          <p:cNvSpPr txBox="1"/>
          <p:nvPr/>
        </p:nvSpPr>
        <p:spPr>
          <a:xfrm>
            <a:off x="3465496" y="5979010"/>
            <a:ext cx="49530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(Fox et al., 2020)</a:t>
            </a:r>
            <a:b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</a:b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</p:txBody>
      </p:sp>
      <p:graphicFrame>
        <p:nvGraphicFramePr>
          <p:cNvPr id="8" name="Table 8">
            <a:extLst>
              <a:ext uri="{FF2B5EF4-FFF2-40B4-BE49-F238E27FC236}">
                <a16:creationId xmlns:a16="http://schemas.microsoft.com/office/drawing/2014/main" id="{B25D0FA7-4FD1-4AF4-B690-56CFCD4D45C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79597097"/>
              </p:ext>
            </p:extLst>
          </p:nvPr>
        </p:nvGraphicFramePr>
        <p:xfrm>
          <a:off x="4193309" y="1184324"/>
          <a:ext cx="4110182" cy="47380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0182">
                  <a:extLst>
                    <a:ext uri="{9D8B030D-6E8A-4147-A177-3AD203B41FA5}">
                      <a16:colId xmlns:a16="http://schemas.microsoft.com/office/drawing/2014/main" val="3572085747"/>
                    </a:ext>
                  </a:extLst>
                </a:gridCol>
              </a:tblGrid>
              <a:tr h="692506">
                <a:tc>
                  <a:txBody>
                    <a:bodyPr/>
                    <a:lstStyle/>
                    <a:p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Access methods: search / prompt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65715541"/>
                  </a:ext>
                </a:extLst>
              </a:tr>
              <a:tr h="692506">
                <a:tc>
                  <a:txBody>
                    <a:bodyPr/>
                    <a:lstStyle/>
                    <a:p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Pathway and process representation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4471212"/>
                  </a:ext>
                </a:extLst>
              </a:tr>
              <a:tr h="139639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dirty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dirty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Individual decision logic representation</a:t>
                      </a:r>
                    </a:p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28933628"/>
                  </a:ext>
                </a:extLst>
              </a:tr>
              <a:tr h="1956627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r>
                        <a:rPr lang="en-GB" dirty="0"/>
                        <a:t>Semantic representation:</a:t>
                      </a:r>
                    </a:p>
                    <a:p>
                      <a:pPr lvl="1"/>
                      <a:r>
                        <a:rPr lang="en-GB" dirty="0"/>
                        <a:t>Data structures</a:t>
                      </a:r>
                    </a:p>
                    <a:p>
                      <a:pPr lvl="1"/>
                      <a:r>
                        <a:rPr lang="en-GB" dirty="0"/>
                        <a:t>Terminology</a:t>
                      </a:r>
                    </a:p>
                    <a:p>
                      <a:pPr lvl="1"/>
                      <a:r>
                        <a:rPr lang="en-GB" dirty="0"/>
                        <a:t>Value sets, phenotypes</a:t>
                      </a:r>
                    </a:p>
                    <a:p>
                      <a:pPr lvl="1"/>
                      <a:r>
                        <a:rPr lang="en-GB" dirty="0"/>
                        <a:t>Units of measure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16639487"/>
                  </a:ext>
                </a:extLst>
              </a:tr>
            </a:tbl>
          </a:graphicData>
        </a:graphic>
      </p:graphicFrame>
      <p:grpSp>
        <p:nvGrpSpPr>
          <p:cNvPr id="5" name="Group 4">
            <a:extLst>
              <a:ext uri="{FF2B5EF4-FFF2-40B4-BE49-F238E27FC236}">
                <a16:creationId xmlns:a16="http://schemas.microsoft.com/office/drawing/2014/main" id="{E8A2B1DC-2B2E-6F73-1AFB-5D51BCEAF727}"/>
              </a:ext>
            </a:extLst>
          </p:cNvPr>
          <p:cNvGrpSpPr/>
          <p:nvPr/>
        </p:nvGrpSpPr>
        <p:grpSpPr>
          <a:xfrm>
            <a:off x="9199418" y="4148975"/>
            <a:ext cx="1616364" cy="1089890"/>
            <a:chOff x="9199418" y="4331855"/>
            <a:chExt cx="1616364" cy="1089890"/>
          </a:xfrm>
        </p:grpSpPr>
        <p:sp>
          <p:nvSpPr>
            <p:cNvPr id="3" name="Speech Bubble: Oval 2">
              <a:extLst>
                <a:ext uri="{FF2B5EF4-FFF2-40B4-BE49-F238E27FC236}">
                  <a16:creationId xmlns:a16="http://schemas.microsoft.com/office/drawing/2014/main" id="{6D3DAC2C-7501-DABC-F58E-C64B45AFA342}"/>
                </a:ext>
              </a:extLst>
            </p:cNvPr>
            <p:cNvSpPr/>
            <p:nvPr/>
          </p:nvSpPr>
          <p:spPr>
            <a:xfrm>
              <a:off x="9199418" y="4331855"/>
              <a:ext cx="1616364" cy="1089890"/>
            </a:xfrm>
            <a:prstGeom prst="wedgeEllipseCallout">
              <a:avLst>
                <a:gd name="adj1" fmla="val -143690"/>
                <a:gd name="adj2" fmla="val 42161"/>
              </a:avLst>
            </a:prstGeom>
            <a:solidFill>
              <a:schemeClr val="accent6">
                <a:lumMod val="60000"/>
                <a:lumOff val="40000"/>
                <a:alpha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2A1D23E0-B02C-ABFC-7609-0B009BE85445}"/>
                </a:ext>
              </a:extLst>
            </p:cNvPr>
            <p:cNvSpPr txBox="1"/>
            <p:nvPr/>
          </p:nvSpPr>
          <p:spPr>
            <a:xfrm>
              <a:off x="9448800" y="4553634"/>
              <a:ext cx="111760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EHR data (FHIR API)</a:t>
              </a:r>
            </a:p>
          </p:txBody>
        </p: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C1DB3C67-2A1B-D6ED-8989-06E2B1F9F00D}"/>
              </a:ext>
            </a:extLst>
          </p:cNvPr>
          <p:cNvGrpSpPr/>
          <p:nvPr/>
        </p:nvGrpSpPr>
        <p:grpSpPr>
          <a:xfrm>
            <a:off x="9139383" y="2542823"/>
            <a:ext cx="1616364" cy="1089890"/>
            <a:chOff x="9199418" y="4331855"/>
            <a:chExt cx="1616364" cy="1089890"/>
          </a:xfrm>
        </p:grpSpPr>
        <p:sp>
          <p:nvSpPr>
            <p:cNvPr id="10" name="Speech Bubble: Oval 9">
              <a:extLst>
                <a:ext uri="{FF2B5EF4-FFF2-40B4-BE49-F238E27FC236}">
                  <a16:creationId xmlns:a16="http://schemas.microsoft.com/office/drawing/2014/main" id="{583949FF-F3C8-B9EA-06E6-CD352632C969}"/>
                </a:ext>
              </a:extLst>
            </p:cNvPr>
            <p:cNvSpPr/>
            <p:nvPr/>
          </p:nvSpPr>
          <p:spPr>
            <a:xfrm>
              <a:off x="9199418" y="4331855"/>
              <a:ext cx="1616364" cy="1089890"/>
            </a:xfrm>
            <a:prstGeom prst="wedgeEllipseCallout">
              <a:avLst>
                <a:gd name="adj1" fmla="val -143690"/>
                <a:gd name="adj2" fmla="val 42161"/>
              </a:avLst>
            </a:prstGeom>
            <a:solidFill>
              <a:schemeClr val="accent6">
                <a:lumMod val="60000"/>
                <a:lumOff val="40000"/>
                <a:alpha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0BD6FCE3-5779-3ED0-5C86-EB1FE4858030}"/>
                </a:ext>
              </a:extLst>
            </p:cNvPr>
            <p:cNvSpPr txBox="1"/>
            <p:nvPr/>
          </p:nvSpPr>
          <p:spPr>
            <a:xfrm>
              <a:off x="9448800" y="4553634"/>
              <a:ext cx="111760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CQL (FHIR Library)</a:t>
              </a:r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B95C75BD-7971-2530-5670-BDCB551350EA}"/>
              </a:ext>
            </a:extLst>
          </p:cNvPr>
          <p:cNvGrpSpPr/>
          <p:nvPr/>
        </p:nvGrpSpPr>
        <p:grpSpPr>
          <a:xfrm>
            <a:off x="10215419" y="1073753"/>
            <a:ext cx="1616364" cy="1089890"/>
            <a:chOff x="9199418" y="4331855"/>
            <a:chExt cx="1616364" cy="1089890"/>
          </a:xfrm>
        </p:grpSpPr>
        <p:sp>
          <p:nvSpPr>
            <p:cNvPr id="13" name="Speech Bubble: Oval 12">
              <a:extLst>
                <a:ext uri="{FF2B5EF4-FFF2-40B4-BE49-F238E27FC236}">
                  <a16:creationId xmlns:a16="http://schemas.microsoft.com/office/drawing/2014/main" id="{C1DC1980-6D54-4CC2-7492-BEF968E7B94B}"/>
                </a:ext>
              </a:extLst>
            </p:cNvPr>
            <p:cNvSpPr/>
            <p:nvPr/>
          </p:nvSpPr>
          <p:spPr>
            <a:xfrm>
              <a:off x="9199418" y="4331855"/>
              <a:ext cx="1616364" cy="1089890"/>
            </a:xfrm>
            <a:prstGeom prst="wedgeEllipseCallout">
              <a:avLst>
                <a:gd name="adj1" fmla="val -188261"/>
                <a:gd name="adj2" fmla="val 60805"/>
              </a:avLst>
            </a:prstGeom>
            <a:solidFill>
              <a:schemeClr val="accent6">
                <a:lumMod val="60000"/>
                <a:lumOff val="40000"/>
                <a:alpha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16D79E69-1670-913C-E43A-131856553D72}"/>
                </a:ext>
              </a:extLst>
            </p:cNvPr>
            <p:cNvSpPr txBox="1"/>
            <p:nvPr/>
          </p:nvSpPr>
          <p:spPr>
            <a:xfrm>
              <a:off x="9572337" y="4652635"/>
              <a:ext cx="87052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BPM+</a:t>
              </a:r>
            </a:p>
          </p:txBody>
        </p:sp>
      </p:grpSp>
      <p:pic>
        <p:nvPicPr>
          <p:cNvPr id="15" name="Picture 14" descr="image001">
            <a:extLst>
              <a:ext uri="{FF2B5EF4-FFF2-40B4-BE49-F238E27FC236}">
                <a16:creationId xmlns:a16="http://schemas.microsoft.com/office/drawing/2014/main" id="{0A8B0384-F4ED-2C71-98AD-A994B153EA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3786" y="6192078"/>
            <a:ext cx="4581231" cy="760491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A0DB97A3-C9A4-6190-9197-6681ADCEFEE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289" y="5922356"/>
            <a:ext cx="2692400" cy="1036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82961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1b. Musen MCBK panel">
            <a:hlinkClick r:id="" action="ppaction://media"/>
            <a:extLst>
              <a:ext uri="{FF2B5EF4-FFF2-40B4-BE49-F238E27FC236}">
                <a16:creationId xmlns:a16="http://schemas.microsoft.com/office/drawing/2014/main" id="{1B190866-15AB-F88D-C370-4EF9EFE7B4BF}"/>
              </a:ext>
            </a:extLst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43940" y="643466"/>
            <a:ext cx="9904119" cy="5571067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DBEB73F-CA30-A622-E42E-75B9C3DD0BD8}"/>
              </a:ext>
            </a:extLst>
          </p:cNvPr>
          <p:cNvSpPr txBox="1"/>
          <p:nvPr/>
        </p:nvSpPr>
        <p:spPr>
          <a:xfrm>
            <a:off x="231005" y="77003"/>
            <a:ext cx="9625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Origin of Computable knowledge in healthcare by Prof Mark Musen</a:t>
            </a:r>
          </a:p>
        </p:txBody>
      </p:sp>
    </p:spTree>
    <p:extLst>
      <p:ext uri="{BB962C8B-B14F-4D97-AF65-F5344CB8AC3E}">
        <p14:creationId xmlns:p14="http://schemas.microsoft.com/office/powerpoint/2010/main" val="1465636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2870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36A4D8-6D9E-0EB8-1B22-566C28A162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C2A03B-FFD7-5E16-16A8-FD364BC1CC1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1200" dirty="0">
                <a:latin typeface="Aptos" panose="020B0004020202020204" pitchFamily="34" charset="0"/>
              </a:rPr>
              <a:t>Sittig DF, Wright A, Osheroff JA, Middleton B, Teich JM, Ash JS, Campbell E, Bates DW. Grand challenges in clinical decision support. J Biomed Inform. 2008 Apr;41(2):387-92. </a:t>
            </a:r>
            <a:r>
              <a:rPr lang="en-GB" sz="1200" dirty="0" err="1">
                <a:latin typeface="Aptos" panose="020B0004020202020204" pitchFamily="34" charset="0"/>
              </a:rPr>
              <a:t>doi</a:t>
            </a:r>
            <a:r>
              <a:rPr lang="en-GB" sz="1200" dirty="0">
                <a:latin typeface="Aptos" panose="020B0004020202020204" pitchFamily="34" charset="0"/>
              </a:rPr>
              <a:t>: 10.1016/j.jbi.2007.09.003.</a:t>
            </a:r>
          </a:p>
          <a:p>
            <a:r>
              <a:rPr lang="pt-PT" sz="1200" dirty="0">
                <a:latin typeface="Aptos" panose="020B0004020202020204" pitchFamily="34" charset="0"/>
              </a:rPr>
              <a:t>Fox J, </a:t>
            </a:r>
            <a:r>
              <a:rPr lang="pt-PT" sz="1200" dirty="0" err="1">
                <a:latin typeface="Aptos" panose="020B0004020202020204" pitchFamily="34" charset="0"/>
              </a:rPr>
              <a:t>Khan</a:t>
            </a:r>
            <a:r>
              <a:rPr lang="pt-PT" sz="1200" dirty="0">
                <a:latin typeface="Aptos" panose="020B0004020202020204" pitchFamily="34" charset="0"/>
              </a:rPr>
              <a:t> O, Curtis H, </a:t>
            </a:r>
            <a:r>
              <a:rPr lang="pt-PT" sz="1200" dirty="0" err="1">
                <a:latin typeface="Aptos" panose="020B0004020202020204" pitchFamily="34" charset="0"/>
              </a:rPr>
              <a:t>Wright</a:t>
            </a:r>
            <a:r>
              <a:rPr lang="pt-PT" sz="1200" dirty="0">
                <a:latin typeface="Aptos" panose="020B0004020202020204" pitchFamily="34" charset="0"/>
              </a:rPr>
              <a:t> A, </a:t>
            </a:r>
            <a:r>
              <a:rPr lang="pt-PT" sz="1200" dirty="0" err="1">
                <a:latin typeface="Aptos" panose="020B0004020202020204" pitchFamily="34" charset="0"/>
              </a:rPr>
              <a:t>Pal</a:t>
            </a:r>
            <a:r>
              <a:rPr lang="pt-PT" sz="1200" dirty="0">
                <a:latin typeface="Aptos" panose="020B0004020202020204" pitchFamily="34" charset="0"/>
              </a:rPr>
              <a:t> C, </a:t>
            </a:r>
            <a:r>
              <a:rPr lang="pt-PT" sz="1200" dirty="0" err="1">
                <a:latin typeface="Aptos" panose="020B0004020202020204" pitchFamily="34" charset="0"/>
              </a:rPr>
              <a:t>Cockburn</a:t>
            </a:r>
            <a:r>
              <a:rPr lang="pt-PT" sz="1200" dirty="0">
                <a:latin typeface="Aptos" panose="020B0004020202020204" pitchFamily="34" charset="0"/>
              </a:rPr>
              <a:t> N, </a:t>
            </a:r>
            <a:r>
              <a:rPr lang="pt-PT" sz="1200" dirty="0" err="1">
                <a:latin typeface="Aptos" panose="020B0004020202020204" pitchFamily="34" charset="0"/>
              </a:rPr>
              <a:t>et</a:t>
            </a:r>
            <a:r>
              <a:rPr lang="pt-PT" sz="1200" dirty="0">
                <a:latin typeface="Aptos" panose="020B0004020202020204" pitchFamily="34" charset="0"/>
              </a:rPr>
              <a:t> al. </a:t>
            </a:r>
            <a:r>
              <a:rPr lang="en-GB" sz="1200" dirty="0">
                <a:latin typeface="Aptos" panose="020B0004020202020204" pitchFamily="34" charset="0"/>
              </a:rPr>
              <a:t>Rapid translation of clinical guidelines into executable knowledge: A case study of COVID-19 and online demonstration. Learn Health </a:t>
            </a:r>
            <a:r>
              <a:rPr lang="en-GB" sz="1200" dirty="0" err="1">
                <a:latin typeface="Aptos" panose="020B0004020202020204" pitchFamily="34" charset="0"/>
              </a:rPr>
              <a:t>Syst</a:t>
            </a:r>
            <a:r>
              <a:rPr lang="en-GB" sz="1200" dirty="0">
                <a:latin typeface="Aptos" panose="020B0004020202020204" pitchFamily="34" charset="0"/>
              </a:rPr>
              <a:t> 2021;5:e10236. </a:t>
            </a:r>
            <a:r>
              <a:rPr lang="en-GB" sz="1200" dirty="0">
                <a:latin typeface="Aptos" panose="020B0004020202020204" pitchFamily="34" charset="0"/>
                <a:hlinkClick r:id="rId2"/>
              </a:rPr>
              <a:t>https://doi.org/10.1002/lrh2.10236</a:t>
            </a:r>
            <a:r>
              <a:rPr lang="en-GB" sz="1200" dirty="0">
                <a:latin typeface="Aptos" panose="020B0004020202020204" pitchFamily="34" charset="0"/>
              </a:rPr>
              <a:t>.</a:t>
            </a:r>
          </a:p>
          <a:p>
            <a:r>
              <a:rPr lang="en-GB" sz="1200" dirty="0">
                <a:latin typeface="Aptos" panose="020B0004020202020204" pitchFamily="34" charset="0"/>
              </a:rPr>
              <a:t>Friedman CP, Flynn AJ. Computable knowledge: An imperative for Learning Health Systems. Learn Health </a:t>
            </a:r>
            <a:r>
              <a:rPr lang="en-GB" sz="1200" dirty="0" err="1">
                <a:latin typeface="Aptos" panose="020B0004020202020204" pitchFamily="34" charset="0"/>
              </a:rPr>
              <a:t>Syst</a:t>
            </a:r>
            <a:r>
              <a:rPr lang="en-GB" sz="1200" dirty="0">
                <a:latin typeface="Aptos" panose="020B0004020202020204" pitchFamily="34" charset="0"/>
              </a:rPr>
              <a:t> 2019;3:e10203. </a:t>
            </a:r>
            <a:r>
              <a:rPr lang="en-GB" sz="1200" dirty="0">
                <a:latin typeface="Aptos" panose="020B0004020202020204" pitchFamily="34" charset="0"/>
                <a:hlinkClick r:id="rId3"/>
              </a:rPr>
              <a:t>https://doi.org/10.1002/lrh2.10203</a:t>
            </a:r>
            <a:r>
              <a:rPr lang="en-GB" sz="1200" dirty="0">
                <a:latin typeface="Aptos" panose="020B0004020202020204" pitchFamily="34" charset="0"/>
              </a:rPr>
              <a:t>.</a:t>
            </a:r>
          </a:p>
          <a:p>
            <a:endParaRPr lang="en-GB" sz="1200" dirty="0">
              <a:latin typeface="Aptos" panose="020B0004020202020204" pitchFamily="34" charset="0"/>
            </a:endParaRPr>
          </a:p>
          <a:p>
            <a:endParaRPr lang="en-GB" sz="1200" dirty="0">
              <a:latin typeface="Aptos" panose="020B0004020202020204" pitchFamily="34" charset="0"/>
            </a:endParaRPr>
          </a:p>
        </p:txBody>
      </p:sp>
      <p:pic>
        <p:nvPicPr>
          <p:cNvPr id="6" name="Picture 5" descr="image001">
            <a:extLst>
              <a:ext uri="{FF2B5EF4-FFF2-40B4-BE49-F238E27FC236}">
                <a16:creationId xmlns:a16="http://schemas.microsoft.com/office/drawing/2014/main" id="{3C3C457C-124C-41E0-2264-358014F7B7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3786" y="6192078"/>
            <a:ext cx="4581231" cy="760491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00566AF-9D13-EEC0-8329-EE73F52846F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289" y="5922356"/>
            <a:ext cx="2692400" cy="1036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027780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GUID" val="1240a5c8-dc52-4b67-a55b-039696b226f7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577</Words>
  <Application>Microsoft Office PowerPoint</Application>
  <PresentationFormat>Widescreen</PresentationFormat>
  <Paragraphs>86</Paragraphs>
  <Slides>13</Slides>
  <Notes>2</Notes>
  <HiddenSlides>0</HiddenSlides>
  <MMClips>1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13</vt:i4>
      </vt:variant>
    </vt:vector>
  </HeadingPairs>
  <TitlesOfParts>
    <vt:vector size="22" baseType="lpstr">
      <vt:lpstr>Aptos</vt:lpstr>
      <vt:lpstr>Arial</vt:lpstr>
      <vt:lpstr>Calibri</vt:lpstr>
      <vt:lpstr>Calibri Light</vt:lpstr>
      <vt:lpstr>Courier New</vt:lpstr>
      <vt:lpstr>Trebuchet MS</vt:lpstr>
      <vt:lpstr>Office Theme</vt:lpstr>
      <vt:lpstr>1_Office Theme</vt:lpstr>
      <vt:lpstr>2_Office Theme</vt:lpstr>
      <vt:lpstr>PowerPoint Presentation</vt:lpstr>
      <vt:lpstr>Learning outcomes</vt:lpstr>
      <vt:lpstr>Limitations of current ways of working</vt:lpstr>
      <vt:lpstr>Computable knowledge types: applications</vt:lpstr>
      <vt:lpstr>Computable knowledge types: levels</vt:lpstr>
      <vt:lpstr>Translating narrative knowledge to CBK</vt:lpstr>
      <vt:lpstr>MCBK movement </vt:lpstr>
      <vt:lpstr>Mobilising Computable Biomedical Knowledge (MCBK)</vt:lpstr>
      <vt:lpstr>MCBK aim and vision </vt:lpstr>
      <vt:lpstr>FAIR Guiding Principles</vt:lpstr>
      <vt:lpstr>The knowledge composition “stack”</vt:lpstr>
      <vt:lpstr>PowerPoint Presentation</vt:lpstr>
      <vt:lpstr>References</vt:lpstr>
    </vt:vector>
  </TitlesOfParts>
  <Company>University of Portsmouth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School of Computing Associate Head Research &amp; Innovation</dc:title>
  <dc:creator>Philip Scott</dc:creator>
  <cp:lastModifiedBy>Simona Ferraraccio</cp:lastModifiedBy>
  <cp:revision>343</cp:revision>
  <dcterms:created xsi:type="dcterms:W3CDTF">2018-12-11T09:23:22Z</dcterms:created>
  <dcterms:modified xsi:type="dcterms:W3CDTF">2026-02-11T17:32:14Z</dcterms:modified>
</cp:coreProperties>
</file>