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98" r:id="rId4"/>
    <p:sldId id="262" r:id="rId5"/>
    <p:sldId id="258" r:id="rId6"/>
    <p:sldId id="259" r:id="rId7"/>
    <p:sldId id="308" r:id="rId8"/>
    <p:sldId id="260" r:id="rId9"/>
    <p:sldId id="261" r:id="rId10"/>
    <p:sldId id="263" r:id="rId11"/>
    <p:sldId id="264" r:id="rId12"/>
    <p:sldId id="300" r:id="rId13"/>
    <p:sldId id="306" r:id="rId14"/>
    <p:sldId id="268" r:id="rId15"/>
    <p:sldId id="269" r:id="rId16"/>
    <p:sldId id="270" r:id="rId17"/>
    <p:sldId id="271" r:id="rId18"/>
    <p:sldId id="272" r:id="rId19"/>
    <p:sldId id="273" r:id="rId20"/>
    <p:sldId id="301" r:id="rId21"/>
    <p:sldId id="307" r:id="rId22"/>
    <p:sldId id="302" r:id="rId23"/>
    <p:sldId id="274" r:id="rId24"/>
    <p:sldId id="303" r:id="rId25"/>
    <p:sldId id="304" r:id="rId26"/>
    <p:sldId id="277" r:id="rId27"/>
    <p:sldId id="278" r:id="rId28"/>
    <p:sldId id="281" r:id="rId29"/>
    <p:sldId id="282" r:id="rId30"/>
    <p:sldId id="279" r:id="rId31"/>
    <p:sldId id="280" r:id="rId32"/>
    <p:sldId id="294" r:id="rId33"/>
    <p:sldId id="305" r:id="rId34"/>
    <p:sldId id="289" r:id="rId35"/>
    <p:sldId id="286" r:id="rId36"/>
    <p:sldId id="288" r:id="rId37"/>
    <p:sldId id="287" r:id="rId38"/>
    <p:sldId id="295" r:id="rId39"/>
    <p:sldId id="296" r:id="rId4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462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0358438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16D63-D820-4764-AEA1-5B0125786DD8}" type="datetimeFigureOut">
              <a:rPr lang="en-GB" smtClean="0"/>
              <a:t>30/12/2025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057900" y="1285875"/>
            <a:ext cx="6172200" cy="3471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828800" y="4951413"/>
            <a:ext cx="14630400" cy="4049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0358438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564BC-F06F-4B2B-8F50-803BCB9E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3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Lecturer Note: Move Students Around To People They Don’t Know. If there’s room, get them up and about and moving around.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360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Lecturer Introduces Themselves</a:t>
            </a:r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819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Think, Pair, Share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308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 Blocking</a:t>
            </a:r>
            <a:br>
              <a:rPr lang="en-US" dirty="0"/>
            </a:br>
            <a:r>
              <a:rPr lang="en-US" dirty="0"/>
              <a:t>Planning your day by assigning specific time blocks to tasks or types of work, rather than working from an open-ended to-do list.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Research shows time blocking reduces decision fatigue because you’re not constantly choosing what to do next.</a:t>
            </a:r>
          </a:p>
          <a:p>
            <a:r>
              <a:rPr lang="en-US" b="1" dirty="0"/>
              <a:t>Task Batching</a:t>
            </a:r>
            <a:br>
              <a:rPr lang="en-US" dirty="0"/>
            </a:br>
            <a:r>
              <a:rPr lang="en-US" dirty="0"/>
              <a:t>Completing similar tasks together (for example, reading, admin, or emails) instead of switching between different types of work.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Context switching can reduce productivity by up to 40%, even when switching feels quick.</a:t>
            </a:r>
          </a:p>
          <a:p>
            <a:r>
              <a:rPr lang="en-US" b="1" dirty="0"/>
              <a:t>Weekly Planning Session</a:t>
            </a:r>
            <a:br>
              <a:rPr lang="en-US" dirty="0"/>
            </a:br>
            <a:r>
              <a:rPr lang="en-US" dirty="0"/>
              <a:t>Setting aside time once a week to review deadlines, commitments, and priorities before the week starts.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Students who plan weekly are more likely to start assignments earlier rather than work reactively.</a:t>
            </a:r>
          </a:p>
          <a:p>
            <a:r>
              <a:rPr lang="en-US" b="1" dirty="0"/>
              <a:t>Energy-Based Planning</a:t>
            </a:r>
            <a:br>
              <a:rPr lang="en-US" dirty="0"/>
            </a:br>
            <a:r>
              <a:rPr lang="en-US" dirty="0"/>
              <a:t>Scheduling demanding tasks when your energy and concentration are highest, and lighter tasks when energy is lower.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Most adults have predictable daily energy peaks, but often schedule work around the clock instead.</a:t>
            </a:r>
          </a:p>
          <a:p>
            <a:r>
              <a:rPr lang="en-US" b="1" dirty="0"/>
              <a:t>Setting Clear Start Times</a:t>
            </a:r>
            <a:br>
              <a:rPr lang="en-US" dirty="0"/>
            </a:br>
            <a:r>
              <a:rPr lang="en-US" dirty="0"/>
              <a:t>Deciding exactly when you will begin a task, not just when it is due.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Tasks with a start time are far more likely to be completed than tasks with only deadlines.</a:t>
            </a:r>
          </a:p>
          <a:p>
            <a:r>
              <a:rPr lang="en-US" b="1" dirty="0"/>
              <a:t>The Two-List Method</a:t>
            </a:r>
            <a:br>
              <a:rPr lang="en-US" dirty="0"/>
            </a:br>
            <a:r>
              <a:rPr lang="en-US" dirty="0"/>
              <a:t>Keeping one short list of priority tasks and a separate list for everything else to avoid overload.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Shorter priority lists reduce stress and improve follow-through.</a:t>
            </a:r>
          </a:p>
          <a:p>
            <a:r>
              <a:rPr lang="en-US" b="1" dirty="0"/>
              <a:t>Reverse Planning</a:t>
            </a:r>
            <a:br>
              <a:rPr lang="en-US" dirty="0"/>
            </a:br>
            <a:r>
              <a:rPr lang="en-US" dirty="0"/>
              <a:t>Working backwards from a deadline to identify key stages and mini-deadlines.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This technique is commonly used in project management to reduce last-minute pressure.</a:t>
            </a:r>
          </a:p>
          <a:p>
            <a:r>
              <a:rPr lang="en-US" b="1" dirty="0"/>
              <a:t>Focus Sprints</a:t>
            </a:r>
            <a:br>
              <a:rPr lang="en-US" dirty="0"/>
            </a:br>
            <a:r>
              <a:rPr lang="en-US" dirty="0"/>
              <a:t>Working in short, intentional bursts of focused effort followed by brief pauses.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Short focus periods can feel more achievable and reduce avoidance in adults returning to study.</a:t>
            </a:r>
          </a:p>
          <a:p>
            <a:r>
              <a:rPr lang="en-US" b="1" dirty="0"/>
              <a:t>Priority-Based To-Do Lists</a:t>
            </a:r>
            <a:br>
              <a:rPr lang="en-US" dirty="0"/>
            </a:br>
            <a:r>
              <a:rPr lang="en-US" dirty="0" err="1"/>
              <a:t>Organising</a:t>
            </a:r>
            <a:r>
              <a:rPr lang="en-US" dirty="0"/>
              <a:t> tasks by importance rather than order they appear or urgency alone.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People often confuse “busy” with “productive” when priorities aren’t clear.</a:t>
            </a:r>
          </a:p>
          <a:p>
            <a:r>
              <a:rPr lang="en-US" b="1" dirty="0"/>
              <a:t>Reducing Decision Fatigue</a:t>
            </a:r>
            <a:br>
              <a:rPr lang="en-US" dirty="0"/>
            </a:br>
            <a:r>
              <a:rPr lang="en-US" dirty="0"/>
              <a:t>Limiting unnecessary choices by planning routines, study times, or processes in advance.</a:t>
            </a:r>
            <a:br>
              <a:rPr lang="en-US" dirty="0"/>
            </a:br>
            <a:r>
              <a:rPr lang="en-US" i="1" dirty="0"/>
              <a:t>Interesting fact:</a:t>
            </a:r>
            <a:r>
              <a:rPr lang="en-US" dirty="0"/>
              <a:t> Decision fatigue increases later in the day, which is why planning ahead improves consistency.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68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Give each corner in the room a Learning Style and get students up to guess where they belong.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578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Get them back up and get them to go to the corner of the learning style AFTER they have completed the questionnaire.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017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979F2-6697-D2EC-6025-1A5344B67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D61D46-83AC-1615-3803-38C9E040D1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23AAF1-3FD6-333C-491A-53DDF90FF6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Visual</a:t>
            </a:r>
          </a:p>
          <a:p>
            <a:r>
              <a:rPr lang="en-US" dirty="0"/>
              <a:t>Create </a:t>
            </a:r>
            <a:r>
              <a:rPr lang="en-US" b="1" dirty="0"/>
              <a:t>mind maps</a:t>
            </a:r>
            <a:r>
              <a:rPr lang="en-US" dirty="0"/>
              <a:t> or diagrams to show relationships between ideas</a:t>
            </a:r>
          </a:p>
          <a:p>
            <a:r>
              <a:rPr lang="en-US" dirty="0"/>
              <a:t>Use </a:t>
            </a:r>
            <a:r>
              <a:rPr lang="en-US" b="1" dirty="0" err="1"/>
              <a:t>colour</a:t>
            </a:r>
            <a:r>
              <a:rPr lang="en-US" b="1" dirty="0"/>
              <a:t>-coded notes</a:t>
            </a:r>
            <a:r>
              <a:rPr lang="en-US" dirty="0"/>
              <a:t> to </a:t>
            </a:r>
            <a:r>
              <a:rPr lang="en-US" dirty="0" err="1"/>
              <a:t>organise</a:t>
            </a:r>
            <a:r>
              <a:rPr lang="en-US" dirty="0"/>
              <a:t> themes and key points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Read / Write</a:t>
            </a:r>
          </a:p>
          <a:p>
            <a:r>
              <a:rPr lang="en-US" b="1" dirty="0"/>
              <a:t>Rewrite notes</a:t>
            </a:r>
            <a:r>
              <a:rPr lang="en-US" dirty="0"/>
              <a:t> in your own words after each session</a:t>
            </a:r>
          </a:p>
          <a:p>
            <a:r>
              <a:rPr lang="en-US" dirty="0"/>
              <a:t>Create </a:t>
            </a:r>
            <a:r>
              <a:rPr lang="en-US" b="1" dirty="0"/>
              <a:t>structured summaries</a:t>
            </a:r>
            <a:r>
              <a:rPr lang="en-US" dirty="0"/>
              <a:t> using headings and bullet points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Aural</a:t>
            </a:r>
          </a:p>
          <a:p>
            <a:r>
              <a:rPr lang="en-US" b="1" dirty="0"/>
              <a:t>Explain concepts out loud</a:t>
            </a:r>
            <a:r>
              <a:rPr lang="en-US" dirty="0"/>
              <a:t> as if teaching someone else</a:t>
            </a:r>
          </a:p>
          <a:p>
            <a:r>
              <a:rPr lang="en-US" b="1" dirty="0"/>
              <a:t>Discuss ideas</a:t>
            </a:r>
            <a:r>
              <a:rPr lang="en-US" dirty="0"/>
              <a:t> with peers or talk through them after class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Kinesthetic</a:t>
            </a:r>
          </a:p>
          <a:p>
            <a:r>
              <a:rPr lang="en-US" b="1" dirty="0"/>
              <a:t>Apply ideas to examples or case studies</a:t>
            </a:r>
            <a:endParaRPr lang="en-US" dirty="0"/>
          </a:p>
          <a:p>
            <a:r>
              <a:rPr lang="en-US" b="1" dirty="0"/>
              <a:t>Break study into short tasks</a:t>
            </a:r>
            <a:r>
              <a:rPr lang="en-US" dirty="0"/>
              <a:t> with active note-making or problem-solving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0745C1-2FB7-68B9-9B1B-817E3EF4EF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103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2C034-A58D-9651-B4A2-9EBB6152A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7E55A9-82A6-7EF1-3426-D9ED9F470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8C8351-1BEF-A57D-E49D-0924024691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Visual</a:t>
            </a:r>
          </a:p>
          <a:p>
            <a:r>
              <a:rPr lang="en-US" dirty="0"/>
              <a:t>Create </a:t>
            </a:r>
            <a:r>
              <a:rPr lang="en-US" b="1" dirty="0"/>
              <a:t>mind maps</a:t>
            </a:r>
            <a:r>
              <a:rPr lang="en-US" dirty="0"/>
              <a:t> or diagrams to show relationships between ideas</a:t>
            </a:r>
          </a:p>
          <a:p>
            <a:r>
              <a:rPr lang="en-US" dirty="0"/>
              <a:t>Use </a:t>
            </a:r>
            <a:r>
              <a:rPr lang="en-US" b="1" dirty="0" err="1"/>
              <a:t>colour</a:t>
            </a:r>
            <a:r>
              <a:rPr lang="en-US" b="1" dirty="0"/>
              <a:t>-coded notes</a:t>
            </a:r>
            <a:r>
              <a:rPr lang="en-US" dirty="0"/>
              <a:t> to </a:t>
            </a:r>
            <a:r>
              <a:rPr lang="en-US" dirty="0" err="1"/>
              <a:t>organise</a:t>
            </a:r>
            <a:r>
              <a:rPr lang="en-US" dirty="0"/>
              <a:t> themes and key points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Read / Write</a:t>
            </a:r>
          </a:p>
          <a:p>
            <a:r>
              <a:rPr lang="en-US" b="1" dirty="0"/>
              <a:t>Rewrite notes</a:t>
            </a:r>
            <a:r>
              <a:rPr lang="en-US" dirty="0"/>
              <a:t> in your own words after each session</a:t>
            </a:r>
          </a:p>
          <a:p>
            <a:r>
              <a:rPr lang="en-US" dirty="0"/>
              <a:t>Create </a:t>
            </a:r>
            <a:r>
              <a:rPr lang="en-US" b="1" dirty="0"/>
              <a:t>structured summaries</a:t>
            </a:r>
            <a:r>
              <a:rPr lang="en-US" dirty="0"/>
              <a:t> using headings and bullet points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Aural</a:t>
            </a:r>
          </a:p>
          <a:p>
            <a:r>
              <a:rPr lang="en-US" b="1" dirty="0"/>
              <a:t>Explain concepts out loud</a:t>
            </a:r>
            <a:r>
              <a:rPr lang="en-US" dirty="0"/>
              <a:t> as if teaching someone else</a:t>
            </a:r>
          </a:p>
          <a:p>
            <a:r>
              <a:rPr lang="en-US" b="1" dirty="0"/>
              <a:t>Discuss ideas</a:t>
            </a:r>
            <a:r>
              <a:rPr lang="en-US" dirty="0"/>
              <a:t> with peers or talk through them after class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Kinesthetic</a:t>
            </a:r>
          </a:p>
          <a:p>
            <a:r>
              <a:rPr lang="en-US" b="1" dirty="0"/>
              <a:t>Apply ideas to examples or case studies</a:t>
            </a:r>
            <a:endParaRPr lang="en-US" dirty="0"/>
          </a:p>
          <a:p>
            <a:r>
              <a:rPr lang="en-US" b="1" dirty="0"/>
              <a:t>Break study into short tasks</a:t>
            </a:r>
            <a:r>
              <a:rPr lang="en-US" dirty="0"/>
              <a:t> with active note-making or problem-solving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1FA447-3D71-6E35-9A48-9B33F3948E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101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Log onto Moodle, show them around, where they can find course materials.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43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 through the Module Handbook in detail with them.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0337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EBB4C-4EDE-1D04-32BE-83FF90449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33DB8F-07EC-2628-E323-5FC01C2A5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7E0C2E-C708-77B9-88E0-740C9B3A63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Lecturer Introduces Themselves</a:t>
            </a:r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8CB516-AD0E-B00B-0651-E590CBFC90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2564BC-F06F-4B2B-8F50-803BCB9E54F7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602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rgbClr val="281C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rgbClr val="281C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rgbClr val="281C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87527" y="2463164"/>
            <a:ext cx="7508875" cy="69113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158985" y="2422017"/>
            <a:ext cx="7223759" cy="64585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1" i="0">
                <a:solidFill>
                  <a:srgbClr val="281C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2897" y="159842"/>
            <a:ext cx="17742204" cy="1245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rgbClr val="281C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53439" y="2404618"/>
            <a:ext cx="16181120" cy="4761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hyperlink" Target="mailto:studyskillsdistance@uwtsd.ac.u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j.hill@uwtsd.ac.uk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j.2334-4822.1992.tb00213.x" TargetMode="Externa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50088"/>
            <a:ext cx="18287999" cy="97369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528717" y="3547"/>
            <a:ext cx="3759835" cy="4253865"/>
            <a:chOff x="14528717" y="3547"/>
            <a:chExt cx="3759835" cy="4253865"/>
          </a:xfrm>
        </p:grpSpPr>
        <p:sp>
          <p:nvSpPr>
            <p:cNvPr id="3" name="object 3"/>
            <p:cNvSpPr/>
            <p:nvPr/>
          </p:nvSpPr>
          <p:spPr>
            <a:xfrm>
              <a:off x="14528717" y="3547"/>
              <a:ext cx="3759835" cy="4253865"/>
            </a:xfrm>
            <a:custGeom>
              <a:avLst/>
              <a:gdLst/>
              <a:ahLst/>
              <a:cxnLst/>
              <a:rect l="l" t="t" r="r" b="b"/>
              <a:pathLst>
                <a:path w="3759834" h="4253865">
                  <a:moveTo>
                    <a:pt x="3759281" y="0"/>
                  </a:moveTo>
                  <a:lnTo>
                    <a:pt x="70406" y="0"/>
                  </a:lnTo>
                  <a:lnTo>
                    <a:pt x="43153" y="151082"/>
                  </a:lnTo>
                  <a:lnTo>
                    <a:pt x="17576" y="348969"/>
                  </a:lnTo>
                  <a:lnTo>
                    <a:pt x="5619" y="499539"/>
                  </a:lnTo>
                  <a:lnTo>
                    <a:pt x="0" y="651832"/>
                  </a:lnTo>
                  <a:lnTo>
                    <a:pt x="1003" y="811033"/>
                  </a:lnTo>
                  <a:lnTo>
                    <a:pt x="11548" y="1002390"/>
                  </a:lnTo>
                  <a:lnTo>
                    <a:pt x="32080" y="1190919"/>
                  </a:lnTo>
                  <a:lnTo>
                    <a:pt x="62335" y="1376356"/>
                  </a:lnTo>
                  <a:lnTo>
                    <a:pt x="102050" y="1558440"/>
                  </a:lnTo>
                  <a:lnTo>
                    <a:pt x="150962" y="1736906"/>
                  </a:lnTo>
                  <a:lnTo>
                    <a:pt x="208809" y="1911491"/>
                  </a:lnTo>
                  <a:lnTo>
                    <a:pt x="275326" y="2081934"/>
                  </a:lnTo>
                  <a:lnTo>
                    <a:pt x="350253" y="2247970"/>
                  </a:lnTo>
                  <a:lnTo>
                    <a:pt x="433324" y="2409338"/>
                  </a:lnTo>
                  <a:lnTo>
                    <a:pt x="524278" y="2565774"/>
                  </a:lnTo>
                  <a:lnTo>
                    <a:pt x="622850" y="2717014"/>
                  </a:lnTo>
                  <a:lnTo>
                    <a:pt x="728780" y="2862797"/>
                  </a:lnTo>
                  <a:lnTo>
                    <a:pt x="841802" y="3002859"/>
                  </a:lnTo>
                  <a:lnTo>
                    <a:pt x="961655" y="3136937"/>
                  </a:lnTo>
                  <a:lnTo>
                    <a:pt x="1088075" y="3264769"/>
                  </a:lnTo>
                  <a:lnTo>
                    <a:pt x="1220800" y="3386091"/>
                  </a:lnTo>
                  <a:lnTo>
                    <a:pt x="1359566" y="3500640"/>
                  </a:lnTo>
                  <a:lnTo>
                    <a:pt x="1504110" y="3608154"/>
                  </a:lnTo>
                  <a:lnTo>
                    <a:pt x="1654169" y="3708370"/>
                  </a:lnTo>
                  <a:lnTo>
                    <a:pt x="1809481" y="3801024"/>
                  </a:lnTo>
                  <a:lnTo>
                    <a:pt x="1969783" y="3885853"/>
                  </a:lnTo>
                  <a:lnTo>
                    <a:pt x="2134810" y="3962596"/>
                  </a:lnTo>
                  <a:lnTo>
                    <a:pt x="2304301" y="4030988"/>
                  </a:lnTo>
                  <a:lnTo>
                    <a:pt x="2477993" y="4090766"/>
                  </a:lnTo>
                  <a:lnTo>
                    <a:pt x="2655622" y="4141669"/>
                  </a:lnTo>
                  <a:lnTo>
                    <a:pt x="2836925" y="4183433"/>
                  </a:lnTo>
                  <a:lnTo>
                    <a:pt x="3021640" y="4215794"/>
                  </a:lnTo>
                  <a:lnTo>
                    <a:pt x="3209503" y="4238491"/>
                  </a:lnTo>
                  <a:lnTo>
                    <a:pt x="3400251" y="4251260"/>
                  </a:lnTo>
                  <a:lnTo>
                    <a:pt x="3595107" y="4253839"/>
                  </a:lnTo>
                  <a:lnTo>
                    <a:pt x="3759281" y="4247780"/>
                  </a:lnTo>
                  <a:lnTo>
                    <a:pt x="3759281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382889" y="418609"/>
              <a:ext cx="2533650" cy="2908300"/>
            </a:xfrm>
            <a:custGeom>
              <a:avLst/>
              <a:gdLst/>
              <a:ahLst/>
              <a:cxnLst/>
              <a:rect l="l" t="t" r="r" b="b"/>
              <a:pathLst>
                <a:path w="2533650" h="2908300">
                  <a:moveTo>
                    <a:pt x="339820" y="0"/>
                  </a:moveTo>
                  <a:lnTo>
                    <a:pt x="337283" y="0"/>
                  </a:lnTo>
                  <a:lnTo>
                    <a:pt x="126" y="165099"/>
                  </a:lnTo>
                  <a:lnTo>
                    <a:pt x="0" y="495299"/>
                  </a:lnTo>
                  <a:lnTo>
                    <a:pt x="324281" y="660399"/>
                  </a:lnTo>
                  <a:lnTo>
                    <a:pt x="228366" y="698499"/>
                  </a:lnTo>
                  <a:lnTo>
                    <a:pt x="144380" y="749299"/>
                  </a:lnTo>
                  <a:lnTo>
                    <a:pt x="3551" y="812799"/>
                  </a:lnTo>
                  <a:lnTo>
                    <a:pt x="253" y="812799"/>
                  </a:lnTo>
                  <a:lnTo>
                    <a:pt x="126" y="1142999"/>
                  </a:lnTo>
                  <a:lnTo>
                    <a:pt x="323964" y="1308099"/>
                  </a:lnTo>
                  <a:lnTo>
                    <a:pt x="268033" y="1333499"/>
                  </a:lnTo>
                  <a:lnTo>
                    <a:pt x="124609" y="1409699"/>
                  </a:lnTo>
                  <a:lnTo>
                    <a:pt x="253" y="1460499"/>
                  </a:lnTo>
                  <a:lnTo>
                    <a:pt x="127" y="1803399"/>
                  </a:lnTo>
                  <a:lnTo>
                    <a:pt x="932844" y="2260599"/>
                  </a:lnTo>
                  <a:lnTo>
                    <a:pt x="1094789" y="2336799"/>
                  </a:lnTo>
                  <a:lnTo>
                    <a:pt x="1055241" y="2349499"/>
                  </a:lnTo>
                  <a:lnTo>
                    <a:pt x="994874" y="2387599"/>
                  </a:lnTo>
                  <a:lnTo>
                    <a:pt x="954547" y="2400299"/>
                  </a:lnTo>
                  <a:lnTo>
                    <a:pt x="932738" y="2412999"/>
                  </a:lnTo>
                  <a:lnTo>
                    <a:pt x="929461" y="2412999"/>
                  </a:lnTo>
                  <a:lnTo>
                    <a:pt x="929567" y="2743199"/>
                  </a:lnTo>
                  <a:lnTo>
                    <a:pt x="1266776" y="2908299"/>
                  </a:lnTo>
                  <a:lnTo>
                    <a:pt x="1269207" y="2908299"/>
                  </a:lnTo>
                  <a:lnTo>
                    <a:pt x="1297016" y="2895599"/>
                  </a:lnTo>
                  <a:lnTo>
                    <a:pt x="1261068" y="2895599"/>
                  </a:lnTo>
                  <a:lnTo>
                    <a:pt x="941195" y="2743199"/>
                  </a:lnTo>
                  <a:lnTo>
                    <a:pt x="941089" y="2425699"/>
                  </a:lnTo>
                  <a:lnTo>
                    <a:pt x="948594" y="2425699"/>
                  </a:lnTo>
                  <a:lnTo>
                    <a:pt x="985169" y="2400299"/>
                  </a:lnTo>
                  <a:lnTo>
                    <a:pt x="1002347" y="2387599"/>
                  </a:lnTo>
                  <a:lnTo>
                    <a:pt x="1018890" y="2387599"/>
                  </a:lnTo>
                  <a:lnTo>
                    <a:pt x="1042166" y="2374899"/>
                  </a:lnTo>
                  <a:lnTo>
                    <a:pt x="1086497" y="2349499"/>
                  </a:lnTo>
                  <a:lnTo>
                    <a:pt x="1108108" y="2336799"/>
                  </a:lnTo>
                  <a:lnTo>
                    <a:pt x="1126871" y="2336799"/>
                  </a:lnTo>
                  <a:lnTo>
                    <a:pt x="1110856" y="2324099"/>
                  </a:lnTo>
                  <a:lnTo>
                    <a:pt x="11797" y="1790699"/>
                  </a:lnTo>
                  <a:lnTo>
                    <a:pt x="11924" y="1473199"/>
                  </a:lnTo>
                  <a:lnTo>
                    <a:pt x="19270" y="1473199"/>
                  </a:lnTo>
                  <a:lnTo>
                    <a:pt x="129809" y="1409699"/>
                  </a:lnTo>
                  <a:lnTo>
                    <a:pt x="337283" y="1308099"/>
                  </a:lnTo>
                  <a:lnTo>
                    <a:pt x="339714" y="1308099"/>
                  </a:lnTo>
                  <a:lnTo>
                    <a:pt x="337177" y="1295399"/>
                  </a:lnTo>
                  <a:lnTo>
                    <a:pt x="11670" y="1142999"/>
                  </a:lnTo>
                  <a:lnTo>
                    <a:pt x="11792" y="990599"/>
                  </a:lnTo>
                  <a:lnTo>
                    <a:pt x="11822" y="952542"/>
                  </a:lnTo>
                  <a:lnTo>
                    <a:pt x="11923" y="825499"/>
                  </a:lnTo>
                  <a:lnTo>
                    <a:pt x="19270" y="825499"/>
                  </a:lnTo>
                  <a:lnTo>
                    <a:pt x="197996" y="736599"/>
                  </a:lnTo>
                  <a:lnTo>
                    <a:pt x="286196" y="685799"/>
                  </a:lnTo>
                  <a:lnTo>
                    <a:pt x="337283" y="660399"/>
                  </a:lnTo>
                  <a:lnTo>
                    <a:pt x="359739" y="660399"/>
                  </a:lnTo>
                  <a:lnTo>
                    <a:pt x="11797" y="495299"/>
                  </a:lnTo>
                  <a:lnTo>
                    <a:pt x="11923" y="177799"/>
                  </a:lnTo>
                  <a:lnTo>
                    <a:pt x="44605" y="177799"/>
                  </a:lnTo>
                  <a:lnTo>
                    <a:pt x="19143" y="165099"/>
                  </a:lnTo>
                  <a:lnTo>
                    <a:pt x="337283" y="12699"/>
                  </a:lnTo>
                  <a:lnTo>
                    <a:pt x="365615" y="12699"/>
                  </a:lnTo>
                  <a:lnTo>
                    <a:pt x="339820" y="0"/>
                  </a:lnTo>
                  <a:close/>
                </a:path>
                <a:path w="2533650" h="2908300">
                  <a:moveTo>
                    <a:pt x="948594" y="2425699"/>
                  </a:moveTo>
                  <a:lnTo>
                    <a:pt x="941089" y="2425699"/>
                  </a:lnTo>
                  <a:lnTo>
                    <a:pt x="1260856" y="2590799"/>
                  </a:lnTo>
                  <a:lnTo>
                    <a:pt x="1260962" y="2743199"/>
                  </a:lnTo>
                  <a:lnTo>
                    <a:pt x="1261068" y="2895599"/>
                  </a:lnTo>
                  <a:lnTo>
                    <a:pt x="1272590" y="2895599"/>
                  </a:lnTo>
                  <a:lnTo>
                    <a:pt x="1272484" y="2743199"/>
                  </a:lnTo>
                  <a:lnTo>
                    <a:pt x="1272379" y="2590799"/>
                  </a:lnTo>
                  <a:lnTo>
                    <a:pt x="1297869" y="2578099"/>
                  </a:lnTo>
                  <a:lnTo>
                    <a:pt x="1266776" y="2578099"/>
                  </a:lnTo>
                  <a:lnTo>
                    <a:pt x="948594" y="2425699"/>
                  </a:lnTo>
                  <a:close/>
                </a:path>
                <a:path w="2533650" h="2908300">
                  <a:moveTo>
                    <a:pt x="2208954" y="1803399"/>
                  </a:moveTo>
                  <a:lnTo>
                    <a:pt x="2196163" y="1803399"/>
                  </a:lnTo>
                  <a:lnTo>
                    <a:pt x="2394769" y="1904999"/>
                  </a:lnTo>
                  <a:lnTo>
                    <a:pt x="2514345" y="1968499"/>
                  </a:lnTo>
                  <a:lnTo>
                    <a:pt x="2521427" y="1968499"/>
                  </a:lnTo>
                  <a:lnTo>
                    <a:pt x="2521533" y="2285999"/>
                  </a:lnTo>
                  <a:lnTo>
                    <a:pt x="1595423" y="2743199"/>
                  </a:lnTo>
                  <a:lnTo>
                    <a:pt x="1369423" y="2844799"/>
                  </a:lnTo>
                  <a:lnTo>
                    <a:pt x="1272590" y="2895599"/>
                  </a:lnTo>
                  <a:lnTo>
                    <a:pt x="1297016" y="2895599"/>
                  </a:lnTo>
                  <a:lnTo>
                    <a:pt x="1547297" y="2781299"/>
                  </a:lnTo>
                  <a:lnTo>
                    <a:pt x="1600391" y="2755899"/>
                  </a:lnTo>
                  <a:lnTo>
                    <a:pt x="2529884" y="2298699"/>
                  </a:lnTo>
                  <a:lnTo>
                    <a:pt x="2533161" y="2298699"/>
                  </a:lnTo>
                  <a:lnTo>
                    <a:pt x="2533055" y="1955799"/>
                  </a:lnTo>
                  <a:lnTo>
                    <a:pt x="2529778" y="1955799"/>
                  </a:lnTo>
                  <a:lnTo>
                    <a:pt x="2401670" y="1892299"/>
                  </a:lnTo>
                  <a:lnTo>
                    <a:pt x="2364133" y="1879599"/>
                  </a:lnTo>
                  <a:lnTo>
                    <a:pt x="2328634" y="1854200"/>
                  </a:lnTo>
                  <a:lnTo>
                    <a:pt x="2252362" y="1828799"/>
                  </a:lnTo>
                  <a:lnTo>
                    <a:pt x="2208954" y="1803399"/>
                  </a:lnTo>
                  <a:close/>
                </a:path>
                <a:path w="2533650" h="2908300">
                  <a:moveTo>
                    <a:pt x="2521427" y="1968499"/>
                  </a:moveTo>
                  <a:lnTo>
                    <a:pt x="2514133" y="1968499"/>
                  </a:lnTo>
                  <a:lnTo>
                    <a:pt x="1266776" y="2578099"/>
                  </a:lnTo>
                  <a:lnTo>
                    <a:pt x="1297869" y="2578099"/>
                  </a:lnTo>
                  <a:lnTo>
                    <a:pt x="2521427" y="1968499"/>
                  </a:lnTo>
                  <a:close/>
                </a:path>
                <a:path w="2533650" h="2908300">
                  <a:moveTo>
                    <a:pt x="1126871" y="2336799"/>
                  </a:moveTo>
                  <a:lnTo>
                    <a:pt x="1108108" y="2336799"/>
                  </a:lnTo>
                  <a:lnTo>
                    <a:pt x="1166470" y="2374899"/>
                  </a:lnTo>
                  <a:lnTo>
                    <a:pt x="1229112" y="2400299"/>
                  </a:lnTo>
                  <a:lnTo>
                    <a:pt x="1264239" y="2412999"/>
                  </a:lnTo>
                  <a:lnTo>
                    <a:pt x="1266776" y="2425699"/>
                  </a:lnTo>
                  <a:lnTo>
                    <a:pt x="1269207" y="2412999"/>
                  </a:lnTo>
                  <a:lnTo>
                    <a:pt x="1266882" y="2412999"/>
                  </a:lnTo>
                  <a:lnTo>
                    <a:pt x="1232538" y="2387599"/>
                  </a:lnTo>
                  <a:lnTo>
                    <a:pt x="1200801" y="2374899"/>
                  </a:lnTo>
                  <a:lnTo>
                    <a:pt x="1142886" y="2349499"/>
                  </a:lnTo>
                  <a:lnTo>
                    <a:pt x="1126871" y="2336799"/>
                  </a:lnTo>
                  <a:close/>
                </a:path>
                <a:path w="2533650" h="2908300">
                  <a:moveTo>
                    <a:pt x="2532953" y="1320799"/>
                  </a:moveTo>
                  <a:lnTo>
                    <a:pt x="2521533" y="1320799"/>
                  </a:lnTo>
                  <a:lnTo>
                    <a:pt x="2521639" y="1638299"/>
                  </a:lnTo>
                  <a:lnTo>
                    <a:pt x="2196057" y="1790699"/>
                  </a:lnTo>
                  <a:lnTo>
                    <a:pt x="1596691" y="2082799"/>
                  </a:lnTo>
                  <a:lnTo>
                    <a:pt x="1595317" y="2095499"/>
                  </a:lnTo>
                  <a:lnTo>
                    <a:pt x="1571216" y="2095499"/>
                  </a:lnTo>
                  <a:lnTo>
                    <a:pt x="1560011" y="2108199"/>
                  </a:lnTo>
                  <a:lnTo>
                    <a:pt x="1592357" y="2108199"/>
                  </a:lnTo>
                  <a:lnTo>
                    <a:pt x="1592252" y="2247899"/>
                  </a:lnTo>
                  <a:lnTo>
                    <a:pt x="1429884" y="2324099"/>
                  </a:lnTo>
                  <a:lnTo>
                    <a:pt x="1354329" y="2362199"/>
                  </a:lnTo>
                  <a:lnTo>
                    <a:pt x="1312835" y="2387599"/>
                  </a:lnTo>
                  <a:lnTo>
                    <a:pt x="1266882" y="2412999"/>
                  </a:lnTo>
                  <a:lnTo>
                    <a:pt x="1269207" y="2412999"/>
                  </a:lnTo>
                  <a:lnTo>
                    <a:pt x="1397405" y="2349499"/>
                  </a:lnTo>
                  <a:lnTo>
                    <a:pt x="1472479" y="2324099"/>
                  </a:lnTo>
                  <a:lnTo>
                    <a:pt x="1600603" y="2260599"/>
                  </a:lnTo>
                  <a:lnTo>
                    <a:pt x="1603880" y="2260599"/>
                  </a:lnTo>
                  <a:lnTo>
                    <a:pt x="1603985" y="2095499"/>
                  </a:lnTo>
                  <a:lnTo>
                    <a:pt x="2196163" y="1803399"/>
                  </a:lnTo>
                  <a:lnTo>
                    <a:pt x="2208954" y="1803399"/>
                  </a:lnTo>
                  <a:lnTo>
                    <a:pt x="2533055" y="1638299"/>
                  </a:lnTo>
                  <a:lnTo>
                    <a:pt x="2532953" y="1320799"/>
                  </a:lnTo>
                  <a:close/>
                </a:path>
                <a:path w="2533650" h="2908300">
                  <a:moveTo>
                    <a:pt x="19270" y="1473199"/>
                  </a:moveTo>
                  <a:lnTo>
                    <a:pt x="11924" y="1473199"/>
                  </a:lnTo>
                  <a:lnTo>
                    <a:pt x="929672" y="1930399"/>
                  </a:lnTo>
                  <a:lnTo>
                    <a:pt x="929672" y="2095499"/>
                  </a:lnTo>
                  <a:lnTo>
                    <a:pt x="932949" y="2095499"/>
                  </a:lnTo>
                  <a:lnTo>
                    <a:pt x="1079249" y="2171699"/>
                  </a:lnTo>
                  <a:lnTo>
                    <a:pt x="1121444" y="2197099"/>
                  </a:lnTo>
                  <a:lnTo>
                    <a:pt x="1264239" y="2260599"/>
                  </a:lnTo>
                  <a:lnTo>
                    <a:pt x="1277452" y="2260599"/>
                  </a:lnTo>
                  <a:lnTo>
                    <a:pt x="1301612" y="2247899"/>
                  </a:lnTo>
                  <a:lnTo>
                    <a:pt x="1261068" y="2247899"/>
                  </a:lnTo>
                  <a:lnTo>
                    <a:pt x="1211347" y="2222499"/>
                  </a:lnTo>
                  <a:lnTo>
                    <a:pt x="1051836" y="2146299"/>
                  </a:lnTo>
                  <a:lnTo>
                    <a:pt x="941194" y="2095499"/>
                  </a:lnTo>
                  <a:lnTo>
                    <a:pt x="941117" y="1917699"/>
                  </a:lnTo>
                  <a:lnTo>
                    <a:pt x="929672" y="1917699"/>
                  </a:lnTo>
                  <a:lnTo>
                    <a:pt x="19270" y="1473199"/>
                  </a:lnTo>
                  <a:close/>
                </a:path>
                <a:path w="2533650" h="2908300">
                  <a:moveTo>
                    <a:pt x="339714" y="1308099"/>
                  </a:moveTo>
                  <a:lnTo>
                    <a:pt x="337283" y="1308099"/>
                  </a:lnTo>
                  <a:lnTo>
                    <a:pt x="932949" y="1600199"/>
                  </a:lnTo>
                  <a:lnTo>
                    <a:pt x="947325" y="1612899"/>
                  </a:lnTo>
                  <a:lnTo>
                    <a:pt x="958108" y="1612899"/>
                  </a:lnTo>
                  <a:lnTo>
                    <a:pt x="977558" y="1625599"/>
                  </a:lnTo>
                  <a:lnTo>
                    <a:pt x="1076866" y="1676399"/>
                  </a:lnTo>
                  <a:lnTo>
                    <a:pt x="1094577" y="1689099"/>
                  </a:lnTo>
                  <a:lnTo>
                    <a:pt x="1058720" y="1701799"/>
                  </a:lnTo>
                  <a:lnTo>
                    <a:pt x="936543" y="1765299"/>
                  </a:lnTo>
                  <a:lnTo>
                    <a:pt x="941071" y="1765299"/>
                  </a:lnTo>
                  <a:lnTo>
                    <a:pt x="941089" y="1777999"/>
                  </a:lnTo>
                  <a:lnTo>
                    <a:pt x="1260856" y="1930399"/>
                  </a:lnTo>
                  <a:lnTo>
                    <a:pt x="1260958" y="2082799"/>
                  </a:lnTo>
                  <a:lnTo>
                    <a:pt x="1261068" y="2247899"/>
                  </a:lnTo>
                  <a:lnTo>
                    <a:pt x="1272378" y="2247899"/>
                  </a:lnTo>
                  <a:lnTo>
                    <a:pt x="1272378" y="1930399"/>
                  </a:lnTo>
                  <a:lnTo>
                    <a:pt x="1266776" y="1930399"/>
                  </a:lnTo>
                  <a:lnTo>
                    <a:pt x="948594" y="1765299"/>
                  </a:lnTo>
                  <a:lnTo>
                    <a:pt x="993165" y="1752599"/>
                  </a:lnTo>
                  <a:lnTo>
                    <a:pt x="1071366" y="1714499"/>
                  </a:lnTo>
                  <a:lnTo>
                    <a:pt x="1107791" y="1689099"/>
                  </a:lnTo>
                  <a:lnTo>
                    <a:pt x="1135116" y="1689099"/>
                  </a:lnTo>
                  <a:lnTo>
                    <a:pt x="1110539" y="1676399"/>
                  </a:lnTo>
                  <a:lnTo>
                    <a:pt x="1009270" y="1625599"/>
                  </a:lnTo>
                  <a:lnTo>
                    <a:pt x="981786" y="1612899"/>
                  </a:lnTo>
                  <a:lnTo>
                    <a:pt x="952505" y="1600199"/>
                  </a:lnTo>
                  <a:lnTo>
                    <a:pt x="934323" y="1600199"/>
                  </a:lnTo>
                  <a:lnTo>
                    <a:pt x="339714" y="1308099"/>
                  </a:lnTo>
                  <a:close/>
                </a:path>
                <a:path w="2533650" h="2908300">
                  <a:moveTo>
                    <a:pt x="1397537" y="2197099"/>
                  </a:moveTo>
                  <a:lnTo>
                    <a:pt x="1369181" y="2197099"/>
                  </a:lnTo>
                  <a:lnTo>
                    <a:pt x="1294944" y="2235199"/>
                  </a:lnTo>
                  <a:lnTo>
                    <a:pt x="1278510" y="2247899"/>
                  </a:lnTo>
                  <a:lnTo>
                    <a:pt x="1301612" y="2247899"/>
                  </a:lnTo>
                  <a:lnTo>
                    <a:pt x="1368918" y="2209799"/>
                  </a:lnTo>
                  <a:lnTo>
                    <a:pt x="1397537" y="2197099"/>
                  </a:lnTo>
                  <a:close/>
                </a:path>
                <a:path w="2533650" h="2908300">
                  <a:moveTo>
                    <a:pt x="1416459" y="2184399"/>
                  </a:moveTo>
                  <a:lnTo>
                    <a:pt x="1392252" y="2184399"/>
                  </a:lnTo>
                  <a:lnTo>
                    <a:pt x="1389398" y="2197099"/>
                  </a:lnTo>
                  <a:lnTo>
                    <a:pt x="1413182" y="2197099"/>
                  </a:lnTo>
                  <a:lnTo>
                    <a:pt x="1416459" y="2184399"/>
                  </a:lnTo>
                  <a:close/>
                </a:path>
                <a:path w="2533650" h="2908300">
                  <a:moveTo>
                    <a:pt x="1472590" y="2158999"/>
                  </a:moveTo>
                  <a:lnTo>
                    <a:pt x="1448383" y="2158999"/>
                  </a:lnTo>
                  <a:lnTo>
                    <a:pt x="1411068" y="2184399"/>
                  </a:lnTo>
                  <a:lnTo>
                    <a:pt x="1441195" y="2184399"/>
                  </a:lnTo>
                  <a:lnTo>
                    <a:pt x="1447537" y="2171699"/>
                  </a:lnTo>
                  <a:lnTo>
                    <a:pt x="1462865" y="2171699"/>
                  </a:lnTo>
                  <a:lnTo>
                    <a:pt x="1472590" y="2158999"/>
                  </a:lnTo>
                  <a:close/>
                </a:path>
                <a:path w="2533650" h="2908300">
                  <a:moveTo>
                    <a:pt x="1499957" y="2146299"/>
                  </a:moveTo>
                  <a:lnTo>
                    <a:pt x="1467304" y="2146299"/>
                  </a:lnTo>
                  <a:lnTo>
                    <a:pt x="1462230" y="2158999"/>
                  </a:lnTo>
                  <a:lnTo>
                    <a:pt x="1481593" y="2158999"/>
                  </a:lnTo>
                  <a:lnTo>
                    <a:pt x="1499957" y="2146299"/>
                  </a:lnTo>
                  <a:close/>
                </a:path>
                <a:path w="2533650" h="2908300">
                  <a:moveTo>
                    <a:pt x="1520581" y="2133599"/>
                  </a:moveTo>
                  <a:lnTo>
                    <a:pt x="1503985" y="2133599"/>
                  </a:lnTo>
                  <a:lnTo>
                    <a:pt x="1476247" y="2146299"/>
                  </a:lnTo>
                  <a:lnTo>
                    <a:pt x="1513816" y="2146299"/>
                  </a:lnTo>
                  <a:lnTo>
                    <a:pt x="1520581" y="2133599"/>
                  </a:lnTo>
                  <a:close/>
                </a:path>
                <a:path w="2533650" h="2908300">
                  <a:moveTo>
                    <a:pt x="1592357" y="2108199"/>
                  </a:moveTo>
                  <a:lnTo>
                    <a:pt x="1548488" y="2108199"/>
                  </a:lnTo>
                  <a:lnTo>
                    <a:pt x="1515190" y="2133599"/>
                  </a:lnTo>
                  <a:lnTo>
                    <a:pt x="1521850" y="2133599"/>
                  </a:lnTo>
                  <a:lnTo>
                    <a:pt x="1553880" y="2120899"/>
                  </a:lnTo>
                  <a:lnTo>
                    <a:pt x="1561491" y="2120899"/>
                  </a:lnTo>
                  <a:lnTo>
                    <a:pt x="1592357" y="2108199"/>
                  </a:lnTo>
                  <a:close/>
                </a:path>
                <a:path w="2533650" h="2908300">
                  <a:moveTo>
                    <a:pt x="2209059" y="1155699"/>
                  </a:moveTo>
                  <a:lnTo>
                    <a:pt x="2196057" y="1155699"/>
                  </a:lnTo>
                  <a:lnTo>
                    <a:pt x="2514028" y="1308099"/>
                  </a:lnTo>
                  <a:lnTo>
                    <a:pt x="1266564" y="1930399"/>
                  </a:lnTo>
                  <a:lnTo>
                    <a:pt x="1272378" y="1930399"/>
                  </a:lnTo>
                  <a:lnTo>
                    <a:pt x="2521533" y="1320799"/>
                  </a:lnTo>
                  <a:lnTo>
                    <a:pt x="2532953" y="1320799"/>
                  </a:lnTo>
                  <a:lnTo>
                    <a:pt x="2532949" y="1308099"/>
                  </a:lnTo>
                  <a:lnTo>
                    <a:pt x="2209059" y="1155699"/>
                  </a:lnTo>
                  <a:close/>
                </a:path>
                <a:path w="2533650" h="2908300">
                  <a:moveTo>
                    <a:pt x="941050" y="1765299"/>
                  </a:moveTo>
                  <a:lnTo>
                    <a:pt x="929461" y="1765299"/>
                  </a:lnTo>
                  <a:lnTo>
                    <a:pt x="929568" y="1879599"/>
                  </a:lnTo>
                  <a:lnTo>
                    <a:pt x="929672" y="1917699"/>
                  </a:lnTo>
                  <a:lnTo>
                    <a:pt x="941117" y="1917699"/>
                  </a:lnTo>
                  <a:lnTo>
                    <a:pt x="941050" y="1765299"/>
                  </a:lnTo>
                  <a:close/>
                </a:path>
                <a:path w="2533650" h="2908300">
                  <a:moveTo>
                    <a:pt x="1603871" y="1460499"/>
                  </a:moveTo>
                  <a:lnTo>
                    <a:pt x="1592357" y="1460499"/>
                  </a:lnTo>
                  <a:lnTo>
                    <a:pt x="1592252" y="1600199"/>
                  </a:lnTo>
                  <a:lnTo>
                    <a:pt x="1266564" y="1752599"/>
                  </a:lnTo>
                  <a:lnTo>
                    <a:pt x="1241089" y="1752599"/>
                  </a:lnTo>
                  <a:lnTo>
                    <a:pt x="1247220" y="1765299"/>
                  </a:lnTo>
                  <a:lnTo>
                    <a:pt x="1268996" y="1765299"/>
                  </a:lnTo>
                  <a:lnTo>
                    <a:pt x="1600497" y="1600199"/>
                  </a:lnTo>
                  <a:lnTo>
                    <a:pt x="1603774" y="1600199"/>
                  </a:lnTo>
                  <a:lnTo>
                    <a:pt x="1603871" y="1460499"/>
                  </a:lnTo>
                  <a:close/>
                </a:path>
                <a:path w="2533650" h="2908300">
                  <a:moveTo>
                    <a:pt x="1234006" y="1739899"/>
                  </a:moveTo>
                  <a:lnTo>
                    <a:pt x="1218256" y="1739899"/>
                  </a:lnTo>
                  <a:lnTo>
                    <a:pt x="1223753" y="1752599"/>
                  </a:lnTo>
                  <a:lnTo>
                    <a:pt x="1266564" y="1752599"/>
                  </a:lnTo>
                  <a:lnTo>
                    <a:pt x="1234006" y="1739899"/>
                  </a:lnTo>
                  <a:close/>
                </a:path>
                <a:path w="2533650" h="2908300">
                  <a:moveTo>
                    <a:pt x="1189173" y="1714499"/>
                  </a:moveTo>
                  <a:lnTo>
                    <a:pt x="1163449" y="1714499"/>
                  </a:lnTo>
                  <a:lnTo>
                    <a:pt x="1208531" y="1739899"/>
                  </a:lnTo>
                  <a:lnTo>
                    <a:pt x="1221110" y="1739899"/>
                  </a:lnTo>
                  <a:lnTo>
                    <a:pt x="1189173" y="1714499"/>
                  </a:lnTo>
                  <a:close/>
                </a:path>
                <a:path w="2533650" h="2908300">
                  <a:moveTo>
                    <a:pt x="1135116" y="1689099"/>
                  </a:moveTo>
                  <a:lnTo>
                    <a:pt x="1107791" y="1689099"/>
                  </a:lnTo>
                  <a:lnTo>
                    <a:pt x="1141817" y="1714499"/>
                  </a:lnTo>
                  <a:lnTo>
                    <a:pt x="1174151" y="1714499"/>
                  </a:lnTo>
                  <a:lnTo>
                    <a:pt x="1159693" y="1701799"/>
                  </a:lnTo>
                  <a:lnTo>
                    <a:pt x="1135116" y="1689099"/>
                  </a:lnTo>
                  <a:close/>
                </a:path>
                <a:path w="2533650" h="2908300">
                  <a:moveTo>
                    <a:pt x="19270" y="825499"/>
                  </a:moveTo>
                  <a:lnTo>
                    <a:pt x="11923" y="825499"/>
                  </a:lnTo>
                  <a:lnTo>
                    <a:pt x="929672" y="1282699"/>
                  </a:lnTo>
                  <a:lnTo>
                    <a:pt x="929672" y="1447799"/>
                  </a:lnTo>
                  <a:lnTo>
                    <a:pt x="932949" y="1447799"/>
                  </a:lnTo>
                  <a:lnTo>
                    <a:pt x="1163778" y="1562099"/>
                  </a:lnTo>
                  <a:lnTo>
                    <a:pt x="1264239" y="1612899"/>
                  </a:lnTo>
                  <a:lnTo>
                    <a:pt x="1269207" y="1612899"/>
                  </a:lnTo>
                  <a:lnTo>
                    <a:pt x="1286466" y="1600199"/>
                  </a:lnTo>
                  <a:lnTo>
                    <a:pt x="1261068" y="1600199"/>
                  </a:lnTo>
                  <a:lnTo>
                    <a:pt x="992547" y="1460499"/>
                  </a:lnTo>
                  <a:lnTo>
                    <a:pt x="941194" y="1435099"/>
                  </a:lnTo>
                  <a:lnTo>
                    <a:pt x="941118" y="1269999"/>
                  </a:lnTo>
                  <a:lnTo>
                    <a:pt x="929778" y="1269999"/>
                  </a:lnTo>
                  <a:lnTo>
                    <a:pt x="19270" y="825499"/>
                  </a:lnTo>
                  <a:close/>
                </a:path>
                <a:path w="2533650" h="2908300">
                  <a:moveTo>
                    <a:pt x="359739" y="660399"/>
                  </a:moveTo>
                  <a:lnTo>
                    <a:pt x="337283" y="660399"/>
                  </a:lnTo>
                  <a:lnTo>
                    <a:pt x="576395" y="774699"/>
                  </a:lnTo>
                  <a:lnTo>
                    <a:pt x="932920" y="952542"/>
                  </a:lnTo>
                  <a:lnTo>
                    <a:pt x="1094788" y="1041399"/>
                  </a:lnTo>
                  <a:lnTo>
                    <a:pt x="1014767" y="1079499"/>
                  </a:lnTo>
                  <a:lnTo>
                    <a:pt x="954860" y="1104899"/>
                  </a:lnTo>
                  <a:lnTo>
                    <a:pt x="932843" y="1117599"/>
                  </a:lnTo>
                  <a:lnTo>
                    <a:pt x="941071" y="1117599"/>
                  </a:lnTo>
                  <a:lnTo>
                    <a:pt x="941089" y="1130299"/>
                  </a:lnTo>
                  <a:lnTo>
                    <a:pt x="1260856" y="1282699"/>
                  </a:lnTo>
                  <a:lnTo>
                    <a:pt x="1260941" y="1409699"/>
                  </a:lnTo>
                  <a:lnTo>
                    <a:pt x="1261068" y="1600199"/>
                  </a:lnTo>
                  <a:lnTo>
                    <a:pt x="1272590" y="1600199"/>
                  </a:lnTo>
                  <a:lnTo>
                    <a:pt x="1272463" y="1409699"/>
                  </a:lnTo>
                  <a:lnTo>
                    <a:pt x="1272378" y="1282699"/>
                  </a:lnTo>
                  <a:lnTo>
                    <a:pt x="1298402" y="1269999"/>
                  </a:lnTo>
                  <a:lnTo>
                    <a:pt x="1266881" y="1269999"/>
                  </a:lnTo>
                  <a:lnTo>
                    <a:pt x="948700" y="1117599"/>
                  </a:lnTo>
                  <a:lnTo>
                    <a:pt x="1019947" y="1079499"/>
                  </a:lnTo>
                  <a:lnTo>
                    <a:pt x="1108108" y="1041399"/>
                  </a:lnTo>
                  <a:lnTo>
                    <a:pt x="1135680" y="1041399"/>
                  </a:lnTo>
                  <a:lnTo>
                    <a:pt x="1110645" y="1028699"/>
                  </a:lnTo>
                  <a:lnTo>
                    <a:pt x="573858" y="761999"/>
                  </a:lnTo>
                  <a:lnTo>
                    <a:pt x="359739" y="660399"/>
                  </a:lnTo>
                  <a:close/>
                </a:path>
                <a:path w="2533650" h="2908300">
                  <a:moveTo>
                    <a:pt x="1327241" y="1587499"/>
                  </a:moveTo>
                  <a:lnTo>
                    <a:pt x="1284218" y="1587499"/>
                  </a:lnTo>
                  <a:lnTo>
                    <a:pt x="1277769" y="1600199"/>
                  </a:lnTo>
                  <a:lnTo>
                    <a:pt x="1286466" y="1600199"/>
                  </a:lnTo>
                  <a:lnTo>
                    <a:pt x="1327241" y="1587499"/>
                  </a:lnTo>
                  <a:close/>
                </a:path>
                <a:path w="2533650" h="2908300">
                  <a:moveTo>
                    <a:pt x="1431046" y="1536699"/>
                  </a:moveTo>
                  <a:lnTo>
                    <a:pt x="1405254" y="1536699"/>
                  </a:lnTo>
                  <a:lnTo>
                    <a:pt x="1373224" y="1549399"/>
                  </a:lnTo>
                  <a:lnTo>
                    <a:pt x="1342674" y="1562099"/>
                  </a:lnTo>
                  <a:lnTo>
                    <a:pt x="1336649" y="1562099"/>
                  </a:lnTo>
                  <a:lnTo>
                    <a:pt x="1330306" y="1574799"/>
                  </a:lnTo>
                  <a:lnTo>
                    <a:pt x="1324070" y="1574799"/>
                  </a:lnTo>
                  <a:lnTo>
                    <a:pt x="1295740" y="1587499"/>
                  </a:lnTo>
                  <a:lnTo>
                    <a:pt x="1331575" y="1587499"/>
                  </a:lnTo>
                  <a:lnTo>
                    <a:pt x="1384746" y="1562099"/>
                  </a:lnTo>
                  <a:lnTo>
                    <a:pt x="1402611" y="1549399"/>
                  </a:lnTo>
                  <a:lnTo>
                    <a:pt x="1407473" y="1549399"/>
                  </a:lnTo>
                  <a:lnTo>
                    <a:pt x="1431046" y="1536699"/>
                  </a:lnTo>
                  <a:close/>
                </a:path>
                <a:path w="2533650" h="2908300">
                  <a:moveTo>
                    <a:pt x="2533165" y="673099"/>
                  </a:moveTo>
                  <a:lnTo>
                    <a:pt x="2521533" y="673099"/>
                  </a:lnTo>
                  <a:lnTo>
                    <a:pt x="2521638" y="990599"/>
                  </a:lnTo>
                  <a:lnTo>
                    <a:pt x="2056734" y="1219199"/>
                  </a:lnTo>
                  <a:lnTo>
                    <a:pt x="1415296" y="1523999"/>
                  </a:lnTo>
                  <a:lnTo>
                    <a:pt x="1411068" y="1523999"/>
                  </a:lnTo>
                  <a:lnTo>
                    <a:pt x="1409165" y="1536699"/>
                  </a:lnTo>
                  <a:lnTo>
                    <a:pt x="1435486" y="1536699"/>
                  </a:lnTo>
                  <a:lnTo>
                    <a:pt x="1444366" y="1523999"/>
                  </a:lnTo>
                  <a:lnTo>
                    <a:pt x="1592357" y="1460499"/>
                  </a:lnTo>
                  <a:lnTo>
                    <a:pt x="1603871" y="1460499"/>
                  </a:lnTo>
                  <a:lnTo>
                    <a:pt x="1603879" y="1447799"/>
                  </a:lnTo>
                  <a:lnTo>
                    <a:pt x="2196057" y="1155699"/>
                  </a:lnTo>
                  <a:lnTo>
                    <a:pt x="2209059" y="1155699"/>
                  </a:lnTo>
                  <a:lnTo>
                    <a:pt x="2533266" y="990599"/>
                  </a:lnTo>
                  <a:lnTo>
                    <a:pt x="2533165" y="673099"/>
                  </a:lnTo>
                  <a:close/>
                </a:path>
                <a:path w="2533650" h="2908300">
                  <a:moveTo>
                    <a:pt x="941047" y="1117599"/>
                  </a:moveTo>
                  <a:lnTo>
                    <a:pt x="929566" y="1117599"/>
                  </a:lnTo>
                  <a:lnTo>
                    <a:pt x="929673" y="1206500"/>
                  </a:lnTo>
                  <a:lnTo>
                    <a:pt x="929778" y="1269999"/>
                  </a:lnTo>
                  <a:lnTo>
                    <a:pt x="941118" y="1269999"/>
                  </a:lnTo>
                  <a:lnTo>
                    <a:pt x="941047" y="1117599"/>
                  </a:lnTo>
                  <a:close/>
                </a:path>
                <a:path w="2533650" h="2908300">
                  <a:moveTo>
                    <a:pt x="2224219" y="507999"/>
                  </a:moveTo>
                  <a:lnTo>
                    <a:pt x="2196163" y="507999"/>
                  </a:lnTo>
                  <a:lnTo>
                    <a:pt x="2359270" y="584199"/>
                  </a:lnTo>
                  <a:lnTo>
                    <a:pt x="2514345" y="660399"/>
                  </a:lnTo>
                  <a:lnTo>
                    <a:pt x="1266881" y="1269999"/>
                  </a:lnTo>
                  <a:lnTo>
                    <a:pt x="1298402" y="1269999"/>
                  </a:lnTo>
                  <a:lnTo>
                    <a:pt x="2521533" y="673099"/>
                  </a:lnTo>
                  <a:lnTo>
                    <a:pt x="2533165" y="673099"/>
                  </a:lnTo>
                  <a:lnTo>
                    <a:pt x="2533161" y="660399"/>
                  </a:lnTo>
                  <a:lnTo>
                    <a:pt x="2529884" y="660399"/>
                  </a:lnTo>
                  <a:lnTo>
                    <a:pt x="2401775" y="596899"/>
                  </a:lnTo>
                  <a:lnTo>
                    <a:pt x="2326717" y="558799"/>
                  </a:lnTo>
                  <a:lnTo>
                    <a:pt x="2224219" y="507999"/>
                  </a:lnTo>
                  <a:close/>
                </a:path>
                <a:path w="2533650" h="2908300">
                  <a:moveTo>
                    <a:pt x="1135680" y="1041399"/>
                  </a:moveTo>
                  <a:lnTo>
                    <a:pt x="1108108" y="1041399"/>
                  </a:lnTo>
                  <a:lnTo>
                    <a:pt x="1260750" y="1117599"/>
                  </a:lnTo>
                  <a:lnTo>
                    <a:pt x="1266881" y="1117599"/>
                  </a:lnTo>
                  <a:lnTo>
                    <a:pt x="1292812" y="1104899"/>
                  </a:lnTo>
                  <a:lnTo>
                    <a:pt x="1260856" y="1104899"/>
                  </a:lnTo>
                  <a:lnTo>
                    <a:pt x="1135680" y="1041399"/>
                  </a:lnTo>
                  <a:close/>
                </a:path>
                <a:path w="2533650" h="2908300">
                  <a:moveTo>
                    <a:pt x="44605" y="177799"/>
                  </a:moveTo>
                  <a:lnTo>
                    <a:pt x="11923" y="177799"/>
                  </a:lnTo>
                  <a:lnTo>
                    <a:pt x="1261067" y="787399"/>
                  </a:lnTo>
                  <a:lnTo>
                    <a:pt x="1260957" y="952542"/>
                  </a:lnTo>
                  <a:lnTo>
                    <a:pt x="1260856" y="1104899"/>
                  </a:lnTo>
                  <a:lnTo>
                    <a:pt x="1272378" y="1104899"/>
                  </a:lnTo>
                  <a:lnTo>
                    <a:pt x="1272480" y="952542"/>
                  </a:lnTo>
                  <a:lnTo>
                    <a:pt x="1272590" y="787399"/>
                  </a:lnTo>
                  <a:lnTo>
                    <a:pt x="1266776" y="787399"/>
                  </a:lnTo>
                  <a:lnTo>
                    <a:pt x="44605" y="177799"/>
                  </a:lnTo>
                  <a:close/>
                </a:path>
                <a:path w="2533650" h="2908300">
                  <a:moveTo>
                    <a:pt x="1603774" y="634999"/>
                  </a:moveTo>
                  <a:lnTo>
                    <a:pt x="1592357" y="634999"/>
                  </a:lnTo>
                  <a:lnTo>
                    <a:pt x="1592294" y="825499"/>
                  </a:lnTo>
                  <a:lnTo>
                    <a:pt x="1592163" y="952542"/>
                  </a:lnTo>
                  <a:lnTo>
                    <a:pt x="1272378" y="1104899"/>
                  </a:lnTo>
                  <a:lnTo>
                    <a:pt x="1292812" y="1104899"/>
                  </a:lnTo>
                  <a:lnTo>
                    <a:pt x="1603899" y="952542"/>
                  </a:lnTo>
                  <a:lnTo>
                    <a:pt x="1603985" y="800099"/>
                  </a:lnTo>
                  <a:lnTo>
                    <a:pt x="1629736" y="787399"/>
                  </a:lnTo>
                  <a:lnTo>
                    <a:pt x="1603774" y="787399"/>
                  </a:lnTo>
                  <a:lnTo>
                    <a:pt x="1603774" y="634999"/>
                  </a:lnTo>
                  <a:close/>
                </a:path>
                <a:path w="2533650" h="2908300">
                  <a:moveTo>
                    <a:pt x="365615" y="12699"/>
                  </a:moveTo>
                  <a:lnTo>
                    <a:pt x="337283" y="12699"/>
                  </a:lnTo>
                  <a:lnTo>
                    <a:pt x="1584852" y="622299"/>
                  </a:lnTo>
                  <a:lnTo>
                    <a:pt x="1266776" y="787399"/>
                  </a:lnTo>
                  <a:lnTo>
                    <a:pt x="1272590" y="787399"/>
                  </a:lnTo>
                  <a:lnTo>
                    <a:pt x="1592357" y="634999"/>
                  </a:lnTo>
                  <a:lnTo>
                    <a:pt x="1603774" y="634999"/>
                  </a:lnTo>
                  <a:lnTo>
                    <a:pt x="1603774" y="622299"/>
                  </a:lnTo>
                  <a:lnTo>
                    <a:pt x="365615" y="12699"/>
                  </a:lnTo>
                  <a:close/>
                </a:path>
                <a:path w="2533650" h="2908300">
                  <a:moveTo>
                    <a:pt x="2198594" y="495299"/>
                  </a:moveTo>
                  <a:lnTo>
                    <a:pt x="2196057" y="495299"/>
                  </a:lnTo>
                  <a:lnTo>
                    <a:pt x="1603774" y="787399"/>
                  </a:lnTo>
                  <a:lnTo>
                    <a:pt x="1629736" y="787399"/>
                  </a:lnTo>
                  <a:lnTo>
                    <a:pt x="2196268" y="507999"/>
                  </a:lnTo>
                  <a:lnTo>
                    <a:pt x="2224219" y="507999"/>
                  </a:lnTo>
                  <a:lnTo>
                    <a:pt x="2198594" y="4952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941324" y="-5334"/>
            <a:ext cx="13472160" cy="2216150"/>
          </a:xfrm>
          <a:prstGeom prst="rect">
            <a:avLst/>
          </a:prstGeom>
        </p:spPr>
        <p:txBody>
          <a:bodyPr vert="horz" wrap="square" lIns="0" tIns="219710" rIns="0" bIns="0" rtlCol="0">
            <a:spAutoFit/>
          </a:bodyPr>
          <a:lstStyle/>
          <a:p>
            <a:pPr marL="1525905" marR="5080" indent="-1513840">
              <a:lnSpc>
                <a:spcPts val="7800"/>
              </a:lnSpc>
              <a:spcBef>
                <a:spcPts val="1730"/>
              </a:spcBef>
            </a:pPr>
            <a:r>
              <a:rPr sz="7850" spc="1425" dirty="0">
                <a:solidFill>
                  <a:srgbClr val="000000"/>
                </a:solidFill>
              </a:rPr>
              <a:t>WELCOME</a:t>
            </a:r>
            <a:r>
              <a:rPr sz="7850" spc="450" dirty="0">
                <a:solidFill>
                  <a:srgbClr val="000000"/>
                </a:solidFill>
              </a:rPr>
              <a:t> </a:t>
            </a:r>
            <a:r>
              <a:rPr sz="7850" spc="1150" dirty="0">
                <a:solidFill>
                  <a:srgbClr val="000000"/>
                </a:solidFill>
              </a:rPr>
              <a:t>TO</a:t>
            </a:r>
            <a:r>
              <a:rPr sz="7850" spc="450" dirty="0">
                <a:solidFill>
                  <a:srgbClr val="000000"/>
                </a:solidFill>
              </a:rPr>
              <a:t> </a:t>
            </a:r>
            <a:r>
              <a:rPr sz="7850" spc="1215" dirty="0">
                <a:solidFill>
                  <a:srgbClr val="000000"/>
                </a:solidFill>
              </a:rPr>
              <a:t>ACADEMIC </a:t>
            </a:r>
            <a:r>
              <a:rPr sz="7850" spc="1225" dirty="0">
                <a:solidFill>
                  <a:srgbClr val="000000"/>
                </a:solidFill>
              </a:rPr>
              <a:t>SKILLS</a:t>
            </a:r>
            <a:r>
              <a:rPr sz="7850" spc="459" dirty="0">
                <a:solidFill>
                  <a:srgbClr val="000000"/>
                </a:solidFill>
              </a:rPr>
              <a:t> </a:t>
            </a:r>
            <a:r>
              <a:rPr sz="7850" spc="855" dirty="0">
                <a:solidFill>
                  <a:srgbClr val="000000"/>
                </a:solidFill>
              </a:rPr>
              <a:t>(BMSW4013)</a:t>
            </a:r>
            <a:endParaRPr sz="7850" dirty="0"/>
          </a:p>
        </p:txBody>
      </p:sp>
      <p:sp>
        <p:nvSpPr>
          <p:cNvPr id="6" name="object 6"/>
          <p:cNvSpPr txBox="1"/>
          <p:nvPr/>
        </p:nvSpPr>
        <p:spPr>
          <a:xfrm>
            <a:off x="570625" y="2625878"/>
            <a:ext cx="14812264" cy="5242524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>
              <a:buNone/>
            </a:pPr>
            <a:r>
              <a:rPr lang="en-US" sz="3600" dirty="0">
                <a:latin typeface="+mj-lt"/>
              </a:rPr>
              <a:t>This module is designed to support your transition into university-level study and help you develop the academic skills needed to succeed in higher education.</a:t>
            </a:r>
          </a:p>
          <a:p>
            <a:pPr>
              <a:buNone/>
            </a:pPr>
            <a:endParaRPr lang="en-US" sz="3600" dirty="0">
              <a:latin typeface="+mj-lt"/>
            </a:endParaRPr>
          </a:p>
          <a:p>
            <a:pPr>
              <a:buNone/>
            </a:pPr>
            <a:r>
              <a:rPr lang="en-US" sz="3600" dirty="0">
                <a:latin typeface="+mj-lt"/>
              </a:rPr>
              <a:t>Today’s session will focus on: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 Understanding what is expected of you as a university student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 Identifying key academic skills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 Learning how to manage your time effectively from the start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8AC7E3-0167-0F57-2F69-11F796351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0" y="3896869"/>
            <a:ext cx="5334000" cy="63901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49CFD26-5979-7D7D-6AF3-93D6147F8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49665AE9-5214-BCC5-1A36-ED99290B28A3}"/>
              </a:ext>
            </a:extLst>
          </p:cNvPr>
          <p:cNvGrpSpPr/>
          <p:nvPr/>
        </p:nvGrpSpPr>
        <p:grpSpPr>
          <a:xfrm>
            <a:off x="14528717" y="3547"/>
            <a:ext cx="3759835" cy="4253865"/>
            <a:chOff x="14528717" y="3547"/>
            <a:chExt cx="3759835" cy="4253865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812376D4-CA4B-2627-ED88-89D03E2B68D9}"/>
                </a:ext>
              </a:extLst>
            </p:cNvPr>
            <p:cNvSpPr/>
            <p:nvPr/>
          </p:nvSpPr>
          <p:spPr>
            <a:xfrm>
              <a:off x="14528717" y="3547"/>
              <a:ext cx="3759835" cy="4253865"/>
            </a:xfrm>
            <a:custGeom>
              <a:avLst/>
              <a:gdLst/>
              <a:ahLst/>
              <a:cxnLst/>
              <a:rect l="l" t="t" r="r" b="b"/>
              <a:pathLst>
                <a:path w="3759834" h="4253865">
                  <a:moveTo>
                    <a:pt x="3759281" y="0"/>
                  </a:moveTo>
                  <a:lnTo>
                    <a:pt x="70406" y="0"/>
                  </a:lnTo>
                  <a:lnTo>
                    <a:pt x="43153" y="151082"/>
                  </a:lnTo>
                  <a:lnTo>
                    <a:pt x="17576" y="348969"/>
                  </a:lnTo>
                  <a:lnTo>
                    <a:pt x="5619" y="499539"/>
                  </a:lnTo>
                  <a:lnTo>
                    <a:pt x="0" y="651832"/>
                  </a:lnTo>
                  <a:lnTo>
                    <a:pt x="1003" y="811033"/>
                  </a:lnTo>
                  <a:lnTo>
                    <a:pt x="11548" y="1002390"/>
                  </a:lnTo>
                  <a:lnTo>
                    <a:pt x="32080" y="1190919"/>
                  </a:lnTo>
                  <a:lnTo>
                    <a:pt x="62335" y="1376356"/>
                  </a:lnTo>
                  <a:lnTo>
                    <a:pt x="102050" y="1558440"/>
                  </a:lnTo>
                  <a:lnTo>
                    <a:pt x="150962" y="1736906"/>
                  </a:lnTo>
                  <a:lnTo>
                    <a:pt x="208809" y="1911491"/>
                  </a:lnTo>
                  <a:lnTo>
                    <a:pt x="275326" y="2081934"/>
                  </a:lnTo>
                  <a:lnTo>
                    <a:pt x="350253" y="2247970"/>
                  </a:lnTo>
                  <a:lnTo>
                    <a:pt x="433324" y="2409338"/>
                  </a:lnTo>
                  <a:lnTo>
                    <a:pt x="524278" y="2565774"/>
                  </a:lnTo>
                  <a:lnTo>
                    <a:pt x="622850" y="2717014"/>
                  </a:lnTo>
                  <a:lnTo>
                    <a:pt x="728780" y="2862797"/>
                  </a:lnTo>
                  <a:lnTo>
                    <a:pt x="841802" y="3002859"/>
                  </a:lnTo>
                  <a:lnTo>
                    <a:pt x="961655" y="3136937"/>
                  </a:lnTo>
                  <a:lnTo>
                    <a:pt x="1088075" y="3264769"/>
                  </a:lnTo>
                  <a:lnTo>
                    <a:pt x="1220800" y="3386091"/>
                  </a:lnTo>
                  <a:lnTo>
                    <a:pt x="1359566" y="3500640"/>
                  </a:lnTo>
                  <a:lnTo>
                    <a:pt x="1504110" y="3608154"/>
                  </a:lnTo>
                  <a:lnTo>
                    <a:pt x="1654169" y="3708370"/>
                  </a:lnTo>
                  <a:lnTo>
                    <a:pt x="1809481" y="3801024"/>
                  </a:lnTo>
                  <a:lnTo>
                    <a:pt x="1969783" y="3885853"/>
                  </a:lnTo>
                  <a:lnTo>
                    <a:pt x="2134810" y="3962596"/>
                  </a:lnTo>
                  <a:lnTo>
                    <a:pt x="2304301" y="4030988"/>
                  </a:lnTo>
                  <a:lnTo>
                    <a:pt x="2477993" y="4090766"/>
                  </a:lnTo>
                  <a:lnTo>
                    <a:pt x="2655622" y="4141669"/>
                  </a:lnTo>
                  <a:lnTo>
                    <a:pt x="2836925" y="4183433"/>
                  </a:lnTo>
                  <a:lnTo>
                    <a:pt x="3021640" y="4215794"/>
                  </a:lnTo>
                  <a:lnTo>
                    <a:pt x="3209503" y="4238491"/>
                  </a:lnTo>
                  <a:lnTo>
                    <a:pt x="3400251" y="4251260"/>
                  </a:lnTo>
                  <a:lnTo>
                    <a:pt x="3595107" y="4253839"/>
                  </a:lnTo>
                  <a:lnTo>
                    <a:pt x="3759281" y="4247780"/>
                  </a:lnTo>
                  <a:lnTo>
                    <a:pt x="3759281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55C93E04-0B6E-ABD2-6061-EB86E494E7D3}"/>
                </a:ext>
              </a:extLst>
            </p:cNvPr>
            <p:cNvSpPr/>
            <p:nvPr/>
          </p:nvSpPr>
          <p:spPr>
            <a:xfrm>
              <a:off x="15382889" y="418609"/>
              <a:ext cx="2533650" cy="2908300"/>
            </a:xfrm>
            <a:custGeom>
              <a:avLst/>
              <a:gdLst/>
              <a:ahLst/>
              <a:cxnLst/>
              <a:rect l="l" t="t" r="r" b="b"/>
              <a:pathLst>
                <a:path w="2533650" h="2908300">
                  <a:moveTo>
                    <a:pt x="339820" y="0"/>
                  </a:moveTo>
                  <a:lnTo>
                    <a:pt x="337283" y="0"/>
                  </a:lnTo>
                  <a:lnTo>
                    <a:pt x="126" y="165099"/>
                  </a:lnTo>
                  <a:lnTo>
                    <a:pt x="0" y="495299"/>
                  </a:lnTo>
                  <a:lnTo>
                    <a:pt x="324281" y="660399"/>
                  </a:lnTo>
                  <a:lnTo>
                    <a:pt x="228366" y="698499"/>
                  </a:lnTo>
                  <a:lnTo>
                    <a:pt x="144380" y="749299"/>
                  </a:lnTo>
                  <a:lnTo>
                    <a:pt x="3551" y="812799"/>
                  </a:lnTo>
                  <a:lnTo>
                    <a:pt x="253" y="812799"/>
                  </a:lnTo>
                  <a:lnTo>
                    <a:pt x="126" y="1142999"/>
                  </a:lnTo>
                  <a:lnTo>
                    <a:pt x="323964" y="1308099"/>
                  </a:lnTo>
                  <a:lnTo>
                    <a:pt x="268033" y="1333499"/>
                  </a:lnTo>
                  <a:lnTo>
                    <a:pt x="124609" y="1409699"/>
                  </a:lnTo>
                  <a:lnTo>
                    <a:pt x="253" y="1460499"/>
                  </a:lnTo>
                  <a:lnTo>
                    <a:pt x="127" y="1803399"/>
                  </a:lnTo>
                  <a:lnTo>
                    <a:pt x="932844" y="2260599"/>
                  </a:lnTo>
                  <a:lnTo>
                    <a:pt x="1094789" y="2336799"/>
                  </a:lnTo>
                  <a:lnTo>
                    <a:pt x="1055241" y="2349499"/>
                  </a:lnTo>
                  <a:lnTo>
                    <a:pt x="994874" y="2387599"/>
                  </a:lnTo>
                  <a:lnTo>
                    <a:pt x="954547" y="2400299"/>
                  </a:lnTo>
                  <a:lnTo>
                    <a:pt x="932738" y="2412999"/>
                  </a:lnTo>
                  <a:lnTo>
                    <a:pt x="929461" y="2412999"/>
                  </a:lnTo>
                  <a:lnTo>
                    <a:pt x="929567" y="2743199"/>
                  </a:lnTo>
                  <a:lnTo>
                    <a:pt x="1266776" y="2908299"/>
                  </a:lnTo>
                  <a:lnTo>
                    <a:pt x="1269207" y="2908299"/>
                  </a:lnTo>
                  <a:lnTo>
                    <a:pt x="1297016" y="2895599"/>
                  </a:lnTo>
                  <a:lnTo>
                    <a:pt x="1261068" y="2895599"/>
                  </a:lnTo>
                  <a:lnTo>
                    <a:pt x="941195" y="2743199"/>
                  </a:lnTo>
                  <a:lnTo>
                    <a:pt x="941089" y="2425699"/>
                  </a:lnTo>
                  <a:lnTo>
                    <a:pt x="948594" y="2425699"/>
                  </a:lnTo>
                  <a:lnTo>
                    <a:pt x="985169" y="2400299"/>
                  </a:lnTo>
                  <a:lnTo>
                    <a:pt x="1002347" y="2387599"/>
                  </a:lnTo>
                  <a:lnTo>
                    <a:pt x="1018890" y="2387599"/>
                  </a:lnTo>
                  <a:lnTo>
                    <a:pt x="1042166" y="2374899"/>
                  </a:lnTo>
                  <a:lnTo>
                    <a:pt x="1086497" y="2349499"/>
                  </a:lnTo>
                  <a:lnTo>
                    <a:pt x="1108108" y="2336799"/>
                  </a:lnTo>
                  <a:lnTo>
                    <a:pt x="1126871" y="2336799"/>
                  </a:lnTo>
                  <a:lnTo>
                    <a:pt x="1110856" y="2324099"/>
                  </a:lnTo>
                  <a:lnTo>
                    <a:pt x="11797" y="1790699"/>
                  </a:lnTo>
                  <a:lnTo>
                    <a:pt x="11924" y="1473199"/>
                  </a:lnTo>
                  <a:lnTo>
                    <a:pt x="19270" y="1473199"/>
                  </a:lnTo>
                  <a:lnTo>
                    <a:pt x="129809" y="1409699"/>
                  </a:lnTo>
                  <a:lnTo>
                    <a:pt x="337283" y="1308099"/>
                  </a:lnTo>
                  <a:lnTo>
                    <a:pt x="339714" y="1308099"/>
                  </a:lnTo>
                  <a:lnTo>
                    <a:pt x="337177" y="1295399"/>
                  </a:lnTo>
                  <a:lnTo>
                    <a:pt x="11670" y="1142999"/>
                  </a:lnTo>
                  <a:lnTo>
                    <a:pt x="11792" y="990599"/>
                  </a:lnTo>
                  <a:lnTo>
                    <a:pt x="11822" y="952542"/>
                  </a:lnTo>
                  <a:lnTo>
                    <a:pt x="11923" y="825499"/>
                  </a:lnTo>
                  <a:lnTo>
                    <a:pt x="19270" y="825499"/>
                  </a:lnTo>
                  <a:lnTo>
                    <a:pt x="197996" y="736599"/>
                  </a:lnTo>
                  <a:lnTo>
                    <a:pt x="286196" y="685799"/>
                  </a:lnTo>
                  <a:lnTo>
                    <a:pt x="337283" y="660399"/>
                  </a:lnTo>
                  <a:lnTo>
                    <a:pt x="359739" y="660399"/>
                  </a:lnTo>
                  <a:lnTo>
                    <a:pt x="11797" y="495299"/>
                  </a:lnTo>
                  <a:lnTo>
                    <a:pt x="11923" y="177799"/>
                  </a:lnTo>
                  <a:lnTo>
                    <a:pt x="44605" y="177799"/>
                  </a:lnTo>
                  <a:lnTo>
                    <a:pt x="19143" y="165099"/>
                  </a:lnTo>
                  <a:lnTo>
                    <a:pt x="337283" y="12699"/>
                  </a:lnTo>
                  <a:lnTo>
                    <a:pt x="365615" y="12699"/>
                  </a:lnTo>
                  <a:lnTo>
                    <a:pt x="339820" y="0"/>
                  </a:lnTo>
                  <a:close/>
                </a:path>
                <a:path w="2533650" h="2908300">
                  <a:moveTo>
                    <a:pt x="948594" y="2425699"/>
                  </a:moveTo>
                  <a:lnTo>
                    <a:pt x="941089" y="2425699"/>
                  </a:lnTo>
                  <a:lnTo>
                    <a:pt x="1260856" y="2590799"/>
                  </a:lnTo>
                  <a:lnTo>
                    <a:pt x="1260962" y="2743199"/>
                  </a:lnTo>
                  <a:lnTo>
                    <a:pt x="1261068" y="2895599"/>
                  </a:lnTo>
                  <a:lnTo>
                    <a:pt x="1272590" y="2895599"/>
                  </a:lnTo>
                  <a:lnTo>
                    <a:pt x="1272484" y="2743199"/>
                  </a:lnTo>
                  <a:lnTo>
                    <a:pt x="1272379" y="2590799"/>
                  </a:lnTo>
                  <a:lnTo>
                    <a:pt x="1297869" y="2578099"/>
                  </a:lnTo>
                  <a:lnTo>
                    <a:pt x="1266776" y="2578099"/>
                  </a:lnTo>
                  <a:lnTo>
                    <a:pt x="948594" y="2425699"/>
                  </a:lnTo>
                  <a:close/>
                </a:path>
                <a:path w="2533650" h="2908300">
                  <a:moveTo>
                    <a:pt x="2208954" y="1803399"/>
                  </a:moveTo>
                  <a:lnTo>
                    <a:pt x="2196163" y="1803399"/>
                  </a:lnTo>
                  <a:lnTo>
                    <a:pt x="2394769" y="1904999"/>
                  </a:lnTo>
                  <a:lnTo>
                    <a:pt x="2514345" y="1968499"/>
                  </a:lnTo>
                  <a:lnTo>
                    <a:pt x="2521427" y="1968499"/>
                  </a:lnTo>
                  <a:lnTo>
                    <a:pt x="2521533" y="2285999"/>
                  </a:lnTo>
                  <a:lnTo>
                    <a:pt x="1595423" y="2743199"/>
                  </a:lnTo>
                  <a:lnTo>
                    <a:pt x="1369423" y="2844799"/>
                  </a:lnTo>
                  <a:lnTo>
                    <a:pt x="1272590" y="2895599"/>
                  </a:lnTo>
                  <a:lnTo>
                    <a:pt x="1297016" y="2895599"/>
                  </a:lnTo>
                  <a:lnTo>
                    <a:pt x="1547297" y="2781299"/>
                  </a:lnTo>
                  <a:lnTo>
                    <a:pt x="1600391" y="2755899"/>
                  </a:lnTo>
                  <a:lnTo>
                    <a:pt x="2529884" y="2298699"/>
                  </a:lnTo>
                  <a:lnTo>
                    <a:pt x="2533161" y="2298699"/>
                  </a:lnTo>
                  <a:lnTo>
                    <a:pt x="2533055" y="1955799"/>
                  </a:lnTo>
                  <a:lnTo>
                    <a:pt x="2529778" y="1955799"/>
                  </a:lnTo>
                  <a:lnTo>
                    <a:pt x="2401670" y="1892299"/>
                  </a:lnTo>
                  <a:lnTo>
                    <a:pt x="2364133" y="1879599"/>
                  </a:lnTo>
                  <a:lnTo>
                    <a:pt x="2328634" y="1854200"/>
                  </a:lnTo>
                  <a:lnTo>
                    <a:pt x="2252362" y="1828799"/>
                  </a:lnTo>
                  <a:lnTo>
                    <a:pt x="2208954" y="1803399"/>
                  </a:lnTo>
                  <a:close/>
                </a:path>
                <a:path w="2533650" h="2908300">
                  <a:moveTo>
                    <a:pt x="2521427" y="1968499"/>
                  </a:moveTo>
                  <a:lnTo>
                    <a:pt x="2514133" y="1968499"/>
                  </a:lnTo>
                  <a:lnTo>
                    <a:pt x="1266776" y="2578099"/>
                  </a:lnTo>
                  <a:lnTo>
                    <a:pt x="1297869" y="2578099"/>
                  </a:lnTo>
                  <a:lnTo>
                    <a:pt x="2521427" y="1968499"/>
                  </a:lnTo>
                  <a:close/>
                </a:path>
                <a:path w="2533650" h="2908300">
                  <a:moveTo>
                    <a:pt x="1126871" y="2336799"/>
                  </a:moveTo>
                  <a:lnTo>
                    <a:pt x="1108108" y="2336799"/>
                  </a:lnTo>
                  <a:lnTo>
                    <a:pt x="1166470" y="2374899"/>
                  </a:lnTo>
                  <a:lnTo>
                    <a:pt x="1229112" y="2400299"/>
                  </a:lnTo>
                  <a:lnTo>
                    <a:pt x="1264239" y="2412999"/>
                  </a:lnTo>
                  <a:lnTo>
                    <a:pt x="1266776" y="2425699"/>
                  </a:lnTo>
                  <a:lnTo>
                    <a:pt x="1269207" y="2412999"/>
                  </a:lnTo>
                  <a:lnTo>
                    <a:pt x="1266882" y="2412999"/>
                  </a:lnTo>
                  <a:lnTo>
                    <a:pt x="1232538" y="2387599"/>
                  </a:lnTo>
                  <a:lnTo>
                    <a:pt x="1200801" y="2374899"/>
                  </a:lnTo>
                  <a:lnTo>
                    <a:pt x="1142886" y="2349499"/>
                  </a:lnTo>
                  <a:lnTo>
                    <a:pt x="1126871" y="2336799"/>
                  </a:lnTo>
                  <a:close/>
                </a:path>
                <a:path w="2533650" h="2908300">
                  <a:moveTo>
                    <a:pt x="2532953" y="1320799"/>
                  </a:moveTo>
                  <a:lnTo>
                    <a:pt x="2521533" y="1320799"/>
                  </a:lnTo>
                  <a:lnTo>
                    <a:pt x="2521639" y="1638299"/>
                  </a:lnTo>
                  <a:lnTo>
                    <a:pt x="2196057" y="1790699"/>
                  </a:lnTo>
                  <a:lnTo>
                    <a:pt x="1596691" y="2082799"/>
                  </a:lnTo>
                  <a:lnTo>
                    <a:pt x="1595317" y="2095499"/>
                  </a:lnTo>
                  <a:lnTo>
                    <a:pt x="1571216" y="2095499"/>
                  </a:lnTo>
                  <a:lnTo>
                    <a:pt x="1560011" y="2108199"/>
                  </a:lnTo>
                  <a:lnTo>
                    <a:pt x="1592357" y="2108199"/>
                  </a:lnTo>
                  <a:lnTo>
                    <a:pt x="1592252" y="2247899"/>
                  </a:lnTo>
                  <a:lnTo>
                    <a:pt x="1429884" y="2324099"/>
                  </a:lnTo>
                  <a:lnTo>
                    <a:pt x="1354329" y="2362199"/>
                  </a:lnTo>
                  <a:lnTo>
                    <a:pt x="1312835" y="2387599"/>
                  </a:lnTo>
                  <a:lnTo>
                    <a:pt x="1266882" y="2412999"/>
                  </a:lnTo>
                  <a:lnTo>
                    <a:pt x="1269207" y="2412999"/>
                  </a:lnTo>
                  <a:lnTo>
                    <a:pt x="1397405" y="2349499"/>
                  </a:lnTo>
                  <a:lnTo>
                    <a:pt x="1472479" y="2324099"/>
                  </a:lnTo>
                  <a:lnTo>
                    <a:pt x="1600603" y="2260599"/>
                  </a:lnTo>
                  <a:lnTo>
                    <a:pt x="1603880" y="2260599"/>
                  </a:lnTo>
                  <a:lnTo>
                    <a:pt x="1603985" y="2095499"/>
                  </a:lnTo>
                  <a:lnTo>
                    <a:pt x="2196163" y="1803399"/>
                  </a:lnTo>
                  <a:lnTo>
                    <a:pt x="2208954" y="1803399"/>
                  </a:lnTo>
                  <a:lnTo>
                    <a:pt x="2533055" y="1638299"/>
                  </a:lnTo>
                  <a:lnTo>
                    <a:pt x="2532953" y="1320799"/>
                  </a:lnTo>
                  <a:close/>
                </a:path>
                <a:path w="2533650" h="2908300">
                  <a:moveTo>
                    <a:pt x="19270" y="1473199"/>
                  </a:moveTo>
                  <a:lnTo>
                    <a:pt x="11924" y="1473199"/>
                  </a:lnTo>
                  <a:lnTo>
                    <a:pt x="929672" y="1930399"/>
                  </a:lnTo>
                  <a:lnTo>
                    <a:pt x="929672" y="2095499"/>
                  </a:lnTo>
                  <a:lnTo>
                    <a:pt x="932949" y="2095499"/>
                  </a:lnTo>
                  <a:lnTo>
                    <a:pt x="1079249" y="2171699"/>
                  </a:lnTo>
                  <a:lnTo>
                    <a:pt x="1121444" y="2197099"/>
                  </a:lnTo>
                  <a:lnTo>
                    <a:pt x="1264239" y="2260599"/>
                  </a:lnTo>
                  <a:lnTo>
                    <a:pt x="1277452" y="2260599"/>
                  </a:lnTo>
                  <a:lnTo>
                    <a:pt x="1301612" y="2247899"/>
                  </a:lnTo>
                  <a:lnTo>
                    <a:pt x="1261068" y="2247899"/>
                  </a:lnTo>
                  <a:lnTo>
                    <a:pt x="1211347" y="2222499"/>
                  </a:lnTo>
                  <a:lnTo>
                    <a:pt x="1051836" y="2146299"/>
                  </a:lnTo>
                  <a:lnTo>
                    <a:pt x="941194" y="2095499"/>
                  </a:lnTo>
                  <a:lnTo>
                    <a:pt x="941117" y="1917699"/>
                  </a:lnTo>
                  <a:lnTo>
                    <a:pt x="929672" y="1917699"/>
                  </a:lnTo>
                  <a:lnTo>
                    <a:pt x="19270" y="1473199"/>
                  </a:lnTo>
                  <a:close/>
                </a:path>
                <a:path w="2533650" h="2908300">
                  <a:moveTo>
                    <a:pt x="339714" y="1308099"/>
                  </a:moveTo>
                  <a:lnTo>
                    <a:pt x="337283" y="1308099"/>
                  </a:lnTo>
                  <a:lnTo>
                    <a:pt x="932949" y="1600199"/>
                  </a:lnTo>
                  <a:lnTo>
                    <a:pt x="947325" y="1612899"/>
                  </a:lnTo>
                  <a:lnTo>
                    <a:pt x="958108" y="1612899"/>
                  </a:lnTo>
                  <a:lnTo>
                    <a:pt x="977558" y="1625599"/>
                  </a:lnTo>
                  <a:lnTo>
                    <a:pt x="1076866" y="1676399"/>
                  </a:lnTo>
                  <a:lnTo>
                    <a:pt x="1094577" y="1689099"/>
                  </a:lnTo>
                  <a:lnTo>
                    <a:pt x="1058720" y="1701799"/>
                  </a:lnTo>
                  <a:lnTo>
                    <a:pt x="936543" y="1765299"/>
                  </a:lnTo>
                  <a:lnTo>
                    <a:pt x="941071" y="1765299"/>
                  </a:lnTo>
                  <a:lnTo>
                    <a:pt x="941089" y="1777999"/>
                  </a:lnTo>
                  <a:lnTo>
                    <a:pt x="1260856" y="1930399"/>
                  </a:lnTo>
                  <a:lnTo>
                    <a:pt x="1260958" y="2082799"/>
                  </a:lnTo>
                  <a:lnTo>
                    <a:pt x="1261068" y="2247899"/>
                  </a:lnTo>
                  <a:lnTo>
                    <a:pt x="1272378" y="2247899"/>
                  </a:lnTo>
                  <a:lnTo>
                    <a:pt x="1272378" y="1930399"/>
                  </a:lnTo>
                  <a:lnTo>
                    <a:pt x="1266776" y="1930399"/>
                  </a:lnTo>
                  <a:lnTo>
                    <a:pt x="948594" y="1765299"/>
                  </a:lnTo>
                  <a:lnTo>
                    <a:pt x="993165" y="1752599"/>
                  </a:lnTo>
                  <a:lnTo>
                    <a:pt x="1071366" y="1714499"/>
                  </a:lnTo>
                  <a:lnTo>
                    <a:pt x="1107791" y="1689099"/>
                  </a:lnTo>
                  <a:lnTo>
                    <a:pt x="1135116" y="1689099"/>
                  </a:lnTo>
                  <a:lnTo>
                    <a:pt x="1110539" y="1676399"/>
                  </a:lnTo>
                  <a:lnTo>
                    <a:pt x="1009270" y="1625599"/>
                  </a:lnTo>
                  <a:lnTo>
                    <a:pt x="981786" y="1612899"/>
                  </a:lnTo>
                  <a:lnTo>
                    <a:pt x="952505" y="1600199"/>
                  </a:lnTo>
                  <a:lnTo>
                    <a:pt x="934323" y="1600199"/>
                  </a:lnTo>
                  <a:lnTo>
                    <a:pt x="339714" y="1308099"/>
                  </a:lnTo>
                  <a:close/>
                </a:path>
                <a:path w="2533650" h="2908300">
                  <a:moveTo>
                    <a:pt x="1397537" y="2197099"/>
                  </a:moveTo>
                  <a:lnTo>
                    <a:pt x="1369181" y="2197099"/>
                  </a:lnTo>
                  <a:lnTo>
                    <a:pt x="1294944" y="2235199"/>
                  </a:lnTo>
                  <a:lnTo>
                    <a:pt x="1278510" y="2247899"/>
                  </a:lnTo>
                  <a:lnTo>
                    <a:pt x="1301612" y="2247899"/>
                  </a:lnTo>
                  <a:lnTo>
                    <a:pt x="1368918" y="2209799"/>
                  </a:lnTo>
                  <a:lnTo>
                    <a:pt x="1397537" y="2197099"/>
                  </a:lnTo>
                  <a:close/>
                </a:path>
                <a:path w="2533650" h="2908300">
                  <a:moveTo>
                    <a:pt x="1416459" y="2184399"/>
                  </a:moveTo>
                  <a:lnTo>
                    <a:pt x="1392252" y="2184399"/>
                  </a:lnTo>
                  <a:lnTo>
                    <a:pt x="1389398" y="2197099"/>
                  </a:lnTo>
                  <a:lnTo>
                    <a:pt x="1413182" y="2197099"/>
                  </a:lnTo>
                  <a:lnTo>
                    <a:pt x="1416459" y="2184399"/>
                  </a:lnTo>
                  <a:close/>
                </a:path>
                <a:path w="2533650" h="2908300">
                  <a:moveTo>
                    <a:pt x="1472590" y="2158999"/>
                  </a:moveTo>
                  <a:lnTo>
                    <a:pt x="1448383" y="2158999"/>
                  </a:lnTo>
                  <a:lnTo>
                    <a:pt x="1411068" y="2184399"/>
                  </a:lnTo>
                  <a:lnTo>
                    <a:pt x="1441195" y="2184399"/>
                  </a:lnTo>
                  <a:lnTo>
                    <a:pt x="1447537" y="2171699"/>
                  </a:lnTo>
                  <a:lnTo>
                    <a:pt x="1462865" y="2171699"/>
                  </a:lnTo>
                  <a:lnTo>
                    <a:pt x="1472590" y="2158999"/>
                  </a:lnTo>
                  <a:close/>
                </a:path>
                <a:path w="2533650" h="2908300">
                  <a:moveTo>
                    <a:pt x="1499957" y="2146299"/>
                  </a:moveTo>
                  <a:lnTo>
                    <a:pt x="1467304" y="2146299"/>
                  </a:lnTo>
                  <a:lnTo>
                    <a:pt x="1462230" y="2158999"/>
                  </a:lnTo>
                  <a:lnTo>
                    <a:pt x="1481593" y="2158999"/>
                  </a:lnTo>
                  <a:lnTo>
                    <a:pt x="1499957" y="2146299"/>
                  </a:lnTo>
                  <a:close/>
                </a:path>
                <a:path w="2533650" h="2908300">
                  <a:moveTo>
                    <a:pt x="1520581" y="2133599"/>
                  </a:moveTo>
                  <a:lnTo>
                    <a:pt x="1503985" y="2133599"/>
                  </a:lnTo>
                  <a:lnTo>
                    <a:pt x="1476247" y="2146299"/>
                  </a:lnTo>
                  <a:lnTo>
                    <a:pt x="1513816" y="2146299"/>
                  </a:lnTo>
                  <a:lnTo>
                    <a:pt x="1520581" y="2133599"/>
                  </a:lnTo>
                  <a:close/>
                </a:path>
                <a:path w="2533650" h="2908300">
                  <a:moveTo>
                    <a:pt x="1592357" y="2108199"/>
                  </a:moveTo>
                  <a:lnTo>
                    <a:pt x="1548488" y="2108199"/>
                  </a:lnTo>
                  <a:lnTo>
                    <a:pt x="1515190" y="2133599"/>
                  </a:lnTo>
                  <a:lnTo>
                    <a:pt x="1521850" y="2133599"/>
                  </a:lnTo>
                  <a:lnTo>
                    <a:pt x="1553880" y="2120899"/>
                  </a:lnTo>
                  <a:lnTo>
                    <a:pt x="1561491" y="2120899"/>
                  </a:lnTo>
                  <a:lnTo>
                    <a:pt x="1592357" y="2108199"/>
                  </a:lnTo>
                  <a:close/>
                </a:path>
                <a:path w="2533650" h="2908300">
                  <a:moveTo>
                    <a:pt x="2209059" y="1155699"/>
                  </a:moveTo>
                  <a:lnTo>
                    <a:pt x="2196057" y="1155699"/>
                  </a:lnTo>
                  <a:lnTo>
                    <a:pt x="2514028" y="1308099"/>
                  </a:lnTo>
                  <a:lnTo>
                    <a:pt x="1266564" y="1930399"/>
                  </a:lnTo>
                  <a:lnTo>
                    <a:pt x="1272378" y="1930399"/>
                  </a:lnTo>
                  <a:lnTo>
                    <a:pt x="2521533" y="1320799"/>
                  </a:lnTo>
                  <a:lnTo>
                    <a:pt x="2532953" y="1320799"/>
                  </a:lnTo>
                  <a:lnTo>
                    <a:pt x="2532949" y="1308099"/>
                  </a:lnTo>
                  <a:lnTo>
                    <a:pt x="2209059" y="1155699"/>
                  </a:lnTo>
                  <a:close/>
                </a:path>
                <a:path w="2533650" h="2908300">
                  <a:moveTo>
                    <a:pt x="941050" y="1765299"/>
                  </a:moveTo>
                  <a:lnTo>
                    <a:pt x="929461" y="1765299"/>
                  </a:lnTo>
                  <a:lnTo>
                    <a:pt x="929568" y="1879599"/>
                  </a:lnTo>
                  <a:lnTo>
                    <a:pt x="929672" y="1917699"/>
                  </a:lnTo>
                  <a:lnTo>
                    <a:pt x="941117" y="1917699"/>
                  </a:lnTo>
                  <a:lnTo>
                    <a:pt x="941050" y="1765299"/>
                  </a:lnTo>
                  <a:close/>
                </a:path>
                <a:path w="2533650" h="2908300">
                  <a:moveTo>
                    <a:pt x="1603871" y="1460499"/>
                  </a:moveTo>
                  <a:lnTo>
                    <a:pt x="1592357" y="1460499"/>
                  </a:lnTo>
                  <a:lnTo>
                    <a:pt x="1592252" y="1600199"/>
                  </a:lnTo>
                  <a:lnTo>
                    <a:pt x="1266564" y="1752599"/>
                  </a:lnTo>
                  <a:lnTo>
                    <a:pt x="1241089" y="1752599"/>
                  </a:lnTo>
                  <a:lnTo>
                    <a:pt x="1247220" y="1765299"/>
                  </a:lnTo>
                  <a:lnTo>
                    <a:pt x="1268996" y="1765299"/>
                  </a:lnTo>
                  <a:lnTo>
                    <a:pt x="1600497" y="1600199"/>
                  </a:lnTo>
                  <a:lnTo>
                    <a:pt x="1603774" y="1600199"/>
                  </a:lnTo>
                  <a:lnTo>
                    <a:pt x="1603871" y="1460499"/>
                  </a:lnTo>
                  <a:close/>
                </a:path>
                <a:path w="2533650" h="2908300">
                  <a:moveTo>
                    <a:pt x="1234006" y="1739899"/>
                  </a:moveTo>
                  <a:lnTo>
                    <a:pt x="1218256" y="1739899"/>
                  </a:lnTo>
                  <a:lnTo>
                    <a:pt x="1223753" y="1752599"/>
                  </a:lnTo>
                  <a:lnTo>
                    <a:pt x="1266564" y="1752599"/>
                  </a:lnTo>
                  <a:lnTo>
                    <a:pt x="1234006" y="1739899"/>
                  </a:lnTo>
                  <a:close/>
                </a:path>
                <a:path w="2533650" h="2908300">
                  <a:moveTo>
                    <a:pt x="1189173" y="1714499"/>
                  </a:moveTo>
                  <a:lnTo>
                    <a:pt x="1163449" y="1714499"/>
                  </a:lnTo>
                  <a:lnTo>
                    <a:pt x="1208531" y="1739899"/>
                  </a:lnTo>
                  <a:lnTo>
                    <a:pt x="1221110" y="1739899"/>
                  </a:lnTo>
                  <a:lnTo>
                    <a:pt x="1189173" y="1714499"/>
                  </a:lnTo>
                  <a:close/>
                </a:path>
                <a:path w="2533650" h="2908300">
                  <a:moveTo>
                    <a:pt x="1135116" y="1689099"/>
                  </a:moveTo>
                  <a:lnTo>
                    <a:pt x="1107791" y="1689099"/>
                  </a:lnTo>
                  <a:lnTo>
                    <a:pt x="1141817" y="1714499"/>
                  </a:lnTo>
                  <a:lnTo>
                    <a:pt x="1174151" y="1714499"/>
                  </a:lnTo>
                  <a:lnTo>
                    <a:pt x="1159693" y="1701799"/>
                  </a:lnTo>
                  <a:lnTo>
                    <a:pt x="1135116" y="1689099"/>
                  </a:lnTo>
                  <a:close/>
                </a:path>
                <a:path w="2533650" h="2908300">
                  <a:moveTo>
                    <a:pt x="19270" y="825499"/>
                  </a:moveTo>
                  <a:lnTo>
                    <a:pt x="11923" y="825499"/>
                  </a:lnTo>
                  <a:lnTo>
                    <a:pt x="929672" y="1282699"/>
                  </a:lnTo>
                  <a:lnTo>
                    <a:pt x="929672" y="1447799"/>
                  </a:lnTo>
                  <a:lnTo>
                    <a:pt x="932949" y="1447799"/>
                  </a:lnTo>
                  <a:lnTo>
                    <a:pt x="1163778" y="1562099"/>
                  </a:lnTo>
                  <a:lnTo>
                    <a:pt x="1264239" y="1612899"/>
                  </a:lnTo>
                  <a:lnTo>
                    <a:pt x="1269207" y="1612899"/>
                  </a:lnTo>
                  <a:lnTo>
                    <a:pt x="1286466" y="1600199"/>
                  </a:lnTo>
                  <a:lnTo>
                    <a:pt x="1261068" y="1600199"/>
                  </a:lnTo>
                  <a:lnTo>
                    <a:pt x="992547" y="1460499"/>
                  </a:lnTo>
                  <a:lnTo>
                    <a:pt x="941194" y="1435099"/>
                  </a:lnTo>
                  <a:lnTo>
                    <a:pt x="941118" y="1269999"/>
                  </a:lnTo>
                  <a:lnTo>
                    <a:pt x="929778" y="1269999"/>
                  </a:lnTo>
                  <a:lnTo>
                    <a:pt x="19270" y="825499"/>
                  </a:lnTo>
                  <a:close/>
                </a:path>
                <a:path w="2533650" h="2908300">
                  <a:moveTo>
                    <a:pt x="359739" y="660399"/>
                  </a:moveTo>
                  <a:lnTo>
                    <a:pt x="337283" y="660399"/>
                  </a:lnTo>
                  <a:lnTo>
                    <a:pt x="576395" y="774699"/>
                  </a:lnTo>
                  <a:lnTo>
                    <a:pt x="932920" y="952542"/>
                  </a:lnTo>
                  <a:lnTo>
                    <a:pt x="1094788" y="1041399"/>
                  </a:lnTo>
                  <a:lnTo>
                    <a:pt x="1014767" y="1079499"/>
                  </a:lnTo>
                  <a:lnTo>
                    <a:pt x="954860" y="1104899"/>
                  </a:lnTo>
                  <a:lnTo>
                    <a:pt x="932843" y="1117599"/>
                  </a:lnTo>
                  <a:lnTo>
                    <a:pt x="941071" y="1117599"/>
                  </a:lnTo>
                  <a:lnTo>
                    <a:pt x="941089" y="1130299"/>
                  </a:lnTo>
                  <a:lnTo>
                    <a:pt x="1260856" y="1282699"/>
                  </a:lnTo>
                  <a:lnTo>
                    <a:pt x="1260941" y="1409699"/>
                  </a:lnTo>
                  <a:lnTo>
                    <a:pt x="1261068" y="1600199"/>
                  </a:lnTo>
                  <a:lnTo>
                    <a:pt x="1272590" y="1600199"/>
                  </a:lnTo>
                  <a:lnTo>
                    <a:pt x="1272463" y="1409699"/>
                  </a:lnTo>
                  <a:lnTo>
                    <a:pt x="1272378" y="1282699"/>
                  </a:lnTo>
                  <a:lnTo>
                    <a:pt x="1298402" y="1269999"/>
                  </a:lnTo>
                  <a:lnTo>
                    <a:pt x="1266881" y="1269999"/>
                  </a:lnTo>
                  <a:lnTo>
                    <a:pt x="948700" y="1117599"/>
                  </a:lnTo>
                  <a:lnTo>
                    <a:pt x="1019947" y="1079499"/>
                  </a:lnTo>
                  <a:lnTo>
                    <a:pt x="1108108" y="1041399"/>
                  </a:lnTo>
                  <a:lnTo>
                    <a:pt x="1135680" y="1041399"/>
                  </a:lnTo>
                  <a:lnTo>
                    <a:pt x="1110645" y="1028699"/>
                  </a:lnTo>
                  <a:lnTo>
                    <a:pt x="573858" y="761999"/>
                  </a:lnTo>
                  <a:lnTo>
                    <a:pt x="359739" y="660399"/>
                  </a:lnTo>
                  <a:close/>
                </a:path>
                <a:path w="2533650" h="2908300">
                  <a:moveTo>
                    <a:pt x="1327241" y="1587499"/>
                  </a:moveTo>
                  <a:lnTo>
                    <a:pt x="1284218" y="1587499"/>
                  </a:lnTo>
                  <a:lnTo>
                    <a:pt x="1277769" y="1600199"/>
                  </a:lnTo>
                  <a:lnTo>
                    <a:pt x="1286466" y="1600199"/>
                  </a:lnTo>
                  <a:lnTo>
                    <a:pt x="1327241" y="1587499"/>
                  </a:lnTo>
                  <a:close/>
                </a:path>
                <a:path w="2533650" h="2908300">
                  <a:moveTo>
                    <a:pt x="1431046" y="1536699"/>
                  </a:moveTo>
                  <a:lnTo>
                    <a:pt x="1405254" y="1536699"/>
                  </a:lnTo>
                  <a:lnTo>
                    <a:pt x="1373224" y="1549399"/>
                  </a:lnTo>
                  <a:lnTo>
                    <a:pt x="1342674" y="1562099"/>
                  </a:lnTo>
                  <a:lnTo>
                    <a:pt x="1336649" y="1562099"/>
                  </a:lnTo>
                  <a:lnTo>
                    <a:pt x="1330306" y="1574799"/>
                  </a:lnTo>
                  <a:lnTo>
                    <a:pt x="1324070" y="1574799"/>
                  </a:lnTo>
                  <a:lnTo>
                    <a:pt x="1295740" y="1587499"/>
                  </a:lnTo>
                  <a:lnTo>
                    <a:pt x="1331575" y="1587499"/>
                  </a:lnTo>
                  <a:lnTo>
                    <a:pt x="1384746" y="1562099"/>
                  </a:lnTo>
                  <a:lnTo>
                    <a:pt x="1402611" y="1549399"/>
                  </a:lnTo>
                  <a:lnTo>
                    <a:pt x="1407473" y="1549399"/>
                  </a:lnTo>
                  <a:lnTo>
                    <a:pt x="1431046" y="1536699"/>
                  </a:lnTo>
                  <a:close/>
                </a:path>
                <a:path w="2533650" h="2908300">
                  <a:moveTo>
                    <a:pt x="2533165" y="673099"/>
                  </a:moveTo>
                  <a:lnTo>
                    <a:pt x="2521533" y="673099"/>
                  </a:lnTo>
                  <a:lnTo>
                    <a:pt x="2521638" y="990599"/>
                  </a:lnTo>
                  <a:lnTo>
                    <a:pt x="2056734" y="1219199"/>
                  </a:lnTo>
                  <a:lnTo>
                    <a:pt x="1415296" y="1523999"/>
                  </a:lnTo>
                  <a:lnTo>
                    <a:pt x="1411068" y="1523999"/>
                  </a:lnTo>
                  <a:lnTo>
                    <a:pt x="1409165" y="1536699"/>
                  </a:lnTo>
                  <a:lnTo>
                    <a:pt x="1435486" y="1536699"/>
                  </a:lnTo>
                  <a:lnTo>
                    <a:pt x="1444366" y="1523999"/>
                  </a:lnTo>
                  <a:lnTo>
                    <a:pt x="1592357" y="1460499"/>
                  </a:lnTo>
                  <a:lnTo>
                    <a:pt x="1603871" y="1460499"/>
                  </a:lnTo>
                  <a:lnTo>
                    <a:pt x="1603879" y="1447799"/>
                  </a:lnTo>
                  <a:lnTo>
                    <a:pt x="2196057" y="1155699"/>
                  </a:lnTo>
                  <a:lnTo>
                    <a:pt x="2209059" y="1155699"/>
                  </a:lnTo>
                  <a:lnTo>
                    <a:pt x="2533266" y="990599"/>
                  </a:lnTo>
                  <a:lnTo>
                    <a:pt x="2533165" y="673099"/>
                  </a:lnTo>
                  <a:close/>
                </a:path>
                <a:path w="2533650" h="2908300">
                  <a:moveTo>
                    <a:pt x="941047" y="1117599"/>
                  </a:moveTo>
                  <a:lnTo>
                    <a:pt x="929566" y="1117599"/>
                  </a:lnTo>
                  <a:lnTo>
                    <a:pt x="929673" y="1206500"/>
                  </a:lnTo>
                  <a:lnTo>
                    <a:pt x="929778" y="1269999"/>
                  </a:lnTo>
                  <a:lnTo>
                    <a:pt x="941118" y="1269999"/>
                  </a:lnTo>
                  <a:lnTo>
                    <a:pt x="941047" y="1117599"/>
                  </a:lnTo>
                  <a:close/>
                </a:path>
                <a:path w="2533650" h="2908300">
                  <a:moveTo>
                    <a:pt x="2224219" y="507999"/>
                  </a:moveTo>
                  <a:lnTo>
                    <a:pt x="2196163" y="507999"/>
                  </a:lnTo>
                  <a:lnTo>
                    <a:pt x="2359270" y="584199"/>
                  </a:lnTo>
                  <a:lnTo>
                    <a:pt x="2514345" y="660399"/>
                  </a:lnTo>
                  <a:lnTo>
                    <a:pt x="1266881" y="1269999"/>
                  </a:lnTo>
                  <a:lnTo>
                    <a:pt x="1298402" y="1269999"/>
                  </a:lnTo>
                  <a:lnTo>
                    <a:pt x="2521533" y="673099"/>
                  </a:lnTo>
                  <a:lnTo>
                    <a:pt x="2533165" y="673099"/>
                  </a:lnTo>
                  <a:lnTo>
                    <a:pt x="2533161" y="660399"/>
                  </a:lnTo>
                  <a:lnTo>
                    <a:pt x="2529884" y="660399"/>
                  </a:lnTo>
                  <a:lnTo>
                    <a:pt x="2401775" y="596899"/>
                  </a:lnTo>
                  <a:lnTo>
                    <a:pt x="2326717" y="558799"/>
                  </a:lnTo>
                  <a:lnTo>
                    <a:pt x="2224219" y="507999"/>
                  </a:lnTo>
                  <a:close/>
                </a:path>
                <a:path w="2533650" h="2908300">
                  <a:moveTo>
                    <a:pt x="1135680" y="1041399"/>
                  </a:moveTo>
                  <a:lnTo>
                    <a:pt x="1108108" y="1041399"/>
                  </a:lnTo>
                  <a:lnTo>
                    <a:pt x="1260750" y="1117599"/>
                  </a:lnTo>
                  <a:lnTo>
                    <a:pt x="1266881" y="1117599"/>
                  </a:lnTo>
                  <a:lnTo>
                    <a:pt x="1292812" y="1104899"/>
                  </a:lnTo>
                  <a:lnTo>
                    <a:pt x="1260856" y="1104899"/>
                  </a:lnTo>
                  <a:lnTo>
                    <a:pt x="1135680" y="1041399"/>
                  </a:lnTo>
                  <a:close/>
                </a:path>
                <a:path w="2533650" h="2908300">
                  <a:moveTo>
                    <a:pt x="44605" y="177799"/>
                  </a:moveTo>
                  <a:lnTo>
                    <a:pt x="11923" y="177799"/>
                  </a:lnTo>
                  <a:lnTo>
                    <a:pt x="1261067" y="787399"/>
                  </a:lnTo>
                  <a:lnTo>
                    <a:pt x="1260957" y="952542"/>
                  </a:lnTo>
                  <a:lnTo>
                    <a:pt x="1260856" y="1104899"/>
                  </a:lnTo>
                  <a:lnTo>
                    <a:pt x="1272378" y="1104899"/>
                  </a:lnTo>
                  <a:lnTo>
                    <a:pt x="1272480" y="952542"/>
                  </a:lnTo>
                  <a:lnTo>
                    <a:pt x="1272590" y="787399"/>
                  </a:lnTo>
                  <a:lnTo>
                    <a:pt x="1266776" y="787399"/>
                  </a:lnTo>
                  <a:lnTo>
                    <a:pt x="44605" y="177799"/>
                  </a:lnTo>
                  <a:close/>
                </a:path>
                <a:path w="2533650" h="2908300">
                  <a:moveTo>
                    <a:pt x="1603774" y="634999"/>
                  </a:moveTo>
                  <a:lnTo>
                    <a:pt x="1592357" y="634999"/>
                  </a:lnTo>
                  <a:lnTo>
                    <a:pt x="1592294" y="825499"/>
                  </a:lnTo>
                  <a:lnTo>
                    <a:pt x="1592163" y="952542"/>
                  </a:lnTo>
                  <a:lnTo>
                    <a:pt x="1272378" y="1104899"/>
                  </a:lnTo>
                  <a:lnTo>
                    <a:pt x="1292812" y="1104899"/>
                  </a:lnTo>
                  <a:lnTo>
                    <a:pt x="1603899" y="952542"/>
                  </a:lnTo>
                  <a:lnTo>
                    <a:pt x="1603985" y="800099"/>
                  </a:lnTo>
                  <a:lnTo>
                    <a:pt x="1629736" y="787399"/>
                  </a:lnTo>
                  <a:lnTo>
                    <a:pt x="1603774" y="787399"/>
                  </a:lnTo>
                  <a:lnTo>
                    <a:pt x="1603774" y="634999"/>
                  </a:lnTo>
                  <a:close/>
                </a:path>
                <a:path w="2533650" h="2908300">
                  <a:moveTo>
                    <a:pt x="365615" y="12699"/>
                  </a:moveTo>
                  <a:lnTo>
                    <a:pt x="337283" y="12699"/>
                  </a:lnTo>
                  <a:lnTo>
                    <a:pt x="1584852" y="622299"/>
                  </a:lnTo>
                  <a:lnTo>
                    <a:pt x="1266776" y="787399"/>
                  </a:lnTo>
                  <a:lnTo>
                    <a:pt x="1272590" y="787399"/>
                  </a:lnTo>
                  <a:lnTo>
                    <a:pt x="1592357" y="634999"/>
                  </a:lnTo>
                  <a:lnTo>
                    <a:pt x="1603774" y="634999"/>
                  </a:lnTo>
                  <a:lnTo>
                    <a:pt x="1603774" y="622299"/>
                  </a:lnTo>
                  <a:lnTo>
                    <a:pt x="365615" y="12699"/>
                  </a:lnTo>
                  <a:close/>
                </a:path>
                <a:path w="2533650" h="2908300">
                  <a:moveTo>
                    <a:pt x="2198594" y="495299"/>
                  </a:moveTo>
                  <a:lnTo>
                    <a:pt x="2196057" y="495299"/>
                  </a:lnTo>
                  <a:lnTo>
                    <a:pt x="1603774" y="787399"/>
                  </a:lnTo>
                  <a:lnTo>
                    <a:pt x="1629736" y="787399"/>
                  </a:lnTo>
                  <a:lnTo>
                    <a:pt x="2196268" y="507999"/>
                  </a:lnTo>
                  <a:lnTo>
                    <a:pt x="2224219" y="507999"/>
                  </a:lnTo>
                  <a:lnTo>
                    <a:pt x="2198594" y="4952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26" name="Picture 2" descr="Who Am I GIFs | Tenor">
            <a:extLst>
              <a:ext uri="{FF2B5EF4-FFF2-40B4-BE49-F238E27FC236}">
                <a16:creationId xmlns:a16="http://schemas.microsoft.com/office/drawing/2014/main" id="{AB683349-3BB0-3565-A2EF-A8929D39A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74" y="342900"/>
            <a:ext cx="17602651" cy="929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283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35991" y="11594"/>
            <a:ext cx="8939530" cy="5969000"/>
          </a:xfrm>
          <a:custGeom>
            <a:avLst/>
            <a:gdLst/>
            <a:ahLst/>
            <a:cxnLst/>
            <a:rect l="l" t="t" r="r" b="b"/>
            <a:pathLst>
              <a:path w="8939530" h="5969000">
                <a:moveTo>
                  <a:pt x="6739970" y="368299"/>
                </a:moveTo>
                <a:lnTo>
                  <a:pt x="1726941" y="368300"/>
                </a:lnTo>
                <a:lnTo>
                  <a:pt x="1616676" y="393700"/>
                </a:lnTo>
                <a:lnTo>
                  <a:pt x="1562641" y="393700"/>
                </a:lnTo>
                <a:lnTo>
                  <a:pt x="1509358" y="406400"/>
                </a:lnTo>
                <a:lnTo>
                  <a:pt x="1254761" y="469900"/>
                </a:lnTo>
                <a:lnTo>
                  <a:pt x="1206313" y="495300"/>
                </a:lnTo>
                <a:lnTo>
                  <a:pt x="1066190" y="533400"/>
                </a:lnTo>
                <a:lnTo>
                  <a:pt x="1021274" y="558800"/>
                </a:lnTo>
                <a:lnTo>
                  <a:pt x="977279" y="571500"/>
                </a:lnTo>
                <a:lnTo>
                  <a:pt x="934220" y="596900"/>
                </a:lnTo>
                <a:lnTo>
                  <a:pt x="892114" y="609600"/>
                </a:lnTo>
                <a:lnTo>
                  <a:pt x="850976" y="635000"/>
                </a:lnTo>
                <a:lnTo>
                  <a:pt x="810820" y="660400"/>
                </a:lnTo>
                <a:lnTo>
                  <a:pt x="771663" y="673100"/>
                </a:lnTo>
                <a:lnTo>
                  <a:pt x="733520" y="698500"/>
                </a:lnTo>
                <a:lnTo>
                  <a:pt x="696406" y="723900"/>
                </a:lnTo>
                <a:lnTo>
                  <a:pt x="660336" y="749300"/>
                </a:lnTo>
                <a:lnTo>
                  <a:pt x="625327" y="762000"/>
                </a:lnTo>
                <a:lnTo>
                  <a:pt x="591392" y="787400"/>
                </a:lnTo>
                <a:lnTo>
                  <a:pt x="558549" y="812800"/>
                </a:lnTo>
                <a:lnTo>
                  <a:pt x="526812" y="838200"/>
                </a:lnTo>
                <a:lnTo>
                  <a:pt x="496196" y="863600"/>
                </a:lnTo>
                <a:lnTo>
                  <a:pt x="466717" y="901700"/>
                </a:lnTo>
                <a:lnTo>
                  <a:pt x="438391" y="927100"/>
                </a:lnTo>
                <a:lnTo>
                  <a:pt x="411233" y="952500"/>
                </a:lnTo>
                <a:lnTo>
                  <a:pt x="385257" y="977900"/>
                </a:lnTo>
                <a:lnTo>
                  <a:pt x="360480" y="1003300"/>
                </a:lnTo>
                <a:lnTo>
                  <a:pt x="336918" y="1041400"/>
                </a:lnTo>
                <a:lnTo>
                  <a:pt x="314584" y="1066800"/>
                </a:lnTo>
                <a:lnTo>
                  <a:pt x="293495" y="1092200"/>
                </a:lnTo>
                <a:lnTo>
                  <a:pt x="273667" y="1130300"/>
                </a:lnTo>
                <a:lnTo>
                  <a:pt x="255114" y="1155700"/>
                </a:lnTo>
                <a:lnTo>
                  <a:pt x="237852" y="1193800"/>
                </a:lnTo>
                <a:lnTo>
                  <a:pt x="221897" y="1219200"/>
                </a:lnTo>
                <a:lnTo>
                  <a:pt x="207263" y="1257300"/>
                </a:lnTo>
                <a:lnTo>
                  <a:pt x="193966" y="1295400"/>
                </a:lnTo>
                <a:lnTo>
                  <a:pt x="182022" y="1320800"/>
                </a:lnTo>
                <a:lnTo>
                  <a:pt x="171446" y="1358900"/>
                </a:lnTo>
                <a:lnTo>
                  <a:pt x="162254" y="1397000"/>
                </a:lnTo>
                <a:lnTo>
                  <a:pt x="154460" y="1435100"/>
                </a:lnTo>
                <a:lnTo>
                  <a:pt x="148080" y="1460500"/>
                </a:lnTo>
                <a:lnTo>
                  <a:pt x="143130" y="1498600"/>
                </a:lnTo>
                <a:lnTo>
                  <a:pt x="139625" y="1536700"/>
                </a:lnTo>
                <a:lnTo>
                  <a:pt x="137581" y="1574800"/>
                </a:lnTo>
                <a:lnTo>
                  <a:pt x="137012" y="1612900"/>
                </a:lnTo>
                <a:lnTo>
                  <a:pt x="138873" y="1663700"/>
                </a:lnTo>
                <a:lnTo>
                  <a:pt x="143699" y="1714500"/>
                </a:lnTo>
                <a:lnTo>
                  <a:pt x="151372" y="1765300"/>
                </a:lnTo>
                <a:lnTo>
                  <a:pt x="161775" y="1803400"/>
                </a:lnTo>
                <a:lnTo>
                  <a:pt x="174791" y="1854200"/>
                </a:lnTo>
                <a:lnTo>
                  <a:pt x="190303" y="1892300"/>
                </a:lnTo>
                <a:lnTo>
                  <a:pt x="208195" y="1943100"/>
                </a:lnTo>
                <a:lnTo>
                  <a:pt x="228348" y="1981200"/>
                </a:lnTo>
                <a:lnTo>
                  <a:pt x="250646" y="2019300"/>
                </a:lnTo>
                <a:lnTo>
                  <a:pt x="274973" y="2057400"/>
                </a:lnTo>
                <a:lnTo>
                  <a:pt x="301210" y="2095500"/>
                </a:lnTo>
                <a:lnTo>
                  <a:pt x="329241" y="2133600"/>
                </a:lnTo>
                <a:lnTo>
                  <a:pt x="358950" y="2171700"/>
                </a:lnTo>
                <a:lnTo>
                  <a:pt x="390218" y="2209800"/>
                </a:lnTo>
                <a:lnTo>
                  <a:pt x="422928" y="2247900"/>
                </a:lnTo>
                <a:lnTo>
                  <a:pt x="456965" y="2286000"/>
                </a:lnTo>
                <a:lnTo>
                  <a:pt x="492210" y="2311400"/>
                </a:lnTo>
                <a:lnTo>
                  <a:pt x="528548" y="2349500"/>
                </a:lnTo>
                <a:lnTo>
                  <a:pt x="565860" y="2387600"/>
                </a:lnTo>
                <a:lnTo>
                  <a:pt x="523104" y="2413000"/>
                </a:lnTo>
                <a:lnTo>
                  <a:pt x="481221" y="2438400"/>
                </a:lnTo>
                <a:lnTo>
                  <a:pt x="440320" y="2476500"/>
                </a:lnTo>
                <a:lnTo>
                  <a:pt x="400510" y="2501900"/>
                </a:lnTo>
                <a:lnTo>
                  <a:pt x="361899" y="2540000"/>
                </a:lnTo>
                <a:lnTo>
                  <a:pt x="324596" y="2565400"/>
                </a:lnTo>
                <a:lnTo>
                  <a:pt x="288710" y="2603500"/>
                </a:lnTo>
                <a:lnTo>
                  <a:pt x="254349" y="2641600"/>
                </a:lnTo>
                <a:lnTo>
                  <a:pt x="221623" y="2679700"/>
                </a:lnTo>
                <a:lnTo>
                  <a:pt x="190639" y="2717800"/>
                </a:lnTo>
                <a:lnTo>
                  <a:pt x="161507" y="2743200"/>
                </a:lnTo>
                <a:lnTo>
                  <a:pt x="134336" y="2794000"/>
                </a:lnTo>
                <a:lnTo>
                  <a:pt x="109233" y="2832100"/>
                </a:lnTo>
                <a:lnTo>
                  <a:pt x="86308" y="2870200"/>
                </a:lnTo>
                <a:lnTo>
                  <a:pt x="65670" y="2908300"/>
                </a:lnTo>
                <a:lnTo>
                  <a:pt x="47427" y="2959100"/>
                </a:lnTo>
                <a:lnTo>
                  <a:pt x="31687" y="2997200"/>
                </a:lnTo>
                <a:lnTo>
                  <a:pt x="18560" y="3048000"/>
                </a:lnTo>
                <a:lnTo>
                  <a:pt x="8155" y="3086100"/>
                </a:lnTo>
                <a:lnTo>
                  <a:pt x="579" y="3136900"/>
                </a:lnTo>
                <a:lnTo>
                  <a:pt x="0" y="3187700"/>
                </a:lnTo>
                <a:lnTo>
                  <a:pt x="1697" y="3238500"/>
                </a:lnTo>
                <a:lnTo>
                  <a:pt x="5618" y="3276600"/>
                </a:lnTo>
                <a:lnTo>
                  <a:pt x="11706" y="3327400"/>
                </a:lnTo>
                <a:lnTo>
                  <a:pt x="19910" y="3378200"/>
                </a:lnTo>
                <a:lnTo>
                  <a:pt x="30173" y="3416300"/>
                </a:lnTo>
                <a:lnTo>
                  <a:pt x="42441" y="3454400"/>
                </a:lnTo>
                <a:lnTo>
                  <a:pt x="56662" y="3505200"/>
                </a:lnTo>
                <a:lnTo>
                  <a:pt x="72779" y="3543300"/>
                </a:lnTo>
                <a:lnTo>
                  <a:pt x="90738" y="3581400"/>
                </a:lnTo>
                <a:lnTo>
                  <a:pt x="110486" y="3619500"/>
                </a:lnTo>
                <a:lnTo>
                  <a:pt x="131969" y="3657600"/>
                </a:lnTo>
                <a:lnTo>
                  <a:pt x="155131" y="3695700"/>
                </a:lnTo>
                <a:lnTo>
                  <a:pt x="179918" y="3733800"/>
                </a:lnTo>
                <a:lnTo>
                  <a:pt x="206277" y="3771900"/>
                </a:lnTo>
                <a:lnTo>
                  <a:pt x="234153" y="3810000"/>
                </a:lnTo>
                <a:lnTo>
                  <a:pt x="263491" y="3848100"/>
                </a:lnTo>
                <a:lnTo>
                  <a:pt x="294238" y="3873500"/>
                </a:lnTo>
                <a:lnTo>
                  <a:pt x="326338" y="3911600"/>
                </a:lnTo>
                <a:lnTo>
                  <a:pt x="359739" y="3949700"/>
                </a:lnTo>
                <a:lnTo>
                  <a:pt x="394384" y="3975100"/>
                </a:lnTo>
                <a:lnTo>
                  <a:pt x="430221" y="4000500"/>
                </a:lnTo>
                <a:lnTo>
                  <a:pt x="467195" y="4038600"/>
                </a:lnTo>
                <a:lnTo>
                  <a:pt x="505250" y="4064000"/>
                </a:lnTo>
                <a:lnTo>
                  <a:pt x="544335" y="4089400"/>
                </a:lnTo>
                <a:lnTo>
                  <a:pt x="584393" y="4127500"/>
                </a:lnTo>
                <a:lnTo>
                  <a:pt x="625370" y="4152900"/>
                </a:lnTo>
                <a:lnTo>
                  <a:pt x="667213" y="4178300"/>
                </a:lnTo>
                <a:lnTo>
                  <a:pt x="709867" y="4203700"/>
                </a:lnTo>
                <a:lnTo>
                  <a:pt x="797390" y="4254500"/>
                </a:lnTo>
                <a:lnTo>
                  <a:pt x="842151" y="4267200"/>
                </a:lnTo>
                <a:lnTo>
                  <a:pt x="933400" y="4318000"/>
                </a:lnTo>
                <a:lnTo>
                  <a:pt x="979779" y="4330700"/>
                </a:lnTo>
                <a:lnTo>
                  <a:pt x="1073776" y="4381500"/>
                </a:lnTo>
                <a:lnTo>
                  <a:pt x="1169062" y="4406900"/>
                </a:lnTo>
                <a:lnTo>
                  <a:pt x="1159055" y="4457700"/>
                </a:lnTo>
                <a:lnTo>
                  <a:pt x="1150705" y="4495800"/>
                </a:lnTo>
                <a:lnTo>
                  <a:pt x="1143994" y="4546600"/>
                </a:lnTo>
                <a:lnTo>
                  <a:pt x="1138906" y="4584700"/>
                </a:lnTo>
                <a:lnTo>
                  <a:pt x="1135424" y="4622800"/>
                </a:lnTo>
                <a:lnTo>
                  <a:pt x="1133530" y="4660900"/>
                </a:lnTo>
                <a:lnTo>
                  <a:pt x="1133207" y="4711700"/>
                </a:lnTo>
                <a:lnTo>
                  <a:pt x="1134438" y="4749800"/>
                </a:lnTo>
                <a:lnTo>
                  <a:pt x="1137208" y="4787900"/>
                </a:lnTo>
                <a:lnTo>
                  <a:pt x="1141497" y="4826000"/>
                </a:lnTo>
                <a:lnTo>
                  <a:pt x="1147289" y="4864100"/>
                </a:lnTo>
                <a:lnTo>
                  <a:pt x="1154568" y="4902200"/>
                </a:lnTo>
                <a:lnTo>
                  <a:pt x="1163316" y="4940300"/>
                </a:lnTo>
                <a:lnTo>
                  <a:pt x="1173516" y="4965700"/>
                </a:lnTo>
                <a:lnTo>
                  <a:pt x="1185151" y="5003800"/>
                </a:lnTo>
                <a:lnTo>
                  <a:pt x="1198204" y="5041900"/>
                </a:lnTo>
                <a:lnTo>
                  <a:pt x="1212658" y="5080000"/>
                </a:lnTo>
                <a:lnTo>
                  <a:pt x="1228496" y="5105400"/>
                </a:lnTo>
                <a:lnTo>
                  <a:pt x="1245701" y="5143500"/>
                </a:lnTo>
                <a:lnTo>
                  <a:pt x="1264256" y="5168900"/>
                </a:lnTo>
                <a:lnTo>
                  <a:pt x="1284143" y="5207000"/>
                </a:lnTo>
                <a:lnTo>
                  <a:pt x="1305347" y="5232400"/>
                </a:lnTo>
                <a:lnTo>
                  <a:pt x="1327849" y="5270500"/>
                </a:lnTo>
                <a:lnTo>
                  <a:pt x="1351632" y="5295900"/>
                </a:lnTo>
                <a:lnTo>
                  <a:pt x="1376681" y="5334000"/>
                </a:lnTo>
                <a:lnTo>
                  <a:pt x="1402977" y="5359400"/>
                </a:lnTo>
                <a:lnTo>
                  <a:pt x="1430503" y="5384800"/>
                </a:lnTo>
                <a:lnTo>
                  <a:pt x="1459243" y="5410200"/>
                </a:lnTo>
                <a:lnTo>
                  <a:pt x="1489179" y="5435600"/>
                </a:lnTo>
                <a:lnTo>
                  <a:pt x="1520295" y="5473700"/>
                </a:lnTo>
                <a:lnTo>
                  <a:pt x="1552573" y="5499100"/>
                </a:lnTo>
                <a:lnTo>
                  <a:pt x="1585996" y="5524500"/>
                </a:lnTo>
                <a:lnTo>
                  <a:pt x="1620548" y="5537200"/>
                </a:lnTo>
                <a:lnTo>
                  <a:pt x="1656210" y="5562600"/>
                </a:lnTo>
                <a:lnTo>
                  <a:pt x="1692967" y="5588000"/>
                </a:lnTo>
                <a:lnTo>
                  <a:pt x="1730801" y="5613400"/>
                </a:lnTo>
                <a:lnTo>
                  <a:pt x="1769696" y="5638800"/>
                </a:lnTo>
                <a:lnTo>
                  <a:pt x="1809633" y="5651500"/>
                </a:lnTo>
                <a:lnTo>
                  <a:pt x="1850596" y="5676900"/>
                </a:lnTo>
                <a:lnTo>
                  <a:pt x="1892568" y="5702300"/>
                </a:lnTo>
                <a:lnTo>
                  <a:pt x="1935532" y="5715000"/>
                </a:lnTo>
                <a:lnTo>
                  <a:pt x="1979471" y="5740400"/>
                </a:lnTo>
                <a:lnTo>
                  <a:pt x="2024368" y="5753100"/>
                </a:lnTo>
                <a:lnTo>
                  <a:pt x="2070205" y="5778500"/>
                </a:lnTo>
                <a:lnTo>
                  <a:pt x="2213192" y="5816600"/>
                </a:lnTo>
                <a:lnTo>
                  <a:pt x="2262622" y="5842000"/>
                </a:lnTo>
                <a:lnTo>
                  <a:pt x="2364032" y="5867400"/>
                </a:lnTo>
                <a:lnTo>
                  <a:pt x="2631633" y="5930900"/>
                </a:lnTo>
                <a:lnTo>
                  <a:pt x="2687430" y="5930900"/>
                </a:lnTo>
                <a:lnTo>
                  <a:pt x="2801165" y="5956300"/>
                </a:lnTo>
                <a:lnTo>
                  <a:pt x="2859068" y="5956300"/>
                </a:lnTo>
                <a:lnTo>
                  <a:pt x="2917640" y="5969000"/>
                </a:lnTo>
                <a:lnTo>
                  <a:pt x="3507311" y="5969000"/>
                </a:lnTo>
                <a:lnTo>
                  <a:pt x="3619034" y="5943600"/>
                </a:lnTo>
                <a:lnTo>
                  <a:pt x="3673199" y="5943600"/>
                </a:lnTo>
                <a:lnTo>
                  <a:pt x="3879401" y="5892800"/>
                </a:lnTo>
                <a:lnTo>
                  <a:pt x="3928520" y="5892800"/>
                </a:lnTo>
                <a:lnTo>
                  <a:pt x="4070623" y="5854700"/>
                </a:lnTo>
                <a:lnTo>
                  <a:pt x="4116362" y="5829300"/>
                </a:lnTo>
                <a:lnTo>
                  <a:pt x="4292144" y="5778500"/>
                </a:lnTo>
                <a:lnTo>
                  <a:pt x="4334479" y="5753100"/>
                </a:lnTo>
                <a:lnTo>
                  <a:pt x="4458204" y="5715000"/>
                </a:lnTo>
                <a:lnTo>
                  <a:pt x="4498473" y="5689600"/>
                </a:lnTo>
                <a:lnTo>
                  <a:pt x="4538318" y="5676900"/>
                </a:lnTo>
                <a:lnTo>
                  <a:pt x="6266208" y="5676899"/>
                </a:lnTo>
                <a:lnTo>
                  <a:pt x="6357351" y="5651499"/>
                </a:lnTo>
                <a:lnTo>
                  <a:pt x="6402012" y="5626099"/>
                </a:lnTo>
                <a:lnTo>
                  <a:pt x="6574165" y="5575299"/>
                </a:lnTo>
                <a:lnTo>
                  <a:pt x="6615489" y="5549899"/>
                </a:lnTo>
                <a:lnTo>
                  <a:pt x="6695952" y="5524499"/>
                </a:lnTo>
                <a:lnTo>
                  <a:pt x="6735054" y="5499099"/>
                </a:lnTo>
                <a:lnTo>
                  <a:pt x="6773379" y="5486399"/>
                </a:lnTo>
                <a:lnTo>
                  <a:pt x="6810910" y="5460999"/>
                </a:lnTo>
                <a:lnTo>
                  <a:pt x="6847627" y="5448299"/>
                </a:lnTo>
                <a:lnTo>
                  <a:pt x="6883512" y="5422899"/>
                </a:lnTo>
                <a:lnTo>
                  <a:pt x="6918548" y="5397499"/>
                </a:lnTo>
                <a:lnTo>
                  <a:pt x="6952715" y="5384799"/>
                </a:lnTo>
                <a:lnTo>
                  <a:pt x="6985996" y="5359399"/>
                </a:lnTo>
                <a:lnTo>
                  <a:pt x="7018373" y="5333999"/>
                </a:lnTo>
                <a:lnTo>
                  <a:pt x="7049826" y="5308599"/>
                </a:lnTo>
                <a:lnTo>
                  <a:pt x="7080339" y="5283199"/>
                </a:lnTo>
                <a:lnTo>
                  <a:pt x="7109892" y="5257799"/>
                </a:lnTo>
                <a:lnTo>
                  <a:pt x="7138468" y="5232399"/>
                </a:lnTo>
                <a:lnTo>
                  <a:pt x="7192615" y="5181599"/>
                </a:lnTo>
                <a:lnTo>
                  <a:pt x="7242633" y="5130799"/>
                </a:lnTo>
                <a:lnTo>
                  <a:pt x="7288376" y="5079999"/>
                </a:lnTo>
                <a:lnTo>
                  <a:pt x="7329698" y="5029199"/>
                </a:lnTo>
                <a:lnTo>
                  <a:pt x="7348656" y="4991099"/>
                </a:lnTo>
                <a:lnTo>
                  <a:pt x="7366454" y="4965699"/>
                </a:lnTo>
                <a:lnTo>
                  <a:pt x="7383074" y="4940299"/>
                </a:lnTo>
                <a:lnTo>
                  <a:pt x="7398498" y="4902199"/>
                </a:lnTo>
                <a:lnTo>
                  <a:pt x="7412707" y="4876799"/>
                </a:lnTo>
                <a:lnTo>
                  <a:pt x="7425684" y="4851399"/>
                </a:lnTo>
                <a:lnTo>
                  <a:pt x="7437409" y="4813299"/>
                </a:lnTo>
                <a:lnTo>
                  <a:pt x="7447866" y="4787899"/>
                </a:lnTo>
                <a:lnTo>
                  <a:pt x="7457034" y="4749799"/>
                </a:lnTo>
                <a:lnTo>
                  <a:pt x="7464898" y="4724399"/>
                </a:lnTo>
                <a:lnTo>
                  <a:pt x="7471437" y="4686299"/>
                </a:lnTo>
                <a:lnTo>
                  <a:pt x="7476634" y="4648199"/>
                </a:lnTo>
                <a:lnTo>
                  <a:pt x="7480470" y="4622799"/>
                </a:lnTo>
                <a:lnTo>
                  <a:pt x="7482928" y="4584699"/>
                </a:lnTo>
                <a:lnTo>
                  <a:pt x="7483989" y="4546599"/>
                </a:lnTo>
                <a:lnTo>
                  <a:pt x="7483635" y="4521199"/>
                </a:lnTo>
                <a:lnTo>
                  <a:pt x="7481848" y="4483099"/>
                </a:lnTo>
                <a:lnTo>
                  <a:pt x="7478609" y="4444999"/>
                </a:lnTo>
                <a:lnTo>
                  <a:pt x="7702518" y="4394199"/>
                </a:lnTo>
                <a:lnTo>
                  <a:pt x="7859034" y="4356099"/>
                </a:lnTo>
                <a:lnTo>
                  <a:pt x="7909019" y="4330699"/>
                </a:lnTo>
                <a:lnTo>
                  <a:pt x="7957906" y="4317999"/>
                </a:lnTo>
                <a:lnTo>
                  <a:pt x="8005693" y="4292599"/>
                </a:lnTo>
                <a:lnTo>
                  <a:pt x="8052378" y="4279899"/>
                </a:lnTo>
                <a:lnTo>
                  <a:pt x="8097959" y="4254499"/>
                </a:lnTo>
                <a:lnTo>
                  <a:pt x="8142432" y="4241799"/>
                </a:lnTo>
                <a:lnTo>
                  <a:pt x="8185795" y="4216399"/>
                </a:lnTo>
                <a:lnTo>
                  <a:pt x="8228047" y="4203699"/>
                </a:lnTo>
                <a:lnTo>
                  <a:pt x="8269184" y="4178299"/>
                </a:lnTo>
                <a:lnTo>
                  <a:pt x="8309205" y="4152899"/>
                </a:lnTo>
                <a:lnTo>
                  <a:pt x="8348106" y="4127499"/>
                </a:lnTo>
                <a:lnTo>
                  <a:pt x="8385886" y="4102099"/>
                </a:lnTo>
                <a:lnTo>
                  <a:pt x="8422542" y="4076699"/>
                </a:lnTo>
                <a:lnTo>
                  <a:pt x="8458072" y="4051299"/>
                </a:lnTo>
                <a:lnTo>
                  <a:pt x="8939142" y="3352799"/>
                </a:lnTo>
                <a:lnTo>
                  <a:pt x="8939142" y="3136899"/>
                </a:lnTo>
                <a:lnTo>
                  <a:pt x="8655698" y="2603499"/>
                </a:lnTo>
                <a:lnTo>
                  <a:pt x="8618919" y="2565399"/>
                </a:lnTo>
                <a:lnTo>
                  <a:pt x="8580811" y="2527299"/>
                </a:lnTo>
                <a:lnTo>
                  <a:pt x="8541526" y="2489199"/>
                </a:lnTo>
                <a:lnTo>
                  <a:pt x="8501214" y="2463799"/>
                </a:lnTo>
                <a:lnTo>
                  <a:pt x="8460025" y="2425699"/>
                </a:lnTo>
                <a:lnTo>
                  <a:pt x="8418111" y="2400299"/>
                </a:lnTo>
                <a:lnTo>
                  <a:pt x="8375622" y="2362199"/>
                </a:lnTo>
                <a:lnTo>
                  <a:pt x="8289524" y="2311399"/>
                </a:lnTo>
                <a:lnTo>
                  <a:pt x="8246216" y="2273299"/>
                </a:lnTo>
                <a:lnTo>
                  <a:pt x="8159837" y="2222499"/>
                </a:lnTo>
                <a:lnTo>
                  <a:pt x="8184821" y="2197099"/>
                </a:lnTo>
                <a:lnTo>
                  <a:pt x="8208280" y="2158999"/>
                </a:lnTo>
                <a:lnTo>
                  <a:pt x="8230226" y="2133599"/>
                </a:lnTo>
                <a:lnTo>
                  <a:pt x="8250671" y="2095499"/>
                </a:lnTo>
                <a:lnTo>
                  <a:pt x="8269627" y="2070099"/>
                </a:lnTo>
                <a:lnTo>
                  <a:pt x="8287108" y="2031999"/>
                </a:lnTo>
                <a:lnTo>
                  <a:pt x="8303124" y="1993899"/>
                </a:lnTo>
                <a:lnTo>
                  <a:pt x="8317689" y="1968499"/>
                </a:lnTo>
                <a:lnTo>
                  <a:pt x="8330814" y="1930399"/>
                </a:lnTo>
                <a:lnTo>
                  <a:pt x="8342513" y="1904999"/>
                </a:lnTo>
                <a:lnTo>
                  <a:pt x="8352796" y="1866899"/>
                </a:lnTo>
                <a:lnTo>
                  <a:pt x="8361678" y="1828799"/>
                </a:lnTo>
                <a:lnTo>
                  <a:pt x="8369169" y="1803399"/>
                </a:lnTo>
                <a:lnTo>
                  <a:pt x="8375282" y="1765299"/>
                </a:lnTo>
                <a:lnTo>
                  <a:pt x="8380030" y="1739899"/>
                </a:lnTo>
                <a:lnTo>
                  <a:pt x="8383424" y="1701799"/>
                </a:lnTo>
                <a:lnTo>
                  <a:pt x="8385478" y="1676399"/>
                </a:lnTo>
                <a:lnTo>
                  <a:pt x="8386203" y="1638299"/>
                </a:lnTo>
                <a:lnTo>
                  <a:pt x="8385612" y="1600199"/>
                </a:lnTo>
                <a:lnTo>
                  <a:pt x="8383717" y="1574799"/>
                </a:lnTo>
                <a:lnTo>
                  <a:pt x="8380530" y="1536699"/>
                </a:lnTo>
                <a:lnTo>
                  <a:pt x="8376064" y="1511299"/>
                </a:lnTo>
                <a:lnTo>
                  <a:pt x="8370330" y="1473199"/>
                </a:lnTo>
                <a:lnTo>
                  <a:pt x="8363342" y="1447799"/>
                </a:lnTo>
                <a:lnTo>
                  <a:pt x="8355111" y="1409699"/>
                </a:lnTo>
                <a:lnTo>
                  <a:pt x="8345650" y="1384299"/>
                </a:lnTo>
                <a:lnTo>
                  <a:pt x="8334972" y="1346199"/>
                </a:lnTo>
                <a:lnTo>
                  <a:pt x="8323087" y="1320799"/>
                </a:lnTo>
                <a:lnTo>
                  <a:pt x="8310009" y="1282699"/>
                </a:lnTo>
                <a:lnTo>
                  <a:pt x="8295751" y="1257299"/>
                </a:lnTo>
                <a:lnTo>
                  <a:pt x="8280323" y="1231899"/>
                </a:lnTo>
                <a:lnTo>
                  <a:pt x="8263740" y="1193799"/>
                </a:lnTo>
                <a:lnTo>
                  <a:pt x="8246012" y="1168399"/>
                </a:lnTo>
                <a:lnTo>
                  <a:pt x="8227152" y="1142999"/>
                </a:lnTo>
                <a:lnTo>
                  <a:pt x="8207173" y="1104899"/>
                </a:lnTo>
                <a:lnTo>
                  <a:pt x="8186087" y="1079499"/>
                </a:lnTo>
                <a:lnTo>
                  <a:pt x="8163906" y="1054099"/>
                </a:lnTo>
                <a:lnTo>
                  <a:pt x="8140642" y="1015999"/>
                </a:lnTo>
                <a:lnTo>
                  <a:pt x="8090916" y="965199"/>
                </a:lnTo>
                <a:lnTo>
                  <a:pt x="8037007" y="914399"/>
                </a:lnTo>
                <a:lnTo>
                  <a:pt x="8008515" y="888999"/>
                </a:lnTo>
                <a:lnTo>
                  <a:pt x="7979014" y="863599"/>
                </a:lnTo>
                <a:lnTo>
                  <a:pt x="7948517" y="838199"/>
                </a:lnTo>
                <a:lnTo>
                  <a:pt x="7917035" y="812799"/>
                </a:lnTo>
                <a:lnTo>
                  <a:pt x="7884582" y="787399"/>
                </a:lnTo>
                <a:lnTo>
                  <a:pt x="7851169" y="761999"/>
                </a:lnTo>
                <a:lnTo>
                  <a:pt x="7816809" y="736599"/>
                </a:lnTo>
                <a:lnTo>
                  <a:pt x="7781514" y="711199"/>
                </a:lnTo>
                <a:lnTo>
                  <a:pt x="7745296" y="698499"/>
                </a:lnTo>
                <a:lnTo>
                  <a:pt x="7708168" y="673099"/>
                </a:lnTo>
                <a:lnTo>
                  <a:pt x="7670142" y="647699"/>
                </a:lnTo>
                <a:lnTo>
                  <a:pt x="7631230" y="634999"/>
                </a:lnTo>
                <a:lnTo>
                  <a:pt x="7591444" y="609599"/>
                </a:lnTo>
                <a:lnTo>
                  <a:pt x="7550798" y="596899"/>
                </a:lnTo>
                <a:lnTo>
                  <a:pt x="7509302" y="571499"/>
                </a:lnTo>
                <a:lnTo>
                  <a:pt x="7466970" y="558799"/>
                </a:lnTo>
                <a:lnTo>
                  <a:pt x="7423814" y="533399"/>
                </a:lnTo>
                <a:lnTo>
                  <a:pt x="7289523" y="495299"/>
                </a:lnTo>
                <a:lnTo>
                  <a:pt x="7243193" y="469899"/>
                </a:lnTo>
                <a:lnTo>
                  <a:pt x="7000346" y="406399"/>
                </a:lnTo>
                <a:lnTo>
                  <a:pt x="6949624" y="406399"/>
                </a:lnTo>
                <a:lnTo>
                  <a:pt x="6846126" y="380999"/>
                </a:lnTo>
                <a:lnTo>
                  <a:pt x="6793374" y="380999"/>
                </a:lnTo>
                <a:lnTo>
                  <a:pt x="6739970" y="368299"/>
                </a:lnTo>
                <a:close/>
              </a:path>
              <a:path w="8939530" h="5969000">
                <a:moveTo>
                  <a:pt x="5624103" y="5765800"/>
                </a:moveTo>
                <a:lnTo>
                  <a:pt x="5197907" y="5765800"/>
                </a:lnTo>
                <a:lnTo>
                  <a:pt x="5252050" y="5778500"/>
                </a:lnTo>
                <a:lnTo>
                  <a:pt x="5571825" y="5778500"/>
                </a:lnTo>
                <a:lnTo>
                  <a:pt x="5624103" y="5765800"/>
                </a:lnTo>
                <a:close/>
              </a:path>
              <a:path w="8939530" h="5969000">
                <a:moveTo>
                  <a:pt x="5778830" y="5753100"/>
                </a:moveTo>
                <a:lnTo>
                  <a:pt x="5034390" y="5753100"/>
                </a:lnTo>
                <a:lnTo>
                  <a:pt x="5089059" y="5765800"/>
                </a:lnTo>
                <a:lnTo>
                  <a:pt x="5727624" y="5765800"/>
                </a:lnTo>
                <a:lnTo>
                  <a:pt x="5778830" y="5753100"/>
                </a:lnTo>
                <a:close/>
              </a:path>
              <a:path w="8939530" h="5969000">
                <a:moveTo>
                  <a:pt x="5880041" y="5740400"/>
                </a:moveTo>
                <a:lnTo>
                  <a:pt x="4924655" y="5740400"/>
                </a:lnTo>
                <a:lnTo>
                  <a:pt x="4979583" y="5753100"/>
                </a:lnTo>
                <a:lnTo>
                  <a:pt x="5829641" y="5753100"/>
                </a:lnTo>
                <a:lnTo>
                  <a:pt x="5880041" y="5740400"/>
                </a:lnTo>
                <a:close/>
              </a:path>
              <a:path w="8939530" h="5969000">
                <a:moveTo>
                  <a:pt x="6219763" y="5676899"/>
                </a:moveTo>
                <a:lnTo>
                  <a:pt x="4538318" y="5676900"/>
                </a:lnTo>
                <a:lnTo>
                  <a:pt x="4704103" y="5715000"/>
                </a:lnTo>
                <a:lnTo>
                  <a:pt x="4759331" y="5715000"/>
                </a:lnTo>
                <a:lnTo>
                  <a:pt x="4869625" y="5740400"/>
                </a:lnTo>
                <a:lnTo>
                  <a:pt x="5930010" y="5740400"/>
                </a:lnTo>
                <a:lnTo>
                  <a:pt x="5979530" y="5727700"/>
                </a:lnTo>
                <a:lnTo>
                  <a:pt x="6028584" y="5727700"/>
                </a:lnTo>
                <a:lnTo>
                  <a:pt x="6219763" y="5676899"/>
                </a:lnTo>
                <a:close/>
              </a:path>
              <a:path w="8939530" h="5969000">
                <a:moveTo>
                  <a:pt x="6631255" y="355599"/>
                </a:moveTo>
                <a:lnTo>
                  <a:pt x="1840028" y="355600"/>
                </a:lnTo>
                <a:lnTo>
                  <a:pt x="1783139" y="368300"/>
                </a:lnTo>
                <a:lnTo>
                  <a:pt x="6685926" y="368299"/>
                </a:lnTo>
                <a:lnTo>
                  <a:pt x="6631255" y="355599"/>
                </a:lnTo>
                <a:close/>
              </a:path>
              <a:path w="8939530" h="5969000">
                <a:moveTo>
                  <a:pt x="6047671" y="0"/>
                </a:moveTo>
                <a:lnTo>
                  <a:pt x="2574847" y="0"/>
                </a:lnTo>
                <a:lnTo>
                  <a:pt x="2537606" y="38100"/>
                </a:lnTo>
                <a:lnTo>
                  <a:pt x="2501879" y="76200"/>
                </a:lnTo>
                <a:lnTo>
                  <a:pt x="2467645" y="114300"/>
                </a:lnTo>
                <a:lnTo>
                  <a:pt x="2434884" y="152400"/>
                </a:lnTo>
                <a:lnTo>
                  <a:pt x="2403575" y="203200"/>
                </a:lnTo>
                <a:lnTo>
                  <a:pt x="2373696" y="241300"/>
                </a:lnTo>
                <a:lnTo>
                  <a:pt x="2345226" y="279400"/>
                </a:lnTo>
                <a:lnTo>
                  <a:pt x="2318145" y="330200"/>
                </a:lnTo>
                <a:lnTo>
                  <a:pt x="2074180" y="330200"/>
                </a:lnTo>
                <a:lnTo>
                  <a:pt x="2014683" y="342900"/>
                </a:lnTo>
                <a:lnTo>
                  <a:pt x="1955816" y="342900"/>
                </a:lnTo>
                <a:lnTo>
                  <a:pt x="1897592" y="355600"/>
                </a:lnTo>
                <a:lnTo>
                  <a:pt x="6290740" y="355599"/>
                </a:lnTo>
                <a:lnTo>
                  <a:pt x="6267006" y="304799"/>
                </a:lnTo>
                <a:lnTo>
                  <a:pt x="6241377" y="253999"/>
                </a:lnTo>
                <a:lnTo>
                  <a:pt x="6213850" y="215899"/>
                </a:lnTo>
                <a:lnTo>
                  <a:pt x="6184424" y="165099"/>
                </a:lnTo>
                <a:lnTo>
                  <a:pt x="6153095" y="126999"/>
                </a:lnTo>
                <a:lnTo>
                  <a:pt x="6119862" y="88899"/>
                </a:lnTo>
                <a:lnTo>
                  <a:pt x="6084722" y="38099"/>
                </a:lnTo>
                <a:lnTo>
                  <a:pt x="6047671" y="0"/>
                </a:lnTo>
                <a:close/>
              </a:path>
              <a:path w="8939530" h="5969000">
                <a:moveTo>
                  <a:pt x="6406542" y="342899"/>
                </a:moveTo>
                <a:lnTo>
                  <a:pt x="6348918" y="342899"/>
                </a:lnTo>
                <a:lnTo>
                  <a:pt x="6290740" y="355599"/>
                </a:lnTo>
                <a:lnTo>
                  <a:pt x="6463599" y="355599"/>
                </a:lnTo>
                <a:lnTo>
                  <a:pt x="6406542" y="342899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4354" y="-21644"/>
            <a:ext cx="18288000" cy="10286365"/>
            <a:chOff x="0" y="1015"/>
            <a:chExt cx="18288000" cy="1028636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95989" y="4860794"/>
              <a:ext cx="6692010" cy="542620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86946" y="5506"/>
              <a:ext cx="6399867" cy="557652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015"/>
              <a:ext cx="12893166" cy="10285978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2599289" y="1967941"/>
            <a:ext cx="2633345" cy="88836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55"/>
              </a:spcBef>
            </a:pPr>
            <a:r>
              <a:rPr sz="2450" spc="-75" dirty="0">
                <a:solidFill>
                  <a:srgbClr val="473C39"/>
                </a:solidFill>
                <a:latin typeface="Lucida Sans Unicode"/>
                <a:cs typeface="Lucida Sans Unicode"/>
              </a:rPr>
              <a:t>Nice,</a:t>
            </a:r>
            <a:r>
              <a:rPr sz="2450" spc="-155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spc="-20" dirty="0">
                <a:solidFill>
                  <a:srgbClr val="473C39"/>
                </a:solidFill>
                <a:latin typeface="Lucida Sans Unicode"/>
                <a:cs typeface="Lucida Sans Unicode"/>
              </a:rPr>
              <a:t>to</a:t>
            </a:r>
            <a:r>
              <a:rPr sz="2450" spc="-175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spc="-10" dirty="0">
                <a:solidFill>
                  <a:srgbClr val="473C39"/>
                </a:solidFill>
                <a:latin typeface="Lucida Sans Unicode"/>
                <a:cs typeface="Lucida Sans Unicode"/>
              </a:rPr>
              <a:t>meet</a:t>
            </a:r>
            <a:r>
              <a:rPr sz="2450" spc="-175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spc="-20" dirty="0">
                <a:solidFill>
                  <a:srgbClr val="473C39"/>
                </a:solidFill>
                <a:latin typeface="Lucida Sans Unicode"/>
                <a:cs typeface="Lucida Sans Unicode"/>
              </a:rPr>
              <a:t>you,</a:t>
            </a:r>
            <a:endParaRPr sz="2450" dirty="0">
              <a:latin typeface="Lucida Sans Unicode"/>
              <a:cs typeface="Lucida Sans Unicode"/>
            </a:endParaRPr>
          </a:p>
          <a:p>
            <a:pPr algn="ctr">
              <a:lnSpc>
                <a:spcPct val="100000"/>
              </a:lnSpc>
              <a:spcBef>
                <a:spcPts val="455"/>
              </a:spcBef>
            </a:pPr>
            <a:r>
              <a:rPr sz="2450" spc="-165" dirty="0">
                <a:solidFill>
                  <a:srgbClr val="473C39"/>
                </a:solidFill>
                <a:latin typeface="Lucida Sans Unicode"/>
                <a:cs typeface="Lucida Sans Unicode"/>
              </a:rPr>
              <a:t>I’m</a:t>
            </a:r>
            <a:r>
              <a:rPr sz="2450" spc="-150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spc="-10" dirty="0">
                <a:solidFill>
                  <a:srgbClr val="473C39"/>
                </a:solidFill>
                <a:latin typeface="Lucida Sans Unicode"/>
                <a:cs typeface="Lucida Sans Unicode"/>
              </a:rPr>
              <a:t>.......</a:t>
            </a:r>
            <a:endParaRPr sz="2450" dirty="0">
              <a:latin typeface="Lucida Sans Unicode"/>
              <a:cs typeface="Lucida Sans Unicod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424154" y="542289"/>
            <a:ext cx="296164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spc="-100" dirty="0">
                <a:solidFill>
                  <a:srgbClr val="473C39"/>
                </a:solidFill>
                <a:latin typeface="Lucida Sans Unicode"/>
                <a:cs typeface="Lucida Sans Unicode"/>
              </a:rPr>
              <a:t>Hi,</a:t>
            </a:r>
            <a:r>
              <a:rPr sz="2450" spc="-160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dirty="0">
                <a:solidFill>
                  <a:srgbClr val="473C39"/>
                </a:solidFill>
                <a:latin typeface="Lucida Sans Unicode"/>
                <a:cs typeface="Lucida Sans Unicode"/>
              </a:rPr>
              <a:t>My</a:t>
            </a:r>
            <a:r>
              <a:rPr sz="2450" spc="-150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dirty="0">
                <a:solidFill>
                  <a:srgbClr val="473C39"/>
                </a:solidFill>
                <a:latin typeface="Lucida Sans Unicode"/>
                <a:cs typeface="Lucida Sans Unicode"/>
              </a:rPr>
              <a:t>name</a:t>
            </a:r>
            <a:r>
              <a:rPr sz="2450" spc="-125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spc="-100" dirty="0">
                <a:solidFill>
                  <a:srgbClr val="473C39"/>
                </a:solidFill>
                <a:latin typeface="Lucida Sans Unicode"/>
                <a:cs typeface="Lucida Sans Unicode"/>
              </a:rPr>
              <a:t>is</a:t>
            </a:r>
            <a:r>
              <a:rPr sz="2450" spc="-150" dirty="0">
                <a:solidFill>
                  <a:srgbClr val="473C39"/>
                </a:solidFill>
                <a:latin typeface="Lucida Sans Unicode"/>
                <a:cs typeface="Lucida Sans Unicode"/>
              </a:rPr>
              <a:t> </a:t>
            </a:r>
            <a:r>
              <a:rPr sz="2450" spc="-114" dirty="0">
                <a:solidFill>
                  <a:srgbClr val="473C39"/>
                </a:solidFill>
                <a:latin typeface="Lucida Sans Unicode"/>
                <a:cs typeface="Lucida Sans Unicode"/>
              </a:rPr>
              <a:t>.........</a:t>
            </a:r>
            <a:endParaRPr sz="245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58976" y="5007609"/>
            <a:ext cx="9997317" cy="49276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spc="345" dirty="0">
                <a:latin typeface="Calibri"/>
                <a:cs typeface="Calibri"/>
              </a:rPr>
              <a:t>Please</a:t>
            </a:r>
            <a:r>
              <a:rPr sz="3200" spc="105" dirty="0">
                <a:latin typeface="Calibri"/>
                <a:cs typeface="Calibri"/>
              </a:rPr>
              <a:t> </a:t>
            </a:r>
            <a:r>
              <a:rPr sz="3200" spc="335" dirty="0">
                <a:latin typeface="Calibri"/>
                <a:cs typeface="Calibri"/>
              </a:rPr>
              <a:t>take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335" dirty="0">
                <a:latin typeface="Calibri"/>
                <a:cs typeface="Calibri"/>
              </a:rPr>
              <a:t>a</a:t>
            </a:r>
            <a:r>
              <a:rPr sz="3200" spc="110" dirty="0">
                <a:latin typeface="Calibri"/>
                <a:cs typeface="Calibri"/>
              </a:rPr>
              <a:t> </a:t>
            </a:r>
            <a:r>
              <a:rPr sz="3200" spc="500" dirty="0">
                <a:latin typeface="Calibri"/>
                <a:cs typeface="Calibri"/>
              </a:rPr>
              <a:t>moment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260" dirty="0">
                <a:latin typeface="Calibri"/>
                <a:cs typeface="Calibri"/>
              </a:rPr>
              <a:t>to</a:t>
            </a:r>
            <a:r>
              <a:rPr sz="3200" spc="130" dirty="0">
                <a:latin typeface="Calibri"/>
                <a:cs typeface="Calibri"/>
              </a:rPr>
              <a:t> </a:t>
            </a:r>
            <a:r>
              <a:rPr sz="3200" spc="270" dirty="0">
                <a:latin typeface="Calibri"/>
                <a:cs typeface="Calibri"/>
              </a:rPr>
              <a:t>write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440" dirty="0">
                <a:latin typeface="Calibri"/>
                <a:cs typeface="Calibri"/>
              </a:rPr>
              <a:t>down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345" dirty="0">
                <a:latin typeface="Calibri"/>
                <a:cs typeface="Calibri"/>
              </a:rPr>
              <a:t>the</a:t>
            </a:r>
            <a:r>
              <a:rPr sz="3200" spc="110" dirty="0">
                <a:latin typeface="Calibri"/>
                <a:cs typeface="Calibri"/>
              </a:rPr>
              <a:t> </a:t>
            </a:r>
            <a:r>
              <a:rPr sz="3200" spc="245" dirty="0">
                <a:latin typeface="Calibri"/>
                <a:cs typeface="Calibri"/>
              </a:rPr>
              <a:t>following:</a:t>
            </a:r>
            <a:endParaRPr sz="3200" dirty="0">
              <a:latin typeface="Calibri"/>
              <a:cs typeface="Calibri"/>
            </a:endParaRPr>
          </a:p>
          <a:p>
            <a:pPr marL="462280" indent="-457200" algn="ctr">
              <a:lnSpc>
                <a:spcPct val="100000"/>
              </a:lnSpc>
              <a:spcBef>
                <a:spcPts val="3840"/>
              </a:spcBef>
              <a:buFont typeface="Arial" panose="020B0604020202020204" pitchFamily="34" charset="0"/>
              <a:buChar char="•"/>
            </a:pPr>
            <a:r>
              <a:rPr sz="3200" b="1" spc="385" dirty="0">
                <a:latin typeface="Calibri"/>
                <a:cs typeface="Calibri"/>
              </a:rPr>
              <a:t>Your</a:t>
            </a:r>
            <a:r>
              <a:rPr sz="3200" b="1" spc="180" dirty="0">
                <a:latin typeface="Calibri"/>
                <a:cs typeface="Calibri"/>
              </a:rPr>
              <a:t> </a:t>
            </a:r>
            <a:r>
              <a:rPr sz="3200" b="1" spc="484" dirty="0">
                <a:latin typeface="Calibri"/>
                <a:cs typeface="Calibri"/>
              </a:rPr>
              <a:t>name</a:t>
            </a:r>
            <a:endParaRPr sz="3200" dirty="0">
              <a:latin typeface="Calibri"/>
              <a:cs typeface="Calibri"/>
            </a:endParaRPr>
          </a:p>
          <a:p>
            <a:pPr marL="457200" indent="-457200" algn="ct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sz="3200" b="1" spc="465" dirty="0">
                <a:latin typeface="Calibri"/>
                <a:cs typeface="Calibri"/>
              </a:rPr>
              <a:t>Where</a:t>
            </a:r>
            <a:r>
              <a:rPr sz="3200" b="1" spc="180" dirty="0">
                <a:latin typeface="Calibri"/>
                <a:cs typeface="Calibri"/>
              </a:rPr>
              <a:t> </a:t>
            </a:r>
            <a:r>
              <a:rPr sz="3200" b="1" spc="340" dirty="0">
                <a:latin typeface="Calibri"/>
                <a:cs typeface="Calibri"/>
              </a:rPr>
              <a:t>you’ve</a:t>
            </a:r>
            <a:r>
              <a:rPr sz="3200" b="1" spc="180" dirty="0">
                <a:latin typeface="Calibri"/>
                <a:cs typeface="Calibri"/>
              </a:rPr>
              <a:t> </a:t>
            </a:r>
            <a:r>
              <a:rPr sz="3200" b="1" spc="325" dirty="0">
                <a:latin typeface="Calibri"/>
                <a:cs typeface="Calibri"/>
              </a:rPr>
              <a:t>travelled</a:t>
            </a:r>
            <a:r>
              <a:rPr sz="3200" b="1" spc="175" dirty="0">
                <a:latin typeface="Calibri"/>
                <a:cs typeface="Calibri"/>
              </a:rPr>
              <a:t> </a:t>
            </a:r>
            <a:r>
              <a:rPr sz="3200" b="1" spc="385" dirty="0">
                <a:latin typeface="Calibri"/>
                <a:cs typeface="Calibri"/>
              </a:rPr>
              <a:t>from</a:t>
            </a:r>
            <a:r>
              <a:rPr sz="3200" b="1" spc="180" dirty="0">
                <a:latin typeface="Calibri"/>
                <a:cs typeface="Calibri"/>
              </a:rPr>
              <a:t> </a:t>
            </a:r>
            <a:r>
              <a:rPr sz="3200" b="1" spc="360" dirty="0">
                <a:latin typeface="Calibri"/>
                <a:cs typeface="Calibri"/>
              </a:rPr>
              <a:t>today</a:t>
            </a:r>
            <a:endParaRPr sz="3200" dirty="0">
              <a:latin typeface="Calibri"/>
              <a:cs typeface="Calibri"/>
            </a:endParaRPr>
          </a:p>
          <a:p>
            <a:pPr marL="464820" indent="-457200" algn="ct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sz="3200" b="1" spc="560" dirty="0">
                <a:latin typeface="Calibri"/>
                <a:cs typeface="Calibri"/>
              </a:rPr>
              <a:t>Why</a:t>
            </a:r>
            <a:r>
              <a:rPr sz="3200" b="1" spc="160" dirty="0">
                <a:latin typeface="Calibri"/>
                <a:cs typeface="Calibri"/>
              </a:rPr>
              <a:t> </a:t>
            </a:r>
            <a:r>
              <a:rPr sz="3200" b="1" spc="420" dirty="0">
                <a:latin typeface="Calibri"/>
                <a:cs typeface="Calibri"/>
              </a:rPr>
              <a:t>you</a:t>
            </a:r>
            <a:r>
              <a:rPr sz="3200" b="1" spc="190" dirty="0">
                <a:latin typeface="Calibri"/>
                <a:cs typeface="Calibri"/>
              </a:rPr>
              <a:t> </a:t>
            </a:r>
            <a:r>
              <a:rPr sz="3200" b="1" spc="370" dirty="0">
                <a:latin typeface="Calibri"/>
                <a:cs typeface="Calibri"/>
              </a:rPr>
              <a:t>applied</a:t>
            </a:r>
            <a:r>
              <a:rPr sz="3200" b="1" spc="200" dirty="0">
                <a:latin typeface="Calibri"/>
                <a:cs typeface="Calibri"/>
              </a:rPr>
              <a:t> </a:t>
            </a:r>
            <a:r>
              <a:rPr sz="3200" b="1" spc="270" dirty="0">
                <a:latin typeface="Calibri"/>
                <a:cs typeface="Calibri"/>
              </a:rPr>
              <a:t>for</a:t>
            </a:r>
            <a:r>
              <a:rPr sz="3200" b="1" spc="175" dirty="0">
                <a:latin typeface="Calibri"/>
                <a:cs typeface="Calibri"/>
              </a:rPr>
              <a:t> </a:t>
            </a:r>
            <a:r>
              <a:rPr sz="3200" b="1" spc="340" dirty="0">
                <a:latin typeface="Calibri"/>
                <a:cs typeface="Calibri"/>
              </a:rPr>
              <a:t>this</a:t>
            </a:r>
            <a:r>
              <a:rPr sz="3200" b="1" spc="180" dirty="0">
                <a:latin typeface="Calibri"/>
                <a:cs typeface="Calibri"/>
              </a:rPr>
              <a:t> </a:t>
            </a:r>
            <a:r>
              <a:rPr sz="3200" b="1" spc="405" dirty="0">
                <a:latin typeface="Calibri"/>
                <a:cs typeface="Calibri"/>
              </a:rPr>
              <a:t>course</a:t>
            </a:r>
            <a:endParaRPr sz="3200" dirty="0">
              <a:latin typeface="Calibri"/>
              <a:cs typeface="Calibri"/>
            </a:endParaRPr>
          </a:p>
          <a:p>
            <a:pPr marL="459740" indent="-457200" algn="ct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3200" b="1" spc="475" dirty="0">
                <a:latin typeface="Calibri"/>
                <a:cs typeface="Calibri"/>
              </a:rPr>
              <a:t>What superpower you would like to have</a:t>
            </a:r>
            <a:endParaRPr sz="3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3844"/>
              </a:spcBef>
            </a:pPr>
            <a:r>
              <a:rPr sz="3200" spc="455" dirty="0">
                <a:latin typeface="Calibri"/>
                <a:cs typeface="Calibri"/>
              </a:rPr>
              <a:t>Once</a:t>
            </a:r>
            <a:r>
              <a:rPr sz="3200" spc="105" dirty="0">
                <a:latin typeface="Calibri"/>
                <a:cs typeface="Calibri"/>
              </a:rPr>
              <a:t> </a:t>
            </a:r>
            <a:r>
              <a:rPr sz="3200" spc="245" dirty="0">
                <a:latin typeface="Calibri"/>
                <a:cs typeface="Calibri"/>
              </a:rPr>
              <a:t>you're</a:t>
            </a:r>
            <a:r>
              <a:rPr sz="3200" spc="135" dirty="0">
                <a:latin typeface="Calibri"/>
                <a:cs typeface="Calibri"/>
              </a:rPr>
              <a:t> </a:t>
            </a:r>
            <a:r>
              <a:rPr sz="3200" spc="295" dirty="0">
                <a:latin typeface="Calibri"/>
                <a:cs typeface="Calibri"/>
              </a:rPr>
              <a:t>done,</a:t>
            </a:r>
            <a:r>
              <a:rPr sz="3200" spc="110" dirty="0">
                <a:latin typeface="Calibri"/>
                <a:cs typeface="Calibri"/>
              </a:rPr>
              <a:t> </a:t>
            </a:r>
            <a:r>
              <a:rPr sz="3200" spc="165" dirty="0">
                <a:latin typeface="Calibri"/>
                <a:cs typeface="Calibri"/>
              </a:rPr>
              <a:t>I’d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254" dirty="0">
                <a:latin typeface="Calibri"/>
                <a:cs typeface="Calibri"/>
              </a:rPr>
              <a:t>like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350" dirty="0">
                <a:latin typeface="Calibri"/>
                <a:cs typeface="Calibri"/>
              </a:rPr>
              <a:t>you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260" dirty="0">
                <a:latin typeface="Calibri"/>
                <a:cs typeface="Calibri"/>
              </a:rPr>
              <a:t>to</a:t>
            </a:r>
            <a:r>
              <a:rPr sz="3200" spc="114" dirty="0">
                <a:latin typeface="Calibri"/>
                <a:cs typeface="Calibri"/>
              </a:rPr>
              <a:t> </a:t>
            </a:r>
            <a:r>
              <a:rPr sz="3200" spc="325" dirty="0">
                <a:latin typeface="Calibri"/>
                <a:cs typeface="Calibri"/>
              </a:rPr>
              <a:t>share</a:t>
            </a:r>
            <a:r>
              <a:rPr sz="3200" spc="95" dirty="0">
                <a:latin typeface="Calibri"/>
                <a:cs typeface="Calibri"/>
              </a:rPr>
              <a:t> </a:t>
            </a:r>
            <a:r>
              <a:rPr sz="3200" spc="310" dirty="0">
                <a:latin typeface="Calibri"/>
                <a:cs typeface="Calibri"/>
              </a:rPr>
              <a:t>your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340" dirty="0">
                <a:latin typeface="Calibri"/>
                <a:cs typeface="Calibri"/>
              </a:rPr>
              <a:t>answers</a:t>
            </a:r>
            <a:r>
              <a:rPr lang="en-GB" sz="3200" dirty="0">
                <a:latin typeface="Calibri"/>
                <a:cs typeface="Calibri"/>
              </a:rPr>
              <a:t> </a:t>
            </a:r>
            <a:r>
              <a:rPr sz="3200" spc="330" dirty="0">
                <a:latin typeface="Calibri"/>
                <a:cs typeface="Calibri"/>
              </a:rPr>
              <a:t>with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340" dirty="0">
                <a:latin typeface="Calibri"/>
                <a:cs typeface="Calibri"/>
              </a:rPr>
              <a:t>the</a:t>
            </a:r>
            <a:r>
              <a:rPr sz="3200" spc="110" dirty="0">
                <a:latin typeface="Calibri"/>
                <a:cs typeface="Calibri"/>
              </a:rPr>
              <a:t> </a:t>
            </a:r>
            <a:r>
              <a:rPr sz="3200" spc="220" dirty="0">
                <a:latin typeface="Calibri"/>
                <a:cs typeface="Calibri"/>
              </a:rPr>
              <a:t>class.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xfrm>
            <a:off x="3186176" y="143637"/>
            <a:ext cx="6337935" cy="1715135"/>
          </a:xfrm>
          <a:prstGeom prst="rect">
            <a:avLst/>
          </a:prstGeom>
        </p:spPr>
        <p:txBody>
          <a:bodyPr vert="horz" wrap="square" lIns="0" tIns="175895" rIns="0" bIns="0" rtlCol="0">
            <a:spAutoFit/>
          </a:bodyPr>
          <a:lstStyle/>
          <a:p>
            <a:pPr marL="12700" marR="5080" indent="708660">
              <a:lnSpc>
                <a:spcPts val="6000"/>
              </a:lnSpc>
              <a:spcBef>
                <a:spcPts val="1385"/>
              </a:spcBef>
            </a:pPr>
            <a:r>
              <a:rPr sz="6050" spc="844" dirty="0">
                <a:solidFill>
                  <a:srgbClr val="000000"/>
                </a:solidFill>
              </a:rPr>
              <a:t>LAYING</a:t>
            </a:r>
            <a:r>
              <a:rPr sz="6050" spc="355" dirty="0">
                <a:solidFill>
                  <a:srgbClr val="000000"/>
                </a:solidFill>
              </a:rPr>
              <a:t> </a:t>
            </a:r>
            <a:r>
              <a:rPr sz="6050" spc="950" dirty="0">
                <a:solidFill>
                  <a:srgbClr val="000000"/>
                </a:solidFill>
              </a:rPr>
              <a:t>THE </a:t>
            </a:r>
            <a:r>
              <a:rPr sz="6050" spc="840" dirty="0">
                <a:solidFill>
                  <a:srgbClr val="000000"/>
                </a:solidFill>
              </a:rPr>
              <a:t>FOUNDATIONS.</a:t>
            </a:r>
            <a:endParaRPr sz="6050"/>
          </a:p>
        </p:txBody>
      </p:sp>
      <p:sp>
        <p:nvSpPr>
          <p:cNvPr id="12" name="object 12"/>
          <p:cNvSpPr txBox="1"/>
          <p:nvPr/>
        </p:nvSpPr>
        <p:spPr>
          <a:xfrm>
            <a:off x="882193" y="1948052"/>
            <a:ext cx="9557208" cy="27263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1594" algn="ctr">
              <a:lnSpc>
                <a:spcPct val="100000"/>
              </a:lnSpc>
              <a:spcBef>
                <a:spcPts val="100"/>
              </a:spcBef>
            </a:pPr>
            <a:r>
              <a:rPr sz="3200" spc="-210" dirty="0">
                <a:latin typeface="+mj-lt"/>
                <a:cs typeface="Arial Black"/>
              </a:rPr>
              <a:t>Let’s</a:t>
            </a:r>
            <a:r>
              <a:rPr sz="3200" spc="-300" dirty="0">
                <a:latin typeface="+mj-lt"/>
                <a:cs typeface="Arial Black"/>
              </a:rPr>
              <a:t> </a:t>
            </a:r>
            <a:r>
              <a:rPr sz="3200" spc="-254" dirty="0">
                <a:latin typeface="+mj-lt"/>
                <a:cs typeface="Arial Black"/>
              </a:rPr>
              <a:t>get</a:t>
            </a:r>
            <a:r>
              <a:rPr sz="3200" spc="-325" dirty="0">
                <a:latin typeface="+mj-lt"/>
                <a:cs typeface="Arial Black"/>
              </a:rPr>
              <a:t> </a:t>
            </a:r>
            <a:r>
              <a:rPr sz="3200" spc="-130" dirty="0">
                <a:latin typeface="+mj-lt"/>
                <a:cs typeface="Arial Black"/>
              </a:rPr>
              <a:t>to</a:t>
            </a:r>
            <a:r>
              <a:rPr sz="3200" spc="-320" dirty="0">
                <a:latin typeface="+mj-lt"/>
                <a:cs typeface="Arial Black"/>
              </a:rPr>
              <a:t> </a:t>
            </a:r>
            <a:r>
              <a:rPr sz="3200" spc="-310" dirty="0">
                <a:latin typeface="+mj-lt"/>
                <a:cs typeface="Arial Black"/>
              </a:rPr>
              <a:t>know</a:t>
            </a:r>
            <a:r>
              <a:rPr sz="3200" spc="-300" dirty="0">
                <a:latin typeface="+mj-lt"/>
                <a:cs typeface="Arial Black"/>
              </a:rPr>
              <a:t> </a:t>
            </a:r>
            <a:r>
              <a:rPr sz="3200" spc="-280" dirty="0">
                <a:latin typeface="+mj-lt"/>
                <a:cs typeface="Arial Black"/>
              </a:rPr>
              <a:t>each</a:t>
            </a:r>
            <a:r>
              <a:rPr sz="3200" spc="-310" dirty="0">
                <a:latin typeface="+mj-lt"/>
                <a:cs typeface="Arial Black"/>
              </a:rPr>
              <a:t> </a:t>
            </a:r>
            <a:r>
              <a:rPr sz="3200" spc="-10" dirty="0">
                <a:latin typeface="+mj-lt"/>
                <a:cs typeface="Arial Black"/>
              </a:rPr>
              <a:t>other</a:t>
            </a:r>
            <a:endParaRPr sz="3200" dirty="0">
              <a:latin typeface="+mj-lt"/>
              <a:cs typeface="Arial Black"/>
            </a:endParaRPr>
          </a:p>
          <a:p>
            <a:pPr marL="12700" marR="5080" algn="ctr">
              <a:lnSpc>
                <a:spcPts val="3410"/>
              </a:lnSpc>
              <a:spcBef>
                <a:spcPts val="3275"/>
              </a:spcBef>
            </a:pPr>
            <a:r>
              <a:rPr sz="3200" spc="409" dirty="0">
                <a:latin typeface="+mj-lt"/>
                <a:cs typeface="Calibri"/>
              </a:rPr>
              <a:t>You</a:t>
            </a:r>
            <a:r>
              <a:rPr sz="3200" spc="120" dirty="0">
                <a:latin typeface="+mj-lt"/>
                <a:cs typeface="Calibri"/>
              </a:rPr>
              <a:t> </a:t>
            </a:r>
            <a:r>
              <a:rPr sz="3200" spc="280" dirty="0">
                <a:latin typeface="+mj-lt"/>
                <a:cs typeface="Calibri"/>
              </a:rPr>
              <a:t>are</a:t>
            </a:r>
            <a:r>
              <a:rPr sz="3200" spc="125" dirty="0">
                <a:latin typeface="+mj-lt"/>
                <a:cs typeface="Calibri"/>
              </a:rPr>
              <a:t> </a:t>
            </a:r>
            <a:r>
              <a:rPr sz="3200" spc="445" dirty="0">
                <a:latin typeface="+mj-lt"/>
                <a:cs typeface="Calibri"/>
              </a:rPr>
              <a:t>going</a:t>
            </a:r>
            <a:r>
              <a:rPr sz="3200" spc="130" dirty="0">
                <a:latin typeface="+mj-lt"/>
                <a:cs typeface="Calibri"/>
              </a:rPr>
              <a:t> </a:t>
            </a:r>
            <a:r>
              <a:rPr sz="3200" spc="260" dirty="0">
                <a:latin typeface="+mj-lt"/>
                <a:cs typeface="Calibri"/>
              </a:rPr>
              <a:t>to</a:t>
            </a:r>
            <a:r>
              <a:rPr sz="3200" spc="114" dirty="0">
                <a:latin typeface="+mj-lt"/>
                <a:cs typeface="Calibri"/>
              </a:rPr>
              <a:t> </a:t>
            </a:r>
            <a:r>
              <a:rPr sz="3200" spc="405" dirty="0">
                <a:latin typeface="+mj-lt"/>
                <a:cs typeface="Calibri"/>
              </a:rPr>
              <a:t>be</a:t>
            </a:r>
            <a:r>
              <a:rPr sz="3200" spc="120" dirty="0">
                <a:latin typeface="+mj-lt"/>
                <a:cs typeface="Calibri"/>
              </a:rPr>
              <a:t> </a:t>
            </a:r>
            <a:r>
              <a:rPr sz="3200" spc="295" dirty="0">
                <a:latin typeface="+mj-lt"/>
                <a:cs typeface="Calibri"/>
              </a:rPr>
              <a:t>in</a:t>
            </a:r>
            <a:r>
              <a:rPr sz="3200" spc="125" dirty="0">
                <a:latin typeface="+mj-lt"/>
                <a:cs typeface="Calibri"/>
              </a:rPr>
              <a:t> </a:t>
            </a:r>
            <a:r>
              <a:rPr sz="3200" spc="335" dirty="0">
                <a:latin typeface="+mj-lt"/>
                <a:cs typeface="Calibri"/>
              </a:rPr>
              <a:t>a</a:t>
            </a:r>
            <a:r>
              <a:rPr sz="3200" spc="110" dirty="0">
                <a:latin typeface="+mj-lt"/>
                <a:cs typeface="Calibri"/>
              </a:rPr>
              <a:t> </a:t>
            </a:r>
            <a:r>
              <a:rPr sz="3200" spc="305" dirty="0">
                <a:latin typeface="+mj-lt"/>
                <a:cs typeface="Calibri"/>
              </a:rPr>
              <a:t>class</a:t>
            </a:r>
            <a:r>
              <a:rPr sz="3200" spc="95" dirty="0">
                <a:latin typeface="+mj-lt"/>
                <a:cs typeface="Calibri"/>
              </a:rPr>
              <a:t> </a:t>
            </a:r>
            <a:r>
              <a:rPr sz="3200" spc="330" dirty="0">
                <a:latin typeface="+mj-lt"/>
                <a:cs typeface="Calibri"/>
              </a:rPr>
              <a:t>with</a:t>
            </a:r>
            <a:r>
              <a:rPr sz="3200" spc="125" dirty="0">
                <a:latin typeface="+mj-lt"/>
                <a:cs typeface="Calibri"/>
              </a:rPr>
              <a:t> </a:t>
            </a:r>
            <a:r>
              <a:rPr sz="3200" spc="335" dirty="0">
                <a:latin typeface="+mj-lt"/>
                <a:cs typeface="Calibri"/>
              </a:rPr>
              <a:t>these</a:t>
            </a:r>
            <a:r>
              <a:rPr sz="3200" spc="110" dirty="0">
                <a:latin typeface="+mj-lt"/>
                <a:cs typeface="Calibri"/>
              </a:rPr>
              <a:t> </a:t>
            </a:r>
            <a:r>
              <a:rPr sz="3200" spc="340" dirty="0">
                <a:latin typeface="+mj-lt"/>
                <a:cs typeface="Calibri"/>
              </a:rPr>
              <a:t>people</a:t>
            </a:r>
            <a:r>
              <a:rPr sz="3200" spc="135" dirty="0">
                <a:latin typeface="+mj-lt"/>
                <a:cs typeface="Calibri"/>
              </a:rPr>
              <a:t> </a:t>
            </a:r>
            <a:r>
              <a:rPr sz="3200" spc="200" dirty="0">
                <a:latin typeface="+mj-lt"/>
                <a:cs typeface="Calibri"/>
              </a:rPr>
              <a:t>for</a:t>
            </a:r>
            <a:r>
              <a:rPr sz="3200" spc="120" dirty="0">
                <a:latin typeface="+mj-lt"/>
                <a:cs typeface="Calibri"/>
              </a:rPr>
              <a:t> </a:t>
            </a:r>
            <a:r>
              <a:rPr sz="3200" spc="260" dirty="0">
                <a:latin typeface="+mj-lt"/>
                <a:cs typeface="Calibri"/>
              </a:rPr>
              <a:t>at </a:t>
            </a:r>
            <a:r>
              <a:rPr sz="3200" spc="270" dirty="0">
                <a:latin typeface="+mj-lt"/>
                <a:cs typeface="Calibri"/>
              </a:rPr>
              <a:t>least</a:t>
            </a:r>
            <a:r>
              <a:rPr sz="3200" spc="105" dirty="0">
                <a:latin typeface="+mj-lt"/>
                <a:cs typeface="Calibri"/>
              </a:rPr>
              <a:t> </a:t>
            </a:r>
            <a:r>
              <a:rPr sz="3200" spc="335" dirty="0">
                <a:latin typeface="+mj-lt"/>
                <a:cs typeface="Calibri"/>
              </a:rPr>
              <a:t>a</a:t>
            </a:r>
            <a:r>
              <a:rPr sz="3200" spc="120" dirty="0">
                <a:latin typeface="+mj-lt"/>
                <a:cs typeface="Calibri"/>
              </a:rPr>
              <a:t> </a:t>
            </a:r>
            <a:r>
              <a:rPr sz="3200" spc="204" dirty="0">
                <a:latin typeface="+mj-lt"/>
                <a:cs typeface="Calibri"/>
              </a:rPr>
              <a:t>year,</a:t>
            </a:r>
            <a:r>
              <a:rPr sz="3200" spc="120" dirty="0">
                <a:latin typeface="+mj-lt"/>
                <a:cs typeface="Calibri"/>
              </a:rPr>
              <a:t> </a:t>
            </a:r>
            <a:r>
              <a:rPr sz="3200" spc="450" dirty="0">
                <a:latin typeface="+mj-lt"/>
                <a:cs typeface="Calibri"/>
              </a:rPr>
              <a:t>maybe</a:t>
            </a:r>
            <a:r>
              <a:rPr sz="3200" spc="120" dirty="0">
                <a:latin typeface="+mj-lt"/>
                <a:cs typeface="Calibri"/>
              </a:rPr>
              <a:t> </a:t>
            </a:r>
            <a:r>
              <a:rPr sz="3200" spc="275" dirty="0">
                <a:latin typeface="+mj-lt"/>
                <a:cs typeface="Calibri"/>
              </a:rPr>
              <a:t>more!</a:t>
            </a:r>
            <a:endParaRPr sz="3200" dirty="0">
              <a:latin typeface="+mj-lt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2910"/>
              </a:spcBef>
            </a:pPr>
            <a:r>
              <a:rPr sz="3200" spc="135" dirty="0">
                <a:latin typeface="+mj-lt"/>
                <a:cs typeface="Calibri"/>
              </a:rPr>
              <a:t>It’s</a:t>
            </a:r>
            <a:r>
              <a:rPr sz="3200" spc="114" dirty="0">
                <a:latin typeface="+mj-lt"/>
                <a:cs typeface="Calibri"/>
              </a:rPr>
              <a:t> </a:t>
            </a:r>
            <a:r>
              <a:rPr sz="3200" spc="345" dirty="0">
                <a:latin typeface="+mj-lt"/>
                <a:cs typeface="Calibri"/>
              </a:rPr>
              <a:t>important</a:t>
            </a:r>
            <a:r>
              <a:rPr sz="3200" spc="130" dirty="0">
                <a:latin typeface="+mj-lt"/>
                <a:cs typeface="Calibri"/>
              </a:rPr>
              <a:t> </a:t>
            </a:r>
            <a:r>
              <a:rPr sz="3600" spc="350" dirty="0">
                <a:latin typeface="+mj-lt"/>
                <a:cs typeface="Calibri"/>
              </a:rPr>
              <a:t>you</a:t>
            </a:r>
            <a:r>
              <a:rPr sz="3200" spc="130" dirty="0">
                <a:latin typeface="+mj-lt"/>
                <a:cs typeface="Calibri"/>
              </a:rPr>
              <a:t> </a:t>
            </a:r>
            <a:r>
              <a:rPr sz="3200" spc="335" dirty="0">
                <a:latin typeface="+mj-lt"/>
                <a:cs typeface="Calibri"/>
              </a:rPr>
              <a:t>build</a:t>
            </a:r>
            <a:r>
              <a:rPr sz="3200" spc="130" dirty="0">
                <a:latin typeface="+mj-lt"/>
                <a:cs typeface="Calibri"/>
              </a:rPr>
              <a:t> </a:t>
            </a:r>
            <a:r>
              <a:rPr sz="3200" spc="250" dirty="0">
                <a:latin typeface="+mj-lt"/>
                <a:cs typeface="Calibri"/>
              </a:rPr>
              <a:t>relationships.</a:t>
            </a:r>
            <a:endParaRPr sz="3200" dirty="0">
              <a:latin typeface="+mj-lt"/>
              <a:cs typeface="Calibri"/>
            </a:endParaRPr>
          </a:p>
        </p:txBody>
      </p:sp>
      <p:sp>
        <p:nvSpPr>
          <p:cNvPr id="14" name="object 7">
            <a:extLst>
              <a:ext uri="{FF2B5EF4-FFF2-40B4-BE49-F238E27FC236}">
                <a16:creationId xmlns:a16="http://schemas.microsoft.com/office/drawing/2014/main" id="{092A66CF-C71D-D418-0BF3-46619B34EA19}"/>
              </a:ext>
            </a:extLst>
          </p:cNvPr>
          <p:cNvSpPr txBox="1"/>
          <p:nvPr/>
        </p:nvSpPr>
        <p:spPr>
          <a:xfrm>
            <a:off x="13718664" y="3503342"/>
            <a:ext cx="3273936" cy="825226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55"/>
              </a:spcBef>
            </a:pPr>
            <a:r>
              <a:rPr lang="en-GB" sz="2450" spc="-75" dirty="0">
                <a:solidFill>
                  <a:srgbClr val="473C39"/>
                </a:solidFill>
                <a:latin typeface="Lucida Sans Unicode"/>
                <a:cs typeface="Lucida Sans Unicode"/>
              </a:rPr>
              <a:t>I would like to have the ability to fly</a:t>
            </a:r>
            <a:endParaRPr sz="245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528717" y="3547"/>
            <a:ext cx="3759835" cy="4253865"/>
            <a:chOff x="14528717" y="3547"/>
            <a:chExt cx="3759835" cy="4253865"/>
          </a:xfrm>
        </p:grpSpPr>
        <p:sp>
          <p:nvSpPr>
            <p:cNvPr id="3" name="object 3"/>
            <p:cNvSpPr/>
            <p:nvPr/>
          </p:nvSpPr>
          <p:spPr>
            <a:xfrm>
              <a:off x="14528717" y="3547"/>
              <a:ext cx="3759835" cy="4253865"/>
            </a:xfrm>
            <a:custGeom>
              <a:avLst/>
              <a:gdLst/>
              <a:ahLst/>
              <a:cxnLst/>
              <a:rect l="l" t="t" r="r" b="b"/>
              <a:pathLst>
                <a:path w="3759834" h="4253865">
                  <a:moveTo>
                    <a:pt x="3759281" y="0"/>
                  </a:moveTo>
                  <a:lnTo>
                    <a:pt x="70406" y="0"/>
                  </a:lnTo>
                  <a:lnTo>
                    <a:pt x="43153" y="151082"/>
                  </a:lnTo>
                  <a:lnTo>
                    <a:pt x="17576" y="348969"/>
                  </a:lnTo>
                  <a:lnTo>
                    <a:pt x="5619" y="499539"/>
                  </a:lnTo>
                  <a:lnTo>
                    <a:pt x="0" y="651832"/>
                  </a:lnTo>
                  <a:lnTo>
                    <a:pt x="1003" y="811033"/>
                  </a:lnTo>
                  <a:lnTo>
                    <a:pt x="11548" y="1002390"/>
                  </a:lnTo>
                  <a:lnTo>
                    <a:pt x="32080" y="1190919"/>
                  </a:lnTo>
                  <a:lnTo>
                    <a:pt x="62335" y="1376356"/>
                  </a:lnTo>
                  <a:lnTo>
                    <a:pt x="102050" y="1558440"/>
                  </a:lnTo>
                  <a:lnTo>
                    <a:pt x="150962" y="1736906"/>
                  </a:lnTo>
                  <a:lnTo>
                    <a:pt x="208809" y="1911491"/>
                  </a:lnTo>
                  <a:lnTo>
                    <a:pt x="275326" y="2081934"/>
                  </a:lnTo>
                  <a:lnTo>
                    <a:pt x="350253" y="2247970"/>
                  </a:lnTo>
                  <a:lnTo>
                    <a:pt x="433324" y="2409338"/>
                  </a:lnTo>
                  <a:lnTo>
                    <a:pt x="524278" y="2565774"/>
                  </a:lnTo>
                  <a:lnTo>
                    <a:pt x="622850" y="2717014"/>
                  </a:lnTo>
                  <a:lnTo>
                    <a:pt x="728780" y="2862797"/>
                  </a:lnTo>
                  <a:lnTo>
                    <a:pt x="841802" y="3002859"/>
                  </a:lnTo>
                  <a:lnTo>
                    <a:pt x="961655" y="3136937"/>
                  </a:lnTo>
                  <a:lnTo>
                    <a:pt x="1088075" y="3264769"/>
                  </a:lnTo>
                  <a:lnTo>
                    <a:pt x="1220800" y="3386091"/>
                  </a:lnTo>
                  <a:lnTo>
                    <a:pt x="1359566" y="3500640"/>
                  </a:lnTo>
                  <a:lnTo>
                    <a:pt x="1504110" y="3608154"/>
                  </a:lnTo>
                  <a:lnTo>
                    <a:pt x="1654169" y="3708370"/>
                  </a:lnTo>
                  <a:lnTo>
                    <a:pt x="1809481" y="3801024"/>
                  </a:lnTo>
                  <a:lnTo>
                    <a:pt x="1969783" y="3885853"/>
                  </a:lnTo>
                  <a:lnTo>
                    <a:pt x="2134810" y="3962596"/>
                  </a:lnTo>
                  <a:lnTo>
                    <a:pt x="2304301" y="4030988"/>
                  </a:lnTo>
                  <a:lnTo>
                    <a:pt x="2477993" y="4090766"/>
                  </a:lnTo>
                  <a:lnTo>
                    <a:pt x="2655622" y="4141669"/>
                  </a:lnTo>
                  <a:lnTo>
                    <a:pt x="2836925" y="4183433"/>
                  </a:lnTo>
                  <a:lnTo>
                    <a:pt x="3021640" y="4215794"/>
                  </a:lnTo>
                  <a:lnTo>
                    <a:pt x="3209503" y="4238491"/>
                  </a:lnTo>
                  <a:lnTo>
                    <a:pt x="3400251" y="4251260"/>
                  </a:lnTo>
                  <a:lnTo>
                    <a:pt x="3595107" y="4253839"/>
                  </a:lnTo>
                  <a:lnTo>
                    <a:pt x="3759281" y="4247780"/>
                  </a:lnTo>
                  <a:lnTo>
                    <a:pt x="3759281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382889" y="418609"/>
              <a:ext cx="2533650" cy="2908300"/>
            </a:xfrm>
            <a:custGeom>
              <a:avLst/>
              <a:gdLst/>
              <a:ahLst/>
              <a:cxnLst/>
              <a:rect l="l" t="t" r="r" b="b"/>
              <a:pathLst>
                <a:path w="2533650" h="2908300">
                  <a:moveTo>
                    <a:pt x="339820" y="0"/>
                  </a:moveTo>
                  <a:lnTo>
                    <a:pt x="337283" y="0"/>
                  </a:lnTo>
                  <a:lnTo>
                    <a:pt x="126" y="165099"/>
                  </a:lnTo>
                  <a:lnTo>
                    <a:pt x="0" y="495299"/>
                  </a:lnTo>
                  <a:lnTo>
                    <a:pt x="324281" y="660399"/>
                  </a:lnTo>
                  <a:lnTo>
                    <a:pt x="228366" y="698499"/>
                  </a:lnTo>
                  <a:lnTo>
                    <a:pt x="144380" y="749299"/>
                  </a:lnTo>
                  <a:lnTo>
                    <a:pt x="3551" y="812799"/>
                  </a:lnTo>
                  <a:lnTo>
                    <a:pt x="253" y="812799"/>
                  </a:lnTo>
                  <a:lnTo>
                    <a:pt x="126" y="1142999"/>
                  </a:lnTo>
                  <a:lnTo>
                    <a:pt x="323964" y="1308099"/>
                  </a:lnTo>
                  <a:lnTo>
                    <a:pt x="268033" y="1333499"/>
                  </a:lnTo>
                  <a:lnTo>
                    <a:pt x="124609" y="1409699"/>
                  </a:lnTo>
                  <a:lnTo>
                    <a:pt x="253" y="1460499"/>
                  </a:lnTo>
                  <a:lnTo>
                    <a:pt x="127" y="1803399"/>
                  </a:lnTo>
                  <a:lnTo>
                    <a:pt x="932844" y="2260599"/>
                  </a:lnTo>
                  <a:lnTo>
                    <a:pt x="1094789" y="2336799"/>
                  </a:lnTo>
                  <a:lnTo>
                    <a:pt x="1055241" y="2349499"/>
                  </a:lnTo>
                  <a:lnTo>
                    <a:pt x="994874" y="2387599"/>
                  </a:lnTo>
                  <a:lnTo>
                    <a:pt x="954547" y="2400299"/>
                  </a:lnTo>
                  <a:lnTo>
                    <a:pt x="932738" y="2412999"/>
                  </a:lnTo>
                  <a:lnTo>
                    <a:pt x="929461" y="2412999"/>
                  </a:lnTo>
                  <a:lnTo>
                    <a:pt x="929567" y="2743199"/>
                  </a:lnTo>
                  <a:lnTo>
                    <a:pt x="1266776" y="2908299"/>
                  </a:lnTo>
                  <a:lnTo>
                    <a:pt x="1269207" y="2908299"/>
                  </a:lnTo>
                  <a:lnTo>
                    <a:pt x="1297016" y="2895599"/>
                  </a:lnTo>
                  <a:lnTo>
                    <a:pt x="1261068" y="2895599"/>
                  </a:lnTo>
                  <a:lnTo>
                    <a:pt x="941195" y="2743199"/>
                  </a:lnTo>
                  <a:lnTo>
                    <a:pt x="941089" y="2425699"/>
                  </a:lnTo>
                  <a:lnTo>
                    <a:pt x="948594" y="2425699"/>
                  </a:lnTo>
                  <a:lnTo>
                    <a:pt x="985169" y="2400299"/>
                  </a:lnTo>
                  <a:lnTo>
                    <a:pt x="1002347" y="2387599"/>
                  </a:lnTo>
                  <a:lnTo>
                    <a:pt x="1018890" y="2387599"/>
                  </a:lnTo>
                  <a:lnTo>
                    <a:pt x="1042166" y="2374899"/>
                  </a:lnTo>
                  <a:lnTo>
                    <a:pt x="1086497" y="2349499"/>
                  </a:lnTo>
                  <a:lnTo>
                    <a:pt x="1108108" y="2336799"/>
                  </a:lnTo>
                  <a:lnTo>
                    <a:pt x="1126871" y="2336799"/>
                  </a:lnTo>
                  <a:lnTo>
                    <a:pt x="1110856" y="2324099"/>
                  </a:lnTo>
                  <a:lnTo>
                    <a:pt x="11797" y="1790699"/>
                  </a:lnTo>
                  <a:lnTo>
                    <a:pt x="11924" y="1473199"/>
                  </a:lnTo>
                  <a:lnTo>
                    <a:pt x="19270" y="1473199"/>
                  </a:lnTo>
                  <a:lnTo>
                    <a:pt x="129809" y="1409699"/>
                  </a:lnTo>
                  <a:lnTo>
                    <a:pt x="337283" y="1308099"/>
                  </a:lnTo>
                  <a:lnTo>
                    <a:pt x="339714" y="1308099"/>
                  </a:lnTo>
                  <a:lnTo>
                    <a:pt x="337177" y="1295399"/>
                  </a:lnTo>
                  <a:lnTo>
                    <a:pt x="11670" y="1142999"/>
                  </a:lnTo>
                  <a:lnTo>
                    <a:pt x="11792" y="990599"/>
                  </a:lnTo>
                  <a:lnTo>
                    <a:pt x="11822" y="952542"/>
                  </a:lnTo>
                  <a:lnTo>
                    <a:pt x="11923" y="825499"/>
                  </a:lnTo>
                  <a:lnTo>
                    <a:pt x="19270" y="825499"/>
                  </a:lnTo>
                  <a:lnTo>
                    <a:pt x="197996" y="736599"/>
                  </a:lnTo>
                  <a:lnTo>
                    <a:pt x="286196" y="685799"/>
                  </a:lnTo>
                  <a:lnTo>
                    <a:pt x="337283" y="660399"/>
                  </a:lnTo>
                  <a:lnTo>
                    <a:pt x="359739" y="660399"/>
                  </a:lnTo>
                  <a:lnTo>
                    <a:pt x="11797" y="495299"/>
                  </a:lnTo>
                  <a:lnTo>
                    <a:pt x="11923" y="177799"/>
                  </a:lnTo>
                  <a:lnTo>
                    <a:pt x="44605" y="177799"/>
                  </a:lnTo>
                  <a:lnTo>
                    <a:pt x="19143" y="165099"/>
                  </a:lnTo>
                  <a:lnTo>
                    <a:pt x="337283" y="12699"/>
                  </a:lnTo>
                  <a:lnTo>
                    <a:pt x="365615" y="12699"/>
                  </a:lnTo>
                  <a:lnTo>
                    <a:pt x="339820" y="0"/>
                  </a:lnTo>
                  <a:close/>
                </a:path>
                <a:path w="2533650" h="2908300">
                  <a:moveTo>
                    <a:pt x="948594" y="2425699"/>
                  </a:moveTo>
                  <a:lnTo>
                    <a:pt x="941089" y="2425699"/>
                  </a:lnTo>
                  <a:lnTo>
                    <a:pt x="1260856" y="2590799"/>
                  </a:lnTo>
                  <a:lnTo>
                    <a:pt x="1260962" y="2743199"/>
                  </a:lnTo>
                  <a:lnTo>
                    <a:pt x="1261068" y="2895599"/>
                  </a:lnTo>
                  <a:lnTo>
                    <a:pt x="1272590" y="2895599"/>
                  </a:lnTo>
                  <a:lnTo>
                    <a:pt x="1272484" y="2743199"/>
                  </a:lnTo>
                  <a:lnTo>
                    <a:pt x="1272379" y="2590799"/>
                  </a:lnTo>
                  <a:lnTo>
                    <a:pt x="1297869" y="2578099"/>
                  </a:lnTo>
                  <a:lnTo>
                    <a:pt x="1266776" y="2578099"/>
                  </a:lnTo>
                  <a:lnTo>
                    <a:pt x="948594" y="2425699"/>
                  </a:lnTo>
                  <a:close/>
                </a:path>
                <a:path w="2533650" h="2908300">
                  <a:moveTo>
                    <a:pt x="2208954" y="1803399"/>
                  </a:moveTo>
                  <a:lnTo>
                    <a:pt x="2196163" y="1803399"/>
                  </a:lnTo>
                  <a:lnTo>
                    <a:pt x="2394769" y="1904999"/>
                  </a:lnTo>
                  <a:lnTo>
                    <a:pt x="2514345" y="1968499"/>
                  </a:lnTo>
                  <a:lnTo>
                    <a:pt x="2521427" y="1968499"/>
                  </a:lnTo>
                  <a:lnTo>
                    <a:pt x="2521533" y="2285999"/>
                  </a:lnTo>
                  <a:lnTo>
                    <a:pt x="1595423" y="2743199"/>
                  </a:lnTo>
                  <a:lnTo>
                    <a:pt x="1369423" y="2844799"/>
                  </a:lnTo>
                  <a:lnTo>
                    <a:pt x="1272590" y="2895599"/>
                  </a:lnTo>
                  <a:lnTo>
                    <a:pt x="1297016" y="2895599"/>
                  </a:lnTo>
                  <a:lnTo>
                    <a:pt x="1547297" y="2781299"/>
                  </a:lnTo>
                  <a:lnTo>
                    <a:pt x="1600391" y="2755899"/>
                  </a:lnTo>
                  <a:lnTo>
                    <a:pt x="2529884" y="2298699"/>
                  </a:lnTo>
                  <a:lnTo>
                    <a:pt x="2533161" y="2298699"/>
                  </a:lnTo>
                  <a:lnTo>
                    <a:pt x="2533055" y="1955799"/>
                  </a:lnTo>
                  <a:lnTo>
                    <a:pt x="2529778" y="1955799"/>
                  </a:lnTo>
                  <a:lnTo>
                    <a:pt x="2401670" y="1892299"/>
                  </a:lnTo>
                  <a:lnTo>
                    <a:pt x="2364133" y="1879599"/>
                  </a:lnTo>
                  <a:lnTo>
                    <a:pt x="2328634" y="1854200"/>
                  </a:lnTo>
                  <a:lnTo>
                    <a:pt x="2252362" y="1828799"/>
                  </a:lnTo>
                  <a:lnTo>
                    <a:pt x="2208954" y="1803399"/>
                  </a:lnTo>
                  <a:close/>
                </a:path>
                <a:path w="2533650" h="2908300">
                  <a:moveTo>
                    <a:pt x="2521427" y="1968499"/>
                  </a:moveTo>
                  <a:lnTo>
                    <a:pt x="2514133" y="1968499"/>
                  </a:lnTo>
                  <a:lnTo>
                    <a:pt x="1266776" y="2578099"/>
                  </a:lnTo>
                  <a:lnTo>
                    <a:pt x="1297869" y="2578099"/>
                  </a:lnTo>
                  <a:lnTo>
                    <a:pt x="2521427" y="1968499"/>
                  </a:lnTo>
                  <a:close/>
                </a:path>
                <a:path w="2533650" h="2908300">
                  <a:moveTo>
                    <a:pt x="1126871" y="2336799"/>
                  </a:moveTo>
                  <a:lnTo>
                    <a:pt x="1108108" y="2336799"/>
                  </a:lnTo>
                  <a:lnTo>
                    <a:pt x="1166470" y="2374899"/>
                  </a:lnTo>
                  <a:lnTo>
                    <a:pt x="1229112" y="2400299"/>
                  </a:lnTo>
                  <a:lnTo>
                    <a:pt x="1264239" y="2412999"/>
                  </a:lnTo>
                  <a:lnTo>
                    <a:pt x="1266776" y="2425699"/>
                  </a:lnTo>
                  <a:lnTo>
                    <a:pt x="1269207" y="2412999"/>
                  </a:lnTo>
                  <a:lnTo>
                    <a:pt x="1266882" y="2412999"/>
                  </a:lnTo>
                  <a:lnTo>
                    <a:pt x="1232538" y="2387599"/>
                  </a:lnTo>
                  <a:lnTo>
                    <a:pt x="1200801" y="2374899"/>
                  </a:lnTo>
                  <a:lnTo>
                    <a:pt x="1142886" y="2349499"/>
                  </a:lnTo>
                  <a:lnTo>
                    <a:pt x="1126871" y="2336799"/>
                  </a:lnTo>
                  <a:close/>
                </a:path>
                <a:path w="2533650" h="2908300">
                  <a:moveTo>
                    <a:pt x="2532953" y="1320799"/>
                  </a:moveTo>
                  <a:lnTo>
                    <a:pt x="2521533" y="1320799"/>
                  </a:lnTo>
                  <a:lnTo>
                    <a:pt x="2521639" y="1638299"/>
                  </a:lnTo>
                  <a:lnTo>
                    <a:pt x="2196057" y="1790699"/>
                  </a:lnTo>
                  <a:lnTo>
                    <a:pt x="1596691" y="2082799"/>
                  </a:lnTo>
                  <a:lnTo>
                    <a:pt x="1595317" y="2095499"/>
                  </a:lnTo>
                  <a:lnTo>
                    <a:pt x="1571216" y="2095499"/>
                  </a:lnTo>
                  <a:lnTo>
                    <a:pt x="1560011" y="2108199"/>
                  </a:lnTo>
                  <a:lnTo>
                    <a:pt x="1592357" y="2108199"/>
                  </a:lnTo>
                  <a:lnTo>
                    <a:pt x="1592252" y="2247899"/>
                  </a:lnTo>
                  <a:lnTo>
                    <a:pt x="1429884" y="2324099"/>
                  </a:lnTo>
                  <a:lnTo>
                    <a:pt x="1354329" y="2362199"/>
                  </a:lnTo>
                  <a:lnTo>
                    <a:pt x="1312835" y="2387599"/>
                  </a:lnTo>
                  <a:lnTo>
                    <a:pt x="1266882" y="2412999"/>
                  </a:lnTo>
                  <a:lnTo>
                    <a:pt x="1269207" y="2412999"/>
                  </a:lnTo>
                  <a:lnTo>
                    <a:pt x="1397405" y="2349499"/>
                  </a:lnTo>
                  <a:lnTo>
                    <a:pt x="1472479" y="2324099"/>
                  </a:lnTo>
                  <a:lnTo>
                    <a:pt x="1600603" y="2260599"/>
                  </a:lnTo>
                  <a:lnTo>
                    <a:pt x="1603880" y="2260599"/>
                  </a:lnTo>
                  <a:lnTo>
                    <a:pt x="1603985" y="2095499"/>
                  </a:lnTo>
                  <a:lnTo>
                    <a:pt x="2196163" y="1803399"/>
                  </a:lnTo>
                  <a:lnTo>
                    <a:pt x="2208954" y="1803399"/>
                  </a:lnTo>
                  <a:lnTo>
                    <a:pt x="2533055" y="1638299"/>
                  </a:lnTo>
                  <a:lnTo>
                    <a:pt x="2532953" y="1320799"/>
                  </a:lnTo>
                  <a:close/>
                </a:path>
                <a:path w="2533650" h="2908300">
                  <a:moveTo>
                    <a:pt x="19270" y="1473199"/>
                  </a:moveTo>
                  <a:lnTo>
                    <a:pt x="11924" y="1473199"/>
                  </a:lnTo>
                  <a:lnTo>
                    <a:pt x="929672" y="1930399"/>
                  </a:lnTo>
                  <a:lnTo>
                    <a:pt x="929672" y="2095499"/>
                  </a:lnTo>
                  <a:lnTo>
                    <a:pt x="932949" y="2095499"/>
                  </a:lnTo>
                  <a:lnTo>
                    <a:pt x="1079249" y="2171699"/>
                  </a:lnTo>
                  <a:lnTo>
                    <a:pt x="1121444" y="2197099"/>
                  </a:lnTo>
                  <a:lnTo>
                    <a:pt x="1264239" y="2260599"/>
                  </a:lnTo>
                  <a:lnTo>
                    <a:pt x="1277452" y="2260599"/>
                  </a:lnTo>
                  <a:lnTo>
                    <a:pt x="1301612" y="2247899"/>
                  </a:lnTo>
                  <a:lnTo>
                    <a:pt x="1261068" y="2247899"/>
                  </a:lnTo>
                  <a:lnTo>
                    <a:pt x="1211347" y="2222499"/>
                  </a:lnTo>
                  <a:lnTo>
                    <a:pt x="1051836" y="2146299"/>
                  </a:lnTo>
                  <a:lnTo>
                    <a:pt x="941194" y="2095499"/>
                  </a:lnTo>
                  <a:lnTo>
                    <a:pt x="941117" y="1917699"/>
                  </a:lnTo>
                  <a:lnTo>
                    <a:pt x="929672" y="1917699"/>
                  </a:lnTo>
                  <a:lnTo>
                    <a:pt x="19270" y="1473199"/>
                  </a:lnTo>
                  <a:close/>
                </a:path>
                <a:path w="2533650" h="2908300">
                  <a:moveTo>
                    <a:pt x="339714" y="1308099"/>
                  </a:moveTo>
                  <a:lnTo>
                    <a:pt x="337283" y="1308099"/>
                  </a:lnTo>
                  <a:lnTo>
                    <a:pt x="932949" y="1600199"/>
                  </a:lnTo>
                  <a:lnTo>
                    <a:pt x="947325" y="1612899"/>
                  </a:lnTo>
                  <a:lnTo>
                    <a:pt x="958108" y="1612899"/>
                  </a:lnTo>
                  <a:lnTo>
                    <a:pt x="977558" y="1625599"/>
                  </a:lnTo>
                  <a:lnTo>
                    <a:pt x="1076866" y="1676399"/>
                  </a:lnTo>
                  <a:lnTo>
                    <a:pt x="1094577" y="1689099"/>
                  </a:lnTo>
                  <a:lnTo>
                    <a:pt x="1058720" y="1701799"/>
                  </a:lnTo>
                  <a:lnTo>
                    <a:pt x="936543" y="1765299"/>
                  </a:lnTo>
                  <a:lnTo>
                    <a:pt x="941071" y="1765299"/>
                  </a:lnTo>
                  <a:lnTo>
                    <a:pt x="941089" y="1777999"/>
                  </a:lnTo>
                  <a:lnTo>
                    <a:pt x="1260856" y="1930399"/>
                  </a:lnTo>
                  <a:lnTo>
                    <a:pt x="1260958" y="2082799"/>
                  </a:lnTo>
                  <a:lnTo>
                    <a:pt x="1261068" y="2247899"/>
                  </a:lnTo>
                  <a:lnTo>
                    <a:pt x="1272378" y="2247899"/>
                  </a:lnTo>
                  <a:lnTo>
                    <a:pt x="1272378" y="1930399"/>
                  </a:lnTo>
                  <a:lnTo>
                    <a:pt x="1266776" y="1930399"/>
                  </a:lnTo>
                  <a:lnTo>
                    <a:pt x="948594" y="1765299"/>
                  </a:lnTo>
                  <a:lnTo>
                    <a:pt x="993165" y="1752599"/>
                  </a:lnTo>
                  <a:lnTo>
                    <a:pt x="1071366" y="1714499"/>
                  </a:lnTo>
                  <a:lnTo>
                    <a:pt x="1107791" y="1689099"/>
                  </a:lnTo>
                  <a:lnTo>
                    <a:pt x="1135116" y="1689099"/>
                  </a:lnTo>
                  <a:lnTo>
                    <a:pt x="1110539" y="1676399"/>
                  </a:lnTo>
                  <a:lnTo>
                    <a:pt x="1009270" y="1625599"/>
                  </a:lnTo>
                  <a:lnTo>
                    <a:pt x="981786" y="1612899"/>
                  </a:lnTo>
                  <a:lnTo>
                    <a:pt x="952505" y="1600199"/>
                  </a:lnTo>
                  <a:lnTo>
                    <a:pt x="934323" y="1600199"/>
                  </a:lnTo>
                  <a:lnTo>
                    <a:pt x="339714" y="1308099"/>
                  </a:lnTo>
                  <a:close/>
                </a:path>
                <a:path w="2533650" h="2908300">
                  <a:moveTo>
                    <a:pt x="1397537" y="2197099"/>
                  </a:moveTo>
                  <a:lnTo>
                    <a:pt x="1369181" y="2197099"/>
                  </a:lnTo>
                  <a:lnTo>
                    <a:pt x="1294944" y="2235199"/>
                  </a:lnTo>
                  <a:lnTo>
                    <a:pt x="1278510" y="2247899"/>
                  </a:lnTo>
                  <a:lnTo>
                    <a:pt x="1301612" y="2247899"/>
                  </a:lnTo>
                  <a:lnTo>
                    <a:pt x="1368918" y="2209799"/>
                  </a:lnTo>
                  <a:lnTo>
                    <a:pt x="1397537" y="2197099"/>
                  </a:lnTo>
                  <a:close/>
                </a:path>
                <a:path w="2533650" h="2908300">
                  <a:moveTo>
                    <a:pt x="1416459" y="2184399"/>
                  </a:moveTo>
                  <a:lnTo>
                    <a:pt x="1392252" y="2184399"/>
                  </a:lnTo>
                  <a:lnTo>
                    <a:pt x="1389398" y="2197099"/>
                  </a:lnTo>
                  <a:lnTo>
                    <a:pt x="1413182" y="2197099"/>
                  </a:lnTo>
                  <a:lnTo>
                    <a:pt x="1416459" y="2184399"/>
                  </a:lnTo>
                  <a:close/>
                </a:path>
                <a:path w="2533650" h="2908300">
                  <a:moveTo>
                    <a:pt x="1472590" y="2158999"/>
                  </a:moveTo>
                  <a:lnTo>
                    <a:pt x="1448383" y="2158999"/>
                  </a:lnTo>
                  <a:lnTo>
                    <a:pt x="1411068" y="2184399"/>
                  </a:lnTo>
                  <a:lnTo>
                    <a:pt x="1441195" y="2184399"/>
                  </a:lnTo>
                  <a:lnTo>
                    <a:pt x="1447537" y="2171699"/>
                  </a:lnTo>
                  <a:lnTo>
                    <a:pt x="1462865" y="2171699"/>
                  </a:lnTo>
                  <a:lnTo>
                    <a:pt x="1472590" y="2158999"/>
                  </a:lnTo>
                  <a:close/>
                </a:path>
                <a:path w="2533650" h="2908300">
                  <a:moveTo>
                    <a:pt x="1499957" y="2146299"/>
                  </a:moveTo>
                  <a:lnTo>
                    <a:pt x="1467304" y="2146299"/>
                  </a:lnTo>
                  <a:lnTo>
                    <a:pt x="1462230" y="2158999"/>
                  </a:lnTo>
                  <a:lnTo>
                    <a:pt x="1481593" y="2158999"/>
                  </a:lnTo>
                  <a:lnTo>
                    <a:pt x="1499957" y="2146299"/>
                  </a:lnTo>
                  <a:close/>
                </a:path>
                <a:path w="2533650" h="2908300">
                  <a:moveTo>
                    <a:pt x="1520581" y="2133599"/>
                  </a:moveTo>
                  <a:lnTo>
                    <a:pt x="1503985" y="2133599"/>
                  </a:lnTo>
                  <a:lnTo>
                    <a:pt x="1476247" y="2146299"/>
                  </a:lnTo>
                  <a:lnTo>
                    <a:pt x="1513816" y="2146299"/>
                  </a:lnTo>
                  <a:lnTo>
                    <a:pt x="1520581" y="2133599"/>
                  </a:lnTo>
                  <a:close/>
                </a:path>
                <a:path w="2533650" h="2908300">
                  <a:moveTo>
                    <a:pt x="1592357" y="2108199"/>
                  </a:moveTo>
                  <a:lnTo>
                    <a:pt x="1548488" y="2108199"/>
                  </a:lnTo>
                  <a:lnTo>
                    <a:pt x="1515190" y="2133599"/>
                  </a:lnTo>
                  <a:lnTo>
                    <a:pt x="1521850" y="2133599"/>
                  </a:lnTo>
                  <a:lnTo>
                    <a:pt x="1553880" y="2120899"/>
                  </a:lnTo>
                  <a:lnTo>
                    <a:pt x="1561491" y="2120899"/>
                  </a:lnTo>
                  <a:lnTo>
                    <a:pt x="1592357" y="2108199"/>
                  </a:lnTo>
                  <a:close/>
                </a:path>
                <a:path w="2533650" h="2908300">
                  <a:moveTo>
                    <a:pt x="2209059" y="1155699"/>
                  </a:moveTo>
                  <a:lnTo>
                    <a:pt x="2196057" y="1155699"/>
                  </a:lnTo>
                  <a:lnTo>
                    <a:pt x="2514028" y="1308099"/>
                  </a:lnTo>
                  <a:lnTo>
                    <a:pt x="1266564" y="1930399"/>
                  </a:lnTo>
                  <a:lnTo>
                    <a:pt x="1272378" y="1930399"/>
                  </a:lnTo>
                  <a:lnTo>
                    <a:pt x="2521533" y="1320799"/>
                  </a:lnTo>
                  <a:lnTo>
                    <a:pt x="2532953" y="1320799"/>
                  </a:lnTo>
                  <a:lnTo>
                    <a:pt x="2532949" y="1308099"/>
                  </a:lnTo>
                  <a:lnTo>
                    <a:pt x="2209059" y="1155699"/>
                  </a:lnTo>
                  <a:close/>
                </a:path>
                <a:path w="2533650" h="2908300">
                  <a:moveTo>
                    <a:pt x="941050" y="1765299"/>
                  </a:moveTo>
                  <a:lnTo>
                    <a:pt x="929461" y="1765299"/>
                  </a:lnTo>
                  <a:lnTo>
                    <a:pt x="929568" y="1879599"/>
                  </a:lnTo>
                  <a:lnTo>
                    <a:pt x="929672" y="1917699"/>
                  </a:lnTo>
                  <a:lnTo>
                    <a:pt x="941117" y="1917699"/>
                  </a:lnTo>
                  <a:lnTo>
                    <a:pt x="941050" y="1765299"/>
                  </a:lnTo>
                  <a:close/>
                </a:path>
                <a:path w="2533650" h="2908300">
                  <a:moveTo>
                    <a:pt x="1603871" y="1460499"/>
                  </a:moveTo>
                  <a:lnTo>
                    <a:pt x="1592357" y="1460499"/>
                  </a:lnTo>
                  <a:lnTo>
                    <a:pt x="1592252" y="1600199"/>
                  </a:lnTo>
                  <a:lnTo>
                    <a:pt x="1266564" y="1752599"/>
                  </a:lnTo>
                  <a:lnTo>
                    <a:pt x="1241089" y="1752599"/>
                  </a:lnTo>
                  <a:lnTo>
                    <a:pt x="1247220" y="1765299"/>
                  </a:lnTo>
                  <a:lnTo>
                    <a:pt x="1268996" y="1765299"/>
                  </a:lnTo>
                  <a:lnTo>
                    <a:pt x="1600497" y="1600199"/>
                  </a:lnTo>
                  <a:lnTo>
                    <a:pt x="1603774" y="1600199"/>
                  </a:lnTo>
                  <a:lnTo>
                    <a:pt x="1603871" y="1460499"/>
                  </a:lnTo>
                  <a:close/>
                </a:path>
                <a:path w="2533650" h="2908300">
                  <a:moveTo>
                    <a:pt x="1234006" y="1739899"/>
                  </a:moveTo>
                  <a:lnTo>
                    <a:pt x="1218256" y="1739899"/>
                  </a:lnTo>
                  <a:lnTo>
                    <a:pt x="1223753" y="1752599"/>
                  </a:lnTo>
                  <a:lnTo>
                    <a:pt x="1266564" y="1752599"/>
                  </a:lnTo>
                  <a:lnTo>
                    <a:pt x="1234006" y="1739899"/>
                  </a:lnTo>
                  <a:close/>
                </a:path>
                <a:path w="2533650" h="2908300">
                  <a:moveTo>
                    <a:pt x="1189173" y="1714499"/>
                  </a:moveTo>
                  <a:lnTo>
                    <a:pt x="1163449" y="1714499"/>
                  </a:lnTo>
                  <a:lnTo>
                    <a:pt x="1208531" y="1739899"/>
                  </a:lnTo>
                  <a:lnTo>
                    <a:pt x="1221110" y="1739899"/>
                  </a:lnTo>
                  <a:lnTo>
                    <a:pt x="1189173" y="1714499"/>
                  </a:lnTo>
                  <a:close/>
                </a:path>
                <a:path w="2533650" h="2908300">
                  <a:moveTo>
                    <a:pt x="1135116" y="1689099"/>
                  </a:moveTo>
                  <a:lnTo>
                    <a:pt x="1107791" y="1689099"/>
                  </a:lnTo>
                  <a:lnTo>
                    <a:pt x="1141817" y="1714499"/>
                  </a:lnTo>
                  <a:lnTo>
                    <a:pt x="1174151" y="1714499"/>
                  </a:lnTo>
                  <a:lnTo>
                    <a:pt x="1159693" y="1701799"/>
                  </a:lnTo>
                  <a:lnTo>
                    <a:pt x="1135116" y="1689099"/>
                  </a:lnTo>
                  <a:close/>
                </a:path>
                <a:path w="2533650" h="2908300">
                  <a:moveTo>
                    <a:pt x="19270" y="825499"/>
                  </a:moveTo>
                  <a:lnTo>
                    <a:pt x="11923" y="825499"/>
                  </a:lnTo>
                  <a:lnTo>
                    <a:pt x="929672" y="1282699"/>
                  </a:lnTo>
                  <a:lnTo>
                    <a:pt x="929672" y="1447799"/>
                  </a:lnTo>
                  <a:lnTo>
                    <a:pt x="932949" y="1447799"/>
                  </a:lnTo>
                  <a:lnTo>
                    <a:pt x="1163778" y="1562099"/>
                  </a:lnTo>
                  <a:lnTo>
                    <a:pt x="1264239" y="1612899"/>
                  </a:lnTo>
                  <a:lnTo>
                    <a:pt x="1269207" y="1612899"/>
                  </a:lnTo>
                  <a:lnTo>
                    <a:pt x="1286466" y="1600199"/>
                  </a:lnTo>
                  <a:lnTo>
                    <a:pt x="1261068" y="1600199"/>
                  </a:lnTo>
                  <a:lnTo>
                    <a:pt x="992547" y="1460499"/>
                  </a:lnTo>
                  <a:lnTo>
                    <a:pt x="941194" y="1435099"/>
                  </a:lnTo>
                  <a:lnTo>
                    <a:pt x="941118" y="1269999"/>
                  </a:lnTo>
                  <a:lnTo>
                    <a:pt x="929778" y="1269999"/>
                  </a:lnTo>
                  <a:lnTo>
                    <a:pt x="19270" y="825499"/>
                  </a:lnTo>
                  <a:close/>
                </a:path>
                <a:path w="2533650" h="2908300">
                  <a:moveTo>
                    <a:pt x="359739" y="660399"/>
                  </a:moveTo>
                  <a:lnTo>
                    <a:pt x="337283" y="660399"/>
                  </a:lnTo>
                  <a:lnTo>
                    <a:pt x="576395" y="774699"/>
                  </a:lnTo>
                  <a:lnTo>
                    <a:pt x="932920" y="952542"/>
                  </a:lnTo>
                  <a:lnTo>
                    <a:pt x="1094788" y="1041399"/>
                  </a:lnTo>
                  <a:lnTo>
                    <a:pt x="1014767" y="1079499"/>
                  </a:lnTo>
                  <a:lnTo>
                    <a:pt x="954860" y="1104899"/>
                  </a:lnTo>
                  <a:lnTo>
                    <a:pt x="932843" y="1117599"/>
                  </a:lnTo>
                  <a:lnTo>
                    <a:pt x="941071" y="1117599"/>
                  </a:lnTo>
                  <a:lnTo>
                    <a:pt x="941089" y="1130299"/>
                  </a:lnTo>
                  <a:lnTo>
                    <a:pt x="1260856" y="1282699"/>
                  </a:lnTo>
                  <a:lnTo>
                    <a:pt x="1260941" y="1409699"/>
                  </a:lnTo>
                  <a:lnTo>
                    <a:pt x="1261068" y="1600199"/>
                  </a:lnTo>
                  <a:lnTo>
                    <a:pt x="1272590" y="1600199"/>
                  </a:lnTo>
                  <a:lnTo>
                    <a:pt x="1272463" y="1409699"/>
                  </a:lnTo>
                  <a:lnTo>
                    <a:pt x="1272378" y="1282699"/>
                  </a:lnTo>
                  <a:lnTo>
                    <a:pt x="1298402" y="1269999"/>
                  </a:lnTo>
                  <a:lnTo>
                    <a:pt x="1266881" y="1269999"/>
                  </a:lnTo>
                  <a:lnTo>
                    <a:pt x="948700" y="1117599"/>
                  </a:lnTo>
                  <a:lnTo>
                    <a:pt x="1019947" y="1079499"/>
                  </a:lnTo>
                  <a:lnTo>
                    <a:pt x="1108108" y="1041399"/>
                  </a:lnTo>
                  <a:lnTo>
                    <a:pt x="1135680" y="1041399"/>
                  </a:lnTo>
                  <a:lnTo>
                    <a:pt x="1110645" y="1028699"/>
                  </a:lnTo>
                  <a:lnTo>
                    <a:pt x="573858" y="761999"/>
                  </a:lnTo>
                  <a:lnTo>
                    <a:pt x="359739" y="660399"/>
                  </a:lnTo>
                  <a:close/>
                </a:path>
                <a:path w="2533650" h="2908300">
                  <a:moveTo>
                    <a:pt x="1327241" y="1587499"/>
                  </a:moveTo>
                  <a:lnTo>
                    <a:pt x="1284218" y="1587499"/>
                  </a:lnTo>
                  <a:lnTo>
                    <a:pt x="1277769" y="1600199"/>
                  </a:lnTo>
                  <a:lnTo>
                    <a:pt x="1286466" y="1600199"/>
                  </a:lnTo>
                  <a:lnTo>
                    <a:pt x="1327241" y="1587499"/>
                  </a:lnTo>
                  <a:close/>
                </a:path>
                <a:path w="2533650" h="2908300">
                  <a:moveTo>
                    <a:pt x="1431046" y="1536699"/>
                  </a:moveTo>
                  <a:lnTo>
                    <a:pt x="1405254" y="1536699"/>
                  </a:lnTo>
                  <a:lnTo>
                    <a:pt x="1373224" y="1549399"/>
                  </a:lnTo>
                  <a:lnTo>
                    <a:pt x="1342674" y="1562099"/>
                  </a:lnTo>
                  <a:lnTo>
                    <a:pt x="1336649" y="1562099"/>
                  </a:lnTo>
                  <a:lnTo>
                    <a:pt x="1330306" y="1574799"/>
                  </a:lnTo>
                  <a:lnTo>
                    <a:pt x="1324070" y="1574799"/>
                  </a:lnTo>
                  <a:lnTo>
                    <a:pt x="1295740" y="1587499"/>
                  </a:lnTo>
                  <a:lnTo>
                    <a:pt x="1331575" y="1587499"/>
                  </a:lnTo>
                  <a:lnTo>
                    <a:pt x="1384746" y="1562099"/>
                  </a:lnTo>
                  <a:lnTo>
                    <a:pt x="1402611" y="1549399"/>
                  </a:lnTo>
                  <a:lnTo>
                    <a:pt x="1407473" y="1549399"/>
                  </a:lnTo>
                  <a:lnTo>
                    <a:pt x="1431046" y="1536699"/>
                  </a:lnTo>
                  <a:close/>
                </a:path>
                <a:path w="2533650" h="2908300">
                  <a:moveTo>
                    <a:pt x="2533165" y="673099"/>
                  </a:moveTo>
                  <a:lnTo>
                    <a:pt x="2521533" y="673099"/>
                  </a:lnTo>
                  <a:lnTo>
                    <a:pt x="2521638" y="990599"/>
                  </a:lnTo>
                  <a:lnTo>
                    <a:pt x="2056734" y="1219199"/>
                  </a:lnTo>
                  <a:lnTo>
                    <a:pt x="1415296" y="1523999"/>
                  </a:lnTo>
                  <a:lnTo>
                    <a:pt x="1411068" y="1523999"/>
                  </a:lnTo>
                  <a:lnTo>
                    <a:pt x="1409165" y="1536699"/>
                  </a:lnTo>
                  <a:lnTo>
                    <a:pt x="1435486" y="1536699"/>
                  </a:lnTo>
                  <a:lnTo>
                    <a:pt x="1444366" y="1523999"/>
                  </a:lnTo>
                  <a:lnTo>
                    <a:pt x="1592357" y="1460499"/>
                  </a:lnTo>
                  <a:lnTo>
                    <a:pt x="1603871" y="1460499"/>
                  </a:lnTo>
                  <a:lnTo>
                    <a:pt x="1603879" y="1447799"/>
                  </a:lnTo>
                  <a:lnTo>
                    <a:pt x="2196057" y="1155699"/>
                  </a:lnTo>
                  <a:lnTo>
                    <a:pt x="2209059" y="1155699"/>
                  </a:lnTo>
                  <a:lnTo>
                    <a:pt x="2533266" y="990599"/>
                  </a:lnTo>
                  <a:lnTo>
                    <a:pt x="2533165" y="673099"/>
                  </a:lnTo>
                  <a:close/>
                </a:path>
                <a:path w="2533650" h="2908300">
                  <a:moveTo>
                    <a:pt x="941047" y="1117599"/>
                  </a:moveTo>
                  <a:lnTo>
                    <a:pt x="929566" y="1117599"/>
                  </a:lnTo>
                  <a:lnTo>
                    <a:pt x="929673" y="1206500"/>
                  </a:lnTo>
                  <a:lnTo>
                    <a:pt x="929778" y="1269999"/>
                  </a:lnTo>
                  <a:lnTo>
                    <a:pt x="941118" y="1269999"/>
                  </a:lnTo>
                  <a:lnTo>
                    <a:pt x="941047" y="1117599"/>
                  </a:lnTo>
                  <a:close/>
                </a:path>
                <a:path w="2533650" h="2908300">
                  <a:moveTo>
                    <a:pt x="2224219" y="507999"/>
                  </a:moveTo>
                  <a:lnTo>
                    <a:pt x="2196163" y="507999"/>
                  </a:lnTo>
                  <a:lnTo>
                    <a:pt x="2359270" y="584199"/>
                  </a:lnTo>
                  <a:lnTo>
                    <a:pt x="2514345" y="660399"/>
                  </a:lnTo>
                  <a:lnTo>
                    <a:pt x="1266881" y="1269999"/>
                  </a:lnTo>
                  <a:lnTo>
                    <a:pt x="1298402" y="1269999"/>
                  </a:lnTo>
                  <a:lnTo>
                    <a:pt x="2521533" y="673099"/>
                  </a:lnTo>
                  <a:lnTo>
                    <a:pt x="2533165" y="673099"/>
                  </a:lnTo>
                  <a:lnTo>
                    <a:pt x="2533161" y="660399"/>
                  </a:lnTo>
                  <a:lnTo>
                    <a:pt x="2529884" y="660399"/>
                  </a:lnTo>
                  <a:lnTo>
                    <a:pt x="2401775" y="596899"/>
                  </a:lnTo>
                  <a:lnTo>
                    <a:pt x="2326717" y="558799"/>
                  </a:lnTo>
                  <a:lnTo>
                    <a:pt x="2224219" y="507999"/>
                  </a:lnTo>
                  <a:close/>
                </a:path>
                <a:path w="2533650" h="2908300">
                  <a:moveTo>
                    <a:pt x="1135680" y="1041399"/>
                  </a:moveTo>
                  <a:lnTo>
                    <a:pt x="1108108" y="1041399"/>
                  </a:lnTo>
                  <a:lnTo>
                    <a:pt x="1260750" y="1117599"/>
                  </a:lnTo>
                  <a:lnTo>
                    <a:pt x="1266881" y="1117599"/>
                  </a:lnTo>
                  <a:lnTo>
                    <a:pt x="1292812" y="1104899"/>
                  </a:lnTo>
                  <a:lnTo>
                    <a:pt x="1260856" y="1104899"/>
                  </a:lnTo>
                  <a:lnTo>
                    <a:pt x="1135680" y="1041399"/>
                  </a:lnTo>
                  <a:close/>
                </a:path>
                <a:path w="2533650" h="2908300">
                  <a:moveTo>
                    <a:pt x="44605" y="177799"/>
                  </a:moveTo>
                  <a:lnTo>
                    <a:pt x="11923" y="177799"/>
                  </a:lnTo>
                  <a:lnTo>
                    <a:pt x="1261067" y="787399"/>
                  </a:lnTo>
                  <a:lnTo>
                    <a:pt x="1260957" y="952542"/>
                  </a:lnTo>
                  <a:lnTo>
                    <a:pt x="1260856" y="1104899"/>
                  </a:lnTo>
                  <a:lnTo>
                    <a:pt x="1272378" y="1104899"/>
                  </a:lnTo>
                  <a:lnTo>
                    <a:pt x="1272480" y="952542"/>
                  </a:lnTo>
                  <a:lnTo>
                    <a:pt x="1272590" y="787399"/>
                  </a:lnTo>
                  <a:lnTo>
                    <a:pt x="1266776" y="787399"/>
                  </a:lnTo>
                  <a:lnTo>
                    <a:pt x="44605" y="177799"/>
                  </a:lnTo>
                  <a:close/>
                </a:path>
                <a:path w="2533650" h="2908300">
                  <a:moveTo>
                    <a:pt x="1603774" y="634999"/>
                  </a:moveTo>
                  <a:lnTo>
                    <a:pt x="1592357" y="634999"/>
                  </a:lnTo>
                  <a:lnTo>
                    <a:pt x="1592294" y="825499"/>
                  </a:lnTo>
                  <a:lnTo>
                    <a:pt x="1592163" y="952542"/>
                  </a:lnTo>
                  <a:lnTo>
                    <a:pt x="1272378" y="1104899"/>
                  </a:lnTo>
                  <a:lnTo>
                    <a:pt x="1292812" y="1104899"/>
                  </a:lnTo>
                  <a:lnTo>
                    <a:pt x="1603899" y="952542"/>
                  </a:lnTo>
                  <a:lnTo>
                    <a:pt x="1603985" y="800099"/>
                  </a:lnTo>
                  <a:lnTo>
                    <a:pt x="1629736" y="787399"/>
                  </a:lnTo>
                  <a:lnTo>
                    <a:pt x="1603774" y="787399"/>
                  </a:lnTo>
                  <a:lnTo>
                    <a:pt x="1603774" y="634999"/>
                  </a:lnTo>
                  <a:close/>
                </a:path>
                <a:path w="2533650" h="2908300">
                  <a:moveTo>
                    <a:pt x="365615" y="12699"/>
                  </a:moveTo>
                  <a:lnTo>
                    <a:pt x="337283" y="12699"/>
                  </a:lnTo>
                  <a:lnTo>
                    <a:pt x="1584852" y="622299"/>
                  </a:lnTo>
                  <a:lnTo>
                    <a:pt x="1266776" y="787399"/>
                  </a:lnTo>
                  <a:lnTo>
                    <a:pt x="1272590" y="787399"/>
                  </a:lnTo>
                  <a:lnTo>
                    <a:pt x="1592357" y="634999"/>
                  </a:lnTo>
                  <a:lnTo>
                    <a:pt x="1603774" y="634999"/>
                  </a:lnTo>
                  <a:lnTo>
                    <a:pt x="1603774" y="622299"/>
                  </a:lnTo>
                  <a:lnTo>
                    <a:pt x="365615" y="12699"/>
                  </a:lnTo>
                  <a:close/>
                </a:path>
                <a:path w="2533650" h="2908300">
                  <a:moveTo>
                    <a:pt x="2198594" y="495299"/>
                  </a:moveTo>
                  <a:lnTo>
                    <a:pt x="2196057" y="495299"/>
                  </a:lnTo>
                  <a:lnTo>
                    <a:pt x="1603774" y="787399"/>
                  </a:lnTo>
                  <a:lnTo>
                    <a:pt x="1629736" y="787399"/>
                  </a:lnTo>
                  <a:lnTo>
                    <a:pt x="2196268" y="507999"/>
                  </a:lnTo>
                  <a:lnTo>
                    <a:pt x="2224219" y="507999"/>
                  </a:lnTo>
                  <a:lnTo>
                    <a:pt x="2198594" y="4952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576228" y="81763"/>
            <a:ext cx="14379575" cy="2909570"/>
          </a:xfrm>
          <a:prstGeom prst="rect">
            <a:avLst/>
          </a:prstGeom>
        </p:spPr>
        <p:txBody>
          <a:bodyPr vert="horz" wrap="square" lIns="0" tIns="395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15"/>
              </a:spcBef>
            </a:pPr>
            <a:r>
              <a:rPr sz="7850" spc="1135" dirty="0">
                <a:solidFill>
                  <a:srgbClr val="000000"/>
                </a:solidFill>
              </a:rPr>
              <a:t>LEARNING</a:t>
            </a:r>
            <a:r>
              <a:rPr sz="7850" spc="515" dirty="0">
                <a:solidFill>
                  <a:srgbClr val="000000"/>
                </a:solidFill>
              </a:rPr>
              <a:t> </a:t>
            </a:r>
            <a:r>
              <a:rPr sz="7850" spc="1180" dirty="0">
                <a:solidFill>
                  <a:srgbClr val="000000"/>
                </a:solidFill>
              </a:rPr>
              <a:t>OUTCOMES</a:t>
            </a:r>
            <a:endParaRPr sz="7850" dirty="0"/>
          </a:p>
          <a:p>
            <a:pPr marL="12700" marR="5080">
              <a:lnSpc>
                <a:spcPct val="115999"/>
              </a:lnSpc>
              <a:spcBef>
                <a:spcPts val="665"/>
              </a:spcBef>
              <a:tabLst>
                <a:tab pos="1435735" algn="l"/>
                <a:tab pos="2383790" algn="l"/>
                <a:tab pos="4851400" algn="l"/>
                <a:tab pos="7595234" algn="l"/>
                <a:tab pos="8225790" algn="l"/>
                <a:tab pos="9241155" algn="l"/>
                <a:tab pos="11087100" algn="l"/>
                <a:tab pos="12103100" algn="l"/>
                <a:tab pos="13807440" algn="l"/>
              </a:tabLst>
            </a:pPr>
            <a:r>
              <a:rPr sz="3450" b="0" spc="455" dirty="0">
                <a:solidFill>
                  <a:srgbClr val="000000"/>
                </a:solidFill>
                <a:latin typeface="Calibri"/>
                <a:cs typeface="Calibri"/>
              </a:rPr>
              <a:t>Upon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45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45" dirty="0">
                <a:solidFill>
                  <a:srgbClr val="000000"/>
                </a:solidFill>
                <a:latin typeface="Calibri"/>
                <a:cs typeface="Calibri"/>
              </a:rPr>
              <a:t>successful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90" dirty="0">
                <a:solidFill>
                  <a:srgbClr val="000000"/>
                </a:solidFill>
                <a:latin typeface="Calibri"/>
                <a:cs typeface="Calibri"/>
              </a:rPr>
              <a:t>completion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20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285" dirty="0">
                <a:solidFill>
                  <a:srgbClr val="000000"/>
                </a:solidFill>
                <a:latin typeface="Calibri"/>
                <a:cs typeface="Calibri"/>
              </a:rPr>
              <a:t>this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260" dirty="0">
                <a:solidFill>
                  <a:srgbClr val="000000"/>
                </a:solidFill>
                <a:latin typeface="Calibri"/>
                <a:cs typeface="Calibri"/>
              </a:rPr>
              <a:t>lecture,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55" dirty="0">
                <a:solidFill>
                  <a:srgbClr val="000000"/>
                </a:solidFill>
                <a:latin typeface="Calibri"/>
                <a:cs typeface="Calibri"/>
              </a:rPr>
              <a:t>you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75" dirty="0">
                <a:solidFill>
                  <a:srgbClr val="000000"/>
                </a:solidFill>
                <a:latin typeface="Calibri"/>
                <a:cs typeface="Calibri"/>
              </a:rPr>
              <a:t>should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95" dirty="0">
                <a:solidFill>
                  <a:srgbClr val="000000"/>
                </a:solidFill>
                <a:latin typeface="Calibri"/>
                <a:cs typeface="Calibri"/>
              </a:rPr>
              <a:t>be </a:t>
            </a:r>
            <a:r>
              <a:rPr sz="3450" b="0" spc="355" dirty="0">
                <a:solidFill>
                  <a:srgbClr val="000000"/>
                </a:solidFill>
                <a:latin typeface="Calibri"/>
                <a:cs typeface="Calibri"/>
              </a:rPr>
              <a:t>able</a:t>
            </a:r>
            <a:r>
              <a:rPr sz="3450" b="0" spc="1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3450" b="0" spc="105" dirty="0">
                <a:solidFill>
                  <a:srgbClr val="000000"/>
                </a:solidFill>
                <a:latin typeface="Calibri"/>
                <a:cs typeface="Calibri"/>
              </a:rPr>
              <a:t>to:</a:t>
            </a:r>
            <a:endParaRPr sz="345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59573" y="3578171"/>
            <a:ext cx="15694827" cy="63768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715" indent="-457200">
              <a:lnSpc>
                <a:spcPct val="115900"/>
              </a:lnSpc>
              <a:spcBef>
                <a:spcPts val="100"/>
              </a:spcBef>
              <a:buFont typeface="Arial"/>
              <a:buChar char="•"/>
              <a:tabLst>
                <a:tab pos="469900" algn="l"/>
                <a:tab pos="3240405" algn="l"/>
                <a:tab pos="4448810" algn="l"/>
                <a:tab pos="7494270" algn="l"/>
                <a:tab pos="8388985" algn="l"/>
                <a:tab pos="11513185" algn="l"/>
                <a:tab pos="14174469" algn="l"/>
                <a:tab pos="15695294" algn="l"/>
              </a:tabLst>
            </a:pPr>
            <a:r>
              <a:rPr sz="3600" spc="409" dirty="0">
                <a:latin typeface="+mn-lt"/>
                <a:cs typeface="Calibri"/>
              </a:rPr>
              <a:t>Recognise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45" dirty="0">
                <a:latin typeface="+mn-lt"/>
                <a:cs typeface="Calibri"/>
              </a:rPr>
              <a:t>the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85" dirty="0">
                <a:latin typeface="+mn-lt"/>
                <a:cs typeface="Calibri"/>
              </a:rPr>
              <a:t>importance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04" dirty="0">
                <a:latin typeface="+mn-lt"/>
                <a:cs typeface="Calibri"/>
              </a:rPr>
              <a:t>of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90" dirty="0">
                <a:latin typeface="+mn-lt"/>
                <a:cs typeface="Calibri"/>
              </a:rPr>
              <a:t>professional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70" dirty="0">
                <a:latin typeface="+mn-lt"/>
                <a:cs typeface="Calibri"/>
              </a:rPr>
              <a:t>standards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420" dirty="0">
                <a:latin typeface="+mn-lt"/>
                <a:cs typeface="Calibri"/>
              </a:rPr>
              <a:t>such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35" dirty="0">
                <a:latin typeface="+mn-lt"/>
                <a:cs typeface="Calibri"/>
              </a:rPr>
              <a:t>as </a:t>
            </a:r>
            <a:r>
              <a:rPr sz="3600" spc="315" dirty="0">
                <a:latin typeface="+mn-lt"/>
                <a:cs typeface="Calibri"/>
              </a:rPr>
              <a:t>punctuality,</a:t>
            </a:r>
            <a:r>
              <a:rPr sz="3600" spc="140" dirty="0">
                <a:latin typeface="+mn-lt"/>
                <a:cs typeface="Calibri"/>
              </a:rPr>
              <a:t> </a:t>
            </a:r>
            <a:r>
              <a:rPr sz="3600" spc="320" dirty="0">
                <a:latin typeface="+mn-lt"/>
                <a:cs typeface="Calibri"/>
              </a:rPr>
              <a:t>respectful</a:t>
            </a:r>
            <a:r>
              <a:rPr sz="3600" spc="140" dirty="0">
                <a:latin typeface="+mn-lt"/>
                <a:cs typeface="Calibri"/>
              </a:rPr>
              <a:t> </a:t>
            </a:r>
            <a:r>
              <a:rPr sz="3600" spc="405" dirty="0">
                <a:latin typeface="+mn-lt"/>
                <a:cs typeface="Calibri"/>
              </a:rPr>
              <a:t>communication,</a:t>
            </a:r>
            <a:r>
              <a:rPr sz="3600" spc="130" dirty="0">
                <a:latin typeface="+mn-lt"/>
                <a:cs typeface="Calibri"/>
              </a:rPr>
              <a:t> </a:t>
            </a:r>
            <a:r>
              <a:rPr sz="3600" spc="470" dirty="0">
                <a:latin typeface="+mn-lt"/>
                <a:cs typeface="Calibri"/>
              </a:rPr>
              <a:t>and</a:t>
            </a:r>
            <a:r>
              <a:rPr sz="3600" spc="135" dirty="0">
                <a:latin typeface="+mn-lt"/>
                <a:cs typeface="Calibri"/>
              </a:rPr>
              <a:t> </a:t>
            </a:r>
            <a:r>
              <a:rPr sz="3600" spc="315" dirty="0">
                <a:latin typeface="+mn-lt"/>
                <a:cs typeface="Calibri"/>
              </a:rPr>
              <a:t>active</a:t>
            </a:r>
            <a:r>
              <a:rPr sz="3600" spc="145" dirty="0">
                <a:latin typeface="+mn-lt"/>
                <a:cs typeface="Calibri"/>
              </a:rPr>
              <a:t> </a:t>
            </a:r>
            <a:r>
              <a:rPr sz="3600" spc="275" dirty="0">
                <a:latin typeface="+mn-lt"/>
                <a:cs typeface="Calibri"/>
              </a:rPr>
              <a:t>participation.</a:t>
            </a:r>
            <a:endParaRPr sz="3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90"/>
              </a:spcBef>
              <a:buFont typeface="Arial"/>
              <a:buChar char="•"/>
            </a:pPr>
            <a:endParaRPr sz="3600" dirty="0">
              <a:latin typeface="+mn-lt"/>
              <a:cs typeface="Calibri"/>
            </a:endParaRPr>
          </a:p>
          <a:p>
            <a:pPr marL="469900" marR="5080" indent="-457200">
              <a:lnSpc>
                <a:spcPct val="115900"/>
              </a:lnSpc>
              <a:buFont typeface="Arial"/>
              <a:buChar char="•"/>
              <a:tabLst>
                <a:tab pos="469900" algn="l"/>
                <a:tab pos="2472055" algn="l"/>
                <a:tab pos="3568065" algn="l"/>
                <a:tab pos="5120005" algn="l"/>
                <a:tab pos="6492875" algn="l"/>
                <a:tab pos="8998585" algn="l"/>
                <a:tab pos="9928225" algn="l"/>
                <a:tab pos="11955145" algn="l"/>
                <a:tab pos="12699365" algn="l"/>
                <a:tab pos="14011275" algn="l"/>
              </a:tabLst>
            </a:pPr>
            <a:r>
              <a:rPr sz="3600" spc="285" dirty="0">
                <a:latin typeface="+mn-lt"/>
                <a:cs typeface="Calibri"/>
              </a:rPr>
              <a:t>Identify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60" dirty="0">
                <a:latin typeface="+mn-lt"/>
                <a:cs typeface="Calibri"/>
              </a:rPr>
              <a:t>key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70" dirty="0">
                <a:latin typeface="+mn-lt"/>
                <a:cs typeface="Calibri"/>
              </a:rPr>
              <a:t>study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50" dirty="0">
                <a:latin typeface="+mn-lt"/>
                <a:cs typeface="Calibri"/>
              </a:rPr>
              <a:t>skills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55" dirty="0">
                <a:latin typeface="+mn-lt"/>
                <a:cs typeface="Calibri"/>
              </a:rPr>
              <a:t>necessary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175" dirty="0">
                <a:latin typeface="+mn-lt"/>
                <a:cs typeface="Calibri"/>
              </a:rPr>
              <a:t>for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85" dirty="0">
                <a:latin typeface="+mn-lt"/>
                <a:cs typeface="Calibri"/>
              </a:rPr>
              <a:t>success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95" dirty="0">
                <a:latin typeface="+mn-lt"/>
                <a:cs typeface="Calibri"/>
              </a:rPr>
              <a:t>in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15" dirty="0">
                <a:latin typeface="+mn-lt"/>
                <a:cs typeface="Calibri"/>
              </a:rPr>
              <a:t>your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434" dirty="0">
                <a:latin typeface="+mn-lt"/>
                <a:cs typeface="Calibri"/>
              </a:rPr>
              <a:t>academic </a:t>
            </a:r>
            <a:r>
              <a:rPr sz="3600" spc="420" dirty="0">
                <a:latin typeface="+mn-lt"/>
                <a:cs typeface="Calibri"/>
              </a:rPr>
              <a:t>programme.</a:t>
            </a:r>
            <a:endParaRPr sz="3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95"/>
              </a:spcBef>
              <a:buFont typeface="Arial"/>
              <a:buChar char="•"/>
            </a:pPr>
            <a:endParaRPr sz="3600" dirty="0">
              <a:latin typeface="+mn-lt"/>
              <a:cs typeface="Calibri"/>
            </a:endParaRPr>
          </a:p>
          <a:p>
            <a:pPr marL="469900" marR="7620" indent="-457200">
              <a:lnSpc>
                <a:spcPct val="115900"/>
              </a:lnSpc>
              <a:buFont typeface="Arial"/>
              <a:buChar char="•"/>
              <a:tabLst>
                <a:tab pos="469900" algn="l"/>
              </a:tabLst>
            </a:pPr>
            <a:r>
              <a:rPr sz="3600" spc="380" dirty="0">
                <a:latin typeface="+mn-lt"/>
                <a:cs typeface="Calibri"/>
              </a:rPr>
              <a:t>Apply</a:t>
            </a:r>
            <a:r>
              <a:rPr sz="3600" spc="325" dirty="0">
                <a:latin typeface="+mn-lt"/>
                <a:cs typeface="Calibri"/>
              </a:rPr>
              <a:t> </a:t>
            </a:r>
            <a:r>
              <a:rPr sz="3600" spc="375" dirty="0">
                <a:latin typeface="+mn-lt"/>
                <a:cs typeface="Calibri"/>
              </a:rPr>
              <a:t>a</a:t>
            </a:r>
            <a:r>
              <a:rPr sz="3600" spc="350" dirty="0">
                <a:latin typeface="+mn-lt"/>
                <a:cs typeface="Calibri"/>
              </a:rPr>
              <a:t> selected</a:t>
            </a:r>
            <a:r>
              <a:rPr sz="3600" spc="345" dirty="0">
                <a:latin typeface="+mn-lt"/>
                <a:cs typeface="Calibri"/>
              </a:rPr>
              <a:t> </a:t>
            </a:r>
            <a:r>
              <a:rPr sz="3600" spc="400" dirty="0">
                <a:latin typeface="+mn-lt"/>
                <a:cs typeface="Calibri"/>
              </a:rPr>
              <a:t>time</a:t>
            </a:r>
            <a:r>
              <a:rPr sz="3600" spc="360" dirty="0">
                <a:latin typeface="+mn-lt"/>
                <a:cs typeface="Calibri"/>
              </a:rPr>
              <a:t> </a:t>
            </a:r>
            <a:r>
              <a:rPr sz="3600" spc="520" dirty="0">
                <a:latin typeface="+mn-lt"/>
                <a:cs typeface="Calibri"/>
              </a:rPr>
              <a:t>management</a:t>
            </a:r>
            <a:r>
              <a:rPr sz="3600" spc="340" dirty="0">
                <a:latin typeface="+mn-lt"/>
                <a:cs typeface="Calibri"/>
              </a:rPr>
              <a:t> </a:t>
            </a:r>
            <a:r>
              <a:rPr sz="3600" spc="355" dirty="0">
                <a:latin typeface="+mn-lt"/>
                <a:cs typeface="Calibri"/>
              </a:rPr>
              <a:t>technique,</a:t>
            </a:r>
            <a:r>
              <a:rPr sz="3600" spc="330" dirty="0">
                <a:latin typeface="+mn-lt"/>
                <a:cs typeface="Calibri"/>
              </a:rPr>
              <a:t> </a:t>
            </a:r>
            <a:r>
              <a:rPr sz="3600" spc="450" dirty="0">
                <a:latin typeface="+mn-lt"/>
                <a:cs typeface="Calibri"/>
              </a:rPr>
              <a:t>such</a:t>
            </a:r>
            <a:r>
              <a:rPr sz="3600" spc="355" dirty="0">
                <a:latin typeface="+mn-lt"/>
                <a:cs typeface="Calibri"/>
              </a:rPr>
              <a:t> </a:t>
            </a:r>
            <a:r>
              <a:rPr sz="3600" spc="360" dirty="0">
                <a:latin typeface="+mn-lt"/>
                <a:cs typeface="Calibri"/>
              </a:rPr>
              <a:t>as</a:t>
            </a:r>
            <a:r>
              <a:rPr sz="3600" spc="345" dirty="0">
                <a:latin typeface="+mn-lt"/>
                <a:cs typeface="Calibri"/>
              </a:rPr>
              <a:t> </a:t>
            </a:r>
            <a:r>
              <a:rPr sz="3600" spc="370" dirty="0">
                <a:latin typeface="+mn-lt"/>
                <a:cs typeface="Calibri"/>
              </a:rPr>
              <a:t>the</a:t>
            </a:r>
            <a:r>
              <a:rPr sz="3600" spc="350" dirty="0">
                <a:latin typeface="+mn-lt"/>
                <a:cs typeface="Calibri"/>
              </a:rPr>
              <a:t> </a:t>
            </a:r>
            <a:r>
              <a:rPr sz="3600" spc="440" dirty="0">
                <a:latin typeface="+mn-lt"/>
                <a:cs typeface="Calibri"/>
              </a:rPr>
              <a:t>Pomodoro </a:t>
            </a:r>
            <a:r>
              <a:rPr sz="3600" spc="415" dirty="0">
                <a:latin typeface="+mn-lt"/>
                <a:cs typeface="Calibri"/>
              </a:rPr>
              <a:t>Technique</a:t>
            </a:r>
            <a:r>
              <a:rPr sz="3600" spc="140" dirty="0">
                <a:latin typeface="+mn-lt"/>
                <a:cs typeface="Calibri"/>
              </a:rPr>
              <a:t> </a:t>
            </a:r>
            <a:r>
              <a:rPr sz="3600" spc="254" dirty="0">
                <a:latin typeface="+mn-lt"/>
                <a:cs typeface="Calibri"/>
              </a:rPr>
              <a:t>or</a:t>
            </a:r>
            <a:r>
              <a:rPr sz="3600" spc="125" dirty="0">
                <a:latin typeface="+mn-lt"/>
                <a:cs typeface="Calibri"/>
              </a:rPr>
              <a:t> </a:t>
            </a:r>
            <a:r>
              <a:rPr sz="3600" spc="390" dirty="0">
                <a:latin typeface="+mn-lt"/>
                <a:cs typeface="Calibri"/>
              </a:rPr>
              <a:t>Eisenhower</a:t>
            </a:r>
            <a:r>
              <a:rPr sz="3600" spc="130" dirty="0">
                <a:latin typeface="+mn-lt"/>
                <a:cs typeface="Calibri"/>
              </a:rPr>
              <a:t> </a:t>
            </a:r>
            <a:r>
              <a:rPr sz="3600" spc="215" dirty="0">
                <a:latin typeface="+mn-lt"/>
                <a:cs typeface="Calibri"/>
              </a:rPr>
              <a:t>Matrix,</a:t>
            </a:r>
            <a:r>
              <a:rPr sz="3600" spc="135" dirty="0">
                <a:latin typeface="+mn-lt"/>
                <a:cs typeface="Calibri"/>
              </a:rPr>
              <a:t> </a:t>
            </a:r>
            <a:r>
              <a:rPr sz="3600" spc="295" dirty="0">
                <a:latin typeface="+mn-lt"/>
                <a:cs typeface="Calibri"/>
              </a:rPr>
              <a:t>to</a:t>
            </a:r>
            <a:r>
              <a:rPr sz="3600" spc="130" dirty="0">
                <a:latin typeface="+mn-lt"/>
                <a:cs typeface="Calibri"/>
              </a:rPr>
              <a:t> </a:t>
            </a:r>
            <a:r>
              <a:rPr sz="3600" spc="370" dirty="0">
                <a:latin typeface="+mn-lt"/>
                <a:cs typeface="Calibri"/>
              </a:rPr>
              <a:t>organise</a:t>
            </a:r>
            <a:r>
              <a:rPr sz="3600" spc="125" dirty="0">
                <a:latin typeface="+mn-lt"/>
                <a:cs typeface="Calibri"/>
              </a:rPr>
              <a:t> </a:t>
            </a:r>
            <a:r>
              <a:rPr sz="3600" spc="445" dirty="0">
                <a:latin typeface="+mn-lt"/>
                <a:cs typeface="Calibri"/>
              </a:rPr>
              <a:t>academic</a:t>
            </a:r>
            <a:r>
              <a:rPr sz="3600" spc="125" dirty="0">
                <a:latin typeface="+mn-lt"/>
                <a:cs typeface="Calibri"/>
              </a:rPr>
              <a:t> </a:t>
            </a:r>
            <a:r>
              <a:rPr sz="3600" spc="270" dirty="0">
                <a:latin typeface="+mn-lt"/>
                <a:cs typeface="Calibri"/>
              </a:rPr>
              <a:t>tasks.</a:t>
            </a:r>
            <a:endParaRPr sz="36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 rot="10800000">
            <a:off x="0" y="0"/>
            <a:ext cx="18288000" cy="10287000"/>
            <a:chOff x="0" y="-4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086330" y="-4"/>
              <a:ext cx="3201669" cy="10287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085207" y="3246119"/>
              <a:ext cx="1945005" cy="9525"/>
            </a:xfrm>
            <a:custGeom>
              <a:avLst/>
              <a:gdLst/>
              <a:ahLst/>
              <a:cxnLst/>
              <a:rect l="l" t="t" r="r" b="b"/>
              <a:pathLst>
                <a:path w="1945004" h="9525">
                  <a:moveTo>
                    <a:pt x="1944623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1944623" y="9144"/>
                  </a:lnTo>
                  <a:lnTo>
                    <a:pt x="19446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2819400" y="515651"/>
            <a:ext cx="15240000" cy="46294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6000" spc="875" dirty="0">
                <a:solidFill>
                  <a:srgbClr val="000000"/>
                </a:solidFill>
              </a:rPr>
              <a:t>What are your expectations for classroom etiquette/expectations?</a:t>
            </a:r>
            <a:br>
              <a:rPr lang="en-GB" sz="6000" spc="875" dirty="0">
                <a:solidFill>
                  <a:srgbClr val="000000"/>
                </a:solidFill>
              </a:rPr>
            </a:br>
            <a:br>
              <a:rPr lang="en-GB" sz="6000" spc="875" dirty="0">
                <a:solidFill>
                  <a:srgbClr val="000000"/>
                </a:solidFill>
              </a:rPr>
            </a:br>
            <a:r>
              <a:rPr lang="en-GB" sz="6000" spc="875" dirty="0">
                <a:solidFill>
                  <a:srgbClr val="000000"/>
                </a:solidFill>
              </a:rPr>
              <a:t>What do you expect from </a:t>
            </a:r>
            <a:r>
              <a:rPr lang="en-GB" sz="6000" spc="875" dirty="0" err="1">
                <a:solidFill>
                  <a:srgbClr val="000000"/>
                </a:solidFill>
              </a:rPr>
              <a:t>eachother</a:t>
            </a:r>
            <a:r>
              <a:rPr lang="en-GB" sz="6000" spc="875" dirty="0">
                <a:solidFill>
                  <a:srgbClr val="000000"/>
                </a:solidFill>
              </a:rPr>
              <a:t>?  </a:t>
            </a:r>
            <a:endParaRPr sz="6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86D4D2-5332-1125-B861-70BA1843B5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42" t="17818" r="2187" b="3787"/>
          <a:stretch>
            <a:fillRect/>
          </a:stretch>
        </p:blipFill>
        <p:spPr>
          <a:xfrm>
            <a:off x="8667750" y="4457700"/>
            <a:ext cx="9372600" cy="5572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7177CDD-EBE0-F99E-059E-71F18BBED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85A5BA3A-A6F2-0AA6-75C2-B07455BA2DCB}"/>
              </a:ext>
            </a:extLst>
          </p:cNvPr>
          <p:cNvGrpSpPr/>
          <p:nvPr/>
        </p:nvGrpSpPr>
        <p:grpSpPr>
          <a:xfrm>
            <a:off x="0" y="-4"/>
            <a:ext cx="18288000" cy="10287000"/>
            <a:chOff x="0" y="-4"/>
            <a:chExt cx="18288000" cy="10287000"/>
          </a:xfrm>
        </p:grpSpPr>
        <p:pic>
          <p:nvPicPr>
            <p:cNvPr id="3" name="object 3">
              <a:extLst>
                <a:ext uri="{FF2B5EF4-FFF2-40B4-BE49-F238E27FC236}">
                  <a16:creationId xmlns:a16="http://schemas.microsoft.com/office/drawing/2014/main" id="{F508DD72-A702-CE75-FF6C-7492D971320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8"/>
            </a:xfrm>
            <a:prstGeom prst="rect">
              <a:avLst/>
            </a:prstGeom>
          </p:spPr>
        </p:pic>
        <p:pic>
          <p:nvPicPr>
            <p:cNvPr id="4" name="object 4">
              <a:extLst>
                <a:ext uri="{FF2B5EF4-FFF2-40B4-BE49-F238E27FC236}">
                  <a16:creationId xmlns:a16="http://schemas.microsoft.com/office/drawing/2014/main" id="{F6327F6E-9CD0-30ED-C221-0B29A8EC4BA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086330" y="-4"/>
              <a:ext cx="3201669" cy="10287000"/>
            </a:xfrm>
            <a:prstGeom prst="rect">
              <a:avLst/>
            </a:prstGeom>
          </p:spPr>
        </p:pic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D2DFCFA9-8005-D1F4-9BF9-C86E0B1D8AEC}"/>
                </a:ext>
              </a:extLst>
            </p:cNvPr>
            <p:cNvSpPr/>
            <p:nvPr/>
          </p:nvSpPr>
          <p:spPr>
            <a:xfrm>
              <a:off x="5085207" y="3246119"/>
              <a:ext cx="1945005" cy="9525"/>
            </a:xfrm>
            <a:custGeom>
              <a:avLst/>
              <a:gdLst/>
              <a:ahLst/>
              <a:cxnLst/>
              <a:rect l="l" t="t" r="r" b="b"/>
              <a:pathLst>
                <a:path w="1945004" h="9525">
                  <a:moveTo>
                    <a:pt x="1944623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1944623" y="9144"/>
                  </a:lnTo>
                  <a:lnTo>
                    <a:pt x="19446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259A9342-CF20-C9A6-F86D-4360969B1E07}"/>
              </a:ext>
            </a:extLst>
          </p:cNvPr>
          <p:cNvSpPr txBox="1"/>
          <p:nvPr/>
        </p:nvSpPr>
        <p:spPr>
          <a:xfrm>
            <a:off x="406095" y="1387500"/>
            <a:ext cx="15305405" cy="7645400"/>
          </a:xfrm>
          <a:prstGeom prst="rect">
            <a:avLst/>
          </a:prstGeom>
        </p:spPr>
        <p:txBody>
          <a:bodyPr vert="horz" wrap="square" lIns="0" tIns="21971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730"/>
              </a:spcBef>
              <a:buFont typeface="Arial"/>
              <a:buChar char="•"/>
              <a:tabLst>
                <a:tab pos="469265" algn="l"/>
                <a:tab pos="1838325" algn="l"/>
                <a:tab pos="3058795" algn="l"/>
                <a:tab pos="4034154" algn="l"/>
                <a:tab pos="4608830" algn="l"/>
                <a:tab pos="7335520" algn="l"/>
                <a:tab pos="7876540" algn="l"/>
                <a:tab pos="9412605" algn="l"/>
                <a:tab pos="10822940" algn="l"/>
                <a:tab pos="11633835" algn="l"/>
                <a:tab pos="13312140" algn="l"/>
                <a:tab pos="13883640" algn="l"/>
              </a:tabLst>
            </a:pPr>
            <a:r>
              <a:rPr sz="2800" spc="290" dirty="0">
                <a:latin typeface="Calibri"/>
                <a:cs typeface="Calibri"/>
              </a:rPr>
              <a:t>Please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415" dirty="0">
                <a:latin typeface="Calibri"/>
                <a:cs typeface="Calibri"/>
              </a:rPr>
              <a:t>make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54" dirty="0">
                <a:latin typeface="Calibri"/>
                <a:cs typeface="Calibri"/>
              </a:rPr>
              <a:t>sure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00" dirty="0">
                <a:latin typeface="Calibri"/>
                <a:cs typeface="Calibri"/>
              </a:rPr>
              <a:t>to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65" dirty="0">
                <a:latin typeface="Calibri"/>
                <a:cs typeface="Calibri"/>
              </a:rPr>
              <a:t>communicate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35" dirty="0">
                <a:latin typeface="Calibri"/>
                <a:cs typeface="Calibri"/>
              </a:rPr>
              <a:t>in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35" dirty="0">
                <a:latin typeface="Calibri"/>
                <a:cs typeface="Calibri"/>
              </a:rPr>
              <a:t>English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35" dirty="0">
                <a:latin typeface="Calibri"/>
                <a:cs typeface="Calibri"/>
              </a:rPr>
              <a:t>during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50" dirty="0">
                <a:latin typeface="Calibri"/>
                <a:cs typeface="Calibri"/>
              </a:rPr>
              <a:t>our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54" dirty="0">
                <a:latin typeface="Calibri"/>
                <a:cs typeface="Calibri"/>
              </a:rPr>
              <a:t>sessions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00" dirty="0">
                <a:latin typeface="Calibri"/>
                <a:cs typeface="Calibri"/>
              </a:rPr>
              <a:t>to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90" dirty="0">
                <a:latin typeface="Calibri"/>
                <a:cs typeface="Calibri"/>
              </a:rPr>
              <a:t>support</a:t>
            </a:r>
            <a:endParaRPr sz="2800" dirty="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635"/>
              </a:spcBef>
            </a:pPr>
            <a:r>
              <a:rPr sz="2800" spc="235" dirty="0">
                <a:latin typeface="Calibri"/>
                <a:cs typeface="Calibri"/>
              </a:rPr>
              <a:t>everyone’s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learning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and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development.</a:t>
            </a:r>
            <a:endParaRPr sz="2800" dirty="0">
              <a:latin typeface="Calibri"/>
              <a:cs typeface="Calibri"/>
            </a:endParaRPr>
          </a:p>
          <a:p>
            <a:pPr marL="469900" marR="7620" indent="-457200">
              <a:lnSpc>
                <a:spcPct val="148900"/>
              </a:lnSpc>
              <a:buFont typeface="Arial"/>
              <a:buChar char="•"/>
              <a:tabLst>
                <a:tab pos="469900" algn="l"/>
              </a:tabLst>
            </a:pPr>
            <a:r>
              <a:rPr sz="2800" spc="215" dirty="0">
                <a:latin typeface="Calibri"/>
                <a:cs typeface="Calibri"/>
              </a:rPr>
              <a:t>Arrive</a:t>
            </a:r>
            <a:r>
              <a:rPr sz="2800" spc="204" dirty="0">
                <a:latin typeface="Calibri"/>
                <a:cs typeface="Calibri"/>
              </a:rPr>
              <a:t> </a:t>
            </a:r>
            <a:r>
              <a:rPr sz="2800" spc="340" dirty="0">
                <a:latin typeface="Calibri"/>
                <a:cs typeface="Calibri"/>
              </a:rPr>
              <a:t>on</a:t>
            </a:r>
            <a:r>
              <a:rPr sz="2800" spc="210" dirty="0">
                <a:latin typeface="Calibri"/>
                <a:cs typeface="Calibri"/>
              </a:rPr>
              <a:t> </a:t>
            </a:r>
            <a:r>
              <a:rPr sz="2800" spc="325" dirty="0">
                <a:latin typeface="Calibri"/>
                <a:cs typeface="Calibri"/>
              </a:rPr>
              <a:t>time</a:t>
            </a:r>
            <a:r>
              <a:rPr sz="2800" spc="220" dirty="0">
                <a:latin typeface="Calibri"/>
                <a:cs typeface="Calibri"/>
              </a:rPr>
              <a:t> </a:t>
            </a:r>
            <a:r>
              <a:rPr sz="2800" spc="170" dirty="0">
                <a:latin typeface="Calibri"/>
                <a:cs typeface="Calibri"/>
              </a:rPr>
              <a:t>for</a:t>
            </a:r>
            <a:r>
              <a:rPr sz="2800" spc="210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class</a:t>
            </a:r>
            <a:r>
              <a:rPr lang="en-GB" sz="2800" spc="220" dirty="0">
                <a:latin typeface="Calibri"/>
                <a:cs typeface="Calibri"/>
              </a:rPr>
              <a:t>. </a:t>
            </a:r>
            <a:r>
              <a:rPr sz="2800" spc="110" dirty="0">
                <a:latin typeface="Calibri"/>
                <a:cs typeface="Calibri"/>
              </a:rPr>
              <a:t>If</a:t>
            </a:r>
            <a:r>
              <a:rPr sz="2800" spc="215" dirty="0">
                <a:latin typeface="Calibri"/>
                <a:cs typeface="Calibri"/>
              </a:rPr>
              <a:t> you're </a:t>
            </a:r>
            <a:r>
              <a:rPr sz="2800" spc="355" dirty="0">
                <a:latin typeface="Calibri"/>
                <a:cs typeface="Calibri"/>
              </a:rPr>
              <a:t>running</a:t>
            </a:r>
            <a:r>
              <a:rPr sz="2800" spc="215" dirty="0">
                <a:latin typeface="Calibri"/>
                <a:cs typeface="Calibri"/>
              </a:rPr>
              <a:t> </a:t>
            </a:r>
            <a:r>
              <a:rPr sz="2800" spc="225" dirty="0">
                <a:latin typeface="Calibri"/>
                <a:cs typeface="Calibri"/>
              </a:rPr>
              <a:t>late</a:t>
            </a:r>
            <a:r>
              <a:rPr sz="2800" spc="220" dirty="0">
                <a:latin typeface="Calibri"/>
                <a:cs typeface="Calibri"/>
              </a:rPr>
              <a:t> </a:t>
            </a:r>
            <a:r>
              <a:rPr sz="2800" spc="204" dirty="0">
                <a:latin typeface="Calibri"/>
                <a:cs typeface="Calibri"/>
              </a:rPr>
              <a:t>or</a:t>
            </a:r>
            <a:r>
              <a:rPr sz="2800" spc="210" dirty="0">
                <a:latin typeface="Calibri"/>
                <a:cs typeface="Calibri"/>
              </a:rPr>
              <a:t> </a:t>
            </a:r>
            <a:r>
              <a:rPr sz="2800" spc="320" dirty="0">
                <a:latin typeface="Calibri"/>
                <a:cs typeface="Calibri"/>
              </a:rPr>
              <a:t>unable</a:t>
            </a:r>
            <a:r>
              <a:rPr sz="2800" spc="225" dirty="0">
                <a:latin typeface="Calibri"/>
                <a:cs typeface="Calibri"/>
              </a:rPr>
              <a:t> to</a:t>
            </a:r>
            <a:r>
              <a:rPr sz="2800" spc="200" dirty="0">
                <a:latin typeface="Calibri"/>
                <a:cs typeface="Calibri"/>
              </a:rPr>
              <a:t> </a:t>
            </a:r>
            <a:r>
              <a:rPr sz="2800" spc="245" dirty="0">
                <a:latin typeface="Calibri"/>
                <a:cs typeface="Calibri"/>
              </a:rPr>
              <a:t>attend,</a:t>
            </a:r>
            <a:r>
              <a:rPr sz="2800" spc="215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please </a:t>
            </a:r>
            <a:r>
              <a:rPr sz="2800" spc="290" dirty="0">
                <a:latin typeface="Calibri"/>
                <a:cs typeface="Calibri"/>
              </a:rPr>
              <a:t>inform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505" dirty="0">
                <a:latin typeface="Calibri"/>
                <a:cs typeface="Calibri"/>
              </a:rPr>
              <a:t>me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60" dirty="0">
                <a:latin typeface="Calibri"/>
                <a:cs typeface="Calibri"/>
              </a:rPr>
              <a:t>in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advance.</a:t>
            </a:r>
            <a:endParaRPr sz="2800" dirty="0">
              <a:latin typeface="Calibri"/>
              <a:cs typeface="Calibri"/>
            </a:endParaRPr>
          </a:p>
          <a:p>
            <a:pPr marL="469900" marR="6985" indent="-457200">
              <a:lnSpc>
                <a:spcPts val="5000"/>
              </a:lnSpc>
              <a:spcBef>
                <a:spcPts val="434"/>
              </a:spcBef>
              <a:buFont typeface="Arial"/>
              <a:buChar char="•"/>
              <a:tabLst>
                <a:tab pos="469900" algn="l"/>
              </a:tabLst>
            </a:pPr>
            <a:r>
              <a:rPr sz="2800" spc="434" dirty="0">
                <a:latin typeface="Calibri"/>
                <a:cs typeface="Calibri"/>
              </a:rPr>
              <a:t>Be</a:t>
            </a:r>
            <a:r>
              <a:rPr sz="2800" spc="280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respectful</a:t>
            </a:r>
            <a:r>
              <a:rPr sz="2800" spc="295" dirty="0">
                <a:latin typeface="Calibri"/>
                <a:cs typeface="Calibri"/>
              </a:rPr>
              <a:t> </a:t>
            </a:r>
            <a:r>
              <a:rPr sz="2800" spc="395" dirty="0">
                <a:latin typeface="Calibri"/>
                <a:cs typeface="Calibri"/>
              </a:rPr>
              <a:t>when</a:t>
            </a:r>
            <a:r>
              <a:rPr sz="2800" spc="280" dirty="0">
                <a:latin typeface="Calibri"/>
                <a:cs typeface="Calibri"/>
              </a:rPr>
              <a:t> </a:t>
            </a:r>
            <a:r>
              <a:rPr sz="2800" spc="260" dirty="0">
                <a:latin typeface="Calibri"/>
                <a:cs typeface="Calibri"/>
              </a:rPr>
              <a:t>others</a:t>
            </a:r>
            <a:r>
              <a:rPr sz="2800" spc="290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are</a:t>
            </a:r>
            <a:r>
              <a:rPr sz="2800" spc="290" dirty="0">
                <a:latin typeface="Calibri"/>
                <a:cs typeface="Calibri"/>
              </a:rPr>
              <a:t> speaking.</a:t>
            </a:r>
            <a:r>
              <a:rPr sz="2800" spc="285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Allow</a:t>
            </a:r>
            <a:r>
              <a:rPr sz="2800" spc="285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your</a:t>
            </a:r>
            <a:r>
              <a:rPr sz="2800" spc="275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peers </a:t>
            </a:r>
            <a:r>
              <a:rPr sz="2800" spc="225" dirty="0">
                <a:latin typeface="Calibri"/>
                <a:cs typeface="Calibri"/>
              </a:rPr>
              <a:t>to</a:t>
            </a:r>
            <a:r>
              <a:rPr sz="2800" spc="280" dirty="0">
                <a:latin typeface="Calibri"/>
                <a:cs typeface="Calibri"/>
              </a:rPr>
              <a:t> share</a:t>
            </a:r>
            <a:r>
              <a:rPr sz="2800" spc="290" dirty="0">
                <a:latin typeface="Calibri"/>
                <a:cs typeface="Calibri"/>
              </a:rPr>
              <a:t> </a:t>
            </a:r>
            <a:r>
              <a:rPr sz="2800" spc="235" dirty="0">
                <a:latin typeface="Calibri"/>
                <a:cs typeface="Calibri"/>
              </a:rPr>
              <a:t>their</a:t>
            </a:r>
            <a:r>
              <a:rPr sz="2800" spc="285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views</a:t>
            </a:r>
            <a:r>
              <a:rPr sz="2800" spc="285" dirty="0">
                <a:latin typeface="Calibri"/>
                <a:cs typeface="Calibri"/>
              </a:rPr>
              <a:t> </a:t>
            </a:r>
            <a:r>
              <a:rPr sz="2800" spc="350" dirty="0">
                <a:latin typeface="Calibri"/>
                <a:cs typeface="Calibri"/>
              </a:rPr>
              <a:t>and </a:t>
            </a:r>
            <a:r>
              <a:rPr sz="2800" spc="355" dirty="0">
                <a:latin typeface="Calibri"/>
                <a:cs typeface="Calibri"/>
              </a:rPr>
              <a:t>be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345" dirty="0">
                <a:latin typeface="Calibri"/>
                <a:cs typeface="Calibri"/>
              </a:rPr>
              <a:t>open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29" dirty="0">
                <a:latin typeface="Calibri"/>
                <a:cs typeface="Calibri"/>
              </a:rPr>
              <a:t>to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229" dirty="0">
                <a:latin typeface="Calibri"/>
                <a:cs typeface="Calibri"/>
              </a:rPr>
              <a:t>different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25" dirty="0">
                <a:latin typeface="Calibri"/>
                <a:cs typeface="Calibri"/>
              </a:rPr>
              <a:t>opinions.</a:t>
            </a:r>
            <a:endParaRPr sz="2800" dirty="0">
              <a:latin typeface="Calibri"/>
              <a:cs typeface="Calibri"/>
            </a:endParaRPr>
          </a:p>
          <a:p>
            <a:pPr marL="469900" marR="7620" indent="-457200">
              <a:lnSpc>
                <a:spcPts val="4990"/>
              </a:lnSpc>
              <a:spcBef>
                <a:spcPts val="15"/>
              </a:spcBef>
              <a:buFont typeface="Arial"/>
              <a:buChar char="•"/>
              <a:tabLst>
                <a:tab pos="469900" algn="l"/>
                <a:tab pos="1779905" algn="l"/>
                <a:tab pos="2813685" algn="l"/>
                <a:tab pos="4295140" algn="l"/>
                <a:tab pos="4907915" algn="l"/>
                <a:tab pos="6021705" algn="l"/>
                <a:tab pos="6859905" algn="l"/>
                <a:tab pos="7639050" algn="l"/>
                <a:tab pos="9118600" algn="l"/>
                <a:tab pos="9751695" algn="l"/>
                <a:tab pos="11385550" algn="l"/>
                <a:tab pos="13183869" algn="l"/>
                <a:tab pos="14084300" algn="l"/>
              </a:tabLst>
            </a:pPr>
            <a:r>
              <a:rPr sz="2800" spc="290" dirty="0">
                <a:latin typeface="Calibri"/>
                <a:cs typeface="Calibri"/>
              </a:rPr>
              <a:t>Please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35" dirty="0">
                <a:latin typeface="Calibri"/>
                <a:cs typeface="Calibri"/>
              </a:rPr>
              <a:t>keep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35" dirty="0">
                <a:latin typeface="Calibri"/>
                <a:cs typeface="Calibri"/>
              </a:rPr>
              <a:t>phones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10" dirty="0">
                <a:latin typeface="Calibri"/>
                <a:cs typeface="Calibri"/>
              </a:rPr>
              <a:t>on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20" dirty="0">
                <a:latin typeface="Calibri"/>
                <a:cs typeface="Calibri"/>
              </a:rPr>
              <a:t>silent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45" dirty="0">
                <a:latin typeface="Calibri"/>
                <a:cs typeface="Calibri"/>
              </a:rPr>
              <a:t>and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90" dirty="0">
                <a:latin typeface="Calibri"/>
                <a:cs typeface="Calibri"/>
              </a:rPr>
              <a:t>use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75" dirty="0">
                <a:latin typeface="Calibri"/>
                <a:cs typeface="Calibri"/>
              </a:rPr>
              <a:t>devices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140" dirty="0">
                <a:latin typeface="Calibri"/>
                <a:cs typeface="Calibri"/>
              </a:rPr>
              <a:t>for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90" dirty="0">
                <a:latin typeface="Calibri"/>
                <a:cs typeface="Calibri"/>
              </a:rPr>
              <a:t>learning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00" dirty="0">
                <a:latin typeface="Calibri"/>
                <a:cs typeface="Calibri"/>
              </a:rPr>
              <a:t>purposes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40" dirty="0">
                <a:latin typeface="Calibri"/>
                <a:cs typeface="Calibri"/>
              </a:rPr>
              <a:t>only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35" dirty="0">
                <a:latin typeface="Calibri"/>
                <a:cs typeface="Calibri"/>
              </a:rPr>
              <a:t>during </a:t>
            </a:r>
            <a:r>
              <a:rPr sz="2800" spc="265" dirty="0">
                <a:latin typeface="Calibri"/>
                <a:cs typeface="Calibri"/>
              </a:rPr>
              <a:t>class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time,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90" dirty="0">
                <a:latin typeface="Calibri"/>
                <a:cs typeface="Calibri"/>
              </a:rPr>
              <a:t>unless</a:t>
            </a:r>
            <a:r>
              <a:rPr sz="2800" spc="150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otherwise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agreed.</a:t>
            </a:r>
            <a:endParaRPr sz="2800" dirty="0">
              <a:latin typeface="Calibri"/>
              <a:cs typeface="Calibri"/>
            </a:endParaRPr>
          </a:p>
          <a:p>
            <a:pPr marL="469900" marR="5080" indent="-457200">
              <a:lnSpc>
                <a:spcPts val="5010"/>
              </a:lnSpc>
              <a:buFont typeface="Arial"/>
              <a:buChar char="•"/>
              <a:tabLst>
                <a:tab pos="469900" algn="l"/>
                <a:tab pos="1655445" algn="l"/>
                <a:tab pos="2493645" algn="l"/>
                <a:tab pos="4220210" algn="l"/>
                <a:tab pos="6076950" algn="l"/>
                <a:tab pos="6962140" algn="l"/>
                <a:tab pos="8869045" algn="l"/>
                <a:tab pos="9704070" algn="l"/>
                <a:tab pos="11487150" algn="l"/>
                <a:tab pos="12574270" algn="l"/>
                <a:tab pos="13134975" algn="l"/>
                <a:tab pos="14892019" algn="l"/>
              </a:tabLst>
            </a:pPr>
            <a:r>
              <a:rPr sz="2800" spc="355" dirty="0">
                <a:latin typeface="Calibri"/>
                <a:cs typeface="Calibri"/>
              </a:rPr>
              <a:t>Bring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95" dirty="0">
                <a:latin typeface="Calibri"/>
                <a:cs typeface="Calibri"/>
              </a:rPr>
              <a:t>any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60" dirty="0">
                <a:latin typeface="Calibri"/>
                <a:cs typeface="Calibri"/>
              </a:rPr>
              <a:t>required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60" dirty="0">
                <a:latin typeface="Calibri"/>
                <a:cs typeface="Calibri"/>
              </a:rPr>
              <a:t>materials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45" dirty="0">
                <a:latin typeface="Calibri"/>
                <a:cs typeface="Calibri"/>
              </a:rPr>
              <a:t>and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25" dirty="0">
                <a:latin typeface="Calibri"/>
                <a:cs typeface="Calibri"/>
              </a:rPr>
              <a:t>complete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00" dirty="0">
                <a:latin typeface="Calibri"/>
                <a:cs typeface="Calibri"/>
              </a:rPr>
              <a:t>any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54" dirty="0">
                <a:latin typeface="Calibri"/>
                <a:cs typeface="Calibri"/>
              </a:rPr>
              <a:t>pre-</a:t>
            </a:r>
            <a:r>
              <a:rPr sz="2800" spc="250" dirty="0">
                <a:latin typeface="Calibri"/>
                <a:cs typeface="Calibri"/>
              </a:rPr>
              <a:t>class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95" dirty="0">
                <a:latin typeface="Calibri"/>
                <a:cs typeface="Calibri"/>
              </a:rPr>
              <a:t>work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185" dirty="0">
                <a:latin typeface="Calibri"/>
                <a:cs typeface="Calibri"/>
              </a:rPr>
              <a:t>or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05" dirty="0">
                <a:latin typeface="Calibri"/>
                <a:cs typeface="Calibri"/>
              </a:rPr>
              <a:t>readings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54" dirty="0">
                <a:latin typeface="Calibri"/>
                <a:cs typeface="Calibri"/>
              </a:rPr>
              <a:t>so </a:t>
            </a:r>
            <a:r>
              <a:rPr sz="2800" spc="215" dirty="0">
                <a:latin typeface="Calibri"/>
                <a:cs typeface="Calibri"/>
              </a:rPr>
              <a:t>you're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ready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25" dirty="0">
                <a:latin typeface="Calibri"/>
                <a:cs typeface="Calibri"/>
              </a:rPr>
              <a:t>to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215" dirty="0">
                <a:latin typeface="Calibri"/>
                <a:cs typeface="Calibri"/>
              </a:rPr>
              <a:t>participate.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1190"/>
              </a:spcBef>
              <a:buFont typeface="Arial"/>
              <a:buChar char="•"/>
              <a:tabLst>
                <a:tab pos="469265" algn="l"/>
                <a:tab pos="1633855" algn="l"/>
                <a:tab pos="4212590" algn="l"/>
                <a:tab pos="5195570" algn="l"/>
                <a:tab pos="6600825" algn="l"/>
                <a:tab pos="7757795" algn="l"/>
                <a:tab pos="9366885" algn="l"/>
                <a:tab pos="10251440" algn="l"/>
                <a:tab pos="11426190" algn="l"/>
                <a:tab pos="14279880" algn="l"/>
              </a:tabLst>
            </a:pPr>
            <a:r>
              <a:rPr sz="2800" spc="335" dirty="0">
                <a:latin typeface="Calibri"/>
                <a:cs typeface="Calibri"/>
              </a:rPr>
              <a:t>Work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40" dirty="0">
                <a:latin typeface="Calibri"/>
                <a:cs typeface="Calibri"/>
              </a:rPr>
              <a:t>cooperatively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70" dirty="0">
                <a:latin typeface="Calibri"/>
                <a:cs typeface="Calibri"/>
              </a:rPr>
              <a:t>with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00" dirty="0">
                <a:latin typeface="Calibri"/>
                <a:cs typeface="Calibri"/>
              </a:rPr>
              <a:t>others,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20" dirty="0">
                <a:latin typeface="Calibri"/>
                <a:cs typeface="Calibri"/>
              </a:rPr>
              <a:t>listen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185" dirty="0">
                <a:latin typeface="Calibri"/>
                <a:cs typeface="Calibri"/>
              </a:rPr>
              <a:t>actively,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50" dirty="0">
                <a:latin typeface="Calibri"/>
                <a:cs typeface="Calibri"/>
              </a:rPr>
              <a:t>and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60" dirty="0">
                <a:latin typeface="Calibri"/>
                <a:cs typeface="Calibri"/>
              </a:rPr>
              <a:t>share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20" dirty="0">
                <a:latin typeface="Calibri"/>
                <a:cs typeface="Calibri"/>
              </a:rPr>
              <a:t>responsibilities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75" dirty="0">
                <a:latin typeface="Calibri"/>
                <a:cs typeface="Calibri"/>
              </a:rPr>
              <a:t>when</a:t>
            </a:r>
            <a:endParaRPr sz="2800" dirty="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645"/>
              </a:spcBef>
            </a:pPr>
            <a:r>
              <a:rPr sz="2800" spc="335" dirty="0">
                <a:latin typeface="Calibri"/>
                <a:cs typeface="Calibri"/>
              </a:rPr>
              <a:t>working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260" dirty="0">
                <a:latin typeface="Calibri"/>
                <a:cs typeface="Calibri"/>
              </a:rPr>
              <a:t>in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groups.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7" name="object 7" descr="$PPTXTitle">
            <a:extLst>
              <a:ext uri="{FF2B5EF4-FFF2-40B4-BE49-F238E27FC236}">
                <a16:creationId xmlns:a16="http://schemas.microsoft.com/office/drawing/2014/main" id="{5A35F327-C681-299F-CC49-19B56D48433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846323" y="282015"/>
            <a:ext cx="1042098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875" dirty="0">
                <a:solidFill>
                  <a:srgbClr val="000000"/>
                </a:solidFill>
              </a:rPr>
              <a:t>PROFESSIONAL</a:t>
            </a:r>
            <a:r>
              <a:rPr sz="5400" spc="340" dirty="0">
                <a:solidFill>
                  <a:srgbClr val="000000"/>
                </a:solidFill>
              </a:rPr>
              <a:t> </a:t>
            </a:r>
            <a:r>
              <a:rPr sz="5400" spc="880" dirty="0">
                <a:solidFill>
                  <a:srgbClr val="000000"/>
                </a:solidFill>
              </a:rPr>
              <a:t>STANDARDS</a:t>
            </a:r>
            <a:endParaRPr sz="5400"/>
          </a:p>
        </p:txBody>
      </p:sp>
    </p:spTree>
    <p:extLst>
      <p:ext uri="{BB962C8B-B14F-4D97-AF65-F5344CB8AC3E}">
        <p14:creationId xmlns:p14="http://schemas.microsoft.com/office/powerpoint/2010/main" val="2508407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4"/>
            <a:ext cx="18288000" cy="10287000"/>
            <a:chOff x="0" y="-4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086330" y="-4"/>
              <a:ext cx="3201669" cy="1028700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406095" y="1595374"/>
            <a:ext cx="15303500" cy="6167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469265" algn="l"/>
              </a:tabLst>
            </a:pPr>
            <a:r>
              <a:rPr sz="2800" spc="415" dirty="0">
                <a:latin typeface="Calibri"/>
                <a:cs typeface="Calibri"/>
              </a:rPr>
              <a:t>Smoking</a:t>
            </a:r>
            <a:r>
              <a:rPr sz="2800" spc="140" dirty="0">
                <a:latin typeface="Calibri"/>
                <a:cs typeface="Calibri"/>
              </a:rPr>
              <a:t> </a:t>
            </a:r>
            <a:r>
              <a:rPr sz="2800" spc="204" dirty="0">
                <a:latin typeface="Calibri"/>
                <a:cs typeface="Calibri"/>
              </a:rPr>
              <a:t>or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340" dirty="0">
                <a:latin typeface="Calibri"/>
                <a:cs typeface="Calibri"/>
              </a:rPr>
              <a:t>vaping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180" dirty="0">
                <a:latin typeface="Calibri"/>
                <a:cs typeface="Calibri"/>
              </a:rPr>
              <a:t>is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85" dirty="0">
                <a:latin typeface="Calibri"/>
                <a:cs typeface="Calibri"/>
              </a:rPr>
              <a:t>not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allowed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60" dirty="0">
                <a:latin typeface="Calibri"/>
                <a:cs typeface="Calibri"/>
              </a:rPr>
              <a:t>in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00" dirty="0">
                <a:latin typeface="Calibri"/>
                <a:cs typeface="Calibri"/>
              </a:rPr>
              <a:t>class.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110" dirty="0">
                <a:latin typeface="Calibri"/>
                <a:cs typeface="Calibri"/>
              </a:rPr>
              <a:t>If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05" dirty="0">
                <a:latin typeface="Calibri"/>
                <a:cs typeface="Calibri"/>
              </a:rPr>
              <a:t>you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355" dirty="0">
                <a:latin typeface="Calibri"/>
                <a:cs typeface="Calibri"/>
              </a:rPr>
              <a:t>need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25" dirty="0">
                <a:latin typeface="Calibri"/>
                <a:cs typeface="Calibri"/>
              </a:rPr>
              <a:t>to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spc="225" dirty="0">
                <a:latin typeface="Calibri"/>
                <a:cs typeface="Calibri"/>
              </a:rPr>
              <a:t>vape,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please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290" dirty="0">
                <a:latin typeface="Calibri"/>
                <a:cs typeface="Calibri"/>
              </a:rPr>
              <a:t>step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20" dirty="0">
                <a:latin typeface="Calibri"/>
                <a:cs typeface="Calibri"/>
              </a:rPr>
              <a:t>outside.</a:t>
            </a:r>
            <a:endParaRPr sz="2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75"/>
              </a:spcBef>
              <a:buFont typeface="Arial"/>
              <a:buChar char="•"/>
            </a:pPr>
            <a:endParaRPr sz="2800" dirty="0">
              <a:latin typeface="Calibri"/>
              <a:cs typeface="Calibri"/>
            </a:endParaRPr>
          </a:p>
          <a:p>
            <a:pPr marL="469900" marR="5080" indent="-457200">
              <a:lnSpc>
                <a:spcPct val="148900"/>
              </a:lnSpc>
              <a:buFont typeface="Arial"/>
              <a:buChar char="•"/>
              <a:tabLst>
                <a:tab pos="469900" algn="l"/>
                <a:tab pos="1718945" algn="l"/>
                <a:tab pos="3485515" algn="l"/>
                <a:tab pos="3982720" algn="l"/>
                <a:tab pos="4681855" algn="l"/>
                <a:tab pos="5503545" algn="l"/>
                <a:tab pos="6569075" algn="l"/>
                <a:tab pos="7037070" algn="l"/>
                <a:tab pos="8097520" algn="l"/>
                <a:tab pos="8853805" algn="l"/>
                <a:tab pos="10133965" algn="l"/>
                <a:tab pos="11280140" algn="l"/>
                <a:tab pos="12182475" algn="l"/>
                <a:tab pos="12679045" algn="l"/>
                <a:tab pos="14173200" algn="l"/>
                <a:tab pos="14646910" algn="l"/>
              </a:tabLst>
            </a:pPr>
            <a:r>
              <a:rPr sz="2800" spc="220" dirty="0">
                <a:latin typeface="Calibri"/>
                <a:cs typeface="Calibri"/>
              </a:rPr>
              <a:t>You’re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45" dirty="0">
                <a:latin typeface="Calibri"/>
                <a:cs typeface="Calibri"/>
              </a:rPr>
              <a:t>welcome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00" dirty="0">
                <a:latin typeface="Calibri"/>
                <a:cs typeface="Calibri"/>
              </a:rPr>
              <a:t>to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40" dirty="0">
                <a:latin typeface="Calibri"/>
                <a:cs typeface="Calibri"/>
              </a:rPr>
              <a:t>eat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45" dirty="0">
                <a:latin typeface="Calibri"/>
                <a:cs typeface="Calibri"/>
              </a:rPr>
              <a:t>and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70" dirty="0">
                <a:latin typeface="Calibri"/>
                <a:cs typeface="Calibri"/>
              </a:rPr>
              <a:t>drink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35" dirty="0">
                <a:latin typeface="Calibri"/>
                <a:cs typeface="Calibri"/>
              </a:rPr>
              <a:t>in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190" dirty="0">
                <a:latin typeface="Calibri"/>
                <a:cs typeface="Calibri"/>
              </a:rPr>
              <a:t>class,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10" dirty="0">
                <a:latin typeface="Calibri"/>
                <a:cs typeface="Calibri"/>
              </a:rPr>
              <a:t>but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70" dirty="0">
                <a:latin typeface="Calibri"/>
                <a:cs typeface="Calibri"/>
              </a:rPr>
              <a:t>please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415" dirty="0">
                <a:latin typeface="Calibri"/>
                <a:cs typeface="Calibri"/>
              </a:rPr>
              <a:t>make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54" dirty="0">
                <a:latin typeface="Calibri"/>
                <a:cs typeface="Calibri"/>
              </a:rPr>
              <a:t>sure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00" dirty="0">
                <a:latin typeface="Calibri"/>
                <a:cs typeface="Calibri"/>
              </a:rPr>
              <a:t>to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80" dirty="0">
                <a:latin typeface="Calibri"/>
                <a:cs typeface="Calibri"/>
              </a:rPr>
              <a:t>dispose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155" dirty="0">
                <a:latin typeface="Calibri"/>
                <a:cs typeface="Calibri"/>
              </a:rPr>
              <a:t>of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95" dirty="0">
                <a:latin typeface="Calibri"/>
                <a:cs typeface="Calibri"/>
              </a:rPr>
              <a:t>any </a:t>
            </a:r>
            <a:r>
              <a:rPr sz="2800" spc="305" dirty="0">
                <a:latin typeface="Calibri"/>
                <a:cs typeface="Calibri"/>
              </a:rPr>
              <a:t>rubbish</a:t>
            </a:r>
            <a:r>
              <a:rPr sz="2800" spc="150" dirty="0">
                <a:latin typeface="Calibri"/>
                <a:cs typeface="Calibri"/>
              </a:rPr>
              <a:t> </a:t>
            </a:r>
            <a:r>
              <a:rPr sz="2800" spc="250" dirty="0">
                <a:latin typeface="Calibri"/>
                <a:cs typeface="Calibri"/>
              </a:rPr>
              <a:t>properly</a:t>
            </a:r>
            <a:r>
              <a:rPr lang="en-GB" sz="2800" spc="250" dirty="0">
                <a:latin typeface="Calibri"/>
                <a:cs typeface="Calibri"/>
              </a:rPr>
              <a:t> - </a:t>
            </a:r>
            <a:r>
              <a:rPr sz="2800" spc="310" dirty="0">
                <a:latin typeface="Calibri"/>
                <a:cs typeface="Calibri"/>
              </a:rPr>
              <a:t>help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45" dirty="0">
                <a:latin typeface="Calibri"/>
                <a:cs typeface="Calibri"/>
              </a:rPr>
              <a:t>keep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335" dirty="0">
                <a:latin typeface="Calibri"/>
                <a:cs typeface="Calibri"/>
              </a:rPr>
              <a:t>space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clean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165" dirty="0">
                <a:latin typeface="Calibri"/>
                <a:cs typeface="Calibri"/>
              </a:rPr>
              <a:t>for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20" dirty="0">
                <a:latin typeface="Calibri"/>
                <a:cs typeface="Calibri"/>
              </a:rPr>
              <a:t>everyone.</a:t>
            </a:r>
            <a:endParaRPr sz="2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75"/>
              </a:spcBef>
              <a:buFont typeface="Arial"/>
              <a:buChar char="•"/>
            </a:pPr>
            <a:endParaRPr sz="2800" dirty="0">
              <a:latin typeface="Calibri"/>
              <a:cs typeface="Calibri"/>
            </a:endParaRPr>
          </a:p>
          <a:p>
            <a:pPr marL="469900" marR="5715" indent="-457200">
              <a:lnSpc>
                <a:spcPct val="149000"/>
              </a:lnSpc>
              <a:buFont typeface="Arial"/>
              <a:buChar char="•"/>
              <a:tabLst>
                <a:tab pos="469900" algn="l"/>
                <a:tab pos="2548255" algn="l"/>
                <a:tab pos="3053080" algn="l"/>
                <a:tab pos="4043679" algn="l"/>
                <a:tab pos="6217285" algn="l"/>
                <a:tab pos="7045959" algn="l"/>
                <a:tab pos="8824595" algn="l"/>
                <a:tab pos="9791065" algn="l"/>
                <a:tab pos="10892790" algn="l"/>
                <a:tab pos="11299825" algn="l"/>
                <a:tab pos="12934950" algn="l"/>
                <a:tab pos="13764260" algn="l"/>
              </a:tabLst>
            </a:pPr>
            <a:r>
              <a:rPr sz="2800" spc="280" dirty="0">
                <a:latin typeface="Calibri"/>
                <a:cs typeface="Calibri"/>
              </a:rPr>
              <a:t>Contribute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00" dirty="0">
                <a:latin typeface="Calibri"/>
                <a:cs typeface="Calibri"/>
              </a:rPr>
              <a:t>to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54" dirty="0">
                <a:latin typeface="Calibri"/>
                <a:cs typeface="Calibri"/>
              </a:rPr>
              <a:t>class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80" dirty="0">
                <a:latin typeface="Calibri"/>
                <a:cs typeface="Calibri"/>
              </a:rPr>
              <a:t>discussions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45" dirty="0">
                <a:latin typeface="Calibri"/>
                <a:cs typeface="Calibri"/>
              </a:rPr>
              <a:t>and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180" dirty="0">
                <a:latin typeface="Calibri"/>
                <a:cs typeface="Calibri"/>
              </a:rPr>
              <a:t>activities.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80" dirty="0">
                <a:latin typeface="Calibri"/>
                <a:cs typeface="Calibri"/>
              </a:rPr>
              <a:t>Your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00" dirty="0">
                <a:latin typeface="Calibri"/>
                <a:cs typeface="Calibri"/>
              </a:rPr>
              <a:t>input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165" dirty="0">
                <a:latin typeface="Calibri"/>
                <a:cs typeface="Calibri"/>
              </a:rPr>
              <a:t>is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60" dirty="0">
                <a:latin typeface="Calibri"/>
                <a:cs typeface="Calibri"/>
              </a:rPr>
              <a:t>valuable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355" dirty="0">
                <a:latin typeface="Calibri"/>
                <a:cs typeface="Calibri"/>
              </a:rPr>
              <a:t>and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280" dirty="0">
                <a:latin typeface="Calibri"/>
                <a:cs typeface="Calibri"/>
              </a:rPr>
              <a:t>enriches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learning</a:t>
            </a:r>
            <a:r>
              <a:rPr sz="2800" spc="140" dirty="0">
                <a:latin typeface="Calibri"/>
                <a:cs typeface="Calibri"/>
              </a:rPr>
              <a:t> </a:t>
            </a:r>
            <a:r>
              <a:rPr sz="2800" spc="285" dirty="0">
                <a:latin typeface="Calibri"/>
                <a:cs typeface="Calibri"/>
              </a:rPr>
              <a:t>experience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165" dirty="0">
                <a:latin typeface="Calibri"/>
                <a:cs typeface="Calibri"/>
              </a:rPr>
              <a:t>for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80" dirty="0">
                <a:latin typeface="Calibri"/>
                <a:cs typeface="Calibri"/>
              </a:rPr>
              <a:t>all.</a:t>
            </a:r>
            <a:endParaRPr sz="2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70"/>
              </a:spcBef>
              <a:buFont typeface="Arial"/>
              <a:buChar char="•"/>
            </a:pPr>
            <a:endParaRPr sz="2800" dirty="0">
              <a:latin typeface="Calibri"/>
              <a:cs typeface="Calibri"/>
            </a:endParaRPr>
          </a:p>
          <a:p>
            <a:pPr marL="469900" marR="5080" indent="-457200">
              <a:lnSpc>
                <a:spcPct val="149000"/>
              </a:lnSpc>
              <a:buFont typeface="Arial"/>
              <a:buChar char="•"/>
              <a:tabLst>
                <a:tab pos="469900" algn="l"/>
              </a:tabLst>
            </a:pPr>
            <a:r>
              <a:rPr sz="2800" spc="434" dirty="0">
                <a:latin typeface="Calibri"/>
                <a:cs typeface="Calibri"/>
              </a:rPr>
              <a:t>Be</a:t>
            </a:r>
            <a:r>
              <a:rPr sz="2800" spc="225" dirty="0">
                <a:latin typeface="Calibri"/>
                <a:cs typeface="Calibri"/>
              </a:rPr>
              <a:t> </a:t>
            </a:r>
            <a:r>
              <a:rPr sz="2800" spc="345" dirty="0">
                <a:latin typeface="Calibri"/>
                <a:cs typeface="Calibri"/>
              </a:rPr>
              <a:t>open</a:t>
            </a:r>
            <a:r>
              <a:rPr sz="2800" spc="225" dirty="0">
                <a:latin typeface="Calibri"/>
                <a:cs typeface="Calibri"/>
              </a:rPr>
              <a:t> </a:t>
            </a:r>
            <a:r>
              <a:rPr sz="2800" spc="375" dirty="0">
                <a:latin typeface="Calibri"/>
                <a:cs typeface="Calibri"/>
              </a:rPr>
              <a:t>and</a:t>
            </a:r>
            <a:r>
              <a:rPr sz="2800" spc="229" dirty="0">
                <a:latin typeface="Calibri"/>
                <a:cs typeface="Calibri"/>
              </a:rPr>
              <a:t> </a:t>
            </a:r>
            <a:r>
              <a:rPr sz="2800" spc="245" dirty="0">
                <a:latin typeface="Calibri"/>
                <a:cs typeface="Calibri"/>
              </a:rPr>
              <a:t>honest,</a:t>
            </a:r>
            <a:r>
              <a:rPr sz="2800" spc="225" dirty="0">
                <a:latin typeface="Calibri"/>
                <a:cs typeface="Calibri"/>
              </a:rPr>
              <a:t> </a:t>
            </a:r>
            <a:r>
              <a:rPr sz="2800" spc="250" dirty="0">
                <a:latin typeface="Calibri"/>
                <a:cs typeface="Calibri"/>
              </a:rPr>
              <a:t>especially</a:t>
            </a:r>
            <a:r>
              <a:rPr sz="2800" spc="225" dirty="0">
                <a:latin typeface="Calibri"/>
                <a:cs typeface="Calibri"/>
              </a:rPr>
              <a:t> </a:t>
            </a:r>
            <a:r>
              <a:rPr sz="2800" spc="95" dirty="0">
                <a:latin typeface="Calibri"/>
                <a:cs typeface="Calibri"/>
              </a:rPr>
              <a:t>if</a:t>
            </a:r>
            <a:r>
              <a:rPr sz="2800" spc="215" dirty="0">
                <a:latin typeface="Calibri"/>
                <a:cs typeface="Calibri"/>
              </a:rPr>
              <a:t> </a:t>
            </a:r>
            <a:r>
              <a:rPr sz="2800" spc="204" dirty="0">
                <a:latin typeface="Calibri"/>
                <a:cs typeface="Calibri"/>
              </a:rPr>
              <a:t>you’re</a:t>
            </a:r>
            <a:r>
              <a:rPr sz="2800" spc="225" dirty="0">
                <a:latin typeface="Calibri"/>
                <a:cs typeface="Calibri"/>
              </a:rPr>
              <a:t> </a:t>
            </a:r>
            <a:r>
              <a:rPr sz="2800" spc="310" dirty="0">
                <a:latin typeface="Calibri"/>
                <a:cs typeface="Calibri"/>
              </a:rPr>
              <a:t>facing</a:t>
            </a:r>
            <a:r>
              <a:rPr sz="2800" spc="240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challenges.</a:t>
            </a:r>
            <a:r>
              <a:rPr sz="2800" spc="210" dirty="0">
                <a:latin typeface="Calibri"/>
                <a:cs typeface="Calibri"/>
              </a:rPr>
              <a:t> </a:t>
            </a:r>
            <a:r>
              <a:rPr sz="2800" spc="120" dirty="0">
                <a:latin typeface="Calibri"/>
                <a:cs typeface="Calibri"/>
              </a:rPr>
              <a:t>It’s</a:t>
            </a:r>
            <a:r>
              <a:rPr sz="2800" spc="235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important</a:t>
            </a:r>
            <a:r>
              <a:rPr sz="2800" spc="240" dirty="0">
                <a:latin typeface="Calibri"/>
                <a:cs typeface="Calibri"/>
              </a:rPr>
              <a:t> </a:t>
            </a:r>
            <a:r>
              <a:rPr sz="2800" spc="375" dirty="0">
                <a:latin typeface="Calibri"/>
                <a:cs typeface="Calibri"/>
              </a:rPr>
              <a:t>we</a:t>
            </a:r>
            <a:r>
              <a:rPr sz="2800" spc="225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create </a:t>
            </a:r>
            <a:r>
              <a:rPr sz="2800" spc="305" dirty="0">
                <a:latin typeface="Calibri"/>
                <a:cs typeface="Calibri"/>
              </a:rPr>
              <a:t>a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trusting,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supportive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320" dirty="0">
                <a:latin typeface="Calibri"/>
                <a:cs typeface="Calibri"/>
              </a:rPr>
              <a:t>environment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245" dirty="0">
                <a:latin typeface="Calibri"/>
                <a:cs typeface="Calibri"/>
              </a:rPr>
              <a:t>together.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4873" rIns="0" bIns="0" rtlCol="0">
            <a:spAutoFit/>
          </a:bodyPr>
          <a:lstStyle/>
          <a:p>
            <a:pPr marL="2585720">
              <a:lnSpc>
                <a:spcPct val="100000"/>
              </a:lnSpc>
              <a:spcBef>
                <a:spcPts val="100"/>
              </a:spcBef>
            </a:pPr>
            <a:r>
              <a:rPr sz="5400" spc="875" dirty="0">
                <a:solidFill>
                  <a:srgbClr val="000000"/>
                </a:solidFill>
              </a:rPr>
              <a:t>PROFESSIONAL</a:t>
            </a:r>
            <a:r>
              <a:rPr sz="5400" spc="340" dirty="0">
                <a:solidFill>
                  <a:srgbClr val="000000"/>
                </a:solidFill>
              </a:rPr>
              <a:t> </a:t>
            </a:r>
            <a:r>
              <a:rPr sz="5400" spc="880" dirty="0">
                <a:solidFill>
                  <a:srgbClr val="000000"/>
                </a:solidFill>
              </a:rPr>
              <a:t>STANDARDS</a:t>
            </a:r>
            <a:endParaRPr sz="5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585284" y="0"/>
            <a:ext cx="3703320" cy="4182745"/>
          </a:xfrm>
          <a:custGeom>
            <a:avLst/>
            <a:gdLst/>
            <a:ahLst/>
            <a:cxnLst/>
            <a:rect l="l" t="t" r="r" b="b"/>
            <a:pathLst>
              <a:path w="3703319" h="4182745">
                <a:moveTo>
                  <a:pt x="3702714" y="0"/>
                </a:moveTo>
                <a:lnTo>
                  <a:pt x="57294" y="0"/>
                </a:lnTo>
                <a:lnTo>
                  <a:pt x="29444" y="178713"/>
                </a:lnTo>
                <a:lnTo>
                  <a:pt x="13338" y="328041"/>
                </a:lnTo>
                <a:lnTo>
                  <a:pt x="3481" y="479157"/>
                </a:lnTo>
                <a:lnTo>
                  <a:pt x="0" y="643445"/>
                </a:lnTo>
                <a:lnTo>
                  <a:pt x="3476" y="796101"/>
                </a:lnTo>
                <a:lnTo>
                  <a:pt x="13317" y="947103"/>
                </a:lnTo>
                <a:lnTo>
                  <a:pt x="36124" y="1145643"/>
                </a:lnTo>
                <a:lnTo>
                  <a:pt x="69714" y="1340702"/>
                </a:lnTo>
                <a:lnTo>
                  <a:pt x="113779" y="1531973"/>
                </a:lnTo>
                <a:lnTo>
                  <a:pt x="168011" y="1719145"/>
                </a:lnTo>
                <a:lnTo>
                  <a:pt x="232100" y="1901910"/>
                </a:lnTo>
                <a:lnTo>
                  <a:pt x="305738" y="2079959"/>
                </a:lnTo>
                <a:lnTo>
                  <a:pt x="388615" y="2252983"/>
                </a:lnTo>
                <a:lnTo>
                  <a:pt x="480422" y="2420672"/>
                </a:lnTo>
                <a:lnTo>
                  <a:pt x="580852" y="2582719"/>
                </a:lnTo>
                <a:lnTo>
                  <a:pt x="689594" y="2738813"/>
                </a:lnTo>
                <a:lnTo>
                  <a:pt x="806340" y="2888645"/>
                </a:lnTo>
                <a:lnTo>
                  <a:pt x="930781" y="3031907"/>
                </a:lnTo>
                <a:lnTo>
                  <a:pt x="1062609" y="3168290"/>
                </a:lnTo>
                <a:lnTo>
                  <a:pt x="1201513" y="3297484"/>
                </a:lnTo>
                <a:lnTo>
                  <a:pt x="1347186" y="3419180"/>
                </a:lnTo>
                <a:lnTo>
                  <a:pt x="1499317" y="3533070"/>
                </a:lnTo>
                <a:lnTo>
                  <a:pt x="1657600" y="3638844"/>
                </a:lnTo>
                <a:lnTo>
                  <a:pt x="1821723" y="3736194"/>
                </a:lnTo>
                <a:lnTo>
                  <a:pt x="1991380" y="3824810"/>
                </a:lnTo>
                <a:lnTo>
                  <a:pt x="2166260" y="3904383"/>
                </a:lnTo>
                <a:lnTo>
                  <a:pt x="3544840" y="4182433"/>
                </a:lnTo>
                <a:lnTo>
                  <a:pt x="3702714" y="4177813"/>
                </a:lnTo>
                <a:lnTo>
                  <a:pt x="3702714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272897" y="159842"/>
            <a:ext cx="17742204" cy="1188529"/>
          </a:xfrm>
          <a:prstGeom prst="rect">
            <a:avLst/>
          </a:prstGeom>
        </p:spPr>
        <p:txBody>
          <a:bodyPr vert="horz" wrap="square" lIns="0" tIns="79755" rIns="0" bIns="0" rtlCol="0">
            <a:spAutoFit/>
          </a:bodyPr>
          <a:lstStyle/>
          <a:p>
            <a:pPr marL="4274185">
              <a:lnSpc>
                <a:spcPct val="100000"/>
              </a:lnSpc>
              <a:spcBef>
                <a:spcPts val="100"/>
              </a:spcBef>
            </a:pPr>
            <a:r>
              <a:rPr lang="en-GB" spc="750" dirty="0">
                <a:solidFill>
                  <a:srgbClr val="000000"/>
                </a:solidFill>
              </a:rPr>
              <a:t>Think, Pair &amp; Share!</a:t>
            </a:r>
            <a:endParaRPr spc="965" dirty="0">
              <a:solidFill>
                <a:srgbClr val="000000"/>
              </a:solidFill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4040" y="1717040"/>
            <a:ext cx="17139285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3600" spc="415" dirty="0">
                <a:latin typeface="Calibri"/>
                <a:cs typeface="Calibri"/>
              </a:rPr>
              <a:t>As</a:t>
            </a:r>
            <a:r>
              <a:rPr sz="3600" spc="325" dirty="0">
                <a:latin typeface="Calibri"/>
                <a:cs typeface="Calibri"/>
              </a:rPr>
              <a:t>  </a:t>
            </a:r>
            <a:r>
              <a:rPr sz="3600" spc="480" dirty="0">
                <a:latin typeface="Calibri"/>
                <a:cs typeface="Calibri"/>
              </a:rPr>
              <a:t>we</a:t>
            </a:r>
            <a:r>
              <a:rPr sz="3600" spc="335" dirty="0">
                <a:latin typeface="Calibri"/>
                <a:cs typeface="Calibri"/>
              </a:rPr>
              <a:t>  </a:t>
            </a:r>
            <a:r>
              <a:rPr sz="3600" spc="285" dirty="0">
                <a:latin typeface="Calibri"/>
                <a:cs typeface="Calibri"/>
              </a:rPr>
              <a:t>start</a:t>
            </a:r>
            <a:r>
              <a:rPr sz="3600" spc="330" dirty="0">
                <a:latin typeface="Calibri"/>
                <a:cs typeface="Calibri"/>
              </a:rPr>
              <a:t>  </a:t>
            </a:r>
            <a:r>
              <a:rPr sz="3600" spc="390" dirty="0">
                <a:latin typeface="Calibri"/>
                <a:cs typeface="Calibri"/>
              </a:rPr>
              <a:t>the</a:t>
            </a:r>
            <a:r>
              <a:rPr sz="3600" spc="325" dirty="0">
                <a:latin typeface="Calibri"/>
                <a:cs typeface="Calibri"/>
              </a:rPr>
              <a:t>  </a:t>
            </a:r>
            <a:r>
              <a:rPr sz="3600" spc="500" dirty="0">
                <a:latin typeface="Calibri"/>
                <a:cs typeface="Calibri"/>
              </a:rPr>
              <a:t>new</a:t>
            </a:r>
            <a:r>
              <a:rPr sz="3600" spc="335" dirty="0">
                <a:latin typeface="Calibri"/>
                <a:cs typeface="Calibri"/>
              </a:rPr>
              <a:t>  </a:t>
            </a:r>
            <a:r>
              <a:rPr sz="3600" spc="310" dirty="0">
                <a:latin typeface="Calibri"/>
                <a:cs typeface="Calibri"/>
              </a:rPr>
              <a:t>term,</a:t>
            </a:r>
            <a:r>
              <a:rPr sz="3600" spc="330" dirty="0">
                <a:latin typeface="Calibri"/>
                <a:cs typeface="Calibri"/>
              </a:rPr>
              <a:t>  </a:t>
            </a:r>
            <a:r>
              <a:rPr sz="3600" spc="185" dirty="0">
                <a:latin typeface="Calibri"/>
                <a:cs typeface="Calibri"/>
              </a:rPr>
              <a:t>I’d</a:t>
            </a:r>
            <a:r>
              <a:rPr sz="3600" spc="325" dirty="0">
                <a:latin typeface="Calibri"/>
                <a:cs typeface="Calibri"/>
              </a:rPr>
              <a:t>  </a:t>
            </a:r>
            <a:r>
              <a:rPr sz="3600" spc="290" dirty="0">
                <a:latin typeface="Calibri"/>
                <a:cs typeface="Calibri"/>
              </a:rPr>
              <a:t>like</a:t>
            </a:r>
            <a:r>
              <a:rPr sz="3600" spc="330" dirty="0">
                <a:latin typeface="Calibri"/>
                <a:cs typeface="Calibri"/>
              </a:rPr>
              <a:t>  </a:t>
            </a:r>
            <a:r>
              <a:rPr sz="3600" spc="290" dirty="0">
                <a:latin typeface="Calibri"/>
                <a:cs typeface="Calibri"/>
              </a:rPr>
              <a:t>to</a:t>
            </a:r>
            <a:r>
              <a:rPr sz="3600" spc="330" dirty="0">
                <a:latin typeface="Calibri"/>
                <a:cs typeface="Calibri"/>
              </a:rPr>
              <a:t>  </a:t>
            </a:r>
            <a:r>
              <a:rPr sz="3600" spc="465" dirty="0">
                <a:latin typeface="Calibri"/>
                <a:cs typeface="Calibri"/>
              </a:rPr>
              <a:t>get</a:t>
            </a:r>
            <a:r>
              <a:rPr sz="3600" spc="335" dirty="0">
                <a:latin typeface="Calibri"/>
                <a:cs typeface="Calibri"/>
              </a:rPr>
              <a:t>  </a:t>
            </a:r>
            <a:r>
              <a:rPr sz="3600" spc="290" dirty="0">
                <a:latin typeface="Calibri"/>
                <a:cs typeface="Calibri"/>
              </a:rPr>
              <a:t>to</a:t>
            </a:r>
            <a:r>
              <a:rPr sz="3600" spc="330" dirty="0">
                <a:latin typeface="Calibri"/>
                <a:cs typeface="Calibri"/>
              </a:rPr>
              <a:t>  </a:t>
            </a:r>
            <a:r>
              <a:rPr sz="3600" spc="500" dirty="0">
                <a:latin typeface="Calibri"/>
                <a:cs typeface="Calibri"/>
              </a:rPr>
              <a:t>know</a:t>
            </a:r>
            <a:r>
              <a:rPr sz="3600" spc="330" dirty="0">
                <a:latin typeface="Calibri"/>
                <a:cs typeface="Calibri"/>
              </a:rPr>
              <a:t>  </a:t>
            </a:r>
            <a:r>
              <a:rPr sz="3600" spc="395" dirty="0">
                <a:latin typeface="Calibri"/>
                <a:cs typeface="Calibri"/>
              </a:rPr>
              <a:t>you</a:t>
            </a:r>
            <a:r>
              <a:rPr sz="3600" spc="330" dirty="0">
                <a:latin typeface="Calibri"/>
                <a:cs typeface="Calibri"/>
              </a:rPr>
              <a:t>  better</a:t>
            </a:r>
            <a:r>
              <a:rPr lang="en-GB" sz="3600" spc="330" dirty="0">
                <a:latin typeface="Calibri"/>
                <a:cs typeface="Calibri"/>
              </a:rPr>
              <a:t>, </a:t>
            </a:r>
            <a:r>
              <a:rPr sz="3600" spc="325" dirty="0">
                <a:latin typeface="Calibri"/>
                <a:cs typeface="Calibri"/>
              </a:rPr>
              <a:t>your experiences,</a:t>
            </a:r>
            <a:r>
              <a:rPr sz="3600" spc="315" dirty="0">
                <a:latin typeface="Calibri"/>
                <a:cs typeface="Calibri"/>
              </a:rPr>
              <a:t> </a:t>
            </a:r>
            <a:r>
              <a:rPr sz="3600" spc="385" dirty="0">
                <a:latin typeface="Calibri"/>
                <a:cs typeface="Calibri"/>
              </a:rPr>
              <a:t>thoughts,</a:t>
            </a:r>
            <a:r>
              <a:rPr sz="3600" spc="320" dirty="0">
                <a:latin typeface="Calibri"/>
                <a:cs typeface="Calibri"/>
              </a:rPr>
              <a:t> </a:t>
            </a:r>
            <a:r>
              <a:rPr sz="3600" spc="490" dirty="0">
                <a:latin typeface="Calibri"/>
                <a:cs typeface="Calibri"/>
              </a:rPr>
              <a:t>and</a:t>
            </a:r>
            <a:r>
              <a:rPr sz="3600" spc="310" dirty="0">
                <a:latin typeface="Calibri"/>
                <a:cs typeface="Calibri"/>
              </a:rPr>
              <a:t> </a:t>
            </a:r>
            <a:r>
              <a:rPr sz="3600" spc="480" dirty="0">
                <a:latin typeface="Calibri"/>
                <a:cs typeface="Calibri"/>
              </a:rPr>
              <a:t>how</a:t>
            </a:r>
            <a:r>
              <a:rPr sz="3600" spc="295" dirty="0">
                <a:latin typeface="Calibri"/>
                <a:cs typeface="Calibri"/>
              </a:rPr>
              <a:t> </a:t>
            </a:r>
            <a:r>
              <a:rPr sz="3600" spc="395" dirty="0">
                <a:latin typeface="Calibri"/>
                <a:cs typeface="Calibri"/>
              </a:rPr>
              <a:t>you</a:t>
            </a:r>
            <a:r>
              <a:rPr sz="3600" spc="305" dirty="0">
                <a:latin typeface="Calibri"/>
                <a:cs typeface="Calibri"/>
              </a:rPr>
              <a:t> </a:t>
            </a:r>
            <a:r>
              <a:rPr sz="3600" spc="330" dirty="0">
                <a:latin typeface="Calibri"/>
                <a:cs typeface="Calibri"/>
              </a:rPr>
              <a:t>learn</a:t>
            </a:r>
            <a:r>
              <a:rPr sz="3600" spc="315" dirty="0">
                <a:latin typeface="Calibri"/>
                <a:cs typeface="Calibri"/>
              </a:rPr>
              <a:t> </a:t>
            </a:r>
            <a:r>
              <a:rPr sz="3600" spc="265" dirty="0">
                <a:latin typeface="Calibri"/>
                <a:cs typeface="Calibri"/>
              </a:rPr>
              <a:t>best.</a:t>
            </a:r>
            <a:r>
              <a:rPr sz="3600" spc="305" dirty="0">
                <a:latin typeface="Calibri"/>
                <a:cs typeface="Calibri"/>
              </a:rPr>
              <a:t> </a:t>
            </a:r>
            <a:r>
              <a:rPr sz="3600" spc="385" dirty="0">
                <a:latin typeface="Calibri"/>
                <a:cs typeface="Calibri"/>
              </a:rPr>
              <a:t>Please</a:t>
            </a:r>
            <a:r>
              <a:rPr sz="3600" spc="320" dirty="0">
                <a:latin typeface="Calibri"/>
                <a:cs typeface="Calibri"/>
              </a:rPr>
              <a:t> </a:t>
            </a:r>
            <a:r>
              <a:rPr sz="3600" spc="385" dirty="0">
                <a:latin typeface="Calibri"/>
                <a:cs typeface="Calibri"/>
              </a:rPr>
              <a:t>take</a:t>
            </a:r>
            <a:r>
              <a:rPr sz="3600" spc="310" dirty="0">
                <a:latin typeface="Calibri"/>
                <a:cs typeface="Calibri"/>
              </a:rPr>
              <a:t> </a:t>
            </a:r>
            <a:r>
              <a:rPr sz="3600" spc="395" dirty="0">
                <a:latin typeface="Calibri"/>
                <a:cs typeface="Calibri"/>
              </a:rPr>
              <a:t>a</a:t>
            </a:r>
            <a:r>
              <a:rPr sz="3600" spc="305" dirty="0">
                <a:latin typeface="Calibri"/>
                <a:cs typeface="Calibri"/>
              </a:rPr>
              <a:t> </a:t>
            </a:r>
            <a:r>
              <a:rPr sz="3600" spc="360" dirty="0">
                <a:latin typeface="Calibri"/>
                <a:cs typeface="Calibri"/>
              </a:rPr>
              <a:t>few</a:t>
            </a:r>
            <a:r>
              <a:rPr sz="3600" spc="305" dirty="0">
                <a:latin typeface="Calibri"/>
                <a:cs typeface="Calibri"/>
              </a:rPr>
              <a:t> </a:t>
            </a:r>
            <a:r>
              <a:rPr sz="3600" spc="430" dirty="0">
                <a:latin typeface="Calibri"/>
                <a:cs typeface="Calibri"/>
              </a:rPr>
              <a:t>minutes </a:t>
            </a:r>
            <a:r>
              <a:rPr sz="3600" spc="290" dirty="0">
                <a:latin typeface="Calibri"/>
                <a:cs typeface="Calibri"/>
              </a:rPr>
              <a:t>to</a:t>
            </a:r>
            <a:r>
              <a:rPr sz="3600" spc="100" dirty="0">
                <a:latin typeface="Calibri"/>
                <a:cs typeface="Calibri"/>
              </a:rPr>
              <a:t>  </a:t>
            </a:r>
            <a:r>
              <a:rPr sz="3600" spc="405" dirty="0">
                <a:latin typeface="Calibri"/>
                <a:cs typeface="Calibri"/>
              </a:rPr>
              <a:t>answer</a:t>
            </a:r>
            <a:r>
              <a:rPr sz="3600" spc="100" dirty="0">
                <a:latin typeface="Calibri"/>
                <a:cs typeface="Calibri"/>
              </a:rPr>
              <a:t>  </a:t>
            </a:r>
            <a:r>
              <a:rPr sz="3600" spc="390" dirty="0">
                <a:latin typeface="Calibri"/>
                <a:cs typeface="Calibri"/>
              </a:rPr>
              <a:t>the</a:t>
            </a:r>
            <a:r>
              <a:rPr sz="3600" spc="90" dirty="0">
                <a:latin typeface="Calibri"/>
                <a:cs typeface="Calibri"/>
              </a:rPr>
              <a:t>  </a:t>
            </a:r>
            <a:r>
              <a:rPr sz="3600" spc="375" dirty="0">
                <a:latin typeface="Calibri"/>
                <a:cs typeface="Calibri"/>
              </a:rPr>
              <a:t>questions</a:t>
            </a:r>
            <a:r>
              <a:rPr sz="3600" spc="105" dirty="0">
                <a:latin typeface="Calibri"/>
                <a:cs typeface="Calibri"/>
              </a:rPr>
              <a:t>  </a:t>
            </a:r>
            <a:r>
              <a:rPr sz="3600" spc="390" dirty="0">
                <a:latin typeface="Calibri"/>
                <a:cs typeface="Calibri"/>
              </a:rPr>
              <a:t>below</a:t>
            </a:r>
            <a:r>
              <a:rPr sz="3600" spc="95" dirty="0">
                <a:latin typeface="Calibri"/>
                <a:cs typeface="Calibri"/>
              </a:rPr>
              <a:t>  </a:t>
            </a:r>
            <a:r>
              <a:rPr sz="3600" spc="335" dirty="0">
                <a:latin typeface="Calibri"/>
                <a:cs typeface="Calibri"/>
              </a:rPr>
              <a:t>in</a:t>
            </a:r>
            <a:r>
              <a:rPr sz="3600" spc="100" dirty="0">
                <a:latin typeface="Calibri"/>
                <a:cs typeface="Calibri"/>
              </a:rPr>
              <a:t>  </a:t>
            </a:r>
            <a:r>
              <a:rPr sz="3600" spc="229" dirty="0">
                <a:latin typeface="Calibri"/>
                <a:cs typeface="Calibri"/>
              </a:rPr>
              <a:t>full</a:t>
            </a:r>
            <a:r>
              <a:rPr sz="3600" spc="100" dirty="0">
                <a:latin typeface="Calibri"/>
                <a:cs typeface="Calibri"/>
              </a:rPr>
              <a:t>  </a:t>
            </a:r>
            <a:r>
              <a:rPr sz="3600" spc="350" dirty="0">
                <a:latin typeface="Calibri"/>
                <a:cs typeface="Calibri"/>
              </a:rPr>
              <a:t>sentences.</a:t>
            </a:r>
            <a:r>
              <a:rPr sz="3600" spc="100" dirty="0">
                <a:latin typeface="Calibri"/>
                <a:cs typeface="Calibri"/>
              </a:rPr>
              <a:t>  </a:t>
            </a:r>
            <a:r>
              <a:rPr sz="3600" spc="350" dirty="0">
                <a:latin typeface="Calibri"/>
                <a:cs typeface="Calibri"/>
              </a:rPr>
              <a:t>There</a:t>
            </a:r>
            <a:r>
              <a:rPr sz="3600" spc="95" dirty="0">
                <a:latin typeface="Calibri"/>
                <a:cs typeface="Calibri"/>
              </a:rPr>
              <a:t>  </a:t>
            </a:r>
            <a:r>
              <a:rPr sz="3600" spc="315" dirty="0">
                <a:latin typeface="Calibri"/>
                <a:cs typeface="Calibri"/>
              </a:rPr>
              <a:t>are</a:t>
            </a:r>
            <a:r>
              <a:rPr sz="3600" spc="100" dirty="0">
                <a:latin typeface="Calibri"/>
                <a:cs typeface="Calibri"/>
              </a:rPr>
              <a:t>  </a:t>
            </a:r>
            <a:r>
              <a:rPr sz="3600" spc="430" dirty="0">
                <a:latin typeface="Calibri"/>
                <a:cs typeface="Calibri"/>
              </a:rPr>
              <a:t>no</a:t>
            </a:r>
            <a:r>
              <a:rPr sz="3600" spc="100" dirty="0">
                <a:latin typeface="Calibri"/>
                <a:cs typeface="Calibri"/>
              </a:rPr>
              <a:t>  </a:t>
            </a:r>
            <a:r>
              <a:rPr sz="3600" spc="370" dirty="0">
                <a:latin typeface="Calibri"/>
                <a:cs typeface="Calibri"/>
              </a:rPr>
              <a:t>right</a:t>
            </a:r>
            <a:r>
              <a:rPr sz="3600" spc="105" dirty="0">
                <a:latin typeface="Calibri"/>
                <a:cs typeface="Calibri"/>
              </a:rPr>
              <a:t>  </a:t>
            </a:r>
            <a:r>
              <a:rPr sz="3600" spc="225" dirty="0">
                <a:latin typeface="Calibri"/>
                <a:cs typeface="Calibri"/>
              </a:rPr>
              <a:t>or </a:t>
            </a:r>
            <a:r>
              <a:rPr sz="3600" spc="480" dirty="0">
                <a:latin typeface="Calibri"/>
                <a:cs typeface="Calibri"/>
              </a:rPr>
              <a:t>wrong</a:t>
            </a:r>
            <a:r>
              <a:rPr sz="3600" spc="135" dirty="0">
                <a:latin typeface="Calibri"/>
                <a:cs typeface="Calibri"/>
              </a:rPr>
              <a:t> </a:t>
            </a:r>
            <a:r>
              <a:rPr sz="3600" spc="385" dirty="0">
                <a:latin typeface="Calibri"/>
                <a:cs typeface="Calibri"/>
              </a:rPr>
              <a:t>answers</a:t>
            </a:r>
            <a:r>
              <a:rPr lang="en-GB" sz="3600" spc="385" dirty="0">
                <a:latin typeface="Calibri"/>
                <a:cs typeface="Calibri"/>
              </a:rPr>
              <a:t> - </a:t>
            </a:r>
            <a:r>
              <a:rPr sz="3600" spc="305" dirty="0">
                <a:latin typeface="Calibri"/>
                <a:cs typeface="Calibri"/>
              </a:rPr>
              <a:t>just</a:t>
            </a:r>
            <a:r>
              <a:rPr sz="3600" spc="145" dirty="0">
                <a:latin typeface="Calibri"/>
                <a:cs typeface="Calibri"/>
              </a:rPr>
              <a:t> </a:t>
            </a:r>
            <a:r>
              <a:rPr sz="3600" spc="455" dirty="0">
                <a:latin typeface="Calibri"/>
                <a:cs typeface="Calibri"/>
              </a:rPr>
              <a:t>be</a:t>
            </a:r>
            <a:r>
              <a:rPr sz="3600" spc="150" dirty="0">
                <a:latin typeface="Calibri"/>
                <a:cs typeface="Calibri"/>
              </a:rPr>
              <a:t> </a:t>
            </a:r>
            <a:r>
              <a:rPr sz="3600" spc="310" dirty="0">
                <a:latin typeface="Calibri"/>
                <a:cs typeface="Calibri"/>
              </a:rPr>
              <a:t>honest.</a:t>
            </a:r>
            <a:endParaRPr sz="3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320"/>
              </a:spcBef>
              <a:tabLst>
                <a:tab pos="527685" algn="l"/>
              </a:tabLst>
            </a:pPr>
            <a:r>
              <a:rPr sz="3600" b="1" spc="-25" dirty="0">
                <a:latin typeface="Calibri"/>
                <a:cs typeface="Calibri"/>
              </a:rPr>
              <a:t>1.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40" dirty="0">
                <a:latin typeface="Calibri"/>
                <a:cs typeface="Calibri"/>
              </a:rPr>
              <a:t>What’s</a:t>
            </a:r>
            <a:r>
              <a:rPr sz="3600" b="1" spc="215" dirty="0">
                <a:latin typeface="Calibri"/>
                <a:cs typeface="Calibri"/>
              </a:rPr>
              <a:t> </a:t>
            </a:r>
            <a:r>
              <a:rPr sz="3600" b="1" spc="509" dirty="0">
                <a:latin typeface="Calibri"/>
                <a:cs typeface="Calibri"/>
              </a:rPr>
              <a:t>something</a:t>
            </a:r>
            <a:r>
              <a:rPr sz="3600" b="1" spc="225" dirty="0">
                <a:latin typeface="Calibri"/>
                <a:cs typeface="Calibri"/>
              </a:rPr>
              <a:t> </a:t>
            </a:r>
            <a:r>
              <a:rPr sz="3600" b="1" spc="350" dirty="0">
                <a:latin typeface="Calibri"/>
                <a:cs typeface="Calibri"/>
              </a:rPr>
              <a:t>you’re</a:t>
            </a:r>
            <a:r>
              <a:rPr sz="3600" b="1" spc="225" dirty="0">
                <a:latin typeface="Calibri"/>
                <a:cs typeface="Calibri"/>
              </a:rPr>
              <a:t> </a:t>
            </a:r>
            <a:r>
              <a:rPr sz="3600" b="1" spc="455" dirty="0">
                <a:latin typeface="Calibri"/>
                <a:cs typeface="Calibri"/>
              </a:rPr>
              <a:t>looking</a:t>
            </a:r>
            <a:r>
              <a:rPr sz="3600" b="1" spc="240" dirty="0">
                <a:latin typeface="Calibri"/>
                <a:cs typeface="Calibri"/>
              </a:rPr>
              <a:t> </a:t>
            </a:r>
            <a:r>
              <a:rPr sz="3600" b="1" spc="409" dirty="0">
                <a:latin typeface="Calibri"/>
                <a:cs typeface="Calibri"/>
              </a:rPr>
              <a:t>forward</a:t>
            </a:r>
            <a:r>
              <a:rPr sz="3600" b="1" spc="215" dirty="0">
                <a:latin typeface="Calibri"/>
                <a:cs typeface="Calibri"/>
              </a:rPr>
              <a:t> </a:t>
            </a:r>
            <a:r>
              <a:rPr sz="3600" b="1" spc="365" dirty="0">
                <a:latin typeface="Calibri"/>
                <a:cs typeface="Calibri"/>
              </a:rPr>
              <a:t>to</a:t>
            </a:r>
            <a:r>
              <a:rPr sz="3600" b="1" spc="220" dirty="0">
                <a:latin typeface="Calibri"/>
                <a:cs typeface="Calibri"/>
              </a:rPr>
              <a:t> </a:t>
            </a:r>
            <a:r>
              <a:rPr sz="3600" b="1" spc="370" dirty="0">
                <a:latin typeface="Calibri"/>
                <a:cs typeface="Calibri"/>
              </a:rPr>
              <a:t>this</a:t>
            </a:r>
            <a:r>
              <a:rPr sz="3600" b="1" spc="220" dirty="0">
                <a:latin typeface="Calibri"/>
                <a:cs typeface="Calibri"/>
              </a:rPr>
              <a:t> </a:t>
            </a:r>
            <a:r>
              <a:rPr sz="3600" b="1" spc="375" dirty="0">
                <a:latin typeface="Calibri"/>
                <a:cs typeface="Calibri"/>
              </a:rPr>
              <a:t>term,</a:t>
            </a:r>
            <a:r>
              <a:rPr sz="3600" b="1" spc="210" dirty="0">
                <a:latin typeface="Calibri"/>
                <a:cs typeface="Calibri"/>
              </a:rPr>
              <a:t> </a:t>
            </a:r>
            <a:r>
              <a:rPr sz="3600" b="1" spc="505" dirty="0">
                <a:latin typeface="Calibri"/>
                <a:cs typeface="Calibri"/>
              </a:rPr>
              <a:t>and</a:t>
            </a:r>
            <a:r>
              <a:rPr sz="3600" b="1" spc="215" dirty="0">
                <a:latin typeface="Calibri"/>
                <a:cs typeface="Calibri"/>
              </a:rPr>
              <a:t> </a:t>
            </a:r>
            <a:r>
              <a:rPr sz="3600" b="1" spc="495" dirty="0">
                <a:latin typeface="Calibri"/>
                <a:cs typeface="Calibri"/>
              </a:rPr>
              <a:t>why?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4040" y="6106795"/>
            <a:ext cx="41541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46630" algn="l"/>
                <a:tab pos="3254375" algn="l"/>
              </a:tabLst>
            </a:pPr>
            <a:r>
              <a:rPr sz="3600" b="1" spc="135" dirty="0">
                <a:latin typeface="Calibri"/>
                <a:cs typeface="Calibri"/>
              </a:rPr>
              <a:t>2.</a:t>
            </a:r>
            <a:r>
              <a:rPr sz="3600" b="1" spc="175" dirty="0">
                <a:latin typeface="Calibri"/>
                <a:cs typeface="Calibri"/>
              </a:rPr>
              <a:t> </a:t>
            </a:r>
            <a:r>
              <a:rPr sz="3600" b="1" spc="535" dirty="0">
                <a:latin typeface="Calibri"/>
                <a:cs typeface="Calibri"/>
              </a:rPr>
              <a:t>What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55" dirty="0">
                <a:latin typeface="Calibri"/>
                <a:cs typeface="Calibri"/>
              </a:rPr>
              <a:t>do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34" dirty="0">
                <a:latin typeface="Calibri"/>
                <a:cs typeface="Calibri"/>
              </a:rPr>
              <a:t>you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92953" y="6106795"/>
            <a:ext cx="126212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50645" algn="l"/>
                <a:tab pos="2961640" algn="l"/>
                <a:tab pos="5039360" algn="l"/>
                <a:tab pos="6779259" algn="l"/>
                <a:tab pos="8662035" algn="l"/>
                <a:tab pos="10495280" algn="l"/>
                <a:tab pos="11385550" algn="l"/>
              </a:tabLst>
            </a:pPr>
            <a:r>
              <a:rPr sz="3600" b="1" spc="360" dirty="0">
                <a:latin typeface="Calibri"/>
                <a:cs typeface="Calibri"/>
              </a:rPr>
              <a:t>find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84" dirty="0">
                <a:latin typeface="Calibri"/>
                <a:cs typeface="Calibri"/>
              </a:rPr>
              <a:t>most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370" dirty="0">
                <a:latin typeface="Calibri"/>
                <a:cs typeface="Calibri"/>
              </a:rPr>
              <a:t>helpful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530" dirty="0">
                <a:latin typeface="Calibri"/>
                <a:cs typeface="Calibri"/>
              </a:rPr>
              <a:t>when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340" dirty="0">
                <a:latin typeface="Calibri"/>
                <a:cs typeface="Calibri"/>
              </a:rPr>
              <a:t>you’re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09" dirty="0">
                <a:latin typeface="Calibri"/>
                <a:cs typeface="Calibri"/>
              </a:rPr>
              <a:t>trying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340" dirty="0">
                <a:latin typeface="Calibri"/>
                <a:cs typeface="Calibri"/>
              </a:rPr>
              <a:t>to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360" dirty="0">
                <a:latin typeface="Calibri"/>
                <a:cs typeface="Calibri"/>
              </a:rPr>
              <a:t>learn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4040" y="6655434"/>
            <a:ext cx="1713992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7685">
              <a:lnSpc>
                <a:spcPct val="100000"/>
              </a:lnSpc>
              <a:spcBef>
                <a:spcPts val="100"/>
              </a:spcBef>
            </a:pPr>
            <a:r>
              <a:rPr sz="3600" b="1" spc="509" dirty="0">
                <a:latin typeface="Calibri"/>
                <a:cs typeface="Calibri"/>
              </a:rPr>
              <a:t>something</a:t>
            </a:r>
            <a:r>
              <a:rPr sz="3600" b="1" spc="225" dirty="0">
                <a:latin typeface="Calibri"/>
                <a:cs typeface="Calibri"/>
              </a:rPr>
              <a:t> </a:t>
            </a:r>
            <a:r>
              <a:rPr sz="3600" b="1" spc="505" dirty="0">
                <a:latin typeface="Calibri"/>
                <a:cs typeface="Calibri"/>
              </a:rPr>
              <a:t>new?</a:t>
            </a:r>
            <a:endParaRPr sz="3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45"/>
              </a:spcBef>
            </a:pPr>
            <a:endParaRPr sz="3600">
              <a:latin typeface="Calibri"/>
              <a:cs typeface="Calibri"/>
            </a:endParaRPr>
          </a:p>
          <a:p>
            <a:pPr marL="527685" marR="5080" indent="-515620">
              <a:lnSpc>
                <a:spcPct val="100000"/>
              </a:lnSpc>
              <a:tabLst>
                <a:tab pos="2440305" algn="l"/>
                <a:tab pos="3568065" algn="l"/>
                <a:tab pos="4831715" algn="l"/>
                <a:tab pos="5941060" algn="l"/>
                <a:tab pos="7323455" algn="l"/>
                <a:tab pos="8221345" algn="l"/>
                <a:tab pos="10374630" algn="l"/>
                <a:tab pos="11490325" algn="l"/>
                <a:tab pos="12999720" algn="l"/>
                <a:tab pos="14135100" algn="l"/>
                <a:tab pos="15401290" algn="l"/>
                <a:tab pos="16240125" algn="l"/>
              </a:tabLst>
            </a:pPr>
            <a:r>
              <a:rPr sz="3600" b="1" spc="130" dirty="0">
                <a:latin typeface="Calibri"/>
                <a:cs typeface="Calibri"/>
              </a:rPr>
              <a:t>3.</a:t>
            </a:r>
            <a:r>
              <a:rPr sz="3600" b="1" spc="175" dirty="0">
                <a:latin typeface="Calibri"/>
                <a:cs typeface="Calibri"/>
              </a:rPr>
              <a:t> </a:t>
            </a:r>
            <a:r>
              <a:rPr sz="3600" b="1" spc="430" dirty="0">
                <a:latin typeface="Calibri"/>
                <a:cs typeface="Calibri"/>
              </a:rPr>
              <a:t>What’s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45" dirty="0">
                <a:latin typeface="Calibri"/>
                <a:cs typeface="Calibri"/>
              </a:rPr>
              <a:t>one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34" dirty="0">
                <a:latin typeface="Calibri"/>
                <a:cs typeface="Calibri"/>
              </a:rPr>
              <a:t>goal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34" dirty="0">
                <a:latin typeface="Calibri"/>
                <a:cs typeface="Calibri"/>
              </a:rPr>
              <a:t>you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45" dirty="0">
                <a:latin typeface="Calibri"/>
                <a:cs typeface="Calibri"/>
              </a:rPr>
              <a:t>have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280" dirty="0">
                <a:latin typeface="Calibri"/>
                <a:cs typeface="Calibri"/>
              </a:rPr>
              <a:t>for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360" dirty="0">
                <a:latin typeface="Calibri"/>
                <a:cs typeface="Calibri"/>
              </a:rPr>
              <a:t>yourself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355" dirty="0">
                <a:latin typeface="Calibri"/>
                <a:cs typeface="Calibri"/>
              </a:rPr>
              <a:t>this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360" dirty="0">
                <a:latin typeface="Calibri"/>
                <a:cs typeface="Calibri"/>
              </a:rPr>
              <a:t>term,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75" dirty="0">
                <a:latin typeface="Calibri"/>
                <a:cs typeface="Calibri"/>
              </a:rPr>
              <a:t>and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520" dirty="0">
                <a:latin typeface="Calibri"/>
                <a:cs typeface="Calibri"/>
              </a:rPr>
              <a:t>how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55" dirty="0">
                <a:latin typeface="Calibri"/>
                <a:cs typeface="Calibri"/>
              </a:rPr>
              <a:t>do</a:t>
            </a:r>
            <a:r>
              <a:rPr sz="3600" b="1" dirty="0">
                <a:latin typeface="Calibri"/>
                <a:cs typeface="Calibri"/>
              </a:rPr>
              <a:t>	</a:t>
            </a:r>
            <a:r>
              <a:rPr sz="3600" b="1" spc="434" dirty="0">
                <a:latin typeface="Calibri"/>
                <a:cs typeface="Calibri"/>
              </a:rPr>
              <a:t>you </a:t>
            </a:r>
            <a:r>
              <a:rPr sz="3600" b="1" spc="420" dirty="0">
                <a:latin typeface="Calibri"/>
                <a:cs typeface="Calibri"/>
              </a:rPr>
              <a:t>plan</a:t>
            </a:r>
            <a:r>
              <a:rPr sz="3600" b="1" spc="229" dirty="0">
                <a:latin typeface="Calibri"/>
                <a:cs typeface="Calibri"/>
              </a:rPr>
              <a:t> </a:t>
            </a:r>
            <a:r>
              <a:rPr sz="3600" b="1" spc="365" dirty="0">
                <a:latin typeface="Calibri"/>
                <a:cs typeface="Calibri"/>
              </a:rPr>
              <a:t>to</a:t>
            </a:r>
            <a:r>
              <a:rPr sz="3600" b="1" spc="220" dirty="0">
                <a:latin typeface="Calibri"/>
                <a:cs typeface="Calibri"/>
              </a:rPr>
              <a:t> </a:t>
            </a:r>
            <a:r>
              <a:rPr sz="3600" b="1" spc="495" dirty="0">
                <a:latin typeface="Calibri"/>
                <a:cs typeface="Calibri"/>
              </a:rPr>
              <a:t>work</a:t>
            </a:r>
            <a:r>
              <a:rPr sz="3600" b="1" spc="220" dirty="0">
                <a:latin typeface="Calibri"/>
                <a:cs typeface="Calibri"/>
              </a:rPr>
              <a:t> </a:t>
            </a:r>
            <a:r>
              <a:rPr sz="3600" b="1" spc="440" dirty="0">
                <a:latin typeface="Calibri"/>
                <a:cs typeface="Calibri"/>
              </a:rPr>
              <a:t>toward</a:t>
            </a:r>
            <a:r>
              <a:rPr sz="3600" b="1" spc="220" dirty="0">
                <a:latin typeface="Calibri"/>
                <a:cs typeface="Calibri"/>
              </a:rPr>
              <a:t> </a:t>
            </a:r>
            <a:r>
              <a:rPr sz="3600" b="1" spc="290" dirty="0">
                <a:latin typeface="Calibri"/>
                <a:cs typeface="Calibri"/>
              </a:rPr>
              <a:t>it?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94246" y="0"/>
              <a:ext cx="17993995" cy="8599170"/>
            </a:xfrm>
            <a:custGeom>
              <a:avLst/>
              <a:gdLst/>
              <a:ahLst/>
              <a:cxnLst/>
              <a:rect l="l" t="t" r="r" b="b"/>
              <a:pathLst>
                <a:path w="17993995" h="8599170">
                  <a:moveTo>
                    <a:pt x="7471308" y="3584956"/>
                  </a:moveTo>
                  <a:lnTo>
                    <a:pt x="7463218" y="3534156"/>
                  </a:lnTo>
                  <a:lnTo>
                    <a:pt x="7452296" y="3483356"/>
                  </a:lnTo>
                  <a:lnTo>
                    <a:pt x="7438682" y="3445256"/>
                  </a:lnTo>
                  <a:lnTo>
                    <a:pt x="7422502" y="3394456"/>
                  </a:lnTo>
                  <a:lnTo>
                    <a:pt x="7403922" y="3343656"/>
                  </a:lnTo>
                  <a:lnTo>
                    <a:pt x="7383069" y="3305556"/>
                  </a:lnTo>
                  <a:lnTo>
                    <a:pt x="7360094" y="3267456"/>
                  </a:lnTo>
                  <a:lnTo>
                    <a:pt x="7335139" y="3216656"/>
                  </a:lnTo>
                  <a:lnTo>
                    <a:pt x="7308342" y="3178556"/>
                  </a:lnTo>
                  <a:lnTo>
                    <a:pt x="7279843" y="3140456"/>
                  </a:lnTo>
                  <a:lnTo>
                    <a:pt x="7249782" y="3102356"/>
                  </a:lnTo>
                  <a:lnTo>
                    <a:pt x="7218312" y="3064256"/>
                  </a:lnTo>
                  <a:lnTo>
                    <a:pt x="7185571" y="3026156"/>
                  </a:lnTo>
                  <a:lnTo>
                    <a:pt x="7151713" y="3000756"/>
                  </a:lnTo>
                  <a:lnTo>
                    <a:pt x="7116851" y="2962656"/>
                  </a:lnTo>
                  <a:lnTo>
                    <a:pt x="7081164" y="2924556"/>
                  </a:lnTo>
                  <a:lnTo>
                    <a:pt x="7044766" y="2899156"/>
                  </a:lnTo>
                  <a:lnTo>
                    <a:pt x="7007809" y="2873756"/>
                  </a:lnTo>
                  <a:lnTo>
                    <a:pt x="6970433" y="2835656"/>
                  </a:lnTo>
                  <a:lnTo>
                    <a:pt x="6819620" y="2734056"/>
                  </a:lnTo>
                  <a:lnTo>
                    <a:pt x="6843357" y="2695956"/>
                  </a:lnTo>
                  <a:lnTo>
                    <a:pt x="6865429" y="2657856"/>
                  </a:lnTo>
                  <a:lnTo>
                    <a:pt x="6885864" y="2632456"/>
                  </a:lnTo>
                  <a:lnTo>
                    <a:pt x="6904660" y="2594356"/>
                  </a:lnTo>
                  <a:lnTo>
                    <a:pt x="6921855" y="2556256"/>
                  </a:lnTo>
                  <a:lnTo>
                    <a:pt x="6937451" y="2530856"/>
                  </a:lnTo>
                  <a:lnTo>
                    <a:pt x="6951459" y="2492756"/>
                  </a:lnTo>
                  <a:lnTo>
                    <a:pt x="6963905" y="2454656"/>
                  </a:lnTo>
                  <a:lnTo>
                    <a:pt x="6974789" y="2416556"/>
                  </a:lnTo>
                  <a:lnTo>
                    <a:pt x="6984149" y="2391156"/>
                  </a:lnTo>
                  <a:lnTo>
                    <a:pt x="6991985" y="2353056"/>
                  </a:lnTo>
                  <a:lnTo>
                    <a:pt x="6998322" y="2314956"/>
                  </a:lnTo>
                  <a:lnTo>
                    <a:pt x="7003161" y="2276856"/>
                  </a:lnTo>
                  <a:lnTo>
                    <a:pt x="7006526" y="2238756"/>
                  </a:lnTo>
                  <a:lnTo>
                    <a:pt x="7008889" y="2175256"/>
                  </a:lnTo>
                  <a:lnTo>
                    <a:pt x="7007923" y="2137156"/>
                  </a:lnTo>
                  <a:lnTo>
                    <a:pt x="7005548" y="2099056"/>
                  </a:lnTo>
                  <a:lnTo>
                    <a:pt x="7001764" y="2073656"/>
                  </a:lnTo>
                  <a:lnTo>
                    <a:pt x="6996608" y="2035556"/>
                  </a:lnTo>
                  <a:lnTo>
                    <a:pt x="6990067" y="1997456"/>
                  </a:lnTo>
                  <a:lnTo>
                    <a:pt x="6982193" y="1972056"/>
                  </a:lnTo>
                  <a:lnTo>
                    <a:pt x="6972960" y="1933956"/>
                  </a:lnTo>
                  <a:lnTo>
                    <a:pt x="6962419" y="1895856"/>
                  </a:lnTo>
                  <a:lnTo>
                    <a:pt x="6950570" y="1870456"/>
                  </a:lnTo>
                  <a:lnTo>
                    <a:pt x="6937426" y="1832356"/>
                  </a:lnTo>
                  <a:lnTo>
                    <a:pt x="6923011" y="1806956"/>
                  </a:lnTo>
                  <a:lnTo>
                    <a:pt x="6907327" y="1768856"/>
                  </a:lnTo>
                  <a:lnTo>
                    <a:pt x="6890410" y="1743456"/>
                  </a:lnTo>
                  <a:lnTo>
                    <a:pt x="6872249" y="1705356"/>
                  </a:lnTo>
                  <a:lnTo>
                    <a:pt x="6852882" y="1679956"/>
                  </a:lnTo>
                  <a:lnTo>
                    <a:pt x="6832308" y="1641856"/>
                  </a:lnTo>
                  <a:lnTo>
                    <a:pt x="6810553" y="1616456"/>
                  </a:lnTo>
                  <a:lnTo>
                    <a:pt x="6787629" y="1591056"/>
                  </a:lnTo>
                  <a:lnTo>
                    <a:pt x="6763537" y="1552956"/>
                  </a:lnTo>
                  <a:lnTo>
                    <a:pt x="6738328" y="1527556"/>
                  </a:lnTo>
                  <a:lnTo>
                    <a:pt x="6711975" y="1502156"/>
                  </a:lnTo>
                  <a:lnTo>
                    <a:pt x="6684531" y="1476756"/>
                  </a:lnTo>
                  <a:lnTo>
                    <a:pt x="6655981" y="1438656"/>
                  </a:lnTo>
                  <a:lnTo>
                    <a:pt x="6626365" y="1413256"/>
                  </a:lnTo>
                  <a:lnTo>
                    <a:pt x="6595681" y="1387856"/>
                  </a:lnTo>
                  <a:lnTo>
                    <a:pt x="6563944" y="1362456"/>
                  </a:lnTo>
                  <a:lnTo>
                    <a:pt x="6531178" y="1337056"/>
                  </a:lnTo>
                  <a:lnTo>
                    <a:pt x="6497396" y="1311656"/>
                  </a:lnTo>
                  <a:lnTo>
                    <a:pt x="6462623" y="1286256"/>
                  </a:lnTo>
                  <a:lnTo>
                    <a:pt x="6426848" y="1273556"/>
                  </a:lnTo>
                  <a:lnTo>
                    <a:pt x="6390106" y="1248156"/>
                  </a:lnTo>
                  <a:lnTo>
                    <a:pt x="6352413" y="1222756"/>
                  </a:lnTo>
                  <a:lnTo>
                    <a:pt x="6313779" y="1210056"/>
                  </a:lnTo>
                  <a:lnTo>
                    <a:pt x="6274219" y="1184656"/>
                  </a:lnTo>
                  <a:lnTo>
                    <a:pt x="6233744" y="1159256"/>
                  </a:lnTo>
                  <a:lnTo>
                    <a:pt x="6150127" y="1133856"/>
                  </a:lnTo>
                  <a:lnTo>
                    <a:pt x="6107023" y="1108456"/>
                  </a:lnTo>
                  <a:lnTo>
                    <a:pt x="5926252" y="1057656"/>
                  </a:lnTo>
                  <a:lnTo>
                    <a:pt x="5732881" y="1006856"/>
                  </a:lnTo>
                  <a:lnTo>
                    <a:pt x="5682678" y="1006856"/>
                  </a:lnTo>
                  <a:lnTo>
                    <a:pt x="5631764" y="994156"/>
                  </a:lnTo>
                  <a:lnTo>
                    <a:pt x="5580164" y="994156"/>
                  </a:lnTo>
                  <a:lnTo>
                    <a:pt x="5527878" y="981456"/>
                  </a:lnTo>
                  <a:lnTo>
                    <a:pt x="5256758" y="981456"/>
                  </a:lnTo>
                  <a:lnTo>
                    <a:pt x="5239270" y="930656"/>
                  </a:lnTo>
                  <a:lnTo>
                    <a:pt x="5220551" y="892556"/>
                  </a:lnTo>
                  <a:lnTo>
                    <a:pt x="5200586" y="854456"/>
                  </a:lnTo>
                  <a:lnTo>
                    <a:pt x="5179377" y="829056"/>
                  </a:lnTo>
                  <a:lnTo>
                    <a:pt x="5156924" y="790956"/>
                  </a:lnTo>
                  <a:lnTo>
                    <a:pt x="5133225" y="752856"/>
                  </a:lnTo>
                  <a:lnTo>
                    <a:pt x="5108283" y="714756"/>
                  </a:lnTo>
                  <a:lnTo>
                    <a:pt x="5082108" y="689356"/>
                  </a:lnTo>
                  <a:lnTo>
                    <a:pt x="5054676" y="651256"/>
                  </a:lnTo>
                  <a:lnTo>
                    <a:pt x="5025999" y="625856"/>
                  </a:lnTo>
                  <a:lnTo>
                    <a:pt x="4996078" y="587756"/>
                  </a:lnTo>
                  <a:lnTo>
                    <a:pt x="4964900" y="562356"/>
                  </a:lnTo>
                  <a:lnTo>
                    <a:pt x="4932477" y="536956"/>
                  </a:lnTo>
                  <a:lnTo>
                    <a:pt x="4898809" y="498856"/>
                  </a:lnTo>
                  <a:lnTo>
                    <a:pt x="4863884" y="473456"/>
                  </a:lnTo>
                  <a:lnTo>
                    <a:pt x="4827714" y="448056"/>
                  </a:lnTo>
                  <a:lnTo>
                    <a:pt x="4790275" y="422656"/>
                  </a:lnTo>
                  <a:lnTo>
                    <a:pt x="4751603" y="397256"/>
                  </a:lnTo>
                  <a:lnTo>
                    <a:pt x="4711662" y="371856"/>
                  </a:lnTo>
                  <a:lnTo>
                    <a:pt x="4670463" y="359156"/>
                  </a:lnTo>
                  <a:lnTo>
                    <a:pt x="4628019" y="333756"/>
                  </a:lnTo>
                  <a:lnTo>
                    <a:pt x="4584306" y="308356"/>
                  </a:lnTo>
                  <a:lnTo>
                    <a:pt x="4539348" y="295656"/>
                  </a:lnTo>
                  <a:lnTo>
                    <a:pt x="4493120" y="270256"/>
                  </a:lnTo>
                  <a:lnTo>
                    <a:pt x="4445635" y="257556"/>
                  </a:lnTo>
                  <a:lnTo>
                    <a:pt x="4396892" y="232156"/>
                  </a:lnTo>
                  <a:lnTo>
                    <a:pt x="4295610" y="206756"/>
                  </a:lnTo>
                  <a:lnTo>
                    <a:pt x="4243070" y="181356"/>
                  </a:lnTo>
                  <a:lnTo>
                    <a:pt x="4077881" y="143256"/>
                  </a:lnTo>
                  <a:lnTo>
                    <a:pt x="4020274" y="130556"/>
                  </a:lnTo>
                  <a:lnTo>
                    <a:pt x="3961409" y="130556"/>
                  </a:lnTo>
                  <a:lnTo>
                    <a:pt x="3777196" y="92456"/>
                  </a:lnTo>
                  <a:lnTo>
                    <a:pt x="3430473" y="92456"/>
                  </a:lnTo>
                  <a:lnTo>
                    <a:pt x="3305543" y="117856"/>
                  </a:lnTo>
                  <a:lnTo>
                    <a:pt x="3245193" y="117856"/>
                  </a:lnTo>
                  <a:lnTo>
                    <a:pt x="3072447" y="155956"/>
                  </a:lnTo>
                  <a:lnTo>
                    <a:pt x="2911894" y="194056"/>
                  </a:lnTo>
                  <a:lnTo>
                    <a:pt x="2861030" y="219456"/>
                  </a:lnTo>
                  <a:lnTo>
                    <a:pt x="2763164" y="244856"/>
                  </a:lnTo>
                  <a:lnTo>
                    <a:pt x="2716161" y="270256"/>
                  </a:lnTo>
                  <a:lnTo>
                    <a:pt x="2670403" y="282956"/>
                  </a:lnTo>
                  <a:lnTo>
                    <a:pt x="2625902" y="308356"/>
                  </a:lnTo>
                  <a:lnTo>
                    <a:pt x="2582634" y="333756"/>
                  </a:lnTo>
                  <a:lnTo>
                    <a:pt x="2540584" y="346456"/>
                  </a:lnTo>
                  <a:lnTo>
                    <a:pt x="2499728" y="371856"/>
                  </a:lnTo>
                  <a:lnTo>
                    <a:pt x="2460079" y="397256"/>
                  </a:lnTo>
                  <a:lnTo>
                    <a:pt x="2421610" y="422656"/>
                  </a:lnTo>
                  <a:lnTo>
                    <a:pt x="2384298" y="448056"/>
                  </a:lnTo>
                  <a:lnTo>
                    <a:pt x="2348141" y="473456"/>
                  </a:lnTo>
                  <a:lnTo>
                    <a:pt x="2313127" y="498856"/>
                  </a:lnTo>
                  <a:lnTo>
                    <a:pt x="2279231" y="524256"/>
                  </a:lnTo>
                  <a:lnTo>
                    <a:pt x="2246452" y="562356"/>
                  </a:lnTo>
                  <a:lnTo>
                    <a:pt x="2214778" y="587756"/>
                  </a:lnTo>
                  <a:lnTo>
                    <a:pt x="2184184" y="613156"/>
                  </a:lnTo>
                  <a:lnTo>
                    <a:pt x="2154656" y="651256"/>
                  </a:lnTo>
                  <a:lnTo>
                    <a:pt x="2126183" y="676656"/>
                  </a:lnTo>
                  <a:lnTo>
                    <a:pt x="2098763" y="714756"/>
                  </a:lnTo>
                  <a:lnTo>
                    <a:pt x="2072373" y="740156"/>
                  </a:lnTo>
                  <a:lnTo>
                    <a:pt x="2047011" y="778256"/>
                  </a:lnTo>
                  <a:lnTo>
                    <a:pt x="1999259" y="841756"/>
                  </a:lnTo>
                  <a:lnTo>
                    <a:pt x="1976869" y="879856"/>
                  </a:lnTo>
                  <a:lnTo>
                    <a:pt x="1955431" y="917956"/>
                  </a:lnTo>
                  <a:lnTo>
                    <a:pt x="1934946" y="956056"/>
                  </a:lnTo>
                  <a:lnTo>
                    <a:pt x="1758378" y="956056"/>
                  </a:lnTo>
                  <a:lnTo>
                    <a:pt x="1700847" y="968756"/>
                  </a:lnTo>
                  <a:lnTo>
                    <a:pt x="1587855" y="968756"/>
                  </a:lnTo>
                  <a:lnTo>
                    <a:pt x="1477772" y="994156"/>
                  </a:lnTo>
                  <a:lnTo>
                    <a:pt x="1423885" y="994156"/>
                  </a:lnTo>
                  <a:lnTo>
                    <a:pt x="1216380" y="1044956"/>
                  </a:lnTo>
                  <a:lnTo>
                    <a:pt x="1022743" y="1095756"/>
                  </a:lnTo>
                  <a:lnTo>
                    <a:pt x="976655" y="1121156"/>
                  </a:lnTo>
                  <a:lnTo>
                    <a:pt x="931519" y="1133856"/>
                  </a:lnTo>
                  <a:lnTo>
                    <a:pt x="887374" y="1159256"/>
                  </a:lnTo>
                  <a:lnTo>
                    <a:pt x="844232" y="1171956"/>
                  </a:lnTo>
                  <a:lnTo>
                    <a:pt x="802119" y="1197356"/>
                  </a:lnTo>
                  <a:lnTo>
                    <a:pt x="761034" y="1210056"/>
                  </a:lnTo>
                  <a:lnTo>
                    <a:pt x="721029" y="1235456"/>
                  </a:lnTo>
                  <a:lnTo>
                    <a:pt x="682091" y="1260856"/>
                  </a:lnTo>
                  <a:lnTo>
                    <a:pt x="644271" y="1286256"/>
                  </a:lnTo>
                  <a:lnTo>
                    <a:pt x="607555" y="1298956"/>
                  </a:lnTo>
                  <a:lnTo>
                    <a:pt x="571995" y="1324356"/>
                  </a:lnTo>
                  <a:lnTo>
                    <a:pt x="537591" y="1349756"/>
                  </a:lnTo>
                  <a:lnTo>
                    <a:pt x="504367" y="1375156"/>
                  </a:lnTo>
                  <a:lnTo>
                    <a:pt x="472338" y="1400556"/>
                  </a:lnTo>
                  <a:lnTo>
                    <a:pt x="441540" y="1438656"/>
                  </a:lnTo>
                  <a:lnTo>
                    <a:pt x="411975" y="1464056"/>
                  </a:lnTo>
                  <a:lnTo>
                    <a:pt x="383667" y="1489456"/>
                  </a:lnTo>
                  <a:lnTo>
                    <a:pt x="356641" y="1514856"/>
                  </a:lnTo>
                  <a:lnTo>
                    <a:pt x="330911" y="1552956"/>
                  </a:lnTo>
                  <a:lnTo>
                    <a:pt x="306501" y="1578356"/>
                  </a:lnTo>
                  <a:lnTo>
                    <a:pt x="283425" y="1616456"/>
                  </a:lnTo>
                  <a:lnTo>
                    <a:pt x="261708" y="1641856"/>
                  </a:lnTo>
                  <a:lnTo>
                    <a:pt x="241376" y="1679956"/>
                  </a:lnTo>
                  <a:lnTo>
                    <a:pt x="222427" y="1718056"/>
                  </a:lnTo>
                  <a:lnTo>
                    <a:pt x="204901" y="1743456"/>
                  </a:lnTo>
                  <a:lnTo>
                    <a:pt x="188810" y="1781556"/>
                  </a:lnTo>
                  <a:lnTo>
                    <a:pt x="174167" y="1819656"/>
                  </a:lnTo>
                  <a:lnTo>
                    <a:pt x="161010" y="1857756"/>
                  </a:lnTo>
                  <a:lnTo>
                    <a:pt x="149339" y="1883156"/>
                  </a:lnTo>
                  <a:lnTo>
                    <a:pt x="139192" y="1921256"/>
                  </a:lnTo>
                  <a:lnTo>
                    <a:pt x="130568" y="1959356"/>
                  </a:lnTo>
                  <a:lnTo>
                    <a:pt x="123507" y="1997456"/>
                  </a:lnTo>
                  <a:lnTo>
                    <a:pt x="118008" y="2035556"/>
                  </a:lnTo>
                  <a:lnTo>
                    <a:pt x="114109" y="2073656"/>
                  </a:lnTo>
                  <a:lnTo>
                    <a:pt x="111823" y="2124456"/>
                  </a:lnTo>
                  <a:lnTo>
                    <a:pt x="111163" y="2162556"/>
                  </a:lnTo>
                  <a:lnTo>
                    <a:pt x="113042" y="2213356"/>
                  </a:lnTo>
                  <a:lnTo>
                    <a:pt x="118008" y="2264156"/>
                  </a:lnTo>
                  <a:lnTo>
                    <a:pt x="125920" y="2314956"/>
                  </a:lnTo>
                  <a:lnTo>
                    <a:pt x="136652" y="2365756"/>
                  </a:lnTo>
                  <a:lnTo>
                    <a:pt x="150050" y="2403856"/>
                  </a:lnTo>
                  <a:lnTo>
                    <a:pt x="165989" y="2454656"/>
                  </a:lnTo>
                  <a:lnTo>
                    <a:pt x="184327" y="2492756"/>
                  </a:lnTo>
                  <a:lnTo>
                    <a:pt x="204927" y="2543556"/>
                  </a:lnTo>
                  <a:lnTo>
                    <a:pt x="227660" y="2581656"/>
                  </a:lnTo>
                  <a:lnTo>
                    <a:pt x="252374" y="2619756"/>
                  </a:lnTo>
                  <a:lnTo>
                    <a:pt x="278942" y="2657856"/>
                  </a:lnTo>
                  <a:lnTo>
                    <a:pt x="307225" y="2695956"/>
                  </a:lnTo>
                  <a:lnTo>
                    <a:pt x="337096" y="2734056"/>
                  </a:lnTo>
                  <a:lnTo>
                    <a:pt x="368401" y="2772156"/>
                  </a:lnTo>
                  <a:lnTo>
                    <a:pt x="401002" y="2810256"/>
                  </a:lnTo>
                  <a:lnTo>
                    <a:pt x="434771" y="2848356"/>
                  </a:lnTo>
                  <a:lnTo>
                    <a:pt x="469582" y="2873756"/>
                  </a:lnTo>
                  <a:lnTo>
                    <a:pt x="428713" y="2911856"/>
                  </a:lnTo>
                  <a:lnTo>
                    <a:pt x="388810" y="2949956"/>
                  </a:lnTo>
                  <a:lnTo>
                    <a:pt x="350024" y="2975356"/>
                  </a:lnTo>
                  <a:lnTo>
                    <a:pt x="312483" y="3013456"/>
                  </a:lnTo>
                  <a:lnTo>
                    <a:pt x="276326" y="3051556"/>
                  </a:lnTo>
                  <a:lnTo>
                    <a:pt x="241681" y="3089656"/>
                  </a:lnTo>
                  <a:lnTo>
                    <a:pt x="208699" y="3127756"/>
                  </a:lnTo>
                  <a:lnTo>
                    <a:pt x="177507" y="3165856"/>
                  </a:lnTo>
                  <a:lnTo>
                    <a:pt x="148247" y="3203956"/>
                  </a:lnTo>
                  <a:lnTo>
                    <a:pt x="121043" y="3242056"/>
                  </a:lnTo>
                  <a:lnTo>
                    <a:pt x="96050" y="3280156"/>
                  </a:lnTo>
                  <a:lnTo>
                    <a:pt x="73406" y="3330956"/>
                  </a:lnTo>
                  <a:lnTo>
                    <a:pt x="53225" y="3369056"/>
                  </a:lnTo>
                  <a:lnTo>
                    <a:pt x="35661" y="3419856"/>
                  </a:lnTo>
                  <a:lnTo>
                    <a:pt x="20840" y="3457956"/>
                  </a:lnTo>
                  <a:lnTo>
                    <a:pt x="8915" y="3508756"/>
                  </a:lnTo>
                  <a:lnTo>
                    <a:pt x="0" y="3559556"/>
                  </a:lnTo>
                  <a:lnTo>
                    <a:pt x="0" y="3711956"/>
                  </a:lnTo>
                  <a:lnTo>
                    <a:pt x="5321" y="3762756"/>
                  </a:lnTo>
                  <a:lnTo>
                    <a:pt x="12915" y="3800856"/>
                  </a:lnTo>
                  <a:lnTo>
                    <a:pt x="22720" y="3851656"/>
                  </a:lnTo>
                  <a:lnTo>
                    <a:pt x="34683" y="3902456"/>
                  </a:lnTo>
                  <a:lnTo>
                    <a:pt x="48717" y="3940556"/>
                  </a:lnTo>
                  <a:lnTo>
                    <a:pt x="64782" y="3991356"/>
                  </a:lnTo>
                  <a:lnTo>
                    <a:pt x="82804" y="4029456"/>
                  </a:lnTo>
                  <a:lnTo>
                    <a:pt x="102704" y="4067556"/>
                  </a:lnTo>
                  <a:lnTo>
                    <a:pt x="124421" y="4105656"/>
                  </a:lnTo>
                  <a:lnTo>
                    <a:pt x="147904" y="4156456"/>
                  </a:lnTo>
                  <a:lnTo>
                    <a:pt x="173062" y="4194556"/>
                  </a:lnTo>
                  <a:lnTo>
                    <a:pt x="199847" y="4232656"/>
                  </a:lnTo>
                  <a:lnTo>
                    <a:pt x="228193" y="4258056"/>
                  </a:lnTo>
                  <a:lnTo>
                    <a:pt x="258013" y="4296156"/>
                  </a:lnTo>
                  <a:lnTo>
                    <a:pt x="289267" y="4334256"/>
                  </a:lnTo>
                  <a:lnTo>
                    <a:pt x="321881" y="4372356"/>
                  </a:lnTo>
                  <a:lnTo>
                    <a:pt x="355777" y="4397756"/>
                  </a:lnTo>
                  <a:lnTo>
                    <a:pt x="390893" y="4435856"/>
                  </a:lnTo>
                  <a:lnTo>
                    <a:pt x="427177" y="4461256"/>
                  </a:lnTo>
                  <a:lnTo>
                    <a:pt x="464553" y="4499356"/>
                  </a:lnTo>
                  <a:lnTo>
                    <a:pt x="502945" y="4524756"/>
                  </a:lnTo>
                  <a:lnTo>
                    <a:pt x="542302" y="4550156"/>
                  </a:lnTo>
                  <a:lnTo>
                    <a:pt x="582549" y="4575556"/>
                  </a:lnTo>
                  <a:lnTo>
                    <a:pt x="623620" y="4600956"/>
                  </a:lnTo>
                  <a:lnTo>
                    <a:pt x="665454" y="4626356"/>
                  </a:lnTo>
                  <a:lnTo>
                    <a:pt x="751141" y="4677156"/>
                  </a:lnTo>
                  <a:lnTo>
                    <a:pt x="839076" y="4727956"/>
                  </a:lnTo>
                  <a:lnTo>
                    <a:pt x="883716" y="4740656"/>
                  </a:lnTo>
                  <a:lnTo>
                    <a:pt x="928712" y="4766056"/>
                  </a:lnTo>
                  <a:lnTo>
                    <a:pt x="974013" y="4778756"/>
                  </a:lnTo>
                  <a:lnTo>
                    <a:pt x="964666" y="4829556"/>
                  </a:lnTo>
                  <a:lnTo>
                    <a:pt x="957072" y="4867656"/>
                  </a:lnTo>
                  <a:lnTo>
                    <a:pt x="951242" y="4918456"/>
                  </a:lnTo>
                  <a:lnTo>
                    <a:pt x="947127" y="4956556"/>
                  </a:lnTo>
                  <a:lnTo>
                    <a:pt x="944727" y="5007356"/>
                  </a:lnTo>
                  <a:lnTo>
                    <a:pt x="944016" y="5045456"/>
                  </a:lnTo>
                  <a:lnTo>
                    <a:pt x="944956" y="5096256"/>
                  </a:lnTo>
                  <a:lnTo>
                    <a:pt x="947559" y="5134356"/>
                  </a:lnTo>
                  <a:lnTo>
                    <a:pt x="951776" y="5172456"/>
                  </a:lnTo>
                  <a:lnTo>
                    <a:pt x="957592" y="5210556"/>
                  </a:lnTo>
                  <a:lnTo>
                    <a:pt x="964996" y="5248656"/>
                  </a:lnTo>
                  <a:lnTo>
                    <a:pt x="973975" y="5286756"/>
                  </a:lnTo>
                  <a:lnTo>
                    <a:pt x="984478" y="5324856"/>
                  </a:lnTo>
                  <a:lnTo>
                    <a:pt x="996518" y="5362956"/>
                  </a:lnTo>
                  <a:lnTo>
                    <a:pt x="1010043" y="5401056"/>
                  </a:lnTo>
                  <a:lnTo>
                    <a:pt x="1025055" y="5439156"/>
                  </a:lnTo>
                  <a:lnTo>
                    <a:pt x="1041527" y="5477256"/>
                  </a:lnTo>
                  <a:lnTo>
                    <a:pt x="1059446" y="5502656"/>
                  </a:lnTo>
                  <a:lnTo>
                    <a:pt x="1078776" y="5540756"/>
                  </a:lnTo>
                  <a:lnTo>
                    <a:pt x="1099502" y="5578856"/>
                  </a:lnTo>
                  <a:lnTo>
                    <a:pt x="1121600" y="5604256"/>
                  </a:lnTo>
                  <a:lnTo>
                    <a:pt x="1145070" y="5642356"/>
                  </a:lnTo>
                  <a:lnTo>
                    <a:pt x="1169860" y="5667756"/>
                  </a:lnTo>
                  <a:lnTo>
                    <a:pt x="1195971" y="5693156"/>
                  </a:lnTo>
                  <a:lnTo>
                    <a:pt x="1223378" y="5731256"/>
                  </a:lnTo>
                  <a:lnTo>
                    <a:pt x="1252067" y="5756656"/>
                  </a:lnTo>
                  <a:lnTo>
                    <a:pt x="1282001" y="5782056"/>
                  </a:lnTo>
                  <a:lnTo>
                    <a:pt x="1313167" y="5807456"/>
                  </a:lnTo>
                  <a:lnTo>
                    <a:pt x="1345552" y="5832856"/>
                  </a:lnTo>
                  <a:lnTo>
                    <a:pt x="1379118" y="5858256"/>
                  </a:lnTo>
                  <a:lnTo>
                    <a:pt x="1413865" y="5883656"/>
                  </a:lnTo>
                  <a:lnTo>
                    <a:pt x="1449755" y="5909056"/>
                  </a:lnTo>
                  <a:lnTo>
                    <a:pt x="1486776" y="5934456"/>
                  </a:lnTo>
                  <a:lnTo>
                    <a:pt x="1524914" y="5959856"/>
                  </a:lnTo>
                  <a:lnTo>
                    <a:pt x="1564132" y="5972556"/>
                  </a:lnTo>
                  <a:lnTo>
                    <a:pt x="1604416" y="5997956"/>
                  </a:lnTo>
                  <a:lnTo>
                    <a:pt x="1645754" y="6023356"/>
                  </a:lnTo>
                  <a:lnTo>
                    <a:pt x="1688122" y="6036056"/>
                  </a:lnTo>
                  <a:lnTo>
                    <a:pt x="1731479" y="6061456"/>
                  </a:lnTo>
                  <a:lnTo>
                    <a:pt x="1821154" y="6086856"/>
                  </a:lnTo>
                  <a:lnTo>
                    <a:pt x="1867420" y="6112256"/>
                  </a:lnTo>
                  <a:lnTo>
                    <a:pt x="2061514" y="6163056"/>
                  </a:lnTo>
                  <a:lnTo>
                    <a:pt x="2322893" y="6226556"/>
                  </a:lnTo>
                  <a:lnTo>
                    <a:pt x="2377465" y="6226556"/>
                  </a:lnTo>
                  <a:lnTo>
                    <a:pt x="2432761" y="6239256"/>
                  </a:lnTo>
                  <a:lnTo>
                    <a:pt x="2889796" y="6239256"/>
                  </a:lnTo>
                  <a:lnTo>
                    <a:pt x="2947327" y="6226556"/>
                  </a:lnTo>
                  <a:lnTo>
                    <a:pt x="3003435" y="6226556"/>
                  </a:lnTo>
                  <a:lnTo>
                    <a:pt x="3163773" y="6188456"/>
                  </a:lnTo>
                  <a:lnTo>
                    <a:pt x="3313252" y="6150356"/>
                  </a:lnTo>
                  <a:lnTo>
                    <a:pt x="3453295" y="6112256"/>
                  </a:lnTo>
                  <a:lnTo>
                    <a:pt x="3498113" y="6086856"/>
                  </a:lnTo>
                  <a:lnTo>
                    <a:pt x="3585311" y="6061456"/>
                  </a:lnTo>
                  <a:lnTo>
                    <a:pt x="3627767" y="6036056"/>
                  </a:lnTo>
                  <a:lnTo>
                    <a:pt x="3669563" y="6023356"/>
                  </a:lnTo>
                  <a:lnTo>
                    <a:pt x="3710724" y="5997956"/>
                  </a:lnTo>
                  <a:lnTo>
                    <a:pt x="3751300" y="5985256"/>
                  </a:lnTo>
                  <a:lnTo>
                    <a:pt x="3791356" y="5959856"/>
                  </a:lnTo>
                  <a:lnTo>
                    <a:pt x="4058005" y="6023356"/>
                  </a:lnTo>
                  <a:lnTo>
                    <a:pt x="4111167" y="6023356"/>
                  </a:lnTo>
                  <a:lnTo>
                    <a:pt x="4164203" y="6036056"/>
                  </a:lnTo>
                  <a:lnTo>
                    <a:pt x="4217111" y="6036056"/>
                  </a:lnTo>
                  <a:lnTo>
                    <a:pt x="4269867" y="6048756"/>
                  </a:lnTo>
                  <a:lnTo>
                    <a:pt x="4374781" y="6048756"/>
                  </a:lnTo>
                  <a:lnTo>
                    <a:pt x="4426915" y="6061456"/>
                  </a:lnTo>
                  <a:lnTo>
                    <a:pt x="4581690" y="6061456"/>
                  </a:lnTo>
                  <a:lnTo>
                    <a:pt x="4632655" y="6048756"/>
                  </a:lnTo>
                  <a:lnTo>
                    <a:pt x="4783404" y="6048756"/>
                  </a:lnTo>
                  <a:lnTo>
                    <a:pt x="4832845" y="6036056"/>
                  </a:lnTo>
                  <a:lnTo>
                    <a:pt x="4881854" y="6036056"/>
                  </a:lnTo>
                  <a:lnTo>
                    <a:pt x="4930381" y="6023356"/>
                  </a:lnTo>
                  <a:lnTo>
                    <a:pt x="4978438" y="6023356"/>
                  </a:lnTo>
                  <a:lnTo>
                    <a:pt x="5210530" y="5959856"/>
                  </a:lnTo>
                  <a:lnTo>
                    <a:pt x="5385016" y="5909056"/>
                  </a:lnTo>
                  <a:lnTo>
                    <a:pt x="5426888" y="5896356"/>
                  </a:lnTo>
                  <a:lnTo>
                    <a:pt x="5468023" y="5870956"/>
                  </a:lnTo>
                  <a:lnTo>
                    <a:pt x="5547931" y="5845556"/>
                  </a:lnTo>
                  <a:lnTo>
                    <a:pt x="5586679" y="5820156"/>
                  </a:lnTo>
                  <a:lnTo>
                    <a:pt x="5624588" y="5794756"/>
                  </a:lnTo>
                  <a:lnTo>
                    <a:pt x="5661622" y="5782056"/>
                  </a:lnTo>
                  <a:lnTo>
                    <a:pt x="5697779" y="5756656"/>
                  </a:lnTo>
                  <a:lnTo>
                    <a:pt x="5733008" y="5731256"/>
                  </a:lnTo>
                  <a:lnTo>
                    <a:pt x="5767324" y="5718556"/>
                  </a:lnTo>
                  <a:lnTo>
                    <a:pt x="5800661" y="5693156"/>
                  </a:lnTo>
                  <a:lnTo>
                    <a:pt x="5833034" y="5667756"/>
                  </a:lnTo>
                  <a:lnTo>
                    <a:pt x="5864390" y="5642356"/>
                  </a:lnTo>
                  <a:lnTo>
                    <a:pt x="5894730" y="5616956"/>
                  </a:lnTo>
                  <a:lnTo>
                    <a:pt x="5924004" y="5591556"/>
                  </a:lnTo>
                  <a:lnTo>
                    <a:pt x="5979312" y="5540756"/>
                  </a:lnTo>
                  <a:lnTo>
                    <a:pt x="6030125" y="5489956"/>
                  </a:lnTo>
                  <a:lnTo>
                    <a:pt x="6053798" y="5451856"/>
                  </a:lnTo>
                  <a:lnTo>
                    <a:pt x="6076264" y="5426456"/>
                  </a:lnTo>
                  <a:lnTo>
                    <a:pt x="6097524" y="5401056"/>
                  </a:lnTo>
                  <a:lnTo>
                    <a:pt x="6117539" y="5362956"/>
                  </a:lnTo>
                  <a:lnTo>
                    <a:pt x="6136297" y="5337556"/>
                  </a:lnTo>
                  <a:lnTo>
                    <a:pt x="6153759" y="5299456"/>
                  </a:lnTo>
                  <a:lnTo>
                    <a:pt x="6169914" y="5274056"/>
                  </a:lnTo>
                  <a:lnTo>
                    <a:pt x="6184735" y="5235956"/>
                  </a:lnTo>
                  <a:lnTo>
                    <a:pt x="6198197" y="5210556"/>
                  </a:lnTo>
                  <a:lnTo>
                    <a:pt x="6210287" y="5172456"/>
                  </a:lnTo>
                  <a:lnTo>
                    <a:pt x="6220955" y="5134356"/>
                  </a:lnTo>
                  <a:lnTo>
                    <a:pt x="6230213" y="5108956"/>
                  </a:lnTo>
                  <a:lnTo>
                    <a:pt x="6238011" y="5070856"/>
                  </a:lnTo>
                  <a:lnTo>
                    <a:pt x="6244336" y="5032756"/>
                  </a:lnTo>
                  <a:lnTo>
                    <a:pt x="6249149" y="4994656"/>
                  </a:lnTo>
                  <a:lnTo>
                    <a:pt x="6252451" y="4969256"/>
                  </a:lnTo>
                  <a:lnTo>
                    <a:pt x="6254216" y="4931156"/>
                  </a:lnTo>
                  <a:lnTo>
                    <a:pt x="6254280" y="4918456"/>
                  </a:lnTo>
                  <a:lnTo>
                    <a:pt x="6254407" y="4893056"/>
                  </a:lnTo>
                  <a:lnTo>
                    <a:pt x="6252997" y="4854956"/>
                  </a:lnTo>
                  <a:lnTo>
                    <a:pt x="6249975" y="4816856"/>
                  </a:lnTo>
                  <a:lnTo>
                    <a:pt x="6364046" y="4791456"/>
                  </a:lnTo>
                  <a:lnTo>
                    <a:pt x="6419113" y="4766056"/>
                  </a:lnTo>
                  <a:lnTo>
                    <a:pt x="6525349" y="4740656"/>
                  </a:lnTo>
                  <a:lnTo>
                    <a:pt x="6576492" y="4715256"/>
                  </a:lnTo>
                  <a:lnTo>
                    <a:pt x="6626326" y="4702556"/>
                  </a:lnTo>
                  <a:lnTo>
                    <a:pt x="6674828" y="4677156"/>
                  </a:lnTo>
                  <a:lnTo>
                    <a:pt x="6722008" y="4664456"/>
                  </a:lnTo>
                  <a:lnTo>
                    <a:pt x="6767855" y="4639056"/>
                  </a:lnTo>
                  <a:lnTo>
                    <a:pt x="6812369" y="4613656"/>
                  </a:lnTo>
                  <a:lnTo>
                    <a:pt x="6855549" y="4588256"/>
                  </a:lnTo>
                  <a:lnTo>
                    <a:pt x="6897395" y="4562856"/>
                  </a:lnTo>
                  <a:lnTo>
                    <a:pt x="6937896" y="4537456"/>
                  </a:lnTo>
                  <a:lnTo>
                    <a:pt x="6977037" y="4512056"/>
                  </a:lnTo>
                  <a:lnTo>
                    <a:pt x="7014832" y="4486656"/>
                  </a:lnTo>
                  <a:lnTo>
                    <a:pt x="7051268" y="4461256"/>
                  </a:lnTo>
                  <a:lnTo>
                    <a:pt x="7086359" y="4435856"/>
                  </a:lnTo>
                  <a:lnTo>
                    <a:pt x="7120077" y="4397756"/>
                  </a:lnTo>
                  <a:lnTo>
                    <a:pt x="7152424" y="4372356"/>
                  </a:lnTo>
                  <a:lnTo>
                    <a:pt x="7183412" y="4334256"/>
                  </a:lnTo>
                  <a:lnTo>
                    <a:pt x="7213028" y="4308856"/>
                  </a:lnTo>
                  <a:lnTo>
                    <a:pt x="7241260" y="4270756"/>
                  </a:lnTo>
                  <a:lnTo>
                    <a:pt x="7268108" y="4232656"/>
                  </a:lnTo>
                  <a:lnTo>
                    <a:pt x="7293572" y="4207256"/>
                  </a:lnTo>
                  <a:lnTo>
                    <a:pt x="7317651" y="4169156"/>
                  </a:lnTo>
                  <a:lnTo>
                    <a:pt x="7340346" y="4131056"/>
                  </a:lnTo>
                  <a:lnTo>
                    <a:pt x="7361644" y="4092956"/>
                  </a:lnTo>
                  <a:lnTo>
                    <a:pt x="7381532" y="4054856"/>
                  </a:lnTo>
                  <a:lnTo>
                    <a:pt x="7400023" y="4004056"/>
                  </a:lnTo>
                  <a:lnTo>
                    <a:pt x="7417105" y="3965956"/>
                  </a:lnTo>
                  <a:lnTo>
                    <a:pt x="7432776" y="3927856"/>
                  </a:lnTo>
                  <a:lnTo>
                    <a:pt x="7447039" y="3877056"/>
                  </a:lnTo>
                  <a:lnTo>
                    <a:pt x="7459878" y="3838956"/>
                  </a:lnTo>
                  <a:lnTo>
                    <a:pt x="7471308" y="3788156"/>
                  </a:lnTo>
                  <a:lnTo>
                    <a:pt x="7471308" y="3584956"/>
                  </a:lnTo>
                  <a:close/>
                </a:path>
                <a:path w="17993995" h="8599170">
                  <a:moveTo>
                    <a:pt x="17723650" y="5944514"/>
                  </a:moveTo>
                  <a:lnTo>
                    <a:pt x="17714494" y="5906414"/>
                  </a:lnTo>
                  <a:lnTo>
                    <a:pt x="17702594" y="5855614"/>
                  </a:lnTo>
                  <a:lnTo>
                    <a:pt x="17687963" y="5817514"/>
                  </a:lnTo>
                  <a:lnTo>
                    <a:pt x="17670730" y="5779414"/>
                  </a:lnTo>
                  <a:lnTo>
                    <a:pt x="17651019" y="5728614"/>
                  </a:lnTo>
                  <a:lnTo>
                    <a:pt x="17628959" y="5690514"/>
                  </a:lnTo>
                  <a:lnTo>
                    <a:pt x="17604677" y="5652414"/>
                  </a:lnTo>
                  <a:lnTo>
                    <a:pt x="17578286" y="5614314"/>
                  </a:lnTo>
                  <a:lnTo>
                    <a:pt x="17549927" y="5576214"/>
                  </a:lnTo>
                  <a:lnTo>
                    <a:pt x="17519727" y="5550814"/>
                  </a:lnTo>
                  <a:lnTo>
                    <a:pt x="17487799" y="5512714"/>
                  </a:lnTo>
                  <a:lnTo>
                    <a:pt x="17454271" y="5474614"/>
                  </a:lnTo>
                  <a:lnTo>
                    <a:pt x="17419282" y="5449214"/>
                  </a:lnTo>
                  <a:lnTo>
                    <a:pt x="17382948" y="5411114"/>
                  </a:lnTo>
                  <a:lnTo>
                    <a:pt x="17345406" y="5385714"/>
                  </a:lnTo>
                  <a:lnTo>
                    <a:pt x="17306760" y="5347614"/>
                  </a:lnTo>
                  <a:lnTo>
                    <a:pt x="17267162" y="5322214"/>
                  </a:lnTo>
                  <a:lnTo>
                    <a:pt x="17226725" y="5296814"/>
                  </a:lnTo>
                  <a:lnTo>
                    <a:pt x="17185564" y="5258714"/>
                  </a:lnTo>
                  <a:lnTo>
                    <a:pt x="16973525" y="5131714"/>
                  </a:lnTo>
                  <a:lnTo>
                    <a:pt x="16930751" y="5119014"/>
                  </a:lnTo>
                  <a:lnTo>
                    <a:pt x="16888130" y="5093614"/>
                  </a:lnTo>
                  <a:lnTo>
                    <a:pt x="16914292" y="5055514"/>
                  </a:lnTo>
                  <a:lnTo>
                    <a:pt x="16938892" y="5030114"/>
                  </a:lnTo>
                  <a:lnTo>
                    <a:pt x="16961943" y="5004714"/>
                  </a:lnTo>
                  <a:lnTo>
                    <a:pt x="16983469" y="4979314"/>
                  </a:lnTo>
                  <a:lnTo>
                    <a:pt x="17003472" y="4941214"/>
                  </a:lnTo>
                  <a:lnTo>
                    <a:pt x="17021963" y="4915814"/>
                  </a:lnTo>
                  <a:lnTo>
                    <a:pt x="17038955" y="4877714"/>
                  </a:lnTo>
                  <a:lnTo>
                    <a:pt x="17054462" y="4852314"/>
                  </a:lnTo>
                  <a:lnTo>
                    <a:pt x="17068496" y="4826914"/>
                  </a:lnTo>
                  <a:lnTo>
                    <a:pt x="17081081" y="4788814"/>
                  </a:lnTo>
                  <a:lnTo>
                    <a:pt x="17092206" y="4763414"/>
                  </a:lnTo>
                  <a:lnTo>
                    <a:pt x="17101909" y="4738014"/>
                  </a:lnTo>
                  <a:lnTo>
                    <a:pt x="17110177" y="4699914"/>
                  </a:lnTo>
                  <a:lnTo>
                    <a:pt x="17117035" y="4674514"/>
                  </a:lnTo>
                  <a:lnTo>
                    <a:pt x="17122509" y="4649114"/>
                  </a:lnTo>
                  <a:lnTo>
                    <a:pt x="17129290" y="4585614"/>
                  </a:lnTo>
                  <a:lnTo>
                    <a:pt x="17130624" y="4560214"/>
                  </a:lnTo>
                  <a:lnTo>
                    <a:pt x="17130624" y="4522114"/>
                  </a:lnTo>
                  <a:lnTo>
                    <a:pt x="17126611" y="4458614"/>
                  </a:lnTo>
                  <a:lnTo>
                    <a:pt x="17117340" y="4407814"/>
                  </a:lnTo>
                  <a:lnTo>
                    <a:pt x="17110774" y="4382414"/>
                  </a:lnTo>
                  <a:lnTo>
                    <a:pt x="17102925" y="4344314"/>
                  </a:lnTo>
                  <a:lnTo>
                    <a:pt x="17093819" y="4318914"/>
                  </a:lnTo>
                  <a:lnTo>
                    <a:pt x="17083456" y="4293514"/>
                  </a:lnTo>
                  <a:lnTo>
                    <a:pt x="17071861" y="4255414"/>
                  </a:lnTo>
                  <a:lnTo>
                    <a:pt x="17059034" y="4230014"/>
                  </a:lnTo>
                  <a:lnTo>
                    <a:pt x="17044988" y="4204614"/>
                  </a:lnTo>
                  <a:lnTo>
                    <a:pt x="17029748" y="4179214"/>
                  </a:lnTo>
                  <a:lnTo>
                    <a:pt x="17013314" y="4153814"/>
                  </a:lnTo>
                  <a:lnTo>
                    <a:pt x="16995699" y="4115714"/>
                  </a:lnTo>
                  <a:lnTo>
                    <a:pt x="16956990" y="4064914"/>
                  </a:lnTo>
                  <a:lnTo>
                    <a:pt x="16913721" y="4014114"/>
                  </a:lnTo>
                  <a:lnTo>
                    <a:pt x="16865981" y="3963314"/>
                  </a:lnTo>
                  <a:lnTo>
                    <a:pt x="16813873" y="3912514"/>
                  </a:lnTo>
                  <a:lnTo>
                    <a:pt x="16757498" y="3861714"/>
                  </a:lnTo>
                  <a:lnTo>
                    <a:pt x="16727742" y="3836314"/>
                  </a:lnTo>
                  <a:lnTo>
                    <a:pt x="16696944" y="3810914"/>
                  </a:lnTo>
                  <a:lnTo>
                    <a:pt x="16665143" y="3785514"/>
                  </a:lnTo>
                  <a:lnTo>
                    <a:pt x="16632327" y="3772814"/>
                  </a:lnTo>
                  <a:lnTo>
                    <a:pt x="16598519" y="3747414"/>
                  </a:lnTo>
                  <a:lnTo>
                    <a:pt x="16563721" y="3722014"/>
                  </a:lnTo>
                  <a:lnTo>
                    <a:pt x="16527971" y="3709314"/>
                  </a:lnTo>
                  <a:lnTo>
                    <a:pt x="16491255" y="3683914"/>
                  </a:lnTo>
                  <a:lnTo>
                    <a:pt x="16453587" y="3658514"/>
                  </a:lnTo>
                  <a:lnTo>
                    <a:pt x="16414992" y="3645814"/>
                  </a:lnTo>
                  <a:lnTo>
                    <a:pt x="16375482" y="3620414"/>
                  </a:lnTo>
                  <a:lnTo>
                    <a:pt x="16335058" y="3607714"/>
                  </a:lnTo>
                  <a:lnTo>
                    <a:pt x="16293732" y="3582314"/>
                  </a:lnTo>
                  <a:lnTo>
                    <a:pt x="16251530" y="3569614"/>
                  </a:lnTo>
                  <a:lnTo>
                    <a:pt x="16208464" y="3544214"/>
                  </a:lnTo>
                  <a:lnTo>
                    <a:pt x="16074136" y="3506114"/>
                  </a:lnTo>
                  <a:lnTo>
                    <a:pt x="16027692" y="3480714"/>
                  </a:lnTo>
                  <a:lnTo>
                    <a:pt x="15833967" y="3429914"/>
                  </a:lnTo>
                  <a:lnTo>
                    <a:pt x="15732494" y="3404514"/>
                  </a:lnTo>
                  <a:lnTo>
                    <a:pt x="15680639" y="3404514"/>
                  </a:lnTo>
                  <a:lnTo>
                    <a:pt x="15520797" y="3366414"/>
                  </a:lnTo>
                  <a:lnTo>
                    <a:pt x="15466111" y="3366414"/>
                  </a:lnTo>
                  <a:lnTo>
                    <a:pt x="15410764" y="3353714"/>
                  </a:lnTo>
                  <a:lnTo>
                    <a:pt x="15354757" y="3353714"/>
                  </a:lnTo>
                  <a:lnTo>
                    <a:pt x="15298090" y="3341014"/>
                  </a:lnTo>
                  <a:lnTo>
                    <a:pt x="15124316" y="3341014"/>
                  </a:lnTo>
                  <a:lnTo>
                    <a:pt x="15065172" y="3328314"/>
                  </a:lnTo>
                  <a:lnTo>
                    <a:pt x="14884248" y="3328314"/>
                  </a:lnTo>
                  <a:lnTo>
                    <a:pt x="14865503" y="3302914"/>
                  </a:lnTo>
                  <a:lnTo>
                    <a:pt x="14845627" y="3264814"/>
                  </a:lnTo>
                  <a:lnTo>
                    <a:pt x="14824621" y="3239414"/>
                  </a:lnTo>
                  <a:lnTo>
                    <a:pt x="14802498" y="3201314"/>
                  </a:lnTo>
                  <a:lnTo>
                    <a:pt x="14779244" y="3175914"/>
                  </a:lnTo>
                  <a:lnTo>
                    <a:pt x="14754873" y="3137814"/>
                  </a:lnTo>
                  <a:lnTo>
                    <a:pt x="14729371" y="3112414"/>
                  </a:lnTo>
                  <a:lnTo>
                    <a:pt x="14702739" y="3087014"/>
                  </a:lnTo>
                  <a:lnTo>
                    <a:pt x="14674977" y="3061614"/>
                  </a:lnTo>
                  <a:lnTo>
                    <a:pt x="14646085" y="3036214"/>
                  </a:lnTo>
                  <a:lnTo>
                    <a:pt x="14616075" y="2998114"/>
                  </a:lnTo>
                  <a:lnTo>
                    <a:pt x="14584921" y="2972714"/>
                  </a:lnTo>
                  <a:lnTo>
                    <a:pt x="14552638" y="2947314"/>
                  </a:lnTo>
                  <a:lnTo>
                    <a:pt x="14519237" y="2921914"/>
                  </a:lnTo>
                  <a:lnTo>
                    <a:pt x="14484693" y="2896514"/>
                  </a:lnTo>
                  <a:lnTo>
                    <a:pt x="14449006" y="2871114"/>
                  </a:lnTo>
                  <a:lnTo>
                    <a:pt x="14412201" y="2858414"/>
                  </a:lnTo>
                  <a:lnTo>
                    <a:pt x="14374254" y="2833014"/>
                  </a:lnTo>
                  <a:lnTo>
                    <a:pt x="14335176" y="2807614"/>
                  </a:lnTo>
                  <a:lnTo>
                    <a:pt x="14294955" y="2782214"/>
                  </a:lnTo>
                  <a:lnTo>
                    <a:pt x="14253604" y="2769514"/>
                  </a:lnTo>
                  <a:lnTo>
                    <a:pt x="14211110" y="2744114"/>
                  </a:lnTo>
                  <a:lnTo>
                    <a:pt x="14167485" y="2731414"/>
                  </a:lnTo>
                  <a:lnTo>
                    <a:pt x="14122718" y="2706014"/>
                  </a:lnTo>
                  <a:lnTo>
                    <a:pt x="14076807" y="2693314"/>
                  </a:lnTo>
                  <a:lnTo>
                    <a:pt x="14029754" y="2667914"/>
                  </a:lnTo>
                  <a:lnTo>
                    <a:pt x="13932243" y="2642514"/>
                  </a:lnTo>
                  <a:lnTo>
                    <a:pt x="13881773" y="2617114"/>
                  </a:lnTo>
                  <a:lnTo>
                    <a:pt x="13723493" y="2579014"/>
                  </a:lnTo>
                  <a:lnTo>
                    <a:pt x="13496417" y="2528214"/>
                  </a:lnTo>
                  <a:lnTo>
                    <a:pt x="13314071" y="2490114"/>
                  </a:lnTo>
                  <a:lnTo>
                    <a:pt x="13250977" y="2490114"/>
                  </a:lnTo>
                  <a:lnTo>
                    <a:pt x="13121361" y="2464714"/>
                  </a:lnTo>
                  <a:lnTo>
                    <a:pt x="13054825" y="2464714"/>
                  </a:lnTo>
                  <a:lnTo>
                    <a:pt x="12987134" y="2452014"/>
                  </a:lnTo>
                  <a:lnTo>
                    <a:pt x="12542634" y="2452014"/>
                  </a:lnTo>
                  <a:lnTo>
                    <a:pt x="12474397" y="2464714"/>
                  </a:lnTo>
                  <a:lnTo>
                    <a:pt x="12407443" y="2464714"/>
                  </a:lnTo>
                  <a:lnTo>
                    <a:pt x="12277382" y="2490114"/>
                  </a:lnTo>
                  <a:lnTo>
                    <a:pt x="12214238" y="2490114"/>
                  </a:lnTo>
                  <a:lnTo>
                    <a:pt x="11974081" y="2540914"/>
                  </a:lnTo>
                  <a:lnTo>
                    <a:pt x="11753253" y="2591714"/>
                  </a:lnTo>
                  <a:lnTo>
                    <a:pt x="11599913" y="2629814"/>
                  </a:lnTo>
                  <a:lnTo>
                    <a:pt x="11551095" y="2655214"/>
                  </a:lnTo>
                  <a:lnTo>
                    <a:pt x="11456810" y="2680614"/>
                  </a:lnTo>
                  <a:lnTo>
                    <a:pt x="11411344" y="2706014"/>
                  </a:lnTo>
                  <a:lnTo>
                    <a:pt x="11366957" y="2718714"/>
                  </a:lnTo>
                  <a:lnTo>
                    <a:pt x="11323663" y="2744114"/>
                  </a:lnTo>
                  <a:lnTo>
                    <a:pt x="11281448" y="2769514"/>
                  </a:lnTo>
                  <a:lnTo>
                    <a:pt x="11240287" y="2782214"/>
                  </a:lnTo>
                  <a:lnTo>
                    <a:pt x="11200194" y="2807614"/>
                  </a:lnTo>
                  <a:lnTo>
                    <a:pt x="11161128" y="2833014"/>
                  </a:lnTo>
                  <a:lnTo>
                    <a:pt x="11123117" y="2845714"/>
                  </a:lnTo>
                  <a:lnTo>
                    <a:pt x="11086109" y="2871114"/>
                  </a:lnTo>
                  <a:lnTo>
                    <a:pt x="11050130" y="2896514"/>
                  </a:lnTo>
                  <a:lnTo>
                    <a:pt x="11015142" y="2921914"/>
                  </a:lnTo>
                  <a:lnTo>
                    <a:pt x="10981157" y="2947314"/>
                  </a:lnTo>
                  <a:lnTo>
                    <a:pt x="10948149" y="2972714"/>
                  </a:lnTo>
                  <a:lnTo>
                    <a:pt x="10916120" y="2998114"/>
                  </a:lnTo>
                  <a:lnTo>
                    <a:pt x="10885043" y="3023514"/>
                  </a:lnTo>
                  <a:lnTo>
                    <a:pt x="10854931" y="3048914"/>
                  </a:lnTo>
                  <a:lnTo>
                    <a:pt x="10825759" y="3074314"/>
                  </a:lnTo>
                  <a:lnTo>
                    <a:pt x="10770184" y="3137814"/>
                  </a:lnTo>
                  <a:lnTo>
                    <a:pt x="10743768" y="3163214"/>
                  </a:lnTo>
                  <a:lnTo>
                    <a:pt x="10718254" y="3188614"/>
                  </a:lnTo>
                  <a:lnTo>
                    <a:pt x="10693629" y="3214014"/>
                  </a:lnTo>
                  <a:lnTo>
                    <a:pt x="10669892" y="3252114"/>
                  </a:lnTo>
                  <a:lnTo>
                    <a:pt x="10647020" y="3277514"/>
                  </a:lnTo>
                  <a:lnTo>
                    <a:pt x="10625011" y="3315614"/>
                  </a:lnTo>
                  <a:lnTo>
                    <a:pt x="10367594" y="3315614"/>
                  </a:lnTo>
                  <a:lnTo>
                    <a:pt x="10304793" y="3328314"/>
                  </a:lnTo>
                  <a:lnTo>
                    <a:pt x="10181145" y="3328314"/>
                  </a:lnTo>
                  <a:lnTo>
                    <a:pt x="10120351" y="3341014"/>
                  </a:lnTo>
                  <a:lnTo>
                    <a:pt x="10060241" y="3341014"/>
                  </a:lnTo>
                  <a:lnTo>
                    <a:pt x="9942195" y="3366414"/>
                  </a:lnTo>
                  <a:lnTo>
                    <a:pt x="9884283" y="3366414"/>
                  </a:lnTo>
                  <a:lnTo>
                    <a:pt x="9715170" y="3404514"/>
                  </a:lnTo>
                  <a:lnTo>
                    <a:pt x="9660395" y="3404514"/>
                  </a:lnTo>
                  <a:lnTo>
                    <a:pt x="9449702" y="3455314"/>
                  </a:lnTo>
                  <a:lnTo>
                    <a:pt x="9399206" y="3480714"/>
                  </a:lnTo>
                  <a:lnTo>
                    <a:pt x="9253195" y="3518814"/>
                  </a:lnTo>
                  <a:lnTo>
                    <a:pt x="9206408" y="3544214"/>
                  </a:lnTo>
                  <a:lnTo>
                    <a:pt x="9115742" y="3569614"/>
                  </a:lnTo>
                  <a:lnTo>
                    <a:pt x="9071902" y="3595014"/>
                  </a:lnTo>
                  <a:lnTo>
                    <a:pt x="9029065" y="3607714"/>
                  </a:lnTo>
                  <a:lnTo>
                    <a:pt x="8987269" y="3633114"/>
                  </a:lnTo>
                  <a:lnTo>
                    <a:pt x="8946502" y="3645814"/>
                  </a:lnTo>
                  <a:lnTo>
                    <a:pt x="8906802" y="3671214"/>
                  </a:lnTo>
                  <a:lnTo>
                    <a:pt x="8868181" y="3696614"/>
                  </a:lnTo>
                  <a:lnTo>
                    <a:pt x="8830653" y="3709314"/>
                  </a:lnTo>
                  <a:lnTo>
                    <a:pt x="8794229" y="3734714"/>
                  </a:lnTo>
                  <a:lnTo>
                    <a:pt x="8758923" y="3760114"/>
                  </a:lnTo>
                  <a:lnTo>
                    <a:pt x="8724760" y="3785514"/>
                  </a:lnTo>
                  <a:lnTo>
                    <a:pt x="8691753" y="3810914"/>
                  </a:lnTo>
                  <a:lnTo>
                    <a:pt x="8659914" y="3836314"/>
                  </a:lnTo>
                  <a:lnTo>
                    <a:pt x="8629269" y="3849014"/>
                  </a:lnTo>
                  <a:lnTo>
                    <a:pt x="8599818" y="3874414"/>
                  </a:lnTo>
                  <a:lnTo>
                    <a:pt x="8571586" y="3899814"/>
                  </a:lnTo>
                  <a:lnTo>
                    <a:pt x="8544585" y="3937914"/>
                  </a:lnTo>
                  <a:lnTo>
                    <a:pt x="8518830" y="3963314"/>
                  </a:lnTo>
                  <a:lnTo>
                    <a:pt x="8471141" y="4014114"/>
                  </a:lnTo>
                  <a:lnTo>
                    <a:pt x="8428622" y="4064914"/>
                  </a:lnTo>
                  <a:lnTo>
                    <a:pt x="8409356" y="4103014"/>
                  </a:lnTo>
                  <a:lnTo>
                    <a:pt x="8391423" y="4128414"/>
                  </a:lnTo>
                  <a:lnTo>
                    <a:pt x="8374850" y="4153814"/>
                  </a:lnTo>
                  <a:lnTo>
                    <a:pt x="8359661" y="4191914"/>
                  </a:lnTo>
                  <a:lnTo>
                    <a:pt x="8345856" y="4217314"/>
                  </a:lnTo>
                  <a:lnTo>
                    <a:pt x="8333460" y="4255414"/>
                  </a:lnTo>
                  <a:lnTo>
                    <a:pt x="8322475" y="4280814"/>
                  </a:lnTo>
                  <a:lnTo>
                    <a:pt x="8312937" y="4318914"/>
                  </a:lnTo>
                  <a:lnTo>
                    <a:pt x="8304847" y="4344314"/>
                  </a:lnTo>
                  <a:lnTo>
                    <a:pt x="8298231" y="4382414"/>
                  </a:lnTo>
                  <a:lnTo>
                    <a:pt x="8293087" y="4420514"/>
                  </a:lnTo>
                  <a:lnTo>
                    <a:pt x="8289455" y="4445914"/>
                  </a:lnTo>
                  <a:lnTo>
                    <a:pt x="8287334" y="4484014"/>
                  </a:lnTo>
                  <a:lnTo>
                    <a:pt x="8286750" y="4522114"/>
                  </a:lnTo>
                  <a:lnTo>
                    <a:pt x="8288934" y="4572914"/>
                  </a:lnTo>
                  <a:lnTo>
                    <a:pt x="8294649" y="4611014"/>
                  </a:lnTo>
                  <a:lnTo>
                    <a:pt x="8303755" y="4661814"/>
                  </a:lnTo>
                  <a:lnTo>
                    <a:pt x="8316100" y="4712614"/>
                  </a:lnTo>
                  <a:lnTo>
                    <a:pt x="8331543" y="4750714"/>
                  </a:lnTo>
                  <a:lnTo>
                    <a:pt x="8349932" y="4801514"/>
                  </a:lnTo>
                  <a:lnTo>
                    <a:pt x="8371116" y="4839614"/>
                  </a:lnTo>
                  <a:lnTo>
                    <a:pt x="8394954" y="4877714"/>
                  </a:lnTo>
                  <a:lnTo>
                    <a:pt x="8421281" y="4915814"/>
                  </a:lnTo>
                  <a:lnTo>
                    <a:pt x="8449983" y="4953914"/>
                  </a:lnTo>
                  <a:lnTo>
                    <a:pt x="8480869" y="4992014"/>
                  </a:lnTo>
                  <a:lnTo>
                    <a:pt x="8513826" y="5030114"/>
                  </a:lnTo>
                  <a:lnTo>
                    <a:pt x="8548687" y="5068214"/>
                  </a:lnTo>
                  <a:lnTo>
                    <a:pt x="8585314" y="5106314"/>
                  </a:lnTo>
                  <a:lnTo>
                    <a:pt x="8623554" y="5131714"/>
                  </a:lnTo>
                  <a:lnTo>
                    <a:pt x="8663254" y="5169814"/>
                  </a:lnTo>
                  <a:lnTo>
                    <a:pt x="8704275" y="5207914"/>
                  </a:lnTo>
                  <a:lnTo>
                    <a:pt x="8746477" y="5233314"/>
                  </a:lnTo>
                  <a:lnTo>
                    <a:pt x="8700656" y="5271414"/>
                  </a:lnTo>
                  <a:lnTo>
                    <a:pt x="8655761" y="5296814"/>
                  </a:lnTo>
                  <a:lnTo>
                    <a:pt x="8611921" y="5322214"/>
                  </a:lnTo>
                  <a:lnTo>
                    <a:pt x="8569261" y="5347614"/>
                  </a:lnTo>
                  <a:lnTo>
                    <a:pt x="8527872" y="5385714"/>
                  </a:lnTo>
                  <a:lnTo>
                    <a:pt x="8487880" y="5411114"/>
                  </a:lnTo>
                  <a:lnTo>
                    <a:pt x="8449412" y="5449214"/>
                  </a:lnTo>
                  <a:lnTo>
                    <a:pt x="8412581" y="5474614"/>
                  </a:lnTo>
                  <a:lnTo>
                    <a:pt x="8377504" y="5512714"/>
                  </a:lnTo>
                  <a:lnTo>
                    <a:pt x="8344281" y="5550814"/>
                  </a:lnTo>
                  <a:lnTo>
                    <a:pt x="8313052" y="5576214"/>
                  </a:lnTo>
                  <a:lnTo>
                    <a:pt x="8283918" y="5614314"/>
                  </a:lnTo>
                  <a:lnTo>
                    <a:pt x="8256994" y="5652414"/>
                  </a:lnTo>
                  <a:lnTo>
                    <a:pt x="8232419" y="5690514"/>
                  </a:lnTo>
                  <a:lnTo>
                    <a:pt x="8210283" y="5728614"/>
                  </a:lnTo>
                  <a:lnTo>
                    <a:pt x="8190712" y="5779414"/>
                  </a:lnTo>
                  <a:lnTo>
                    <a:pt x="8173834" y="5817514"/>
                  </a:lnTo>
                  <a:lnTo>
                    <a:pt x="8159750" y="5855614"/>
                  </a:lnTo>
                  <a:lnTo>
                    <a:pt x="8148574" y="5906414"/>
                  </a:lnTo>
                  <a:lnTo>
                    <a:pt x="8140446" y="5944514"/>
                  </a:lnTo>
                  <a:lnTo>
                    <a:pt x="8140065" y="5995314"/>
                  </a:lnTo>
                  <a:lnTo>
                    <a:pt x="8141983" y="6033414"/>
                  </a:lnTo>
                  <a:lnTo>
                    <a:pt x="8146148" y="6071514"/>
                  </a:lnTo>
                  <a:lnTo>
                    <a:pt x="8152498" y="6122314"/>
                  </a:lnTo>
                  <a:lnTo>
                    <a:pt x="8160994" y="6160414"/>
                  </a:lnTo>
                  <a:lnTo>
                    <a:pt x="8171561" y="6198514"/>
                  </a:lnTo>
                  <a:lnTo>
                    <a:pt x="8184159" y="6236614"/>
                  </a:lnTo>
                  <a:lnTo>
                    <a:pt x="8198752" y="6274714"/>
                  </a:lnTo>
                  <a:lnTo>
                    <a:pt x="8215249" y="6312814"/>
                  </a:lnTo>
                  <a:lnTo>
                    <a:pt x="8233626" y="6350914"/>
                  </a:lnTo>
                  <a:lnTo>
                    <a:pt x="8253831" y="6389014"/>
                  </a:lnTo>
                  <a:lnTo>
                    <a:pt x="8275790" y="6427114"/>
                  </a:lnTo>
                  <a:lnTo>
                    <a:pt x="8299463" y="6465214"/>
                  </a:lnTo>
                  <a:lnTo>
                    <a:pt x="8324812" y="6490614"/>
                  </a:lnTo>
                  <a:lnTo>
                    <a:pt x="8351748" y="6528714"/>
                  </a:lnTo>
                  <a:lnTo>
                    <a:pt x="8380247" y="6566814"/>
                  </a:lnTo>
                  <a:lnTo>
                    <a:pt x="8410257" y="6592214"/>
                  </a:lnTo>
                  <a:lnTo>
                    <a:pt x="8441703" y="6630314"/>
                  </a:lnTo>
                  <a:lnTo>
                    <a:pt x="8474545" y="6655714"/>
                  </a:lnTo>
                  <a:lnTo>
                    <a:pt x="8508733" y="6681114"/>
                  </a:lnTo>
                  <a:lnTo>
                    <a:pt x="8544217" y="6719214"/>
                  </a:lnTo>
                  <a:lnTo>
                    <a:pt x="8580933" y="6744614"/>
                  </a:lnTo>
                  <a:lnTo>
                    <a:pt x="8618842" y="6770014"/>
                  </a:lnTo>
                  <a:lnTo>
                    <a:pt x="8657869" y="6795414"/>
                  </a:lnTo>
                  <a:lnTo>
                    <a:pt x="8697976" y="6820814"/>
                  </a:lnTo>
                  <a:lnTo>
                    <a:pt x="8739111" y="6846214"/>
                  </a:lnTo>
                  <a:lnTo>
                    <a:pt x="8781224" y="6871614"/>
                  </a:lnTo>
                  <a:lnTo>
                    <a:pt x="8824252" y="6897014"/>
                  </a:lnTo>
                  <a:lnTo>
                    <a:pt x="8868156" y="6922414"/>
                  </a:lnTo>
                  <a:lnTo>
                    <a:pt x="8958339" y="6973214"/>
                  </a:lnTo>
                  <a:lnTo>
                    <a:pt x="9004516" y="6985914"/>
                  </a:lnTo>
                  <a:lnTo>
                    <a:pt x="9098788" y="7036714"/>
                  </a:lnTo>
                  <a:lnTo>
                    <a:pt x="9146769" y="7049414"/>
                  </a:lnTo>
                  <a:lnTo>
                    <a:pt x="9195257" y="7074814"/>
                  </a:lnTo>
                  <a:lnTo>
                    <a:pt x="9244190" y="7087514"/>
                  </a:lnTo>
                  <a:lnTo>
                    <a:pt x="9293504" y="7112914"/>
                  </a:lnTo>
                  <a:lnTo>
                    <a:pt x="9393098" y="7138314"/>
                  </a:lnTo>
                  <a:lnTo>
                    <a:pt x="9379763" y="7189114"/>
                  </a:lnTo>
                  <a:lnTo>
                    <a:pt x="9369285" y="7239914"/>
                  </a:lnTo>
                  <a:lnTo>
                    <a:pt x="9361653" y="7290714"/>
                  </a:lnTo>
                  <a:lnTo>
                    <a:pt x="9356788" y="7341514"/>
                  </a:lnTo>
                  <a:lnTo>
                    <a:pt x="9354693" y="7392314"/>
                  </a:lnTo>
                  <a:lnTo>
                    <a:pt x="9355315" y="7443114"/>
                  </a:lnTo>
                  <a:lnTo>
                    <a:pt x="9358617" y="7481214"/>
                  </a:lnTo>
                  <a:lnTo>
                    <a:pt x="9364548" y="7532014"/>
                  </a:lnTo>
                  <a:lnTo>
                    <a:pt x="9373095" y="7582814"/>
                  </a:lnTo>
                  <a:lnTo>
                    <a:pt x="9384195" y="7620914"/>
                  </a:lnTo>
                  <a:lnTo>
                    <a:pt x="9397835" y="7659014"/>
                  </a:lnTo>
                  <a:lnTo>
                    <a:pt x="9413951" y="7709814"/>
                  </a:lnTo>
                  <a:lnTo>
                    <a:pt x="9432531" y="7747914"/>
                  </a:lnTo>
                  <a:lnTo>
                    <a:pt x="9453524" y="7786014"/>
                  </a:lnTo>
                  <a:lnTo>
                    <a:pt x="9476880" y="7824114"/>
                  </a:lnTo>
                  <a:lnTo>
                    <a:pt x="9502597" y="7862214"/>
                  </a:lnTo>
                  <a:lnTo>
                    <a:pt x="9530601" y="7900314"/>
                  </a:lnTo>
                  <a:lnTo>
                    <a:pt x="9560865" y="7938414"/>
                  </a:lnTo>
                  <a:lnTo>
                    <a:pt x="9593364" y="7976514"/>
                  </a:lnTo>
                  <a:lnTo>
                    <a:pt x="9628048" y="8014614"/>
                  </a:lnTo>
                  <a:lnTo>
                    <a:pt x="9664890" y="8040014"/>
                  </a:lnTo>
                  <a:lnTo>
                    <a:pt x="9703829" y="8078114"/>
                  </a:lnTo>
                  <a:lnTo>
                    <a:pt x="9744862" y="8116214"/>
                  </a:lnTo>
                  <a:lnTo>
                    <a:pt x="9787915" y="8141614"/>
                  </a:lnTo>
                  <a:lnTo>
                    <a:pt x="11335144" y="8598814"/>
                  </a:lnTo>
                  <a:lnTo>
                    <a:pt x="11773726" y="8598814"/>
                  </a:lnTo>
                  <a:lnTo>
                    <a:pt x="13005321" y="8319414"/>
                  </a:lnTo>
                  <a:lnTo>
                    <a:pt x="13233921" y="8370214"/>
                  </a:lnTo>
                  <a:lnTo>
                    <a:pt x="13291007" y="8370214"/>
                  </a:lnTo>
                  <a:lnTo>
                    <a:pt x="13348030" y="8382914"/>
                  </a:lnTo>
                  <a:lnTo>
                    <a:pt x="13404977" y="8382914"/>
                  </a:lnTo>
                  <a:lnTo>
                    <a:pt x="13461822" y="8395614"/>
                  </a:lnTo>
                  <a:lnTo>
                    <a:pt x="13518541" y="8395614"/>
                  </a:lnTo>
                  <a:lnTo>
                    <a:pt x="13575144" y="8408314"/>
                  </a:lnTo>
                  <a:lnTo>
                    <a:pt x="13743953" y="8408314"/>
                  </a:lnTo>
                  <a:lnTo>
                    <a:pt x="13799846" y="8421014"/>
                  </a:lnTo>
                  <a:lnTo>
                    <a:pt x="14021029" y="8421014"/>
                  </a:lnTo>
                  <a:lnTo>
                    <a:pt x="14075639" y="8408314"/>
                  </a:lnTo>
                  <a:lnTo>
                    <a:pt x="14290828" y="8408314"/>
                  </a:lnTo>
                  <a:lnTo>
                    <a:pt x="14343723" y="8395614"/>
                  </a:lnTo>
                  <a:lnTo>
                    <a:pt x="14396225" y="8395614"/>
                  </a:lnTo>
                  <a:lnTo>
                    <a:pt x="14448320" y="8382914"/>
                  </a:lnTo>
                  <a:lnTo>
                    <a:pt x="14499971" y="8382914"/>
                  </a:lnTo>
                  <a:lnTo>
                    <a:pt x="14551178" y="8370214"/>
                  </a:lnTo>
                  <a:lnTo>
                    <a:pt x="14601914" y="8370214"/>
                  </a:lnTo>
                  <a:lnTo>
                    <a:pt x="14701927" y="8344814"/>
                  </a:lnTo>
                  <a:lnTo>
                    <a:pt x="14751165" y="8344814"/>
                  </a:lnTo>
                  <a:lnTo>
                    <a:pt x="14848015" y="8319414"/>
                  </a:lnTo>
                  <a:lnTo>
                    <a:pt x="15079815" y="8255914"/>
                  </a:lnTo>
                  <a:lnTo>
                    <a:pt x="15253513" y="8205114"/>
                  </a:lnTo>
                  <a:lnTo>
                    <a:pt x="15295144" y="8179714"/>
                  </a:lnTo>
                  <a:lnTo>
                    <a:pt x="15376170" y="8154314"/>
                  </a:lnTo>
                  <a:lnTo>
                    <a:pt x="15415527" y="8128914"/>
                  </a:lnTo>
                  <a:lnTo>
                    <a:pt x="15491803" y="8103514"/>
                  </a:lnTo>
                  <a:lnTo>
                    <a:pt x="15528697" y="8078114"/>
                  </a:lnTo>
                  <a:lnTo>
                    <a:pt x="15564739" y="8065414"/>
                  </a:lnTo>
                  <a:lnTo>
                    <a:pt x="15599918" y="8040014"/>
                  </a:lnTo>
                  <a:lnTo>
                    <a:pt x="15634208" y="8014614"/>
                  </a:lnTo>
                  <a:lnTo>
                    <a:pt x="15667584" y="8001914"/>
                  </a:lnTo>
                  <a:lnTo>
                    <a:pt x="15700045" y="7976514"/>
                  </a:lnTo>
                  <a:lnTo>
                    <a:pt x="15731566" y="7963814"/>
                  </a:lnTo>
                  <a:lnTo>
                    <a:pt x="15762123" y="7938414"/>
                  </a:lnTo>
                  <a:lnTo>
                    <a:pt x="15791714" y="7913014"/>
                  </a:lnTo>
                  <a:lnTo>
                    <a:pt x="15820301" y="7887614"/>
                  </a:lnTo>
                  <a:lnTo>
                    <a:pt x="15847886" y="7862214"/>
                  </a:lnTo>
                  <a:lnTo>
                    <a:pt x="15874441" y="7849514"/>
                  </a:lnTo>
                  <a:lnTo>
                    <a:pt x="15924403" y="7798714"/>
                  </a:lnTo>
                  <a:lnTo>
                    <a:pt x="15970047" y="7747914"/>
                  </a:lnTo>
                  <a:lnTo>
                    <a:pt x="16011220" y="7697114"/>
                  </a:lnTo>
                  <a:lnTo>
                    <a:pt x="16047784" y="7646314"/>
                  </a:lnTo>
                  <a:lnTo>
                    <a:pt x="16079610" y="7582814"/>
                  </a:lnTo>
                  <a:lnTo>
                    <a:pt x="16093707" y="7557414"/>
                  </a:lnTo>
                  <a:lnTo>
                    <a:pt x="16106559" y="7532014"/>
                  </a:lnTo>
                  <a:lnTo>
                    <a:pt x="16118154" y="7506614"/>
                  </a:lnTo>
                  <a:lnTo>
                    <a:pt x="16128480" y="7481214"/>
                  </a:lnTo>
                  <a:lnTo>
                    <a:pt x="16137509" y="7443114"/>
                  </a:lnTo>
                  <a:lnTo>
                    <a:pt x="16145231" y="7417714"/>
                  </a:lnTo>
                  <a:lnTo>
                    <a:pt x="16151632" y="7392314"/>
                  </a:lnTo>
                  <a:lnTo>
                    <a:pt x="16156686" y="7354214"/>
                  </a:lnTo>
                  <a:lnTo>
                    <a:pt x="16160382" y="7328814"/>
                  </a:lnTo>
                  <a:lnTo>
                    <a:pt x="16162693" y="7303414"/>
                  </a:lnTo>
                  <a:lnTo>
                    <a:pt x="16163608" y="7265314"/>
                  </a:lnTo>
                  <a:lnTo>
                    <a:pt x="16163112" y="7239914"/>
                  </a:lnTo>
                  <a:lnTo>
                    <a:pt x="16161182" y="7201814"/>
                  </a:lnTo>
                  <a:lnTo>
                    <a:pt x="16157804" y="7176414"/>
                  </a:lnTo>
                  <a:lnTo>
                    <a:pt x="16403435" y="7125614"/>
                  </a:lnTo>
                  <a:lnTo>
                    <a:pt x="16518916" y="7100214"/>
                  </a:lnTo>
                  <a:lnTo>
                    <a:pt x="16574821" y="7074814"/>
                  </a:lnTo>
                  <a:lnTo>
                    <a:pt x="16682936" y="7049414"/>
                  </a:lnTo>
                  <a:lnTo>
                    <a:pt x="16735133" y="7024014"/>
                  </a:lnTo>
                  <a:lnTo>
                    <a:pt x="16835819" y="6998614"/>
                  </a:lnTo>
                  <a:lnTo>
                    <a:pt x="16884282" y="6973214"/>
                  </a:lnTo>
                  <a:lnTo>
                    <a:pt x="16931513" y="6947814"/>
                  </a:lnTo>
                  <a:lnTo>
                    <a:pt x="16977487" y="6935114"/>
                  </a:lnTo>
                  <a:lnTo>
                    <a:pt x="17022204" y="6909714"/>
                  </a:lnTo>
                  <a:lnTo>
                    <a:pt x="17065663" y="6884314"/>
                  </a:lnTo>
                  <a:lnTo>
                    <a:pt x="17107853" y="6871614"/>
                  </a:lnTo>
                  <a:lnTo>
                    <a:pt x="17148798" y="6846214"/>
                  </a:lnTo>
                  <a:lnTo>
                    <a:pt x="17188460" y="6820814"/>
                  </a:lnTo>
                  <a:lnTo>
                    <a:pt x="17226865" y="6795414"/>
                  </a:lnTo>
                  <a:lnTo>
                    <a:pt x="17263987" y="6770014"/>
                  </a:lnTo>
                  <a:lnTo>
                    <a:pt x="17299839" y="6744614"/>
                  </a:lnTo>
                  <a:lnTo>
                    <a:pt x="17334408" y="6719214"/>
                  </a:lnTo>
                  <a:lnTo>
                    <a:pt x="17367695" y="6681114"/>
                  </a:lnTo>
                  <a:lnTo>
                    <a:pt x="17399699" y="6655714"/>
                  </a:lnTo>
                  <a:lnTo>
                    <a:pt x="17430420" y="6630314"/>
                  </a:lnTo>
                  <a:lnTo>
                    <a:pt x="17459846" y="6604914"/>
                  </a:lnTo>
                  <a:lnTo>
                    <a:pt x="17487989" y="6566814"/>
                  </a:lnTo>
                  <a:lnTo>
                    <a:pt x="17514824" y="6541414"/>
                  </a:lnTo>
                  <a:lnTo>
                    <a:pt x="17540364" y="6503314"/>
                  </a:lnTo>
                  <a:lnTo>
                    <a:pt x="17564596" y="6477914"/>
                  </a:lnTo>
                  <a:lnTo>
                    <a:pt x="17587532" y="6439814"/>
                  </a:lnTo>
                  <a:lnTo>
                    <a:pt x="17609160" y="6401714"/>
                  </a:lnTo>
                  <a:lnTo>
                    <a:pt x="17629467" y="6376314"/>
                  </a:lnTo>
                  <a:lnTo>
                    <a:pt x="17648466" y="6338214"/>
                  </a:lnTo>
                  <a:lnTo>
                    <a:pt x="17666145" y="6300114"/>
                  </a:lnTo>
                  <a:lnTo>
                    <a:pt x="17682502" y="6262014"/>
                  </a:lnTo>
                  <a:lnTo>
                    <a:pt x="17697552" y="6223914"/>
                  </a:lnTo>
                  <a:lnTo>
                    <a:pt x="17711255" y="6185814"/>
                  </a:lnTo>
                  <a:lnTo>
                    <a:pt x="17723650" y="6147714"/>
                  </a:lnTo>
                  <a:lnTo>
                    <a:pt x="17723650" y="5944514"/>
                  </a:lnTo>
                  <a:close/>
                </a:path>
                <a:path w="17993995" h="8599170">
                  <a:moveTo>
                    <a:pt x="17993754" y="0"/>
                  </a:moveTo>
                  <a:lnTo>
                    <a:pt x="14629448" y="0"/>
                  </a:lnTo>
                  <a:lnTo>
                    <a:pt x="14706867" y="132791"/>
                  </a:lnTo>
                  <a:lnTo>
                    <a:pt x="14788490" y="259930"/>
                  </a:lnTo>
                  <a:lnTo>
                    <a:pt x="14875294" y="383273"/>
                  </a:lnTo>
                  <a:lnTo>
                    <a:pt x="14967141" y="502678"/>
                  </a:lnTo>
                  <a:lnTo>
                    <a:pt x="15063877" y="618007"/>
                  </a:lnTo>
                  <a:lnTo>
                    <a:pt x="15165324" y="729081"/>
                  </a:lnTo>
                  <a:lnTo>
                    <a:pt x="15271357" y="835761"/>
                  </a:lnTo>
                  <a:lnTo>
                    <a:pt x="15381796" y="937882"/>
                  </a:lnTo>
                  <a:lnTo>
                    <a:pt x="15496502" y="1035304"/>
                  </a:lnTo>
                  <a:lnTo>
                    <a:pt x="15615311" y="1127874"/>
                  </a:lnTo>
                  <a:lnTo>
                    <a:pt x="15738069" y="1215428"/>
                  </a:lnTo>
                  <a:lnTo>
                    <a:pt x="15864637" y="1297813"/>
                  </a:lnTo>
                  <a:lnTo>
                    <a:pt x="15907639" y="1324102"/>
                  </a:lnTo>
                  <a:lnTo>
                    <a:pt x="17732007" y="1829003"/>
                  </a:lnTo>
                  <a:lnTo>
                    <a:pt x="17993754" y="1819503"/>
                  </a:lnTo>
                  <a:lnTo>
                    <a:pt x="17993754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24121" y="2923006"/>
              <a:ext cx="7600950" cy="7363990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371727" y="1396949"/>
            <a:ext cx="5178425" cy="1449070"/>
          </a:xfrm>
          <a:prstGeom prst="rect">
            <a:avLst/>
          </a:prstGeom>
        </p:spPr>
        <p:txBody>
          <a:bodyPr vert="horz" wrap="square" lIns="0" tIns="140970" rIns="0" bIns="0" rtlCol="0">
            <a:spAutoFit/>
          </a:bodyPr>
          <a:lstStyle/>
          <a:p>
            <a:pPr marL="12700" marR="5080" indent="697865">
              <a:lnSpc>
                <a:spcPts val="5100"/>
              </a:lnSpc>
              <a:spcBef>
                <a:spcPts val="1110"/>
              </a:spcBef>
            </a:pPr>
            <a:r>
              <a:rPr sz="5100" spc="869" dirty="0">
                <a:solidFill>
                  <a:srgbClr val="000000"/>
                </a:solidFill>
              </a:rPr>
              <a:t>WHAT</a:t>
            </a:r>
            <a:r>
              <a:rPr sz="5100" spc="300" dirty="0">
                <a:solidFill>
                  <a:srgbClr val="000000"/>
                </a:solidFill>
              </a:rPr>
              <a:t> </a:t>
            </a:r>
            <a:r>
              <a:rPr sz="5100" spc="819" dirty="0">
                <a:solidFill>
                  <a:srgbClr val="000000"/>
                </a:solidFill>
              </a:rPr>
              <a:t>ARE </a:t>
            </a:r>
            <a:r>
              <a:rPr sz="5100" spc="760" dirty="0">
                <a:solidFill>
                  <a:srgbClr val="000000"/>
                </a:solidFill>
              </a:rPr>
              <a:t>STUDY</a:t>
            </a:r>
            <a:r>
              <a:rPr sz="5100" spc="295" dirty="0">
                <a:solidFill>
                  <a:srgbClr val="000000"/>
                </a:solidFill>
              </a:rPr>
              <a:t> </a:t>
            </a:r>
            <a:r>
              <a:rPr sz="5100" spc="750" dirty="0">
                <a:solidFill>
                  <a:srgbClr val="000000"/>
                </a:solidFill>
              </a:rPr>
              <a:t>SKILLS?</a:t>
            </a:r>
            <a:endParaRPr sz="5100"/>
          </a:p>
        </p:txBody>
      </p:sp>
      <p:sp>
        <p:nvSpPr>
          <p:cNvPr id="7" name="object 7"/>
          <p:cNvSpPr txBox="1"/>
          <p:nvPr/>
        </p:nvSpPr>
        <p:spPr>
          <a:xfrm>
            <a:off x="9507473" y="4426965"/>
            <a:ext cx="7374890" cy="2164715"/>
          </a:xfrm>
          <a:prstGeom prst="rect">
            <a:avLst/>
          </a:prstGeom>
        </p:spPr>
        <p:txBody>
          <a:bodyPr vert="horz" wrap="square" lIns="0" tIns="117475" rIns="0" bIns="0" rtlCol="0">
            <a:spAutoFit/>
          </a:bodyPr>
          <a:lstStyle/>
          <a:p>
            <a:pPr marL="12700" marR="5080" algn="ctr">
              <a:lnSpc>
                <a:spcPct val="83400"/>
              </a:lnSpc>
              <a:spcBef>
                <a:spcPts val="925"/>
              </a:spcBef>
            </a:pPr>
            <a:r>
              <a:rPr sz="4000" b="1" spc="285" dirty="0">
                <a:latin typeface="Calibri"/>
                <a:cs typeface="Calibri"/>
              </a:rPr>
              <a:t>Q:</a:t>
            </a:r>
            <a:r>
              <a:rPr sz="4000" b="1" spc="245" dirty="0">
                <a:latin typeface="Calibri"/>
                <a:cs typeface="Calibri"/>
              </a:rPr>
              <a:t> </a:t>
            </a:r>
            <a:r>
              <a:rPr sz="4000" b="1" spc="720" dirty="0">
                <a:latin typeface="Calibri"/>
                <a:cs typeface="Calibri"/>
              </a:rPr>
              <a:t>WHAT</a:t>
            </a:r>
            <a:r>
              <a:rPr sz="4000" b="1" spc="225" dirty="0">
                <a:latin typeface="Calibri"/>
                <a:cs typeface="Calibri"/>
              </a:rPr>
              <a:t> </a:t>
            </a:r>
            <a:r>
              <a:rPr sz="4000" b="1" spc="640" dirty="0">
                <a:latin typeface="Calibri"/>
                <a:cs typeface="Calibri"/>
              </a:rPr>
              <a:t>STUDY</a:t>
            </a:r>
            <a:r>
              <a:rPr sz="4000" b="1" spc="245" dirty="0">
                <a:latin typeface="Calibri"/>
                <a:cs typeface="Calibri"/>
              </a:rPr>
              <a:t> </a:t>
            </a:r>
            <a:r>
              <a:rPr sz="4000" b="1" spc="640" dirty="0">
                <a:latin typeface="Calibri"/>
                <a:cs typeface="Calibri"/>
              </a:rPr>
              <a:t>SKILLS</a:t>
            </a:r>
            <a:r>
              <a:rPr sz="4000" b="1" spc="229" dirty="0">
                <a:latin typeface="Calibri"/>
                <a:cs typeface="Calibri"/>
              </a:rPr>
              <a:t> </a:t>
            </a:r>
            <a:r>
              <a:rPr sz="4000" b="1" spc="720" dirty="0">
                <a:latin typeface="Calibri"/>
                <a:cs typeface="Calibri"/>
              </a:rPr>
              <a:t>DO </a:t>
            </a:r>
            <a:r>
              <a:rPr sz="4000" b="1" spc="615" dirty="0">
                <a:latin typeface="Calibri"/>
                <a:cs typeface="Calibri"/>
              </a:rPr>
              <a:t>YOU</a:t>
            </a:r>
            <a:r>
              <a:rPr sz="4000" b="1" spc="240" dirty="0">
                <a:latin typeface="Calibri"/>
                <a:cs typeface="Calibri"/>
              </a:rPr>
              <a:t> </a:t>
            </a:r>
            <a:r>
              <a:rPr sz="4000" b="1" spc="560" dirty="0">
                <a:latin typeface="Calibri"/>
                <a:cs typeface="Calibri"/>
              </a:rPr>
              <a:t>THINK</a:t>
            </a:r>
            <a:r>
              <a:rPr sz="4000" b="1" spc="245" dirty="0">
                <a:latin typeface="Calibri"/>
                <a:cs typeface="Calibri"/>
              </a:rPr>
              <a:t> </a:t>
            </a:r>
            <a:r>
              <a:rPr sz="4000" b="1" spc="615" dirty="0">
                <a:latin typeface="Calibri"/>
                <a:cs typeface="Calibri"/>
              </a:rPr>
              <a:t>YOU</a:t>
            </a:r>
            <a:r>
              <a:rPr sz="4000" b="1" spc="229" dirty="0">
                <a:latin typeface="Calibri"/>
                <a:cs typeface="Calibri"/>
              </a:rPr>
              <a:t> </a:t>
            </a:r>
            <a:r>
              <a:rPr sz="4000" b="1" spc="710" dirty="0">
                <a:latin typeface="Calibri"/>
                <a:cs typeface="Calibri"/>
              </a:rPr>
              <a:t>NEED</a:t>
            </a:r>
            <a:r>
              <a:rPr sz="4000" b="1" spc="225" dirty="0">
                <a:latin typeface="Calibri"/>
                <a:cs typeface="Calibri"/>
              </a:rPr>
              <a:t> </a:t>
            </a:r>
            <a:r>
              <a:rPr sz="4000" b="1" spc="580" dirty="0">
                <a:latin typeface="Calibri"/>
                <a:cs typeface="Calibri"/>
              </a:rPr>
              <a:t>TO </a:t>
            </a:r>
            <a:r>
              <a:rPr sz="4000" b="1" spc="795" dirty="0">
                <a:latin typeface="Calibri"/>
                <a:cs typeface="Calibri"/>
              </a:rPr>
              <a:t>BE</a:t>
            </a:r>
            <a:r>
              <a:rPr sz="4000" b="1" spc="250" dirty="0">
                <a:latin typeface="Calibri"/>
                <a:cs typeface="Calibri"/>
              </a:rPr>
              <a:t> </a:t>
            </a:r>
            <a:r>
              <a:rPr sz="4000" b="1" spc="695" dirty="0">
                <a:latin typeface="Calibri"/>
                <a:cs typeface="Calibri"/>
              </a:rPr>
              <a:t>SUCCESSFUL</a:t>
            </a:r>
            <a:r>
              <a:rPr sz="4000" b="1" spc="250" dirty="0">
                <a:latin typeface="Calibri"/>
                <a:cs typeface="Calibri"/>
              </a:rPr>
              <a:t> </a:t>
            </a:r>
            <a:r>
              <a:rPr sz="4000" b="1" spc="640" dirty="0">
                <a:latin typeface="Calibri"/>
                <a:cs typeface="Calibri"/>
              </a:rPr>
              <a:t>ON</a:t>
            </a:r>
            <a:r>
              <a:rPr sz="4000" b="1" spc="220" dirty="0">
                <a:latin typeface="Calibri"/>
                <a:cs typeface="Calibri"/>
              </a:rPr>
              <a:t> </a:t>
            </a:r>
            <a:r>
              <a:rPr sz="4000" b="1" spc="520" dirty="0">
                <a:latin typeface="Calibri"/>
                <a:cs typeface="Calibri"/>
              </a:rPr>
              <a:t>THIS </a:t>
            </a:r>
            <a:r>
              <a:rPr sz="4000" b="1" spc="670" dirty="0">
                <a:latin typeface="Calibri"/>
                <a:cs typeface="Calibri"/>
              </a:rPr>
              <a:t>COURSE?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31493" y="2802153"/>
            <a:ext cx="5457190" cy="201993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065" marR="5080" algn="ctr">
              <a:lnSpc>
                <a:spcPct val="117200"/>
              </a:lnSpc>
              <a:spcBef>
                <a:spcPts val="85"/>
              </a:spcBef>
            </a:pPr>
            <a:r>
              <a:rPr sz="2700" spc="345" dirty="0">
                <a:latin typeface="Calibri"/>
                <a:cs typeface="Calibri"/>
              </a:rPr>
              <a:t>Study</a:t>
            </a:r>
            <a:r>
              <a:rPr sz="2700" spc="90" dirty="0">
                <a:latin typeface="Calibri"/>
                <a:cs typeface="Calibri"/>
              </a:rPr>
              <a:t> </a:t>
            </a:r>
            <a:r>
              <a:rPr sz="2700" spc="240" dirty="0">
                <a:latin typeface="Calibri"/>
                <a:cs typeface="Calibri"/>
              </a:rPr>
              <a:t>Skills</a:t>
            </a:r>
            <a:r>
              <a:rPr sz="2700" spc="100" dirty="0">
                <a:latin typeface="Calibri"/>
                <a:cs typeface="Calibri"/>
              </a:rPr>
              <a:t> </a:t>
            </a:r>
            <a:r>
              <a:rPr sz="2700" spc="260" dirty="0">
                <a:latin typeface="Calibri"/>
                <a:cs typeface="Calibri"/>
              </a:rPr>
              <a:t>are</a:t>
            </a:r>
            <a:r>
              <a:rPr sz="2700" spc="100" dirty="0">
                <a:latin typeface="Calibri"/>
                <a:cs typeface="Calibri"/>
              </a:rPr>
              <a:t> </a:t>
            </a:r>
            <a:r>
              <a:rPr sz="2700" spc="335" dirty="0">
                <a:latin typeface="Calibri"/>
                <a:cs typeface="Calibri"/>
              </a:rPr>
              <a:t>techniques</a:t>
            </a:r>
            <a:r>
              <a:rPr sz="2700" spc="100" dirty="0">
                <a:latin typeface="Calibri"/>
                <a:cs typeface="Calibri"/>
              </a:rPr>
              <a:t> </a:t>
            </a:r>
            <a:r>
              <a:rPr sz="2700" spc="370" dirty="0">
                <a:latin typeface="Calibri"/>
                <a:cs typeface="Calibri"/>
              </a:rPr>
              <a:t>and </a:t>
            </a:r>
            <a:r>
              <a:rPr sz="2700" spc="275" dirty="0">
                <a:latin typeface="Calibri"/>
                <a:cs typeface="Calibri"/>
              </a:rPr>
              <a:t>strategies</a:t>
            </a:r>
            <a:r>
              <a:rPr sz="2700" spc="105" dirty="0">
                <a:latin typeface="Calibri"/>
                <a:cs typeface="Calibri"/>
              </a:rPr>
              <a:t> </a:t>
            </a:r>
            <a:r>
              <a:rPr sz="2700" spc="290" dirty="0">
                <a:latin typeface="Calibri"/>
                <a:cs typeface="Calibri"/>
              </a:rPr>
              <a:t>that</a:t>
            </a:r>
            <a:r>
              <a:rPr sz="2700" spc="114" dirty="0">
                <a:latin typeface="Calibri"/>
                <a:cs typeface="Calibri"/>
              </a:rPr>
              <a:t> </a:t>
            </a:r>
            <a:r>
              <a:rPr sz="2700" spc="320" dirty="0">
                <a:latin typeface="Calibri"/>
                <a:cs typeface="Calibri"/>
              </a:rPr>
              <a:t>help</a:t>
            </a:r>
            <a:r>
              <a:rPr sz="2700" spc="90" dirty="0">
                <a:latin typeface="Calibri"/>
                <a:cs typeface="Calibri"/>
              </a:rPr>
              <a:t> </a:t>
            </a:r>
            <a:r>
              <a:rPr sz="2700" spc="325" dirty="0">
                <a:latin typeface="Calibri"/>
                <a:cs typeface="Calibri"/>
              </a:rPr>
              <a:t>you</a:t>
            </a:r>
            <a:r>
              <a:rPr sz="2700" spc="114" dirty="0">
                <a:latin typeface="Calibri"/>
                <a:cs typeface="Calibri"/>
              </a:rPr>
              <a:t> </a:t>
            </a:r>
            <a:r>
              <a:rPr sz="2700" spc="245" dirty="0">
                <a:latin typeface="Calibri"/>
                <a:cs typeface="Calibri"/>
              </a:rPr>
              <a:t>learn </a:t>
            </a:r>
            <a:r>
              <a:rPr sz="2700" spc="215" dirty="0">
                <a:latin typeface="Calibri"/>
                <a:cs typeface="Calibri"/>
              </a:rPr>
              <a:t>effectively</a:t>
            </a:r>
            <a:r>
              <a:rPr sz="2700" spc="120" dirty="0">
                <a:latin typeface="Calibri"/>
                <a:cs typeface="Calibri"/>
              </a:rPr>
              <a:t> </a:t>
            </a:r>
            <a:r>
              <a:rPr sz="2700" spc="395" dirty="0">
                <a:latin typeface="Calibri"/>
                <a:cs typeface="Calibri"/>
              </a:rPr>
              <a:t>and</a:t>
            </a:r>
            <a:r>
              <a:rPr sz="2700" spc="110" dirty="0">
                <a:latin typeface="Calibri"/>
                <a:cs typeface="Calibri"/>
              </a:rPr>
              <a:t> </a:t>
            </a:r>
            <a:r>
              <a:rPr sz="2700" spc="175" dirty="0">
                <a:latin typeface="Calibri"/>
                <a:cs typeface="Calibri"/>
              </a:rPr>
              <a:t>efficiently.</a:t>
            </a:r>
            <a:endParaRPr sz="2700">
              <a:latin typeface="Calibri"/>
              <a:cs typeface="Calibri"/>
            </a:endParaRPr>
          </a:p>
          <a:p>
            <a:pPr marL="3568065">
              <a:lnSpc>
                <a:spcPct val="100000"/>
              </a:lnSpc>
              <a:spcBef>
                <a:spcPts val="2220"/>
              </a:spcBef>
            </a:pPr>
            <a:r>
              <a:rPr sz="1750" spc="-85" dirty="0">
                <a:latin typeface="Arial Black"/>
                <a:cs typeface="Arial Black"/>
              </a:rPr>
              <a:t>(Cottrell,</a:t>
            </a:r>
            <a:r>
              <a:rPr sz="1750" spc="-80" dirty="0">
                <a:latin typeface="Arial Black"/>
                <a:cs typeface="Arial Black"/>
              </a:rPr>
              <a:t> </a:t>
            </a:r>
            <a:r>
              <a:rPr sz="1750" spc="-10" dirty="0">
                <a:latin typeface="Arial Black"/>
                <a:cs typeface="Arial Black"/>
              </a:rPr>
              <a:t>2019</a:t>
            </a:r>
            <a:r>
              <a:rPr sz="1750" spc="-10" dirty="0">
                <a:solidFill>
                  <a:srgbClr val="473C39"/>
                </a:solidFill>
                <a:latin typeface="Arial Black"/>
                <a:cs typeface="Arial Black"/>
              </a:rPr>
              <a:t>)</a:t>
            </a:r>
            <a:endParaRPr sz="175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63099"/>
            <a:ext cx="6247130" cy="8224520"/>
            <a:chOff x="0" y="2063099"/>
            <a:chExt cx="6247130" cy="8224520"/>
          </a:xfrm>
        </p:grpSpPr>
        <p:sp>
          <p:nvSpPr>
            <p:cNvPr id="3" name="object 3"/>
            <p:cNvSpPr/>
            <p:nvPr/>
          </p:nvSpPr>
          <p:spPr>
            <a:xfrm>
              <a:off x="6799" y="2063099"/>
              <a:ext cx="6240780" cy="7289800"/>
            </a:xfrm>
            <a:custGeom>
              <a:avLst/>
              <a:gdLst/>
              <a:ahLst/>
              <a:cxnLst/>
              <a:rect l="l" t="t" r="r" b="b"/>
              <a:pathLst>
                <a:path w="6240780" h="7289800">
                  <a:moveTo>
                    <a:pt x="2934372" y="7277099"/>
                  </a:moveTo>
                  <a:lnTo>
                    <a:pt x="2277683" y="7277099"/>
                  </a:lnTo>
                  <a:lnTo>
                    <a:pt x="2329017" y="7289799"/>
                  </a:lnTo>
                  <a:lnTo>
                    <a:pt x="2887148" y="7289799"/>
                  </a:lnTo>
                  <a:lnTo>
                    <a:pt x="2934372" y="7277099"/>
                  </a:lnTo>
                  <a:close/>
                </a:path>
                <a:path w="6240780" h="7289800">
                  <a:moveTo>
                    <a:pt x="3028295" y="7264399"/>
                  </a:moveTo>
                  <a:lnTo>
                    <a:pt x="2124911" y="7264399"/>
                  </a:lnTo>
                  <a:lnTo>
                    <a:pt x="2175625" y="7277099"/>
                  </a:lnTo>
                  <a:lnTo>
                    <a:pt x="2981422" y="7277099"/>
                  </a:lnTo>
                  <a:lnTo>
                    <a:pt x="3028295" y="7264399"/>
                  </a:lnTo>
                  <a:close/>
                </a:path>
                <a:path w="6240780" h="7289800">
                  <a:moveTo>
                    <a:pt x="3213939" y="7238999"/>
                  </a:moveTo>
                  <a:lnTo>
                    <a:pt x="1974088" y="7238999"/>
                  </a:lnTo>
                  <a:lnTo>
                    <a:pt x="2074414" y="7264399"/>
                  </a:lnTo>
                  <a:lnTo>
                    <a:pt x="3121494" y="7264399"/>
                  </a:lnTo>
                  <a:lnTo>
                    <a:pt x="3213939" y="7238999"/>
                  </a:lnTo>
                  <a:close/>
                </a:path>
                <a:path w="6240780" h="7289800">
                  <a:moveTo>
                    <a:pt x="3121494" y="38099"/>
                  </a:moveTo>
                  <a:lnTo>
                    <a:pt x="2074414" y="38099"/>
                  </a:lnTo>
                  <a:lnTo>
                    <a:pt x="1974088" y="63499"/>
                  </a:lnTo>
                  <a:lnTo>
                    <a:pt x="1924270" y="63499"/>
                  </a:lnTo>
                  <a:lnTo>
                    <a:pt x="1727406" y="114299"/>
                  </a:lnTo>
                  <a:lnTo>
                    <a:pt x="1678818" y="114299"/>
                  </a:lnTo>
                  <a:lnTo>
                    <a:pt x="1630489" y="139699"/>
                  </a:lnTo>
                  <a:lnTo>
                    <a:pt x="1392929" y="203199"/>
                  </a:lnTo>
                  <a:lnTo>
                    <a:pt x="1346267" y="228599"/>
                  </a:lnTo>
                  <a:lnTo>
                    <a:pt x="1253833" y="253999"/>
                  </a:lnTo>
                  <a:lnTo>
                    <a:pt x="1208070" y="279399"/>
                  </a:lnTo>
                  <a:lnTo>
                    <a:pt x="1162617" y="292099"/>
                  </a:lnTo>
                  <a:lnTo>
                    <a:pt x="1117479" y="317499"/>
                  </a:lnTo>
                  <a:lnTo>
                    <a:pt x="1072660" y="330199"/>
                  </a:lnTo>
                  <a:lnTo>
                    <a:pt x="940168" y="406399"/>
                  </a:lnTo>
                  <a:lnTo>
                    <a:pt x="896676" y="419099"/>
                  </a:lnTo>
                  <a:lnTo>
                    <a:pt x="726193" y="520699"/>
                  </a:lnTo>
                  <a:lnTo>
                    <a:pt x="602130" y="596899"/>
                  </a:lnTo>
                  <a:lnTo>
                    <a:pt x="481470" y="673099"/>
                  </a:lnTo>
                  <a:lnTo>
                    <a:pt x="442029" y="711199"/>
                  </a:lnTo>
                  <a:lnTo>
                    <a:pt x="364345" y="761999"/>
                  </a:lnTo>
                  <a:lnTo>
                    <a:pt x="326112" y="800099"/>
                  </a:lnTo>
                  <a:lnTo>
                    <a:pt x="288292" y="825499"/>
                  </a:lnTo>
                  <a:lnTo>
                    <a:pt x="250889" y="863599"/>
                  </a:lnTo>
                  <a:lnTo>
                    <a:pt x="213908" y="888999"/>
                  </a:lnTo>
                  <a:lnTo>
                    <a:pt x="177354" y="927099"/>
                  </a:lnTo>
                  <a:lnTo>
                    <a:pt x="141232" y="952499"/>
                  </a:lnTo>
                  <a:lnTo>
                    <a:pt x="105547" y="990599"/>
                  </a:lnTo>
                  <a:lnTo>
                    <a:pt x="70303" y="1015999"/>
                  </a:lnTo>
                  <a:lnTo>
                    <a:pt x="35507" y="1054099"/>
                  </a:lnTo>
                  <a:lnTo>
                    <a:pt x="0" y="1092199"/>
                  </a:lnTo>
                  <a:lnTo>
                    <a:pt x="0" y="6210299"/>
                  </a:lnTo>
                  <a:lnTo>
                    <a:pt x="35507" y="6248399"/>
                  </a:lnTo>
                  <a:lnTo>
                    <a:pt x="70303" y="6286499"/>
                  </a:lnTo>
                  <a:lnTo>
                    <a:pt x="105547" y="6311899"/>
                  </a:lnTo>
                  <a:lnTo>
                    <a:pt x="141232" y="6349999"/>
                  </a:lnTo>
                  <a:lnTo>
                    <a:pt x="177354" y="6375399"/>
                  </a:lnTo>
                  <a:lnTo>
                    <a:pt x="213908" y="6413499"/>
                  </a:lnTo>
                  <a:lnTo>
                    <a:pt x="250889" y="6438899"/>
                  </a:lnTo>
                  <a:lnTo>
                    <a:pt x="288292" y="6476999"/>
                  </a:lnTo>
                  <a:lnTo>
                    <a:pt x="326112" y="6502399"/>
                  </a:lnTo>
                  <a:lnTo>
                    <a:pt x="364345" y="6540499"/>
                  </a:lnTo>
                  <a:lnTo>
                    <a:pt x="402986" y="6565899"/>
                  </a:lnTo>
                  <a:lnTo>
                    <a:pt x="481470" y="6616699"/>
                  </a:lnTo>
                  <a:lnTo>
                    <a:pt x="521304" y="6654799"/>
                  </a:lnTo>
                  <a:lnTo>
                    <a:pt x="643112" y="6730999"/>
                  </a:lnTo>
                  <a:lnTo>
                    <a:pt x="768281" y="6807199"/>
                  </a:lnTo>
                  <a:lnTo>
                    <a:pt x="896676" y="6883399"/>
                  </a:lnTo>
                  <a:lnTo>
                    <a:pt x="940168" y="6896099"/>
                  </a:lnTo>
                  <a:lnTo>
                    <a:pt x="1028165" y="6946899"/>
                  </a:lnTo>
                  <a:lnTo>
                    <a:pt x="1072660" y="6959599"/>
                  </a:lnTo>
                  <a:lnTo>
                    <a:pt x="1162617" y="7010399"/>
                  </a:lnTo>
                  <a:lnTo>
                    <a:pt x="1253833" y="7035799"/>
                  </a:lnTo>
                  <a:lnTo>
                    <a:pt x="1299900" y="7061199"/>
                  </a:lnTo>
                  <a:lnTo>
                    <a:pt x="1346267" y="7073899"/>
                  </a:lnTo>
                  <a:lnTo>
                    <a:pt x="1392929" y="7099299"/>
                  </a:lnTo>
                  <a:lnTo>
                    <a:pt x="1924270" y="7238999"/>
                  </a:lnTo>
                  <a:lnTo>
                    <a:pt x="3259868" y="7238999"/>
                  </a:lnTo>
                  <a:lnTo>
                    <a:pt x="3351123" y="7213599"/>
                  </a:lnTo>
                  <a:lnTo>
                    <a:pt x="3396440" y="7213599"/>
                  </a:lnTo>
                  <a:lnTo>
                    <a:pt x="3794309" y="7099299"/>
                  </a:lnTo>
                  <a:lnTo>
                    <a:pt x="3837337" y="7073899"/>
                  </a:lnTo>
                  <a:lnTo>
                    <a:pt x="3964905" y="7035799"/>
                  </a:lnTo>
                  <a:lnTo>
                    <a:pt x="4006910" y="7010399"/>
                  </a:lnTo>
                  <a:lnTo>
                    <a:pt x="4048649" y="6997699"/>
                  </a:lnTo>
                  <a:lnTo>
                    <a:pt x="4090119" y="6972299"/>
                  </a:lnTo>
                  <a:lnTo>
                    <a:pt x="4131317" y="6959599"/>
                  </a:lnTo>
                  <a:lnTo>
                    <a:pt x="4172237" y="6934199"/>
                  </a:lnTo>
                  <a:lnTo>
                    <a:pt x="4212876" y="6921499"/>
                  </a:lnTo>
                  <a:lnTo>
                    <a:pt x="4293298" y="6870699"/>
                  </a:lnTo>
                  <a:lnTo>
                    <a:pt x="4333073" y="6857999"/>
                  </a:lnTo>
                  <a:lnTo>
                    <a:pt x="4411730" y="6807199"/>
                  </a:lnTo>
                  <a:lnTo>
                    <a:pt x="4450605" y="6794499"/>
                  </a:lnTo>
                  <a:lnTo>
                    <a:pt x="4565370" y="6718299"/>
                  </a:lnTo>
                  <a:lnTo>
                    <a:pt x="4677264" y="6642099"/>
                  </a:lnTo>
                  <a:lnTo>
                    <a:pt x="4786183" y="6565899"/>
                  </a:lnTo>
                  <a:lnTo>
                    <a:pt x="4857092" y="6515099"/>
                  </a:lnTo>
                  <a:lnTo>
                    <a:pt x="4892024" y="6476999"/>
                  </a:lnTo>
                  <a:lnTo>
                    <a:pt x="4960824" y="6426199"/>
                  </a:lnTo>
                  <a:lnTo>
                    <a:pt x="4994684" y="6400799"/>
                  </a:lnTo>
                  <a:lnTo>
                    <a:pt x="5028179" y="6362699"/>
                  </a:lnTo>
                  <a:lnTo>
                    <a:pt x="5061306" y="6337299"/>
                  </a:lnTo>
                  <a:lnTo>
                    <a:pt x="5094059" y="6299199"/>
                  </a:lnTo>
                  <a:lnTo>
                    <a:pt x="5158433" y="6248399"/>
                  </a:lnTo>
                  <a:lnTo>
                    <a:pt x="5190046" y="6210299"/>
                  </a:lnTo>
                  <a:lnTo>
                    <a:pt x="5221271" y="6172199"/>
                  </a:lnTo>
                  <a:lnTo>
                    <a:pt x="5252104" y="6146799"/>
                  </a:lnTo>
                  <a:lnTo>
                    <a:pt x="5282541" y="6108699"/>
                  </a:lnTo>
                  <a:lnTo>
                    <a:pt x="5312579" y="6083299"/>
                  </a:lnTo>
                  <a:lnTo>
                    <a:pt x="5342213" y="6045199"/>
                  </a:lnTo>
                  <a:lnTo>
                    <a:pt x="5371441" y="6007099"/>
                  </a:lnTo>
                  <a:lnTo>
                    <a:pt x="5400257" y="5981699"/>
                  </a:lnTo>
                  <a:lnTo>
                    <a:pt x="5428659" y="5943599"/>
                  </a:lnTo>
                  <a:lnTo>
                    <a:pt x="5456642" y="5905499"/>
                  </a:lnTo>
                  <a:lnTo>
                    <a:pt x="5484202" y="5867399"/>
                  </a:lnTo>
                  <a:lnTo>
                    <a:pt x="5511336" y="5841999"/>
                  </a:lnTo>
                  <a:lnTo>
                    <a:pt x="5538041" y="5803899"/>
                  </a:lnTo>
                  <a:lnTo>
                    <a:pt x="5564311" y="5765799"/>
                  </a:lnTo>
                  <a:lnTo>
                    <a:pt x="5590143" y="5727699"/>
                  </a:lnTo>
                  <a:lnTo>
                    <a:pt x="5615534" y="5689599"/>
                  </a:lnTo>
                  <a:lnTo>
                    <a:pt x="5640479" y="5651499"/>
                  </a:lnTo>
                  <a:lnTo>
                    <a:pt x="5664975" y="5613399"/>
                  </a:lnTo>
                  <a:lnTo>
                    <a:pt x="5689018" y="5575299"/>
                  </a:lnTo>
                  <a:lnTo>
                    <a:pt x="5712604" y="5537199"/>
                  </a:lnTo>
                  <a:lnTo>
                    <a:pt x="5735729" y="5499099"/>
                  </a:lnTo>
                  <a:lnTo>
                    <a:pt x="5758390" y="5460999"/>
                  </a:lnTo>
                  <a:lnTo>
                    <a:pt x="5780582" y="5422899"/>
                  </a:lnTo>
                  <a:lnTo>
                    <a:pt x="5802301" y="5384799"/>
                  </a:lnTo>
                  <a:lnTo>
                    <a:pt x="5823545" y="5346699"/>
                  </a:lnTo>
                  <a:lnTo>
                    <a:pt x="5844309" y="5308599"/>
                  </a:lnTo>
                  <a:lnTo>
                    <a:pt x="5864589" y="5257799"/>
                  </a:lnTo>
                  <a:lnTo>
                    <a:pt x="5884381" y="5219699"/>
                  </a:lnTo>
                  <a:lnTo>
                    <a:pt x="5903682" y="5181599"/>
                  </a:lnTo>
                  <a:lnTo>
                    <a:pt x="5922488" y="5143499"/>
                  </a:lnTo>
                  <a:lnTo>
                    <a:pt x="5940794" y="5105399"/>
                  </a:lnTo>
                  <a:lnTo>
                    <a:pt x="5958598" y="5054599"/>
                  </a:lnTo>
                  <a:lnTo>
                    <a:pt x="5975895" y="5016499"/>
                  </a:lnTo>
                  <a:lnTo>
                    <a:pt x="5992681" y="4978399"/>
                  </a:lnTo>
                  <a:lnTo>
                    <a:pt x="6008953" y="4927599"/>
                  </a:lnTo>
                  <a:lnTo>
                    <a:pt x="6024707" y="4889499"/>
                  </a:lnTo>
                  <a:lnTo>
                    <a:pt x="6039938" y="4838699"/>
                  </a:lnTo>
                  <a:lnTo>
                    <a:pt x="6054644" y="4800599"/>
                  </a:lnTo>
                  <a:lnTo>
                    <a:pt x="6068820" y="4762499"/>
                  </a:lnTo>
                  <a:lnTo>
                    <a:pt x="6082462" y="4711699"/>
                  </a:lnTo>
                  <a:lnTo>
                    <a:pt x="6095567" y="4673599"/>
                  </a:lnTo>
                  <a:lnTo>
                    <a:pt x="6108130" y="4622799"/>
                  </a:lnTo>
                  <a:lnTo>
                    <a:pt x="6120149" y="4584699"/>
                  </a:lnTo>
                  <a:lnTo>
                    <a:pt x="6131618" y="4533899"/>
                  </a:lnTo>
                  <a:lnTo>
                    <a:pt x="6142535" y="4495799"/>
                  </a:lnTo>
                  <a:lnTo>
                    <a:pt x="6152895" y="4444999"/>
                  </a:lnTo>
                  <a:lnTo>
                    <a:pt x="6162695" y="4406899"/>
                  </a:lnTo>
                  <a:lnTo>
                    <a:pt x="6171931" y="4356099"/>
                  </a:lnTo>
                  <a:lnTo>
                    <a:pt x="6180598" y="4305299"/>
                  </a:lnTo>
                  <a:lnTo>
                    <a:pt x="6188694" y="4267199"/>
                  </a:lnTo>
                  <a:lnTo>
                    <a:pt x="6196214" y="4216399"/>
                  </a:lnTo>
                  <a:lnTo>
                    <a:pt x="6203154" y="4165599"/>
                  </a:lnTo>
                  <a:lnTo>
                    <a:pt x="6209511" y="4127499"/>
                  </a:lnTo>
                  <a:lnTo>
                    <a:pt x="6215281" y="4076699"/>
                  </a:lnTo>
                  <a:lnTo>
                    <a:pt x="6220459" y="4025899"/>
                  </a:lnTo>
                  <a:lnTo>
                    <a:pt x="6225043" y="3987799"/>
                  </a:lnTo>
                  <a:lnTo>
                    <a:pt x="6229028" y="3936999"/>
                  </a:lnTo>
                  <a:lnTo>
                    <a:pt x="6232410" y="3886199"/>
                  </a:lnTo>
                  <a:lnTo>
                    <a:pt x="6235186" y="3848099"/>
                  </a:lnTo>
                  <a:lnTo>
                    <a:pt x="6237352" y="3797299"/>
                  </a:lnTo>
                  <a:lnTo>
                    <a:pt x="6238904" y="3746499"/>
                  </a:lnTo>
                  <a:lnTo>
                    <a:pt x="6239838" y="3695699"/>
                  </a:lnTo>
                  <a:lnTo>
                    <a:pt x="6240230" y="3644899"/>
                  </a:lnTo>
                  <a:lnTo>
                    <a:pt x="6239838" y="3606799"/>
                  </a:lnTo>
                  <a:lnTo>
                    <a:pt x="6238904" y="3555999"/>
                  </a:lnTo>
                  <a:lnTo>
                    <a:pt x="6237352" y="3505199"/>
                  </a:lnTo>
                  <a:lnTo>
                    <a:pt x="6235186" y="3454399"/>
                  </a:lnTo>
                  <a:lnTo>
                    <a:pt x="6232410" y="3416299"/>
                  </a:lnTo>
                  <a:lnTo>
                    <a:pt x="6229028" y="3365499"/>
                  </a:lnTo>
                  <a:lnTo>
                    <a:pt x="6225043" y="3314699"/>
                  </a:lnTo>
                  <a:lnTo>
                    <a:pt x="6220459" y="3263899"/>
                  </a:lnTo>
                  <a:lnTo>
                    <a:pt x="6215281" y="3225799"/>
                  </a:lnTo>
                  <a:lnTo>
                    <a:pt x="6209511" y="3174999"/>
                  </a:lnTo>
                  <a:lnTo>
                    <a:pt x="6203154" y="3124199"/>
                  </a:lnTo>
                  <a:lnTo>
                    <a:pt x="6196214" y="3086099"/>
                  </a:lnTo>
                  <a:lnTo>
                    <a:pt x="6188694" y="3035299"/>
                  </a:lnTo>
                  <a:lnTo>
                    <a:pt x="6180598" y="2984499"/>
                  </a:lnTo>
                  <a:lnTo>
                    <a:pt x="6171931" y="2946399"/>
                  </a:lnTo>
                  <a:lnTo>
                    <a:pt x="6162695" y="2895599"/>
                  </a:lnTo>
                  <a:lnTo>
                    <a:pt x="6152895" y="2857499"/>
                  </a:lnTo>
                  <a:lnTo>
                    <a:pt x="6142535" y="2806699"/>
                  </a:lnTo>
                  <a:lnTo>
                    <a:pt x="6131618" y="2768599"/>
                  </a:lnTo>
                  <a:lnTo>
                    <a:pt x="6120149" y="2717799"/>
                  </a:lnTo>
                  <a:lnTo>
                    <a:pt x="6108130" y="2679699"/>
                  </a:lnTo>
                  <a:lnTo>
                    <a:pt x="6095567" y="2628899"/>
                  </a:lnTo>
                  <a:lnTo>
                    <a:pt x="6082462" y="2590799"/>
                  </a:lnTo>
                  <a:lnTo>
                    <a:pt x="6068819" y="2539999"/>
                  </a:lnTo>
                  <a:lnTo>
                    <a:pt x="6054644" y="2501899"/>
                  </a:lnTo>
                  <a:lnTo>
                    <a:pt x="6039938" y="2451099"/>
                  </a:lnTo>
                  <a:lnTo>
                    <a:pt x="6024707" y="2412999"/>
                  </a:lnTo>
                  <a:lnTo>
                    <a:pt x="6008953" y="2374899"/>
                  </a:lnTo>
                  <a:lnTo>
                    <a:pt x="5992681" y="2324099"/>
                  </a:lnTo>
                  <a:lnTo>
                    <a:pt x="5975895" y="2285999"/>
                  </a:lnTo>
                  <a:lnTo>
                    <a:pt x="5958598" y="2247899"/>
                  </a:lnTo>
                  <a:lnTo>
                    <a:pt x="5940794" y="2197099"/>
                  </a:lnTo>
                  <a:lnTo>
                    <a:pt x="5922488" y="2158999"/>
                  </a:lnTo>
                  <a:lnTo>
                    <a:pt x="5903682" y="2120899"/>
                  </a:lnTo>
                  <a:lnTo>
                    <a:pt x="5884381" y="2082799"/>
                  </a:lnTo>
                  <a:lnTo>
                    <a:pt x="5864589" y="2031999"/>
                  </a:lnTo>
                  <a:lnTo>
                    <a:pt x="5844309" y="1993899"/>
                  </a:lnTo>
                  <a:lnTo>
                    <a:pt x="5823545" y="1955799"/>
                  </a:lnTo>
                  <a:lnTo>
                    <a:pt x="5802301" y="1917699"/>
                  </a:lnTo>
                  <a:lnTo>
                    <a:pt x="5780582" y="1879599"/>
                  </a:lnTo>
                  <a:lnTo>
                    <a:pt x="5758389" y="1841499"/>
                  </a:lnTo>
                  <a:lnTo>
                    <a:pt x="5735729" y="1803399"/>
                  </a:lnTo>
                  <a:lnTo>
                    <a:pt x="5712604" y="1765299"/>
                  </a:lnTo>
                  <a:lnTo>
                    <a:pt x="5689018" y="1727199"/>
                  </a:lnTo>
                  <a:lnTo>
                    <a:pt x="5664975" y="1689099"/>
                  </a:lnTo>
                  <a:lnTo>
                    <a:pt x="5640479" y="1650999"/>
                  </a:lnTo>
                  <a:lnTo>
                    <a:pt x="5615534" y="1612899"/>
                  </a:lnTo>
                  <a:lnTo>
                    <a:pt x="5590143" y="1574799"/>
                  </a:lnTo>
                  <a:lnTo>
                    <a:pt x="5564311" y="1536699"/>
                  </a:lnTo>
                  <a:lnTo>
                    <a:pt x="5538041" y="1498599"/>
                  </a:lnTo>
                  <a:lnTo>
                    <a:pt x="5511336" y="1460499"/>
                  </a:lnTo>
                  <a:lnTo>
                    <a:pt x="5484202" y="1422399"/>
                  </a:lnTo>
                  <a:lnTo>
                    <a:pt x="5456642" y="1396999"/>
                  </a:lnTo>
                  <a:lnTo>
                    <a:pt x="5428659" y="1358899"/>
                  </a:lnTo>
                  <a:lnTo>
                    <a:pt x="5400257" y="1320799"/>
                  </a:lnTo>
                  <a:lnTo>
                    <a:pt x="5371441" y="1282699"/>
                  </a:lnTo>
                  <a:lnTo>
                    <a:pt x="5342213" y="1257299"/>
                  </a:lnTo>
                  <a:lnTo>
                    <a:pt x="5312579" y="1219199"/>
                  </a:lnTo>
                  <a:lnTo>
                    <a:pt x="5282541" y="1193799"/>
                  </a:lnTo>
                  <a:lnTo>
                    <a:pt x="5252104" y="1155699"/>
                  </a:lnTo>
                  <a:lnTo>
                    <a:pt x="5221271" y="1117599"/>
                  </a:lnTo>
                  <a:lnTo>
                    <a:pt x="5190046" y="1092199"/>
                  </a:lnTo>
                  <a:lnTo>
                    <a:pt x="5158433" y="1054099"/>
                  </a:lnTo>
                  <a:lnTo>
                    <a:pt x="5126436" y="1028699"/>
                  </a:lnTo>
                  <a:lnTo>
                    <a:pt x="5094059" y="990599"/>
                  </a:lnTo>
                  <a:lnTo>
                    <a:pt x="5028179" y="939799"/>
                  </a:lnTo>
                  <a:lnTo>
                    <a:pt x="4994684" y="901699"/>
                  </a:lnTo>
                  <a:lnTo>
                    <a:pt x="4926603" y="850899"/>
                  </a:lnTo>
                  <a:lnTo>
                    <a:pt x="4892024" y="825499"/>
                  </a:lnTo>
                  <a:lnTo>
                    <a:pt x="4857092" y="787399"/>
                  </a:lnTo>
                  <a:lnTo>
                    <a:pt x="4786183" y="736599"/>
                  </a:lnTo>
                  <a:lnTo>
                    <a:pt x="4677264" y="660399"/>
                  </a:lnTo>
                  <a:lnTo>
                    <a:pt x="4565370" y="584199"/>
                  </a:lnTo>
                  <a:lnTo>
                    <a:pt x="4450605" y="507999"/>
                  </a:lnTo>
                  <a:lnTo>
                    <a:pt x="4411730" y="495299"/>
                  </a:lnTo>
                  <a:lnTo>
                    <a:pt x="4293298" y="419099"/>
                  </a:lnTo>
                  <a:lnTo>
                    <a:pt x="4253232" y="406399"/>
                  </a:lnTo>
                  <a:lnTo>
                    <a:pt x="4212876" y="380999"/>
                  </a:lnTo>
                  <a:lnTo>
                    <a:pt x="4172237" y="368299"/>
                  </a:lnTo>
                  <a:lnTo>
                    <a:pt x="4131316" y="342899"/>
                  </a:lnTo>
                  <a:lnTo>
                    <a:pt x="4090119" y="330199"/>
                  </a:lnTo>
                  <a:lnTo>
                    <a:pt x="4048649" y="304799"/>
                  </a:lnTo>
                  <a:lnTo>
                    <a:pt x="4006910" y="292099"/>
                  </a:lnTo>
                  <a:lnTo>
                    <a:pt x="3964905" y="266699"/>
                  </a:lnTo>
                  <a:lnTo>
                    <a:pt x="3880115" y="241299"/>
                  </a:lnTo>
                  <a:lnTo>
                    <a:pt x="3837337" y="215899"/>
                  </a:lnTo>
                  <a:lnTo>
                    <a:pt x="3396440" y="88899"/>
                  </a:lnTo>
                  <a:lnTo>
                    <a:pt x="3351123" y="88899"/>
                  </a:lnTo>
                  <a:lnTo>
                    <a:pt x="3213939" y="50799"/>
                  </a:lnTo>
                  <a:lnTo>
                    <a:pt x="3167813" y="50799"/>
                  </a:lnTo>
                  <a:lnTo>
                    <a:pt x="3121494" y="38099"/>
                  </a:lnTo>
                  <a:close/>
                </a:path>
                <a:path w="6240780" h="7289800">
                  <a:moveTo>
                    <a:pt x="3028295" y="25399"/>
                  </a:moveTo>
                  <a:lnTo>
                    <a:pt x="2175625" y="25399"/>
                  </a:lnTo>
                  <a:lnTo>
                    <a:pt x="2124911" y="38099"/>
                  </a:lnTo>
                  <a:lnTo>
                    <a:pt x="3074987" y="38099"/>
                  </a:lnTo>
                  <a:lnTo>
                    <a:pt x="3028295" y="25399"/>
                  </a:lnTo>
                  <a:close/>
                </a:path>
                <a:path w="6240780" h="7289800">
                  <a:moveTo>
                    <a:pt x="2887148" y="12699"/>
                  </a:moveTo>
                  <a:lnTo>
                    <a:pt x="2277683" y="12699"/>
                  </a:lnTo>
                  <a:lnTo>
                    <a:pt x="2226551" y="25399"/>
                  </a:lnTo>
                  <a:lnTo>
                    <a:pt x="2934372" y="25399"/>
                  </a:lnTo>
                  <a:lnTo>
                    <a:pt x="2887148" y="12699"/>
                  </a:lnTo>
                  <a:close/>
                </a:path>
                <a:path w="6240780" h="7289800">
                  <a:moveTo>
                    <a:pt x="2696596" y="0"/>
                  </a:moveTo>
                  <a:lnTo>
                    <a:pt x="2484182" y="0"/>
                  </a:lnTo>
                  <a:lnTo>
                    <a:pt x="2432271" y="12699"/>
                  </a:lnTo>
                  <a:lnTo>
                    <a:pt x="2744475" y="12699"/>
                  </a:lnTo>
                  <a:lnTo>
                    <a:pt x="2696596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799" y="2311245"/>
              <a:ext cx="5993130" cy="6794500"/>
            </a:xfrm>
            <a:custGeom>
              <a:avLst/>
              <a:gdLst/>
              <a:ahLst/>
              <a:cxnLst/>
              <a:rect l="l" t="t" r="r" b="b"/>
              <a:pathLst>
                <a:path w="5993130" h="6794500">
                  <a:moveTo>
                    <a:pt x="2930115" y="6781799"/>
                  </a:moveTo>
                  <a:lnTo>
                    <a:pt x="2286142" y="6781799"/>
                  </a:lnTo>
                  <a:lnTo>
                    <a:pt x="2337025" y="6794499"/>
                  </a:lnTo>
                  <a:lnTo>
                    <a:pt x="2882698" y="6794499"/>
                  </a:lnTo>
                  <a:lnTo>
                    <a:pt x="2930115" y="6781799"/>
                  </a:lnTo>
                  <a:close/>
                </a:path>
                <a:path w="5993130" h="6794500">
                  <a:moveTo>
                    <a:pt x="3024375" y="6769099"/>
                  </a:moveTo>
                  <a:lnTo>
                    <a:pt x="2134805" y="6769099"/>
                  </a:lnTo>
                  <a:lnTo>
                    <a:pt x="2185027" y="6781799"/>
                  </a:lnTo>
                  <a:lnTo>
                    <a:pt x="2977342" y="6781799"/>
                  </a:lnTo>
                  <a:lnTo>
                    <a:pt x="3024375" y="6769099"/>
                  </a:lnTo>
                  <a:close/>
                </a:path>
                <a:path w="5993130" h="6794500">
                  <a:moveTo>
                    <a:pt x="3256467" y="6730999"/>
                  </a:moveTo>
                  <a:lnTo>
                    <a:pt x="1936283" y="6730999"/>
                  </a:lnTo>
                  <a:lnTo>
                    <a:pt x="2084814" y="6769099"/>
                  </a:lnTo>
                  <a:lnTo>
                    <a:pt x="3071209" y="6769099"/>
                  </a:lnTo>
                  <a:lnTo>
                    <a:pt x="3117840" y="6756399"/>
                  </a:lnTo>
                  <a:lnTo>
                    <a:pt x="3164263" y="6756399"/>
                  </a:lnTo>
                  <a:lnTo>
                    <a:pt x="3256467" y="6730999"/>
                  </a:lnTo>
                  <a:close/>
                </a:path>
                <a:path w="5993130" h="6794500">
                  <a:moveTo>
                    <a:pt x="3261031" y="63499"/>
                  </a:moveTo>
                  <a:lnTo>
                    <a:pt x="1932207" y="63499"/>
                  </a:lnTo>
                  <a:lnTo>
                    <a:pt x="1501809" y="177799"/>
                  </a:lnTo>
                  <a:lnTo>
                    <a:pt x="1455423" y="203199"/>
                  </a:lnTo>
                  <a:lnTo>
                    <a:pt x="1363579" y="228599"/>
                  </a:lnTo>
                  <a:lnTo>
                    <a:pt x="1318131" y="253999"/>
                  </a:lnTo>
                  <a:lnTo>
                    <a:pt x="1273008" y="266699"/>
                  </a:lnTo>
                  <a:lnTo>
                    <a:pt x="1228213" y="292099"/>
                  </a:lnTo>
                  <a:lnTo>
                    <a:pt x="1183753" y="304799"/>
                  </a:lnTo>
                  <a:lnTo>
                    <a:pt x="1095860" y="355599"/>
                  </a:lnTo>
                  <a:lnTo>
                    <a:pt x="1052437" y="368299"/>
                  </a:lnTo>
                  <a:lnTo>
                    <a:pt x="1009371" y="393699"/>
                  </a:lnTo>
                  <a:lnTo>
                    <a:pt x="882366" y="469899"/>
                  </a:lnTo>
                  <a:lnTo>
                    <a:pt x="758768" y="546099"/>
                  </a:lnTo>
                  <a:lnTo>
                    <a:pt x="638724" y="622299"/>
                  </a:lnTo>
                  <a:lnTo>
                    <a:pt x="560742" y="673099"/>
                  </a:lnTo>
                  <a:lnTo>
                    <a:pt x="522381" y="711199"/>
                  </a:lnTo>
                  <a:lnTo>
                    <a:pt x="446950" y="761999"/>
                  </a:lnTo>
                  <a:lnTo>
                    <a:pt x="409889" y="800099"/>
                  </a:lnTo>
                  <a:lnTo>
                    <a:pt x="373273" y="825499"/>
                  </a:lnTo>
                  <a:lnTo>
                    <a:pt x="337106" y="863599"/>
                  </a:lnTo>
                  <a:lnTo>
                    <a:pt x="301394" y="888999"/>
                  </a:lnTo>
                  <a:lnTo>
                    <a:pt x="266143" y="927099"/>
                  </a:lnTo>
                  <a:lnTo>
                    <a:pt x="231358" y="965199"/>
                  </a:lnTo>
                  <a:lnTo>
                    <a:pt x="197045" y="990599"/>
                  </a:lnTo>
                  <a:lnTo>
                    <a:pt x="163208" y="1028699"/>
                  </a:lnTo>
                  <a:lnTo>
                    <a:pt x="129854" y="1066799"/>
                  </a:lnTo>
                  <a:lnTo>
                    <a:pt x="96988" y="1092199"/>
                  </a:lnTo>
                  <a:lnTo>
                    <a:pt x="64616" y="1130299"/>
                  </a:lnTo>
                  <a:lnTo>
                    <a:pt x="32742" y="1168399"/>
                  </a:lnTo>
                  <a:lnTo>
                    <a:pt x="1373" y="1206499"/>
                  </a:lnTo>
                  <a:lnTo>
                    <a:pt x="0" y="1206499"/>
                  </a:lnTo>
                  <a:lnTo>
                    <a:pt x="0" y="5600699"/>
                  </a:lnTo>
                  <a:lnTo>
                    <a:pt x="1373" y="5600699"/>
                  </a:lnTo>
                  <a:lnTo>
                    <a:pt x="32801" y="5638799"/>
                  </a:lnTo>
                  <a:lnTo>
                    <a:pt x="64735" y="5676899"/>
                  </a:lnTo>
                  <a:lnTo>
                    <a:pt x="97170" y="5702299"/>
                  </a:lnTo>
                  <a:lnTo>
                    <a:pt x="130099" y="5740399"/>
                  </a:lnTo>
                  <a:lnTo>
                    <a:pt x="163518" y="5778499"/>
                  </a:lnTo>
                  <a:lnTo>
                    <a:pt x="197421" y="5816599"/>
                  </a:lnTo>
                  <a:lnTo>
                    <a:pt x="231803" y="5841999"/>
                  </a:lnTo>
                  <a:lnTo>
                    <a:pt x="266657" y="5880099"/>
                  </a:lnTo>
                  <a:lnTo>
                    <a:pt x="301979" y="5905499"/>
                  </a:lnTo>
                  <a:lnTo>
                    <a:pt x="337762" y="5943599"/>
                  </a:lnTo>
                  <a:lnTo>
                    <a:pt x="374003" y="5968999"/>
                  </a:lnTo>
                  <a:lnTo>
                    <a:pt x="410694" y="6007099"/>
                  </a:lnTo>
                  <a:lnTo>
                    <a:pt x="447831" y="6032499"/>
                  </a:lnTo>
                  <a:lnTo>
                    <a:pt x="485407" y="6070599"/>
                  </a:lnTo>
                  <a:lnTo>
                    <a:pt x="561858" y="6121399"/>
                  </a:lnTo>
                  <a:lnTo>
                    <a:pt x="600722" y="6159499"/>
                  </a:lnTo>
                  <a:lnTo>
                    <a:pt x="679698" y="6210299"/>
                  </a:lnTo>
                  <a:lnTo>
                    <a:pt x="801200" y="6286499"/>
                  </a:lnTo>
                  <a:lnTo>
                    <a:pt x="926217" y="6362699"/>
                  </a:lnTo>
                  <a:lnTo>
                    <a:pt x="1054600" y="6438899"/>
                  </a:lnTo>
                  <a:lnTo>
                    <a:pt x="1098116" y="6451599"/>
                  </a:lnTo>
                  <a:lnTo>
                    <a:pt x="1186200" y="6502399"/>
                  </a:lnTo>
                  <a:lnTo>
                    <a:pt x="1230756" y="6515099"/>
                  </a:lnTo>
                  <a:lnTo>
                    <a:pt x="1275648" y="6540499"/>
                  </a:lnTo>
                  <a:lnTo>
                    <a:pt x="1366416" y="6565899"/>
                  </a:lnTo>
                  <a:lnTo>
                    <a:pt x="1412281" y="6591299"/>
                  </a:lnTo>
                  <a:lnTo>
                    <a:pt x="1504947" y="6616699"/>
                  </a:lnTo>
                  <a:lnTo>
                    <a:pt x="1551736" y="6642099"/>
                  </a:lnTo>
                  <a:lnTo>
                    <a:pt x="1887271" y="6730999"/>
                  </a:lnTo>
                  <a:lnTo>
                    <a:pt x="3302240" y="6730999"/>
                  </a:lnTo>
                  <a:lnTo>
                    <a:pt x="3746813" y="6603999"/>
                  </a:lnTo>
                  <a:lnTo>
                    <a:pt x="3789856" y="6578599"/>
                  </a:lnTo>
                  <a:lnTo>
                    <a:pt x="3875113" y="6553199"/>
                  </a:lnTo>
                  <a:lnTo>
                    <a:pt x="3917318" y="6527799"/>
                  </a:lnTo>
                  <a:lnTo>
                    <a:pt x="4000858" y="6502399"/>
                  </a:lnTo>
                  <a:lnTo>
                    <a:pt x="4042184" y="6476999"/>
                  </a:lnTo>
                  <a:lnTo>
                    <a:pt x="4083208" y="6464299"/>
                  </a:lnTo>
                  <a:lnTo>
                    <a:pt x="4164333" y="6413499"/>
                  </a:lnTo>
                  <a:lnTo>
                    <a:pt x="4204424" y="6400799"/>
                  </a:lnTo>
                  <a:lnTo>
                    <a:pt x="4322762" y="6324599"/>
                  </a:lnTo>
                  <a:lnTo>
                    <a:pt x="4361547" y="6311899"/>
                  </a:lnTo>
                  <a:lnTo>
                    <a:pt x="4475858" y="6235699"/>
                  </a:lnTo>
                  <a:lnTo>
                    <a:pt x="4550317" y="6184899"/>
                  </a:lnTo>
                  <a:lnTo>
                    <a:pt x="4623335" y="6134099"/>
                  </a:lnTo>
                  <a:lnTo>
                    <a:pt x="4659292" y="6095999"/>
                  </a:lnTo>
                  <a:lnTo>
                    <a:pt x="4730082" y="6045199"/>
                  </a:lnTo>
                  <a:lnTo>
                    <a:pt x="4799341" y="5994399"/>
                  </a:lnTo>
                  <a:lnTo>
                    <a:pt x="4833386" y="5956299"/>
                  </a:lnTo>
                  <a:lnTo>
                    <a:pt x="4867034" y="5930899"/>
                  </a:lnTo>
                  <a:lnTo>
                    <a:pt x="4900282" y="5892799"/>
                  </a:lnTo>
                  <a:lnTo>
                    <a:pt x="4965558" y="5841999"/>
                  </a:lnTo>
                  <a:lnTo>
                    <a:pt x="4997578" y="5803899"/>
                  </a:lnTo>
                  <a:lnTo>
                    <a:pt x="5029179" y="5778499"/>
                  </a:lnTo>
                  <a:lnTo>
                    <a:pt x="5060357" y="5740399"/>
                  </a:lnTo>
                  <a:lnTo>
                    <a:pt x="5091107" y="5702299"/>
                  </a:lnTo>
                  <a:lnTo>
                    <a:pt x="5121426" y="5676899"/>
                  </a:lnTo>
                  <a:lnTo>
                    <a:pt x="5151308" y="5638799"/>
                  </a:lnTo>
                  <a:lnTo>
                    <a:pt x="5180750" y="5613399"/>
                  </a:lnTo>
                  <a:lnTo>
                    <a:pt x="5209746" y="5575299"/>
                  </a:lnTo>
                  <a:lnTo>
                    <a:pt x="5238292" y="5537199"/>
                  </a:lnTo>
                  <a:lnTo>
                    <a:pt x="5266384" y="5499099"/>
                  </a:lnTo>
                  <a:lnTo>
                    <a:pt x="5294017" y="5460999"/>
                  </a:lnTo>
                  <a:lnTo>
                    <a:pt x="5321187" y="5435599"/>
                  </a:lnTo>
                  <a:lnTo>
                    <a:pt x="5347889" y="5397499"/>
                  </a:lnTo>
                  <a:lnTo>
                    <a:pt x="5374119" y="5359399"/>
                  </a:lnTo>
                  <a:lnTo>
                    <a:pt x="5399872" y="5321299"/>
                  </a:lnTo>
                  <a:lnTo>
                    <a:pt x="5425143" y="5283199"/>
                  </a:lnTo>
                  <a:lnTo>
                    <a:pt x="5449929" y="5245099"/>
                  </a:lnTo>
                  <a:lnTo>
                    <a:pt x="5474225" y="5206999"/>
                  </a:lnTo>
                  <a:lnTo>
                    <a:pt x="5498027" y="5168899"/>
                  </a:lnTo>
                  <a:lnTo>
                    <a:pt x="5521329" y="5130799"/>
                  </a:lnTo>
                  <a:lnTo>
                    <a:pt x="5544127" y="5092699"/>
                  </a:lnTo>
                  <a:lnTo>
                    <a:pt x="5566417" y="5054599"/>
                  </a:lnTo>
                  <a:lnTo>
                    <a:pt x="5588195" y="5016499"/>
                  </a:lnTo>
                  <a:lnTo>
                    <a:pt x="5609456" y="4978399"/>
                  </a:lnTo>
                  <a:lnTo>
                    <a:pt x="5630195" y="4927599"/>
                  </a:lnTo>
                  <a:lnTo>
                    <a:pt x="5650408" y="4889499"/>
                  </a:lnTo>
                  <a:lnTo>
                    <a:pt x="5670090" y="4851399"/>
                  </a:lnTo>
                  <a:lnTo>
                    <a:pt x="5689238" y="4813299"/>
                  </a:lnTo>
                  <a:lnTo>
                    <a:pt x="5707846" y="4762499"/>
                  </a:lnTo>
                  <a:lnTo>
                    <a:pt x="5725910" y="4724399"/>
                  </a:lnTo>
                  <a:lnTo>
                    <a:pt x="5743425" y="4686299"/>
                  </a:lnTo>
                  <a:lnTo>
                    <a:pt x="5760388" y="4635499"/>
                  </a:lnTo>
                  <a:lnTo>
                    <a:pt x="5776793" y="4597399"/>
                  </a:lnTo>
                  <a:lnTo>
                    <a:pt x="5792636" y="4559299"/>
                  </a:lnTo>
                  <a:lnTo>
                    <a:pt x="5807913" y="4508499"/>
                  </a:lnTo>
                  <a:lnTo>
                    <a:pt x="5822619" y="4470399"/>
                  </a:lnTo>
                  <a:lnTo>
                    <a:pt x="5836749" y="4419599"/>
                  </a:lnTo>
                  <a:lnTo>
                    <a:pt x="5850300" y="4381499"/>
                  </a:lnTo>
                  <a:lnTo>
                    <a:pt x="5863267" y="4330699"/>
                  </a:lnTo>
                  <a:lnTo>
                    <a:pt x="5875644" y="4292599"/>
                  </a:lnTo>
                  <a:lnTo>
                    <a:pt x="5887429" y="4241799"/>
                  </a:lnTo>
                  <a:lnTo>
                    <a:pt x="5898615" y="4203699"/>
                  </a:lnTo>
                  <a:lnTo>
                    <a:pt x="5909199" y="4152899"/>
                  </a:lnTo>
                  <a:lnTo>
                    <a:pt x="5919177" y="4114799"/>
                  </a:lnTo>
                  <a:lnTo>
                    <a:pt x="5928543" y="4063999"/>
                  </a:lnTo>
                  <a:lnTo>
                    <a:pt x="5937294" y="4013199"/>
                  </a:lnTo>
                  <a:lnTo>
                    <a:pt x="5945424" y="3975099"/>
                  </a:lnTo>
                  <a:lnTo>
                    <a:pt x="5952930" y="3924299"/>
                  </a:lnTo>
                  <a:lnTo>
                    <a:pt x="5959807" y="3873499"/>
                  </a:lnTo>
                  <a:lnTo>
                    <a:pt x="5966050" y="3835399"/>
                  </a:lnTo>
                  <a:lnTo>
                    <a:pt x="5971654" y="3784599"/>
                  </a:lnTo>
                  <a:lnTo>
                    <a:pt x="5976617" y="3733799"/>
                  </a:lnTo>
                  <a:lnTo>
                    <a:pt x="5980932" y="3695699"/>
                  </a:lnTo>
                  <a:lnTo>
                    <a:pt x="5984595" y="3644899"/>
                  </a:lnTo>
                  <a:lnTo>
                    <a:pt x="5987603" y="3594099"/>
                  </a:lnTo>
                  <a:lnTo>
                    <a:pt x="5989950" y="3543299"/>
                  </a:lnTo>
                  <a:lnTo>
                    <a:pt x="5991632" y="3505199"/>
                  </a:lnTo>
                  <a:lnTo>
                    <a:pt x="5992644" y="3454399"/>
                  </a:lnTo>
                  <a:lnTo>
                    <a:pt x="5993046" y="3403599"/>
                  </a:lnTo>
                  <a:lnTo>
                    <a:pt x="5992645" y="3352799"/>
                  </a:lnTo>
                  <a:lnTo>
                    <a:pt x="5991634" y="3301999"/>
                  </a:lnTo>
                  <a:lnTo>
                    <a:pt x="5989956" y="3251199"/>
                  </a:lnTo>
                  <a:lnTo>
                    <a:pt x="5987613" y="3213099"/>
                  </a:lnTo>
                  <a:lnTo>
                    <a:pt x="5984612" y="3162299"/>
                  </a:lnTo>
                  <a:lnTo>
                    <a:pt x="5980955" y="3111499"/>
                  </a:lnTo>
                  <a:lnTo>
                    <a:pt x="5976648" y="3060699"/>
                  </a:lnTo>
                  <a:lnTo>
                    <a:pt x="5971695" y="3022599"/>
                  </a:lnTo>
                  <a:lnTo>
                    <a:pt x="5966101" y="2971799"/>
                  </a:lnTo>
                  <a:lnTo>
                    <a:pt x="5959870" y="2920999"/>
                  </a:lnTo>
                  <a:lnTo>
                    <a:pt x="5953007" y="2882899"/>
                  </a:lnTo>
                  <a:lnTo>
                    <a:pt x="5945515" y="2832099"/>
                  </a:lnTo>
                  <a:lnTo>
                    <a:pt x="5937401" y="2781299"/>
                  </a:lnTo>
                  <a:lnTo>
                    <a:pt x="5928667" y="2743199"/>
                  </a:lnTo>
                  <a:lnTo>
                    <a:pt x="5919318" y="2692399"/>
                  </a:lnTo>
                  <a:lnTo>
                    <a:pt x="5909359" y="2654299"/>
                  </a:lnTo>
                  <a:lnTo>
                    <a:pt x="5898795" y="2603499"/>
                  </a:lnTo>
                  <a:lnTo>
                    <a:pt x="5887630" y="2565399"/>
                  </a:lnTo>
                  <a:lnTo>
                    <a:pt x="5875867" y="2514599"/>
                  </a:lnTo>
                  <a:lnTo>
                    <a:pt x="5863513" y="2463799"/>
                  </a:lnTo>
                  <a:lnTo>
                    <a:pt x="5850571" y="2425699"/>
                  </a:lnTo>
                  <a:lnTo>
                    <a:pt x="5837046" y="2387599"/>
                  </a:lnTo>
                  <a:lnTo>
                    <a:pt x="5822941" y="2336799"/>
                  </a:lnTo>
                  <a:lnTo>
                    <a:pt x="5808263" y="2298699"/>
                  </a:lnTo>
                  <a:lnTo>
                    <a:pt x="5793015" y="2247899"/>
                  </a:lnTo>
                  <a:lnTo>
                    <a:pt x="5777201" y="2209799"/>
                  </a:lnTo>
                  <a:lnTo>
                    <a:pt x="5760826" y="2158999"/>
                  </a:lnTo>
                  <a:lnTo>
                    <a:pt x="5743895" y="2120899"/>
                  </a:lnTo>
                  <a:lnTo>
                    <a:pt x="5726412" y="2082799"/>
                  </a:lnTo>
                  <a:lnTo>
                    <a:pt x="5708381" y="2044699"/>
                  </a:lnTo>
                  <a:lnTo>
                    <a:pt x="5689807" y="1993899"/>
                  </a:lnTo>
                  <a:lnTo>
                    <a:pt x="5670695" y="1955799"/>
                  </a:lnTo>
                  <a:lnTo>
                    <a:pt x="5651048" y="1917699"/>
                  </a:lnTo>
                  <a:lnTo>
                    <a:pt x="5630872" y="1879599"/>
                  </a:lnTo>
                  <a:lnTo>
                    <a:pt x="5610171" y="1828799"/>
                  </a:lnTo>
                  <a:lnTo>
                    <a:pt x="5588949" y="1790699"/>
                  </a:lnTo>
                  <a:lnTo>
                    <a:pt x="5567211" y="1752599"/>
                  </a:lnTo>
                  <a:lnTo>
                    <a:pt x="5544961" y="1714499"/>
                  </a:lnTo>
                  <a:lnTo>
                    <a:pt x="5522203" y="1676399"/>
                  </a:lnTo>
                  <a:lnTo>
                    <a:pt x="5498943" y="1638299"/>
                  </a:lnTo>
                  <a:lnTo>
                    <a:pt x="5475185" y="1600199"/>
                  </a:lnTo>
                  <a:lnTo>
                    <a:pt x="5450933" y="1562099"/>
                  </a:lnTo>
                  <a:lnTo>
                    <a:pt x="5426191" y="1523999"/>
                  </a:lnTo>
                  <a:lnTo>
                    <a:pt x="5400964" y="1485899"/>
                  </a:lnTo>
                  <a:lnTo>
                    <a:pt x="5375257" y="1447799"/>
                  </a:lnTo>
                  <a:lnTo>
                    <a:pt x="5349074" y="1409699"/>
                  </a:lnTo>
                  <a:lnTo>
                    <a:pt x="5322419" y="1371599"/>
                  </a:lnTo>
                  <a:lnTo>
                    <a:pt x="5295297" y="1333499"/>
                  </a:lnTo>
                  <a:lnTo>
                    <a:pt x="5267713" y="1308099"/>
                  </a:lnTo>
                  <a:lnTo>
                    <a:pt x="5239670" y="1269999"/>
                  </a:lnTo>
                  <a:lnTo>
                    <a:pt x="5211174" y="1231899"/>
                  </a:lnTo>
                  <a:lnTo>
                    <a:pt x="5182229" y="1193799"/>
                  </a:lnTo>
                  <a:lnTo>
                    <a:pt x="5152839" y="1168399"/>
                  </a:lnTo>
                  <a:lnTo>
                    <a:pt x="5123008" y="1130299"/>
                  </a:lnTo>
                  <a:lnTo>
                    <a:pt x="5092742" y="1092199"/>
                  </a:lnTo>
                  <a:lnTo>
                    <a:pt x="5062045" y="1066799"/>
                  </a:lnTo>
                  <a:lnTo>
                    <a:pt x="5030921" y="1028699"/>
                  </a:lnTo>
                  <a:lnTo>
                    <a:pt x="4999374" y="1003299"/>
                  </a:lnTo>
                  <a:lnTo>
                    <a:pt x="4967410" y="965199"/>
                  </a:lnTo>
                  <a:lnTo>
                    <a:pt x="4935032" y="939799"/>
                  </a:lnTo>
                  <a:lnTo>
                    <a:pt x="4902245" y="901699"/>
                  </a:lnTo>
                  <a:lnTo>
                    <a:pt x="4835462" y="850899"/>
                  </a:lnTo>
                  <a:lnTo>
                    <a:pt x="4801475" y="812799"/>
                  </a:lnTo>
                  <a:lnTo>
                    <a:pt x="4732332" y="761999"/>
                  </a:lnTo>
                  <a:lnTo>
                    <a:pt x="4697186" y="736599"/>
                  </a:lnTo>
                  <a:lnTo>
                    <a:pt x="4661661" y="698499"/>
                  </a:lnTo>
                  <a:lnTo>
                    <a:pt x="4589497" y="647699"/>
                  </a:lnTo>
                  <a:lnTo>
                    <a:pt x="4478530" y="571499"/>
                  </a:lnTo>
                  <a:lnTo>
                    <a:pt x="4364406" y="495299"/>
                  </a:lnTo>
                  <a:lnTo>
                    <a:pt x="4325684" y="482599"/>
                  </a:lnTo>
                  <a:lnTo>
                    <a:pt x="4207537" y="406399"/>
                  </a:lnTo>
                  <a:lnTo>
                    <a:pt x="4167509" y="393699"/>
                  </a:lnTo>
                  <a:lnTo>
                    <a:pt x="4086514" y="342899"/>
                  </a:lnTo>
                  <a:lnTo>
                    <a:pt x="4045554" y="330199"/>
                  </a:lnTo>
                  <a:lnTo>
                    <a:pt x="4004293" y="304799"/>
                  </a:lnTo>
                  <a:lnTo>
                    <a:pt x="3962735" y="292099"/>
                  </a:lnTo>
                  <a:lnTo>
                    <a:pt x="3920884" y="266699"/>
                  </a:lnTo>
                  <a:lnTo>
                    <a:pt x="3836322" y="241299"/>
                  </a:lnTo>
                  <a:lnTo>
                    <a:pt x="3793620" y="215899"/>
                  </a:lnTo>
                  <a:lnTo>
                    <a:pt x="3261031" y="63499"/>
                  </a:lnTo>
                  <a:close/>
                </a:path>
                <a:path w="5993130" h="6794500">
                  <a:moveTo>
                    <a:pt x="3029274" y="25399"/>
                  </a:moveTo>
                  <a:lnTo>
                    <a:pt x="2180412" y="25399"/>
                  </a:lnTo>
                  <a:lnTo>
                    <a:pt x="2130299" y="38099"/>
                  </a:lnTo>
                  <a:lnTo>
                    <a:pt x="2080416" y="38099"/>
                  </a:lnTo>
                  <a:lnTo>
                    <a:pt x="1981365" y="63499"/>
                  </a:lnTo>
                  <a:lnTo>
                    <a:pt x="3215104" y="63499"/>
                  </a:lnTo>
                  <a:lnTo>
                    <a:pt x="3168960" y="50799"/>
                  </a:lnTo>
                  <a:lnTo>
                    <a:pt x="3122605" y="50799"/>
                  </a:lnTo>
                  <a:lnTo>
                    <a:pt x="3029274" y="25399"/>
                  </a:lnTo>
                  <a:close/>
                </a:path>
                <a:path w="5993130" h="6794500">
                  <a:moveTo>
                    <a:pt x="2887797" y="12699"/>
                  </a:moveTo>
                  <a:lnTo>
                    <a:pt x="2281309" y="12699"/>
                  </a:lnTo>
                  <a:lnTo>
                    <a:pt x="2230751" y="25399"/>
                  </a:lnTo>
                  <a:lnTo>
                    <a:pt x="2935147" y="25399"/>
                  </a:lnTo>
                  <a:lnTo>
                    <a:pt x="2887797" y="12699"/>
                  </a:lnTo>
                  <a:close/>
                </a:path>
                <a:path w="5993130" h="6794500">
                  <a:moveTo>
                    <a:pt x="2696586" y="0"/>
                  </a:moveTo>
                  <a:lnTo>
                    <a:pt x="2485630" y="0"/>
                  </a:lnTo>
                  <a:lnTo>
                    <a:pt x="2434248" y="12699"/>
                  </a:lnTo>
                  <a:lnTo>
                    <a:pt x="2744651" y="12699"/>
                  </a:lnTo>
                  <a:lnTo>
                    <a:pt x="26965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549905"/>
              <a:ext cx="5756275" cy="63119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8861806"/>
              <a:ext cx="5661660" cy="1425575"/>
            </a:xfrm>
            <a:custGeom>
              <a:avLst/>
              <a:gdLst/>
              <a:ahLst/>
              <a:cxnLst/>
              <a:rect l="l" t="t" r="r" b="b"/>
              <a:pathLst>
                <a:path w="5661660" h="1425575">
                  <a:moveTo>
                    <a:pt x="376555" y="1070140"/>
                  </a:moveTo>
                  <a:lnTo>
                    <a:pt x="372364" y="1066076"/>
                  </a:lnTo>
                  <a:lnTo>
                    <a:pt x="0" y="694093"/>
                  </a:lnTo>
                  <a:lnTo>
                    <a:pt x="0" y="752640"/>
                  </a:lnTo>
                  <a:lnTo>
                    <a:pt x="317868" y="1070140"/>
                  </a:lnTo>
                  <a:lnTo>
                    <a:pt x="376555" y="1070140"/>
                  </a:lnTo>
                  <a:close/>
                </a:path>
                <a:path w="5661660" h="1425575">
                  <a:moveTo>
                    <a:pt x="378460" y="1074966"/>
                  </a:moveTo>
                  <a:lnTo>
                    <a:pt x="376593" y="1070267"/>
                  </a:lnTo>
                  <a:lnTo>
                    <a:pt x="317995" y="1070267"/>
                  </a:lnTo>
                  <a:lnTo>
                    <a:pt x="328549" y="1080808"/>
                  </a:lnTo>
                  <a:lnTo>
                    <a:pt x="0" y="1409230"/>
                  </a:lnTo>
                  <a:lnTo>
                    <a:pt x="0" y="1425219"/>
                  </a:lnTo>
                  <a:lnTo>
                    <a:pt x="42418" y="1425219"/>
                  </a:lnTo>
                  <a:lnTo>
                    <a:pt x="376428" y="1091476"/>
                  </a:lnTo>
                  <a:lnTo>
                    <a:pt x="378460" y="1086650"/>
                  </a:lnTo>
                  <a:lnTo>
                    <a:pt x="378460" y="1074966"/>
                  </a:lnTo>
                  <a:close/>
                </a:path>
                <a:path w="5661660" h="1425575">
                  <a:moveTo>
                    <a:pt x="904240" y="1078014"/>
                  </a:moveTo>
                  <a:lnTo>
                    <a:pt x="903732" y="1075347"/>
                  </a:lnTo>
                  <a:lnTo>
                    <a:pt x="901446" y="1070267"/>
                  </a:lnTo>
                  <a:lnTo>
                    <a:pt x="900049" y="1067981"/>
                  </a:lnTo>
                  <a:lnTo>
                    <a:pt x="898017" y="1066076"/>
                  </a:lnTo>
                  <a:lnTo>
                    <a:pt x="0" y="168694"/>
                  </a:lnTo>
                  <a:lnTo>
                    <a:pt x="0" y="227495"/>
                  </a:lnTo>
                  <a:lnTo>
                    <a:pt x="843140" y="1070152"/>
                  </a:lnTo>
                  <a:lnTo>
                    <a:pt x="376555" y="1070140"/>
                  </a:lnTo>
                  <a:lnTo>
                    <a:pt x="843267" y="1070267"/>
                  </a:lnTo>
                  <a:lnTo>
                    <a:pt x="853821" y="1080808"/>
                  </a:lnTo>
                  <a:lnTo>
                    <a:pt x="509270" y="1425219"/>
                  </a:lnTo>
                  <a:lnTo>
                    <a:pt x="568325" y="1425219"/>
                  </a:lnTo>
                  <a:lnTo>
                    <a:pt x="899922" y="1093635"/>
                  </a:lnTo>
                  <a:lnTo>
                    <a:pt x="901357" y="1091476"/>
                  </a:lnTo>
                  <a:lnTo>
                    <a:pt x="903732" y="1086269"/>
                  </a:lnTo>
                  <a:lnTo>
                    <a:pt x="904240" y="1083602"/>
                  </a:lnTo>
                  <a:lnTo>
                    <a:pt x="904240" y="1078014"/>
                  </a:lnTo>
                  <a:close/>
                </a:path>
                <a:path w="5661660" h="1425575">
                  <a:moveTo>
                    <a:pt x="2490089" y="1078014"/>
                  </a:moveTo>
                  <a:lnTo>
                    <a:pt x="1418971" y="2032"/>
                  </a:lnTo>
                  <a:lnTo>
                    <a:pt x="1414018" y="0"/>
                  </a:lnTo>
                  <a:lnTo>
                    <a:pt x="1408303" y="0"/>
                  </a:lnTo>
                  <a:lnTo>
                    <a:pt x="1402588" y="0"/>
                  </a:lnTo>
                  <a:lnTo>
                    <a:pt x="1128877" y="270802"/>
                  </a:lnTo>
                  <a:lnTo>
                    <a:pt x="1124559" y="280835"/>
                  </a:lnTo>
                  <a:lnTo>
                    <a:pt x="1124559" y="286423"/>
                  </a:lnTo>
                  <a:lnTo>
                    <a:pt x="1125067" y="289090"/>
                  </a:lnTo>
                  <a:lnTo>
                    <a:pt x="1127353" y="294170"/>
                  </a:lnTo>
                  <a:lnTo>
                    <a:pt x="1128750" y="296456"/>
                  </a:lnTo>
                  <a:lnTo>
                    <a:pt x="1913890" y="1080808"/>
                  </a:lnTo>
                  <a:lnTo>
                    <a:pt x="1569339" y="1425219"/>
                  </a:lnTo>
                  <a:lnTo>
                    <a:pt x="1628267" y="1425219"/>
                  </a:lnTo>
                  <a:lnTo>
                    <a:pt x="1962150" y="1091476"/>
                  </a:lnTo>
                  <a:lnTo>
                    <a:pt x="1964182" y="1086523"/>
                  </a:lnTo>
                  <a:lnTo>
                    <a:pt x="1964182" y="1075093"/>
                  </a:lnTo>
                  <a:lnTo>
                    <a:pt x="1962150" y="1070140"/>
                  </a:lnTo>
                  <a:lnTo>
                    <a:pt x="1174978" y="283502"/>
                  </a:lnTo>
                  <a:lnTo>
                    <a:pt x="1408303" y="50292"/>
                  </a:lnTo>
                  <a:lnTo>
                    <a:pt x="2439416" y="1080808"/>
                  </a:lnTo>
                  <a:lnTo>
                    <a:pt x="2094865" y="1425219"/>
                  </a:lnTo>
                  <a:lnTo>
                    <a:pt x="2153920" y="1425219"/>
                  </a:lnTo>
                  <a:lnTo>
                    <a:pt x="2485771" y="1093635"/>
                  </a:lnTo>
                  <a:lnTo>
                    <a:pt x="2487295" y="1091349"/>
                  </a:lnTo>
                  <a:lnTo>
                    <a:pt x="2489581" y="1086269"/>
                  </a:lnTo>
                  <a:lnTo>
                    <a:pt x="2490089" y="1083602"/>
                  </a:lnTo>
                  <a:lnTo>
                    <a:pt x="2490089" y="1078014"/>
                  </a:lnTo>
                  <a:close/>
                </a:path>
                <a:path w="5661660" h="1425575">
                  <a:moveTo>
                    <a:pt x="4075430" y="1078014"/>
                  </a:moveTo>
                  <a:lnTo>
                    <a:pt x="3006852" y="4191"/>
                  </a:lnTo>
                  <a:lnTo>
                    <a:pt x="2992755" y="0"/>
                  </a:lnTo>
                  <a:lnTo>
                    <a:pt x="2990469" y="127"/>
                  </a:lnTo>
                  <a:lnTo>
                    <a:pt x="2714498" y="270802"/>
                  </a:lnTo>
                  <a:lnTo>
                    <a:pt x="2710434" y="280835"/>
                  </a:lnTo>
                  <a:lnTo>
                    <a:pt x="2710434" y="286423"/>
                  </a:lnTo>
                  <a:lnTo>
                    <a:pt x="2710942" y="289090"/>
                  </a:lnTo>
                  <a:lnTo>
                    <a:pt x="2712974" y="294170"/>
                  </a:lnTo>
                  <a:lnTo>
                    <a:pt x="2714498" y="296456"/>
                  </a:lnTo>
                  <a:lnTo>
                    <a:pt x="3499485" y="1080808"/>
                  </a:lnTo>
                  <a:lnTo>
                    <a:pt x="3154934" y="1425219"/>
                  </a:lnTo>
                  <a:lnTo>
                    <a:pt x="3213862" y="1425219"/>
                  </a:lnTo>
                  <a:lnTo>
                    <a:pt x="3547745" y="1091476"/>
                  </a:lnTo>
                  <a:lnTo>
                    <a:pt x="3549777" y="1086650"/>
                  </a:lnTo>
                  <a:lnTo>
                    <a:pt x="3549777" y="1074966"/>
                  </a:lnTo>
                  <a:lnTo>
                    <a:pt x="3547872" y="1070140"/>
                  </a:lnTo>
                  <a:lnTo>
                    <a:pt x="2760599" y="283502"/>
                  </a:lnTo>
                  <a:lnTo>
                    <a:pt x="2994025" y="50292"/>
                  </a:lnTo>
                  <a:lnTo>
                    <a:pt x="4025138" y="1080808"/>
                  </a:lnTo>
                  <a:lnTo>
                    <a:pt x="3680587" y="1425219"/>
                  </a:lnTo>
                  <a:lnTo>
                    <a:pt x="3739515" y="1425219"/>
                  </a:lnTo>
                  <a:lnTo>
                    <a:pt x="4071366" y="1093635"/>
                  </a:lnTo>
                  <a:lnTo>
                    <a:pt x="4072890" y="1091349"/>
                  </a:lnTo>
                  <a:lnTo>
                    <a:pt x="4074922" y="1086269"/>
                  </a:lnTo>
                  <a:lnTo>
                    <a:pt x="4075430" y="1083602"/>
                  </a:lnTo>
                  <a:lnTo>
                    <a:pt x="4075430" y="1078014"/>
                  </a:lnTo>
                  <a:close/>
                </a:path>
                <a:path w="5661660" h="1425575">
                  <a:moveTo>
                    <a:pt x="5661406" y="1078014"/>
                  </a:moveTo>
                  <a:lnTo>
                    <a:pt x="4592447" y="4191"/>
                  </a:lnTo>
                  <a:lnTo>
                    <a:pt x="4578350" y="0"/>
                  </a:lnTo>
                  <a:lnTo>
                    <a:pt x="4576064" y="127"/>
                  </a:lnTo>
                  <a:lnTo>
                    <a:pt x="4300220" y="270802"/>
                  </a:lnTo>
                  <a:lnTo>
                    <a:pt x="4295902" y="280835"/>
                  </a:lnTo>
                  <a:lnTo>
                    <a:pt x="4295902" y="286423"/>
                  </a:lnTo>
                  <a:lnTo>
                    <a:pt x="4296410" y="289090"/>
                  </a:lnTo>
                  <a:lnTo>
                    <a:pt x="4298696" y="294170"/>
                  </a:lnTo>
                  <a:lnTo>
                    <a:pt x="4300093" y="296456"/>
                  </a:lnTo>
                  <a:lnTo>
                    <a:pt x="5085207" y="1080808"/>
                  </a:lnTo>
                  <a:lnTo>
                    <a:pt x="4740656" y="1425219"/>
                  </a:lnTo>
                  <a:lnTo>
                    <a:pt x="4799584" y="1425219"/>
                  </a:lnTo>
                  <a:lnTo>
                    <a:pt x="5133467" y="1091476"/>
                  </a:lnTo>
                  <a:lnTo>
                    <a:pt x="5135499" y="1086523"/>
                  </a:lnTo>
                  <a:lnTo>
                    <a:pt x="5135499" y="1075093"/>
                  </a:lnTo>
                  <a:lnTo>
                    <a:pt x="5133467" y="1070140"/>
                  </a:lnTo>
                  <a:lnTo>
                    <a:pt x="4346321" y="283502"/>
                  </a:lnTo>
                  <a:lnTo>
                    <a:pt x="4579620" y="50292"/>
                  </a:lnTo>
                  <a:lnTo>
                    <a:pt x="5610860" y="1080935"/>
                  </a:lnTo>
                  <a:lnTo>
                    <a:pt x="5266309" y="1425219"/>
                  </a:lnTo>
                  <a:lnTo>
                    <a:pt x="5325237" y="1425219"/>
                  </a:lnTo>
                  <a:lnTo>
                    <a:pt x="5657088" y="1093635"/>
                  </a:lnTo>
                  <a:lnTo>
                    <a:pt x="5658612" y="1091349"/>
                  </a:lnTo>
                  <a:lnTo>
                    <a:pt x="5660898" y="1086269"/>
                  </a:lnTo>
                  <a:lnTo>
                    <a:pt x="5661406" y="1083602"/>
                  </a:lnTo>
                  <a:lnTo>
                    <a:pt x="5661406" y="10780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725793" y="2610459"/>
            <a:ext cx="419100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700"/>
              </a:lnSpc>
              <a:spcBef>
                <a:spcPts val="95"/>
              </a:spcBef>
            </a:pPr>
            <a:r>
              <a:rPr sz="2000" spc="229" dirty="0">
                <a:latin typeface="Calibri"/>
                <a:cs typeface="Calibri"/>
              </a:rPr>
              <a:t>Fine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tuning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40" dirty="0">
                <a:latin typeface="Calibri"/>
                <a:cs typeface="Calibri"/>
              </a:rPr>
              <a:t>skill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45" dirty="0">
                <a:latin typeface="Calibri"/>
                <a:cs typeface="Calibri"/>
              </a:rPr>
              <a:t>or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220" dirty="0">
                <a:latin typeface="Calibri"/>
                <a:cs typeface="Calibri"/>
              </a:rPr>
              <a:t>study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90" dirty="0">
                <a:latin typeface="Calibri"/>
                <a:cs typeface="Calibri"/>
              </a:rPr>
              <a:t>skill, </a:t>
            </a:r>
            <a:r>
              <a:rPr sz="2000" spc="175" dirty="0">
                <a:latin typeface="Calibri"/>
                <a:cs typeface="Calibri"/>
              </a:rPr>
              <a:t>involves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29" dirty="0">
                <a:latin typeface="Calibri"/>
                <a:cs typeface="Calibri"/>
              </a:rPr>
              <a:t>developing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personal </a:t>
            </a:r>
            <a:r>
              <a:rPr sz="2000" spc="170" dirty="0">
                <a:latin typeface="Calibri"/>
                <a:cs typeface="Calibri"/>
              </a:rPr>
              <a:t>qualities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90" dirty="0">
                <a:latin typeface="Calibri"/>
                <a:cs typeface="Calibri"/>
              </a:rPr>
              <a:t>too.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86753" y="4467199"/>
            <a:ext cx="3672840" cy="33134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500"/>
              </a:lnSpc>
              <a:spcBef>
                <a:spcPts val="100"/>
              </a:spcBef>
            </a:pPr>
            <a:r>
              <a:rPr sz="2000" spc="260" dirty="0">
                <a:latin typeface="Calibri"/>
                <a:cs typeface="Calibri"/>
              </a:rPr>
              <a:t>Ones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that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140" dirty="0">
                <a:latin typeface="Calibri"/>
                <a:cs typeface="Calibri"/>
              </a:rPr>
              <a:t>will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be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60" dirty="0">
                <a:latin typeface="Calibri"/>
                <a:cs typeface="Calibri"/>
              </a:rPr>
              <a:t>particularly </a:t>
            </a:r>
            <a:r>
              <a:rPr sz="2000" spc="220" dirty="0">
                <a:latin typeface="Calibri"/>
                <a:cs typeface="Calibri"/>
              </a:rPr>
              <a:t>important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120" dirty="0">
                <a:latin typeface="Calibri"/>
                <a:cs typeface="Calibri"/>
              </a:rPr>
              <a:t>for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50" dirty="0">
                <a:latin typeface="Calibri"/>
                <a:cs typeface="Calibri"/>
              </a:rPr>
              <a:t>you,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65" dirty="0">
                <a:latin typeface="Calibri"/>
                <a:cs typeface="Calibri"/>
              </a:rPr>
              <a:t>include:</a:t>
            </a:r>
            <a:endParaRPr sz="2000">
              <a:latin typeface="Calibri"/>
              <a:cs typeface="Calibri"/>
            </a:endParaRPr>
          </a:p>
          <a:p>
            <a:pPr marL="652780" indent="-342900">
              <a:lnSpc>
                <a:spcPct val="100000"/>
              </a:lnSpc>
              <a:spcBef>
                <a:spcPts val="1090"/>
              </a:spcBef>
              <a:buFont typeface="Arial"/>
              <a:buChar char="•"/>
              <a:tabLst>
                <a:tab pos="652780" algn="l"/>
              </a:tabLst>
            </a:pPr>
            <a:r>
              <a:rPr sz="2000" spc="155" dirty="0">
                <a:latin typeface="Calibri"/>
                <a:cs typeface="Calibri"/>
              </a:rPr>
              <a:t>Self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Awareness</a:t>
            </a:r>
            <a:endParaRPr sz="2000">
              <a:latin typeface="Calibri"/>
              <a:cs typeface="Calibri"/>
            </a:endParaRPr>
          </a:p>
          <a:p>
            <a:pPr marL="652780" indent="-342900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652780" algn="l"/>
              </a:tabLst>
            </a:pPr>
            <a:r>
              <a:rPr sz="2000" spc="155" dirty="0">
                <a:latin typeface="Calibri"/>
                <a:cs typeface="Calibri"/>
              </a:rPr>
              <a:t>Self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60" dirty="0"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  <a:p>
            <a:pPr marL="652780" indent="-34290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652780" algn="l"/>
              </a:tabLst>
            </a:pPr>
            <a:r>
              <a:rPr sz="2000" spc="210" dirty="0">
                <a:latin typeface="Calibri"/>
                <a:cs typeface="Calibri"/>
              </a:rPr>
              <a:t>Determination</a:t>
            </a:r>
            <a:endParaRPr sz="2000">
              <a:latin typeface="Calibri"/>
              <a:cs typeface="Calibri"/>
            </a:endParaRPr>
          </a:p>
          <a:p>
            <a:pPr marL="652780" indent="-342900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652780" algn="l"/>
              </a:tabLst>
            </a:pPr>
            <a:r>
              <a:rPr sz="2000" spc="155" dirty="0">
                <a:latin typeface="Calibri"/>
                <a:cs typeface="Calibri"/>
              </a:rPr>
              <a:t>Self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55" dirty="0">
                <a:latin typeface="Calibri"/>
                <a:cs typeface="Calibri"/>
              </a:rPr>
              <a:t>Motivation</a:t>
            </a:r>
            <a:endParaRPr sz="2000">
              <a:latin typeface="Calibri"/>
              <a:cs typeface="Calibri"/>
            </a:endParaRPr>
          </a:p>
          <a:p>
            <a:pPr marL="652780" indent="-342900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652780" algn="l"/>
              </a:tabLst>
            </a:pPr>
            <a:r>
              <a:rPr sz="2000" spc="280" dirty="0">
                <a:latin typeface="Calibri"/>
                <a:cs typeface="Calibri"/>
              </a:rPr>
              <a:t>Commitment</a:t>
            </a:r>
            <a:endParaRPr sz="2000">
              <a:latin typeface="Calibri"/>
              <a:cs typeface="Calibri"/>
            </a:endParaRPr>
          </a:p>
          <a:p>
            <a:pPr marL="652780" indent="-342900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652780" algn="l"/>
              </a:tabLst>
            </a:pPr>
            <a:r>
              <a:rPr sz="2000" spc="200" dirty="0">
                <a:latin typeface="Calibri"/>
                <a:cs typeface="Calibri"/>
              </a:rPr>
              <a:t>Perseverance</a:t>
            </a:r>
            <a:endParaRPr sz="2000">
              <a:latin typeface="Calibri"/>
              <a:cs typeface="Calibri"/>
            </a:endParaRPr>
          </a:p>
          <a:p>
            <a:pPr marL="652780" indent="-342900">
              <a:lnSpc>
                <a:spcPct val="100000"/>
              </a:lnSpc>
              <a:spcBef>
                <a:spcPts val="400"/>
              </a:spcBef>
              <a:buFont typeface="Arial"/>
              <a:buChar char="•"/>
              <a:tabLst>
                <a:tab pos="652780" algn="l"/>
              </a:tabLst>
            </a:pPr>
            <a:r>
              <a:rPr sz="2000" spc="180" dirty="0">
                <a:latin typeface="Calibri"/>
                <a:cs typeface="Calibri"/>
              </a:rPr>
              <a:t>Positive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29" dirty="0">
                <a:latin typeface="Calibri"/>
                <a:cs typeface="Calibri"/>
              </a:rPr>
              <a:t>Thinking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319633" y="6415151"/>
            <a:ext cx="3875278" cy="1359408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151992" y="1470533"/>
            <a:ext cx="4043172" cy="630427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799833" y="1943226"/>
            <a:ext cx="3540379" cy="6333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151231" y="3980941"/>
            <a:ext cx="2874899" cy="610488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13633831" y="7704175"/>
            <a:ext cx="4410710" cy="252158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95" dirty="0">
                <a:latin typeface="Calibri"/>
                <a:cs typeface="Calibri"/>
              </a:rPr>
              <a:t>Precision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00" dirty="0">
                <a:latin typeface="Calibri"/>
                <a:cs typeface="Calibri"/>
              </a:rPr>
              <a:t>Structure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140" dirty="0">
                <a:latin typeface="Calibri"/>
                <a:cs typeface="Calibri"/>
              </a:rPr>
              <a:t>clarity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80" dirty="0">
                <a:latin typeface="Calibri"/>
                <a:cs typeface="Calibri"/>
              </a:rPr>
              <a:t>Style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format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35" dirty="0">
                <a:latin typeface="Calibri"/>
                <a:cs typeface="Calibri"/>
              </a:rPr>
              <a:t>Audience</a:t>
            </a:r>
            <a:r>
              <a:rPr sz="2000" spc="85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awareness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29" dirty="0">
                <a:latin typeface="Calibri"/>
                <a:cs typeface="Calibri"/>
              </a:rPr>
              <a:t>Citing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referencing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25" dirty="0">
                <a:latin typeface="Calibri"/>
                <a:cs typeface="Calibri"/>
              </a:rPr>
              <a:t>Subject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discipline</a:t>
            </a:r>
            <a:endParaRPr sz="2000">
              <a:latin typeface="Calibri"/>
              <a:cs typeface="Calibri"/>
            </a:endParaRPr>
          </a:p>
          <a:p>
            <a:pPr marL="2608580">
              <a:lnSpc>
                <a:spcPct val="100000"/>
              </a:lnSpc>
              <a:spcBef>
                <a:spcPts val="450"/>
              </a:spcBef>
            </a:pPr>
            <a:r>
              <a:rPr sz="2000" i="1" spc="135" dirty="0">
                <a:latin typeface="Calibri"/>
                <a:cs typeface="Calibri"/>
              </a:rPr>
              <a:t>(Cottrell,</a:t>
            </a:r>
            <a:r>
              <a:rPr sz="2000" i="1" spc="60" dirty="0">
                <a:latin typeface="Calibri"/>
                <a:cs typeface="Calibri"/>
              </a:rPr>
              <a:t> </a:t>
            </a:r>
            <a:r>
              <a:rPr sz="2000" i="1" spc="65" dirty="0">
                <a:latin typeface="Calibri"/>
                <a:cs typeface="Calibri"/>
              </a:rPr>
              <a:t>2019)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457936" y="4560544"/>
            <a:ext cx="3555365" cy="1802764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15" dirty="0">
                <a:latin typeface="Calibri"/>
                <a:cs typeface="Calibri"/>
              </a:rPr>
              <a:t>Decision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95" dirty="0">
                <a:latin typeface="Calibri"/>
                <a:cs typeface="Calibri"/>
              </a:rPr>
              <a:t>making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25" dirty="0">
                <a:latin typeface="Calibri"/>
                <a:cs typeface="Calibri"/>
              </a:rPr>
              <a:t>Memory</a:t>
            </a:r>
            <a:r>
              <a:rPr sz="2000" spc="90" dirty="0">
                <a:latin typeface="Calibri"/>
                <a:cs typeface="Calibri"/>
              </a:rPr>
              <a:t> </a:t>
            </a:r>
            <a:r>
              <a:rPr sz="2000" spc="135" dirty="0">
                <a:latin typeface="Calibri"/>
                <a:cs typeface="Calibri"/>
              </a:rPr>
              <a:t>skills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65" dirty="0">
                <a:latin typeface="Calibri"/>
                <a:cs typeface="Calibri"/>
              </a:rPr>
              <a:t>Critical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35" dirty="0">
                <a:latin typeface="Calibri"/>
                <a:cs typeface="Calibri"/>
              </a:rPr>
              <a:t>thinking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135" dirty="0">
                <a:latin typeface="Calibri"/>
                <a:cs typeface="Calibri"/>
              </a:rPr>
              <a:t>skills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85" dirty="0">
                <a:latin typeface="Calibri"/>
                <a:cs typeface="Calibri"/>
              </a:rPr>
              <a:t>Creative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45" dirty="0">
                <a:latin typeface="Calibri"/>
                <a:cs typeface="Calibri"/>
              </a:rPr>
              <a:t>problem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solving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29" dirty="0">
                <a:latin typeface="Calibri"/>
                <a:cs typeface="Calibri"/>
              </a:rPr>
              <a:t>Understanding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487781" y="2128494"/>
            <a:ext cx="4268470" cy="144780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60" dirty="0">
                <a:latin typeface="Calibri"/>
                <a:cs typeface="Calibri"/>
              </a:rPr>
              <a:t>Finding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54" dirty="0">
                <a:latin typeface="Calibri"/>
                <a:cs typeface="Calibri"/>
              </a:rPr>
              <a:t>using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information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54" dirty="0">
                <a:latin typeface="Calibri"/>
                <a:cs typeface="Calibri"/>
              </a:rPr>
              <a:t>Reading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409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20" dirty="0">
                <a:latin typeface="Calibri"/>
                <a:cs typeface="Calibri"/>
              </a:rPr>
              <a:t>Note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29" dirty="0">
                <a:latin typeface="Calibri"/>
                <a:cs typeface="Calibri"/>
              </a:rPr>
              <a:t>taking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9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200" dirty="0">
                <a:latin typeface="Calibri"/>
                <a:cs typeface="Calibri"/>
              </a:rPr>
              <a:t>Organisational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155" dirty="0">
                <a:latin typeface="Calibri"/>
                <a:cs typeface="Calibri"/>
              </a:rPr>
              <a:t>Skills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 descr="$PPTXTitle"/>
          <p:cNvSpPr txBox="1">
            <a:spLocks noGrp="1"/>
          </p:cNvSpPr>
          <p:nvPr>
            <p:ph type="title"/>
          </p:nvPr>
        </p:nvSpPr>
        <p:spPr>
          <a:xfrm>
            <a:off x="1758823" y="25094"/>
            <a:ext cx="1496695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spc="1240" dirty="0">
                <a:solidFill>
                  <a:srgbClr val="000000"/>
                </a:solidFill>
              </a:rPr>
              <a:t>STUDY</a:t>
            </a:r>
            <a:r>
              <a:rPr sz="8000" spc="434" dirty="0">
                <a:solidFill>
                  <a:srgbClr val="000000"/>
                </a:solidFill>
              </a:rPr>
              <a:t> </a:t>
            </a:r>
            <a:r>
              <a:rPr sz="8000" spc="1250" dirty="0">
                <a:solidFill>
                  <a:srgbClr val="000000"/>
                </a:solidFill>
              </a:rPr>
              <a:t>SKILLS</a:t>
            </a:r>
            <a:r>
              <a:rPr sz="8000" spc="470" dirty="0">
                <a:solidFill>
                  <a:srgbClr val="000000"/>
                </a:solidFill>
              </a:rPr>
              <a:t> </a:t>
            </a:r>
            <a:r>
              <a:rPr sz="8000" spc="1060" dirty="0">
                <a:solidFill>
                  <a:srgbClr val="000000"/>
                </a:solidFill>
              </a:rPr>
              <a:t>YOU’LL</a:t>
            </a:r>
            <a:r>
              <a:rPr sz="8000" spc="445" dirty="0">
                <a:solidFill>
                  <a:srgbClr val="000000"/>
                </a:solidFill>
              </a:rPr>
              <a:t> </a:t>
            </a:r>
            <a:r>
              <a:rPr sz="8000" spc="1380" dirty="0">
                <a:solidFill>
                  <a:srgbClr val="000000"/>
                </a:solidFill>
              </a:rPr>
              <a:t>NEED</a:t>
            </a:r>
            <a:endParaRPr sz="8000"/>
          </a:p>
        </p:txBody>
      </p:sp>
      <p:sp>
        <p:nvSpPr>
          <p:cNvPr id="17" name="object 17"/>
          <p:cNvSpPr txBox="1"/>
          <p:nvPr/>
        </p:nvSpPr>
        <p:spPr>
          <a:xfrm>
            <a:off x="6420358" y="8416766"/>
            <a:ext cx="5043170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1200"/>
              </a:lnSpc>
              <a:spcBef>
                <a:spcPts val="100"/>
              </a:spcBef>
            </a:pPr>
            <a:r>
              <a:rPr sz="1800" spc="-160" dirty="0">
                <a:solidFill>
                  <a:srgbClr val="473C39"/>
                </a:solidFill>
                <a:latin typeface="Arial Black"/>
                <a:cs typeface="Arial Black"/>
              </a:rPr>
              <a:t>This</a:t>
            </a:r>
            <a:r>
              <a:rPr sz="1800" spc="-16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50" dirty="0">
                <a:solidFill>
                  <a:srgbClr val="473C39"/>
                </a:solidFill>
                <a:latin typeface="Arial Black"/>
                <a:cs typeface="Arial Black"/>
              </a:rPr>
              <a:t>is</a:t>
            </a:r>
            <a:r>
              <a:rPr sz="1800" spc="-14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75" dirty="0">
                <a:solidFill>
                  <a:srgbClr val="473C39"/>
                </a:solidFill>
                <a:latin typeface="Arial Black"/>
                <a:cs typeface="Arial Black"/>
              </a:rPr>
              <a:t>not</a:t>
            </a:r>
            <a:r>
              <a:rPr sz="1800" spc="-16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20" dirty="0">
                <a:solidFill>
                  <a:srgbClr val="473C39"/>
                </a:solidFill>
                <a:latin typeface="Arial Black"/>
                <a:cs typeface="Arial Black"/>
              </a:rPr>
              <a:t>an</a:t>
            </a:r>
            <a:r>
              <a:rPr sz="1800" spc="-15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40" dirty="0">
                <a:solidFill>
                  <a:srgbClr val="473C39"/>
                </a:solidFill>
                <a:latin typeface="Arial Black"/>
                <a:cs typeface="Arial Black"/>
              </a:rPr>
              <a:t>exhaustive</a:t>
            </a:r>
            <a:r>
              <a:rPr sz="1800" spc="-15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10" dirty="0">
                <a:solidFill>
                  <a:srgbClr val="473C39"/>
                </a:solidFill>
                <a:latin typeface="Arial Black"/>
                <a:cs typeface="Arial Black"/>
              </a:rPr>
              <a:t>list</a:t>
            </a:r>
            <a:r>
              <a:rPr sz="1800" spc="-13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05" dirty="0">
                <a:solidFill>
                  <a:srgbClr val="473C39"/>
                </a:solidFill>
                <a:latin typeface="Arial Black"/>
                <a:cs typeface="Arial Black"/>
              </a:rPr>
              <a:t>and</a:t>
            </a:r>
            <a:r>
              <a:rPr sz="1800" spc="-160" dirty="0">
                <a:solidFill>
                  <a:srgbClr val="473C39"/>
                </a:solidFill>
                <a:latin typeface="Arial Black"/>
                <a:cs typeface="Arial Black"/>
              </a:rPr>
              <a:t> some </a:t>
            </a:r>
            <a:r>
              <a:rPr sz="1800" spc="-45" dirty="0">
                <a:solidFill>
                  <a:srgbClr val="473C39"/>
                </a:solidFill>
                <a:latin typeface="Arial Black"/>
                <a:cs typeface="Arial Black"/>
              </a:rPr>
              <a:t>of</a:t>
            </a:r>
            <a:r>
              <a:rPr sz="1800" spc="-15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25" dirty="0">
                <a:solidFill>
                  <a:srgbClr val="473C39"/>
                </a:solidFill>
                <a:latin typeface="Arial Black"/>
                <a:cs typeface="Arial Black"/>
              </a:rPr>
              <a:t>you </a:t>
            </a:r>
            <a:r>
              <a:rPr sz="1800" spc="-135" dirty="0">
                <a:solidFill>
                  <a:srgbClr val="473C39"/>
                </a:solidFill>
                <a:latin typeface="Arial Black"/>
                <a:cs typeface="Arial Black"/>
              </a:rPr>
              <a:t>may</a:t>
            </a:r>
            <a:r>
              <a:rPr sz="1800" spc="-150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14" dirty="0">
                <a:solidFill>
                  <a:srgbClr val="473C39"/>
                </a:solidFill>
                <a:latin typeface="Arial Black"/>
                <a:cs typeface="Arial Black"/>
              </a:rPr>
              <a:t>already</a:t>
            </a:r>
            <a:r>
              <a:rPr sz="1800" spc="-13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30" dirty="0">
                <a:solidFill>
                  <a:srgbClr val="473C39"/>
                </a:solidFill>
                <a:latin typeface="Arial Black"/>
                <a:cs typeface="Arial Black"/>
              </a:rPr>
              <a:t>have</a:t>
            </a:r>
            <a:r>
              <a:rPr sz="1800" spc="-140" dirty="0">
                <a:solidFill>
                  <a:srgbClr val="473C39"/>
                </a:solidFill>
                <a:latin typeface="Arial Black"/>
                <a:cs typeface="Arial Black"/>
              </a:rPr>
              <a:t> these</a:t>
            </a:r>
            <a:r>
              <a:rPr sz="1800" spc="-150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45" dirty="0">
                <a:solidFill>
                  <a:srgbClr val="473C39"/>
                </a:solidFill>
                <a:latin typeface="Arial Black"/>
                <a:cs typeface="Arial Black"/>
              </a:rPr>
              <a:t>skills,</a:t>
            </a:r>
            <a:r>
              <a:rPr sz="1800" spc="-9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75" dirty="0">
                <a:solidFill>
                  <a:srgbClr val="473C39"/>
                </a:solidFill>
                <a:latin typeface="Arial Black"/>
                <a:cs typeface="Arial Black"/>
              </a:rPr>
              <a:t>but</a:t>
            </a:r>
            <a:r>
              <a:rPr sz="1800" spc="-14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00" dirty="0">
                <a:solidFill>
                  <a:srgbClr val="473C39"/>
                </a:solidFill>
                <a:latin typeface="Arial Black"/>
                <a:cs typeface="Arial Black"/>
              </a:rPr>
              <a:t>they</a:t>
            </a:r>
            <a:r>
              <a:rPr sz="1800" spc="-160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25" dirty="0">
                <a:solidFill>
                  <a:srgbClr val="473C39"/>
                </a:solidFill>
                <a:latin typeface="Arial Black"/>
                <a:cs typeface="Arial Black"/>
              </a:rPr>
              <a:t>may </a:t>
            </a:r>
            <a:r>
              <a:rPr sz="1800" spc="-110" dirty="0">
                <a:solidFill>
                  <a:srgbClr val="473C39"/>
                </a:solidFill>
                <a:latin typeface="Arial Black"/>
                <a:cs typeface="Arial Black"/>
              </a:rPr>
              <a:t>need</a:t>
            </a:r>
            <a:r>
              <a:rPr sz="1800" spc="-150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14" dirty="0">
                <a:solidFill>
                  <a:srgbClr val="473C39"/>
                </a:solidFill>
                <a:latin typeface="Arial Black"/>
                <a:cs typeface="Arial Black"/>
              </a:rPr>
              <a:t>strengthening</a:t>
            </a:r>
            <a:r>
              <a:rPr sz="1800" spc="-130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70" dirty="0">
                <a:solidFill>
                  <a:srgbClr val="473C39"/>
                </a:solidFill>
                <a:latin typeface="Arial Black"/>
                <a:cs typeface="Arial Black"/>
              </a:rPr>
              <a:t>or</a:t>
            </a:r>
            <a:r>
              <a:rPr sz="1800" spc="-140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00" dirty="0">
                <a:solidFill>
                  <a:srgbClr val="473C39"/>
                </a:solidFill>
                <a:latin typeface="Arial Black"/>
                <a:cs typeface="Arial Black"/>
              </a:rPr>
              <a:t>developing</a:t>
            </a:r>
            <a:r>
              <a:rPr sz="1800" spc="-13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55" dirty="0">
                <a:solidFill>
                  <a:srgbClr val="473C39"/>
                </a:solidFill>
                <a:latin typeface="Arial Black"/>
                <a:cs typeface="Arial Black"/>
              </a:rPr>
              <a:t>for</a:t>
            </a:r>
            <a:r>
              <a:rPr sz="1800" spc="-135" dirty="0">
                <a:solidFill>
                  <a:srgbClr val="473C39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473C39"/>
                </a:solidFill>
                <a:latin typeface="Arial Black"/>
                <a:cs typeface="Arial Black"/>
              </a:rPr>
              <a:t>higher education.</a:t>
            </a:r>
            <a:endParaRPr sz="1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908B420-1891-03E7-D1AB-C21D655F7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F568512-8404-1493-20FD-2B82E273B62F}"/>
              </a:ext>
            </a:extLst>
          </p:cNvPr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 descr="$PPTXTitle">
            <a:extLst>
              <a:ext uri="{FF2B5EF4-FFF2-40B4-BE49-F238E27FC236}">
                <a16:creationId xmlns:a16="http://schemas.microsoft.com/office/drawing/2014/main" id="{7CFF5EEE-CFE8-9DE3-2BBF-513E361AC9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430795"/>
            <a:ext cx="15868015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en-US" dirty="0"/>
              <a:t>Why Are Study Skills Important?</a:t>
            </a:r>
            <a:br>
              <a:rPr lang="en-US" dirty="0"/>
            </a:br>
            <a:endParaRPr sz="2600" dirty="0">
              <a:latin typeface="Calibri"/>
              <a:cs typeface="Calibri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9DAF4C1C-4601-B090-29A0-C2941DEB7492}"/>
              </a:ext>
            </a:extLst>
          </p:cNvPr>
          <p:cNvSpPr txBox="1"/>
          <p:nvPr/>
        </p:nvSpPr>
        <p:spPr>
          <a:xfrm>
            <a:off x="609600" y="1951724"/>
            <a:ext cx="8458200" cy="778225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r>
              <a:rPr lang="en-US" sz="3600" dirty="0"/>
              <a:t>At university: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You are responsible for 76% independent learning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Assessments reward planning, </a:t>
            </a:r>
            <a:r>
              <a:rPr lang="en-US" sz="3600" dirty="0" err="1"/>
              <a:t>organisation</a:t>
            </a:r>
            <a:r>
              <a:rPr lang="en-US" sz="3600" dirty="0"/>
              <a:t>, and evidence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Time management directly affects academic performance and wellbeing</a:t>
            </a:r>
          </a:p>
          <a:p>
            <a:endParaRPr lang="en-US" sz="3600" dirty="0"/>
          </a:p>
          <a:p>
            <a:r>
              <a:rPr lang="en-US" sz="3600" dirty="0"/>
              <a:t>Students who develop strong study routines early are more likely to: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Meet deadlines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Reduce stress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Achieve higher grades</a:t>
            </a: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endParaRPr sz="3600" dirty="0">
              <a:latin typeface="Calibri"/>
              <a:cs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631555D-C42A-3387-043C-036EE2488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600" y="2099751"/>
            <a:ext cx="9034764" cy="696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155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5BB8793-0658-A7E4-6655-236551122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3B98762F-E61E-D81A-5E52-F93A43E5212F}"/>
              </a:ext>
            </a:extLst>
          </p:cNvPr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 descr="$PPTXTitle">
            <a:extLst>
              <a:ext uri="{FF2B5EF4-FFF2-40B4-BE49-F238E27FC236}">
                <a16:creationId xmlns:a16="http://schemas.microsoft.com/office/drawing/2014/main" id="{D000BAA2-6E8F-95F0-5208-E08E9AF70C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743200" y="8877300"/>
            <a:ext cx="15868015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en-US" dirty="0"/>
              <a:t>How do you manage your time?</a:t>
            </a:r>
            <a:br>
              <a:rPr lang="en-US" dirty="0"/>
            </a:br>
            <a:endParaRPr sz="2600" dirty="0">
              <a:latin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AECDBE-24B4-530C-C082-842FFD098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403227"/>
            <a:ext cx="11110912" cy="833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502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702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28859" y="4263238"/>
            <a:ext cx="7080884" cy="4419600"/>
          </a:xfrm>
          <a:custGeom>
            <a:avLst/>
            <a:gdLst/>
            <a:ahLst/>
            <a:cxnLst/>
            <a:rect l="l" t="t" r="r" b="b"/>
            <a:pathLst>
              <a:path w="7080884" h="4419600">
                <a:moveTo>
                  <a:pt x="4212665" y="4369449"/>
                </a:moveTo>
                <a:lnTo>
                  <a:pt x="3123237" y="4381500"/>
                </a:lnTo>
                <a:lnTo>
                  <a:pt x="3304572" y="4419600"/>
                </a:lnTo>
                <a:lnTo>
                  <a:pt x="3964294" y="4406900"/>
                </a:lnTo>
                <a:lnTo>
                  <a:pt x="4029797" y="4406900"/>
                </a:lnTo>
                <a:lnTo>
                  <a:pt x="4212665" y="4369449"/>
                </a:lnTo>
                <a:close/>
              </a:path>
              <a:path w="7080884" h="4419600">
                <a:moveTo>
                  <a:pt x="3957596" y="4408164"/>
                </a:moveTo>
                <a:lnTo>
                  <a:pt x="3368038" y="4419600"/>
                </a:lnTo>
                <a:lnTo>
                  <a:pt x="3897014" y="4419600"/>
                </a:lnTo>
                <a:lnTo>
                  <a:pt x="3957596" y="4408164"/>
                </a:lnTo>
                <a:close/>
              </a:path>
              <a:path w="7080884" h="4419600">
                <a:moveTo>
                  <a:pt x="3964294" y="4406900"/>
                </a:moveTo>
                <a:lnTo>
                  <a:pt x="3661458" y="4413350"/>
                </a:lnTo>
                <a:lnTo>
                  <a:pt x="3957596" y="4408164"/>
                </a:lnTo>
                <a:lnTo>
                  <a:pt x="3964294" y="4406900"/>
                </a:lnTo>
                <a:close/>
              </a:path>
              <a:path w="7080884" h="4419600">
                <a:moveTo>
                  <a:pt x="4029797" y="4406900"/>
                </a:moveTo>
                <a:lnTo>
                  <a:pt x="3964294" y="4406900"/>
                </a:lnTo>
                <a:lnTo>
                  <a:pt x="3957596" y="4408164"/>
                </a:lnTo>
                <a:lnTo>
                  <a:pt x="4029797" y="4406900"/>
                </a:lnTo>
                <a:close/>
              </a:path>
              <a:path w="7080884" h="4419600">
                <a:moveTo>
                  <a:pt x="5434669" y="3797747"/>
                </a:moveTo>
                <a:lnTo>
                  <a:pt x="2097848" y="3810000"/>
                </a:lnTo>
                <a:lnTo>
                  <a:pt x="2116504" y="3835400"/>
                </a:lnTo>
                <a:lnTo>
                  <a:pt x="2136636" y="3873500"/>
                </a:lnTo>
                <a:lnTo>
                  <a:pt x="2158246" y="3898900"/>
                </a:lnTo>
                <a:lnTo>
                  <a:pt x="2181334" y="3924300"/>
                </a:lnTo>
                <a:lnTo>
                  <a:pt x="2205903" y="3949700"/>
                </a:lnTo>
                <a:lnTo>
                  <a:pt x="2231952" y="3987800"/>
                </a:lnTo>
                <a:lnTo>
                  <a:pt x="2288499" y="4038600"/>
                </a:lnTo>
                <a:lnTo>
                  <a:pt x="2318998" y="4064000"/>
                </a:lnTo>
                <a:lnTo>
                  <a:pt x="2350984" y="4089400"/>
                </a:lnTo>
                <a:lnTo>
                  <a:pt x="2384456" y="4114800"/>
                </a:lnTo>
                <a:lnTo>
                  <a:pt x="2419417" y="4140200"/>
                </a:lnTo>
                <a:lnTo>
                  <a:pt x="2455868" y="4152900"/>
                </a:lnTo>
                <a:lnTo>
                  <a:pt x="2493809" y="4178300"/>
                </a:lnTo>
                <a:lnTo>
                  <a:pt x="2533241" y="4203700"/>
                </a:lnTo>
                <a:lnTo>
                  <a:pt x="2574167" y="4216400"/>
                </a:lnTo>
                <a:lnTo>
                  <a:pt x="2616588" y="4241800"/>
                </a:lnTo>
                <a:lnTo>
                  <a:pt x="2660503" y="4254500"/>
                </a:lnTo>
                <a:lnTo>
                  <a:pt x="2705915" y="4279900"/>
                </a:lnTo>
                <a:lnTo>
                  <a:pt x="2752826" y="4292600"/>
                </a:lnTo>
                <a:lnTo>
                  <a:pt x="2851144" y="4318000"/>
                </a:lnTo>
                <a:lnTo>
                  <a:pt x="2902555" y="4343400"/>
                </a:lnTo>
                <a:lnTo>
                  <a:pt x="3065808" y="4381500"/>
                </a:lnTo>
                <a:lnTo>
                  <a:pt x="4215834" y="4368800"/>
                </a:lnTo>
                <a:lnTo>
                  <a:pt x="4274422" y="4368800"/>
                </a:lnTo>
                <a:lnTo>
                  <a:pt x="4331331" y="4356100"/>
                </a:lnTo>
                <a:lnTo>
                  <a:pt x="4386580" y="4330700"/>
                </a:lnTo>
                <a:lnTo>
                  <a:pt x="4492179" y="4305300"/>
                </a:lnTo>
                <a:lnTo>
                  <a:pt x="4591377" y="4279900"/>
                </a:lnTo>
                <a:lnTo>
                  <a:pt x="4638625" y="4254500"/>
                </a:lnTo>
                <a:lnTo>
                  <a:pt x="4684332" y="4241800"/>
                </a:lnTo>
                <a:lnTo>
                  <a:pt x="4728518" y="4216400"/>
                </a:lnTo>
                <a:lnTo>
                  <a:pt x="4771202" y="4203700"/>
                </a:lnTo>
                <a:lnTo>
                  <a:pt x="4812404" y="4178300"/>
                </a:lnTo>
                <a:lnTo>
                  <a:pt x="4852144" y="4152900"/>
                </a:lnTo>
                <a:lnTo>
                  <a:pt x="4890442" y="4127500"/>
                </a:lnTo>
                <a:lnTo>
                  <a:pt x="4927317" y="4114800"/>
                </a:lnTo>
                <a:lnTo>
                  <a:pt x="4962789" y="4089400"/>
                </a:lnTo>
                <a:lnTo>
                  <a:pt x="4996878" y="4064000"/>
                </a:lnTo>
                <a:lnTo>
                  <a:pt x="5029603" y="4038600"/>
                </a:lnTo>
                <a:lnTo>
                  <a:pt x="5060985" y="4013200"/>
                </a:lnTo>
                <a:lnTo>
                  <a:pt x="5091043" y="3987800"/>
                </a:lnTo>
                <a:lnTo>
                  <a:pt x="5119796" y="3949700"/>
                </a:lnTo>
                <a:lnTo>
                  <a:pt x="5147265" y="3924300"/>
                </a:lnTo>
                <a:lnTo>
                  <a:pt x="5173470" y="3898900"/>
                </a:lnTo>
                <a:lnTo>
                  <a:pt x="5198429" y="3873500"/>
                </a:lnTo>
                <a:lnTo>
                  <a:pt x="5222163" y="3835400"/>
                </a:lnTo>
                <a:lnTo>
                  <a:pt x="5244691" y="3810000"/>
                </a:lnTo>
                <a:lnTo>
                  <a:pt x="5373643" y="3810000"/>
                </a:lnTo>
                <a:lnTo>
                  <a:pt x="5434669" y="3797747"/>
                </a:lnTo>
                <a:close/>
              </a:path>
              <a:path w="7080884" h="4419600">
                <a:moveTo>
                  <a:pt x="4215834" y="4368800"/>
                </a:moveTo>
                <a:lnTo>
                  <a:pt x="3664076" y="4375213"/>
                </a:lnTo>
                <a:lnTo>
                  <a:pt x="4212665" y="4369449"/>
                </a:lnTo>
                <a:lnTo>
                  <a:pt x="4215834" y="4368800"/>
                </a:lnTo>
                <a:close/>
              </a:path>
              <a:path w="7080884" h="4419600">
                <a:moveTo>
                  <a:pt x="4274422" y="4368800"/>
                </a:moveTo>
                <a:lnTo>
                  <a:pt x="4215834" y="4368800"/>
                </a:lnTo>
                <a:lnTo>
                  <a:pt x="4212665" y="4369449"/>
                </a:lnTo>
                <a:lnTo>
                  <a:pt x="4274422" y="4368800"/>
                </a:lnTo>
                <a:close/>
              </a:path>
              <a:path w="7080884" h="4419600">
                <a:moveTo>
                  <a:pt x="5620482" y="3784795"/>
                </a:moveTo>
                <a:lnTo>
                  <a:pt x="1916907" y="3797300"/>
                </a:lnTo>
                <a:lnTo>
                  <a:pt x="1976426" y="3810000"/>
                </a:lnTo>
                <a:lnTo>
                  <a:pt x="5560809" y="3797300"/>
                </a:lnTo>
                <a:lnTo>
                  <a:pt x="5620482" y="3784795"/>
                </a:lnTo>
                <a:close/>
              </a:path>
              <a:path w="7080884" h="4419600">
                <a:moveTo>
                  <a:pt x="5436895" y="3797300"/>
                </a:moveTo>
                <a:lnTo>
                  <a:pt x="3750412" y="3803714"/>
                </a:lnTo>
                <a:lnTo>
                  <a:pt x="5434669" y="3797747"/>
                </a:lnTo>
                <a:lnTo>
                  <a:pt x="5436895" y="3797300"/>
                </a:lnTo>
                <a:close/>
              </a:path>
              <a:path w="7080884" h="4419600">
                <a:moveTo>
                  <a:pt x="5560809" y="3797300"/>
                </a:moveTo>
                <a:lnTo>
                  <a:pt x="5436895" y="3797300"/>
                </a:lnTo>
                <a:lnTo>
                  <a:pt x="5434669" y="3797747"/>
                </a:lnTo>
                <a:lnTo>
                  <a:pt x="5560809" y="3797300"/>
                </a:lnTo>
                <a:close/>
              </a:path>
              <a:path w="7080884" h="4419600">
                <a:moveTo>
                  <a:pt x="5739779" y="3771900"/>
                </a:moveTo>
                <a:lnTo>
                  <a:pt x="1632135" y="3771900"/>
                </a:lnTo>
                <a:lnTo>
                  <a:pt x="1743387" y="3797300"/>
                </a:lnTo>
                <a:lnTo>
                  <a:pt x="5681081" y="3784600"/>
                </a:lnTo>
                <a:lnTo>
                  <a:pt x="5739779" y="3771900"/>
                </a:lnTo>
                <a:close/>
              </a:path>
              <a:path w="7080884" h="4419600">
                <a:moveTo>
                  <a:pt x="5621414" y="3784600"/>
                </a:moveTo>
                <a:lnTo>
                  <a:pt x="4673526" y="3787849"/>
                </a:lnTo>
                <a:lnTo>
                  <a:pt x="5620482" y="3784795"/>
                </a:lnTo>
                <a:lnTo>
                  <a:pt x="5621414" y="3784600"/>
                </a:lnTo>
                <a:close/>
              </a:path>
              <a:path w="7080884" h="4419600">
                <a:moveTo>
                  <a:pt x="5681081" y="3784600"/>
                </a:moveTo>
                <a:lnTo>
                  <a:pt x="5621414" y="3784600"/>
                </a:lnTo>
                <a:lnTo>
                  <a:pt x="5620482" y="3784795"/>
                </a:lnTo>
                <a:lnTo>
                  <a:pt x="5681081" y="3784600"/>
                </a:lnTo>
                <a:close/>
              </a:path>
              <a:path w="7080884" h="4419600">
                <a:moveTo>
                  <a:pt x="3254542" y="165099"/>
                </a:moveTo>
                <a:lnTo>
                  <a:pt x="2365865" y="165099"/>
                </a:lnTo>
                <a:lnTo>
                  <a:pt x="2314284" y="177799"/>
                </a:lnTo>
                <a:lnTo>
                  <a:pt x="2263369" y="177799"/>
                </a:lnTo>
                <a:lnTo>
                  <a:pt x="2114957" y="215899"/>
                </a:lnTo>
                <a:lnTo>
                  <a:pt x="2067042" y="215899"/>
                </a:lnTo>
                <a:lnTo>
                  <a:pt x="1928432" y="253999"/>
                </a:lnTo>
                <a:lnTo>
                  <a:pt x="1884052" y="279399"/>
                </a:lnTo>
                <a:lnTo>
                  <a:pt x="1840639" y="292099"/>
                </a:lnTo>
                <a:lnTo>
                  <a:pt x="1756849" y="317499"/>
                </a:lnTo>
                <a:lnTo>
                  <a:pt x="1716538" y="342899"/>
                </a:lnTo>
                <a:lnTo>
                  <a:pt x="1639252" y="368299"/>
                </a:lnTo>
                <a:lnTo>
                  <a:pt x="1602344" y="393699"/>
                </a:lnTo>
                <a:lnTo>
                  <a:pt x="1566638" y="406399"/>
                </a:lnTo>
                <a:lnTo>
                  <a:pt x="1532166" y="431799"/>
                </a:lnTo>
                <a:lnTo>
                  <a:pt x="1498961" y="457199"/>
                </a:lnTo>
                <a:lnTo>
                  <a:pt x="1467059" y="469899"/>
                </a:lnTo>
                <a:lnTo>
                  <a:pt x="1436490" y="495299"/>
                </a:lnTo>
                <a:lnTo>
                  <a:pt x="1407291" y="520699"/>
                </a:lnTo>
                <a:lnTo>
                  <a:pt x="1379492" y="546099"/>
                </a:lnTo>
                <a:lnTo>
                  <a:pt x="1353129" y="558799"/>
                </a:lnTo>
                <a:lnTo>
                  <a:pt x="1304842" y="609599"/>
                </a:lnTo>
                <a:lnTo>
                  <a:pt x="1262696" y="660399"/>
                </a:lnTo>
                <a:lnTo>
                  <a:pt x="1226958" y="711199"/>
                </a:lnTo>
                <a:lnTo>
                  <a:pt x="1197896" y="774699"/>
                </a:lnTo>
                <a:lnTo>
                  <a:pt x="1185952" y="800099"/>
                </a:lnTo>
                <a:lnTo>
                  <a:pt x="1175777" y="825499"/>
                </a:lnTo>
                <a:lnTo>
                  <a:pt x="1167405" y="850899"/>
                </a:lnTo>
                <a:lnTo>
                  <a:pt x="1160869" y="888999"/>
                </a:lnTo>
                <a:lnTo>
                  <a:pt x="1156203" y="914399"/>
                </a:lnTo>
                <a:lnTo>
                  <a:pt x="1153439" y="939799"/>
                </a:lnTo>
                <a:lnTo>
                  <a:pt x="1152612" y="977899"/>
                </a:lnTo>
                <a:lnTo>
                  <a:pt x="1153754" y="1003299"/>
                </a:lnTo>
                <a:lnTo>
                  <a:pt x="1156899" y="1028699"/>
                </a:lnTo>
                <a:lnTo>
                  <a:pt x="971243" y="1066799"/>
                </a:lnTo>
                <a:lnTo>
                  <a:pt x="912718" y="1092199"/>
                </a:lnTo>
                <a:lnTo>
                  <a:pt x="855882" y="1104899"/>
                </a:lnTo>
                <a:lnTo>
                  <a:pt x="747302" y="1130299"/>
                </a:lnTo>
                <a:lnTo>
                  <a:pt x="695569" y="1155699"/>
                </a:lnTo>
                <a:lnTo>
                  <a:pt x="645547" y="1168399"/>
                </a:lnTo>
                <a:lnTo>
                  <a:pt x="597243" y="1193799"/>
                </a:lnTo>
                <a:lnTo>
                  <a:pt x="550661" y="1206499"/>
                </a:lnTo>
                <a:lnTo>
                  <a:pt x="505808" y="1231899"/>
                </a:lnTo>
                <a:lnTo>
                  <a:pt x="462689" y="1257299"/>
                </a:lnTo>
                <a:lnTo>
                  <a:pt x="421309" y="1269999"/>
                </a:lnTo>
                <a:lnTo>
                  <a:pt x="381675" y="1295399"/>
                </a:lnTo>
                <a:lnTo>
                  <a:pt x="343791" y="1320799"/>
                </a:lnTo>
                <a:lnTo>
                  <a:pt x="307663" y="1346199"/>
                </a:lnTo>
                <a:lnTo>
                  <a:pt x="273298" y="1371599"/>
                </a:lnTo>
                <a:lnTo>
                  <a:pt x="240699" y="1409699"/>
                </a:lnTo>
                <a:lnTo>
                  <a:pt x="209873" y="1435099"/>
                </a:lnTo>
                <a:lnTo>
                  <a:pt x="180826" y="1460499"/>
                </a:lnTo>
                <a:lnTo>
                  <a:pt x="153563" y="1498599"/>
                </a:lnTo>
                <a:lnTo>
                  <a:pt x="128089" y="1523999"/>
                </a:lnTo>
                <a:lnTo>
                  <a:pt x="104410" y="1562099"/>
                </a:lnTo>
                <a:lnTo>
                  <a:pt x="82532" y="1587499"/>
                </a:lnTo>
                <a:lnTo>
                  <a:pt x="62461" y="1625599"/>
                </a:lnTo>
                <a:lnTo>
                  <a:pt x="44201" y="1663699"/>
                </a:lnTo>
                <a:lnTo>
                  <a:pt x="27758" y="1701799"/>
                </a:lnTo>
                <a:lnTo>
                  <a:pt x="13138" y="1739899"/>
                </a:lnTo>
                <a:lnTo>
                  <a:pt x="0" y="1777999"/>
                </a:lnTo>
                <a:lnTo>
                  <a:pt x="0" y="1917699"/>
                </a:lnTo>
                <a:lnTo>
                  <a:pt x="141" y="1917699"/>
                </a:lnTo>
                <a:lnTo>
                  <a:pt x="9808" y="1968499"/>
                </a:lnTo>
                <a:lnTo>
                  <a:pt x="23363" y="2006599"/>
                </a:lnTo>
                <a:lnTo>
                  <a:pt x="40568" y="2044699"/>
                </a:lnTo>
                <a:lnTo>
                  <a:pt x="61184" y="2082799"/>
                </a:lnTo>
                <a:lnTo>
                  <a:pt x="84972" y="2120899"/>
                </a:lnTo>
                <a:lnTo>
                  <a:pt x="111693" y="2158999"/>
                </a:lnTo>
                <a:lnTo>
                  <a:pt x="141109" y="2197099"/>
                </a:lnTo>
                <a:lnTo>
                  <a:pt x="172981" y="2235199"/>
                </a:lnTo>
                <a:lnTo>
                  <a:pt x="207070" y="2273299"/>
                </a:lnTo>
                <a:lnTo>
                  <a:pt x="243138" y="2298699"/>
                </a:lnTo>
                <a:lnTo>
                  <a:pt x="280944" y="2336799"/>
                </a:lnTo>
                <a:lnTo>
                  <a:pt x="320252" y="2362199"/>
                </a:lnTo>
                <a:lnTo>
                  <a:pt x="360822" y="2387599"/>
                </a:lnTo>
                <a:lnTo>
                  <a:pt x="402415" y="2412999"/>
                </a:lnTo>
                <a:lnTo>
                  <a:pt x="444792" y="2438399"/>
                </a:lnTo>
                <a:lnTo>
                  <a:pt x="617371" y="2539999"/>
                </a:lnTo>
                <a:lnTo>
                  <a:pt x="591353" y="2565399"/>
                </a:lnTo>
                <a:lnTo>
                  <a:pt x="567459" y="2590799"/>
                </a:lnTo>
                <a:lnTo>
                  <a:pt x="545668" y="2628899"/>
                </a:lnTo>
                <a:lnTo>
                  <a:pt x="525955" y="2654299"/>
                </a:lnTo>
                <a:lnTo>
                  <a:pt x="508300" y="2679699"/>
                </a:lnTo>
                <a:lnTo>
                  <a:pt x="492677" y="2717799"/>
                </a:lnTo>
                <a:lnTo>
                  <a:pt x="479066" y="2743199"/>
                </a:lnTo>
                <a:lnTo>
                  <a:pt x="467443" y="2768599"/>
                </a:lnTo>
                <a:lnTo>
                  <a:pt x="457785" y="2806699"/>
                </a:lnTo>
                <a:lnTo>
                  <a:pt x="450069" y="2832099"/>
                </a:lnTo>
                <a:lnTo>
                  <a:pt x="440374" y="2882899"/>
                </a:lnTo>
                <a:lnTo>
                  <a:pt x="438349" y="2920999"/>
                </a:lnTo>
                <a:lnTo>
                  <a:pt x="438175" y="2946399"/>
                </a:lnTo>
                <a:lnTo>
                  <a:pt x="439829" y="2971799"/>
                </a:lnTo>
                <a:lnTo>
                  <a:pt x="443289" y="3009899"/>
                </a:lnTo>
                <a:lnTo>
                  <a:pt x="448531" y="3035299"/>
                </a:lnTo>
                <a:lnTo>
                  <a:pt x="455534" y="3060699"/>
                </a:lnTo>
                <a:lnTo>
                  <a:pt x="464273" y="3086099"/>
                </a:lnTo>
                <a:lnTo>
                  <a:pt x="474727" y="3124199"/>
                </a:lnTo>
                <a:lnTo>
                  <a:pt x="500687" y="3174999"/>
                </a:lnTo>
                <a:lnTo>
                  <a:pt x="533230" y="3225799"/>
                </a:lnTo>
                <a:lnTo>
                  <a:pt x="551913" y="3251199"/>
                </a:lnTo>
                <a:lnTo>
                  <a:pt x="572173" y="3289299"/>
                </a:lnTo>
                <a:lnTo>
                  <a:pt x="617336" y="3340099"/>
                </a:lnTo>
                <a:lnTo>
                  <a:pt x="668534" y="3390900"/>
                </a:lnTo>
                <a:lnTo>
                  <a:pt x="696340" y="3403600"/>
                </a:lnTo>
                <a:lnTo>
                  <a:pt x="725587" y="3429000"/>
                </a:lnTo>
                <a:lnTo>
                  <a:pt x="756251" y="3454400"/>
                </a:lnTo>
                <a:lnTo>
                  <a:pt x="788310" y="3479800"/>
                </a:lnTo>
                <a:lnTo>
                  <a:pt x="821741" y="3505200"/>
                </a:lnTo>
                <a:lnTo>
                  <a:pt x="856521" y="3517900"/>
                </a:lnTo>
                <a:lnTo>
                  <a:pt x="892628" y="3543300"/>
                </a:lnTo>
                <a:lnTo>
                  <a:pt x="930039" y="3568700"/>
                </a:lnTo>
                <a:lnTo>
                  <a:pt x="968731" y="3581400"/>
                </a:lnTo>
                <a:lnTo>
                  <a:pt x="1008681" y="3606800"/>
                </a:lnTo>
                <a:lnTo>
                  <a:pt x="1049866" y="3619500"/>
                </a:lnTo>
                <a:lnTo>
                  <a:pt x="1092263" y="3644900"/>
                </a:lnTo>
                <a:lnTo>
                  <a:pt x="1180604" y="3670300"/>
                </a:lnTo>
                <a:lnTo>
                  <a:pt x="1273522" y="3695700"/>
                </a:lnTo>
                <a:lnTo>
                  <a:pt x="1321640" y="3721100"/>
                </a:lnTo>
                <a:lnTo>
                  <a:pt x="1370833" y="3733800"/>
                </a:lnTo>
                <a:lnTo>
                  <a:pt x="1421079" y="3733800"/>
                </a:lnTo>
                <a:lnTo>
                  <a:pt x="1577906" y="3771900"/>
                </a:lnTo>
                <a:lnTo>
                  <a:pt x="5797482" y="3771900"/>
                </a:lnTo>
                <a:lnTo>
                  <a:pt x="6017762" y="3721100"/>
                </a:lnTo>
                <a:lnTo>
                  <a:pt x="6171120" y="3683000"/>
                </a:lnTo>
                <a:lnTo>
                  <a:pt x="6267288" y="3657600"/>
                </a:lnTo>
                <a:lnTo>
                  <a:pt x="6313466" y="3632200"/>
                </a:lnTo>
                <a:lnTo>
                  <a:pt x="6401865" y="3606800"/>
                </a:lnTo>
                <a:lnTo>
                  <a:pt x="6444030" y="3581400"/>
                </a:lnTo>
                <a:lnTo>
                  <a:pt x="6484801" y="3568700"/>
                </a:lnTo>
                <a:lnTo>
                  <a:pt x="6524148" y="3543300"/>
                </a:lnTo>
                <a:lnTo>
                  <a:pt x="6562045" y="3517900"/>
                </a:lnTo>
                <a:lnTo>
                  <a:pt x="6598462" y="3505200"/>
                </a:lnTo>
                <a:lnTo>
                  <a:pt x="6633371" y="3479800"/>
                </a:lnTo>
                <a:lnTo>
                  <a:pt x="6666743" y="3454400"/>
                </a:lnTo>
                <a:lnTo>
                  <a:pt x="6698550" y="3429000"/>
                </a:lnTo>
                <a:lnTo>
                  <a:pt x="6728763" y="3403600"/>
                </a:lnTo>
                <a:lnTo>
                  <a:pt x="6757355" y="3378200"/>
                </a:lnTo>
                <a:lnTo>
                  <a:pt x="6809558" y="3327400"/>
                </a:lnTo>
                <a:lnTo>
                  <a:pt x="6854932" y="3276600"/>
                </a:lnTo>
                <a:lnTo>
                  <a:pt x="6893250" y="3225800"/>
                </a:lnTo>
                <a:lnTo>
                  <a:pt x="6909691" y="3187700"/>
                </a:lnTo>
                <a:lnTo>
                  <a:pt x="6924282" y="3162300"/>
                </a:lnTo>
                <a:lnTo>
                  <a:pt x="6936996" y="3136900"/>
                </a:lnTo>
                <a:lnTo>
                  <a:pt x="6947803" y="3098800"/>
                </a:lnTo>
                <a:lnTo>
                  <a:pt x="6956675" y="3073400"/>
                </a:lnTo>
                <a:lnTo>
                  <a:pt x="6963584" y="3035300"/>
                </a:lnTo>
                <a:lnTo>
                  <a:pt x="6968501" y="3009900"/>
                </a:lnTo>
                <a:lnTo>
                  <a:pt x="6971398" y="2971800"/>
                </a:lnTo>
                <a:lnTo>
                  <a:pt x="6972246" y="2933700"/>
                </a:lnTo>
                <a:lnTo>
                  <a:pt x="6969316" y="2882900"/>
                </a:lnTo>
                <a:lnTo>
                  <a:pt x="6961453" y="2844800"/>
                </a:lnTo>
                <a:lnTo>
                  <a:pt x="6948948" y="2794000"/>
                </a:lnTo>
                <a:lnTo>
                  <a:pt x="6932092" y="2755900"/>
                </a:lnTo>
                <a:lnTo>
                  <a:pt x="6911175" y="2705100"/>
                </a:lnTo>
                <a:lnTo>
                  <a:pt x="6886490" y="2667000"/>
                </a:lnTo>
                <a:lnTo>
                  <a:pt x="6858327" y="2628900"/>
                </a:lnTo>
                <a:lnTo>
                  <a:pt x="6826977" y="2590800"/>
                </a:lnTo>
                <a:lnTo>
                  <a:pt x="6792733" y="2552700"/>
                </a:lnTo>
                <a:lnTo>
                  <a:pt x="6755884" y="2514600"/>
                </a:lnTo>
                <a:lnTo>
                  <a:pt x="6716722" y="2489200"/>
                </a:lnTo>
                <a:lnTo>
                  <a:pt x="6675539" y="2451100"/>
                </a:lnTo>
                <a:lnTo>
                  <a:pt x="6632626" y="2425700"/>
                </a:lnTo>
                <a:lnTo>
                  <a:pt x="6680766" y="2387600"/>
                </a:lnTo>
                <a:lnTo>
                  <a:pt x="6727426" y="2362200"/>
                </a:lnTo>
                <a:lnTo>
                  <a:pt x="6772355" y="2324100"/>
                </a:lnTo>
                <a:lnTo>
                  <a:pt x="6815302" y="2298700"/>
                </a:lnTo>
                <a:lnTo>
                  <a:pt x="6856014" y="2260600"/>
                </a:lnTo>
                <a:lnTo>
                  <a:pt x="6894239" y="2235200"/>
                </a:lnTo>
                <a:lnTo>
                  <a:pt x="6929727" y="2197100"/>
                </a:lnTo>
                <a:lnTo>
                  <a:pt x="6962226" y="2159000"/>
                </a:lnTo>
                <a:lnTo>
                  <a:pt x="6991483" y="2120900"/>
                </a:lnTo>
                <a:lnTo>
                  <a:pt x="7017248" y="2082800"/>
                </a:lnTo>
                <a:lnTo>
                  <a:pt x="7039269" y="2044700"/>
                </a:lnTo>
                <a:lnTo>
                  <a:pt x="7057294" y="1993900"/>
                </a:lnTo>
                <a:lnTo>
                  <a:pt x="7071071" y="1955800"/>
                </a:lnTo>
                <a:lnTo>
                  <a:pt x="7080350" y="1905000"/>
                </a:lnTo>
                <a:lnTo>
                  <a:pt x="7080289" y="1879600"/>
                </a:lnTo>
                <a:lnTo>
                  <a:pt x="7077029" y="1828800"/>
                </a:lnTo>
                <a:lnTo>
                  <a:pt x="7070674" y="1790700"/>
                </a:lnTo>
                <a:lnTo>
                  <a:pt x="7061325" y="1752600"/>
                </a:lnTo>
                <a:lnTo>
                  <a:pt x="7049085" y="1714500"/>
                </a:lnTo>
                <a:lnTo>
                  <a:pt x="7034057" y="1676400"/>
                </a:lnTo>
                <a:lnTo>
                  <a:pt x="7016344" y="1638300"/>
                </a:lnTo>
                <a:lnTo>
                  <a:pt x="6996047" y="1600200"/>
                </a:lnTo>
                <a:lnTo>
                  <a:pt x="6973270" y="1562100"/>
                </a:lnTo>
                <a:lnTo>
                  <a:pt x="6948115" y="1524000"/>
                </a:lnTo>
                <a:lnTo>
                  <a:pt x="6920685" y="1498600"/>
                </a:lnTo>
                <a:lnTo>
                  <a:pt x="6891082" y="1460500"/>
                </a:lnTo>
                <a:lnTo>
                  <a:pt x="6859409" y="1435100"/>
                </a:lnTo>
                <a:lnTo>
                  <a:pt x="6825768" y="1397000"/>
                </a:lnTo>
                <a:lnTo>
                  <a:pt x="6790262" y="1371600"/>
                </a:lnTo>
                <a:lnTo>
                  <a:pt x="6752994" y="1346200"/>
                </a:lnTo>
                <a:lnTo>
                  <a:pt x="6714067" y="1320800"/>
                </a:lnTo>
                <a:lnTo>
                  <a:pt x="6673582" y="1295400"/>
                </a:lnTo>
                <a:lnTo>
                  <a:pt x="6631642" y="1270000"/>
                </a:lnTo>
                <a:lnTo>
                  <a:pt x="6588351" y="1244600"/>
                </a:lnTo>
                <a:lnTo>
                  <a:pt x="6543810" y="1219200"/>
                </a:lnTo>
                <a:lnTo>
                  <a:pt x="6498122" y="1193800"/>
                </a:lnTo>
                <a:lnTo>
                  <a:pt x="6451390" y="1168400"/>
                </a:lnTo>
                <a:lnTo>
                  <a:pt x="6403716" y="1155700"/>
                </a:lnTo>
                <a:lnTo>
                  <a:pt x="6305954" y="1104900"/>
                </a:lnTo>
                <a:lnTo>
                  <a:pt x="6205657" y="1079500"/>
                </a:lnTo>
                <a:lnTo>
                  <a:pt x="6154814" y="1054100"/>
                </a:lnTo>
                <a:lnTo>
                  <a:pt x="6165035" y="1016000"/>
                </a:lnTo>
                <a:lnTo>
                  <a:pt x="6172956" y="977900"/>
                </a:lnTo>
                <a:lnTo>
                  <a:pt x="6178609" y="939800"/>
                </a:lnTo>
                <a:lnTo>
                  <a:pt x="6182025" y="901700"/>
                </a:lnTo>
                <a:lnTo>
                  <a:pt x="6183236" y="876300"/>
                </a:lnTo>
                <a:lnTo>
                  <a:pt x="6182274" y="838200"/>
                </a:lnTo>
                <a:lnTo>
                  <a:pt x="6179170" y="800100"/>
                </a:lnTo>
                <a:lnTo>
                  <a:pt x="6173955" y="762000"/>
                </a:lnTo>
                <a:lnTo>
                  <a:pt x="6166660" y="736600"/>
                </a:lnTo>
                <a:lnTo>
                  <a:pt x="6157318" y="698500"/>
                </a:lnTo>
                <a:lnTo>
                  <a:pt x="6145960" y="673100"/>
                </a:lnTo>
                <a:lnTo>
                  <a:pt x="6132616" y="635000"/>
                </a:lnTo>
                <a:lnTo>
                  <a:pt x="6117320" y="609600"/>
                </a:lnTo>
                <a:lnTo>
                  <a:pt x="6100102" y="571500"/>
                </a:lnTo>
                <a:lnTo>
                  <a:pt x="6080993" y="546100"/>
                </a:lnTo>
                <a:lnTo>
                  <a:pt x="6060026" y="520700"/>
                </a:lnTo>
                <a:lnTo>
                  <a:pt x="6037231" y="495300"/>
                </a:lnTo>
                <a:lnTo>
                  <a:pt x="6012640" y="457200"/>
                </a:lnTo>
                <a:lnTo>
                  <a:pt x="5958196" y="406400"/>
                </a:lnTo>
                <a:lnTo>
                  <a:pt x="5928407" y="381000"/>
                </a:lnTo>
                <a:lnTo>
                  <a:pt x="5896947" y="355600"/>
                </a:lnTo>
                <a:lnTo>
                  <a:pt x="5863849" y="342900"/>
                </a:lnTo>
                <a:lnTo>
                  <a:pt x="5829143" y="317500"/>
                </a:lnTo>
                <a:lnTo>
                  <a:pt x="5792862" y="292100"/>
                </a:lnTo>
                <a:lnTo>
                  <a:pt x="5755037" y="266700"/>
                </a:lnTo>
                <a:lnTo>
                  <a:pt x="5715700" y="254000"/>
                </a:lnTo>
                <a:lnTo>
                  <a:pt x="5674881" y="228600"/>
                </a:lnTo>
                <a:lnTo>
                  <a:pt x="5632613" y="215900"/>
                </a:lnTo>
                <a:lnTo>
                  <a:pt x="5610769" y="203200"/>
                </a:lnTo>
                <a:lnTo>
                  <a:pt x="3485994" y="203199"/>
                </a:lnTo>
                <a:lnTo>
                  <a:pt x="3428100" y="190499"/>
                </a:lnTo>
                <a:lnTo>
                  <a:pt x="3370205" y="190499"/>
                </a:lnTo>
                <a:lnTo>
                  <a:pt x="3254542" y="165099"/>
                </a:lnTo>
                <a:close/>
              </a:path>
              <a:path w="7080884" h="4419600">
                <a:moveTo>
                  <a:pt x="4846030" y="12700"/>
                </a:moveTo>
                <a:lnTo>
                  <a:pt x="4272715" y="12699"/>
                </a:lnTo>
                <a:lnTo>
                  <a:pt x="4214141" y="25399"/>
                </a:lnTo>
                <a:lnTo>
                  <a:pt x="4157138" y="25399"/>
                </a:lnTo>
                <a:lnTo>
                  <a:pt x="3994876" y="63499"/>
                </a:lnTo>
                <a:lnTo>
                  <a:pt x="3943478" y="63499"/>
                </a:lnTo>
                <a:lnTo>
                  <a:pt x="3796398" y="101599"/>
                </a:lnTo>
                <a:lnTo>
                  <a:pt x="3658564" y="139699"/>
                </a:lnTo>
                <a:lnTo>
                  <a:pt x="3614357" y="165099"/>
                </a:lnTo>
                <a:lnTo>
                  <a:pt x="3485994" y="203199"/>
                </a:lnTo>
                <a:lnTo>
                  <a:pt x="5610769" y="203200"/>
                </a:lnTo>
                <a:lnTo>
                  <a:pt x="5588926" y="190500"/>
                </a:lnTo>
                <a:lnTo>
                  <a:pt x="5543853" y="177800"/>
                </a:lnTo>
                <a:lnTo>
                  <a:pt x="5497424" y="152400"/>
                </a:lnTo>
                <a:lnTo>
                  <a:pt x="5350322" y="114300"/>
                </a:lnTo>
                <a:lnTo>
                  <a:pt x="5192155" y="76200"/>
                </a:lnTo>
                <a:lnTo>
                  <a:pt x="5023775" y="38100"/>
                </a:lnTo>
                <a:lnTo>
                  <a:pt x="4965525" y="38100"/>
                </a:lnTo>
                <a:lnTo>
                  <a:pt x="4846030" y="12700"/>
                </a:lnTo>
                <a:close/>
              </a:path>
              <a:path w="7080884" h="4419600">
                <a:moveTo>
                  <a:pt x="3139273" y="152399"/>
                </a:moveTo>
                <a:lnTo>
                  <a:pt x="2470894" y="152399"/>
                </a:lnTo>
                <a:lnTo>
                  <a:pt x="2418080" y="165099"/>
                </a:lnTo>
                <a:lnTo>
                  <a:pt x="3196841" y="165099"/>
                </a:lnTo>
                <a:lnTo>
                  <a:pt x="3139273" y="152399"/>
                </a:lnTo>
                <a:close/>
              </a:path>
              <a:path w="7080884" h="4419600">
                <a:moveTo>
                  <a:pt x="3024665" y="139699"/>
                </a:moveTo>
                <a:lnTo>
                  <a:pt x="2578188" y="139699"/>
                </a:lnTo>
                <a:lnTo>
                  <a:pt x="2524274" y="152399"/>
                </a:lnTo>
                <a:lnTo>
                  <a:pt x="3081869" y="152399"/>
                </a:lnTo>
                <a:lnTo>
                  <a:pt x="3024665" y="139699"/>
                </a:lnTo>
                <a:close/>
              </a:path>
              <a:path w="7080884" h="4419600">
                <a:moveTo>
                  <a:pt x="4722751" y="0"/>
                </a:moveTo>
                <a:lnTo>
                  <a:pt x="4394849" y="0"/>
                </a:lnTo>
                <a:lnTo>
                  <a:pt x="4332929" y="12699"/>
                </a:lnTo>
                <a:lnTo>
                  <a:pt x="4784848" y="12700"/>
                </a:lnTo>
                <a:lnTo>
                  <a:pt x="4722751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>
              <a:latin typeface="+mn-l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074730" y="0"/>
            <a:ext cx="2213610" cy="2196465"/>
          </a:xfrm>
          <a:custGeom>
            <a:avLst/>
            <a:gdLst/>
            <a:ahLst/>
            <a:cxnLst/>
            <a:rect l="l" t="t" r="r" b="b"/>
            <a:pathLst>
              <a:path w="2213609" h="2196465">
                <a:moveTo>
                  <a:pt x="2213268" y="0"/>
                </a:moveTo>
                <a:lnTo>
                  <a:pt x="0" y="196"/>
                </a:lnTo>
                <a:lnTo>
                  <a:pt x="70097" y="185209"/>
                </a:lnTo>
                <a:lnTo>
                  <a:pt x="150058" y="365125"/>
                </a:lnTo>
                <a:lnTo>
                  <a:pt x="239551" y="539613"/>
                </a:lnTo>
                <a:lnTo>
                  <a:pt x="338244" y="708341"/>
                </a:lnTo>
                <a:lnTo>
                  <a:pt x="445805" y="870978"/>
                </a:lnTo>
                <a:lnTo>
                  <a:pt x="561902" y="1027190"/>
                </a:lnTo>
                <a:lnTo>
                  <a:pt x="686204" y="1176646"/>
                </a:lnTo>
                <a:lnTo>
                  <a:pt x="818377" y="1319015"/>
                </a:lnTo>
                <a:lnTo>
                  <a:pt x="958091" y="1453963"/>
                </a:lnTo>
                <a:lnTo>
                  <a:pt x="1105014" y="1581161"/>
                </a:lnTo>
                <a:lnTo>
                  <a:pt x="1258813" y="1700274"/>
                </a:lnTo>
                <a:lnTo>
                  <a:pt x="1419157" y="1810973"/>
                </a:lnTo>
                <a:lnTo>
                  <a:pt x="1585714" y="1912924"/>
                </a:lnTo>
                <a:lnTo>
                  <a:pt x="1758152" y="2005795"/>
                </a:lnTo>
                <a:lnTo>
                  <a:pt x="1936139" y="2089256"/>
                </a:lnTo>
                <a:lnTo>
                  <a:pt x="2119343" y="2162973"/>
                </a:lnTo>
                <a:lnTo>
                  <a:pt x="2213268" y="2196232"/>
                </a:lnTo>
                <a:lnTo>
                  <a:pt x="2213268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69790" y="6950142"/>
            <a:ext cx="3771899" cy="3238498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5292216" y="2677299"/>
            <a:ext cx="12995910" cy="7447915"/>
            <a:chOff x="5292216" y="2677299"/>
            <a:chExt cx="12995910" cy="744791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308120" y="3870227"/>
              <a:ext cx="1413280" cy="169336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92216" y="2677299"/>
              <a:ext cx="12995783" cy="7447533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632474" y="4742543"/>
            <a:ext cx="61607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55090" algn="l"/>
                <a:tab pos="2620010" algn="l"/>
                <a:tab pos="4044950" algn="l"/>
                <a:tab pos="5066030" algn="l"/>
              </a:tabLst>
            </a:pPr>
            <a:r>
              <a:rPr sz="2400" spc="215" dirty="0">
                <a:latin typeface="+mn-lt"/>
                <a:cs typeface="Calibri"/>
              </a:rPr>
              <a:t>that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145" dirty="0">
                <a:latin typeface="+mn-lt"/>
                <a:cs typeface="Calibri"/>
              </a:rPr>
              <a:t>feel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250" dirty="0">
                <a:latin typeface="+mn-lt"/>
                <a:cs typeface="Calibri"/>
              </a:rPr>
              <a:t>hard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150" dirty="0">
                <a:latin typeface="+mn-lt"/>
                <a:cs typeface="Calibri"/>
              </a:rPr>
              <a:t>or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215" dirty="0">
                <a:latin typeface="+mn-lt"/>
                <a:cs typeface="Calibri"/>
              </a:rPr>
              <a:t>boring.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3010" y="5236077"/>
            <a:ext cx="616077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766445" algn="l"/>
                <a:tab pos="1167765" algn="l"/>
                <a:tab pos="1918970" algn="l"/>
                <a:tab pos="3004185" algn="l"/>
                <a:tab pos="4664075" algn="l"/>
                <a:tab pos="5614670" algn="l"/>
              </a:tabLst>
            </a:pPr>
            <a:r>
              <a:rPr sz="2400" spc="310" dirty="0">
                <a:latin typeface="+mn-lt"/>
                <a:cs typeface="Calibri"/>
              </a:rPr>
              <a:t>But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110" dirty="0">
                <a:latin typeface="+mn-lt"/>
                <a:cs typeface="Calibri"/>
              </a:rPr>
              <a:t>it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280" dirty="0">
                <a:latin typeface="+mn-lt"/>
                <a:cs typeface="Calibri"/>
              </a:rPr>
              <a:t>can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270" dirty="0">
                <a:latin typeface="+mn-lt"/>
                <a:cs typeface="Calibri"/>
              </a:rPr>
              <a:t>cause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270" dirty="0">
                <a:latin typeface="+mn-lt"/>
                <a:cs typeface="Calibri"/>
              </a:rPr>
              <a:t>problems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114" dirty="0">
                <a:latin typeface="+mn-lt"/>
                <a:cs typeface="Calibri"/>
              </a:rPr>
              <a:t>later,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170" dirty="0">
                <a:latin typeface="+mn-lt"/>
                <a:cs typeface="Calibri"/>
              </a:rPr>
              <a:t>like </a:t>
            </a:r>
            <a:r>
              <a:rPr sz="2400" spc="229" dirty="0">
                <a:latin typeface="+mn-lt"/>
                <a:cs typeface="Calibri"/>
              </a:rPr>
              <a:t>feeling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20" dirty="0">
                <a:latin typeface="+mn-lt"/>
                <a:cs typeface="Calibri"/>
              </a:rPr>
              <a:t>stressed</a:t>
            </a:r>
            <a:r>
              <a:rPr sz="2400" spc="85" dirty="0">
                <a:latin typeface="+mn-lt"/>
                <a:cs typeface="Calibri"/>
              </a:rPr>
              <a:t> </a:t>
            </a:r>
            <a:r>
              <a:rPr sz="2400" spc="175" dirty="0">
                <a:latin typeface="+mn-lt"/>
                <a:cs typeface="Calibri"/>
              </a:rPr>
              <a:t>or</a:t>
            </a:r>
            <a:r>
              <a:rPr sz="2400" spc="90" dirty="0">
                <a:latin typeface="+mn-lt"/>
                <a:cs typeface="Calibri"/>
              </a:rPr>
              <a:t> </a:t>
            </a:r>
            <a:r>
              <a:rPr sz="2400" spc="215" dirty="0">
                <a:latin typeface="+mn-lt"/>
                <a:cs typeface="Calibri"/>
              </a:rPr>
              <a:t>rushed.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3448" y="6991857"/>
            <a:ext cx="6125210" cy="5524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450" b="1" spc="615" dirty="0">
                <a:latin typeface="+mn-lt"/>
                <a:cs typeface="Calibri"/>
              </a:rPr>
              <a:t>Why</a:t>
            </a:r>
            <a:r>
              <a:rPr sz="3450" b="1" spc="180" dirty="0">
                <a:latin typeface="+mn-lt"/>
                <a:cs typeface="Calibri"/>
              </a:rPr>
              <a:t> </a:t>
            </a:r>
            <a:r>
              <a:rPr sz="3450" b="1" spc="459" dirty="0">
                <a:latin typeface="+mn-lt"/>
                <a:cs typeface="Calibri"/>
              </a:rPr>
              <a:t>do</a:t>
            </a:r>
            <a:r>
              <a:rPr sz="3450" b="1" spc="200" dirty="0">
                <a:latin typeface="+mn-lt"/>
                <a:cs typeface="Calibri"/>
              </a:rPr>
              <a:t> </a:t>
            </a:r>
            <a:r>
              <a:rPr sz="3450" b="1" spc="535" dirty="0">
                <a:latin typeface="+mn-lt"/>
                <a:cs typeface="Calibri"/>
              </a:rPr>
              <a:t>we</a:t>
            </a:r>
            <a:r>
              <a:rPr sz="3450" b="1" spc="200" dirty="0">
                <a:latin typeface="+mn-lt"/>
                <a:cs typeface="Calibri"/>
              </a:rPr>
              <a:t> </a:t>
            </a:r>
            <a:r>
              <a:rPr sz="3450" b="1" spc="390" dirty="0">
                <a:latin typeface="+mn-lt"/>
                <a:cs typeface="Calibri"/>
              </a:rPr>
              <a:t>Procrastinate?</a:t>
            </a:r>
            <a:endParaRPr sz="3450">
              <a:latin typeface="+mn-lt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3448" y="7569454"/>
            <a:ext cx="3314700" cy="2472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469265" algn="l"/>
              </a:tabLst>
            </a:pPr>
            <a:r>
              <a:rPr sz="2400" spc="260" dirty="0">
                <a:latin typeface="+mn-lt"/>
                <a:cs typeface="Calibri"/>
              </a:rPr>
              <a:t>Fear</a:t>
            </a:r>
            <a:r>
              <a:rPr sz="2400" spc="90" dirty="0">
                <a:latin typeface="+mn-lt"/>
                <a:cs typeface="Calibri"/>
              </a:rPr>
              <a:t> </a:t>
            </a:r>
            <a:r>
              <a:rPr sz="2400" spc="145" dirty="0">
                <a:latin typeface="+mn-lt"/>
                <a:cs typeface="Calibri"/>
              </a:rPr>
              <a:t>of</a:t>
            </a:r>
            <a:r>
              <a:rPr sz="2400" spc="90" dirty="0">
                <a:latin typeface="+mn-lt"/>
                <a:cs typeface="Calibri"/>
              </a:rPr>
              <a:t> </a:t>
            </a:r>
            <a:r>
              <a:rPr sz="2400" spc="160" dirty="0">
                <a:latin typeface="+mn-lt"/>
                <a:cs typeface="Calibri"/>
              </a:rPr>
              <a:t>failure</a:t>
            </a:r>
            <a:endParaRPr sz="240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400" spc="240" dirty="0">
                <a:latin typeface="+mn-lt"/>
                <a:cs typeface="Calibri"/>
              </a:rPr>
              <a:t>Perfectionism</a:t>
            </a:r>
            <a:endParaRPr sz="240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400" spc="290" dirty="0">
                <a:latin typeface="+mn-lt"/>
                <a:cs typeface="Calibri"/>
              </a:rPr>
              <a:t>Overwhelmed</a:t>
            </a:r>
            <a:endParaRPr sz="240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400" spc="330" dirty="0">
                <a:latin typeface="+mn-lt"/>
                <a:cs typeface="Calibri"/>
              </a:rPr>
              <a:t>Lack</a:t>
            </a:r>
            <a:r>
              <a:rPr sz="2400" spc="70" dirty="0">
                <a:latin typeface="+mn-lt"/>
                <a:cs typeface="Calibri"/>
              </a:rPr>
              <a:t> </a:t>
            </a:r>
            <a:r>
              <a:rPr sz="2400" spc="150" dirty="0">
                <a:latin typeface="+mn-lt"/>
                <a:cs typeface="Calibri"/>
              </a:rPr>
              <a:t>of</a:t>
            </a:r>
            <a:r>
              <a:rPr sz="2400" spc="90" dirty="0">
                <a:latin typeface="+mn-lt"/>
                <a:cs typeface="Calibri"/>
              </a:rPr>
              <a:t> </a:t>
            </a:r>
            <a:r>
              <a:rPr sz="2400" spc="229" dirty="0">
                <a:latin typeface="+mn-lt"/>
                <a:cs typeface="Calibri"/>
              </a:rPr>
              <a:t>motivation</a:t>
            </a:r>
            <a:endParaRPr sz="240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400" spc="220" dirty="0">
                <a:latin typeface="+mn-lt"/>
                <a:cs typeface="Calibri"/>
              </a:rPr>
              <a:t>Distractions</a:t>
            </a:r>
            <a:endParaRPr sz="2400">
              <a:latin typeface="+mn-lt"/>
              <a:cs typeface="Calibri"/>
            </a:endParaRPr>
          </a:p>
          <a:p>
            <a:pPr marL="169545">
              <a:lnSpc>
                <a:spcPct val="100000"/>
              </a:lnSpc>
              <a:spcBef>
                <a:spcPts val="2465"/>
              </a:spcBef>
            </a:pPr>
            <a:r>
              <a:rPr sz="2000" i="1" spc="245" dirty="0">
                <a:latin typeface="+mn-lt"/>
                <a:cs typeface="Calibri"/>
              </a:rPr>
              <a:t>(Burka</a:t>
            </a:r>
            <a:r>
              <a:rPr sz="2000" i="1" spc="75" dirty="0">
                <a:latin typeface="+mn-lt"/>
                <a:cs typeface="Calibri"/>
              </a:rPr>
              <a:t> </a:t>
            </a:r>
            <a:r>
              <a:rPr sz="2000" i="1" spc="325" dirty="0">
                <a:latin typeface="+mn-lt"/>
                <a:cs typeface="Calibri"/>
              </a:rPr>
              <a:t>and</a:t>
            </a:r>
            <a:r>
              <a:rPr sz="2000" i="1" spc="60" dirty="0">
                <a:latin typeface="+mn-lt"/>
                <a:cs typeface="Calibri"/>
              </a:rPr>
              <a:t> </a:t>
            </a:r>
            <a:r>
              <a:rPr sz="2000" i="1" spc="220" dirty="0">
                <a:latin typeface="+mn-lt"/>
                <a:cs typeface="Calibri"/>
              </a:rPr>
              <a:t>Yuen,</a:t>
            </a:r>
            <a:r>
              <a:rPr sz="2000" i="1" spc="80" dirty="0">
                <a:latin typeface="+mn-lt"/>
                <a:cs typeface="Calibri"/>
              </a:rPr>
              <a:t> </a:t>
            </a:r>
            <a:r>
              <a:rPr sz="2000" i="1" spc="195" dirty="0">
                <a:latin typeface="+mn-lt"/>
                <a:cs typeface="Calibri"/>
              </a:rPr>
              <a:t>2008)</a:t>
            </a:r>
            <a:endParaRPr sz="2000">
              <a:latin typeface="+mn-lt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99018" y="5493315"/>
            <a:ext cx="6000115" cy="27686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indent="-635" algn="ctr">
              <a:lnSpc>
                <a:spcPct val="116399"/>
              </a:lnSpc>
              <a:spcBef>
                <a:spcPts val="110"/>
              </a:spcBef>
            </a:pPr>
            <a:r>
              <a:rPr sz="3850" b="1" spc="615" dirty="0">
                <a:latin typeface="+mn-lt"/>
                <a:cs typeface="Calibri"/>
              </a:rPr>
              <a:t>What</a:t>
            </a:r>
            <a:r>
              <a:rPr sz="3850" b="1" spc="215" dirty="0">
                <a:latin typeface="+mn-lt"/>
                <a:cs typeface="Calibri"/>
              </a:rPr>
              <a:t> </a:t>
            </a:r>
            <a:r>
              <a:rPr sz="3850" b="1" spc="509" dirty="0">
                <a:latin typeface="+mn-lt"/>
                <a:cs typeface="Calibri"/>
              </a:rPr>
              <a:t>Time </a:t>
            </a:r>
            <a:r>
              <a:rPr sz="3900" b="1" spc="535" dirty="0">
                <a:latin typeface="+mn-lt"/>
                <a:cs typeface="Calibri"/>
              </a:rPr>
              <a:t>Management </a:t>
            </a:r>
            <a:r>
              <a:rPr sz="3850" b="1" spc="535" dirty="0">
                <a:latin typeface="+mn-lt"/>
                <a:cs typeface="Calibri"/>
              </a:rPr>
              <a:t>Techniques</a:t>
            </a:r>
            <a:r>
              <a:rPr sz="3850" b="1" spc="229" dirty="0">
                <a:latin typeface="+mn-lt"/>
                <a:cs typeface="Calibri"/>
              </a:rPr>
              <a:t> </a:t>
            </a:r>
            <a:r>
              <a:rPr sz="3850" b="1" spc="370" dirty="0">
                <a:latin typeface="+mn-lt"/>
                <a:cs typeface="Calibri"/>
              </a:rPr>
              <a:t>or</a:t>
            </a:r>
            <a:r>
              <a:rPr sz="3850" b="1" spc="229" dirty="0">
                <a:latin typeface="+mn-lt"/>
                <a:cs typeface="Calibri"/>
              </a:rPr>
              <a:t> </a:t>
            </a:r>
            <a:r>
              <a:rPr sz="3850" b="1" spc="425" dirty="0">
                <a:latin typeface="+mn-lt"/>
                <a:cs typeface="Calibri"/>
              </a:rPr>
              <a:t>Tools</a:t>
            </a:r>
            <a:r>
              <a:rPr sz="3850" b="1" spc="229" dirty="0">
                <a:latin typeface="+mn-lt"/>
                <a:cs typeface="Calibri"/>
              </a:rPr>
              <a:t> </a:t>
            </a:r>
            <a:r>
              <a:rPr sz="3850" b="1" spc="509" dirty="0">
                <a:latin typeface="+mn-lt"/>
                <a:cs typeface="Calibri"/>
              </a:rPr>
              <a:t>do </a:t>
            </a:r>
            <a:r>
              <a:rPr sz="3850" b="1" spc="515" dirty="0">
                <a:latin typeface="+mn-lt"/>
                <a:cs typeface="Calibri"/>
              </a:rPr>
              <a:t>you</a:t>
            </a:r>
            <a:r>
              <a:rPr sz="3850" b="1" spc="240" dirty="0">
                <a:latin typeface="+mn-lt"/>
                <a:cs typeface="Calibri"/>
              </a:rPr>
              <a:t> </a:t>
            </a:r>
            <a:r>
              <a:rPr sz="3850" b="1" spc="509" dirty="0">
                <a:latin typeface="+mn-lt"/>
                <a:cs typeface="Calibri"/>
              </a:rPr>
              <a:t>use?</a:t>
            </a:r>
            <a:endParaRPr sz="3850">
              <a:latin typeface="+mn-lt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3448" y="1769060"/>
            <a:ext cx="17171035" cy="2995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07410" marR="5080" indent="-3143250">
              <a:lnSpc>
                <a:spcPct val="111200"/>
              </a:lnSpc>
              <a:spcBef>
                <a:spcPts val="100"/>
              </a:spcBef>
            </a:pPr>
            <a:r>
              <a:rPr sz="2400" spc="290" dirty="0">
                <a:latin typeface="+mn-lt"/>
                <a:cs typeface="Calibri"/>
              </a:rPr>
              <a:t>Time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365" dirty="0">
                <a:latin typeface="+mn-lt"/>
                <a:cs typeface="Calibri"/>
              </a:rPr>
              <a:t>management</a:t>
            </a:r>
            <a:r>
              <a:rPr sz="2400" spc="110" dirty="0">
                <a:latin typeface="+mn-lt"/>
                <a:cs typeface="Calibri"/>
              </a:rPr>
              <a:t> </a:t>
            </a:r>
            <a:r>
              <a:rPr sz="2400" spc="160" dirty="0">
                <a:latin typeface="+mn-lt"/>
                <a:cs typeface="Calibri"/>
              </a:rPr>
              <a:t>is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10" dirty="0">
                <a:latin typeface="+mn-lt"/>
                <a:cs typeface="Calibri"/>
              </a:rPr>
              <a:t>essential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140" dirty="0">
                <a:latin typeface="+mn-lt"/>
                <a:cs typeface="Calibri"/>
              </a:rPr>
              <a:t>for</a:t>
            </a:r>
            <a:r>
              <a:rPr sz="2400" spc="90" dirty="0">
                <a:latin typeface="+mn-lt"/>
                <a:cs typeface="Calibri"/>
              </a:rPr>
              <a:t> </a:t>
            </a:r>
            <a:r>
              <a:rPr sz="2400" spc="220" dirty="0">
                <a:latin typeface="+mn-lt"/>
                <a:cs typeface="Calibri"/>
              </a:rPr>
              <a:t>productivity</a:t>
            </a:r>
            <a:r>
              <a:rPr sz="2400" spc="90" dirty="0">
                <a:latin typeface="+mn-lt"/>
                <a:cs typeface="Calibri"/>
              </a:rPr>
              <a:t> </a:t>
            </a:r>
            <a:r>
              <a:rPr sz="2400" spc="320" dirty="0">
                <a:latin typeface="+mn-lt"/>
                <a:cs typeface="Calibri"/>
              </a:rPr>
              <a:t>and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95" dirty="0">
                <a:latin typeface="+mn-lt"/>
                <a:cs typeface="Calibri"/>
              </a:rPr>
              <a:t>reducing</a:t>
            </a:r>
            <a:r>
              <a:rPr sz="2400" spc="70" dirty="0">
                <a:latin typeface="+mn-lt"/>
                <a:cs typeface="Calibri"/>
              </a:rPr>
              <a:t> </a:t>
            </a:r>
            <a:r>
              <a:rPr sz="2400" spc="160" dirty="0">
                <a:latin typeface="+mn-lt"/>
                <a:cs typeface="Calibri"/>
              </a:rPr>
              <a:t>stress.</a:t>
            </a:r>
            <a:r>
              <a:rPr sz="2400" spc="105" dirty="0">
                <a:latin typeface="+mn-lt"/>
                <a:cs typeface="Calibri"/>
              </a:rPr>
              <a:t> </a:t>
            </a:r>
            <a:r>
              <a:rPr sz="2400" spc="204" dirty="0">
                <a:latin typeface="+mn-lt"/>
                <a:cs typeface="Calibri"/>
              </a:rPr>
              <a:t>Effective</a:t>
            </a:r>
            <a:r>
              <a:rPr sz="2400" spc="80" dirty="0">
                <a:latin typeface="+mn-lt"/>
                <a:cs typeface="Calibri"/>
              </a:rPr>
              <a:t> </a:t>
            </a:r>
            <a:r>
              <a:rPr sz="2400" spc="275" dirty="0">
                <a:latin typeface="+mn-lt"/>
                <a:cs typeface="Calibri"/>
              </a:rPr>
              <a:t>time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365" dirty="0">
                <a:latin typeface="+mn-lt"/>
                <a:cs typeface="Calibri"/>
              </a:rPr>
              <a:t>management</a:t>
            </a:r>
            <a:r>
              <a:rPr sz="2400" spc="114" dirty="0">
                <a:latin typeface="+mn-lt"/>
                <a:cs typeface="Calibri"/>
              </a:rPr>
              <a:t> </a:t>
            </a:r>
            <a:r>
              <a:rPr sz="2400" spc="225" dirty="0">
                <a:latin typeface="+mn-lt"/>
                <a:cs typeface="Calibri"/>
              </a:rPr>
              <a:t>strategies</a:t>
            </a:r>
            <a:r>
              <a:rPr sz="2400" spc="105" dirty="0">
                <a:latin typeface="+mn-lt"/>
                <a:cs typeface="Calibri"/>
              </a:rPr>
              <a:t> </a:t>
            </a:r>
            <a:r>
              <a:rPr sz="2400" spc="290" dirty="0">
                <a:latin typeface="+mn-lt"/>
                <a:cs typeface="Calibri"/>
              </a:rPr>
              <a:t>can </a:t>
            </a:r>
            <a:r>
              <a:rPr sz="2400" spc="265" dirty="0">
                <a:latin typeface="+mn-lt"/>
                <a:cs typeface="Calibri"/>
              </a:rPr>
              <a:t>help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254" dirty="0">
                <a:latin typeface="+mn-lt"/>
                <a:cs typeface="Calibri"/>
              </a:rPr>
              <a:t>you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45" dirty="0">
                <a:latin typeface="+mn-lt"/>
                <a:cs typeface="Calibri"/>
              </a:rPr>
              <a:t>achieve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220" dirty="0">
                <a:latin typeface="+mn-lt"/>
                <a:cs typeface="Calibri"/>
              </a:rPr>
              <a:t>your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60" dirty="0">
                <a:latin typeface="+mn-lt"/>
                <a:cs typeface="Calibri"/>
              </a:rPr>
              <a:t>goals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330" dirty="0">
                <a:latin typeface="+mn-lt"/>
                <a:cs typeface="Calibri"/>
              </a:rPr>
              <a:t>and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70" dirty="0">
                <a:latin typeface="+mn-lt"/>
                <a:cs typeface="Calibri"/>
              </a:rPr>
              <a:t>maintain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260" dirty="0">
                <a:latin typeface="+mn-lt"/>
                <a:cs typeface="Calibri"/>
              </a:rPr>
              <a:t>a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35" dirty="0">
                <a:latin typeface="+mn-lt"/>
                <a:cs typeface="Calibri"/>
              </a:rPr>
              <a:t>healthy</a:t>
            </a:r>
            <a:r>
              <a:rPr sz="2400" spc="85" dirty="0">
                <a:latin typeface="+mn-lt"/>
                <a:cs typeface="Calibri"/>
              </a:rPr>
              <a:t> </a:t>
            </a:r>
            <a:r>
              <a:rPr sz="2400" spc="250" dirty="0">
                <a:latin typeface="+mn-lt"/>
                <a:cs typeface="Calibri"/>
              </a:rPr>
              <a:t>work-</a:t>
            </a:r>
            <a:r>
              <a:rPr sz="2400" spc="120" dirty="0">
                <a:latin typeface="+mn-lt"/>
                <a:cs typeface="Calibri"/>
              </a:rPr>
              <a:t>life</a:t>
            </a:r>
            <a:r>
              <a:rPr sz="2400" spc="100" dirty="0">
                <a:latin typeface="+mn-lt"/>
                <a:cs typeface="Calibri"/>
              </a:rPr>
              <a:t> </a:t>
            </a:r>
            <a:r>
              <a:rPr sz="2400" spc="215" dirty="0">
                <a:latin typeface="+mn-lt"/>
                <a:cs typeface="Calibri"/>
              </a:rPr>
              <a:t>balance.</a:t>
            </a:r>
            <a:endParaRPr sz="2400" dirty="0">
              <a:latin typeface="+mn-lt"/>
              <a:cs typeface="Calibri"/>
            </a:endParaRPr>
          </a:p>
          <a:p>
            <a:pPr marL="12700">
              <a:lnSpc>
                <a:spcPts val="4135"/>
              </a:lnSpc>
              <a:spcBef>
                <a:spcPts val="1325"/>
              </a:spcBef>
            </a:pPr>
            <a:r>
              <a:rPr sz="3450" b="1" spc="530" dirty="0">
                <a:latin typeface="+mn-lt"/>
                <a:cs typeface="Calibri"/>
              </a:rPr>
              <a:t>What</a:t>
            </a:r>
            <a:r>
              <a:rPr sz="3450" b="1" spc="200" dirty="0">
                <a:latin typeface="+mn-lt"/>
                <a:cs typeface="Calibri"/>
              </a:rPr>
              <a:t> </a:t>
            </a:r>
            <a:r>
              <a:rPr sz="3450" b="1" spc="320" dirty="0">
                <a:latin typeface="+mn-lt"/>
                <a:cs typeface="Calibri"/>
              </a:rPr>
              <a:t>is</a:t>
            </a:r>
            <a:r>
              <a:rPr sz="3450" b="1" spc="200" dirty="0">
                <a:latin typeface="+mn-lt"/>
                <a:cs typeface="Calibri"/>
              </a:rPr>
              <a:t> </a:t>
            </a:r>
            <a:r>
              <a:rPr sz="3450" b="1" spc="385" dirty="0">
                <a:latin typeface="+mn-lt"/>
                <a:cs typeface="Calibri"/>
              </a:rPr>
              <a:t>Procrastination?</a:t>
            </a:r>
            <a:endParaRPr sz="3450" dirty="0">
              <a:latin typeface="+mn-lt"/>
              <a:cs typeface="Calibri"/>
            </a:endParaRPr>
          </a:p>
          <a:p>
            <a:pPr marL="353060" marR="10671175" indent="-340360" algn="just">
              <a:lnSpc>
                <a:spcPts val="2880"/>
              </a:lnSpc>
              <a:spcBef>
                <a:spcPts val="90"/>
              </a:spcBef>
              <a:buFont typeface="Arial"/>
              <a:buChar char="•"/>
              <a:tabLst>
                <a:tab pos="355600" algn="l"/>
              </a:tabLst>
            </a:pPr>
            <a:r>
              <a:rPr sz="2400" spc="235" dirty="0">
                <a:latin typeface="+mn-lt"/>
                <a:cs typeface="Calibri"/>
              </a:rPr>
              <a:t>Procrastination</a:t>
            </a:r>
            <a:r>
              <a:rPr sz="2400" spc="260" dirty="0">
                <a:latin typeface="+mn-lt"/>
                <a:cs typeface="Calibri"/>
              </a:rPr>
              <a:t>  </a:t>
            </a:r>
            <a:r>
              <a:rPr sz="2400" spc="345" dirty="0">
                <a:latin typeface="+mn-lt"/>
                <a:cs typeface="Calibri"/>
              </a:rPr>
              <a:t>means</a:t>
            </a:r>
            <a:r>
              <a:rPr sz="2400" spc="265" dirty="0">
                <a:latin typeface="+mn-lt"/>
                <a:cs typeface="Calibri"/>
              </a:rPr>
              <a:t>  </a:t>
            </a:r>
            <a:r>
              <a:rPr sz="2400" spc="280" dirty="0">
                <a:latin typeface="+mn-lt"/>
                <a:cs typeface="Calibri"/>
              </a:rPr>
              <a:t>putting</a:t>
            </a:r>
            <a:r>
              <a:rPr sz="2400" spc="270" dirty="0">
                <a:latin typeface="+mn-lt"/>
                <a:cs typeface="Calibri"/>
              </a:rPr>
              <a:t>  </a:t>
            </a:r>
            <a:r>
              <a:rPr sz="2400" spc="275" dirty="0">
                <a:latin typeface="+mn-lt"/>
                <a:cs typeface="Calibri"/>
              </a:rPr>
              <a:t>things 	</a:t>
            </a:r>
            <a:r>
              <a:rPr sz="2400" spc="125" dirty="0">
                <a:latin typeface="+mn-lt"/>
                <a:cs typeface="Calibri"/>
              </a:rPr>
              <a:t>off</a:t>
            </a:r>
            <a:r>
              <a:rPr sz="2400" spc="420" dirty="0">
                <a:latin typeface="+mn-lt"/>
                <a:cs typeface="Calibri"/>
              </a:rPr>
              <a:t>  </a:t>
            </a:r>
            <a:r>
              <a:rPr sz="2400" spc="215" dirty="0">
                <a:latin typeface="+mn-lt"/>
                <a:cs typeface="Calibri"/>
              </a:rPr>
              <a:t>—</a:t>
            </a:r>
            <a:r>
              <a:rPr sz="2400" spc="425" dirty="0">
                <a:latin typeface="+mn-lt"/>
                <a:cs typeface="Calibri"/>
              </a:rPr>
              <a:t>  </a:t>
            </a:r>
            <a:r>
              <a:rPr sz="2400" spc="254" dirty="0">
                <a:latin typeface="+mn-lt"/>
                <a:cs typeface="Calibri"/>
              </a:rPr>
              <a:t>not</a:t>
            </a:r>
            <a:r>
              <a:rPr sz="2400" spc="425" dirty="0">
                <a:latin typeface="+mn-lt"/>
                <a:cs typeface="Calibri"/>
              </a:rPr>
              <a:t>  </a:t>
            </a:r>
            <a:r>
              <a:rPr sz="2400" spc="315" dirty="0">
                <a:latin typeface="+mn-lt"/>
                <a:cs typeface="Calibri"/>
              </a:rPr>
              <a:t>doing</a:t>
            </a:r>
            <a:r>
              <a:rPr sz="2400" spc="430" dirty="0">
                <a:latin typeface="+mn-lt"/>
                <a:cs typeface="Calibri"/>
              </a:rPr>
              <a:t>  </a:t>
            </a:r>
            <a:r>
              <a:rPr sz="2400" spc="260" dirty="0">
                <a:latin typeface="+mn-lt"/>
                <a:cs typeface="Calibri"/>
              </a:rPr>
              <a:t>a</a:t>
            </a:r>
            <a:r>
              <a:rPr sz="2400" spc="425" dirty="0">
                <a:latin typeface="+mn-lt"/>
                <a:cs typeface="Calibri"/>
              </a:rPr>
              <a:t>  </a:t>
            </a:r>
            <a:r>
              <a:rPr sz="2400" spc="245" dirty="0">
                <a:latin typeface="+mn-lt"/>
                <a:cs typeface="Calibri"/>
              </a:rPr>
              <a:t>task</a:t>
            </a:r>
            <a:r>
              <a:rPr sz="2400" spc="430" dirty="0">
                <a:latin typeface="+mn-lt"/>
                <a:cs typeface="Calibri"/>
              </a:rPr>
              <a:t>  </a:t>
            </a:r>
            <a:r>
              <a:rPr sz="2400" spc="215" dirty="0">
                <a:latin typeface="+mn-lt"/>
                <a:cs typeface="Calibri"/>
              </a:rPr>
              <a:t>now,</a:t>
            </a:r>
            <a:r>
              <a:rPr sz="2400" spc="430" dirty="0">
                <a:latin typeface="+mn-lt"/>
                <a:cs typeface="Calibri"/>
              </a:rPr>
              <a:t>  </a:t>
            </a:r>
            <a:r>
              <a:rPr sz="2400" spc="240" dirty="0">
                <a:latin typeface="+mn-lt"/>
                <a:cs typeface="Calibri"/>
              </a:rPr>
              <a:t>even 	</a:t>
            </a:r>
            <a:r>
              <a:rPr sz="2400" spc="330" dirty="0">
                <a:latin typeface="+mn-lt"/>
                <a:cs typeface="Calibri"/>
              </a:rPr>
              <a:t>though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260" dirty="0">
                <a:latin typeface="+mn-lt"/>
                <a:cs typeface="Calibri"/>
              </a:rPr>
              <a:t>you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325" dirty="0">
                <a:latin typeface="+mn-lt"/>
                <a:cs typeface="Calibri"/>
              </a:rPr>
              <a:t>know</a:t>
            </a:r>
            <a:r>
              <a:rPr sz="2400" spc="90" dirty="0">
                <a:latin typeface="+mn-lt"/>
                <a:cs typeface="Calibri"/>
              </a:rPr>
              <a:t> </a:t>
            </a:r>
            <a:r>
              <a:rPr sz="2400" spc="260" dirty="0">
                <a:latin typeface="+mn-lt"/>
                <a:cs typeface="Calibri"/>
              </a:rPr>
              <a:t>you</a:t>
            </a:r>
            <a:r>
              <a:rPr sz="2400" spc="95" dirty="0">
                <a:latin typeface="+mn-lt"/>
                <a:cs typeface="Calibri"/>
              </a:rPr>
              <a:t> </a:t>
            </a:r>
            <a:r>
              <a:rPr sz="2400" spc="204" dirty="0">
                <a:latin typeface="+mn-lt"/>
                <a:cs typeface="Calibri"/>
              </a:rPr>
              <a:t>should.</a:t>
            </a:r>
            <a:endParaRPr sz="2400" dirty="0">
              <a:latin typeface="+mn-lt"/>
              <a:cs typeface="Calibri"/>
            </a:endParaRPr>
          </a:p>
          <a:p>
            <a:pPr marL="353060" indent="-340360" algn="just">
              <a:lnSpc>
                <a:spcPts val="2785"/>
              </a:lnSpc>
              <a:buFont typeface="Arial"/>
              <a:buChar char="•"/>
              <a:tabLst>
                <a:tab pos="353060" algn="l"/>
              </a:tabLst>
            </a:pPr>
            <a:r>
              <a:rPr sz="2400" spc="275" dirty="0">
                <a:latin typeface="+mn-lt"/>
                <a:cs typeface="Calibri"/>
              </a:rPr>
              <a:t>People</a:t>
            </a:r>
            <a:r>
              <a:rPr sz="2400" spc="240" dirty="0">
                <a:latin typeface="+mn-lt"/>
                <a:cs typeface="Calibri"/>
              </a:rPr>
              <a:t>  </a:t>
            </a:r>
            <a:r>
              <a:rPr sz="2400" spc="210" dirty="0">
                <a:latin typeface="+mn-lt"/>
                <a:cs typeface="Calibri"/>
              </a:rPr>
              <a:t>often</a:t>
            </a:r>
            <a:r>
              <a:rPr sz="2400" spc="240" dirty="0">
                <a:latin typeface="+mn-lt"/>
                <a:cs typeface="Calibri"/>
              </a:rPr>
              <a:t>  </a:t>
            </a:r>
            <a:r>
              <a:rPr sz="2400" spc="300" dirty="0">
                <a:latin typeface="+mn-lt"/>
                <a:cs typeface="Calibri"/>
              </a:rPr>
              <a:t>do</a:t>
            </a:r>
            <a:r>
              <a:rPr sz="2400" spc="235" dirty="0">
                <a:latin typeface="+mn-lt"/>
                <a:cs typeface="Calibri"/>
              </a:rPr>
              <a:t>  </a:t>
            </a:r>
            <a:r>
              <a:rPr sz="2400" spc="210" dirty="0">
                <a:latin typeface="+mn-lt"/>
                <a:cs typeface="Calibri"/>
              </a:rPr>
              <a:t>this</a:t>
            </a:r>
            <a:r>
              <a:rPr sz="2400" spc="240" dirty="0">
                <a:latin typeface="+mn-lt"/>
                <a:cs typeface="Calibri"/>
              </a:rPr>
              <a:t>  </a:t>
            </a:r>
            <a:r>
              <a:rPr sz="2400" spc="200" dirty="0">
                <a:latin typeface="+mn-lt"/>
                <a:cs typeface="Calibri"/>
              </a:rPr>
              <a:t>to</a:t>
            </a:r>
            <a:r>
              <a:rPr sz="2400" spc="240" dirty="0">
                <a:latin typeface="+mn-lt"/>
                <a:cs typeface="Calibri"/>
              </a:rPr>
              <a:t>  </a:t>
            </a:r>
            <a:r>
              <a:rPr sz="2400" spc="225" dirty="0">
                <a:latin typeface="+mn-lt"/>
                <a:cs typeface="Calibri"/>
              </a:rPr>
              <a:t>avoid</a:t>
            </a:r>
            <a:r>
              <a:rPr sz="2400" spc="245" dirty="0">
                <a:latin typeface="+mn-lt"/>
                <a:cs typeface="Calibri"/>
              </a:rPr>
              <a:t>  </a:t>
            </a:r>
            <a:r>
              <a:rPr sz="2400" spc="275" dirty="0">
                <a:latin typeface="+mn-lt"/>
                <a:cs typeface="Calibri"/>
              </a:rPr>
              <a:t>things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15" name="object 15" descr="$PPTXTitle"/>
          <p:cNvSpPr txBox="1">
            <a:spLocks noGrp="1"/>
          </p:cNvSpPr>
          <p:nvPr>
            <p:ph type="title"/>
          </p:nvPr>
        </p:nvSpPr>
        <p:spPr>
          <a:xfrm>
            <a:off x="495908" y="338531"/>
            <a:ext cx="10518852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800" dirty="0">
                <a:solidFill>
                  <a:srgbClr val="000000"/>
                </a:solidFill>
                <a:latin typeface="+mn-lt"/>
              </a:rPr>
              <a:t>TIME</a:t>
            </a:r>
            <a:r>
              <a:rPr spc="415" dirty="0">
                <a:solidFill>
                  <a:srgbClr val="000000"/>
                </a:solidFill>
                <a:latin typeface="+mn-lt"/>
              </a:rPr>
              <a:t> </a:t>
            </a:r>
            <a:r>
              <a:rPr spc="1000" dirty="0">
                <a:solidFill>
                  <a:srgbClr val="000000"/>
                </a:solidFill>
                <a:latin typeface="+mn-lt"/>
              </a:rPr>
              <a:t>MANAGEMENT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72842" y="7953879"/>
            <a:ext cx="1970405" cy="2106295"/>
            <a:chOff x="2172842" y="7953879"/>
            <a:chExt cx="1970405" cy="2106295"/>
          </a:xfrm>
        </p:grpSpPr>
        <p:sp>
          <p:nvSpPr>
            <p:cNvPr id="3" name="object 3"/>
            <p:cNvSpPr/>
            <p:nvPr/>
          </p:nvSpPr>
          <p:spPr>
            <a:xfrm>
              <a:off x="2214244" y="7953879"/>
              <a:ext cx="1929130" cy="2038350"/>
            </a:xfrm>
            <a:custGeom>
              <a:avLst/>
              <a:gdLst/>
              <a:ahLst/>
              <a:cxnLst/>
              <a:rect l="l" t="t" r="r" b="b"/>
              <a:pathLst>
                <a:path w="1929129" h="2038350">
                  <a:moveTo>
                    <a:pt x="1137138" y="0"/>
                  </a:moveTo>
                  <a:lnTo>
                    <a:pt x="1092569" y="29002"/>
                  </a:lnTo>
                  <a:lnTo>
                    <a:pt x="1060473" y="96727"/>
                  </a:lnTo>
                  <a:lnTo>
                    <a:pt x="1051735" y="143889"/>
                  </a:lnTo>
                  <a:lnTo>
                    <a:pt x="1049274" y="199266"/>
                  </a:lnTo>
                  <a:lnTo>
                    <a:pt x="1047620" y="246734"/>
                  </a:lnTo>
                  <a:lnTo>
                    <a:pt x="1041433" y="297224"/>
                  </a:lnTo>
                  <a:lnTo>
                    <a:pt x="1031248" y="349758"/>
                  </a:lnTo>
                  <a:lnTo>
                    <a:pt x="1017600" y="403356"/>
                  </a:lnTo>
                  <a:lnTo>
                    <a:pt x="1001022" y="457041"/>
                  </a:lnTo>
                  <a:lnTo>
                    <a:pt x="982051" y="509836"/>
                  </a:lnTo>
                  <a:lnTo>
                    <a:pt x="961221" y="560761"/>
                  </a:lnTo>
                  <a:lnTo>
                    <a:pt x="939067" y="608839"/>
                  </a:lnTo>
                  <a:lnTo>
                    <a:pt x="916123" y="653092"/>
                  </a:lnTo>
                  <a:lnTo>
                    <a:pt x="892925" y="692542"/>
                  </a:lnTo>
                  <a:lnTo>
                    <a:pt x="870007" y="726210"/>
                  </a:lnTo>
                  <a:lnTo>
                    <a:pt x="827151" y="772290"/>
                  </a:lnTo>
                  <a:lnTo>
                    <a:pt x="803899" y="797049"/>
                  </a:lnTo>
                  <a:lnTo>
                    <a:pt x="785032" y="830913"/>
                  </a:lnTo>
                  <a:lnTo>
                    <a:pt x="769275" y="871662"/>
                  </a:lnTo>
                  <a:lnTo>
                    <a:pt x="755350" y="917082"/>
                  </a:lnTo>
                  <a:lnTo>
                    <a:pt x="741981" y="964955"/>
                  </a:lnTo>
                  <a:lnTo>
                    <a:pt x="727892" y="1013064"/>
                  </a:lnTo>
                  <a:lnTo>
                    <a:pt x="711807" y="1059192"/>
                  </a:lnTo>
                  <a:lnTo>
                    <a:pt x="692449" y="1101123"/>
                  </a:lnTo>
                  <a:lnTo>
                    <a:pt x="668542" y="1136640"/>
                  </a:lnTo>
                  <a:lnTo>
                    <a:pt x="638810" y="1163526"/>
                  </a:lnTo>
                  <a:lnTo>
                    <a:pt x="492490" y="1230401"/>
                  </a:lnTo>
                  <a:lnTo>
                    <a:pt x="278066" y="1306575"/>
                  </a:lnTo>
                  <a:lnTo>
                    <a:pt x="84312" y="1369105"/>
                  </a:lnTo>
                  <a:lnTo>
                    <a:pt x="0" y="1395174"/>
                  </a:lnTo>
                  <a:lnTo>
                    <a:pt x="219075" y="2038175"/>
                  </a:lnTo>
                  <a:lnTo>
                    <a:pt x="913130" y="1801828"/>
                  </a:lnTo>
                  <a:lnTo>
                    <a:pt x="958518" y="1811230"/>
                  </a:lnTo>
                  <a:lnTo>
                    <a:pt x="1073356" y="1828942"/>
                  </a:lnTo>
                  <a:lnTo>
                    <a:pt x="1225651" y="1839225"/>
                  </a:lnTo>
                  <a:lnTo>
                    <a:pt x="1383410" y="1826339"/>
                  </a:lnTo>
                  <a:lnTo>
                    <a:pt x="1435056" y="1813932"/>
                  </a:lnTo>
                  <a:lnTo>
                    <a:pt x="1489257" y="1797021"/>
                  </a:lnTo>
                  <a:lnTo>
                    <a:pt x="1544738" y="1776350"/>
                  </a:lnTo>
                  <a:lnTo>
                    <a:pt x="1600223" y="1752665"/>
                  </a:lnTo>
                  <a:lnTo>
                    <a:pt x="1654436" y="1726709"/>
                  </a:lnTo>
                  <a:lnTo>
                    <a:pt x="1706102" y="1699228"/>
                  </a:lnTo>
                  <a:lnTo>
                    <a:pt x="1753944" y="1670966"/>
                  </a:lnTo>
                  <a:lnTo>
                    <a:pt x="1796687" y="1642669"/>
                  </a:lnTo>
                  <a:lnTo>
                    <a:pt x="1833056" y="1615080"/>
                  </a:lnTo>
                  <a:lnTo>
                    <a:pt x="1861774" y="1588946"/>
                  </a:lnTo>
                  <a:lnTo>
                    <a:pt x="1891157" y="1544018"/>
                  </a:lnTo>
                  <a:lnTo>
                    <a:pt x="1893498" y="1509724"/>
                  </a:lnTo>
                  <a:lnTo>
                    <a:pt x="1893030" y="1469786"/>
                  </a:lnTo>
                  <a:lnTo>
                    <a:pt x="1899372" y="1420609"/>
                  </a:lnTo>
                  <a:lnTo>
                    <a:pt x="1922145" y="1358598"/>
                  </a:lnTo>
                  <a:lnTo>
                    <a:pt x="1928733" y="1315833"/>
                  </a:lnTo>
                  <a:lnTo>
                    <a:pt x="1918253" y="1266692"/>
                  </a:lnTo>
                  <a:lnTo>
                    <a:pt x="1884979" y="1175226"/>
                  </a:lnTo>
                  <a:lnTo>
                    <a:pt x="1881632" y="1145873"/>
                  </a:lnTo>
                  <a:lnTo>
                    <a:pt x="1893700" y="1100578"/>
                  </a:lnTo>
                  <a:lnTo>
                    <a:pt x="1899720" y="1057533"/>
                  </a:lnTo>
                  <a:lnTo>
                    <a:pt x="1895567" y="1014040"/>
                  </a:lnTo>
                  <a:lnTo>
                    <a:pt x="1877112" y="967399"/>
                  </a:lnTo>
                  <a:lnTo>
                    <a:pt x="1840230" y="914911"/>
                  </a:lnTo>
                  <a:lnTo>
                    <a:pt x="1804821" y="871819"/>
                  </a:lnTo>
                  <a:lnTo>
                    <a:pt x="1789492" y="847210"/>
                  </a:lnTo>
                  <a:lnTo>
                    <a:pt x="1788173" y="829149"/>
                  </a:lnTo>
                  <a:lnTo>
                    <a:pt x="1794790" y="805699"/>
                  </a:lnTo>
                  <a:lnTo>
                    <a:pt x="1803272" y="764924"/>
                  </a:lnTo>
                  <a:lnTo>
                    <a:pt x="1803869" y="718359"/>
                  </a:lnTo>
                  <a:lnTo>
                    <a:pt x="1793738" y="670407"/>
                  </a:lnTo>
                  <a:lnTo>
                    <a:pt x="1773475" y="625144"/>
                  </a:lnTo>
                  <a:lnTo>
                    <a:pt x="1743677" y="586644"/>
                  </a:lnTo>
                  <a:lnTo>
                    <a:pt x="1704939" y="558981"/>
                  </a:lnTo>
                  <a:lnTo>
                    <a:pt x="1657858" y="546230"/>
                  </a:lnTo>
                  <a:lnTo>
                    <a:pt x="1622843" y="548885"/>
                  </a:lnTo>
                  <a:lnTo>
                    <a:pt x="1580543" y="559822"/>
                  </a:lnTo>
                  <a:lnTo>
                    <a:pt x="1533172" y="576409"/>
                  </a:lnTo>
                  <a:lnTo>
                    <a:pt x="1432083" y="616016"/>
                  </a:lnTo>
                  <a:lnTo>
                    <a:pt x="1382797" y="633774"/>
                  </a:lnTo>
                  <a:lnTo>
                    <a:pt x="1337304" y="646662"/>
                  </a:lnTo>
                  <a:lnTo>
                    <a:pt x="1297820" y="652048"/>
                  </a:lnTo>
                  <a:lnTo>
                    <a:pt x="1266561" y="647303"/>
                  </a:lnTo>
                  <a:lnTo>
                    <a:pt x="1245743" y="629796"/>
                  </a:lnTo>
                  <a:lnTo>
                    <a:pt x="1236277" y="604211"/>
                  </a:lnTo>
                  <a:lnTo>
                    <a:pt x="1231920" y="569754"/>
                  </a:lnTo>
                  <a:lnTo>
                    <a:pt x="1231584" y="527953"/>
                  </a:lnTo>
                  <a:lnTo>
                    <a:pt x="1234181" y="480340"/>
                  </a:lnTo>
                  <a:lnTo>
                    <a:pt x="1238623" y="428444"/>
                  </a:lnTo>
                  <a:lnTo>
                    <a:pt x="1243822" y="373795"/>
                  </a:lnTo>
                  <a:lnTo>
                    <a:pt x="1248690" y="317924"/>
                  </a:lnTo>
                  <a:lnTo>
                    <a:pt x="1252140" y="262361"/>
                  </a:lnTo>
                  <a:lnTo>
                    <a:pt x="1253083" y="208636"/>
                  </a:lnTo>
                  <a:lnTo>
                    <a:pt x="1250432" y="158279"/>
                  </a:lnTo>
                  <a:lnTo>
                    <a:pt x="1243098" y="112820"/>
                  </a:lnTo>
                  <a:lnTo>
                    <a:pt x="1229995" y="73790"/>
                  </a:lnTo>
                  <a:lnTo>
                    <a:pt x="1208948" y="37646"/>
                  </a:lnTo>
                  <a:lnTo>
                    <a:pt x="1161467" y="1240"/>
                  </a:lnTo>
                  <a:lnTo>
                    <a:pt x="1137138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172842" y="9199701"/>
              <a:ext cx="701040" cy="860425"/>
            </a:xfrm>
            <a:custGeom>
              <a:avLst/>
              <a:gdLst/>
              <a:ahLst/>
              <a:cxnLst/>
              <a:rect l="l" t="t" r="r" b="b"/>
              <a:pathLst>
                <a:path w="701039" h="860425">
                  <a:moveTo>
                    <a:pt x="440817" y="0"/>
                  </a:moveTo>
                  <a:lnTo>
                    <a:pt x="0" y="113792"/>
                  </a:lnTo>
                  <a:lnTo>
                    <a:pt x="230377" y="860425"/>
                  </a:lnTo>
                  <a:lnTo>
                    <a:pt x="700658" y="700151"/>
                  </a:lnTo>
                  <a:lnTo>
                    <a:pt x="440817" y="0"/>
                  </a:lnTo>
                  <a:close/>
                </a:path>
              </a:pathLst>
            </a:custGeom>
            <a:solidFill>
              <a:srgbClr val="3E434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9914" y="9305125"/>
              <a:ext cx="114018" cy="114018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69803" y="9932095"/>
            <a:ext cx="226313" cy="188229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4508246" y="9152585"/>
            <a:ext cx="406400" cy="66675"/>
          </a:xfrm>
          <a:custGeom>
            <a:avLst/>
            <a:gdLst/>
            <a:ahLst/>
            <a:cxnLst/>
            <a:rect l="l" t="t" r="r" b="b"/>
            <a:pathLst>
              <a:path w="406400" h="66675">
                <a:moveTo>
                  <a:pt x="381507" y="0"/>
                </a:moveTo>
                <a:lnTo>
                  <a:pt x="22225" y="19430"/>
                </a:lnTo>
                <a:lnTo>
                  <a:pt x="0" y="44195"/>
                </a:lnTo>
                <a:lnTo>
                  <a:pt x="2188" y="52992"/>
                </a:lnTo>
                <a:lnTo>
                  <a:pt x="7318" y="60086"/>
                </a:lnTo>
                <a:lnTo>
                  <a:pt x="14662" y="64823"/>
                </a:lnTo>
                <a:lnTo>
                  <a:pt x="23367" y="66420"/>
                </a:lnTo>
                <a:lnTo>
                  <a:pt x="384048" y="46989"/>
                </a:lnTo>
                <a:lnTo>
                  <a:pt x="393074" y="44674"/>
                </a:lnTo>
                <a:lnTo>
                  <a:pt x="400256" y="39227"/>
                </a:lnTo>
                <a:lnTo>
                  <a:pt x="404889" y="31470"/>
                </a:lnTo>
                <a:lnTo>
                  <a:pt x="406273" y="22224"/>
                </a:lnTo>
                <a:lnTo>
                  <a:pt x="403975" y="13198"/>
                </a:lnTo>
                <a:lnTo>
                  <a:pt x="398557" y="6016"/>
                </a:lnTo>
                <a:lnTo>
                  <a:pt x="390806" y="1383"/>
                </a:lnTo>
                <a:lnTo>
                  <a:pt x="381507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23969" y="8135366"/>
            <a:ext cx="208232" cy="240664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2522727" y="8224790"/>
            <a:ext cx="232410" cy="257810"/>
          </a:xfrm>
          <a:custGeom>
            <a:avLst/>
            <a:gdLst/>
            <a:ahLst/>
            <a:cxnLst/>
            <a:rect l="l" t="t" r="r" b="b"/>
            <a:pathLst>
              <a:path w="232410" h="257809">
                <a:moveTo>
                  <a:pt x="24892" y="0"/>
                </a:moveTo>
                <a:lnTo>
                  <a:pt x="15930" y="1144"/>
                </a:lnTo>
                <a:lnTo>
                  <a:pt x="7874" y="5826"/>
                </a:lnTo>
                <a:lnTo>
                  <a:pt x="2270" y="13293"/>
                </a:lnTo>
                <a:lnTo>
                  <a:pt x="0" y="22034"/>
                </a:lnTo>
                <a:lnTo>
                  <a:pt x="1158" y="30989"/>
                </a:lnTo>
                <a:lnTo>
                  <a:pt x="5842" y="39100"/>
                </a:lnTo>
                <a:lnTo>
                  <a:pt x="195834" y="254873"/>
                </a:lnTo>
                <a:lnTo>
                  <a:pt x="202438" y="257540"/>
                </a:lnTo>
                <a:lnTo>
                  <a:pt x="208788" y="257540"/>
                </a:lnTo>
                <a:lnTo>
                  <a:pt x="214376" y="257540"/>
                </a:lnTo>
                <a:lnTo>
                  <a:pt x="219964" y="255635"/>
                </a:lnTo>
                <a:lnTo>
                  <a:pt x="224409" y="251698"/>
                </a:lnTo>
                <a:lnTo>
                  <a:pt x="230086" y="244230"/>
                </a:lnTo>
                <a:lnTo>
                  <a:pt x="232394" y="235489"/>
                </a:lnTo>
                <a:lnTo>
                  <a:pt x="231249" y="226534"/>
                </a:lnTo>
                <a:lnTo>
                  <a:pt x="226568" y="218424"/>
                </a:lnTo>
                <a:lnTo>
                  <a:pt x="41148" y="7985"/>
                </a:lnTo>
                <a:lnTo>
                  <a:pt x="33662" y="2307"/>
                </a:lnTo>
                <a:lnTo>
                  <a:pt x="24892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556761" y="7620254"/>
            <a:ext cx="50800" cy="224154"/>
          </a:xfrm>
          <a:custGeom>
            <a:avLst/>
            <a:gdLst/>
            <a:ahLst/>
            <a:cxnLst/>
            <a:rect l="l" t="t" r="r" b="b"/>
            <a:pathLst>
              <a:path w="50800" h="224154">
                <a:moveTo>
                  <a:pt x="23622" y="0"/>
                </a:moveTo>
                <a:lnTo>
                  <a:pt x="14001" y="2018"/>
                </a:lnTo>
                <a:lnTo>
                  <a:pt x="6604" y="7191"/>
                </a:lnTo>
                <a:lnTo>
                  <a:pt x="1682" y="14769"/>
                </a:lnTo>
                <a:lnTo>
                  <a:pt x="0" y="24003"/>
                </a:lnTo>
                <a:lnTo>
                  <a:pt x="3301" y="200533"/>
                </a:lnTo>
                <a:lnTo>
                  <a:pt x="5294" y="209555"/>
                </a:lnTo>
                <a:lnTo>
                  <a:pt x="10382" y="216900"/>
                </a:lnTo>
                <a:lnTo>
                  <a:pt x="17803" y="221839"/>
                </a:lnTo>
                <a:lnTo>
                  <a:pt x="27177" y="223647"/>
                </a:lnTo>
                <a:lnTo>
                  <a:pt x="36290" y="221628"/>
                </a:lnTo>
                <a:lnTo>
                  <a:pt x="43687" y="216455"/>
                </a:lnTo>
                <a:lnTo>
                  <a:pt x="48609" y="208877"/>
                </a:lnTo>
                <a:lnTo>
                  <a:pt x="50291" y="199644"/>
                </a:lnTo>
                <a:lnTo>
                  <a:pt x="46989" y="23114"/>
                </a:lnTo>
                <a:lnTo>
                  <a:pt x="45015" y="14091"/>
                </a:lnTo>
                <a:lnTo>
                  <a:pt x="39957" y="6746"/>
                </a:lnTo>
                <a:lnTo>
                  <a:pt x="32541" y="1807"/>
                </a:lnTo>
                <a:lnTo>
                  <a:pt x="23495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28297" y="3479512"/>
            <a:ext cx="4232255" cy="3515527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5545582" y="7676210"/>
            <a:ext cx="1557020" cy="422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spc="250" dirty="0">
                <a:latin typeface="Calibri"/>
                <a:cs typeface="Calibri"/>
              </a:rPr>
              <a:t>Benefits: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45582" y="8072094"/>
            <a:ext cx="4596765" cy="136080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469265" algn="l"/>
              </a:tabLst>
            </a:pPr>
            <a:r>
              <a:rPr sz="2600" spc="305" dirty="0">
                <a:latin typeface="Calibri"/>
                <a:cs typeface="Calibri"/>
              </a:rPr>
              <a:t>Improved</a:t>
            </a:r>
            <a:r>
              <a:rPr sz="2600" spc="80" dirty="0">
                <a:latin typeface="Calibri"/>
                <a:cs typeface="Calibri"/>
              </a:rPr>
              <a:t> </a:t>
            </a:r>
            <a:r>
              <a:rPr sz="2600" spc="260" dirty="0">
                <a:latin typeface="Calibri"/>
                <a:cs typeface="Calibri"/>
              </a:rPr>
              <a:t>focus</a:t>
            </a:r>
            <a:endParaRPr sz="26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469265" algn="l"/>
              </a:tabLst>
            </a:pPr>
            <a:r>
              <a:rPr sz="2600" spc="270" dirty="0">
                <a:latin typeface="Calibri"/>
                <a:cs typeface="Calibri"/>
              </a:rPr>
              <a:t>Increased</a:t>
            </a:r>
            <a:r>
              <a:rPr sz="2600" spc="100" dirty="0">
                <a:latin typeface="Calibri"/>
                <a:cs typeface="Calibri"/>
              </a:rPr>
              <a:t> </a:t>
            </a:r>
            <a:r>
              <a:rPr sz="2600" spc="225" dirty="0">
                <a:latin typeface="Calibri"/>
                <a:cs typeface="Calibri"/>
              </a:rPr>
              <a:t>productivity</a:t>
            </a:r>
            <a:endParaRPr sz="26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469265" algn="l"/>
              </a:tabLst>
            </a:pPr>
            <a:r>
              <a:rPr sz="2600" spc="365" dirty="0">
                <a:latin typeface="Calibri"/>
                <a:cs typeface="Calibri"/>
              </a:rPr>
              <a:t>Reduced</a:t>
            </a:r>
            <a:r>
              <a:rPr sz="2600" spc="75" dirty="0">
                <a:latin typeface="Calibri"/>
                <a:cs typeface="Calibri"/>
              </a:rPr>
              <a:t> </a:t>
            </a:r>
            <a:r>
              <a:rPr sz="2600" spc="229" dirty="0">
                <a:latin typeface="Calibri"/>
                <a:cs typeface="Calibri"/>
              </a:rPr>
              <a:t>procrastination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4527183" y="9245"/>
            <a:ext cx="3760470" cy="4253865"/>
          </a:xfrm>
          <a:custGeom>
            <a:avLst/>
            <a:gdLst/>
            <a:ahLst/>
            <a:cxnLst/>
            <a:rect l="l" t="t" r="r" b="b"/>
            <a:pathLst>
              <a:path w="3760469" h="4253865">
                <a:moveTo>
                  <a:pt x="3760205" y="0"/>
                </a:moveTo>
                <a:lnTo>
                  <a:pt x="70389" y="0"/>
                </a:lnTo>
                <a:lnTo>
                  <a:pt x="43142" y="151114"/>
                </a:lnTo>
                <a:lnTo>
                  <a:pt x="17572" y="348951"/>
                </a:lnTo>
                <a:lnTo>
                  <a:pt x="5618" y="499487"/>
                </a:lnTo>
                <a:lnTo>
                  <a:pt x="0" y="651719"/>
                </a:lnTo>
                <a:lnTo>
                  <a:pt x="1158" y="816285"/>
                </a:lnTo>
                <a:lnTo>
                  <a:pt x="8890" y="967853"/>
                </a:lnTo>
                <a:lnTo>
                  <a:pt x="28952" y="1167214"/>
                </a:lnTo>
                <a:lnTo>
                  <a:pt x="59875" y="1363172"/>
                </a:lnTo>
                <a:lnTo>
                  <a:pt x="101351" y="1555419"/>
                </a:lnTo>
                <a:lnTo>
                  <a:pt x="153070" y="1743645"/>
                </a:lnTo>
                <a:lnTo>
                  <a:pt x="214724" y="1927541"/>
                </a:lnTo>
                <a:lnTo>
                  <a:pt x="286003" y="2106798"/>
                </a:lnTo>
                <a:lnTo>
                  <a:pt x="366600" y="2281107"/>
                </a:lnTo>
                <a:lnTo>
                  <a:pt x="456204" y="2450159"/>
                </a:lnTo>
                <a:lnTo>
                  <a:pt x="554507" y="2613645"/>
                </a:lnTo>
                <a:lnTo>
                  <a:pt x="661200" y="2771256"/>
                </a:lnTo>
                <a:lnTo>
                  <a:pt x="775974" y="2922683"/>
                </a:lnTo>
                <a:lnTo>
                  <a:pt x="898520" y="3067616"/>
                </a:lnTo>
                <a:lnTo>
                  <a:pt x="1028530" y="3205748"/>
                </a:lnTo>
                <a:lnTo>
                  <a:pt x="1165694" y="3336768"/>
                </a:lnTo>
                <a:lnTo>
                  <a:pt x="1309703" y="3460368"/>
                </a:lnTo>
                <a:lnTo>
                  <a:pt x="1460249" y="3576238"/>
                </a:lnTo>
                <a:lnTo>
                  <a:pt x="1617023" y="3684070"/>
                </a:lnTo>
                <a:lnTo>
                  <a:pt x="1779715" y="3783555"/>
                </a:lnTo>
                <a:lnTo>
                  <a:pt x="1948017" y="3874383"/>
                </a:lnTo>
                <a:lnTo>
                  <a:pt x="2121620" y="3956246"/>
                </a:lnTo>
                <a:lnTo>
                  <a:pt x="2165813" y="3975275"/>
                </a:lnTo>
                <a:lnTo>
                  <a:pt x="3544393" y="4253324"/>
                </a:lnTo>
                <a:lnTo>
                  <a:pt x="3760206" y="4246849"/>
                </a:lnTo>
                <a:lnTo>
                  <a:pt x="3760205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 descr="$PPTXTitle"/>
          <p:cNvSpPr txBox="1">
            <a:spLocks noGrp="1"/>
          </p:cNvSpPr>
          <p:nvPr>
            <p:ph type="title"/>
          </p:nvPr>
        </p:nvSpPr>
        <p:spPr>
          <a:xfrm>
            <a:off x="2019680" y="409702"/>
            <a:ext cx="142494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160" dirty="0">
                <a:solidFill>
                  <a:srgbClr val="000000"/>
                </a:solidFill>
              </a:rPr>
              <a:t>THE</a:t>
            </a:r>
            <a:r>
              <a:rPr spc="415" dirty="0">
                <a:solidFill>
                  <a:srgbClr val="000000"/>
                </a:solidFill>
              </a:rPr>
              <a:t> </a:t>
            </a:r>
            <a:r>
              <a:rPr spc="1160" dirty="0">
                <a:solidFill>
                  <a:srgbClr val="000000"/>
                </a:solidFill>
              </a:rPr>
              <a:t>POMODORO</a:t>
            </a:r>
            <a:r>
              <a:rPr spc="415" dirty="0">
                <a:solidFill>
                  <a:srgbClr val="000000"/>
                </a:solidFill>
              </a:rPr>
              <a:t> </a:t>
            </a:r>
            <a:r>
              <a:rPr spc="1055" dirty="0">
                <a:solidFill>
                  <a:srgbClr val="000000"/>
                </a:solidFill>
              </a:rPr>
              <a:t>TECHNIQUE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32500" marR="5080" indent="-6020435">
              <a:lnSpc>
                <a:spcPct val="100000"/>
              </a:lnSpc>
              <a:spcBef>
                <a:spcPts val="100"/>
              </a:spcBef>
            </a:pPr>
            <a:r>
              <a:rPr spc="300" dirty="0"/>
              <a:t>The</a:t>
            </a:r>
            <a:r>
              <a:rPr spc="85" dirty="0"/>
              <a:t> </a:t>
            </a:r>
            <a:r>
              <a:rPr spc="335" dirty="0"/>
              <a:t>Pomodoro</a:t>
            </a:r>
            <a:r>
              <a:rPr spc="50" dirty="0"/>
              <a:t> </a:t>
            </a:r>
            <a:r>
              <a:rPr spc="315" dirty="0"/>
              <a:t>Technique</a:t>
            </a:r>
            <a:r>
              <a:rPr spc="80" dirty="0"/>
              <a:t> </a:t>
            </a:r>
            <a:r>
              <a:rPr spc="175" dirty="0"/>
              <a:t>is</a:t>
            </a:r>
            <a:r>
              <a:rPr spc="100" dirty="0"/>
              <a:t> </a:t>
            </a:r>
            <a:r>
              <a:rPr spc="275" dirty="0"/>
              <a:t>a</a:t>
            </a:r>
            <a:r>
              <a:rPr spc="105" dirty="0"/>
              <a:t> </a:t>
            </a:r>
            <a:r>
              <a:rPr spc="300" dirty="0"/>
              <a:t>time</a:t>
            </a:r>
            <a:r>
              <a:rPr spc="90" dirty="0"/>
              <a:t> </a:t>
            </a:r>
            <a:r>
              <a:rPr spc="390" dirty="0"/>
              <a:t>management</a:t>
            </a:r>
            <a:r>
              <a:rPr spc="100" dirty="0"/>
              <a:t> </a:t>
            </a:r>
            <a:r>
              <a:rPr spc="355" dirty="0"/>
              <a:t>method</a:t>
            </a:r>
            <a:r>
              <a:rPr spc="85" dirty="0"/>
              <a:t> </a:t>
            </a:r>
            <a:r>
              <a:rPr spc="260" dirty="0"/>
              <a:t>that</a:t>
            </a:r>
            <a:r>
              <a:rPr spc="80" dirty="0"/>
              <a:t> </a:t>
            </a:r>
            <a:r>
              <a:rPr spc="225" dirty="0"/>
              <a:t>involves</a:t>
            </a:r>
            <a:r>
              <a:rPr spc="105" dirty="0"/>
              <a:t> </a:t>
            </a:r>
            <a:r>
              <a:rPr spc="315" dirty="0"/>
              <a:t>working</a:t>
            </a:r>
            <a:r>
              <a:rPr spc="75" dirty="0"/>
              <a:t> </a:t>
            </a:r>
            <a:r>
              <a:rPr spc="245" dirty="0"/>
              <a:t>in</a:t>
            </a:r>
            <a:r>
              <a:rPr spc="95" dirty="0"/>
              <a:t> </a:t>
            </a:r>
            <a:r>
              <a:rPr spc="280" dirty="0"/>
              <a:t>focused</a:t>
            </a:r>
            <a:r>
              <a:rPr spc="90" dirty="0"/>
              <a:t> </a:t>
            </a:r>
            <a:r>
              <a:rPr spc="250" dirty="0"/>
              <a:t>bursts </a:t>
            </a:r>
            <a:r>
              <a:rPr spc="229" dirty="0"/>
              <a:t>followed</a:t>
            </a:r>
            <a:r>
              <a:rPr spc="75" dirty="0"/>
              <a:t> </a:t>
            </a:r>
            <a:r>
              <a:rPr spc="315" dirty="0"/>
              <a:t>by</a:t>
            </a:r>
            <a:r>
              <a:rPr spc="100" dirty="0"/>
              <a:t> </a:t>
            </a:r>
            <a:r>
              <a:rPr spc="235" dirty="0"/>
              <a:t>short</a:t>
            </a:r>
            <a:r>
              <a:rPr spc="80" dirty="0"/>
              <a:t> </a:t>
            </a:r>
            <a:r>
              <a:rPr spc="210" dirty="0"/>
              <a:t>breaks.</a:t>
            </a:r>
          </a:p>
          <a:p>
            <a:pPr marL="5136515">
              <a:lnSpc>
                <a:spcPct val="100000"/>
              </a:lnSpc>
              <a:spcBef>
                <a:spcPts val="2725"/>
              </a:spcBef>
            </a:pPr>
            <a:r>
              <a:rPr b="1" spc="409" dirty="0">
                <a:latin typeface="Calibri"/>
                <a:cs typeface="Calibri"/>
              </a:rPr>
              <a:t>How</a:t>
            </a:r>
            <a:r>
              <a:rPr b="1" spc="140" dirty="0">
                <a:latin typeface="Calibri"/>
                <a:cs typeface="Calibri"/>
              </a:rPr>
              <a:t> </a:t>
            </a:r>
            <a:r>
              <a:rPr b="1" spc="250" dirty="0">
                <a:latin typeface="Calibri"/>
                <a:cs typeface="Calibri"/>
              </a:rPr>
              <a:t>to</a:t>
            </a:r>
            <a:r>
              <a:rPr b="1" spc="155" dirty="0">
                <a:latin typeface="Calibri"/>
                <a:cs typeface="Calibri"/>
              </a:rPr>
              <a:t> </a:t>
            </a:r>
            <a:r>
              <a:rPr b="1" spc="345" dirty="0">
                <a:latin typeface="Calibri"/>
                <a:cs typeface="Calibri"/>
              </a:rPr>
              <a:t>use</a:t>
            </a:r>
            <a:r>
              <a:rPr b="1" spc="155" dirty="0">
                <a:latin typeface="Calibri"/>
                <a:cs typeface="Calibri"/>
              </a:rPr>
              <a:t> </a:t>
            </a:r>
            <a:r>
              <a:rPr b="1" spc="305" dirty="0">
                <a:latin typeface="Calibri"/>
                <a:cs typeface="Calibri"/>
              </a:rPr>
              <a:t>the</a:t>
            </a:r>
            <a:r>
              <a:rPr b="1" spc="140" dirty="0">
                <a:latin typeface="Calibri"/>
                <a:cs typeface="Calibri"/>
              </a:rPr>
              <a:t> </a:t>
            </a:r>
            <a:r>
              <a:rPr b="1" spc="355" dirty="0">
                <a:latin typeface="Calibri"/>
                <a:cs typeface="Calibri"/>
              </a:rPr>
              <a:t>Pomodoro</a:t>
            </a:r>
            <a:r>
              <a:rPr b="1" spc="130" dirty="0">
                <a:latin typeface="Calibri"/>
                <a:cs typeface="Calibri"/>
              </a:rPr>
              <a:t> </a:t>
            </a:r>
            <a:r>
              <a:rPr b="1" spc="300" dirty="0">
                <a:latin typeface="Calibri"/>
                <a:cs typeface="Calibri"/>
              </a:rPr>
              <a:t>Technique:</a:t>
            </a:r>
          </a:p>
          <a:p>
            <a:pPr marL="5593715" indent="-4572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5593715" algn="l"/>
              </a:tabLst>
            </a:pPr>
            <a:r>
              <a:rPr spc="310" dirty="0"/>
              <a:t>Choose</a:t>
            </a:r>
            <a:r>
              <a:rPr spc="85" dirty="0"/>
              <a:t> </a:t>
            </a:r>
            <a:r>
              <a:rPr spc="275" dirty="0"/>
              <a:t>a</a:t>
            </a:r>
            <a:r>
              <a:rPr spc="85" dirty="0"/>
              <a:t> </a:t>
            </a:r>
            <a:r>
              <a:rPr spc="170" dirty="0"/>
              <a:t>task.</a:t>
            </a:r>
          </a:p>
          <a:p>
            <a:pPr marL="5593715" indent="-4572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5593715" algn="l"/>
              </a:tabLst>
            </a:pPr>
            <a:r>
              <a:rPr spc="280" dirty="0"/>
              <a:t>Set</a:t>
            </a:r>
            <a:r>
              <a:rPr spc="75" dirty="0"/>
              <a:t> </a:t>
            </a:r>
            <a:r>
              <a:rPr spc="275" dirty="0"/>
              <a:t>a</a:t>
            </a:r>
            <a:r>
              <a:rPr spc="95" dirty="0"/>
              <a:t> </a:t>
            </a:r>
            <a:r>
              <a:rPr spc="265" dirty="0"/>
              <a:t>timer</a:t>
            </a:r>
            <a:r>
              <a:rPr spc="85" dirty="0"/>
              <a:t> </a:t>
            </a:r>
            <a:r>
              <a:rPr spc="150" dirty="0"/>
              <a:t>for</a:t>
            </a:r>
            <a:r>
              <a:rPr spc="80" dirty="0"/>
              <a:t> </a:t>
            </a:r>
            <a:r>
              <a:rPr spc="155" dirty="0"/>
              <a:t>25</a:t>
            </a:r>
            <a:r>
              <a:rPr spc="80" dirty="0"/>
              <a:t> </a:t>
            </a:r>
            <a:r>
              <a:rPr spc="260" dirty="0"/>
              <a:t>minutes.</a:t>
            </a:r>
          </a:p>
          <a:p>
            <a:pPr marL="5593715" indent="-4572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5593715" algn="l"/>
              </a:tabLst>
            </a:pPr>
            <a:r>
              <a:rPr spc="330" dirty="0"/>
              <a:t>Work</a:t>
            </a:r>
            <a:r>
              <a:rPr spc="70" dirty="0"/>
              <a:t> </a:t>
            </a:r>
            <a:r>
              <a:rPr spc="325" dirty="0"/>
              <a:t>on</a:t>
            </a:r>
            <a:r>
              <a:rPr spc="80" dirty="0"/>
              <a:t> </a:t>
            </a:r>
            <a:r>
              <a:rPr spc="280" dirty="0"/>
              <a:t>the</a:t>
            </a:r>
            <a:r>
              <a:rPr spc="90" dirty="0"/>
              <a:t> </a:t>
            </a:r>
            <a:r>
              <a:rPr spc="270" dirty="0"/>
              <a:t>task</a:t>
            </a:r>
            <a:r>
              <a:rPr spc="95" dirty="0"/>
              <a:t> </a:t>
            </a:r>
            <a:r>
              <a:rPr spc="270" dirty="0"/>
              <a:t>without</a:t>
            </a:r>
            <a:r>
              <a:rPr spc="65" dirty="0"/>
              <a:t> </a:t>
            </a:r>
            <a:r>
              <a:rPr spc="204" dirty="0"/>
              <a:t>interruptions.</a:t>
            </a:r>
          </a:p>
          <a:p>
            <a:pPr marL="5593715" indent="-4572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5593715" algn="l"/>
              </a:tabLst>
            </a:pPr>
            <a:r>
              <a:rPr spc="285" dirty="0"/>
              <a:t>Take</a:t>
            </a:r>
            <a:r>
              <a:rPr spc="90" dirty="0"/>
              <a:t> </a:t>
            </a:r>
            <a:r>
              <a:rPr spc="275" dirty="0"/>
              <a:t>a</a:t>
            </a:r>
            <a:r>
              <a:rPr spc="95" dirty="0"/>
              <a:t> </a:t>
            </a:r>
            <a:r>
              <a:rPr spc="240" dirty="0"/>
              <a:t>short</a:t>
            </a:r>
            <a:r>
              <a:rPr spc="85" dirty="0"/>
              <a:t> </a:t>
            </a:r>
            <a:r>
              <a:rPr spc="285" dirty="0"/>
              <a:t>break</a:t>
            </a:r>
            <a:r>
              <a:rPr spc="90" dirty="0"/>
              <a:t> </a:t>
            </a:r>
            <a:r>
              <a:rPr spc="130" dirty="0"/>
              <a:t>(5-</a:t>
            </a:r>
            <a:r>
              <a:rPr dirty="0"/>
              <a:t>10</a:t>
            </a:r>
            <a:r>
              <a:rPr spc="85" dirty="0"/>
              <a:t> </a:t>
            </a:r>
            <a:r>
              <a:rPr spc="235" dirty="0"/>
              <a:t>minutes).</a:t>
            </a:r>
          </a:p>
          <a:p>
            <a:pPr marL="5593715" marR="4418330" indent="-457200">
              <a:lnSpc>
                <a:spcPct val="115399"/>
              </a:lnSpc>
              <a:buFont typeface="Arial"/>
              <a:buChar char="•"/>
              <a:tabLst>
                <a:tab pos="5593715" algn="l"/>
              </a:tabLst>
            </a:pPr>
            <a:r>
              <a:rPr spc="310" dirty="0"/>
              <a:t>Repeat</a:t>
            </a:r>
            <a:r>
              <a:rPr spc="70" dirty="0"/>
              <a:t> </a:t>
            </a:r>
            <a:r>
              <a:rPr spc="275" dirty="0"/>
              <a:t>steps</a:t>
            </a:r>
            <a:r>
              <a:rPr spc="95" dirty="0"/>
              <a:t> </a:t>
            </a:r>
            <a:r>
              <a:rPr spc="140" dirty="0"/>
              <a:t>3</a:t>
            </a:r>
            <a:r>
              <a:rPr spc="80" dirty="0"/>
              <a:t> </a:t>
            </a:r>
            <a:r>
              <a:rPr spc="355" dirty="0"/>
              <a:t>and</a:t>
            </a:r>
            <a:r>
              <a:rPr spc="85" dirty="0"/>
              <a:t> </a:t>
            </a:r>
            <a:r>
              <a:rPr spc="405" dirty="0"/>
              <a:t>4</a:t>
            </a:r>
            <a:r>
              <a:rPr spc="80" dirty="0"/>
              <a:t> </a:t>
            </a:r>
            <a:r>
              <a:rPr spc="150" dirty="0"/>
              <a:t>for</a:t>
            </a:r>
            <a:r>
              <a:rPr spc="85" dirty="0"/>
              <a:t> </a:t>
            </a:r>
            <a:r>
              <a:rPr spc="405" dirty="0"/>
              <a:t>4</a:t>
            </a:r>
            <a:r>
              <a:rPr spc="80" dirty="0"/>
              <a:t> </a:t>
            </a:r>
            <a:r>
              <a:rPr spc="325" dirty="0"/>
              <a:t>Pomodoro </a:t>
            </a:r>
            <a:r>
              <a:rPr spc="200" dirty="0"/>
              <a:t>sessions.</a:t>
            </a:r>
          </a:p>
          <a:p>
            <a:pPr marL="5593715" indent="-4572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5593715" algn="l"/>
              </a:tabLst>
            </a:pPr>
            <a:r>
              <a:rPr spc="285" dirty="0"/>
              <a:t>Take</a:t>
            </a:r>
            <a:r>
              <a:rPr spc="90" dirty="0"/>
              <a:t> </a:t>
            </a:r>
            <a:r>
              <a:rPr spc="275" dirty="0"/>
              <a:t>a</a:t>
            </a:r>
            <a:r>
              <a:rPr spc="90" dirty="0"/>
              <a:t> </a:t>
            </a:r>
            <a:r>
              <a:rPr spc="280" dirty="0"/>
              <a:t>longer</a:t>
            </a:r>
            <a:r>
              <a:rPr spc="95" dirty="0"/>
              <a:t> </a:t>
            </a:r>
            <a:r>
              <a:rPr spc="285" dirty="0"/>
              <a:t>break</a:t>
            </a:r>
            <a:r>
              <a:rPr spc="85" dirty="0"/>
              <a:t> </a:t>
            </a:r>
            <a:r>
              <a:rPr dirty="0"/>
              <a:t>(15-</a:t>
            </a:r>
            <a:r>
              <a:rPr spc="275" dirty="0"/>
              <a:t>30</a:t>
            </a:r>
            <a:r>
              <a:rPr spc="80" dirty="0"/>
              <a:t> </a:t>
            </a:r>
            <a:r>
              <a:rPr spc="235" dirty="0"/>
              <a:t>minutes).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1267313" y="7744459"/>
            <a:ext cx="2039620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300" dirty="0">
                <a:latin typeface="Calibri"/>
                <a:cs typeface="Calibri"/>
              </a:rPr>
              <a:t>Challenges: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267313" y="8139785"/>
            <a:ext cx="6481445" cy="191198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469265" algn="l"/>
              </a:tabLst>
            </a:pPr>
            <a:r>
              <a:rPr sz="2600" spc="215" dirty="0">
                <a:latin typeface="Calibri"/>
                <a:cs typeface="Calibri"/>
              </a:rPr>
              <a:t>Difficulty</a:t>
            </a:r>
            <a:r>
              <a:rPr sz="2600" spc="105" dirty="0">
                <a:latin typeface="Calibri"/>
                <a:cs typeface="Calibri"/>
              </a:rPr>
              <a:t> </a:t>
            </a:r>
            <a:r>
              <a:rPr sz="2600" spc="270" dirty="0">
                <a:latin typeface="Calibri"/>
                <a:cs typeface="Calibri"/>
              </a:rPr>
              <a:t>with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270" dirty="0">
                <a:latin typeface="Calibri"/>
                <a:cs typeface="Calibri"/>
              </a:rPr>
              <a:t>task</a:t>
            </a:r>
            <a:r>
              <a:rPr sz="2600" spc="90" dirty="0">
                <a:latin typeface="Calibri"/>
                <a:cs typeface="Calibri"/>
              </a:rPr>
              <a:t> </a:t>
            </a:r>
            <a:r>
              <a:rPr sz="2600" spc="290" dirty="0">
                <a:latin typeface="Calibri"/>
                <a:cs typeface="Calibri"/>
              </a:rPr>
              <a:t>switching</a:t>
            </a:r>
            <a:endParaRPr sz="26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469265" algn="l"/>
              </a:tabLst>
            </a:pPr>
            <a:r>
              <a:rPr sz="2600" spc="260" dirty="0">
                <a:latin typeface="Calibri"/>
                <a:cs typeface="Calibri"/>
              </a:rPr>
              <a:t>External</a:t>
            </a:r>
            <a:r>
              <a:rPr sz="2600" spc="70" dirty="0">
                <a:latin typeface="Calibri"/>
                <a:cs typeface="Calibri"/>
              </a:rPr>
              <a:t> </a:t>
            </a:r>
            <a:r>
              <a:rPr sz="2600" spc="225" dirty="0">
                <a:latin typeface="Calibri"/>
                <a:cs typeface="Calibri"/>
              </a:rPr>
              <a:t>distractions</a:t>
            </a:r>
            <a:endParaRPr sz="26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469265" algn="l"/>
              </a:tabLst>
            </a:pPr>
            <a:r>
              <a:rPr sz="2600" spc="300" dirty="0">
                <a:latin typeface="Calibri"/>
                <a:cs typeface="Calibri"/>
              </a:rPr>
              <a:t>Underestimating</a:t>
            </a:r>
            <a:r>
              <a:rPr sz="2600" spc="100" dirty="0">
                <a:latin typeface="Calibri"/>
                <a:cs typeface="Calibri"/>
              </a:rPr>
              <a:t> </a:t>
            </a:r>
            <a:r>
              <a:rPr sz="2600" spc="270" dirty="0">
                <a:latin typeface="Calibri"/>
                <a:cs typeface="Calibri"/>
              </a:rPr>
              <a:t>task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265" dirty="0">
                <a:latin typeface="Calibri"/>
                <a:cs typeface="Calibri"/>
              </a:rPr>
              <a:t>complexity</a:t>
            </a:r>
            <a:endParaRPr sz="26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939"/>
              </a:spcBef>
            </a:pPr>
            <a:r>
              <a:rPr sz="2000" i="1" spc="105" dirty="0">
                <a:latin typeface="Calibri"/>
                <a:cs typeface="Calibri"/>
              </a:rPr>
              <a:t>(Cirillo,</a:t>
            </a:r>
            <a:r>
              <a:rPr sz="2000" i="1" spc="70" dirty="0">
                <a:latin typeface="Calibri"/>
                <a:cs typeface="Calibri"/>
              </a:rPr>
              <a:t> </a:t>
            </a:r>
            <a:r>
              <a:rPr sz="2000" i="1" spc="65" dirty="0">
                <a:latin typeface="Calibri"/>
                <a:cs typeface="Calibri"/>
              </a:rPr>
              <a:t>2018)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1,015,300+ Cartoon Man Stock Photos, Pictures &amp; Royalty-Free ..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53481" y="4223671"/>
            <a:ext cx="2734518" cy="503824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527183" y="0"/>
            <a:ext cx="3760470" cy="4230370"/>
          </a:xfrm>
          <a:custGeom>
            <a:avLst/>
            <a:gdLst/>
            <a:ahLst/>
            <a:cxnLst/>
            <a:rect l="l" t="t" r="r" b="b"/>
            <a:pathLst>
              <a:path w="3760469" h="4230370">
                <a:moveTo>
                  <a:pt x="3760205" y="0"/>
                </a:moveTo>
                <a:lnTo>
                  <a:pt x="65891" y="0"/>
                </a:lnTo>
                <a:lnTo>
                  <a:pt x="35732" y="177237"/>
                </a:lnTo>
                <a:lnTo>
                  <a:pt x="17572" y="325938"/>
                </a:lnTo>
                <a:lnTo>
                  <a:pt x="5618" y="476474"/>
                </a:lnTo>
                <a:lnTo>
                  <a:pt x="0" y="628707"/>
                </a:lnTo>
                <a:lnTo>
                  <a:pt x="1158" y="793272"/>
                </a:lnTo>
                <a:lnTo>
                  <a:pt x="8890" y="944840"/>
                </a:lnTo>
                <a:lnTo>
                  <a:pt x="28952" y="1144201"/>
                </a:lnTo>
                <a:lnTo>
                  <a:pt x="59875" y="1340160"/>
                </a:lnTo>
                <a:lnTo>
                  <a:pt x="101351" y="1532406"/>
                </a:lnTo>
                <a:lnTo>
                  <a:pt x="153070" y="1720632"/>
                </a:lnTo>
                <a:lnTo>
                  <a:pt x="214724" y="1904528"/>
                </a:lnTo>
                <a:lnTo>
                  <a:pt x="286003" y="2083785"/>
                </a:lnTo>
                <a:lnTo>
                  <a:pt x="366600" y="2258094"/>
                </a:lnTo>
                <a:lnTo>
                  <a:pt x="456204" y="2427146"/>
                </a:lnTo>
                <a:lnTo>
                  <a:pt x="554507" y="2590632"/>
                </a:lnTo>
                <a:lnTo>
                  <a:pt x="661200" y="2748243"/>
                </a:lnTo>
                <a:lnTo>
                  <a:pt x="775974" y="2899670"/>
                </a:lnTo>
                <a:lnTo>
                  <a:pt x="898520" y="3044603"/>
                </a:lnTo>
                <a:lnTo>
                  <a:pt x="1028530" y="3182735"/>
                </a:lnTo>
                <a:lnTo>
                  <a:pt x="1165694" y="3313755"/>
                </a:lnTo>
                <a:lnTo>
                  <a:pt x="1309703" y="3437355"/>
                </a:lnTo>
                <a:lnTo>
                  <a:pt x="1460249" y="3553225"/>
                </a:lnTo>
                <a:lnTo>
                  <a:pt x="1617023" y="3661057"/>
                </a:lnTo>
                <a:lnTo>
                  <a:pt x="1779715" y="3760542"/>
                </a:lnTo>
                <a:lnTo>
                  <a:pt x="1948017" y="3851370"/>
                </a:lnTo>
                <a:lnTo>
                  <a:pt x="2121620" y="3933233"/>
                </a:lnTo>
                <a:lnTo>
                  <a:pt x="2165813" y="3952262"/>
                </a:lnTo>
                <a:lnTo>
                  <a:pt x="3544393" y="4230311"/>
                </a:lnTo>
                <a:lnTo>
                  <a:pt x="3760206" y="4223836"/>
                </a:lnTo>
                <a:lnTo>
                  <a:pt x="3760205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2019680" y="409702"/>
            <a:ext cx="142494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160" dirty="0">
                <a:solidFill>
                  <a:srgbClr val="000000"/>
                </a:solidFill>
              </a:rPr>
              <a:t>THE</a:t>
            </a:r>
            <a:r>
              <a:rPr spc="415" dirty="0">
                <a:solidFill>
                  <a:srgbClr val="000000"/>
                </a:solidFill>
              </a:rPr>
              <a:t> </a:t>
            </a:r>
            <a:r>
              <a:rPr spc="1160" dirty="0">
                <a:solidFill>
                  <a:srgbClr val="000000"/>
                </a:solidFill>
              </a:rPr>
              <a:t>POMODORO</a:t>
            </a:r>
            <a:r>
              <a:rPr spc="415" dirty="0">
                <a:solidFill>
                  <a:srgbClr val="000000"/>
                </a:solidFill>
              </a:rPr>
              <a:t> </a:t>
            </a:r>
            <a:r>
              <a:rPr spc="1055" dirty="0">
                <a:solidFill>
                  <a:srgbClr val="000000"/>
                </a:solidFill>
              </a:rPr>
              <a:t>TECHNIQUE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07340" y="2127630"/>
            <a:ext cx="16828135" cy="770659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27350" marR="160020" indent="-1917700">
              <a:lnSpc>
                <a:spcPct val="100000"/>
              </a:lnSpc>
              <a:spcBef>
                <a:spcPts val="95"/>
              </a:spcBef>
            </a:pPr>
            <a:r>
              <a:rPr sz="2800" b="1" spc="360" dirty="0">
                <a:latin typeface="Calibri"/>
                <a:cs typeface="Calibri"/>
              </a:rPr>
              <a:t>Student</a:t>
            </a:r>
            <a:r>
              <a:rPr sz="2800" b="1" spc="180" dirty="0">
                <a:latin typeface="Calibri"/>
                <a:cs typeface="Calibri"/>
              </a:rPr>
              <a:t> </a:t>
            </a:r>
            <a:r>
              <a:rPr sz="2800" b="1" spc="295" dirty="0">
                <a:latin typeface="Calibri"/>
                <a:cs typeface="Calibri"/>
              </a:rPr>
              <a:t>Scenario:</a:t>
            </a:r>
            <a:r>
              <a:rPr sz="2800" b="1" spc="155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Alex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180" dirty="0">
                <a:latin typeface="Calibri"/>
                <a:cs typeface="Calibri"/>
              </a:rPr>
              <a:t>is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315" dirty="0">
                <a:latin typeface="Calibri"/>
                <a:cs typeface="Calibri"/>
              </a:rPr>
              <a:t>preparing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305" dirty="0">
                <a:latin typeface="Calibri"/>
                <a:cs typeface="Calibri"/>
              </a:rPr>
              <a:t>a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report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335" dirty="0">
                <a:latin typeface="Calibri"/>
                <a:cs typeface="Calibri"/>
              </a:rPr>
              <a:t>on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325" dirty="0">
                <a:latin typeface="Calibri"/>
                <a:cs typeface="Calibri"/>
              </a:rPr>
              <a:t>time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management.</a:t>
            </a:r>
            <a:r>
              <a:rPr sz="2800" spc="150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To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stay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305" dirty="0">
                <a:latin typeface="Calibri"/>
                <a:cs typeface="Calibri"/>
              </a:rPr>
              <a:t>focused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45" dirty="0">
                <a:latin typeface="Calibri"/>
                <a:cs typeface="Calibri"/>
              </a:rPr>
              <a:t>and </a:t>
            </a:r>
            <a:r>
              <a:rPr sz="2800" spc="265" dirty="0">
                <a:latin typeface="Calibri"/>
                <a:cs typeface="Calibri"/>
              </a:rPr>
              <a:t>avoid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procrastination,</a:t>
            </a:r>
            <a:r>
              <a:rPr sz="2800" spc="140" dirty="0">
                <a:latin typeface="Calibri"/>
                <a:cs typeface="Calibri"/>
              </a:rPr>
              <a:t> </a:t>
            </a:r>
            <a:r>
              <a:rPr sz="2800" spc="355" dirty="0">
                <a:latin typeface="Calibri"/>
                <a:cs typeface="Calibri"/>
              </a:rPr>
              <a:t>he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305" dirty="0">
                <a:latin typeface="Calibri"/>
                <a:cs typeface="Calibri"/>
              </a:rPr>
              <a:t>decides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225" dirty="0">
                <a:latin typeface="Calibri"/>
                <a:cs typeface="Calibri"/>
              </a:rPr>
              <a:t>to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315" dirty="0">
                <a:latin typeface="Calibri"/>
                <a:cs typeface="Calibri"/>
              </a:rPr>
              <a:t>use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55" dirty="0">
                <a:latin typeface="Calibri"/>
                <a:cs typeface="Calibri"/>
              </a:rPr>
              <a:t>Pomodoro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Technique.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2645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290" dirty="0">
                <a:latin typeface="Calibri"/>
                <a:cs typeface="Calibri"/>
              </a:rPr>
              <a:t>Preparation:</a:t>
            </a:r>
            <a:r>
              <a:rPr sz="2800" b="1" spc="190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Alex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315" dirty="0">
                <a:latin typeface="Calibri"/>
                <a:cs typeface="Calibri"/>
              </a:rPr>
              <a:t>gathers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materials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165" dirty="0">
                <a:latin typeface="Calibri"/>
                <a:cs typeface="Calibri"/>
              </a:rPr>
              <a:t>for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spc="260" dirty="0">
                <a:latin typeface="Calibri"/>
                <a:cs typeface="Calibri"/>
              </a:rPr>
              <a:t>his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report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and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sets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305" dirty="0">
                <a:latin typeface="Calibri"/>
                <a:cs typeface="Calibri"/>
              </a:rPr>
              <a:t>a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180" dirty="0">
                <a:latin typeface="Calibri"/>
                <a:cs typeface="Calibri"/>
              </a:rPr>
              <a:t>25-</a:t>
            </a:r>
            <a:r>
              <a:rPr sz="2800" spc="350" dirty="0">
                <a:latin typeface="Calibri"/>
                <a:cs typeface="Calibri"/>
              </a:rPr>
              <a:t>minute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04" dirty="0">
                <a:latin typeface="Calibri"/>
                <a:cs typeface="Calibri"/>
              </a:rPr>
              <a:t>timer.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0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95" dirty="0">
                <a:latin typeface="Calibri"/>
                <a:cs typeface="Calibri"/>
              </a:rPr>
              <a:t>Pomodoro</a:t>
            </a:r>
            <a:r>
              <a:rPr sz="2800" b="1" spc="195" dirty="0">
                <a:latin typeface="Calibri"/>
                <a:cs typeface="Calibri"/>
              </a:rPr>
              <a:t> </a:t>
            </a:r>
            <a:r>
              <a:rPr sz="2800" b="1" spc="-345" dirty="0">
                <a:latin typeface="Calibri"/>
                <a:cs typeface="Calibri"/>
              </a:rPr>
              <a:t>1</a:t>
            </a:r>
            <a:r>
              <a:rPr sz="2800" b="1" spc="175" dirty="0">
                <a:latin typeface="Calibri"/>
                <a:cs typeface="Calibri"/>
              </a:rPr>
              <a:t> </a:t>
            </a:r>
            <a:r>
              <a:rPr sz="2800" b="1" spc="185" dirty="0">
                <a:latin typeface="Calibri"/>
                <a:cs typeface="Calibri"/>
              </a:rPr>
              <a:t>(25</a:t>
            </a:r>
            <a:r>
              <a:rPr sz="2800" b="1" spc="175" dirty="0">
                <a:latin typeface="Calibri"/>
                <a:cs typeface="Calibri"/>
              </a:rPr>
              <a:t> </a:t>
            </a:r>
            <a:r>
              <a:rPr sz="2800" b="1" spc="270" dirty="0">
                <a:latin typeface="Calibri"/>
                <a:cs typeface="Calibri"/>
              </a:rPr>
              <a:t>mins):</a:t>
            </a:r>
            <a:r>
              <a:rPr sz="2800" b="1" spc="185" dirty="0">
                <a:latin typeface="Calibri"/>
                <a:cs typeface="Calibri"/>
              </a:rPr>
              <a:t> </a:t>
            </a:r>
            <a:r>
              <a:rPr sz="2800" spc="315" dirty="0">
                <a:latin typeface="Calibri"/>
                <a:cs typeface="Calibri"/>
              </a:rPr>
              <a:t>Researches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325" dirty="0">
                <a:latin typeface="Calibri"/>
                <a:cs typeface="Calibri"/>
              </a:rPr>
              <a:t>time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420" dirty="0">
                <a:latin typeface="Calibri"/>
                <a:cs typeface="Calibri"/>
              </a:rPr>
              <a:t>management</a:t>
            </a:r>
            <a:r>
              <a:rPr sz="2800" spc="170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techniques,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35" dirty="0">
                <a:latin typeface="Calibri"/>
                <a:cs typeface="Calibri"/>
              </a:rPr>
              <a:t>taking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10" dirty="0">
                <a:latin typeface="Calibri"/>
                <a:cs typeface="Calibri"/>
              </a:rPr>
              <a:t>notes.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5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30" dirty="0">
                <a:latin typeface="Calibri"/>
                <a:cs typeface="Calibri"/>
              </a:rPr>
              <a:t>Short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390" dirty="0">
                <a:latin typeface="Calibri"/>
                <a:cs typeface="Calibri"/>
              </a:rPr>
              <a:t>Break</a:t>
            </a:r>
            <a:r>
              <a:rPr sz="2800" b="1" spc="170" dirty="0">
                <a:latin typeface="Calibri"/>
                <a:cs typeface="Calibri"/>
              </a:rPr>
              <a:t> (5</a:t>
            </a:r>
            <a:r>
              <a:rPr sz="2800" b="1" spc="150" dirty="0">
                <a:latin typeface="Calibri"/>
                <a:cs typeface="Calibri"/>
              </a:rPr>
              <a:t> </a:t>
            </a:r>
            <a:r>
              <a:rPr sz="2800" b="1" spc="275" dirty="0">
                <a:latin typeface="Calibri"/>
                <a:cs typeface="Calibri"/>
              </a:rPr>
              <a:t>mins):</a:t>
            </a:r>
            <a:r>
              <a:rPr sz="2800" b="1" spc="185" dirty="0">
                <a:latin typeface="Calibri"/>
                <a:cs typeface="Calibri"/>
              </a:rPr>
              <a:t> </a:t>
            </a:r>
            <a:r>
              <a:rPr sz="2800" spc="245" dirty="0">
                <a:latin typeface="Calibri"/>
                <a:cs typeface="Calibri"/>
              </a:rPr>
              <a:t>Stretches,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40" dirty="0">
                <a:latin typeface="Calibri"/>
                <a:cs typeface="Calibri"/>
              </a:rPr>
              <a:t>grabs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305" dirty="0">
                <a:latin typeface="Calibri"/>
                <a:cs typeface="Calibri"/>
              </a:rPr>
              <a:t>a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spc="260" dirty="0">
                <a:latin typeface="Calibri"/>
                <a:cs typeface="Calibri"/>
              </a:rPr>
              <a:t>snack.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0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85" dirty="0">
                <a:latin typeface="Calibri"/>
                <a:cs typeface="Calibri"/>
              </a:rPr>
              <a:t>Pomodoro</a:t>
            </a:r>
            <a:r>
              <a:rPr sz="2800" b="1" spc="195" dirty="0">
                <a:latin typeface="Calibri"/>
                <a:cs typeface="Calibri"/>
              </a:rPr>
              <a:t> </a:t>
            </a:r>
            <a:r>
              <a:rPr sz="2800" b="1" spc="210" dirty="0">
                <a:latin typeface="Calibri"/>
                <a:cs typeface="Calibri"/>
              </a:rPr>
              <a:t>2</a:t>
            </a:r>
            <a:r>
              <a:rPr sz="2800" b="1" spc="170" dirty="0">
                <a:latin typeface="Calibri"/>
                <a:cs typeface="Calibri"/>
              </a:rPr>
              <a:t> </a:t>
            </a:r>
            <a:r>
              <a:rPr sz="2800" b="1" spc="185" dirty="0">
                <a:latin typeface="Calibri"/>
                <a:cs typeface="Calibri"/>
              </a:rPr>
              <a:t>(25</a:t>
            </a:r>
            <a:r>
              <a:rPr sz="2800" b="1" spc="170" dirty="0">
                <a:latin typeface="Calibri"/>
                <a:cs typeface="Calibri"/>
              </a:rPr>
              <a:t> </a:t>
            </a:r>
            <a:r>
              <a:rPr sz="2800" b="1" spc="275" dirty="0">
                <a:latin typeface="Calibri"/>
                <a:cs typeface="Calibri"/>
              </a:rPr>
              <a:t>mins):</a:t>
            </a:r>
            <a:r>
              <a:rPr sz="2800" b="1" spc="200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Writes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introduction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and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outlines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310" dirty="0">
                <a:latin typeface="Calibri"/>
                <a:cs typeface="Calibri"/>
              </a:rPr>
              <a:t>key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points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185" dirty="0">
                <a:latin typeface="Calibri"/>
                <a:cs typeface="Calibri"/>
              </a:rPr>
              <a:t>of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175" dirty="0">
                <a:latin typeface="Calibri"/>
                <a:cs typeface="Calibri"/>
              </a:rPr>
              <a:t>report.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0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30" dirty="0">
                <a:latin typeface="Calibri"/>
                <a:cs typeface="Calibri"/>
              </a:rPr>
              <a:t>Short</a:t>
            </a:r>
            <a:r>
              <a:rPr sz="2800" b="1" spc="160" dirty="0">
                <a:latin typeface="Calibri"/>
                <a:cs typeface="Calibri"/>
              </a:rPr>
              <a:t> </a:t>
            </a:r>
            <a:r>
              <a:rPr sz="2800" b="1" spc="390" dirty="0">
                <a:latin typeface="Calibri"/>
                <a:cs typeface="Calibri"/>
              </a:rPr>
              <a:t>Break</a:t>
            </a:r>
            <a:r>
              <a:rPr sz="2800" b="1" spc="170" dirty="0">
                <a:latin typeface="Calibri"/>
                <a:cs typeface="Calibri"/>
              </a:rPr>
              <a:t> (5</a:t>
            </a:r>
            <a:r>
              <a:rPr sz="2800" b="1" spc="150" dirty="0">
                <a:latin typeface="Calibri"/>
                <a:cs typeface="Calibri"/>
              </a:rPr>
              <a:t> </a:t>
            </a:r>
            <a:r>
              <a:rPr sz="2800" b="1" spc="275" dirty="0">
                <a:latin typeface="Calibri"/>
                <a:cs typeface="Calibri"/>
              </a:rPr>
              <a:t>mins):</a:t>
            </a:r>
            <a:r>
              <a:rPr sz="2800" b="1" spc="185" dirty="0">
                <a:latin typeface="Calibri"/>
                <a:cs typeface="Calibri"/>
              </a:rPr>
              <a:t> </a:t>
            </a:r>
            <a:r>
              <a:rPr lang="en-GB" sz="2800" spc="185" dirty="0">
                <a:latin typeface="Calibri"/>
                <a:cs typeface="Calibri"/>
              </a:rPr>
              <a:t>Makes a cup of tea.</a:t>
            </a:r>
          </a:p>
          <a:p>
            <a:pPr marL="469265" indent="-456565">
              <a:lnSpc>
                <a:spcPct val="100000"/>
              </a:lnSpc>
              <a:spcBef>
                <a:spcPts val="3360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85" dirty="0">
                <a:latin typeface="Calibri"/>
                <a:cs typeface="Calibri"/>
              </a:rPr>
              <a:t>Pomodoro</a:t>
            </a:r>
            <a:r>
              <a:rPr sz="2800" b="1" spc="190" dirty="0">
                <a:latin typeface="Calibri"/>
                <a:cs typeface="Calibri"/>
              </a:rPr>
              <a:t> </a:t>
            </a:r>
            <a:r>
              <a:rPr sz="2800" b="1" spc="225" dirty="0">
                <a:latin typeface="Calibri"/>
                <a:cs typeface="Calibri"/>
              </a:rPr>
              <a:t>3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185" dirty="0">
                <a:latin typeface="Calibri"/>
                <a:cs typeface="Calibri"/>
              </a:rPr>
              <a:t>(25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280" dirty="0">
                <a:latin typeface="Calibri"/>
                <a:cs typeface="Calibri"/>
              </a:rPr>
              <a:t>mins):</a:t>
            </a:r>
            <a:r>
              <a:rPr sz="2800" b="1" spc="200" dirty="0">
                <a:latin typeface="Calibri"/>
                <a:cs typeface="Calibri"/>
              </a:rPr>
              <a:t> </a:t>
            </a:r>
            <a:r>
              <a:rPr sz="2800" spc="315" dirty="0">
                <a:latin typeface="Calibri"/>
                <a:cs typeface="Calibri"/>
              </a:rPr>
              <a:t>Organises</a:t>
            </a:r>
            <a:r>
              <a:rPr sz="2800" spc="150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report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outline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and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29" dirty="0">
                <a:latin typeface="Calibri"/>
                <a:cs typeface="Calibri"/>
              </a:rPr>
              <a:t>drafts</a:t>
            </a:r>
            <a:r>
              <a:rPr sz="2800" spc="150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conclusion.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0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25" dirty="0">
                <a:latin typeface="Calibri"/>
                <a:cs typeface="Calibri"/>
              </a:rPr>
              <a:t>Short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390" dirty="0">
                <a:latin typeface="Calibri"/>
                <a:cs typeface="Calibri"/>
              </a:rPr>
              <a:t>Break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170" dirty="0">
                <a:latin typeface="Calibri"/>
                <a:cs typeface="Calibri"/>
              </a:rPr>
              <a:t>(5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280" dirty="0">
                <a:latin typeface="Calibri"/>
                <a:cs typeface="Calibri"/>
              </a:rPr>
              <a:t>mins):</a:t>
            </a:r>
            <a:r>
              <a:rPr lang="en-GB" sz="2800" b="1" spc="280" dirty="0">
                <a:latin typeface="Calibri"/>
                <a:cs typeface="Calibri"/>
              </a:rPr>
              <a:t> </a:t>
            </a:r>
            <a:r>
              <a:rPr lang="en-GB" sz="2800" spc="280" dirty="0">
                <a:latin typeface="Calibri"/>
                <a:cs typeface="Calibri"/>
              </a:rPr>
              <a:t>Stands outside for 5 minutes</a:t>
            </a:r>
            <a:r>
              <a:rPr sz="2800" spc="175" dirty="0">
                <a:latin typeface="Calibri"/>
                <a:cs typeface="Calibri"/>
              </a:rPr>
              <a:t>.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5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465" dirty="0">
                <a:latin typeface="Calibri"/>
                <a:cs typeface="Calibri"/>
              </a:rPr>
              <a:t>Long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390" dirty="0">
                <a:latin typeface="Calibri"/>
                <a:cs typeface="Calibri"/>
              </a:rPr>
              <a:t>Break</a:t>
            </a:r>
            <a:r>
              <a:rPr sz="2800" b="1" spc="180" dirty="0">
                <a:latin typeface="Calibri"/>
                <a:cs typeface="Calibri"/>
              </a:rPr>
              <a:t> </a:t>
            </a:r>
            <a:r>
              <a:rPr sz="2800" b="1" spc="50" dirty="0">
                <a:latin typeface="Calibri"/>
                <a:cs typeface="Calibri"/>
              </a:rPr>
              <a:t>(15-</a:t>
            </a:r>
            <a:r>
              <a:rPr sz="2800" b="1" spc="340" dirty="0">
                <a:latin typeface="Calibri"/>
                <a:cs typeface="Calibri"/>
              </a:rPr>
              <a:t>30</a:t>
            </a:r>
            <a:r>
              <a:rPr sz="2800" b="1" spc="175" dirty="0">
                <a:latin typeface="Calibri"/>
                <a:cs typeface="Calibri"/>
              </a:rPr>
              <a:t> </a:t>
            </a:r>
            <a:r>
              <a:rPr sz="2800" b="1" spc="390" dirty="0">
                <a:latin typeface="Calibri"/>
                <a:cs typeface="Calibri"/>
              </a:rPr>
              <a:t>mins</a:t>
            </a:r>
            <a:r>
              <a:rPr sz="2800" b="1" spc="170" dirty="0">
                <a:latin typeface="Calibri"/>
                <a:cs typeface="Calibri"/>
              </a:rPr>
              <a:t> </a:t>
            </a:r>
            <a:r>
              <a:rPr sz="2800" b="1" spc="260" dirty="0">
                <a:latin typeface="Calibri"/>
                <a:cs typeface="Calibri"/>
              </a:rPr>
              <a:t>after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495" dirty="0">
                <a:latin typeface="Calibri"/>
                <a:cs typeface="Calibri"/>
              </a:rPr>
              <a:t>4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320" dirty="0">
                <a:latin typeface="Calibri"/>
                <a:cs typeface="Calibri"/>
              </a:rPr>
              <a:t>Pomodoros):</a:t>
            </a:r>
            <a:r>
              <a:rPr sz="2800" b="1" spc="200" dirty="0">
                <a:latin typeface="Calibri"/>
                <a:cs typeface="Calibri"/>
              </a:rPr>
              <a:t> </a:t>
            </a:r>
            <a:r>
              <a:rPr sz="2800" spc="290" dirty="0">
                <a:latin typeface="Calibri"/>
                <a:cs typeface="Calibri"/>
              </a:rPr>
              <a:t>Relax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and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320" dirty="0">
                <a:latin typeface="Calibri"/>
                <a:cs typeface="Calibri"/>
              </a:rPr>
              <a:t>recharge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50" dirty="0">
                <a:latin typeface="Calibri"/>
                <a:cs typeface="Calibri"/>
              </a:rPr>
              <a:t>before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90" dirty="0">
                <a:latin typeface="Calibri"/>
                <a:cs typeface="Calibri"/>
              </a:rPr>
              <a:t>reviewing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195" dirty="0">
                <a:latin typeface="Calibri"/>
                <a:cs typeface="Calibri"/>
              </a:rPr>
              <a:t>final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4540" y="9718954"/>
            <a:ext cx="12077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80" dirty="0">
                <a:latin typeface="Calibri"/>
                <a:cs typeface="Calibri"/>
              </a:rPr>
              <a:t>report.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232886" y="9809480"/>
            <a:ext cx="15976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i="1" spc="105" dirty="0">
                <a:latin typeface="Calibri"/>
                <a:cs typeface="Calibri"/>
              </a:rPr>
              <a:t>(Cirillo,</a:t>
            </a:r>
            <a:r>
              <a:rPr sz="2000" i="1" spc="70" dirty="0">
                <a:latin typeface="Calibri"/>
                <a:cs typeface="Calibri"/>
              </a:rPr>
              <a:t> </a:t>
            </a:r>
            <a:r>
              <a:rPr sz="2000" i="1" spc="65" dirty="0">
                <a:latin typeface="Calibri"/>
                <a:cs typeface="Calibri"/>
              </a:rPr>
              <a:t>2018)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6189" y="3886293"/>
            <a:ext cx="4232255" cy="351552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3947902" y="4818677"/>
            <a:ext cx="2861310" cy="1199515"/>
          </a:xfrm>
          <a:custGeom>
            <a:avLst/>
            <a:gdLst/>
            <a:ahLst/>
            <a:cxnLst/>
            <a:rect l="l" t="t" r="r" b="b"/>
            <a:pathLst>
              <a:path w="2861309" h="1199514">
                <a:moveTo>
                  <a:pt x="2134661" y="0"/>
                </a:moveTo>
                <a:lnTo>
                  <a:pt x="2094245" y="7496"/>
                </a:lnTo>
                <a:lnTo>
                  <a:pt x="2058920" y="28632"/>
                </a:lnTo>
                <a:lnTo>
                  <a:pt x="2033015" y="60916"/>
                </a:lnTo>
                <a:lnTo>
                  <a:pt x="2019956" y="100097"/>
                </a:lnTo>
                <a:lnTo>
                  <a:pt x="2018762" y="116532"/>
                </a:lnTo>
                <a:lnTo>
                  <a:pt x="2019046" y="124797"/>
                </a:lnTo>
                <a:lnTo>
                  <a:pt x="2022348" y="172041"/>
                </a:lnTo>
                <a:lnTo>
                  <a:pt x="2022094" y="180423"/>
                </a:lnTo>
                <a:lnTo>
                  <a:pt x="2011680" y="220301"/>
                </a:lnTo>
                <a:lnTo>
                  <a:pt x="1981834" y="259925"/>
                </a:lnTo>
                <a:lnTo>
                  <a:pt x="1938401" y="283801"/>
                </a:lnTo>
                <a:lnTo>
                  <a:pt x="1905761" y="288627"/>
                </a:lnTo>
                <a:lnTo>
                  <a:pt x="116332" y="172422"/>
                </a:lnTo>
                <a:lnTo>
                  <a:pt x="108457" y="172676"/>
                </a:lnTo>
                <a:lnTo>
                  <a:pt x="69976" y="182201"/>
                </a:lnTo>
                <a:lnTo>
                  <a:pt x="31242" y="209506"/>
                </a:lnTo>
                <a:lnTo>
                  <a:pt x="6603" y="250273"/>
                </a:lnTo>
                <a:lnTo>
                  <a:pt x="0" y="281261"/>
                </a:lnTo>
                <a:lnTo>
                  <a:pt x="0" y="921214"/>
                </a:lnTo>
                <a:lnTo>
                  <a:pt x="12700" y="966680"/>
                </a:lnTo>
                <a:lnTo>
                  <a:pt x="42290" y="1003510"/>
                </a:lnTo>
                <a:lnTo>
                  <a:pt x="84201" y="1025481"/>
                </a:lnTo>
                <a:lnTo>
                  <a:pt x="115442" y="1030180"/>
                </a:lnTo>
                <a:lnTo>
                  <a:pt x="123571" y="1029672"/>
                </a:lnTo>
                <a:lnTo>
                  <a:pt x="1924684" y="924135"/>
                </a:lnTo>
                <a:lnTo>
                  <a:pt x="1963292" y="929977"/>
                </a:lnTo>
                <a:lnTo>
                  <a:pt x="1997836" y="947884"/>
                </a:lnTo>
                <a:lnTo>
                  <a:pt x="2024507" y="976459"/>
                </a:lnTo>
                <a:lnTo>
                  <a:pt x="2040382" y="1012146"/>
                </a:lnTo>
                <a:lnTo>
                  <a:pt x="2044065" y="1042245"/>
                </a:lnTo>
                <a:lnTo>
                  <a:pt x="2043176" y="1055326"/>
                </a:lnTo>
                <a:lnTo>
                  <a:pt x="2041525" y="1064343"/>
                </a:lnTo>
                <a:lnTo>
                  <a:pt x="2040449" y="1073223"/>
                </a:lnTo>
                <a:lnTo>
                  <a:pt x="2040064" y="1082139"/>
                </a:lnTo>
                <a:lnTo>
                  <a:pt x="2040346" y="1091078"/>
                </a:lnTo>
                <a:lnTo>
                  <a:pt x="2041271" y="1100030"/>
                </a:lnTo>
                <a:lnTo>
                  <a:pt x="2056022" y="1141970"/>
                </a:lnTo>
                <a:lnTo>
                  <a:pt x="2085371" y="1175230"/>
                </a:lnTo>
                <a:lnTo>
                  <a:pt x="2125114" y="1195119"/>
                </a:lnTo>
                <a:lnTo>
                  <a:pt x="2160482" y="1199382"/>
                </a:lnTo>
                <a:lnTo>
                  <a:pt x="2169413" y="1198709"/>
                </a:lnTo>
                <a:lnTo>
                  <a:pt x="2211907" y="1185513"/>
                </a:lnTo>
                <a:lnTo>
                  <a:pt x="2824607" y="648672"/>
                </a:lnTo>
                <a:lnTo>
                  <a:pt x="2847848" y="617684"/>
                </a:lnTo>
                <a:lnTo>
                  <a:pt x="2859659" y="580473"/>
                </a:lnTo>
                <a:lnTo>
                  <a:pt x="2860929" y="567519"/>
                </a:lnTo>
                <a:lnTo>
                  <a:pt x="2860421" y="554565"/>
                </a:lnTo>
                <a:lnTo>
                  <a:pt x="2848990" y="512909"/>
                </a:lnTo>
                <a:lnTo>
                  <a:pt x="2820034" y="475190"/>
                </a:lnTo>
                <a:lnTo>
                  <a:pt x="2204465" y="22562"/>
                </a:lnTo>
                <a:lnTo>
                  <a:pt x="2167501" y="4371"/>
                </a:lnTo>
                <a:lnTo>
                  <a:pt x="2142998" y="210"/>
                </a:lnTo>
                <a:lnTo>
                  <a:pt x="2134661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527183" y="9245"/>
            <a:ext cx="3760470" cy="4253865"/>
          </a:xfrm>
          <a:custGeom>
            <a:avLst/>
            <a:gdLst/>
            <a:ahLst/>
            <a:cxnLst/>
            <a:rect l="l" t="t" r="r" b="b"/>
            <a:pathLst>
              <a:path w="3760469" h="4253865">
                <a:moveTo>
                  <a:pt x="3760205" y="0"/>
                </a:moveTo>
                <a:lnTo>
                  <a:pt x="70389" y="0"/>
                </a:lnTo>
                <a:lnTo>
                  <a:pt x="43142" y="151114"/>
                </a:lnTo>
                <a:lnTo>
                  <a:pt x="17572" y="348951"/>
                </a:lnTo>
                <a:lnTo>
                  <a:pt x="5618" y="499487"/>
                </a:lnTo>
                <a:lnTo>
                  <a:pt x="0" y="651719"/>
                </a:lnTo>
                <a:lnTo>
                  <a:pt x="1158" y="816285"/>
                </a:lnTo>
                <a:lnTo>
                  <a:pt x="8890" y="967853"/>
                </a:lnTo>
                <a:lnTo>
                  <a:pt x="28952" y="1167214"/>
                </a:lnTo>
                <a:lnTo>
                  <a:pt x="59875" y="1363172"/>
                </a:lnTo>
                <a:lnTo>
                  <a:pt x="101351" y="1555419"/>
                </a:lnTo>
                <a:lnTo>
                  <a:pt x="153070" y="1743645"/>
                </a:lnTo>
                <a:lnTo>
                  <a:pt x="214724" y="1927541"/>
                </a:lnTo>
                <a:lnTo>
                  <a:pt x="286003" y="2106798"/>
                </a:lnTo>
                <a:lnTo>
                  <a:pt x="366600" y="2281107"/>
                </a:lnTo>
                <a:lnTo>
                  <a:pt x="456204" y="2450159"/>
                </a:lnTo>
                <a:lnTo>
                  <a:pt x="554507" y="2613645"/>
                </a:lnTo>
                <a:lnTo>
                  <a:pt x="661200" y="2771256"/>
                </a:lnTo>
                <a:lnTo>
                  <a:pt x="775974" y="2922683"/>
                </a:lnTo>
                <a:lnTo>
                  <a:pt x="898520" y="3067616"/>
                </a:lnTo>
                <a:lnTo>
                  <a:pt x="1028530" y="3205748"/>
                </a:lnTo>
                <a:lnTo>
                  <a:pt x="1165694" y="3336768"/>
                </a:lnTo>
                <a:lnTo>
                  <a:pt x="1309703" y="3460368"/>
                </a:lnTo>
                <a:lnTo>
                  <a:pt x="1460249" y="3576238"/>
                </a:lnTo>
                <a:lnTo>
                  <a:pt x="1617023" y="3684070"/>
                </a:lnTo>
                <a:lnTo>
                  <a:pt x="1779715" y="3783555"/>
                </a:lnTo>
                <a:lnTo>
                  <a:pt x="1948017" y="3874383"/>
                </a:lnTo>
                <a:lnTo>
                  <a:pt x="2121620" y="3956246"/>
                </a:lnTo>
                <a:lnTo>
                  <a:pt x="2165813" y="3975275"/>
                </a:lnTo>
                <a:lnTo>
                  <a:pt x="3544393" y="4253324"/>
                </a:lnTo>
                <a:lnTo>
                  <a:pt x="3760206" y="4246849"/>
                </a:lnTo>
                <a:lnTo>
                  <a:pt x="3760205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2019680" y="409702"/>
            <a:ext cx="142494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160" dirty="0">
                <a:solidFill>
                  <a:srgbClr val="000000"/>
                </a:solidFill>
              </a:rPr>
              <a:t>THE</a:t>
            </a:r>
            <a:r>
              <a:rPr spc="415" dirty="0">
                <a:solidFill>
                  <a:srgbClr val="000000"/>
                </a:solidFill>
              </a:rPr>
              <a:t> </a:t>
            </a:r>
            <a:r>
              <a:rPr spc="1160" dirty="0">
                <a:solidFill>
                  <a:srgbClr val="000000"/>
                </a:solidFill>
              </a:rPr>
              <a:t>POMODORO</a:t>
            </a:r>
            <a:r>
              <a:rPr spc="415" dirty="0">
                <a:solidFill>
                  <a:srgbClr val="000000"/>
                </a:solidFill>
              </a:rPr>
              <a:t> </a:t>
            </a:r>
            <a:r>
              <a:rPr spc="1055" dirty="0">
                <a:solidFill>
                  <a:srgbClr val="000000"/>
                </a:solidFill>
              </a:rPr>
              <a:t>TECHNIQUE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095494" y="3285871"/>
            <a:ext cx="8364220" cy="4598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6000" b="1" spc="865" dirty="0">
                <a:latin typeface="Calibri"/>
                <a:cs typeface="Calibri"/>
              </a:rPr>
              <a:t>But</a:t>
            </a:r>
            <a:r>
              <a:rPr sz="6000" b="1" spc="355" dirty="0">
                <a:latin typeface="Calibri"/>
                <a:cs typeface="Calibri"/>
              </a:rPr>
              <a:t> </a:t>
            </a:r>
            <a:r>
              <a:rPr sz="6000" b="1" spc="825" dirty="0">
                <a:latin typeface="Calibri"/>
                <a:cs typeface="Calibri"/>
              </a:rPr>
              <a:t>what</a:t>
            </a:r>
            <a:r>
              <a:rPr sz="6000" b="1" spc="345" dirty="0">
                <a:latin typeface="Calibri"/>
                <a:cs typeface="Calibri"/>
              </a:rPr>
              <a:t> </a:t>
            </a:r>
            <a:r>
              <a:rPr sz="6000" b="1" spc="370" dirty="0">
                <a:latin typeface="Calibri"/>
                <a:cs typeface="Calibri"/>
              </a:rPr>
              <a:t>if</a:t>
            </a:r>
            <a:r>
              <a:rPr sz="6000" b="1" spc="345" dirty="0">
                <a:latin typeface="Calibri"/>
                <a:cs typeface="Calibri"/>
              </a:rPr>
              <a:t> </a:t>
            </a:r>
            <a:r>
              <a:rPr sz="6000" b="1" spc="935" dirty="0">
                <a:latin typeface="Calibri"/>
                <a:cs typeface="Calibri"/>
              </a:rPr>
              <a:t>we</a:t>
            </a:r>
            <a:r>
              <a:rPr sz="6000" b="1" spc="345" dirty="0">
                <a:latin typeface="Calibri"/>
                <a:cs typeface="Calibri"/>
              </a:rPr>
              <a:t> </a:t>
            </a:r>
            <a:r>
              <a:rPr sz="6000" b="1" spc="540" dirty="0">
                <a:latin typeface="Calibri"/>
                <a:cs typeface="Calibri"/>
              </a:rPr>
              <a:t>feel </a:t>
            </a:r>
            <a:r>
              <a:rPr sz="6000" b="1" spc="615" dirty="0">
                <a:latin typeface="Calibri"/>
                <a:cs typeface="Calibri"/>
              </a:rPr>
              <a:t>like</a:t>
            </a:r>
            <a:r>
              <a:rPr sz="6000" b="1" spc="350" dirty="0">
                <a:latin typeface="Calibri"/>
                <a:cs typeface="Calibri"/>
              </a:rPr>
              <a:t> </a:t>
            </a:r>
            <a:r>
              <a:rPr sz="6000" b="1" spc="935" dirty="0">
                <a:latin typeface="Calibri"/>
                <a:cs typeface="Calibri"/>
              </a:rPr>
              <a:t>we</a:t>
            </a:r>
            <a:r>
              <a:rPr sz="6000" b="1" spc="350" dirty="0">
                <a:latin typeface="Calibri"/>
                <a:cs typeface="Calibri"/>
              </a:rPr>
              <a:t> </a:t>
            </a:r>
            <a:r>
              <a:rPr sz="6000" b="1" spc="780" dirty="0">
                <a:latin typeface="Calibri"/>
                <a:cs typeface="Calibri"/>
              </a:rPr>
              <a:t>have</a:t>
            </a:r>
            <a:r>
              <a:rPr sz="6000" b="1" spc="370" dirty="0">
                <a:latin typeface="Calibri"/>
                <a:cs typeface="Calibri"/>
              </a:rPr>
              <a:t> </a:t>
            </a:r>
            <a:r>
              <a:rPr sz="6000" b="1" spc="600" dirty="0">
                <a:latin typeface="Calibri"/>
                <a:cs typeface="Calibri"/>
              </a:rPr>
              <a:t>too </a:t>
            </a:r>
            <a:r>
              <a:rPr sz="6000" b="1" spc="1035" dirty="0">
                <a:latin typeface="Calibri"/>
                <a:cs typeface="Calibri"/>
              </a:rPr>
              <a:t>much</a:t>
            </a:r>
            <a:r>
              <a:rPr sz="6000" b="1" spc="345" dirty="0">
                <a:latin typeface="Calibri"/>
                <a:cs typeface="Calibri"/>
              </a:rPr>
              <a:t> </a:t>
            </a:r>
            <a:r>
              <a:rPr sz="6000" b="1" spc="605" dirty="0">
                <a:latin typeface="Calibri"/>
                <a:cs typeface="Calibri"/>
              </a:rPr>
              <a:t>to</a:t>
            </a:r>
            <a:r>
              <a:rPr sz="6000" b="1" spc="355" dirty="0">
                <a:latin typeface="Calibri"/>
                <a:cs typeface="Calibri"/>
              </a:rPr>
              <a:t> </a:t>
            </a:r>
            <a:r>
              <a:rPr sz="6000" b="1" spc="805" dirty="0">
                <a:latin typeface="Calibri"/>
                <a:cs typeface="Calibri"/>
              </a:rPr>
              <a:t>do</a:t>
            </a:r>
            <a:r>
              <a:rPr sz="6000" b="1" spc="325" dirty="0">
                <a:latin typeface="Calibri"/>
                <a:cs typeface="Calibri"/>
              </a:rPr>
              <a:t> </a:t>
            </a:r>
            <a:r>
              <a:rPr sz="6000" b="1" spc="844" dirty="0">
                <a:latin typeface="Calibri"/>
                <a:cs typeface="Calibri"/>
              </a:rPr>
              <a:t>and</a:t>
            </a:r>
            <a:r>
              <a:rPr sz="6000" b="1" spc="345" dirty="0">
                <a:latin typeface="Calibri"/>
                <a:cs typeface="Calibri"/>
              </a:rPr>
              <a:t> </a:t>
            </a:r>
            <a:r>
              <a:rPr sz="6000" b="1" spc="910" dirty="0">
                <a:latin typeface="Calibri"/>
                <a:cs typeface="Calibri"/>
              </a:rPr>
              <a:t>we </a:t>
            </a:r>
            <a:r>
              <a:rPr sz="6000" b="1" spc="610" dirty="0">
                <a:latin typeface="Calibri"/>
                <a:cs typeface="Calibri"/>
              </a:rPr>
              <a:t>don’t</a:t>
            </a:r>
            <a:r>
              <a:rPr sz="6000" b="1" spc="360" dirty="0">
                <a:latin typeface="Calibri"/>
                <a:cs typeface="Calibri"/>
              </a:rPr>
              <a:t> </a:t>
            </a:r>
            <a:r>
              <a:rPr sz="6000" b="1" spc="930" dirty="0">
                <a:latin typeface="Calibri"/>
                <a:cs typeface="Calibri"/>
              </a:rPr>
              <a:t>know</a:t>
            </a:r>
            <a:r>
              <a:rPr sz="6000" b="1" spc="350" dirty="0">
                <a:latin typeface="Calibri"/>
                <a:cs typeface="Calibri"/>
              </a:rPr>
              <a:t> </a:t>
            </a:r>
            <a:r>
              <a:rPr sz="6000" b="1" spc="790" dirty="0">
                <a:latin typeface="Calibri"/>
                <a:cs typeface="Calibri"/>
              </a:rPr>
              <a:t>where</a:t>
            </a:r>
            <a:r>
              <a:rPr sz="6000" b="1" spc="370" dirty="0">
                <a:latin typeface="Calibri"/>
                <a:cs typeface="Calibri"/>
              </a:rPr>
              <a:t> </a:t>
            </a:r>
            <a:r>
              <a:rPr sz="6000" b="1" spc="580" dirty="0">
                <a:latin typeface="Calibri"/>
                <a:cs typeface="Calibri"/>
              </a:rPr>
              <a:t>to </a:t>
            </a:r>
            <a:r>
              <a:rPr sz="6000" b="1" spc="610" dirty="0">
                <a:latin typeface="Calibri"/>
                <a:cs typeface="Calibri"/>
              </a:rPr>
              <a:t>start?</a:t>
            </a:r>
            <a:endParaRPr sz="6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928" y="2500571"/>
            <a:ext cx="8694216" cy="763763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5074900" y="7293226"/>
            <a:ext cx="1970405" cy="2106295"/>
            <a:chOff x="15074900" y="7293226"/>
            <a:chExt cx="1970405" cy="2106295"/>
          </a:xfrm>
        </p:grpSpPr>
        <p:sp>
          <p:nvSpPr>
            <p:cNvPr id="4" name="object 4"/>
            <p:cNvSpPr/>
            <p:nvPr/>
          </p:nvSpPr>
          <p:spPr>
            <a:xfrm>
              <a:off x="15116301" y="7293226"/>
              <a:ext cx="1929130" cy="2038350"/>
            </a:xfrm>
            <a:custGeom>
              <a:avLst/>
              <a:gdLst/>
              <a:ahLst/>
              <a:cxnLst/>
              <a:rect l="l" t="t" r="r" b="b"/>
              <a:pathLst>
                <a:path w="1929130" h="2038350">
                  <a:moveTo>
                    <a:pt x="1137138" y="0"/>
                  </a:moveTo>
                  <a:lnTo>
                    <a:pt x="1092569" y="29002"/>
                  </a:lnTo>
                  <a:lnTo>
                    <a:pt x="1060473" y="96727"/>
                  </a:lnTo>
                  <a:lnTo>
                    <a:pt x="1051735" y="143889"/>
                  </a:lnTo>
                  <a:lnTo>
                    <a:pt x="1049274" y="199266"/>
                  </a:lnTo>
                  <a:lnTo>
                    <a:pt x="1047620" y="246734"/>
                  </a:lnTo>
                  <a:lnTo>
                    <a:pt x="1041433" y="297224"/>
                  </a:lnTo>
                  <a:lnTo>
                    <a:pt x="1031248" y="349758"/>
                  </a:lnTo>
                  <a:lnTo>
                    <a:pt x="1017600" y="403356"/>
                  </a:lnTo>
                  <a:lnTo>
                    <a:pt x="1001022" y="457041"/>
                  </a:lnTo>
                  <a:lnTo>
                    <a:pt x="982051" y="509836"/>
                  </a:lnTo>
                  <a:lnTo>
                    <a:pt x="961221" y="560761"/>
                  </a:lnTo>
                  <a:lnTo>
                    <a:pt x="939067" y="608839"/>
                  </a:lnTo>
                  <a:lnTo>
                    <a:pt x="916123" y="653092"/>
                  </a:lnTo>
                  <a:lnTo>
                    <a:pt x="892925" y="692542"/>
                  </a:lnTo>
                  <a:lnTo>
                    <a:pt x="870007" y="726210"/>
                  </a:lnTo>
                  <a:lnTo>
                    <a:pt x="827151" y="772290"/>
                  </a:lnTo>
                  <a:lnTo>
                    <a:pt x="803899" y="797051"/>
                  </a:lnTo>
                  <a:lnTo>
                    <a:pt x="785032" y="830918"/>
                  </a:lnTo>
                  <a:lnTo>
                    <a:pt x="769275" y="871673"/>
                  </a:lnTo>
                  <a:lnTo>
                    <a:pt x="755350" y="917100"/>
                  </a:lnTo>
                  <a:lnTo>
                    <a:pt x="741981" y="964980"/>
                  </a:lnTo>
                  <a:lnTo>
                    <a:pt x="727892" y="1013097"/>
                  </a:lnTo>
                  <a:lnTo>
                    <a:pt x="711807" y="1059232"/>
                  </a:lnTo>
                  <a:lnTo>
                    <a:pt x="692449" y="1101169"/>
                  </a:lnTo>
                  <a:lnTo>
                    <a:pt x="668542" y="1136689"/>
                  </a:lnTo>
                  <a:lnTo>
                    <a:pt x="638809" y="1163577"/>
                  </a:lnTo>
                  <a:lnTo>
                    <a:pt x="492490" y="1230452"/>
                  </a:lnTo>
                  <a:lnTo>
                    <a:pt x="278066" y="1306626"/>
                  </a:lnTo>
                  <a:lnTo>
                    <a:pt x="84312" y="1369156"/>
                  </a:lnTo>
                  <a:lnTo>
                    <a:pt x="0" y="1395225"/>
                  </a:lnTo>
                  <a:lnTo>
                    <a:pt x="219075" y="2038226"/>
                  </a:lnTo>
                  <a:lnTo>
                    <a:pt x="913130" y="1801879"/>
                  </a:lnTo>
                  <a:lnTo>
                    <a:pt x="958518" y="1811281"/>
                  </a:lnTo>
                  <a:lnTo>
                    <a:pt x="1073356" y="1828993"/>
                  </a:lnTo>
                  <a:lnTo>
                    <a:pt x="1225651" y="1839276"/>
                  </a:lnTo>
                  <a:lnTo>
                    <a:pt x="1383411" y="1826390"/>
                  </a:lnTo>
                  <a:lnTo>
                    <a:pt x="1435056" y="1813983"/>
                  </a:lnTo>
                  <a:lnTo>
                    <a:pt x="1489257" y="1797072"/>
                  </a:lnTo>
                  <a:lnTo>
                    <a:pt x="1544738" y="1776401"/>
                  </a:lnTo>
                  <a:lnTo>
                    <a:pt x="1600223" y="1752715"/>
                  </a:lnTo>
                  <a:lnTo>
                    <a:pt x="1654436" y="1726760"/>
                  </a:lnTo>
                  <a:lnTo>
                    <a:pt x="1706102" y="1699278"/>
                  </a:lnTo>
                  <a:lnTo>
                    <a:pt x="1753944" y="1671017"/>
                  </a:lnTo>
                  <a:lnTo>
                    <a:pt x="1796687" y="1642719"/>
                  </a:lnTo>
                  <a:lnTo>
                    <a:pt x="1833056" y="1615131"/>
                  </a:lnTo>
                  <a:lnTo>
                    <a:pt x="1861774" y="1588997"/>
                  </a:lnTo>
                  <a:lnTo>
                    <a:pt x="1891157" y="1544069"/>
                  </a:lnTo>
                  <a:lnTo>
                    <a:pt x="1893498" y="1509775"/>
                  </a:lnTo>
                  <a:lnTo>
                    <a:pt x="1893030" y="1469837"/>
                  </a:lnTo>
                  <a:lnTo>
                    <a:pt x="1899372" y="1420660"/>
                  </a:lnTo>
                  <a:lnTo>
                    <a:pt x="1922144" y="1358649"/>
                  </a:lnTo>
                  <a:lnTo>
                    <a:pt x="1928733" y="1315884"/>
                  </a:lnTo>
                  <a:lnTo>
                    <a:pt x="1918253" y="1266743"/>
                  </a:lnTo>
                  <a:lnTo>
                    <a:pt x="1884979" y="1175277"/>
                  </a:lnTo>
                  <a:lnTo>
                    <a:pt x="1881632" y="1145924"/>
                  </a:lnTo>
                  <a:lnTo>
                    <a:pt x="1893700" y="1100623"/>
                  </a:lnTo>
                  <a:lnTo>
                    <a:pt x="1899720" y="1057566"/>
                  </a:lnTo>
                  <a:lnTo>
                    <a:pt x="1895567" y="1014058"/>
                  </a:lnTo>
                  <a:lnTo>
                    <a:pt x="1877112" y="967404"/>
                  </a:lnTo>
                  <a:lnTo>
                    <a:pt x="1840230" y="914911"/>
                  </a:lnTo>
                  <a:lnTo>
                    <a:pt x="1804821" y="871819"/>
                  </a:lnTo>
                  <a:lnTo>
                    <a:pt x="1789492" y="847210"/>
                  </a:lnTo>
                  <a:lnTo>
                    <a:pt x="1788173" y="829149"/>
                  </a:lnTo>
                  <a:lnTo>
                    <a:pt x="1794790" y="805699"/>
                  </a:lnTo>
                  <a:lnTo>
                    <a:pt x="1803273" y="764924"/>
                  </a:lnTo>
                  <a:lnTo>
                    <a:pt x="1803869" y="718359"/>
                  </a:lnTo>
                  <a:lnTo>
                    <a:pt x="1793738" y="670407"/>
                  </a:lnTo>
                  <a:lnTo>
                    <a:pt x="1773475" y="625144"/>
                  </a:lnTo>
                  <a:lnTo>
                    <a:pt x="1743677" y="586644"/>
                  </a:lnTo>
                  <a:lnTo>
                    <a:pt x="1704939" y="558981"/>
                  </a:lnTo>
                  <a:lnTo>
                    <a:pt x="1657857" y="546230"/>
                  </a:lnTo>
                  <a:lnTo>
                    <a:pt x="1622843" y="548885"/>
                  </a:lnTo>
                  <a:lnTo>
                    <a:pt x="1580543" y="559822"/>
                  </a:lnTo>
                  <a:lnTo>
                    <a:pt x="1533172" y="576409"/>
                  </a:lnTo>
                  <a:lnTo>
                    <a:pt x="1432083" y="616016"/>
                  </a:lnTo>
                  <a:lnTo>
                    <a:pt x="1382797" y="633774"/>
                  </a:lnTo>
                  <a:lnTo>
                    <a:pt x="1337304" y="646662"/>
                  </a:lnTo>
                  <a:lnTo>
                    <a:pt x="1297820" y="652048"/>
                  </a:lnTo>
                  <a:lnTo>
                    <a:pt x="1266561" y="647303"/>
                  </a:lnTo>
                  <a:lnTo>
                    <a:pt x="1245742" y="629796"/>
                  </a:lnTo>
                  <a:lnTo>
                    <a:pt x="1236277" y="604211"/>
                  </a:lnTo>
                  <a:lnTo>
                    <a:pt x="1231920" y="569754"/>
                  </a:lnTo>
                  <a:lnTo>
                    <a:pt x="1231584" y="527953"/>
                  </a:lnTo>
                  <a:lnTo>
                    <a:pt x="1234181" y="480340"/>
                  </a:lnTo>
                  <a:lnTo>
                    <a:pt x="1238623" y="428444"/>
                  </a:lnTo>
                  <a:lnTo>
                    <a:pt x="1243822" y="373795"/>
                  </a:lnTo>
                  <a:lnTo>
                    <a:pt x="1248690" y="317924"/>
                  </a:lnTo>
                  <a:lnTo>
                    <a:pt x="1252140" y="262361"/>
                  </a:lnTo>
                  <a:lnTo>
                    <a:pt x="1253083" y="208636"/>
                  </a:lnTo>
                  <a:lnTo>
                    <a:pt x="1250432" y="158279"/>
                  </a:lnTo>
                  <a:lnTo>
                    <a:pt x="1243098" y="112820"/>
                  </a:lnTo>
                  <a:lnTo>
                    <a:pt x="1229994" y="73790"/>
                  </a:lnTo>
                  <a:lnTo>
                    <a:pt x="1208948" y="37646"/>
                  </a:lnTo>
                  <a:lnTo>
                    <a:pt x="1161467" y="1240"/>
                  </a:lnTo>
                  <a:lnTo>
                    <a:pt x="1137138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074900" y="8539099"/>
              <a:ext cx="701040" cy="860425"/>
            </a:xfrm>
            <a:custGeom>
              <a:avLst/>
              <a:gdLst/>
              <a:ahLst/>
              <a:cxnLst/>
              <a:rect l="l" t="t" r="r" b="b"/>
              <a:pathLst>
                <a:path w="701040" h="860425">
                  <a:moveTo>
                    <a:pt x="440817" y="0"/>
                  </a:moveTo>
                  <a:lnTo>
                    <a:pt x="0" y="113792"/>
                  </a:lnTo>
                  <a:lnTo>
                    <a:pt x="230378" y="860425"/>
                  </a:lnTo>
                  <a:lnTo>
                    <a:pt x="700659" y="700151"/>
                  </a:lnTo>
                  <a:lnTo>
                    <a:pt x="440817" y="0"/>
                  </a:lnTo>
                  <a:close/>
                </a:path>
              </a:pathLst>
            </a:custGeom>
            <a:solidFill>
              <a:srgbClr val="3E434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11971" y="8644523"/>
              <a:ext cx="114018" cy="114018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171860" y="9271492"/>
            <a:ext cx="226313" cy="188229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7410303" y="8491981"/>
            <a:ext cx="406400" cy="66675"/>
          </a:xfrm>
          <a:custGeom>
            <a:avLst/>
            <a:gdLst/>
            <a:ahLst/>
            <a:cxnLst/>
            <a:rect l="l" t="t" r="r" b="b"/>
            <a:pathLst>
              <a:path w="406400" h="66675">
                <a:moveTo>
                  <a:pt x="381507" y="0"/>
                </a:moveTo>
                <a:lnTo>
                  <a:pt x="22225" y="19431"/>
                </a:lnTo>
                <a:lnTo>
                  <a:pt x="0" y="44196"/>
                </a:lnTo>
                <a:lnTo>
                  <a:pt x="2188" y="52992"/>
                </a:lnTo>
                <a:lnTo>
                  <a:pt x="7318" y="60086"/>
                </a:lnTo>
                <a:lnTo>
                  <a:pt x="14662" y="64823"/>
                </a:lnTo>
                <a:lnTo>
                  <a:pt x="23494" y="66548"/>
                </a:lnTo>
                <a:lnTo>
                  <a:pt x="23367" y="66421"/>
                </a:lnTo>
                <a:lnTo>
                  <a:pt x="384048" y="46990"/>
                </a:lnTo>
                <a:lnTo>
                  <a:pt x="393074" y="44674"/>
                </a:lnTo>
                <a:lnTo>
                  <a:pt x="400256" y="39227"/>
                </a:lnTo>
                <a:lnTo>
                  <a:pt x="404889" y="31470"/>
                </a:lnTo>
                <a:lnTo>
                  <a:pt x="406273" y="22225"/>
                </a:lnTo>
                <a:lnTo>
                  <a:pt x="403975" y="13198"/>
                </a:lnTo>
                <a:lnTo>
                  <a:pt x="398557" y="6016"/>
                </a:lnTo>
                <a:lnTo>
                  <a:pt x="390806" y="1383"/>
                </a:lnTo>
                <a:lnTo>
                  <a:pt x="381507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226026" y="7474711"/>
            <a:ext cx="208232" cy="240664"/>
          </a:xfrm>
          <a:prstGeom prst="rect">
            <a:avLst/>
          </a:prstGeom>
        </p:spPr>
      </p:pic>
      <p:sp>
        <p:nvSpPr>
          <p:cNvPr id="10" name="object 10"/>
          <p:cNvSpPr/>
          <p:nvPr/>
        </p:nvSpPr>
        <p:spPr>
          <a:xfrm>
            <a:off x="15424785" y="7564135"/>
            <a:ext cx="232410" cy="257810"/>
          </a:xfrm>
          <a:custGeom>
            <a:avLst/>
            <a:gdLst/>
            <a:ahLst/>
            <a:cxnLst/>
            <a:rect l="l" t="t" r="r" b="b"/>
            <a:pathLst>
              <a:path w="232409" h="257809">
                <a:moveTo>
                  <a:pt x="24892" y="0"/>
                </a:moveTo>
                <a:lnTo>
                  <a:pt x="15930" y="1144"/>
                </a:lnTo>
                <a:lnTo>
                  <a:pt x="7874" y="5826"/>
                </a:lnTo>
                <a:lnTo>
                  <a:pt x="2270" y="13293"/>
                </a:lnTo>
                <a:lnTo>
                  <a:pt x="0" y="22034"/>
                </a:lnTo>
                <a:lnTo>
                  <a:pt x="1158" y="30989"/>
                </a:lnTo>
                <a:lnTo>
                  <a:pt x="5842" y="39100"/>
                </a:lnTo>
                <a:lnTo>
                  <a:pt x="195834" y="254873"/>
                </a:lnTo>
                <a:lnTo>
                  <a:pt x="202438" y="257540"/>
                </a:lnTo>
                <a:lnTo>
                  <a:pt x="208788" y="257540"/>
                </a:lnTo>
                <a:lnTo>
                  <a:pt x="214376" y="257540"/>
                </a:lnTo>
                <a:lnTo>
                  <a:pt x="219963" y="255635"/>
                </a:lnTo>
                <a:lnTo>
                  <a:pt x="224409" y="251698"/>
                </a:lnTo>
                <a:lnTo>
                  <a:pt x="230086" y="244230"/>
                </a:lnTo>
                <a:lnTo>
                  <a:pt x="232394" y="235489"/>
                </a:lnTo>
                <a:lnTo>
                  <a:pt x="231249" y="226534"/>
                </a:lnTo>
                <a:lnTo>
                  <a:pt x="226568" y="218424"/>
                </a:lnTo>
                <a:lnTo>
                  <a:pt x="41148" y="7985"/>
                </a:lnTo>
                <a:lnTo>
                  <a:pt x="33662" y="2307"/>
                </a:lnTo>
                <a:lnTo>
                  <a:pt x="24892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6458818" y="6959600"/>
            <a:ext cx="50800" cy="224154"/>
          </a:xfrm>
          <a:custGeom>
            <a:avLst/>
            <a:gdLst/>
            <a:ahLst/>
            <a:cxnLst/>
            <a:rect l="l" t="t" r="r" b="b"/>
            <a:pathLst>
              <a:path w="50800" h="224154">
                <a:moveTo>
                  <a:pt x="23621" y="0"/>
                </a:moveTo>
                <a:lnTo>
                  <a:pt x="14001" y="2018"/>
                </a:lnTo>
                <a:lnTo>
                  <a:pt x="6603" y="7191"/>
                </a:lnTo>
                <a:lnTo>
                  <a:pt x="1682" y="14769"/>
                </a:lnTo>
                <a:lnTo>
                  <a:pt x="0" y="24002"/>
                </a:lnTo>
                <a:lnTo>
                  <a:pt x="3301" y="200532"/>
                </a:lnTo>
                <a:lnTo>
                  <a:pt x="5294" y="209555"/>
                </a:lnTo>
                <a:lnTo>
                  <a:pt x="10382" y="216900"/>
                </a:lnTo>
                <a:lnTo>
                  <a:pt x="17803" y="221839"/>
                </a:lnTo>
                <a:lnTo>
                  <a:pt x="27177" y="223647"/>
                </a:lnTo>
                <a:lnTo>
                  <a:pt x="36290" y="221628"/>
                </a:lnTo>
                <a:lnTo>
                  <a:pt x="43688" y="216455"/>
                </a:lnTo>
                <a:lnTo>
                  <a:pt x="48609" y="208877"/>
                </a:lnTo>
                <a:lnTo>
                  <a:pt x="50292" y="199644"/>
                </a:lnTo>
                <a:lnTo>
                  <a:pt x="46990" y="23113"/>
                </a:lnTo>
                <a:lnTo>
                  <a:pt x="45015" y="14091"/>
                </a:lnTo>
                <a:lnTo>
                  <a:pt x="39957" y="6746"/>
                </a:lnTo>
                <a:lnTo>
                  <a:pt x="32541" y="1807"/>
                </a:lnTo>
                <a:lnTo>
                  <a:pt x="23494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88365" y="1575942"/>
            <a:ext cx="17193260" cy="85578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90155" marR="90805" indent="-7578090">
              <a:lnSpc>
                <a:spcPct val="100000"/>
              </a:lnSpc>
              <a:spcBef>
                <a:spcPts val="95"/>
              </a:spcBef>
            </a:pPr>
            <a:r>
              <a:rPr sz="2500" spc="275" dirty="0">
                <a:latin typeface="Calibri"/>
                <a:cs typeface="Calibri"/>
              </a:rPr>
              <a:t>The</a:t>
            </a:r>
            <a:r>
              <a:rPr sz="2500" spc="100" dirty="0">
                <a:latin typeface="Calibri"/>
                <a:cs typeface="Calibri"/>
              </a:rPr>
              <a:t> </a:t>
            </a:r>
            <a:r>
              <a:rPr sz="2500" spc="275" dirty="0">
                <a:latin typeface="Calibri"/>
                <a:cs typeface="Calibri"/>
              </a:rPr>
              <a:t>Eisenhower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190" dirty="0">
                <a:latin typeface="Calibri"/>
                <a:cs typeface="Calibri"/>
              </a:rPr>
              <a:t>Matrix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170" dirty="0">
                <a:latin typeface="Calibri"/>
                <a:cs typeface="Calibri"/>
              </a:rPr>
              <a:t>is</a:t>
            </a:r>
            <a:r>
              <a:rPr sz="2500" spc="105" dirty="0">
                <a:latin typeface="Calibri"/>
                <a:cs typeface="Calibri"/>
              </a:rPr>
              <a:t> </a:t>
            </a:r>
            <a:r>
              <a:rPr sz="2500" spc="260" dirty="0">
                <a:latin typeface="Calibri"/>
                <a:cs typeface="Calibri"/>
              </a:rPr>
              <a:t>a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290" dirty="0">
                <a:latin typeface="Calibri"/>
                <a:cs typeface="Calibri"/>
              </a:rPr>
              <a:t>time</a:t>
            </a:r>
            <a:r>
              <a:rPr sz="2500" spc="110" dirty="0">
                <a:latin typeface="Calibri"/>
                <a:cs typeface="Calibri"/>
              </a:rPr>
              <a:t> </a:t>
            </a:r>
            <a:r>
              <a:rPr sz="2500" spc="370" dirty="0">
                <a:latin typeface="Calibri"/>
                <a:cs typeface="Calibri"/>
              </a:rPr>
              <a:t>management</a:t>
            </a:r>
            <a:r>
              <a:rPr sz="2500" spc="75" dirty="0">
                <a:latin typeface="Calibri"/>
                <a:cs typeface="Calibri"/>
              </a:rPr>
              <a:t> </a:t>
            </a:r>
            <a:r>
              <a:rPr sz="2500" spc="180" dirty="0">
                <a:latin typeface="Calibri"/>
                <a:cs typeface="Calibri"/>
              </a:rPr>
              <a:t>tool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240" dirty="0">
                <a:latin typeface="Calibri"/>
                <a:cs typeface="Calibri"/>
              </a:rPr>
              <a:t>that</a:t>
            </a:r>
            <a:r>
              <a:rPr sz="2500" spc="85" dirty="0">
                <a:latin typeface="Calibri"/>
                <a:cs typeface="Calibri"/>
              </a:rPr>
              <a:t> </a:t>
            </a:r>
            <a:r>
              <a:rPr sz="2500" spc="265" dirty="0">
                <a:latin typeface="Calibri"/>
                <a:cs typeface="Calibri"/>
              </a:rPr>
              <a:t>help</a:t>
            </a:r>
            <a:r>
              <a:rPr sz="2500" spc="105" dirty="0">
                <a:latin typeface="Calibri"/>
                <a:cs typeface="Calibri"/>
              </a:rPr>
              <a:t> </a:t>
            </a:r>
            <a:r>
              <a:rPr sz="2500" spc="275" dirty="0">
                <a:latin typeface="Calibri"/>
                <a:cs typeface="Calibri"/>
              </a:rPr>
              <a:t>you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175" dirty="0">
                <a:latin typeface="Calibri"/>
                <a:cs typeface="Calibri"/>
              </a:rPr>
              <a:t>prioritise</a:t>
            </a:r>
            <a:r>
              <a:rPr sz="2500" spc="135" dirty="0">
                <a:latin typeface="Calibri"/>
                <a:cs typeface="Calibri"/>
              </a:rPr>
              <a:t> </a:t>
            </a:r>
            <a:r>
              <a:rPr sz="2500" spc="254" dirty="0">
                <a:latin typeface="Calibri"/>
                <a:cs typeface="Calibri"/>
              </a:rPr>
              <a:t>tasks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300" dirty="0">
                <a:latin typeface="Calibri"/>
                <a:cs typeface="Calibri"/>
              </a:rPr>
              <a:t>based</a:t>
            </a:r>
            <a:r>
              <a:rPr sz="2500" spc="110" dirty="0">
                <a:latin typeface="Calibri"/>
                <a:cs typeface="Calibri"/>
              </a:rPr>
              <a:t> </a:t>
            </a:r>
            <a:r>
              <a:rPr sz="2500" spc="300" dirty="0">
                <a:latin typeface="Calibri"/>
                <a:cs typeface="Calibri"/>
              </a:rPr>
              <a:t>on</a:t>
            </a:r>
            <a:r>
              <a:rPr sz="2500" spc="90" dirty="0">
                <a:latin typeface="Calibri"/>
                <a:cs typeface="Calibri"/>
              </a:rPr>
              <a:t> </a:t>
            </a:r>
            <a:r>
              <a:rPr sz="2500" spc="200" dirty="0">
                <a:latin typeface="Calibri"/>
                <a:cs typeface="Calibri"/>
              </a:rPr>
              <a:t>their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315" dirty="0">
                <a:latin typeface="Calibri"/>
                <a:cs typeface="Calibri"/>
              </a:rPr>
              <a:t>urgency</a:t>
            </a:r>
            <a:r>
              <a:rPr sz="2500" spc="100" dirty="0">
                <a:latin typeface="Calibri"/>
                <a:cs typeface="Calibri"/>
              </a:rPr>
              <a:t> </a:t>
            </a:r>
            <a:r>
              <a:rPr sz="2500" spc="305" dirty="0">
                <a:latin typeface="Calibri"/>
                <a:cs typeface="Calibri"/>
              </a:rPr>
              <a:t>and </a:t>
            </a:r>
            <a:r>
              <a:rPr sz="2500" spc="235" dirty="0">
                <a:latin typeface="Calibri"/>
                <a:cs typeface="Calibri"/>
              </a:rPr>
              <a:t>importance.</a:t>
            </a:r>
            <a:endParaRPr sz="2500">
              <a:latin typeface="Calibri"/>
              <a:cs typeface="Calibri"/>
            </a:endParaRPr>
          </a:p>
          <a:p>
            <a:pPr marL="8777605" algn="just">
              <a:lnSpc>
                <a:spcPct val="100000"/>
              </a:lnSpc>
              <a:spcBef>
                <a:spcPts val="2039"/>
              </a:spcBef>
            </a:pPr>
            <a:r>
              <a:rPr sz="2750" b="1" spc="434" dirty="0">
                <a:latin typeface="Calibri"/>
                <a:cs typeface="Calibri"/>
              </a:rPr>
              <a:t>How</a:t>
            </a:r>
            <a:r>
              <a:rPr sz="2750" b="1" spc="170" dirty="0">
                <a:latin typeface="Calibri"/>
                <a:cs typeface="Calibri"/>
              </a:rPr>
              <a:t> </a:t>
            </a:r>
            <a:r>
              <a:rPr sz="2750" b="1" spc="285" dirty="0">
                <a:latin typeface="Calibri"/>
                <a:cs typeface="Calibri"/>
              </a:rPr>
              <a:t>to</a:t>
            </a:r>
            <a:r>
              <a:rPr sz="2750" b="1" spc="165" dirty="0">
                <a:latin typeface="Calibri"/>
                <a:cs typeface="Calibri"/>
              </a:rPr>
              <a:t> </a:t>
            </a:r>
            <a:r>
              <a:rPr sz="2750" b="1" spc="365" dirty="0">
                <a:latin typeface="Calibri"/>
                <a:cs typeface="Calibri"/>
              </a:rPr>
              <a:t>use</a:t>
            </a:r>
            <a:r>
              <a:rPr sz="2750" b="1" spc="170" dirty="0">
                <a:latin typeface="Calibri"/>
                <a:cs typeface="Calibri"/>
              </a:rPr>
              <a:t> </a:t>
            </a:r>
            <a:r>
              <a:rPr sz="2750" b="1" spc="340" dirty="0">
                <a:latin typeface="Calibri"/>
                <a:cs typeface="Calibri"/>
              </a:rPr>
              <a:t>the</a:t>
            </a:r>
            <a:r>
              <a:rPr sz="2750" b="1" spc="175" dirty="0">
                <a:latin typeface="Calibri"/>
                <a:cs typeface="Calibri"/>
              </a:rPr>
              <a:t> </a:t>
            </a:r>
            <a:r>
              <a:rPr sz="2750" b="1" spc="355" dirty="0">
                <a:latin typeface="Calibri"/>
                <a:cs typeface="Calibri"/>
              </a:rPr>
              <a:t>Eisenhower</a:t>
            </a:r>
            <a:r>
              <a:rPr sz="2750" b="1" spc="160" dirty="0">
                <a:latin typeface="Calibri"/>
                <a:cs typeface="Calibri"/>
              </a:rPr>
              <a:t> </a:t>
            </a:r>
            <a:r>
              <a:rPr sz="2750" b="1" spc="200" dirty="0">
                <a:latin typeface="Calibri"/>
                <a:cs typeface="Calibri"/>
              </a:rPr>
              <a:t>Matrix:</a:t>
            </a:r>
            <a:endParaRPr sz="2750">
              <a:latin typeface="Calibri"/>
              <a:cs typeface="Calibri"/>
            </a:endParaRPr>
          </a:p>
          <a:p>
            <a:pPr marL="9233535" indent="-455930" algn="just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9233535" algn="l"/>
              </a:tabLst>
            </a:pPr>
            <a:r>
              <a:rPr sz="2750" spc="254" dirty="0">
                <a:latin typeface="Calibri"/>
                <a:cs typeface="Calibri"/>
              </a:rPr>
              <a:t>List</a:t>
            </a:r>
            <a:r>
              <a:rPr sz="2750" spc="125" dirty="0">
                <a:latin typeface="Calibri"/>
                <a:cs typeface="Calibri"/>
              </a:rPr>
              <a:t> </a:t>
            </a:r>
            <a:r>
              <a:rPr sz="2750" spc="175" dirty="0">
                <a:latin typeface="Calibri"/>
                <a:cs typeface="Calibri"/>
              </a:rPr>
              <a:t>all</a:t>
            </a:r>
            <a:r>
              <a:rPr sz="2750" spc="95" dirty="0">
                <a:latin typeface="Calibri"/>
                <a:cs typeface="Calibri"/>
              </a:rPr>
              <a:t> </a:t>
            </a:r>
            <a:r>
              <a:rPr sz="2750" spc="265" dirty="0">
                <a:latin typeface="Calibri"/>
                <a:cs typeface="Calibri"/>
              </a:rPr>
              <a:t>your</a:t>
            </a:r>
            <a:r>
              <a:rPr sz="2750" spc="125" dirty="0">
                <a:latin typeface="Calibri"/>
                <a:cs typeface="Calibri"/>
              </a:rPr>
              <a:t> </a:t>
            </a:r>
            <a:r>
              <a:rPr sz="2750" spc="210" dirty="0">
                <a:latin typeface="Calibri"/>
                <a:cs typeface="Calibri"/>
              </a:rPr>
              <a:t>tasks.</a:t>
            </a:r>
            <a:endParaRPr sz="2750">
              <a:latin typeface="Calibri"/>
              <a:cs typeface="Calibri"/>
            </a:endParaRPr>
          </a:p>
          <a:p>
            <a:pPr marL="9233535" marR="1126490" indent="-455930" algn="just">
              <a:lnSpc>
                <a:spcPct val="115100"/>
              </a:lnSpc>
              <a:spcBef>
                <a:spcPts val="5"/>
              </a:spcBef>
              <a:buFont typeface="Arial"/>
              <a:buChar char="•"/>
              <a:tabLst>
                <a:tab pos="9234805" algn="l"/>
              </a:tabLst>
            </a:pPr>
            <a:r>
              <a:rPr sz="2750" spc="300" dirty="0">
                <a:latin typeface="Calibri"/>
                <a:cs typeface="Calibri"/>
              </a:rPr>
              <a:t>Categorise</a:t>
            </a:r>
            <a:r>
              <a:rPr sz="2750" spc="75" dirty="0">
                <a:latin typeface="Calibri"/>
                <a:cs typeface="Calibri"/>
              </a:rPr>
              <a:t>  </a:t>
            </a:r>
            <a:r>
              <a:rPr sz="2750" spc="355" dirty="0">
                <a:latin typeface="Calibri"/>
                <a:cs typeface="Calibri"/>
              </a:rPr>
              <a:t>each</a:t>
            </a:r>
            <a:r>
              <a:rPr sz="2750" spc="75" dirty="0">
                <a:latin typeface="Calibri"/>
                <a:cs typeface="Calibri"/>
              </a:rPr>
              <a:t>  </a:t>
            </a:r>
            <a:r>
              <a:rPr sz="2750" spc="295" dirty="0">
                <a:latin typeface="Calibri"/>
                <a:cs typeface="Calibri"/>
              </a:rPr>
              <a:t>task</a:t>
            </a:r>
            <a:r>
              <a:rPr sz="2750" spc="75" dirty="0">
                <a:latin typeface="Calibri"/>
                <a:cs typeface="Calibri"/>
              </a:rPr>
              <a:t>  </a:t>
            </a:r>
            <a:r>
              <a:rPr sz="2750" spc="240" dirty="0">
                <a:latin typeface="Calibri"/>
                <a:cs typeface="Calibri"/>
              </a:rPr>
              <a:t>into</a:t>
            </a:r>
            <a:r>
              <a:rPr sz="2750" spc="80" dirty="0">
                <a:latin typeface="Calibri"/>
                <a:cs typeface="Calibri"/>
              </a:rPr>
              <a:t>  </a:t>
            </a:r>
            <a:r>
              <a:rPr sz="2750" spc="325" dirty="0">
                <a:latin typeface="Calibri"/>
                <a:cs typeface="Calibri"/>
              </a:rPr>
              <a:t>one</a:t>
            </a:r>
            <a:r>
              <a:rPr sz="2750" spc="75" dirty="0">
                <a:latin typeface="Calibri"/>
                <a:cs typeface="Calibri"/>
              </a:rPr>
              <a:t>  </a:t>
            </a:r>
            <a:r>
              <a:rPr sz="2750" spc="175" dirty="0">
                <a:latin typeface="Calibri"/>
                <a:cs typeface="Calibri"/>
              </a:rPr>
              <a:t>of</a:t>
            </a:r>
            <a:r>
              <a:rPr sz="2750" spc="80" dirty="0">
                <a:latin typeface="Calibri"/>
                <a:cs typeface="Calibri"/>
              </a:rPr>
              <a:t>  </a:t>
            </a:r>
            <a:r>
              <a:rPr sz="2750" spc="270" dirty="0">
                <a:latin typeface="Calibri"/>
                <a:cs typeface="Calibri"/>
              </a:rPr>
              <a:t>the 	</a:t>
            </a:r>
            <a:r>
              <a:rPr sz="2750" spc="220" dirty="0">
                <a:latin typeface="Calibri"/>
                <a:cs typeface="Calibri"/>
              </a:rPr>
              <a:t>four</a:t>
            </a:r>
            <a:r>
              <a:rPr sz="2750" spc="90" dirty="0">
                <a:latin typeface="Calibri"/>
                <a:cs typeface="Calibri"/>
              </a:rPr>
              <a:t>  </a:t>
            </a:r>
            <a:r>
              <a:rPr sz="2750" spc="315" dirty="0">
                <a:latin typeface="Calibri"/>
                <a:cs typeface="Calibri"/>
              </a:rPr>
              <a:t>quadrants</a:t>
            </a:r>
            <a:r>
              <a:rPr sz="2750" spc="90" dirty="0">
                <a:latin typeface="Calibri"/>
                <a:cs typeface="Calibri"/>
              </a:rPr>
              <a:t>  </a:t>
            </a:r>
            <a:r>
              <a:rPr sz="2750" spc="345" dirty="0">
                <a:latin typeface="Calibri"/>
                <a:cs typeface="Calibri"/>
              </a:rPr>
              <a:t>based</a:t>
            </a:r>
            <a:r>
              <a:rPr sz="2750" spc="95" dirty="0">
                <a:latin typeface="Calibri"/>
                <a:cs typeface="Calibri"/>
              </a:rPr>
              <a:t>  </a:t>
            </a:r>
            <a:r>
              <a:rPr sz="2750" spc="345" dirty="0">
                <a:latin typeface="Calibri"/>
                <a:cs typeface="Calibri"/>
              </a:rPr>
              <a:t>on</a:t>
            </a:r>
            <a:r>
              <a:rPr sz="2750" spc="95" dirty="0">
                <a:latin typeface="Calibri"/>
                <a:cs typeface="Calibri"/>
              </a:rPr>
              <a:t>  </a:t>
            </a:r>
            <a:r>
              <a:rPr sz="2750" spc="190" dirty="0">
                <a:latin typeface="Calibri"/>
                <a:cs typeface="Calibri"/>
              </a:rPr>
              <a:t>its</a:t>
            </a:r>
            <a:r>
              <a:rPr sz="2750" spc="90" dirty="0">
                <a:latin typeface="Calibri"/>
                <a:cs typeface="Calibri"/>
              </a:rPr>
              <a:t>  </a:t>
            </a:r>
            <a:r>
              <a:rPr sz="2750" spc="335" dirty="0">
                <a:latin typeface="Calibri"/>
                <a:cs typeface="Calibri"/>
              </a:rPr>
              <a:t>urgency 	</a:t>
            </a:r>
            <a:r>
              <a:rPr sz="2750" spc="375" dirty="0">
                <a:latin typeface="Calibri"/>
                <a:cs typeface="Calibri"/>
              </a:rPr>
              <a:t>and</a:t>
            </a:r>
            <a:r>
              <a:rPr sz="2750" spc="95" dirty="0">
                <a:latin typeface="Calibri"/>
                <a:cs typeface="Calibri"/>
              </a:rPr>
              <a:t> </a:t>
            </a:r>
            <a:r>
              <a:rPr sz="2750" spc="270" dirty="0">
                <a:latin typeface="Calibri"/>
                <a:cs typeface="Calibri"/>
              </a:rPr>
              <a:t>importance.</a:t>
            </a:r>
            <a:endParaRPr sz="2750">
              <a:latin typeface="Calibri"/>
              <a:cs typeface="Calibri"/>
            </a:endParaRPr>
          </a:p>
          <a:p>
            <a:pPr marL="9233535" marR="1127125" indent="-455930" algn="just">
              <a:lnSpc>
                <a:spcPct val="115100"/>
              </a:lnSpc>
              <a:spcBef>
                <a:spcPts val="5"/>
              </a:spcBef>
              <a:buFont typeface="Arial"/>
              <a:buChar char="•"/>
              <a:tabLst>
                <a:tab pos="9234805" algn="l"/>
              </a:tabLst>
            </a:pPr>
            <a:r>
              <a:rPr sz="2750" spc="215" dirty="0">
                <a:latin typeface="Calibri"/>
                <a:cs typeface="Calibri"/>
              </a:rPr>
              <a:t>Prioritise</a:t>
            </a:r>
            <a:r>
              <a:rPr sz="2750" spc="365" dirty="0">
                <a:latin typeface="Calibri"/>
                <a:cs typeface="Calibri"/>
              </a:rPr>
              <a:t>    </a:t>
            </a:r>
            <a:r>
              <a:rPr sz="2750" spc="290" dirty="0">
                <a:latin typeface="Calibri"/>
                <a:cs typeface="Calibri"/>
              </a:rPr>
              <a:t>tasks</a:t>
            </a:r>
            <a:r>
              <a:rPr sz="2750" spc="375" dirty="0">
                <a:latin typeface="Calibri"/>
                <a:cs typeface="Calibri"/>
              </a:rPr>
              <a:t>    </a:t>
            </a:r>
            <a:r>
              <a:rPr sz="2750" spc="345" dirty="0">
                <a:latin typeface="Calibri"/>
                <a:cs typeface="Calibri"/>
              </a:rPr>
              <a:t>based</a:t>
            </a:r>
            <a:r>
              <a:rPr sz="2750" spc="375" dirty="0">
                <a:latin typeface="Calibri"/>
                <a:cs typeface="Calibri"/>
              </a:rPr>
              <a:t>    </a:t>
            </a:r>
            <a:r>
              <a:rPr sz="2750" spc="345" dirty="0">
                <a:latin typeface="Calibri"/>
                <a:cs typeface="Calibri"/>
              </a:rPr>
              <a:t>on</a:t>
            </a:r>
            <a:r>
              <a:rPr sz="2750" spc="370" dirty="0">
                <a:latin typeface="Calibri"/>
                <a:cs typeface="Calibri"/>
              </a:rPr>
              <a:t>    </a:t>
            </a:r>
            <a:r>
              <a:rPr sz="2750" spc="185" dirty="0">
                <a:latin typeface="Calibri"/>
                <a:cs typeface="Calibri"/>
              </a:rPr>
              <a:t>their 	</a:t>
            </a:r>
            <a:r>
              <a:rPr sz="2750" spc="270" dirty="0">
                <a:latin typeface="Calibri"/>
                <a:cs typeface="Calibri"/>
              </a:rPr>
              <a:t>quadrant.</a:t>
            </a:r>
            <a:r>
              <a:rPr sz="2750" spc="60" dirty="0">
                <a:latin typeface="Calibri"/>
                <a:cs typeface="Calibri"/>
              </a:rPr>
              <a:t>  </a:t>
            </a:r>
            <a:r>
              <a:rPr sz="2750" spc="360" dirty="0">
                <a:latin typeface="Calibri"/>
                <a:cs typeface="Calibri"/>
              </a:rPr>
              <a:t>Focus</a:t>
            </a:r>
            <a:r>
              <a:rPr sz="2750" spc="65" dirty="0">
                <a:latin typeface="Calibri"/>
                <a:cs typeface="Calibri"/>
              </a:rPr>
              <a:t>  </a:t>
            </a:r>
            <a:r>
              <a:rPr sz="2750" spc="345" dirty="0">
                <a:latin typeface="Calibri"/>
                <a:cs typeface="Calibri"/>
              </a:rPr>
              <a:t>on</a:t>
            </a:r>
            <a:r>
              <a:rPr sz="2750" spc="65" dirty="0">
                <a:latin typeface="Calibri"/>
                <a:cs typeface="Calibri"/>
              </a:rPr>
              <a:t>  </a:t>
            </a:r>
            <a:r>
              <a:rPr sz="2750" spc="330" dirty="0">
                <a:latin typeface="Calibri"/>
                <a:cs typeface="Calibri"/>
              </a:rPr>
              <a:t>Quadrant</a:t>
            </a:r>
            <a:r>
              <a:rPr sz="2750" spc="60" dirty="0">
                <a:latin typeface="Calibri"/>
                <a:cs typeface="Calibri"/>
              </a:rPr>
              <a:t>  </a:t>
            </a:r>
            <a:r>
              <a:rPr sz="2750" spc="-409" dirty="0">
                <a:latin typeface="Calibri"/>
                <a:cs typeface="Calibri"/>
              </a:rPr>
              <a:t>1</a:t>
            </a:r>
            <a:r>
              <a:rPr sz="2750" spc="70" dirty="0">
                <a:latin typeface="Calibri"/>
                <a:cs typeface="Calibri"/>
              </a:rPr>
              <a:t>  </a:t>
            </a:r>
            <a:r>
              <a:rPr sz="2750" spc="280" dirty="0">
                <a:latin typeface="Calibri"/>
                <a:cs typeface="Calibri"/>
              </a:rPr>
              <a:t>tasks 	</a:t>
            </a:r>
            <a:r>
              <a:rPr sz="2750" spc="114" dirty="0">
                <a:latin typeface="Calibri"/>
                <a:cs typeface="Calibri"/>
              </a:rPr>
              <a:t>first,</a:t>
            </a:r>
            <a:r>
              <a:rPr sz="2750" spc="130" dirty="0">
                <a:latin typeface="Calibri"/>
                <a:cs typeface="Calibri"/>
              </a:rPr>
              <a:t> </a:t>
            </a:r>
            <a:r>
              <a:rPr sz="2750" spc="250" dirty="0">
                <a:latin typeface="Calibri"/>
                <a:cs typeface="Calibri"/>
              </a:rPr>
              <a:t>followed</a:t>
            </a:r>
            <a:r>
              <a:rPr sz="2750" spc="100" dirty="0">
                <a:latin typeface="Calibri"/>
                <a:cs typeface="Calibri"/>
              </a:rPr>
              <a:t> </a:t>
            </a:r>
            <a:r>
              <a:rPr sz="2750" spc="320" dirty="0">
                <a:latin typeface="Calibri"/>
                <a:cs typeface="Calibri"/>
              </a:rPr>
              <a:t>by</a:t>
            </a:r>
            <a:r>
              <a:rPr sz="2750" spc="114" dirty="0">
                <a:latin typeface="Calibri"/>
                <a:cs typeface="Calibri"/>
              </a:rPr>
              <a:t> </a:t>
            </a:r>
            <a:r>
              <a:rPr sz="2750" spc="330" dirty="0">
                <a:latin typeface="Calibri"/>
                <a:cs typeface="Calibri"/>
              </a:rPr>
              <a:t>Quadrant</a:t>
            </a:r>
            <a:r>
              <a:rPr sz="2750" spc="120" dirty="0">
                <a:latin typeface="Calibri"/>
                <a:cs typeface="Calibri"/>
              </a:rPr>
              <a:t> </a:t>
            </a:r>
            <a:r>
              <a:rPr sz="2750" spc="-25" dirty="0">
                <a:latin typeface="Calibri"/>
                <a:cs typeface="Calibri"/>
              </a:rPr>
              <a:t>2.</a:t>
            </a:r>
            <a:endParaRPr sz="2750">
              <a:latin typeface="Calibri"/>
              <a:cs typeface="Calibri"/>
            </a:endParaRPr>
          </a:p>
          <a:p>
            <a:pPr marL="9233535" marR="1126490" indent="-455930" algn="just">
              <a:lnSpc>
                <a:spcPct val="115300"/>
              </a:lnSpc>
              <a:buFont typeface="Arial"/>
              <a:buChar char="•"/>
              <a:tabLst>
                <a:tab pos="9234805" algn="l"/>
              </a:tabLst>
            </a:pPr>
            <a:r>
              <a:rPr sz="2750" spc="325" dirty="0">
                <a:latin typeface="Calibri"/>
                <a:cs typeface="Calibri"/>
              </a:rPr>
              <a:t>Delegate</a:t>
            </a:r>
            <a:r>
              <a:rPr sz="2750" spc="675" dirty="0">
                <a:latin typeface="Calibri"/>
                <a:cs typeface="Calibri"/>
              </a:rPr>
              <a:t>   </a:t>
            </a:r>
            <a:r>
              <a:rPr sz="2750" spc="200" dirty="0">
                <a:latin typeface="Calibri"/>
                <a:cs typeface="Calibri"/>
              </a:rPr>
              <a:t>or</a:t>
            </a:r>
            <a:r>
              <a:rPr sz="2750" spc="680" dirty="0">
                <a:latin typeface="Calibri"/>
                <a:cs typeface="Calibri"/>
              </a:rPr>
              <a:t>   </a:t>
            </a:r>
            <a:r>
              <a:rPr sz="2750" spc="275" dirty="0">
                <a:latin typeface="Calibri"/>
                <a:cs typeface="Calibri"/>
              </a:rPr>
              <a:t>eliminate</a:t>
            </a:r>
            <a:r>
              <a:rPr sz="2750" spc="670" dirty="0">
                <a:latin typeface="Calibri"/>
                <a:cs typeface="Calibri"/>
              </a:rPr>
              <a:t>   </a:t>
            </a:r>
            <a:r>
              <a:rPr sz="2750" spc="290" dirty="0">
                <a:latin typeface="Calibri"/>
                <a:cs typeface="Calibri"/>
              </a:rPr>
              <a:t>tasks</a:t>
            </a:r>
            <a:r>
              <a:rPr sz="2750" spc="675" dirty="0">
                <a:latin typeface="Calibri"/>
                <a:cs typeface="Calibri"/>
              </a:rPr>
              <a:t>   </a:t>
            </a:r>
            <a:r>
              <a:rPr sz="2750" spc="190" dirty="0">
                <a:latin typeface="Calibri"/>
                <a:cs typeface="Calibri"/>
              </a:rPr>
              <a:t>in 	</a:t>
            </a:r>
            <a:r>
              <a:rPr sz="2750" spc="330" dirty="0">
                <a:latin typeface="Calibri"/>
                <a:cs typeface="Calibri"/>
              </a:rPr>
              <a:t>Quadrant</a:t>
            </a:r>
            <a:r>
              <a:rPr sz="2750" spc="100" dirty="0">
                <a:latin typeface="Calibri"/>
                <a:cs typeface="Calibri"/>
              </a:rPr>
              <a:t> </a:t>
            </a:r>
            <a:r>
              <a:rPr sz="2750" spc="150" dirty="0">
                <a:latin typeface="Calibri"/>
                <a:cs typeface="Calibri"/>
              </a:rPr>
              <a:t>3</a:t>
            </a:r>
            <a:r>
              <a:rPr sz="2750" spc="105" dirty="0">
                <a:latin typeface="Calibri"/>
                <a:cs typeface="Calibri"/>
              </a:rPr>
              <a:t> </a:t>
            </a:r>
            <a:r>
              <a:rPr sz="2750" spc="375" dirty="0">
                <a:latin typeface="Calibri"/>
                <a:cs typeface="Calibri"/>
              </a:rPr>
              <a:t>and</a:t>
            </a:r>
            <a:r>
              <a:rPr sz="2750" spc="90" dirty="0">
                <a:latin typeface="Calibri"/>
                <a:cs typeface="Calibri"/>
              </a:rPr>
              <a:t> </a:t>
            </a:r>
            <a:r>
              <a:rPr sz="2750" spc="420" dirty="0">
                <a:latin typeface="Calibri"/>
                <a:cs typeface="Calibri"/>
              </a:rPr>
              <a:t>4</a:t>
            </a:r>
            <a:r>
              <a:rPr sz="2750" spc="100" dirty="0">
                <a:latin typeface="Calibri"/>
                <a:cs typeface="Calibri"/>
              </a:rPr>
              <a:t> if </a:t>
            </a:r>
            <a:r>
              <a:rPr sz="2750" spc="210" dirty="0">
                <a:latin typeface="Calibri"/>
                <a:cs typeface="Calibri"/>
              </a:rPr>
              <a:t>possible.</a:t>
            </a:r>
            <a:endParaRPr sz="27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  <a:buFont typeface="Arial"/>
              <a:buChar char="•"/>
            </a:pPr>
            <a:endParaRPr sz="2750">
              <a:latin typeface="Calibri"/>
              <a:cs typeface="Calibri"/>
            </a:endParaRPr>
          </a:p>
          <a:p>
            <a:pPr marL="9146540">
              <a:lnSpc>
                <a:spcPct val="100000"/>
              </a:lnSpc>
            </a:pPr>
            <a:r>
              <a:rPr sz="2750" b="1" spc="330" dirty="0">
                <a:latin typeface="Calibri"/>
                <a:cs typeface="Calibri"/>
              </a:rPr>
              <a:t>Benefits</a:t>
            </a:r>
            <a:endParaRPr sz="2750">
              <a:latin typeface="Calibri"/>
              <a:cs typeface="Calibri"/>
            </a:endParaRPr>
          </a:p>
          <a:p>
            <a:pPr marL="9603740" lvl="1" indent="-457200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9603740" algn="l"/>
              </a:tabLst>
            </a:pPr>
            <a:r>
              <a:rPr sz="2750" spc="240" dirty="0">
                <a:latin typeface="Calibri"/>
                <a:cs typeface="Calibri"/>
              </a:rPr>
              <a:t>Effectively</a:t>
            </a:r>
            <a:r>
              <a:rPr sz="2750" spc="114" dirty="0">
                <a:latin typeface="Calibri"/>
                <a:cs typeface="Calibri"/>
              </a:rPr>
              <a:t> </a:t>
            </a:r>
            <a:r>
              <a:rPr sz="2750" spc="215" dirty="0">
                <a:latin typeface="Calibri"/>
                <a:cs typeface="Calibri"/>
              </a:rPr>
              <a:t>Prioritise</a:t>
            </a:r>
            <a:endParaRPr sz="2750">
              <a:latin typeface="Calibri"/>
              <a:cs typeface="Calibri"/>
            </a:endParaRPr>
          </a:p>
          <a:p>
            <a:pPr marL="9603740" lvl="1" indent="-457200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9603740" algn="l"/>
              </a:tabLst>
            </a:pPr>
            <a:r>
              <a:rPr sz="2750" spc="390" dirty="0">
                <a:latin typeface="Calibri"/>
                <a:cs typeface="Calibri"/>
              </a:rPr>
              <a:t>Reduce</a:t>
            </a:r>
            <a:r>
              <a:rPr sz="2750" spc="110" dirty="0">
                <a:latin typeface="Calibri"/>
                <a:cs typeface="Calibri"/>
              </a:rPr>
              <a:t> </a:t>
            </a:r>
            <a:r>
              <a:rPr sz="2750" spc="260" dirty="0">
                <a:latin typeface="Calibri"/>
                <a:cs typeface="Calibri"/>
              </a:rPr>
              <a:t>Stress</a:t>
            </a:r>
            <a:endParaRPr sz="2750">
              <a:latin typeface="Calibri"/>
              <a:cs typeface="Calibri"/>
            </a:endParaRPr>
          </a:p>
          <a:p>
            <a:pPr marL="9603740" lvl="1" indent="-457200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9603740" algn="l"/>
              </a:tabLst>
            </a:pPr>
            <a:r>
              <a:rPr sz="2750" spc="290" dirty="0">
                <a:latin typeface="Calibri"/>
                <a:cs typeface="Calibri"/>
              </a:rPr>
              <a:t>Increase</a:t>
            </a:r>
            <a:r>
              <a:rPr sz="2750" spc="130" dirty="0">
                <a:latin typeface="Calibri"/>
                <a:cs typeface="Calibri"/>
              </a:rPr>
              <a:t> </a:t>
            </a:r>
            <a:r>
              <a:rPr sz="2750" spc="270" dirty="0">
                <a:latin typeface="Calibri"/>
                <a:cs typeface="Calibri"/>
              </a:rPr>
              <a:t>Productivity</a:t>
            </a:r>
            <a:endParaRPr sz="275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720"/>
              </a:spcBef>
            </a:pPr>
            <a:r>
              <a:rPr sz="2000" i="1" spc="175" dirty="0">
                <a:latin typeface="Calibri"/>
                <a:cs typeface="Calibri"/>
              </a:rPr>
              <a:t>(Covey,</a:t>
            </a:r>
            <a:r>
              <a:rPr sz="2000" i="1" spc="50" dirty="0">
                <a:latin typeface="Calibri"/>
                <a:cs typeface="Calibri"/>
              </a:rPr>
              <a:t> </a:t>
            </a:r>
            <a:r>
              <a:rPr sz="2000" i="1" spc="130" dirty="0">
                <a:latin typeface="Calibri"/>
                <a:cs typeface="Calibri"/>
              </a:rPr>
              <a:t>Merrill</a:t>
            </a:r>
            <a:r>
              <a:rPr sz="2000" i="1" spc="6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&amp;</a:t>
            </a:r>
            <a:r>
              <a:rPr sz="2000" i="1" spc="70" dirty="0">
                <a:latin typeface="Calibri"/>
                <a:cs typeface="Calibri"/>
              </a:rPr>
              <a:t> </a:t>
            </a:r>
            <a:r>
              <a:rPr sz="2000" i="1" spc="100" dirty="0">
                <a:latin typeface="Calibri"/>
                <a:cs typeface="Calibri"/>
              </a:rPr>
              <a:t>Merrill,</a:t>
            </a:r>
            <a:r>
              <a:rPr sz="2000" i="1" spc="60" dirty="0">
                <a:latin typeface="Calibri"/>
                <a:cs typeface="Calibri"/>
              </a:rPr>
              <a:t> </a:t>
            </a:r>
            <a:r>
              <a:rPr sz="2000" i="1" spc="70" dirty="0">
                <a:latin typeface="Calibri"/>
                <a:cs typeface="Calibri"/>
              </a:rPr>
              <a:t>1994)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998" rIns="0" bIns="0" rtlCol="0">
            <a:spAutoFit/>
          </a:bodyPr>
          <a:lstStyle/>
          <a:p>
            <a:pPr marL="3096895">
              <a:lnSpc>
                <a:spcPct val="100000"/>
              </a:lnSpc>
              <a:spcBef>
                <a:spcPts val="100"/>
              </a:spcBef>
            </a:pPr>
            <a:r>
              <a:rPr spc="1085" dirty="0">
                <a:solidFill>
                  <a:srgbClr val="000000"/>
                </a:solidFill>
              </a:rPr>
              <a:t>EISENHOWER’S</a:t>
            </a:r>
            <a:r>
              <a:rPr spc="395" dirty="0">
                <a:solidFill>
                  <a:srgbClr val="000000"/>
                </a:solidFill>
              </a:rPr>
              <a:t> </a:t>
            </a:r>
            <a:r>
              <a:rPr spc="875" dirty="0">
                <a:solidFill>
                  <a:srgbClr val="000000"/>
                </a:solidFill>
              </a:rPr>
              <a:t>MATRIX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4568840" y="0"/>
            <a:ext cx="3719195" cy="4250690"/>
          </a:xfrm>
          <a:custGeom>
            <a:avLst/>
            <a:gdLst/>
            <a:ahLst/>
            <a:cxnLst/>
            <a:rect l="l" t="t" r="r" b="b"/>
            <a:pathLst>
              <a:path w="3719194" h="4250690">
                <a:moveTo>
                  <a:pt x="3719158" y="0"/>
                </a:moveTo>
                <a:lnTo>
                  <a:pt x="69749" y="0"/>
                </a:lnTo>
                <a:lnTo>
                  <a:pt x="35732" y="197049"/>
                </a:lnTo>
                <a:lnTo>
                  <a:pt x="17572" y="345750"/>
                </a:lnTo>
                <a:lnTo>
                  <a:pt x="5618" y="496286"/>
                </a:lnTo>
                <a:lnTo>
                  <a:pt x="0" y="648519"/>
                </a:lnTo>
                <a:lnTo>
                  <a:pt x="1158" y="813084"/>
                </a:lnTo>
                <a:lnTo>
                  <a:pt x="8890" y="964652"/>
                </a:lnTo>
                <a:lnTo>
                  <a:pt x="28952" y="1164013"/>
                </a:lnTo>
                <a:lnTo>
                  <a:pt x="59875" y="1359972"/>
                </a:lnTo>
                <a:lnTo>
                  <a:pt x="101351" y="1552218"/>
                </a:lnTo>
                <a:lnTo>
                  <a:pt x="153070" y="1740444"/>
                </a:lnTo>
                <a:lnTo>
                  <a:pt x="214724" y="1924340"/>
                </a:lnTo>
                <a:lnTo>
                  <a:pt x="286003" y="2103597"/>
                </a:lnTo>
                <a:lnTo>
                  <a:pt x="366600" y="2277906"/>
                </a:lnTo>
                <a:lnTo>
                  <a:pt x="456204" y="2446958"/>
                </a:lnTo>
                <a:lnTo>
                  <a:pt x="554507" y="2610444"/>
                </a:lnTo>
                <a:lnTo>
                  <a:pt x="661200" y="2768055"/>
                </a:lnTo>
                <a:lnTo>
                  <a:pt x="775974" y="2919482"/>
                </a:lnTo>
                <a:lnTo>
                  <a:pt x="898520" y="3064415"/>
                </a:lnTo>
                <a:lnTo>
                  <a:pt x="1028530" y="3202547"/>
                </a:lnTo>
                <a:lnTo>
                  <a:pt x="1165694" y="3333567"/>
                </a:lnTo>
                <a:lnTo>
                  <a:pt x="1309703" y="3457167"/>
                </a:lnTo>
                <a:lnTo>
                  <a:pt x="1460249" y="3573037"/>
                </a:lnTo>
                <a:lnTo>
                  <a:pt x="1617023" y="3680869"/>
                </a:lnTo>
                <a:lnTo>
                  <a:pt x="1779715" y="3780354"/>
                </a:lnTo>
                <a:lnTo>
                  <a:pt x="1948017" y="3871182"/>
                </a:lnTo>
                <a:lnTo>
                  <a:pt x="2121620" y="3953045"/>
                </a:lnTo>
                <a:lnTo>
                  <a:pt x="2165813" y="3972074"/>
                </a:lnTo>
                <a:lnTo>
                  <a:pt x="3544393" y="4250123"/>
                </a:lnTo>
                <a:lnTo>
                  <a:pt x="3719158" y="4245009"/>
                </a:lnTo>
                <a:lnTo>
                  <a:pt x="3719158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998" rIns="0" bIns="0" rtlCol="0">
            <a:spAutoFit/>
          </a:bodyPr>
          <a:lstStyle/>
          <a:p>
            <a:pPr marL="3096895">
              <a:lnSpc>
                <a:spcPct val="100000"/>
              </a:lnSpc>
              <a:spcBef>
                <a:spcPts val="100"/>
              </a:spcBef>
            </a:pPr>
            <a:r>
              <a:rPr spc="1085" dirty="0">
                <a:solidFill>
                  <a:srgbClr val="000000"/>
                </a:solidFill>
              </a:rPr>
              <a:t>EISENHOWER’S</a:t>
            </a:r>
            <a:r>
              <a:rPr spc="395" dirty="0">
                <a:solidFill>
                  <a:srgbClr val="000000"/>
                </a:solidFill>
              </a:rPr>
              <a:t> </a:t>
            </a:r>
            <a:r>
              <a:rPr spc="875" dirty="0">
                <a:solidFill>
                  <a:srgbClr val="000000"/>
                </a:solidFill>
              </a:rPr>
              <a:t>MATRIX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07340" y="2631185"/>
            <a:ext cx="7600315" cy="49834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350" dirty="0">
                <a:latin typeface="Calibri"/>
                <a:cs typeface="Calibri"/>
              </a:rPr>
              <a:t>Eisenhower’s</a:t>
            </a:r>
            <a:r>
              <a:rPr sz="3000" b="1" spc="145" dirty="0">
                <a:latin typeface="Calibri"/>
                <a:cs typeface="Calibri"/>
              </a:rPr>
              <a:t> </a:t>
            </a:r>
            <a:r>
              <a:rPr sz="3000" b="1" spc="265" dirty="0">
                <a:latin typeface="Calibri"/>
                <a:cs typeface="Calibri"/>
              </a:rPr>
              <a:t>Matrix</a:t>
            </a:r>
            <a:endParaRPr sz="30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5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60" dirty="0">
                <a:latin typeface="Calibri"/>
                <a:cs typeface="Calibri"/>
              </a:rPr>
              <a:t>Urgent</a:t>
            </a:r>
            <a:r>
              <a:rPr sz="2800" b="1" spc="185" dirty="0">
                <a:latin typeface="Calibri"/>
                <a:cs typeface="Calibri"/>
              </a:rPr>
              <a:t> </a:t>
            </a:r>
            <a:r>
              <a:rPr sz="2800" b="1" spc="55" dirty="0">
                <a:latin typeface="Calibri"/>
                <a:cs typeface="Calibri"/>
              </a:rPr>
              <a:t>&amp;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285" dirty="0">
                <a:latin typeface="Calibri"/>
                <a:cs typeface="Calibri"/>
              </a:rPr>
              <a:t>Important:</a:t>
            </a:r>
            <a:r>
              <a:rPr sz="2800" b="1" spc="195" dirty="0">
                <a:latin typeface="Calibri"/>
                <a:cs typeface="Calibri"/>
              </a:rPr>
              <a:t> </a:t>
            </a:r>
            <a:r>
              <a:rPr sz="2800" spc="415" dirty="0">
                <a:latin typeface="Calibri"/>
                <a:cs typeface="Calibri"/>
              </a:rPr>
              <a:t>Do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155" dirty="0">
                <a:latin typeface="Calibri"/>
                <a:cs typeface="Calibri"/>
              </a:rPr>
              <a:t>it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350" dirty="0">
                <a:latin typeface="Calibri"/>
                <a:cs typeface="Calibri"/>
              </a:rPr>
              <a:t>now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60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15" dirty="0">
                <a:latin typeface="Calibri"/>
                <a:cs typeface="Calibri"/>
              </a:rPr>
              <a:t>Not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360" dirty="0">
                <a:latin typeface="Calibri"/>
                <a:cs typeface="Calibri"/>
              </a:rPr>
              <a:t>Urgent</a:t>
            </a:r>
            <a:r>
              <a:rPr sz="2800" b="1" spc="185" dirty="0">
                <a:latin typeface="Calibri"/>
                <a:cs typeface="Calibri"/>
              </a:rPr>
              <a:t> </a:t>
            </a:r>
            <a:r>
              <a:rPr sz="2800" b="1" spc="355" dirty="0">
                <a:latin typeface="Calibri"/>
                <a:cs typeface="Calibri"/>
              </a:rPr>
              <a:t>but</a:t>
            </a:r>
            <a:r>
              <a:rPr sz="2800" b="1" spc="165" dirty="0">
                <a:latin typeface="Calibri"/>
                <a:cs typeface="Calibri"/>
              </a:rPr>
              <a:t> </a:t>
            </a:r>
            <a:r>
              <a:rPr sz="2800" b="1" spc="285" dirty="0">
                <a:latin typeface="Calibri"/>
                <a:cs typeface="Calibri"/>
              </a:rPr>
              <a:t>Important:</a:t>
            </a:r>
            <a:r>
              <a:rPr sz="2800" b="1" spc="215" dirty="0">
                <a:latin typeface="Calibri"/>
                <a:cs typeface="Calibri"/>
              </a:rPr>
              <a:t> </a:t>
            </a:r>
            <a:r>
              <a:rPr sz="2800" spc="345" dirty="0">
                <a:latin typeface="Calibri"/>
                <a:cs typeface="Calibri"/>
              </a:rPr>
              <a:t>Schedule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120" dirty="0">
                <a:latin typeface="Calibri"/>
                <a:cs typeface="Calibri"/>
              </a:rPr>
              <a:t>it</a:t>
            </a:r>
            <a:endParaRPr sz="2800" dirty="0">
              <a:latin typeface="Calibri"/>
              <a:cs typeface="Calibri"/>
            </a:endParaRPr>
          </a:p>
          <a:p>
            <a:pPr marL="469900" marR="165100" indent="-457200">
              <a:lnSpc>
                <a:spcPct val="100000"/>
              </a:lnSpc>
              <a:spcBef>
                <a:spcPts val="3365"/>
              </a:spcBef>
              <a:buFont typeface="Arial"/>
              <a:buChar char="•"/>
              <a:tabLst>
                <a:tab pos="469900" algn="l"/>
              </a:tabLst>
            </a:pPr>
            <a:r>
              <a:rPr sz="2800" b="1" spc="360" dirty="0">
                <a:latin typeface="Calibri"/>
                <a:cs typeface="Calibri"/>
              </a:rPr>
              <a:t>Urgent</a:t>
            </a:r>
            <a:r>
              <a:rPr sz="2800" b="1" spc="185" dirty="0">
                <a:latin typeface="Calibri"/>
                <a:cs typeface="Calibri"/>
              </a:rPr>
              <a:t> </a:t>
            </a:r>
            <a:r>
              <a:rPr sz="2800" b="1" spc="355" dirty="0">
                <a:latin typeface="Calibri"/>
                <a:cs typeface="Calibri"/>
              </a:rPr>
              <a:t>but</a:t>
            </a:r>
            <a:r>
              <a:rPr sz="2800" b="1" spc="180" dirty="0">
                <a:latin typeface="Calibri"/>
                <a:cs typeface="Calibri"/>
              </a:rPr>
              <a:t> </a:t>
            </a:r>
            <a:r>
              <a:rPr sz="2800" b="1" spc="315" dirty="0">
                <a:latin typeface="Calibri"/>
                <a:cs typeface="Calibri"/>
              </a:rPr>
              <a:t>Not</a:t>
            </a:r>
            <a:r>
              <a:rPr sz="2800" b="1" spc="170" dirty="0">
                <a:latin typeface="Calibri"/>
                <a:cs typeface="Calibri"/>
              </a:rPr>
              <a:t> </a:t>
            </a:r>
            <a:r>
              <a:rPr sz="2800" b="1" spc="290" dirty="0">
                <a:latin typeface="Calibri"/>
                <a:cs typeface="Calibri"/>
              </a:rPr>
              <a:t>Important:</a:t>
            </a:r>
            <a:r>
              <a:rPr sz="2800" b="1" spc="210" dirty="0">
                <a:latin typeface="Calibri"/>
                <a:cs typeface="Calibri"/>
              </a:rPr>
              <a:t> </a:t>
            </a:r>
            <a:r>
              <a:rPr sz="2800" spc="325" dirty="0">
                <a:latin typeface="Calibri"/>
                <a:cs typeface="Calibri"/>
              </a:rPr>
              <a:t>Delegate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75" dirty="0">
                <a:latin typeface="Calibri"/>
                <a:cs typeface="Calibri"/>
              </a:rPr>
              <a:t>if </a:t>
            </a:r>
            <a:r>
              <a:rPr sz="2800" spc="250" dirty="0">
                <a:latin typeface="Calibri"/>
                <a:cs typeface="Calibri"/>
              </a:rPr>
              <a:t>possible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359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1" spc="315" dirty="0">
                <a:latin typeface="Calibri"/>
                <a:cs typeface="Calibri"/>
              </a:rPr>
              <a:t>Not</a:t>
            </a:r>
            <a:r>
              <a:rPr sz="2800" b="1" spc="160" dirty="0">
                <a:latin typeface="Calibri"/>
                <a:cs typeface="Calibri"/>
              </a:rPr>
              <a:t> </a:t>
            </a:r>
            <a:r>
              <a:rPr sz="2800" b="1" spc="360" dirty="0">
                <a:latin typeface="Calibri"/>
                <a:cs typeface="Calibri"/>
              </a:rPr>
              <a:t>Urgent</a:t>
            </a:r>
            <a:r>
              <a:rPr sz="2800" b="1" spc="175" dirty="0">
                <a:latin typeface="Calibri"/>
                <a:cs typeface="Calibri"/>
              </a:rPr>
              <a:t> </a:t>
            </a:r>
            <a:r>
              <a:rPr sz="2800" b="1" spc="55" dirty="0">
                <a:latin typeface="Calibri"/>
                <a:cs typeface="Calibri"/>
              </a:rPr>
              <a:t>&amp;</a:t>
            </a:r>
            <a:r>
              <a:rPr sz="2800" b="1" spc="160" dirty="0">
                <a:latin typeface="Calibri"/>
                <a:cs typeface="Calibri"/>
              </a:rPr>
              <a:t> </a:t>
            </a:r>
            <a:r>
              <a:rPr sz="2800" b="1" spc="315" dirty="0">
                <a:latin typeface="Calibri"/>
                <a:cs typeface="Calibri"/>
              </a:rPr>
              <a:t>Not</a:t>
            </a:r>
            <a:r>
              <a:rPr sz="2800" b="1" spc="160" dirty="0">
                <a:latin typeface="Calibri"/>
                <a:cs typeface="Calibri"/>
              </a:rPr>
              <a:t> </a:t>
            </a:r>
            <a:r>
              <a:rPr sz="2800" b="1" spc="285" dirty="0">
                <a:latin typeface="Calibri"/>
                <a:cs typeface="Calibri"/>
              </a:rPr>
              <a:t>Important:</a:t>
            </a:r>
            <a:r>
              <a:rPr sz="2800" b="1" spc="204" dirty="0">
                <a:latin typeface="Calibri"/>
                <a:cs typeface="Calibri"/>
              </a:rPr>
              <a:t> </a:t>
            </a:r>
            <a:r>
              <a:rPr sz="2800" spc="295" dirty="0">
                <a:latin typeface="Calibri"/>
                <a:cs typeface="Calibri"/>
              </a:rPr>
              <a:t>Eliminate</a:t>
            </a:r>
            <a:endParaRPr sz="2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25"/>
              </a:spcBef>
            </a:pPr>
            <a:endParaRPr sz="28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80" dirty="0"/>
              <a:t>Categorise</a:t>
            </a:r>
            <a:r>
              <a:rPr spc="135" dirty="0"/>
              <a:t> </a:t>
            </a:r>
            <a:r>
              <a:rPr spc="360" dirty="0"/>
              <a:t>the</a:t>
            </a:r>
            <a:r>
              <a:rPr spc="185" dirty="0"/>
              <a:t> </a:t>
            </a:r>
            <a:r>
              <a:rPr spc="290" dirty="0"/>
              <a:t>following:</a:t>
            </a:r>
          </a:p>
          <a:p>
            <a:pPr marL="469265" indent="-45656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0" spc="345" dirty="0">
                <a:latin typeface="Calibri"/>
                <a:cs typeface="Calibri"/>
              </a:rPr>
              <a:t>Studying</a:t>
            </a:r>
            <a:r>
              <a:rPr sz="2800" b="0" spc="114" dirty="0">
                <a:latin typeface="Calibri"/>
                <a:cs typeface="Calibri"/>
              </a:rPr>
              <a:t> </a:t>
            </a:r>
            <a:r>
              <a:rPr sz="2800" b="0" spc="165" dirty="0">
                <a:latin typeface="Calibri"/>
                <a:cs typeface="Calibri"/>
              </a:rPr>
              <a:t>for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365" dirty="0">
                <a:latin typeface="Calibri"/>
                <a:cs typeface="Calibri"/>
              </a:rPr>
              <a:t>an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400" dirty="0">
                <a:latin typeface="Calibri"/>
                <a:cs typeface="Calibri"/>
              </a:rPr>
              <a:t>exam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285" dirty="0">
                <a:latin typeface="Calibri"/>
                <a:cs typeface="Calibri"/>
              </a:rPr>
              <a:t>next</a:t>
            </a:r>
            <a:r>
              <a:rPr sz="2800" b="0" spc="110" dirty="0">
                <a:latin typeface="Calibri"/>
                <a:cs typeface="Calibri"/>
              </a:rPr>
              <a:t> </a:t>
            </a:r>
            <a:r>
              <a:rPr sz="2800" b="0" spc="340" dirty="0">
                <a:latin typeface="Calibri"/>
                <a:cs typeface="Calibri"/>
              </a:rPr>
              <a:t>week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469265" algn="l"/>
              </a:tabLst>
            </a:pPr>
            <a:r>
              <a:rPr sz="2800" b="0" spc="335" dirty="0">
                <a:latin typeface="Calibri"/>
                <a:cs typeface="Calibri"/>
              </a:rPr>
              <a:t>Attending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305" dirty="0">
                <a:latin typeface="Calibri"/>
                <a:cs typeface="Calibri"/>
              </a:rPr>
              <a:t>a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200" dirty="0">
                <a:latin typeface="Calibri"/>
                <a:cs typeface="Calibri"/>
              </a:rPr>
              <a:t>friend’s</a:t>
            </a:r>
            <a:r>
              <a:rPr sz="2800" b="0" spc="125" dirty="0">
                <a:latin typeface="Calibri"/>
                <a:cs typeface="Calibri"/>
              </a:rPr>
              <a:t> </a:t>
            </a:r>
            <a:r>
              <a:rPr sz="2800" b="0" spc="275" dirty="0">
                <a:latin typeface="Calibri"/>
                <a:cs typeface="Calibri"/>
              </a:rPr>
              <a:t>birthday</a:t>
            </a:r>
            <a:r>
              <a:rPr sz="2800" b="0" spc="125" dirty="0">
                <a:latin typeface="Calibri"/>
                <a:cs typeface="Calibri"/>
              </a:rPr>
              <a:t> </a:t>
            </a:r>
            <a:r>
              <a:rPr sz="2800" b="0" spc="245" dirty="0">
                <a:latin typeface="Calibri"/>
                <a:cs typeface="Calibri"/>
              </a:rPr>
              <a:t>party</a:t>
            </a:r>
            <a:endParaRPr sz="2800" dirty="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800" b="0" spc="300" dirty="0">
                <a:latin typeface="Calibri"/>
                <a:cs typeface="Calibri"/>
              </a:rPr>
              <a:t>tonight</a:t>
            </a:r>
            <a:endParaRPr sz="2800" dirty="0">
              <a:latin typeface="Calibri"/>
              <a:cs typeface="Calibri"/>
            </a:endParaRPr>
          </a:p>
          <a:p>
            <a:pPr marL="469900" marR="5080" indent="-457200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2800" b="0" spc="280" dirty="0">
                <a:latin typeface="Calibri"/>
                <a:cs typeface="Calibri"/>
              </a:rPr>
              <a:t>Scrolling</a:t>
            </a:r>
            <a:r>
              <a:rPr sz="2800" b="0" spc="125" dirty="0">
                <a:latin typeface="Calibri"/>
                <a:cs typeface="Calibri"/>
              </a:rPr>
              <a:t> </a:t>
            </a:r>
            <a:r>
              <a:rPr sz="2800" b="0" spc="350" dirty="0">
                <a:latin typeface="Calibri"/>
                <a:cs typeface="Calibri"/>
              </a:rPr>
              <a:t>through</a:t>
            </a:r>
            <a:r>
              <a:rPr sz="2800" b="0" spc="155" dirty="0">
                <a:latin typeface="Calibri"/>
                <a:cs typeface="Calibri"/>
              </a:rPr>
              <a:t> </a:t>
            </a:r>
            <a:r>
              <a:rPr sz="2800" b="0" spc="240" dirty="0">
                <a:latin typeface="Calibri"/>
                <a:cs typeface="Calibri"/>
              </a:rPr>
              <a:t>social</a:t>
            </a:r>
            <a:r>
              <a:rPr sz="2800" b="0" spc="110" dirty="0">
                <a:latin typeface="Calibri"/>
                <a:cs typeface="Calibri"/>
              </a:rPr>
              <a:t> </a:t>
            </a:r>
            <a:r>
              <a:rPr sz="2800" b="0" spc="365" dirty="0">
                <a:latin typeface="Calibri"/>
                <a:cs typeface="Calibri"/>
              </a:rPr>
              <a:t>media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330" dirty="0">
                <a:latin typeface="Calibri"/>
                <a:cs typeface="Calibri"/>
              </a:rPr>
              <a:t>during </a:t>
            </a:r>
            <a:r>
              <a:rPr sz="2800" b="0" spc="254" dirty="0">
                <a:latin typeface="Calibri"/>
                <a:cs typeface="Calibri"/>
              </a:rPr>
              <a:t>class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800" b="0" spc="310" dirty="0">
                <a:latin typeface="Calibri"/>
                <a:cs typeface="Calibri"/>
              </a:rPr>
              <a:t>Meeting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290" dirty="0">
                <a:latin typeface="Calibri"/>
                <a:cs typeface="Calibri"/>
              </a:rPr>
              <a:t>with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305" dirty="0">
                <a:latin typeface="Calibri"/>
                <a:cs typeface="Calibri"/>
              </a:rPr>
              <a:t>a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254" dirty="0">
                <a:latin typeface="Calibri"/>
                <a:cs typeface="Calibri"/>
              </a:rPr>
              <a:t>project</a:t>
            </a:r>
            <a:r>
              <a:rPr sz="2800" b="0" spc="110" dirty="0">
                <a:latin typeface="Calibri"/>
                <a:cs typeface="Calibri"/>
              </a:rPr>
              <a:t> </a:t>
            </a:r>
            <a:r>
              <a:rPr sz="2800" b="0" spc="365" dirty="0">
                <a:latin typeface="Calibri"/>
                <a:cs typeface="Calibri"/>
              </a:rPr>
              <a:t>group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275" dirty="0">
                <a:latin typeface="Calibri"/>
                <a:cs typeface="Calibri"/>
              </a:rPr>
              <a:t>today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800" b="0" spc="330" dirty="0">
                <a:latin typeface="Calibri"/>
                <a:cs typeface="Calibri"/>
              </a:rPr>
              <a:t>Applying</a:t>
            </a:r>
            <a:r>
              <a:rPr sz="2800" b="0" spc="130" dirty="0">
                <a:latin typeface="Calibri"/>
                <a:cs typeface="Calibri"/>
              </a:rPr>
              <a:t> </a:t>
            </a:r>
            <a:r>
              <a:rPr sz="2800" b="0" spc="165" dirty="0">
                <a:latin typeface="Calibri"/>
                <a:cs typeface="Calibri"/>
              </a:rPr>
              <a:t>for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305" dirty="0">
                <a:latin typeface="Calibri"/>
                <a:cs typeface="Calibri"/>
              </a:rPr>
              <a:t>a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225" dirty="0">
                <a:latin typeface="Calibri"/>
                <a:cs typeface="Calibri"/>
              </a:rPr>
              <a:t>job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800" b="0" spc="395" dirty="0">
                <a:latin typeface="Calibri"/>
                <a:cs typeface="Calibri"/>
              </a:rPr>
              <a:t>Doing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350" dirty="0">
                <a:latin typeface="Calibri"/>
                <a:cs typeface="Calibri"/>
              </a:rPr>
              <a:t>washing</a:t>
            </a:r>
            <a:endParaRPr sz="2800" dirty="0">
              <a:latin typeface="Calibri"/>
              <a:cs typeface="Calibri"/>
            </a:endParaRPr>
          </a:p>
          <a:p>
            <a:pPr marL="469900" marR="1488440" indent="-457200">
              <a:lnSpc>
                <a:spcPct val="100000"/>
              </a:lnSpc>
              <a:buFont typeface="Arial"/>
              <a:buChar char="•"/>
              <a:tabLst>
                <a:tab pos="469900" algn="l"/>
              </a:tabLst>
            </a:pPr>
            <a:r>
              <a:rPr sz="2800" b="0" spc="325" dirty="0">
                <a:latin typeface="Calibri"/>
                <a:cs typeface="Calibri"/>
              </a:rPr>
              <a:t>Preparing</a:t>
            </a:r>
            <a:r>
              <a:rPr sz="2800" b="0" spc="150" dirty="0">
                <a:latin typeface="Calibri"/>
                <a:cs typeface="Calibri"/>
              </a:rPr>
              <a:t> </a:t>
            </a:r>
            <a:r>
              <a:rPr sz="2800" b="0" spc="305" dirty="0">
                <a:latin typeface="Calibri"/>
                <a:cs typeface="Calibri"/>
              </a:rPr>
              <a:t>a</a:t>
            </a:r>
            <a:r>
              <a:rPr sz="2800" b="0" spc="114" dirty="0">
                <a:latin typeface="Calibri"/>
                <a:cs typeface="Calibri"/>
              </a:rPr>
              <a:t> </a:t>
            </a:r>
            <a:r>
              <a:rPr sz="2800" b="0" spc="270" dirty="0">
                <a:latin typeface="Calibri"/>
                <a:cs typeface="Calibri"/>
              </a:rPr>
              <a:t>presentation</a:t>
            </a:r>
            <a:r>
              <a:rPr sz="2800" b="0" spc="145" dirty="0">
                <a:latin typeface="Calibri"/>
                <a:cs typeface="Calibri"/>
              </a:rPr>
              <a:t> </a:t>
            </a:r>
            <a:r>
              <a:rPr sz="2800" b="0" spc="350" dirty="0">
                <a:latin typeface="Calibri"/>
                <a:cs typeface="Calibri"/>
              </a:rPr>
              <a:t>due </a:t>
            </a:r>
            <a:r>
              <a:rPr sz="2800" b="0" spc="290" dirty="0">
                <a:latin typeface="Calibri"/>
                <a:cs typeface="Calibri"/>
              </a:rPr>
              <a:t>tomorrow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800" b="0" spc="375" dirty="0">
                <a:latin typeface="Calibri"/>
                <a:cs typeface="Calibri"/>
              </a:rPr>
              <a:t>Watching</a:t>
            </a:r>
            <a:r>
              <a:rPr sz="2800" b="0" spc="130" dirty="0">
                <a:latin typeface="Calibri"/>
                <a:cs typeface="Calibri"/>
              </a:rPr>
              <a:t> </a:t>
            </a:r>
            <a:r>
              <a:rPr sz="2800" b="0" spc="220" dirty="0">
                <a:latin typeface="Calibri"/>
                <a:cs typeface="Calibri"/>
              </a:rPr>
              <a:t>Netflix</a:t>
            </a:r>
            <a:r>
              <a:rPr sz="2800" b="0" spc="125" dirty="0">
                <a:latin typeface="Calibri"/>
                <a:cs typeface="Calibri"/>
              </a:rPr>
              <a:t> </a:t>
            </a:r>
            <a:r>
              <a:rPr sz="2800" b="0" spc="204" dirty="0">
                <a:latin typeface="Calibri"/>
                <a:cs typeface="Calibri"/>
              </a:rPr>
              <a:t>after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305" dirty="0">
                <a:latin typeface="Calibri"/>
                <a:cs typeface="Calibri"/>
              </a:rPr>
              <a:t>a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225" dirty="0">
                <a:latin typeface="Calibri"/>
                <a:cs typeface="Calibri"/>
              </a:rPr>
              <a:t>stressful</a:t>
            </a:r>
            <a:r>
              <a:rPr sz="2800" b="0" spc="135" dirty="0">
                <a:latin typeface="Calibri"/>
                <a:cs typeface="Calibri"/>
              </a:rPr>
              <a:t> </a:t>
            </a:r>
            <a:r>
              <a:rPr sz="2800" b="0" spc="300" dirty="0">
                <a:latin typeface="Calibri"/>
                <a:cs typeface="Calibri"/>
              </a:rPr>
              <a:t>day</a:t>
            </a:r>
            <a:endParaRPr sz="2800" dirty="0">
              <a:latin typeface="Calibri"/>
              <a:cs typeface="Calibri"/>
            </a:endParaRPr>
          </a:p>
          <a:p>
            <a:pPr marL="469900" marR="54610" indent="-4572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469900" algn="l"/>
              </a:tabLst>
            </a:pPr>
            <a:r>
              <a:rPr sz="2800" b="0" spc="385" dirty="0">
                <a:latin typeface="Calibri"/>
                <a:cs typeface="Calibri"/>
              </a:rPr>
              <a:t>Checking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310" dirty="0">
                <a:latin typeface="Calibri"/>
                <a:cs typeface="Calibri"/>
              </a:rPr>
              <a:t>email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240" dirty="0">
                <a:latin typeface="Calibri"/>
                <a:cs typeface="Calibri"/>
              </a:rPr>
              <a:t>notifications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350" dirty="0">
                <a:latin typeface="Calibri"/>
                <a:cs typeface="Calibri"/>
              </a:rPr>
              <a:t>during</a:t>
            </a:r>
            <a:r>
              <a:rPr sz="2800" b="0" spc="130" dirty="0">
                <a:latin typeface="Calibri"/>
                <a:cs typeface="Calibri"/>
              </a:rPr>
              <a:t> </a:t>
            </a:r>
            <a:r>
              <a:rPr sz="2800" b="0" spc="254" dirty="0">
                <a:latin typeface="Calibri"/>
                <a:cs typeface="Calibri"/>
              </a:rPr>
              <a:t>a </a:t>
            </a:r>
            <a:r>
              <a:rPr sz="2800" b="0" spc="250" dirty="0">
                <a:latin typeface="Calibri"/>
                <a:cs typeface="Calibri"/>
              </a:rPr>
              <a:t>lecture</a:t>
            </a:r>
            <a:endParaRPr sz="2800" dirty="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</a:tabLst>
            </a:pPr>
            <a:r>
              <a:rPr sz="2800" b="0" spc="380" dirty="0">
                <a:latin typeface="Calibri"/>
                <a:cs typeface="Calibri"/>
              </a:rPr>
              <a:t>Booking</a:t>
            </a:r>
            <a:r>
              <a:rPr sz="2800" b="0" spc="120" dirty="0">
                <a:latin typeface="Calibri"/>
                <a:cs typeface="Calibri"/>
              </a:rPr>
              <a:t> </a:t>
            </a:r>
            <a:r>
              <a:rPr sz="2800" b="0" spc="305" dirty="0">
                <a:latin typeface="Calibri"/>
                <a:cs typeface="Calibri"/>
              </a:rPr>
              <a:t>a</a:t>
            </a:r>
            <a:r>
              <a:rPr sz="2800" b="0" spc="105" dirty="0">
                <a:latin typeface="Calibri"/>
                <a:cs typeface="Calibri"/>
              </a:rPr>
              <a:t> </a:t>
            </a:r>
            <a:r>
              <a:rPr sz="2800" b="0" spc="229" dirty="0">
                <a:latin typeface="Calibri"/>
                <a:cs typeface="Calibri"/>
              </a:rPr>
              <a:t>doctor’s</a:t>
            </a:r>
            <a:r>
              <a:rPr sz="2800" b="0" spc="125" dirty="0">
                <a:latin typeface="Calibri"/>
                <a:cs typeface="Calibri"/>
              </a:rPr>
              <a:t> </a:t>
            </a:r>
            <a:r>
              <a:rPr sz="2800" b="0" spc="320" dirty="0">
                <a:latin typeface="Calibri"/>
                <a:cs typeface="Calibri"/>
              </a:rPr>
              <a:t>appointment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FBA54189-B8E7-3ADB-EC2B-F35F98297A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extLst>
              <a:ext uri="{FF2B5EF4-FFF2-40B4-BE49-F238E27FC236}">
                <a16:creationId xmlns:a16="http://schemas.microsoft.com/office/drawing/2014/main" id="{10F6CBDD-6DE0-F419-B281-6EED9FB5A7F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928" y="2500571"/>
            <a:ext cx="8694216" cy="7637638"/>
          </a:xfrm>
          <a:prstGeom prst="rect">
            <a:avLst/>
          </a:prstGeom>
        </p:spPr>
      </p:pic>
      <p:grpSp>
        <p:nvGrpSpPr>
          <p:cNvPr id="3" name="object 3">
            <a:extLst>
              <a:ext uri="{FF2B5EF4-FFF2-40B4-BE49-F238E27FC236}">
                <a16:creationId xmlns:a16="http://schemas.microsoft.com/office/drawing/2014/main" id="{FC0E0773-51F1-862D-6A8F-71E27B0877F4}"/>
              </a:ext>
            </a:extLst>
          </p:cNvPr>
          <p:cNvGrpSpPr/>
          <p:nvPr/>
        </p:nvGrpSpPr>
        <p:grpSpPr>
          <a:xfrm>
            <a:off x="15074900" y="7293226"/>
            <a:ext cx="1970405" cy="2106295"/>
            <a:chOff x="15074900" y="7293226"/>
            <a:chExt cx="1970405" cy="2106295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6DEB4B15-E617-1254-5216-2F591466B9CD}"/>
                </a:ext>
              </a:extLst>
            </p:cNvPr>
            <p:cNvSpPr/>
            <p:nvPr/>
          </p:nvSpPr>
          <p:spPr>
            <a:xfrm>
              <a:off x="15116301" y="7293226"/>
              <a:ext cx="1929130" cy="2038350"/>
            </a:xfrm>
            <a:custGeom>
              <a:avLst/>
              <a:gdLst/>
              <a:ahLst/>
              <a:cxnLst/>
              <a:rect l="l" t="t" r="r" b="b"/>
              <a:pathLst>
                <a:path w="1929130" h="2038350">
                  <a:moveTo>
                    <a:pt x="1137138" y="0"/>
                  </a:moveTo>
                  <a:lnTo>
                    <a:pt x="1092569" y="29002"/>
                  </a:lnTo>
                  <a:lnTo>
                    <a:pt x="1060473" y="96727"/>
                  </a:lnTo>
                  <a:lnTo>
                    <a:pt x="1051735" y="143889"/>
                  </a:lnTo>
                  <a:lnTo>
                    <a:pt x="1049274" y="199266"/>
                  </a:lnTo>
                  <a:lnTo>
                    <a:pt x="1047620" y="246734"/>
                  </a:lnTo>
                  <a:lnTo>
                    <a:pt x="1041433" y="297224"/>
                  </a:lnTo>
                  <a:lnTo>
                    <a:pt x="1031248" y="349758"/>
                  </a:lnTo>
                  <a:lnTo>
                    <a:pt x="1017600" y="403356"/>
                  </a:lnTo>
                  <a:lnTo>
                    <a:pt x="1001022" y="457041"/>
                  </a:lnTo>
                  <a:lnTo>
                    <a:pt x="982051" y="509836"/>
                  </a:lnTo>
                  <a:lnTo>
                    <a:pt x="961221" y="560761"/>
                  </a:lnTo>
                  <a:lnTo>
                    <a:pt x="939067" y="608839"/>
                  </a:lnTo>
                  <a:lnTo>
                    <a:pt x="916123" y="653092"/>
                  </a:lnTo>
                  <a:lnTo>
                    <a:pt x="892925" y="692542"/>
                  </a:lnTo>
                  <a:lnTo>
                    <a:pt x="870007" y="726210"/>
                  </a:lnTo>
                  <a:lnTo>
                    <a:pt x="827151" y="772290"/>
                  </a:lnTo>
                  <a:lnTo>
                    <a:pt x="803899" y="797051"/>
                  </a:lnTo>
                  <a:lnTo>
                    <a:pt x="785032" y="830918"/>
                  </a:lnTo>
                  <a:lnTo>
                    <a:pt x="769275" y="871673"/>
                  </a:lnTo>
                  <a:lnTo>
                    <a:pt x="755350" y="917100"/>
                  </a:lnTo>
                  <a:lnTo>
                    <a:pt x="741981" y="964980"/>
                  </a:lnTo>
                  <a:lnTo>
                    <a:pt x="727892" y="1013097"/>
                  </a:lnTo>
                  <a:lnTo>
                    <a:pt x="711807" y="1059232"/>
                  </a:lnTo>
                  <a:lnTo>
                    <a:pt x="692449" y="1101169"/>
                  </a:lnTo>
                  <a:lnTo>
                    <a:pt x="668542" y="1136689"/>
                  </a:lnTo>
                  <a:lnTo>
                    <a:pt x="638809" y="1163577"/>
                  </a:lnTo>
                  <a:lnTo>
                    <a:pt x="492490" y="1230452"/>
                  </a:lnTo>
                  <a:lnTo>
                    <a:pt x="278066" y="1306626"/>
                  </a:lnTo>
                  <a:lnTo>
                    <a:pt x="84312" y="1369156"/>
                  </a:lnTo>
                  <a:lnTo>
                    <a:pt x="0" y="1395225"/>
                  </a:lnTo>
                  <a:lnTo>
                    <a:pt x="219075" y="2038226"/>
                  </a:lnTo>
                  <a:lnTo>
                    <a:pt x="913130" y="1801879"/>
                  </a:lnTo>
                  <a:lnTo>
                    <a:pt x="958518" y="1811281"/>
                  </a:lnTo>
                  <a:lnTo>
                    <a:pt x="1073356" y="1828993"/>
                  </a:lnTo>
                  <a:lnTo>
                    <a:pt x="1225651" y="1839276"/>
                  </a:lnTo>
                  <a:lnTo>
                    <a:pt x="1383411" y="1826390"/>
                  </a:lnTo>
                  <a:lnTo>
                    <a:pt x="1435056" y="1813983"/>
                  </a:lnTo>
                  <a:lnTo>
                    <a:pt x="1489257" y="1797072"/>
                  </a:lnTo>
                  <a:lnTo>
                    <a:pt x="1544738" y="1776401"/>
                  </a:lnTo>
                  <a:lnTo>
                    <a:pt x="1600223" y="1752715"/>
                  </a:lnTo>
                  <a:lnTo>
                    <a:pt x="1654436" y="1726760"/>
                  </a:lnTo>
                  <a:lnTo>
                    <a:pt x="1706102" y="1699278"/>
                  </a:lnTo>
                  <a:lnTo>
                    <a:pt x="1753944" y="1671017"/>
                  </a:lnTo>
                  <a:lnTo>
                    <a:pt x="1796687" y="1642719"/>
                  </a:lnTo>
                  <a:lnTo>
                    <a:pt x="1833056" y="1615131"/>
                  </a:lnTo>
                  <a:lnTo>
                    <a:pt x="1861774" y="1588997"/>
                  </a:lnTo>
                  <a:lnTo>
                    <a:pt x="1891157" y="1544069"/>
                  </a:lnTo>
                  <a:lnTo>
                    <a:pt x="1893498" y="1509775"/>
                  </a:lnTo>
                  <a:lnTo>
                    <a:pt x="1893030" y="1469837"/>
                  </a:lnTo>
                  <a:lnTo>
                    <a:pt x="1899372" y="1420660"/>
                  </a:lnTo>
                  <a:lnTo>
                    <a:pt x="1922144" y="1358649"/>
                  </a:lnTo>
                  <a:lnTo>
                    <a:pt x="1928733" y="1315884"/>
                  </a:lnTo>
                  <a:lnTo>
                    <a:pt x="1918253" y="1266743"/>
                  </a:lnTo>
                  <a:lnTo>
                    <a:pt x="1884979" y="1175277"/>
                  </a:lnTo>
                  <a:lnTo>
                    <a:pt x="1881632" y="1145924"/>
                  </a:lnTo>
                  <a:lnTo>
                    <a:pt x="1893700" y="1100623"/>
                  </a:lnTo>
                  <a:lnTo>
                    <a:pt x="1899720" y="1057566"/>
                  </a:lnTo>
                  <a:lnTo>
                    <a:pt x="1895567" y="1014058"/>
                  </a:lnTo>
                  <a:lnTo>
                    <a:pt x="1877112" y="967404"/>
                  </a:lnTo>
                  <a:lnTo>
                    <a:pt x="1840230" y="914911"/>
                  </a:lnTo>
                  <a:lnTo>
                    <a:pt x="1804821" y="871819"/>
                  </a:lnTo>
                  <a:lnTo>
                    <a:pt x="1789492" y="847210"/>
                  </a:lnTo>
                  <a:lnTo>
                    <a:pt x="1788173" y="829149"/>
                  </a:lnTo>
                  <a:lnTo>
                    <a:pt x="1794790" y="805699"/>
                  </a:lnTo>
                  <a:lnTo>
                    <a:pt x="1803273" y="764924"/>
                  </a:lnTo>
                  <a:lnTo>
                    <a:pt x="1803869" y="718359"/>
                  </a:lnTo>
                  <a:lnTo>
                    <a:pt x="1793738" y="670407"/>
                  </a:lnTo>
                  <a:lnTo>
                    <a:pt x="1773475" y="625144"/>
                  </a:lnTo>
                  <a:lnTo>
                    <a:pt x="1743677" y="586644"/>
                  </a:lnTo>
                  <a:lnTo>
                    <a:pt x="1704939" y="558981"/>
                  </a:lnTo>
                  <a:lnTo>
                    <a:pt x="1657857" y="546230"/>
                  </a:lnTo>
                  <a:lnTo>
                    <a:pt x="1622843" y="548885"/>
                  </a:lnTo>
                  <a:lnTo>
                    <a:pt x="1580543" y="559822"/>
                  </a:lnTo>
                  <a:lnTo>
                    <a:pt x="1533172" y="576409"/>
                  </a:lnTo>
                  <a:lnTo>
                    <a:pt x="1432083" y="616016"/>
                  </a:lnTo>
                  <a:lnTo>
                    <a:pt x="1382797" y="633774"/>
                  </a:lnTo>
                  <a:lnTo>
                    <a:pt x="1337304" y="646662"/>
                  </a:lnTo>
                  <a:lnTo>
                    <a:pt x="1297820" y="652048"/>
                  </a:lnTo>
                  <a:lnTo>
                    <a:pt x="1266561" y="647303"/>
                  </a:lnTo>
                  <a:lnTo>
                    <a:pt x="1245742" y="629796"/>
                  </a:lnTo>
                  <a:lnTo>
                    <a:pt x="1236277" y="604211"/>
                  </a:lnTo>
                  <a:lnTo>
                    <a:pt x="1231920" y="569754"/>
                  </a:lnTo>
                  <a:lnTo>
                    <a:pt x="1231584" y="527953"/>
                  </a:lnTo>
                  <a:lnTo>
                    <a:pt x="1234181" y="480340"/>
                  </a:lnTo>
                  <a:lnTo>
                    <a:pt x="1238623" y="428444"/>
                  </a:lnTo>
                  <a:lnTo>
                    <a:pt x="1243822" y="373795"/>
                  </a:lnTo>
                  <a:lnTo>
                    <a:pt x="1248690" y="317924"/>
                  </a:lnTo>
                  <a:lnTo>
                    <a:pt x="1252140" y="262361"/>
                  </a:lnTo>
                  <a:lnTo>
                    <a:pt x="1253083" y="208636"/>
                  </a:lnTo>
                  <a:lnTo>
                    <a:pt x="1250432" y="158279"/>
                  </a:lnTo>
                  <a:lnTo>
                    <a:pt x="1243098" y="112820"/>
                  </a:lnTo>
                  <a:lnTo>
                    <a:pt x="1229994" y="73790"/>
                  </a:lnTo>
                  <a:lnTo>
                    <a:pt x="1208948" y="37646"/>
                  </a:lnTo>
                  <a:lnTo>
                    <a:pt x="1161467" y="1240"/>
                  </a:lnTo>
                  <a:lnTo>
                    <a:pt x="1137138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1C550431-6557-55B4-D5D6-634DA5249262}"/>
                </a:ext>
              </a:extLst>
            </p:cNvPr>
            <p:cNvSpPr/>
            <p:nvPr/>
          </p:nvSpPr>
          <p:spPr>
            <a:xfrm>
              <a:off x="15074900" y="8539099"/>
              <a:ext cx="701040" cy="860425"/>
            </a:xfrm>
            <a:custGeom>
              <a:avLst/>
              <a:gdLst/>
              <a:ahLst/>
              <a:cxnLst/>
              <a:rect l="l" t="t" r="r" b="b"/>
              <a:pathLst>
                <a:path w="701040" h="860425">
                  <a:moveTo>
                    <a:pt x="440817" y="0"/>
                  </a:moveTo>
                  <a:lnTo>
                    <a:pt x="0" y="113792"/>
                  </a:lnTo>
                  <a:lnTo>
                    <a:pt x="230378" y="860425"/>
                  </a:lnTo>
                  <a:lnTo>
                    <a:pt x="700659" y="700151"/>
                  </a:lnTo>
                  <a:lnTo>
                    <a:pt x="440817" y="0"/>
                  </a:lnTo>
                  <a:close/>
                </a:path>
              </a:pathLst>
            </a:custGeom>
            <a:solidFill>
              <a:srgbClr val="3E434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121752E8-8AE1-BA37-53E6-A75F0DF406ED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11971" y="8644523"/>
              <a:ext cx="114018" cy="114018"/>
            </a:xfrm>
            <a:prstGeom prst="rect">
              <a:avLst/>
            </a:prstGeom>
          </p:spPr>
        </p:pic>
      </p:grpSp>
      <p:pic>
        <p:nvPicPr>
          <p:cNvPr id="7" name="object 7">
            <a:extLst>
              <a:ext uri="{FF2B5EF4-FFF2-40B4-BE49-F238E27FC236}">
                <a16:creationId xmlns:a16="http://schemas.microsoft.com/office/drawing/2014/main" id="{3FC94CE9-5005-DFCE-3F20-2CB00D183D3F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171860" y="9271492"/>
            <a:ext cx="226313" cy="188229"/>
          </a:xfrm>
          <a:prstGeom prst="rect">
            <a:avLst/>
          </a:prstGeom>
        </p:spPr>
      </p:pic>
      <p:sp>
        <p:nvSpPr>
          <p:cNvPr id="8" name="object 8">
            <a:extLst>
              <a:ext uri="{FF2B5EF4-FFF2-40B4-BE49-F238E27FC236}">
                <a16:creationId xmlns:a16="http://schemas.microsoft.com/office/drawing/2014/main" id="{C75F0741-024F-782C-ABF4-E0D30915871B}"/>
              </a:ext>
            </a:extLst>
          </p:cNvPr>
          <p:cNvSpPr/>
          <p:nvPr/>
        </p:nvSpPr>
        <p:spPr>
          <a:xfrm>
            <a:off x="17410303" y="8491981"/>
            <a:ext cx="406400" cy="66675"/>
          </a:xfrm>
          <a:custGeom>
            <a:avLst/>
            <a:gdLst/>
            <a:ahLst/>
            <a:cxnLst/>
            <a:rect l="l" t="t" r="r" b="b"/>
            <a:pathLst>
              <a:path w="406400" h="66675">
                <a:moveTo>
                  <a:pt x="381507" y="0"/>
                </a:moveTo>
                <a:lnTo>
                  <a:pt x="22225" y="19431"/>
                </a:lnTo>
                <a:lnTo>
                  <a:pt x="0" y="44196"/>
                </a:lnTo>
                <a:lnTo>
                  <a:pt x="2188" y="52992"/>
                </a:lnTo>
                <a:lnTo>
                  <a:pt x="7318" y="60086"/>
                </a:lnTo>
                <a:lnTo>
                  <a:pt x="14662" y="64823"/>
                </a:lnTo>
                <a:lnTo>
                  <a:pt x="23494" y="66548"/>
                </a:lnTo>
                <a:lnTo>
                  <a:pt x="23367" y="66421"/>
                </a:lnTo>
                <a:lnTo>
                  <a:pt x="384048" y="46990"/>
                </a:lnTo>
                <a:lnTo>
                  <a:pt x="393074" y="44674"/>
                </a:lnTo>
                <a:lnTo>
                  <a:pt x="400256" y="39227"/>
                </a:lnTo>
                <a:lnTo>
                  <a:pt x="404889" y="31470"/>
                </a:lnTo>
                <a:lnTo>
                  <a:pt x="406273" y="22225"/>
                </a:lnTo>
                <a:lnTo>
                  <a:pt x="403975" y="13198"/>
                </a:lnTo>
                <a:lnTo>
                  <a:pt x="398557" y="6016"/>
                </a:lnTo>
                <a:lnTo>
                  <a:pt x="390806" y="1383"/>
                </a:lnTo>
                <a:lnTo>
                  <a:pt x="381507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>
            <a:extLst>
              <a:ext uri="{FF2B5EF4-FFF2-40B4-BE49-F238E27FC236}">
                <a16:creationId xmlns:a16="http://schemas.microsoft.com/office/drawing/2014/main" id="{5A87595D-16E1-B934-C2FA-D2B6577A040D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226026" y="7474711"/>
            <a:ext cx="208232" cy="240664"/>
          </a:xfrm>
          <a:prstGeom prst="rect">
            <a:avLst/>
          </a:prstGeom>
        </p:spPr>
      </p:pic>
      <p:sp>
        <p:nvSpPr>
          <p:cNvPr id="10" name="object 10">
            <a:extLst>
              <a:ext uri="{FF2B5EF4-FFF2-40B4-BE49-F238E27FC236}">
                <a16:creationId xmlns:a16="http://schemas.microsoft.com/office/drawing/2014/main" id="{ACC21368-16AC-BF2B-AE4A-2459545822E4}"/>
              </a:ext>
            </a:extLst>
          </p:cNvPr>
          <p:cNvSpPr/>
          <p:nvPr/>
        </p:nvSpPr>
        <p:spPr>
          <a:xfrm>
            <a:off x="15424785" y="7564135"/>
            <a:ext cx="232410" cy="257810"/>
          </a:xfrm>
          <a:custGeom>
            <a:avLst/>
            <a:gdLst/>
            <a:ahLst/>
            <a:cxnLst/>
            <a:rect l="l" t="t" r="r" b="b"/>
            <a:pathLst>
              <a:path w="232409" h="257809">
                <a:moveTo>
                  <a:pt x="24892" y="0"/>
                </a:moveTo>
                <a:lnTo>
                  <a:pt x="15930" y="1144"/>
                </a:lnTo>
                <a:lnTo>
                  <a:pt x="7874" y="5826"/>
                </a:lnTo>
                <a:lnTo>
                  <a:pt x="2270" y="13293"/>
                </a:lnTo>
                <a:lnTo>
                  <a:pt x="0" y="22034"/>
                </a:lnTo>
                <a:lnTo>
                  <a:pt x="1158" y="30989"/>
                </a:lnTo>
                <a:lnTo>
                  <a:pt x="5842" y="39100"/>
                </a:lnTo>
                <a:lnTo>
                  <a:pt x="195834" y="254873"/>
                </a:lnTo>
                <a:lnTo>
                  <a:pt x="202438" y="257540"/>
                </a:lnTo>
                <a:lnTo>
                  <a:pt x="208788" y="257540"/>
                </a:lnTo>
                <a:lnTo>
                  <a:pt x="214376" y="257540"/>
                </a:lnTo>
                <a:lnTo>
                  <a:pt x="219963" y="255635"/>
                </a:lnTo>
                <a:lnTo>
                  <a:pt x="224409" y="251698"/>
                </a:lnTo>
                <a:lnTo>
                  <a:pt x="230086" y="244230"/>
                </a:lnTo>
                <a:lnTo>
                  <a:pt x="232394" y="235489"/>
                </a:lnTo>
                <a:lnTo>
                  <a:pt x="231249" y="226534"/>
                </a:lnTo>
                <a:lnTo>
                  <a:pt x="226568" y="218424"/>
                </a:lnTo>
                <a:lnTo>
                  <a:pt x="41148" y="7985"/>
                </a:lnTo>
                <a:lnTo>
                  <a:pt x="33662" y="2307"/>
                </a:lnTo>
                <a:lnTo>
                  <a:pt x="24892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05215241-D148-59BA-0830-35B3EDB5BFB8}"/>
              </a:ext>
            </a:extLst>
          </p:cNvPr>
          <p:cNvSpPr/>
          <p:nvPr/>
        </p:nvSpPr>
        <p:spPr>
          <a:xfrm>
            <a:off x="16458818" y="6959600"/>
            <a:ext cx="50800" cy="224154"/>
          </a:xfrm>
          <a:custGeom>
            <a:avLst/>
            <a:gdLst/>
            <a:ahLst/>
            <a:cxnLst/>
            <a:rect l="l" t="t" r="r" b="b"/>
            <a:pathLst>
              <a:path w="50800" h="224154">
                <a:moveTo>
                  <a:pt x="23621" y="0"/>
                </a:moveTo>
                <a:lnTo>
                  <a:pt x="14001" y="2018"/>
                </a:lnTo>
                <a:lnTo>
                  <a:pt x="6603" y="7191"/>
                </a:lnTo>
                <a:lnTo>
                  <a:pt x="1682" y="14769"/>
                </a:lnTo>
                <a:lnTo>
                  <a:pt x="0" y="24002"/>
                </a:lnTo>
                <a:lnTo>
                  <a:pt x="3301" y="200532"/>
                </a:lnTo>
                <a:lnTo>
                  <a:pt x="5294" y="209555"/>
                </a:lnTo>
                <a:lnTo>
                  <a:pt x="10382" y="216900"/>
                </a:lnTo>
                <a:lnTo>
                  <a:pt x="17803" y="221839"/>
                </a:lnTo>
                <a:lnTo>
                  <a:pt x="27177" y="223647"/>
                </a:lnTo>
                <a:lnTo>
                  <a:pt x="36290" y="221628"/>
                </a:lnTo>
                <a:lnTo>
                  <a:pt x="43688" y="216455"/>
                </a:lnTo>
                <a:lnTo>
                  <a:pt x="48609" y="208877"/>
                </a:lnTo>
                <a:lnTo>
                  <a:pt x="50292" y="199644"/>
                </a:lnTo>
                <a:lnTo>
                  <a:pt x="46990" y="23113"/>
                </a:lnTo>
                <a:lnTo>
                  <a:pt x="45015" y="14091"/>
                </a:lnTo>
                <a:lnTo>
                  <a:pt x="39957" y="6746"/>
                </a:lnTo>
                <a:lnTo>
                  <a:pt x="32541" y="1807"/>
                </a:lnTo>
                <a:lnTo>
                  <a:pt x="23494" y="0"/>
                </a:lnTo>
                <a:close/>
              </a:path>
            </a:pathLst>
          </a:custGeom>
          <a:solidFill>
            <a:srgbClr val="3E43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 descr="$PPTXTitle">
            <a:extLst>
              <a:ext uri="{FF2B5EF4-FFF2-40B4-BE49-F238E27FC236}">
                <a16:creationId xmlns:a16="http://schemas.microsoft.com/office/drawing/2014/main" id="{3A2697F5-E40E-0B86-371C-1A0E8BD05D7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998" rIns="0" bIns="0" rtlCol="0">
            <a:spAutoFit/>
          </a:bodyPr>
          <a:lstStyle/>
          <a:p>
            <a:pPr marL="3096895">
              <a:lnSpc>
                <a:spcPct val="100000"/>
              </a:lnSpc>
              <a:spcBef>
                <a:spcPts val="100"/>
              </a:spcBef>
            </a:pPr>
            <a:r>
              <a:rPr spc="1085" dirty="0">
                <a:solidFill>
                  <a:srgbClr val="000000"/>
                </a:solidFill>
              </a:rPr>
              <a:t>EISENHOWER’S</a:t>
            </a:r>
            <a:r>
              <a:rPr spc="395" dirty="0">
                <a:solidFill>
                  <a:srgbClr val="000000"/>
                </a:solidFill>
              </a:rPr>
              <a:t> </a:t>
            </a:r>
            <a:r>
              <a:rPr spc="875" dirty="0">
                <a:solidFill>
                  <a:srgbClr val="000000"/>
                </a:solidFill>
              </a:rPr>
              <a:t>MATRIX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1A6FD5-2840-2CCF-D491-D9862824CFD4}"/>
              </a:ext>
            </a:extLst>
          </p:cNvPr>
          <p:cNvSpPr txBox="1"/>
          <p:nvPr/>
        </p:nvSpPr>
        <p:spPr>
          <a:xfrm>
            <a:off x="9651618" y="3388569"/>
            <a:ext cx="6858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Your Turn!</a:t>
            </a:r>
          </a:p>
          <a:p>
            <a:endParaRPr lang="en-US" sz="3600" dirty="0"/>
          </a:p>
          <a:p>
            <a:r>
              <a:rPr lang="en-US" sz="3600" dirty="0"/>
              <a:t>Write down </a:t>
            </a:r>
            <a:r>
              <a:rPr lang="en-US" sz="3600" b="1" dirty="0"/>
              <a:t>5 tasks</a:t>
            </a:r>
            <a:r>
              <a:rPr lang="en-US" sz="3600" dirty="0"/>
              <a:t> that come to mind right now when you think about what you need to do this week.</a:t>
            </a:r>
          </a:p>
          <a:p>
            <a:r>
              <a:rPr lang="en-US" sz="3600" dirty="0"/>
              <a:t>Place them into the matrix.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528077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6DD8FA41-C5EA-072E-00C3-1BDCD9AA0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id="{D5EE66A7-7D1A-44F5-91D9-1E12DD74631B}"/>
              </a:ext>
            </a:extLst>
          </p:cNvPr>
          <p:cNvSpPr/>
          <p:nvPr/>
        </p:nvSpPr>
        <p:spPr>
          <a:xfrm>
            <a:off x="14568840" y="0"/>
            <a:ext cx="3719195" cy="4250690"/>
          </a:xfrm>
          <a:custGeom>
            <a:avLst/>
            <a:gdLst/>
            <a:ahLst/>
            <a:cxnLst/>
            <a:rect l="l" t="t" r="r" b="b"/>
            <a:pathLst>
              <a:path w="3719194" h="4250690">
                <a:moveTo>
                  <a:pt x="3719158" y="0"/>
                </a:moveTo>
                <a:lnTo>
                  <a:pt x="69749" y="0"/>
                </a:lnTo>
                <a:lnTo>
                  <a:pt x="35732" y="197049"/>
                </a:lnTo>
                <a:lnTo>
                  <a:pt x="17572" y="345750"/>
                </a:lnTo>
                <a:lnTo>
                  <a:pt x="5618" y="496286"/>
                </a:lnTo>
                <a:lnTo>
                  <a:pt x="0" y="648519"/>
                </a:lnTo>
                <a:lnTo>
                  <a:pt x="1158" y="813084"/>
                </a:lnTo>
                <a:lnTo>
                  <a:pt x="8890" y="964652"/>
                </a:lnTo>
                <a:lnTo>
                  <a:pt x="28952" y="1164013"/>
                </a:lnTo>
                <a:lnTo>
                  <a:pt x="59875" y="1359972"/>
                </a:lnTo>
                <a:lnTo>
                  <a:pt x="101351" y="1552218"/>
                </a:lnTo>
                <a:lnTo>
                  <a:pt x="153070" y="1740444"/>
                </a:lnTo>
                <a:lnTo>
                  <a:pt x="214724" y="1924340"/>
                </a:lnTo>
                <a:lnTo>
                  <a:pt x="286003" y="2103597"/>
                </a:lnTo>
                <a:lnTo>
                  <a:pt x="366600" y="2277906"/>
                </a:lnTo>
                <a:lnTo>
                  <a:pt x="456204" y="2446958"/>
                </a:lnTo>
                <a:lnTo>
                  <a:pt x="554507" y="2610444"/>
                </a:lnTo>
                <a:lnTo>
                  <a:pt x="661200" y="2768055"/>
                </a:lnTo>
                <a:lnTo>
                  <a:pt x="775974" y="2919482"/>
                </a:lnTo>
                <a:lnTo>
                  <a:pt x="898520" y="3064415"/>
                </a:lnTo>
                <a:lnTo>
                  <a:pt x="1028530" y="3202547"/>
                </a:lnTo>
                <a:lnTo>
                  <a:pt x="1165694" y="3333567"/>
                </a:lnTo>
                <a:lnTo>
                  <a:pt x="1309703" y="3457167"/>
                </a:lnTo>
                <a:lnTo>
                  <a:pt x="1460249" y="3573037"/>
                </a:lnTo>
                <a:lnTo>
                  <a:pt x="1617023" y="3680869"/>
                </a:lnTo>
                <a:lnTo>
                  <a:pt x="1779715" y="3780354"/>
                </a:lnTo>
                <a:lnTo>
                  <a:pt x="1948017" y="3871182"/>
                </a:lnTo>
                <a:lnTo>
                  <a:pt x="2121620" y="3953045"/>
                </a:lnTo>
                <a:lnTo>
                  <a:pt x="2165813" y="3972074"/>
                </a:lnTo>
                <a:lnTo>
                  <a:pt x="3544393" y="4250123"/>
                </a:lnTo>
                <a:lnTo>
                  <a:pt x="3719158" y="4245009"/>
                </a:lnTo>
                <a:lnTo>
                  <a:pt x="3719158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EB8F28C1-DF21-AF62-9153-7B4505F22A9B}"/>
              </a:ext>
            </a:extLst>
          </p:cNvPr>
          <p:cNvSpPr/>
          <p:nvPr/>
        </p:nvSpPr>
        <p:spPr>
          <a:xfrm>
            <a:off x="6869" y="0"/>
            <a:ext cx="6623684" cy="2382520"/>
          </a:xfrm>
          <a:custGeom>
            <a:avLst/>
            <a:gdLst/>
            <a:ahLst/>
            <a:cxnLst/>
            <a:rect l="l" t="t" r="r" b="b"/>
            <a:pathLst>
              <a:path w="6623684" h="2382520">
                <a:moveTo>
                  <a:pt x="6623228" y="0"/>
                </a:moveTo>
                <a:lnTo>
                  <a:pt x="0" y="0"/>
                </a:lnTo>
                <a:lnTo>
                  <a:pt x="0" y="2148917"/>
                </a:lnTo>
                <a:lnTo>
                  <a:pt x="2217" y="2149868"/>
                </a:lnTo>
                <a:lnTo>
                  <a:pt x="925311" y="2382030"/>
                </a:lnTo>
                <a:lnTo>
                  <a:pt x="1334108" y="2382030"/>
                </a:lnTo>
                <a:lnTo>
                  <a:pt x="2482245" y="2045393"/>
                </a:lnTo>
                <a:lnTo>
                  <a:pt x="4181610" y="2045393"/>
                </a:lnTo>
                <a:lnTo>
                  <a:pt x="4244138" y="2027133"/>
                </a:lnTo>
                <a:lnTo>
                  <a:pt x="4287934" y="2013284"/>
                </a:lnTo>
                <a:lnTo>
                  <a:pt x="4331165" y="1998782"/>
                </a:lnTo>
                <a:lnTo>
                  <a:pt x="4373813" y="1983634"/>
                </a:lnTo>
                <a:lnTo>
                  <a:pt x="4415864" y="1967846"/>
                </a:lnTo>
                <a:lnTo>
                  <a:pt x="4457301" y="1951426"/>
                </a:lnTo>
                <a:lnTo>
                  <a:pt x="4498106" y="1934380"/>
                </a:lnTo>
                <a:lnTo>
                  <a:pt x="4538265" y="1916716"/>
                </a:lnTo>
                <a:lnTo>
                  <a:pt x="4577760" y="1898440"/>
                </a:lnTo>
                <a:lnTo>
                  <a:pt x="4616575" y="1879560"/>
                </a:lnTo>
                <a:lnTo>
                  <a:pt x="4654694" y="1860083"/>
                </a:lnTo>
                <a:lnTo>
                  <a:pt x="4692100" y="1840016"/>
                </a:lnTo>
                <a:lnTo>
                  <a:pt x="4728777" y="1819365"/>
                </a:lnTo>
                <a:lnTo>
                  <a:pt x="4764709" y="1798138"/>
                </a:lnTo>
                <a:lnTo>
                  <a:pt x="4799880" y="1776342"/>
                </a:lnTo>
                <a:lnTo>
                  <a:pt x="4834272" y="1753984"/>
                </a:lnTo>
                <a:lnTo>
                  <a:pt x="4867870" y="1731071"/>
                </a:lnTo>
                <a:lnTo>
                  <a:pt x="4900657" y="1707609"/>
                </a:lnTo>
                <a:lnTo>
                  <a:pt x="4932617" y="1683607"/>
                </a:lnTo>
                <a:lnTo>
                  <a:pt x="4963733" y="1659071"/>
                </a:lnTo>
                <a:lnTo>
                  <a:pt x="4993990" y="1634007"/>
                </a:lnTo>
                <a:lnTo>
                  <a:pt x="5023370" y="1608424"/>
                </a:lnTo>
                <a:lnTo>
                  <a:pt x="5051858" y="1582328"/>
                </a:lnTo>
                <a:lnTo>
                  <a:pt x="5079437" y="1555726"/>
                </a:lnTo>
                <a:lnTo>
                  <a:pt x="5131803" y="1501033"/>
                </a:lnTo>
                <a:lnTo>
                  <a:pt x="5180336" y="1444401"/>
                </a:lnTo>
                <a:lnTo>
                  <a:pt x="5224907" y="1385887"/>
                </a:lnTo>
                <a:lnTo>
                  <a:pt x="5265383" y="1325546"/>
                </a:lnTo>
                <a:lnTo>
                  <a:pt x="5301635" y="1263435"/>
                </a:lnTo>
                <a:lnTo>
                  <a:pt x="5333531" y="1199610"/>
                </a:lnTo>
                <a:lnTo>
                  <a:pt x="5360941" y="1134128"/>
                </a:lnTo>
                <a:lnTo>
                  <a:pt x="5383733" y="1067044"/>
                </a:lnTo>
                <a:lnTo>
                  <a:pt x="5401777" y="998416"/>
                </a:lnTo>
                <a:lnTo>
                  <a:pt x="5414942" y="928299"/>
                </a:lnTo>
                <a:lnTo>
                  <a:pt x="5423096" y="856749"/>
                </a:lnTo>
                <a:lnTo>
                  <a:pt x="5426110" y="783824"/>
                </a:lnTo>
                <a:lnTo>
                  <a:pt x="5425648" y="746863"/>
                </a:lnTo>
                <a:lnTo>
                  <a:pt x="5423851" y="709579"/>
                </a:lnTo>
                <a:lnTo>
                  <a:pt x="5420704" y="671979"/>
                </a:lnTo>
                <a:lnTo>
                  <a:pt x="5478789" y="658438"/>
                </a:lnTo>
                <a:lnTo>
                  <a:pt x="5535776" y="644138"/>
                </a:lnTo>
                <a:lnTo>
                  <a:pt x="5591661" y="629077"/>
                </a:lnTo>
                <a:lnTo>
                  <a:pt x="5646443" y="613253"/>
                </a:lnTo>
                <a:lnTo>
                  <a:pt x="5700118" y="596665"/>
                </a:lnTo>
                <a:lnTo>
                  <a:pt x="5752684" y="579310"/>
                </a:lnTo>
                <a:lnTo>
                  <a:pt x="5804138" y="561187"/>
                </a:lnTo>
                <a:lnTo>
                  <a:pt x="5854478" y="542294"/>
                </a:lnTo>
                <a:lnTo>
                  <a:pt x="5903701" y="522630"/>
                </a:lnTo>
                <a:lnTo>
                  <a:pt x="5951805" y="502191"/>
                </a:lnTo>
                <a:lnTo>
                  <a:pt x="5998786" y="480978"/>
                </a:lnTo>
                <a:lnTo>
                  <a:pt x="6044642" y="458987"/>
                </a:lnTo>
                <a:lnTo>
                  <a:pt x="6089371" y="436217"/>
                </a:lnTo>
                <a:lnTo>
                  <a:pt x="6132970" y="412667"/>
                </a:lnTo>
                <a:lnTo>
                  <a:pt x="6175437" y="388334"/>
                </a:lnTo>
                <a:lnTo>
                  <a:pt x="6216768" y="363217"/>
                </a:lnTo>
                <a:lnTo>
                  <a:pt x="6256961" y="337314"/>
                </a:lnTo>
                <a:lnTo>
                  <a:pt x="6296013" y="310623"/>
                </a:lnTo>
                <a:lnTo>
                  <a:pt x="6333922" y="283142"/>
                </a:lnTo>
                <a:lnTo>
                  <a:pt x="6370686" y="254870"/>
                </a:lnTo>
                <a:lnTo>
                  <a:pt x="6406301" y="225805"/>
                </a:lnTo>
                <a:lnTo>
                  <a:pt x="6440765" y="195944"/>
                </a:lnTo>
                <a:lnTo>
                  <a:pt x="6474075" y="165287"/>
                </a:lnTo>
                <a:lnTo>
                  <a:pt x="6506229" y="133831"/>
                </a:lnTo>
                <a:lnTo>
                  <a:pt x="6537224" y="101575"/>
                </a:lnTo>
                <a:lnTo>
                  <a:pt x="6567057" y="68516"/>
                </a:lnTo>
                <a:lnTo>
                  <a:pt x="6595726" y="34654"/>
                </a:lnTo>
                <a:lnTo>
                  <a:pt x="6623228" y="0"/>
                </a:lnTo>
                <a:close/>
              </a:path>
              <a:path w="6623684" h="2382520">
                <a:moveTo>
                  <a:pt x="4181610" y="2045393"/>
                </a:moveTo>
                <a:lnTo>
                  <a:pt x="2482245" y="2045393"/>
                </a:lnTo>
                <a:lnTo>
                  <a:pt x="2535520" y="2058853"/>
                </a:lnTo>
                <a:lnTo>
                  <a:pt x="2588803" y="2071413"/>
                </a:lnTo>
                <a:lnTo>
                  <a:pt x="2642076" y="2083080"/>
                </a:lnTo>
                <a:lnTo>
                  <a:pt x="2695324" y="2093861"/>
                </a:lnTo>
                <a:lnTo>
                  <a:pt x="2748530" y="2103764"/>
                </a:lnTo>
                <a:lnTo>
                  <a:pt x="2801678" y="2112795"/>
                </a:lnTo>
                <a:lnTo>
                  <a:pt x="2854751" y="2120961"/>
                </a:lnTo>
                <a:lnTo>
                  <a:pt x="2907734" y="2128270"/>
                </a:lnTo>
                <a:lnTo>
                  <a:pt x="2960609" y="2134728"/>
                </a:lnTo>
                <a:lnTo>
                  <a:pt x="3013361" y="2140343"/>
                </a:lnTo>
                <a:lnTo>
                  <a:pt x="3065973" y="2145121"/>
                </a:lnTo>
                <a:lnTo>
                  <a:pt x="3118429" y="2149069"/>
                </a:lnTo>
                <a:lnTo>
                  <a:pt x="3170712" y="2152196"/>
                </a:lnTo>
                <a:lnTo>
                  <a:pt x="3222806" y="2154506"/>
                </a:lnTo>
                <a:lnTo>
                  <a:pt x="3274694" y="2156009"/>
                </a:lnTo>
                <a:lnTo>
                  <a:pt x="3326361" y="2156710"/>
                </a:lnTo>
                <a:lnTo>
                  <a:pt x="3372369" y="2156710"/>
                </a:lnTo>
                <a:lnTo>
                  <a:pt x="3428964" y="2155736"/>
                </a:lnTo>
                <a:lnTo>
                  <a:pt x="3479868" y="2154075"/>
                </a:lnTo>
                <a:lnTo>
                  <a:pt x="3530484" y="2151641"/>
                </a:lnTo>
                <a:lnTo>
                  <a:pt x="3580796" y="2148441"/>
                </a:lnTo>
                <a:lnTo>
                  <a:pt x="3630789" y="2144482"/>
                </a:lnTo>
                <a:lnTo>
                  <a:pt x="3680446" y="2139770"/>
                </a:lnTo>
                <a:lnTo>
                  <a:pt x="3729749" y="2134314"/>
                </a:lnTo>
                <a:lnTo>
                  <a:pt x="3778684" y="2128120"/>
                </a:lnTo>
                <a:lnTo>
                  <a:pt x="3827234" y="2121194"/>
                </a:lnTo>
                <a:lnTo>
                  <a:pt x="3875382" y="2113545"/>
                </a:lnTo>
                <a:lnTo>
                  <a:pt x="3923111" y="2105179"/>
                </a:lnTo>
                <a:lnTo>
                  <a:pt x="3970406" y="2096103"/>
                </a:lnTo>
                <a:lnTo>
                  <a:pt x="4017251" y="2086324"/>
                </a:lnTo>
                <a:lnTo>
                  <a:pt x="4063628" y="2075849"/>
                </a:lnTo>
                <a:lnTo>
                  <a:pt x="4109522" y="2064685"/>
                </a:lnTo>
                <a:lnTo>
                  <a:pt x="4154916" y="2052840"/>
                </a:lnTo>
                <a:lnTo>
                  <a:pt x="4181610" y="2045393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 descr="$PPTXTitle">
            <a:extLst>
              <a:ext uri="{FF2B5EF4-FFF2-40B4-BE49-F238E27FC236}">
                <a16:creationId xmlns:a16="http://schemas.microsoft.com/office/drawing/2014/main" id="{D17F9AE3-B86D-A41E-5D43-12F9A9851B6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2438400" y="190500"/>
            <a:ext cx="17742204" cy="1245870"/>
          </a:xfrm>
          <a:prstGeom prst="rect">
            <a:avLst/>
          </a:prstGeom>
        </p:spPr>
        <p:txBody>
          <a:bodyPr vert="horz" wrap="square" lIns="0" tIns="118998" rIns="0" bIns="0" rtlCol="0">
            <a:spAutoFit/>
          </a:bodyPr>
          <a:lstStyle/>
          <a:p>
            <a:pPr marL="3096895">
              <a:lnSpc>
                <a:spcPct val="100000"/>
              </a:lnSpc>
              <a:spcBef>
                <a:spcPts val="100"/>
              </a:spcBef>
            </a:pPr>
            <a:r>
              <a:rPr lang="en-GB" spc="875" dirty="0">
                <a:solidFill>
                  <a:srgbClr val="000000"/>
                </a:solidFill>
              </a:rPr>
              <a:t>Time Management Techniques</a:t>
            </a:r>
            <a:endParaRPr spc="875" dirty="0">
              <a:solidFill>
                <a:srgbClr val="0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49E427-6028-0DC6-997A-E00CA975B8C1}"/>
              </a:ext>
            </a:extLst>
          </p:cNvPr>
          <p:cNvSpPr txBox="1"/>
          <p:nvPr/>
        </p:nvSpPr>
        <p:spPr>
          <a:xfrm>
            <a:off x="8839200" y="1516596"/>
            <a:ext cx="9062273" cy="8126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Time blocking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Task batching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Weekly planning session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Energy-based planning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Setting clear start times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The two-list method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Reverse planning (working backwards from deadlines)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Focus sprints (short, intentional work periods)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Priority-based to-do lists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/>
              <a:t>Reducing decision fatigue</a:t>
            </a:r>
          </a:p>
        </p:txBody>
      </p:sp>
      <p:pic>
        <p:nvPicPr>
          <p:cNvPr id="15" name="Picture 14" descr="Person writing in planner">
            <a:extLst>
              <a:ext uri="{FF2B5EF4-FFF2-40B4-BE49-F238E27FC236}">
                <a16:creationId xmlns:a16="http://schemas.microsoft.com/office/drawing/2014/main" id="{EEA2B457-215A-82CC-029C-7A9299536C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4" r="9696" b="12188"/>
          <a:stretch>
            <a:fillRect/>
          </a:stretch>
        </p:blipFill>
        <p:spPr>
          <a:xfrm>
            <a:off x="0" y="2019300"/>
            <a:ext cx="8533248" cy="7604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13504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958985A-FF43-04CF-998C-713FC3515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70593984-5797-FE0C-EDD0-7EDE1D03E81A}"/>
              </a:ext>
            </a:extLst>
          </p:cNvPr>
          <p:cNvSpPr/>
          <p:nvPr/>
        </p:nvSpPr>
        <p:spPr>
          <a:xfrm>
            <a:off x="1995" y="8764184"/>
            <a:ext cx="1183005" cy="1523365"/>
          </a:xfrm>
          <a:custGeom>
            <a:avLst/>
            <a:gdLst/>
            <a:ahLst/>
            <a:cxnLst/>
            <a:rect l="l" t="t" r="r" b="b"/>
            <a:pathLst>
              <a:path w="1183005" h="1523365">
                <a:moveTo>
                  <a:pt x="1897" y="0"/>
                </a:moveTo>
                <a:lnTo>
                  <a:pt x="0" y="0"/>
                </a:lnTo>
                <a:lnTo>
                  <a:pt x="0" y="1522899"/>
                </a:lnTo>
                <a:lnTo>
                  <a:pt x="1133548" y="1522636"/>
                </a:lnTo>
                <a:lnTo>
                  <a:pt x="1157286" y="1429426"/>
                </a:lnTo>
                <a:lnTo>
                  <a:pt x="1173506" y="1333429"/>
                </a:lnTo>
                <a:lnTo>
                  <a:pt x="1181869" y="1234976"/>
                </a:lnTo>
                <a:lnTo>
                  <a:pt x="1182998" y="1181137"/>
                </a:lnTo>
                <a:lnTo>
                  <a:pt x="1178937" y="1084326"/>
                </a:lnTo>
                <a:lnTo>
                  <a:pt x="1167273" y="989674"/>
                </a:lnTo>
                <a:lnTo>
                  <a:pt x="1148307" y="897483"/>
                </a:lnTo>
                <a:lnTo>
                  <a:pt x="1122342" y="808057"/>
                </a:lnTo>
                <a:lnTo>
                  <a:pt x="1089682" y="721698"/>
                </a:lnTo>
                <a:lnTo>
                  <a:pt x="1050627" y="638707"/>
                </a:lnTo>
                <a:lnTo>
                  <a:pt x="1005481" y="559389"/>
                </a:lnTo>
                <a:lnTo>
                  <a:pt x="954546" y="484044"/>
                </a:lnTo>
                <a:lnTo>
                  <a:pt x="898125" y="412977"/>
                </a:lnTo>
                <a:lnTo>
                  <a:pt x="836520" y="346488"/>
                </a:lnTo>
                <a:lnTo>
                  <a:pt x="770034" y="284881"/>
                </a:lnTo>
                <a:lnTo>
                  <a:pt x="698968" y="228458"/>
                </a:lnTo>
                <a:lnTo>
                  <a:pt x="623626" y="177522"/>
                </a:lnTo>
                <a:lnTo>
                  <a:pt x="544310" y="132375"/>
                </a:lnTo>
                <a:lnTo>
                  <a:pt x="461322" y="93319"/>
                </a:lnTo>
                <a:lnTo>
                  <a:pt x="374966" y="60657"/>
                </a:lnTo>
                <a:lnTo>
                  <a:pt x="285542" y="34692"/>
                </a:lnTo>
                <a:lnTo>
                  <a:pt x="193355" y="15725"/>
                </a:lnTo>
                <a:lnTo>
                  <a:pt x="98706" y="4060"/>
                </a:lnTo>
                <a:lnTo>
                  <a:pt x="1897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>
            <a:extLst>
              <a:ext uri="{FF2B5EF4-FFF2-40B4-BE49-F238E27FC236}">
                <a16:creationId xmlns:a16="http://schemas.microsoft.com/office/drawing/2014/main" id="{16E18AD1-36A4-3A02-342B-C33D8D739670}"/>
              </a:ext>
            </a:extLst>
          </p:cNvPr>
          <p:cNvGrpSpPr/>
          <p:nvPr/>
        </p:nvGrpSpPr>
        <p:grpSpPr>
          <a:xfrm>
            <a:off x="-2" y="0"/>
            <a:ext cx="1899920" cy="2637790"/>
            <a:chOff x="-2" y="0"/>
            <a:chExt cx="1899920" cy="2637790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05824E0D-5463-2AA7-EB49-097DCEF86506}"/>
                </a:ext>
              </a:extLst>
            </p:cNvPr>
            <p:cNvSpPr/>
            <p:nvPr/>
          </p:nvSpPr>
          <p:spPr>
            <a:xfrm>
              <a:off x="0" y="0"/>
              <a:ext cx="1899920" cy="2637790"/>
            </a:xfrm>
            <a:custGeom>
              <a:avLst/>
              <a:gdLst/>
              <a:ahLst/>
              <a:cxnLst/>
              <a:rect l="l" t="t" r="r" b="b"/>
              <a:pathLst>
                <a:path w="1899920" h="2637790">
                  <a:moveTo>
                    <a:pt x="1899666" y="1990090"/>
                  </a:moveTo>
                  <a:lnTo>
                    <a:pt x="1473581" y="1990090"/>
                  </a:lnTo>
                  <a:lnTo>
                    <a:pt x="1473581" y="1670050"/>
                  </a:lnTo>
                  <a:lnTo>
                    <a:pt x="1048385" y="1670050"/>
                  </a:lnTo>
                  <a:lnTo>
                    <a:pt x="1048385" y="1360170"/>
                  </a:lnTo>
                  <a:lnTo>
                    <a:pt x="1474470" y="1360170"/>
                  </a:lnTo>
                  <a:lnTo>
                    <a:pt x="1474470" y="1032510"/>
                  </a:lnTo>
                  <a:lnTo>
                    <a:pt x="1048385" y="1032510"/>
                  </a:lnTo>
                  <a:lnTo>
                    <a:pt x="1048385" y="712470"/>
                  </a:lnTo>
                  <a:lnTo>
                    <a:pt x="620395" y="712470"/>
                  </a:lnTo>
                  <a:lnTo>
                    <a:pt x="620395" y="402590"/>
                  </a:lnTo>
                  <a:lnTo>
                    <a:pt x="1046480" y="402590"/>
                  </a:lnTo>
                  <a:lnTo>
                    <a:pt x="1046480" y="73660"/>
                  </a:lnTo>
                  <a:lnTo>
                    <a:pt x="620395" y="73660"/>
                  </a:lnTo>
                  <a:lnTo>
                    <a:pt x="620395" y="0"/>
                  </a:lnTo>
                  <a:lnTo>
                    <a:pt x="0" y="0"/>
                  </a:lnTo>
                  <a:lnTo>
                    <a:pt x="0" y="2637790"/>
                  </a:lnTo>
                  <a:lnTo>
                    <a:pt x="1473581" y="2637790"/>
                  </a:lnTo>
                  <a:lnTo>
                    <a:pt x="1473581" y="2319020"/>
                  </a:lnTo>
                  <a:lnTo>
                    <a:pt x="1899666" y="2319020"/>
                  </a:lnTo>
                  <a:lnTo>
                    <a:pt x="1899666" y="199009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6EC03154-BAB4-898B-76FE-188DD9DE67EE}"/>
                </a:ext>
              </a:extLst>
            </p:cNvPr>
            <p:cNvSpPr/>
            <p:nvPr/>
          </p:nvSpPr>
          <p:spPr>
            <a:xfrm>
              <a:off x="0" y="0"/>
              <a:ext cx="1899920" cy="2637790"/>
            </a:xfrm>
            <a:custGeom>
              <a:avLst/>
              <a:gdLst/>
              <a:ahLst/>
              <a:cxnLst/>
              <a:rect l="l" t="t" r="r" b="b"/>
              <a:pathLst>
                <a:path w="1899920" h="2637790">
                  <a:moveTo>
                    <a:pt x="621411" y="2319274"/>
                  </a:moveTo>
                  <a:lnTo>
                    <a:pt x="609727" y="2319274"/>
                  </a:lnTo>
                  <a:lnTo>
                    <a:pt x="609727" y="2628392"/>
                  </a:lnTo>
                  <a:lnTo>
                    <a:pt x="621411" y="2628392"/>
                  </a:lnTo>
                  <a:lnTo>
                    <a:pt x="621411" y="2319274"/>
                  </a:lnTo>
                  <a:close/>
                </a:path>
                <a:path w="1899920" h="2637790">
                  <a:moveTo>
                    <a:pt x="622300" y="1041781"/>
                  </a:moveTo>
                  <a:lnTo>
                    <a:pt x="610743" y="1041781"/>
                  </a:lnTo>
                  <a:lnTo>
                    <a:pt x="610743" y="1350899"/>
                  </a:lnTo>
                  <a:lnTo>
                    <a:pt x="622300" y="1350899"/>
                  </a:lnTo>
                  <a:lnTo>
                    <a:pt x="622300" y="1041781"/>
                  </a:lnTo>
                  <a:close/>
                </a:path>
                <a:path w="1899920" h="2637790">
                  <a:moveTo>
                    <a:pt x="1899666" y="1990090"/>
                  </a:moveTo>
                  <a:lnTo>
                    <a:pt x="1889887" y="1990090"/>
                  </a:lnTo>
                  <a:lnTo>
                    <a:pt x="1889887" y="2000250"/>
                  </a:lnTo>
                  <a:lnTo>
                    <a:pt x="1889887" y="2308860"/>
                  </a:lnTo>
                  <a:lnTo>
                    <a:pt x="1047496" y="2308860"/>
                  </a:lnTo>
                  <a:lnTo>
                    <a:pt x="1047496" y="2000250"/>
                  </a:lnTo>
                  <a:lnTo>
                    <a:pt x="1889887" y="2000250"/>
                  </a:lnTo>
                  <a:lnTo>
                    <a:pt x="1889887" y="1990090"/>
                  </a:lnTo>
                  <a:lnTo>
                    <a:pt x="1473581" y="1990090"/>
                  </a:lnTo>
                  <a:lnTo>
                    <a:pt x="1473581" y="1988820"/>
                  </a:lnTo>
                  <a:lnTo>
                    <a:pt x="1473581" y="1680210"/>
                  </a:lnTo>
                  <a:lnTo>
                    <a:pt x="1473581" y="1670050"/>
                  </a:lnTo>
                  <a:lnTo>
                    <a:pt x="1463802" y="1670050"/>
                  </a:lnTo>
                  <a:lnTo>
                    <a:pt x="1463802" y="1680210"/>
                  </a:lnTo>
                  <a:lnTo>
                    <a:pt x="1463802" y="1988820"/>
                  </a:lnTo>
                  <a:lnTo>
                    <a:pt x="1035812" y="1988820"/>
                  </a:lnTo>
                  <a:lnTo>
                    <a:pt x="1035812" y="2000250"/>
                  </a:lnTo>
                  <a:lnTo>
                    <a:pt x="1035812" y="2308860"/>
                  </a:lnTo>
                  <a:lnTo>
                    <a:pt x="195326" y="2308860"/>
                  </a:lnTo>
                  <a:lnTo>
                    <a:pt x="195326" y="2000250"/>
                  </a:lnTo>
                  <a:lnTo>
                    <a:pt x="1035812" y="2000250"/>
                  </a:lnTo>
                  <a:lnTo>
                    <a:pt x="1035812" y="1988820"/>
                  </a:lnTo>
                  <a:lnTo>
                    <a:pt x="621411" y="1988820"/>
                  </a:lnTo>
                  <a:lnTo>
                    <a:pt x="621411" y="1680210"/>
                  </a:lnTo>
                  <a:lnTo>
                    <a:pt x="1463802" y="1680210"/>
                  </a:lnTo>
                  <a:lnTo>
                    <a:pt x="1463802" y="1670050"/>
                  </a:lnTo>
                  <a:lnTo>
                    <a:pt x="1048385" y="1670050"/>
                  </a:lnTo>
                  <a:lnTo>
                    <a:pt x="1048385" y="1361440"/>
                  </a:lnTo>
                  <a:lnTo>
                    <a:pt x="1048385" y="1360170"/>
                  </a:lnTo>
                  <a:lnTo>
                    <a:pt x="1474470" y="1360170"/>
                  </a:lnTo>
                  <a:lnTo>
                    <a:pt x="1474470" y="1351280"/>
                  </a:lnTo>
                  <a:lnTo>
                    <a:pt x="1474470" y="1041400"/>
                  </a:lnTo>
                  <a:lnTo>
                    <a:pt x="1474470" y="1032510"/>
                  </a:lnTo>
                  <a:lnTo>
                    <a:pt x="1048385" y="1032510"/>
                  </a:lnTo>
                  <a:lnTo>
                    <a:pt x="1048385" y="1031240"/>
                  </a:lnTo>
                  <a:lnTo>
                    <a:pt x="1048385" y="722630"/>
                  </a:lnTo>
                  <a:lnTo>
                    <a:pt x="1048385" y="712470"/>
                  </a:lnTo>
                  <a:lnTo>
                    <a:pt x="1038733" y="712470"/>
                  </a:lnTo>
                  <a:lnTo>
                    <a:pt x="1038733" y="722630"/>
                  </a:lnTo>
                  <a:lnTo>
                    <a:pt x="1038733" y="1031240"/>
                  </a:lnTo>
                  <a:lnTo>
                    <a:pt x="196215" y="1031240"/>
                  </a:lnTo>
                  <a:lnTo>
                    <a:pt x="196215" y="722630"/>
                  </a:lnTo>
                  <a:lnTo>
                    <a:pt x="1038733" y="722630"/>
                  </a:lnTo>
                  <a:lnTo>
                    <a:pt x="1038733" y="712470"/>
                  </a:lnTo>
                  <a:lnTo>
                    <a:pt x="620395" y="712470"/>
                  </a:lnTo>
                  <a:lnTo>
                    <a:pt x="620395" y="403860"/>
                  </a:lnTo>
                  <a:lnTo>
                    <a:pt x="620395" y="402590"/>
                  </a:lnTo>
                  <a:lnTo>
                    <a:pt x="1046480" y="402590"/>
                  </a:lnTo>
                  <a:lnTo>
                    <a:pt x="1046480" y="392430"/>
                  </a:lnTo>
                  <a:lnTo>
                    <a:pt x="1046480" y="83820"/>
                  </a:lnTo>
                  <a:lnTo>
                    <a:pt x="1046480" y="73660"/>
                  </a:lnTo>
                  <a:lnTo>
                    <a:pt x="620395" y="73660"/>
                  </a:lnTo>
                  <a:lnTo>
                    <a:pt x="620395" y="0"/>
                  </a:lnTo>
                  <a:lnTo>
                    <a:pt x="610743" y="0"/>
                  </a:lnTo>
                  <a:lnTo>
                    <a:pt x="610743" y="73660"/>
                  </a:lnTo>
                  <a:lnTo>
                    <a:pt x="0" y="73660"/>
                  </a:lnTo>
                  <a:lnTo>
                    <a:pt x="0" y="83820"/>
                  </a:lnTo>
                  <a:lnTo>
                    <a:pt x="1036828" y="83820"/>
                  </a:lnTo>
                  <a:lnTo>
                    <a:pt x="1036828" y="392430"/>
                  </a:lnTo>
                  <a:lnTo>
                    <a:pt x="194310" y="392430"/>
                  </a:lnTo>
                  <a:lnTo>
                    <a:pt x="194310" y="83947"/>
                  </a:lnTo>
                  <a:lnTo>
                    <a:pt x="182626" y="83947"/>
                  </a:lnTo>
                  <a:lnTo>
                    <a:pt x="182626" y="392430"/>
                  </a:lnTo>
                  <a:lnTo>
                    <a:pt x="0" y="392430"/>
                  </a:lnTo>
                  <a:lnTo>
                    <a:pt x="0" y="402590"/>
                  </a:lnTo>
                  <a:lnTo>
                    <a:pt x="0" y="403860"/>
                  </a:lnTo>
                  <a:lnTo>
                    <a:pt x="610743" y="403860"/>
                  </a:lnTo>
                  <a:lnTo>
                    <a:pt x="610743" y="712470"/>
                  </a:lnTo>
                  <a:lnTo>
                    <a:pt x="0" y="712470"/>
                  </a:lnTo>
                  <a:lnTo>
                    <a:pt x="0" y="722630"/>
                  </a:lnTo>
                  <a:lnTo>
                    <a:pt x="184658" y="722630"/>
                  </a:lnTo>
                  <a:lnTo>
                    <a:pt x="184658" y="1031240"/>
                  </a:lnTo>
                  <a:lnTo>
                    <a:pt x="0" y="1031240"/>
                  </a:lnTo>
                  <a:lnTo>
                    <a:pt x="0" y="1032510"/>
                  </a:lnTo>
                  <a:lnTo>
                    <a:pt x="0" y="1041400"/>
                  </a:lnTo>
                  <a:lnTo>
                    <a:pt x="1464818" y="1041400"/>
                  </a:lnTo>
                  <a:lnTo>
                    <a:pt x="1464818" y="1351280"/>
                  </a:lnTo>
                  <a:lnTo>
                    <a:pt x="1038733" y="1351280"/>
                  </a:lnTo>
                  <a:lnTo>
                    <a:pt x="1038733" y="1361440"/>
                  </a:lnTo>
                  <a:lnTo>
                    <a:pt x="1038733" y="1670050"/>
                  </a:lnTo>
                  <a:lnTo>
                    <a:pt x="196215" y="1670050"/>
                  </a:lnTo>
                  <a:lnTo>
                    <a:pt x="196215" y="1361440"/>
                  </a:lnTo>
                  <a:lnTo>
                    <a:pt x="1038733" y="1361440"/>
                  </a:lnTo>
                  <a:lnTo>
                    <a:pt x="1038733" y="1351280"/>
                  </a:lnTo>
                  <a:lnTo>
                    <a:pt x="0" y="1351280"/>
                  </a:lnTo>
                  <a:lnTo>
                    <a:pt x="0" y="1360170"/>
                  </a:lnTo>
                  <a:lnTo>
                    <a:pt x="0" y="1361440"/>
                  </a:lnTo>
                  <a:lnTo>
                    <a:pt x="184658" y="1361440"/>
                  </a:lnTo>
                  <a:lnTo>
                    <a:pt x="184658" y="1670050"/>
                  </a:lnTo>
                  <a:lnTo>
                    <a:pt x="0" y="1670050"/>
                  </a:lnTo>
                  <a:lnTo>
                    <a:pt x="0" y="1680210"/>
                  </a:lnTo>
                  <a:lnTo>
                    <a:pt x="609727" y="1680210"/>
                  </a:lnTo>
                  <a:lnTo>
                    <a:pt x="609727" y="1988820"/>
                  </a:lnTo>
                  <a:lnTo>
                    <a:pt x="0" y="1988820"/>
                  </a:lnTo>
                  <a:lnTo>
                    <a:pt x="0" y="1990090"/>
                  </a:lnTo>
                  <a:lnTo>
                    <a:pt x="0" y="2000250"/>
                  </a:lnTo>
                  <a:lnTo>
                    <a:pt x="183642" y="2000250"/>
                  </a:lnTo>
                  <a:lnTo>
                    <a:pt x="183642" y="2308860"/>
                  </a:lnTo>
                  <a:lnTo>
                    <a:pt x="0" y="2308860"/>
                  </a:lnTo>
                  <a:lnTo>
                    <a:pt x="0" y="2319020"/>
                  </a:lnTo>
                  <a:lnTo>
                    <a:pt x="1463802" y="2319020"/>
                  </a:lnTo>
                  <a:lnTo>
                    <a:pt x="1463802" y="2628900"/>
                  </a:lnTo>
                  <a:lnTo>
                    <a:pt x="0" y="2628900"/>
                  </a:lnTo>
                  <a:lnTo>
                    <a:pt x="0" y="2637790"/>
                  </a:lnTo>
                  <a:lnTo>
                    <a:pt x="1473581" y="2637790"/>
                  </a:lnTo>
                  <a:lnTo>
                    <a:pt x="1473581" y="2628900"/>
                  </a:lnTo>
                  <a:lnTo>
                    <a:pt x="1473581" y="2319020"/>
                  </a:lnTo>
                  <a:lnTo>
                    <a:pt x="1899666" y="2319020"/>
                  </a:lnTo>
                  <a:lnTo>
                    <a:pt x="1899666" y="2308860"/>
                  </a:lnTo>
                  <a:lnTo>
                    <a:pt x="1899666" y="2000250"/>
                  </a:lnTo>
                  <a:lnTo>
                    <a:pt x="1899666" y="199009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>
            <a:extLst>
              <a:ext uri="{FF2B5EF4-FFF2-40B4-BE49-F238E27FC236}">
                <a16:creationId xmlns:a16="http://schemas.microsoft.com/office/drawing/2014/main" id="{6A1DB4FC-8352-17C6-BFE3-247764C1DE1D}"/>
              </a:ext>
            </a:extLst>
          </p:cNvPr>
          <p:cNvSpPr/>
          <p:nvPr/>
        </p:nvSpPr>
        <p:spPr>
          <a:xfrm>
            <a:off x="14034541" y="293"/>
            <a:ext cx="4249420" cy="2715260"/>
          </a:xfrm>
          <a:custGeom>
            <a:avLst/>
            <a:gdLst/>
            <a:ahLst/>
            <a:cxnLst/>
            <a:rect l="l" t="t" r="r" b="b"/>
            <a:pathLst>
              <a:path w="4249419" h="2715260">
                <a:moveTo>
                  <a:pt x="4249024" y="0"/>
                </a:moveTo>
                <a:lnTo>
                  <a:pt x="0" y="0"/>
                </a:lnTo>
                <a:lnTo>
                  <a:pt x="8748" y="102100"/>
                </a:lnTo>
                <a:lnTo>
                  <a:pt x="27996" y="247660"/>
                </a:lnTo>
                <a:lnTo>
                  <a:pt x="54887" y="390900"/>
                </a:lnTo>
                <a:lnTo>
                  <a:pt x="89223" y="531638"/>
                </a:lnTo>
                <a:lnTo>
                  <a:pt x="130807" y="669689"/>
                </a:lnTo>
                <a:lnTo>
                  <a:pt x="179441" y="804870"/>
                </a:lnTo>
                <a:lnTo>
                  <a:pt x="234929" y="936998"/>
                </a:lnTo>
                <a:lnTo>
                  <a:pt x="297073" y="1065889"/>
                </a:lnTo>
                <a:lnTo>
                  <a:pt x="365675" y="1191359"/>
                </a:lnTo>
                <a:lnTo>
                  <a:pt x="440539" y="1313225"/>
                </a:lnTo>
                <a:lnTo>
                  <a:pt x="521467" y="1431304"/>
                </a:lnTo>
                <a:lnTo>
                  <a:pt x="608261" y="1545412"/>
                </a:lnTo>
                <a:lnTo>
                  <a:pt x="700724" y="1655365"/>
                </a:lnTo>
                <a:lnTo>
                  <a:pt x="798660" y="1760980"/>
                </a:lnTo>
                <a:lnTo>
                  <a:pt x="901870" y="1862073"/>
                </a:lnTo>
                <a:lnTo>
                  <a:pt x="1010157" y="1958462"/>
                </a:lnTo>
                <a:lnTo>
                  <a:pt x="1123324" y="2049961"/>
                </a:lnTo>
                <a:lnTo>
                  <a:pt x="1241174" y="2136389"/>
                </a:lnTo>
                <a:lnTo>
                  <a:pt x="1363509" y="2217561"/>
                </a:lnTo>
                <a:lnTo>
                  <a:pt x="1490132" y="2293294"/>
                </a:lnTo>
                <a:lnTo>
                  <a:pt x="1620846" y="2363404"/>
                </a:lnTo>
                <a:lnTo>
                  <a:pt x="1755452" y="2427708"/>
                </a:lnTo>
                <a:lnTo>
                  <a:pt x="1893755" y="2486022"/>
                </a:lnTo>
                <a:lnTo>
                  <a:pt x="1940643" y="2504098"/>
                </a:lnTo>
                <a:lnTo>
                  <a:pt x="3109463" y="2714889"/>
                </a:lnTo>
                <a:lnTo>
                  <a:pt x="4249024" y="2514972"/>
                </a:lnTo>
                <a:lnTo>
                  <a:pt x="4249024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62151499-A97A-2571-77C2-769FFD6729B3}"/>
              </a:ext>
            </a:extLst>
          </p:cNvPr>
          <p:cNvGrpSpPr/>
          <p:nvPr/>
        </p:nvGrpSpPr>
        <p:grpSpPr>
          <a:xfrm>
            <a:off x="15933038" y="8503919"/>
            <a:ext cx="2355215" cy="1783080"/>
            <a:chOff x="15933038" y="8503919"/>
            <a:chExt cx="2355215" cy="1783080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4D691A10-FDFA-81FE-E6D1-8C8B01292483}"/>
                </a:ext>
              </a:extLst>
            </p:cNvPr>
            <p:cNvSpPr/>
            <p:nvPr/>
          </p:nvSpPr>
          <p:spPr>
            <a:xfrm>
              <a:off x="15933039" y="8503919"/>
              <a:ext cx="2355215" cy="1783080"/>
            </a:xfrm>
            <a:custGeom>
              <a:avLst/>
              <a:gdLst/>
              <a:ahLst/>
              <a:cxnLst/>
              <a:rect l="l" t="t" r="r" b="b"/>
              <a:pathLst>
                <a:path w="2355215" h="1783079">
                  <a:moveTo>
                    <a:pt x="2354961" y="0"/>
                  </a:moveTo>
                  <a:lnTo>
                    <a:pt x="1279271" y="0"/>
                  </a:lnTo>
                  <a:lnTo>
                    <a:pt x="1279271" y="318770"/>
                  </a:lnTo>
                  <a:lnTo>
                    <a:pt x="853186" y="318770"/>
                  </a:lnTo>
                  <a:lnTo>
                    <a:pt x="853186" y="647700"/>
                  </a:lnTo>
                  <a:lnTo>
                    <a:pt x="1279271" y="647700"/>
                  </a:lnTo>
                  <a:lnTo>
                    <a:pt x="1279271" y="967740"/>
                  </a:lnTo>
                  <a:lnTo>
                    <a:pt x="1707261" y="967740"/>
                  </a:lnTo>
                  <a:lnTo>
                    <a:pt x="1707261" y="1277620"/>
                  </a:lnTo>
                  <a:lnTo>
                    <a:pt x="1281176" y="1277620"/>
                  </a:lnTo>
                  <a:lnTo>
                    <a:pt x="1281176" y="1596390"/>
                  </a:lnTo>
                  <a:lnTo>
                    <a:pt x="0" y="1596390"/>
                  </a:lnTo>
                  <a:lnTo>
                    <a:pt x="0" y="1783080"/>
                  </a:lnTo>
                  <a:lnTo>
                    <a:pt x="2354961" y="1783080"/>
                  </a:lnTo>
                  <a:lnTo>
                    <a:pt x="2354961" y="1596390"/>
                  </a:lnTo>
                  <a:lnTo>
                    <a:pt x="2354961" y="1277620"/>
                  </a:lnTo>
                  <a:lnTo>
                    <a:pt x="2354961" y="967740"/>
                  </a:lnTo>
                  <a:lnTo>
                    <a:pt x="2354961" y="647700"/>
                  </a:lnTo>
                  <a:lnTo>
                    <a:pt x="2354961" y="318770"/>
                  </a:lnTo>
                  <a:lnTo>
                    <a:pt x="2354961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2FB67B92-0E00-276A-3189-2657FBC3F8E5}"/>
                </a:ext>
              </a:extLst>
            </p:cNvPr>
            <p:cNvSpPr/>
            <p:nvPr/>
          </p:nvSpPr>
          <p:spPr>
            <a:xfrm>
              <a:off x="15933039" y="8503919"/>
              <a:ext cx="2355215" cy="1783080"/>
            </a:xfrm>
            <a:custGeom>
              <a:avLst/>
              <a:gdLst/>
              <a:ahLst/>
              <a:cxnLst/>
              <a:rect l="l" t="t" r="r" b="b"/>
              <a:pathLst>
                <a:path w="2355215" h="1783079">
                  <a:moveTo>
                    <a:pt x="863854" y="1605572"/>
                  </a:moveTo>
                  <a:lnTo>
                    <a:pt x="852170" y="1605572"/>
                  </a:lnTo>
                  <a:lnTo>
                    <a:pt x="852170" y="1783003"/>
                  </a:lnTo>
                  <a:lnTo>
                    <a:pt x="863854" y="1783003"/>
                  </a:lnTo>
                  <a:lnTo>
                    <a:pt x="863854" y="1605572"/>
                  </a:lnTo>
                  <a:close/>
                </a:path>
                <a:path w="2355215" h="1783079">
                  <a:moveTo>
                    <a:pt x="2142998" y="9271"/>
                  </a:moveTo>
                  <a:lnTo>
                    <a:pt x="2131441" y="9271"/>
                  </a:lnTo>
                  <a:lnTo>
                    <a:pt x="2131441" y="318389"/>
                  </a:lnTo>
                  <a:lnTo>
                    <a:pt x="2142998" y="318389"/>
                  </a:lnTo>
                  <a:lnTo>
                    <a:pt x="2142998" y="9271"/>
                  </a:lnTo>
                  <a:close/>
                </a:path>
                <a:path w="2355215" h="1783079">
                  <a:moveTo>
                    <a:pt x="2145030" y="1286802"/>
                  </a:moveTo>
                  <a:lnTo>
                    <a:pt x="2133346" y="1286802"/>
                  </a:lnTo>
                  <a:lnTo>
                    <a:pt x="2133346" y="1595920"/>
                  </a:lnTo>
                  <a:lnTo>
                    <a:pt x="2145030" y="1595920"/>
                  </a:lnTo>
                  <a:lnTo>
                    <a:pt x="2145030" y="1286802"/>
                  </a:lnTo>
                  <a:close/>
                </a:path>
                <a:path w="2355215" h="1783079">
                  <a:moveTo>
                    <a:pt x="2355088" y="1276350"/>
                  </a:moveTo>
                  <a:lnTo>
                    <a:pt x="1716913" y="1276350"/>
                  </a:lnTo>
                  <a:lnTo>
                    <a:pt x="1716913" y="967740"/>
                  </a:lnTo>
                  <a:lnTo>
                    <a:pt x="2354961" y="967740"/>
                  </a:lnTo>
                  <a:lnTo>
                    <a:pt x="2354961" y="957580"/>
                  </a:lnTo>
                  <a:lnTo>
                    <a:pt x="2142998" y="957580"/>
                  </a:lnTo>
                  <a:lnTo>
                    <a:pt x="2142998" y="648970"/>
                  </a:lnTo>
                  <a:lnTo>
                    <a:pt x="2354961" y="648970"/>
                  </a:lnTo>
                  <a:lnTo>
                    <a:pt x="2354961" y="647700"/>
                  </a:lnTo>
                  <a:lnTo>
                    <a:pt x="2354961" y="637540"/>
                  </a:lnTo>
                  <a:lnTo>
                    <a:pt x="2131441" y="637540"/>
                  </a:lnTo>
                  <a:lnTo>
                    <a:pt x="2131441" y="648970"/>
                  </a:lnTo>
                  <a:lnTo>
                    <a:pt x="2131441" y="957580"/>
                  </a:lnTo>
                  <a:lnTo>
                    <a:pt x="1288923" y="957580"/>
                  </a:lnTo>
                  <a:lnTo>
                    <a:pt x="1288923" y="648970"/>
                  </a:lnTo>
                  <a:lnTo>
                    <a:pt x="2131441" y="648970"/>
                  </a:lnTo>
                  <a:lnTo>
                    <a:pt x="2131441" y="637540"/>
                  </a:lnTo>
                  <a:lnTo>
                    <a:pt x="1716913" y="637540"/>
                  </a:lnTo>
                  <a:lnTo>
                    <a:pt x="1716913" y="328930"/>
                  </a:lnTo>
                  <a:lnTo>
                    <a:pt x="2354961" y="328930"/>
                  </a:lnTo>
                  <a:lnTo>
                    <a:pt x="2354961" y="318770"/>
                  </a:lnTo>
                  <a:lnTo>
                    <a:pt x="1705356" y="318770"/>
                  </a:lnTo>
                  <a:lnTo>
                    <a:pt x="1705356" y="328930"/>
                  </a:lnTo>
                  <a:lnTo>
                    <a:pt x="1705356" y="637540"/>
                  </a:lnTo>
                  <a:lnTo>
                    <a:pt x="862838" y="637540"/>
                  </a:lnTo>
                  <a:lnTo>
                    <a:pt x="862838" y="328930"/>
                  </a:lnTo>
                  <a:lnTo>
                    <a:pt x="1705356" y="328930"/>
                  </a:lnTo>
                  <a:lnTo>
                    <a:pt x="1705356" y="318770"/>
                  </a:lnTo>
                  <a:lnTo>
                    <a:pt x="1288923" y="318770"/>
                  </a:lnTo>
                  <a:lnTo>
                    <a:pt x="1288923" y="8890"/>
                  </a:lnTo>
                  <a:lnTo>
                    <a:pt x="2354961" y="8890"/>
                  </a:lnTo>
                  <a:lnTo>
                    <a:pt x="2354961" y="0"/>
                  </a:lnTo>
                  <a:lnTo>
                    <a:pt x="1279271" y="0"/>
                  </a:lnTo>
                  <a:lnTo>
                    <a:pt x="1279271" y="8890"/>
                  </a:lnTo>
                  <a:lnTo>
                    <a:pt x="1279271" y="318770"/>
                  </a:lnTo>
                  <a:lnTo>
                    <a:pt x="853186" y="318770"/>
                  </a:lnTo>
                  <a:lnTo>
                    <a:pt x="853186" y="328930"/>
                  </a:lnTo>
                  <a:lnTo>
                    <a:pt x="853186" y="637540"/>
                  </a:lnTo>
                  <a:lnTo>
                    <a:pt x="853186" y="647700"/>
                  </a:lnTo>
                  <a:lnTo>
                    <a:pt x="1279271" y="647700"/>
                  </a:lnTo>
                  <a:lnTo>
                    <a:pt x="1279271" y="648970"/>
                  </a:lnTo>
                  <a:lnTo>
                    <a:pt x="1279271" y="957580"/>
                  </a:lnTo>
                  <a:lnTo>
                    <a:pt x="1279271" y="967740"/>
                  </a:lnTo>
                  <a:lnTo>
                    <a:pt x="1707261" y="967740"/>
                  </a:lnTo>
                  <a:lnTo>
                    <a:pt x="1707261" y="1276350"/>
                  </a:lnTo>
                  <a:lnTo>
                    <a:pt x="1707261" y="1277620"/>
                  </a:lnTo>
                  <a:lnTo>
                    <a:pt x="1281176" y="1277620"/>
                  </a:lnTo>
                  <a:lnTo>
                    <a:pt x="1281176" y="1286510"/>
                  </a:lnTo>
                  <a:lnTo>
                    <a:pt x="1281176" y="1596390"/>
                  </a:lnTo>
                  <a:lnTo>
                    <a:pt x="0" y="1596390"/>
                  </a:lnTo>
                  <a:lnTo>
                    <a:pt x="0" y="1605280"/>
                  </a:lnTo>
                  <a:lnTo>
                    <a:pt x="0" y="1783080"/>
                  </a:lnTo>
                  <a:lnTo>
                    <a:pt x="9652" y="1783080"/>
                  </a:lnTo>
                  <a:lnTo>
                    <a:pt x="9652" y="1605280"/>
                  </a:lnTo>
                  <a:lnTo>
                    <a:pt x="1706245" y="1605280"/>
                  </a:lnTo>
                  <a:lnTo>
                    <a:pt x="1706245" y="1606550"/>
                  </a:lnTo>
                  <a:lnTo>
                    <a:pt x="1706245" y="1783080"/>
                  </a:lnTo>
                  <a:lnTo>
                    <a:pt x="1716913" y="1783080"/>
                  </a:lnTo>
                  <a:lnTo>
                    <a:pt x="1716913" y="1606550"/>
                  </a:lnTo>
                  <a:lnTo>
                    <a:pt x="2354961" y="1606550"/>
                  </a:lnTo>
                  <a:lnTo>
                    <a:pt x="2354961" y="1605280"/>
                  </a:lnTo>
                  <a:lnTo>
                    <a:pt x="2354961" y="1596390"/>
                  </a:lnTo>
                  <a:lnTo>
                    <a:pt x="1290828" y="1596390"/>
                  </a:lnTo>
                  <a:lnTo>
                    <a:pt x="1290828" y="1286510"/>
                  </a:lnTo>
                  <a:lnTo>
                    <a:pt x="2355088" y="1286510"/>
                  </a:lnTo>
                  <a:lnTo>
                    <a:pt x="2355088" y="1277620"/>
                  </a:lnTo>
                  <a:lnTo>
                    <a:pt x="2355088" y="1276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>
            <a:extLst>
              <a:ext uri="{FF2B5EF4-FFF2-40B4-BE49-F238E27FC236}">
                <a16:creationId xmlns:a16="http://schemas.microsoft.com/office/drawing/2014/main" id="{15FB6EB0-5404-E733-6FA6-9F8F63550B9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51352" y="3572764"/>
            <a:ext cx="504825" cy="438150"/>
          </a:xfrm>
          <a:prstGeom prst="rect">
            <a:avLst/>
          </a:prstGeom>
        </p:spPr>
      </p:pic>
      <p:pic>
        <p:nvPicPr>
          <p:cNvPr id="11" name="object 11">
            <a:extLst>
              <a:ext uri="{FF2B5EF4-FFF2-40B4-BE49-F238E27FC236}">
                <a16:creationId xmlns:a16="http://schemas.microsoft.com/office/drawing/2014/main" id="{13A3B464-D250-B26A-B1C7-A9DF0EB66E34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85914" y="3572764"/>
            <a:ext cx="990600" cy="438150"/>
          </a:xfrm>
          <a:prstGeom prst="rect">
            <a:avLst/>
          </a:prstGeom>
        </p:spPr>
      </p:pic>
      <p:pic>
        <p:nvPicPr>
          <p:cNvPr id="12" name="object 12">
            <a:extLst>
              <a:ext uri="{FF2B5EF4-FFF2-40B4-BE49-F238E27FC236}">
                <a16:creationId xmlns:a16="http://schemas.microsoft.com/office/drawing/2014/main" id="{625034DC-B107-7A21-4695-DA8AF912529E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0358" y="5567606"/>
            <a:ext cx="862838" cy="714448"/>
          </a:xfrm>
          <a:prstGeom prst="rect">
            <a:avLst/>
          </a:prstGeom>
        </p:spPr>
      </p:pic>
      <p:pic>
        <p:nvPicPr>
          <p:cNvPr id="13" name="object 13">
            <a:extLst>
              <a:ext uri="{FF2B5EF4-FFF2-40B4-BE49-F238E27FC236}">
                <a16:creationId xmlns:a16="http://schemas.microsoft.com/office/drawing/2014/main" id="{2DC4675A-B310-08E9-F603-8CDFDA440D9D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831708" y="5521594"/>
            <a:ext cx="610688" cy="847328"/>
          </a:xfrm>
          <a:prstGeom prst="rect">
            <a:avLst/>
          </a:prstGeom>
        </p:spPr>
      </p:pic>
      <p:sp>
        <p:nvSpPr>
          <p:cNvPr id="15" name="object 15">
            <a:extLst>
              <a:ext uri="{FF2B5EF4-FFF2-40B4-BE49-F238E27FC236}">
                <a16:creationId xmlns:a16="http://schemas.microsoft.com/office/drawing/2014/main" id="{8EC5D024-6BBE-AD90-5569-8E7BE0DCBE34}"/>
              </a:ext>
            </a:extLst>
          </p:cNvPr>
          <p:cNvSpPr txBox="1"/>
          <p:nvPr/>
        </p:nvSpPr>
        <p:spPr>
          <a:xfrm>
            <a:off x="5793485" y="3357281"/>
            <a:ext cx="3228975" cy="2150110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90"/>
              </a:spcBef>
            </a:pPr>
            <a:r>
              <a:rPr sz="3000" b="1" spc="320" dirty="0">
                <a:latin typeface="Calibri"/>
                <a:cs typeface="Calibri"/>
              </a:rPr>
              <a:t>Aural</a:t>
            </a:r>
            <a:endParaRPr sz="3000">
              <a:latin typeface="Calibri"/>
              <a:cs typeface="Calibri"/>
            </a:endParaRPr>
          </a:p>
          <a:p>
            <a:pPr marL="12700" marR="5080">
              <a:lnSpc>
                <a:spcPct val="116700"/>
              </a:lnSpc>
              <a:spcBef>
                <a:spcPts val="535"/>
              </a:spcBef>
            </a:pPr>
            <a:r>
              <a:rPr sz="2000" spc="235" dirty="0">
                <a:latin typeface="Calibri"/>
                <a:cs typeface="Calibri"/>
              </a:rPr>
              <a:t>Learn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20" dirty="0">
                <a:latin typeface="Calibri"/>
                <a:cs typeface="Calibri"/>
              </a:rPr>
              <a:t>hearing </a:t>
            </a:r>
            <a:r>
              <a:rPr sz="2000" spc="195" dirty="0">
                <a:latin typeface="Calibri"/>
                <a:cs typeface="Calibri"/>
              </a:rPr>
              <a:t>information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through </a:t>
            </a:r>
            <a:r>
              <a:rPr sz="2000" spc="155" dirty="0">
                <a:latin typeface="Calibri"/>
                <a:cs typeface="Calibri"/>
              </a:rPr>
              <a:t>lectures,</a:t>
            </a:r>
            <a:r>
              <a:rPr sz="2000" spc="9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discussions,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and </a:t>
            </a:r>
            <a:r>
              <a:rPr sz="2000" spc="200" dirty="0">
                <a:latin typeface="Calibri"/>
                <a:cs typeface="Calibri"/>
              </a:rPr>
              <a:t>music.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6C3240A1-A06F-A145-242C-2A7CE0BA1EE3}"/>
              </a:ext>
            </a:extLst>
          </p:cNvPr>
          <p:cNvSpPr txBox="1"/>
          <p:nvPr/>
        </p:nvSpPr>
        <p:spPr>
          <a:xfrm>
            <a:off x="1447546" y="3367428"/>
            <a:ext cx="3783965" cy="453390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1440"/>
              </a:spcBef>
            </a:pPr>
            <a:r>
              <a:rPr sz="3000" b="1" spc="315" dirty="0">
                <a:latin typeface="Calibri"/>
                <a:cs typeface="Calibri"/>
              </a:rPr>
              <a:t>Visual</a:t>
            </a:r>
            <a:endParaRPr sz="3000">
              <a:latin typeface="Calibri"/>
              <a:cs typeface="Calibri"/>
            </a:endParaRPr>
          </a:p>
          <a:p>
            <a:pPr marL="77470" marR="5080">
              <a:lnSpc>
                <a:spcPct val="116700"/>
              </a:lnSpc>
              <a:spcBef>
                <a:spcPts val="500"/>
              </a:spcBef>
            </a:pPr>
            <a:r>
              <a:rPr sz="2000" spc="229" dirty="0">
                <a:latin typeface="Calibri"/>
                <a:cs typeface="Calibri"/>
              </a:rPr>
              <a:t>Learn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seeing </a:t>
            </a:r>
            <a:r>
              <a:rPr sz="2000" spc="195" dirty="0">
                <a:latin typeface="Calibri"/>
                <a:cs typeface="Calibri"/>
              </a:rPr>
              <a:t>information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through</a:t>
            </a:r>
            <a:r>
              <a:rPr sz="2000" spc="85" dirty="0">
                <a:latin typeface="Calibri"/>
                <a:cs typeface="Calibri"/>
              </a:rPr>
              <a:t> </a:t>
            </a:r>
            <a:r>
              <a:rPr sz="2000" spc="215" dirty="0">
                <a:latin typeface="Calibri"/>
                <a:cs typeface="Calibri"/>
              </a:rPr>
              <a:t>images, </a:t>
            </a:r>
            <a:r>
              <a:rPr sz="2000" spc="220" dirty="0">
                <a:latin typeface="Calibri"/>
                <a:cs typeface="Calibri"/>
              </a:rPr>
              <a:t>diagrams,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165" dirty="0">
                <a:latin typeface="Calibri"/>
                <a:cs typeface="Calibri"/>
              </a:rPr>
              <a:t>charts,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and </a:t>
            </a:r>
            <a:r>
              <a:rPr sz="2000" spc="195" dirty="0">
                <a:latin typeface="Calibri"/>
                <a:cs typeface="Calibri"/>
              </a:rPr>
              <a:t>graphs.</a:t>
            </a:r>
            <a:endParaRPr sz="2000">
              <a:latin typeface="Calibri"/>
              <a:cs typeface="Calibri"/>
            </a:endParaRPr>
          </a:p>
          <a:p>
            <a:pPr marL="42545">
              <a:lnSpc>
                <a:spcPct val="100000"/>
              </a:lnSpc>
              <a:spcBef>
                <a:spcPts val="1870"/>
              </a:spcBef>
            </a:pPr>
            <a:r>
              <a:rPr sz="3000" b="1" spc="330" dirty="0">
                <a:latin typeface="Calibri"/>
                <a:cs typeface="Calibri"/>
              </a:rPr>
              <a:t>Read/Write</a:t>
            </a:r>
            <a:endParaRPr sz="3000">
              <a:latin typeface="Calibri"/>
              <a:cs typeface="Calibri"/>
            </a:endParaRPr>
          </a:p>
          <a:p>
            <a:pPr marL="57150" marR="163195">
              <a:lnSpc>
                <a:spcPct val="116799"/>
              </a:lnSpc>
              <a:spcBef>
                <a:spcPts val="1075"/>
              </a:spcBef>
            </a:pPr>
            <a:r>
              <a:rPr sz="2000" spc="235" dirty="0">
                <a:latin typeface="Calibri"/>
                <a:cs typeface="Calibri"/>
              </a:rPr>
              <a:t>Learn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reading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and </a:t>
            </a:r>
            <a:r>
              <a:rPr sz="2000" spc="204" dirty="0">
                <a:latin typeface="Calibri"/>
                <a:cs typeface="Calibri"/>
              </a:rPr>
              <a:t>writing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information,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60" dirty="0">
                <a:latin typeface="Calibri"/>
                <a:cs typeface="Calibri"/>
              </a:rPr>
              <a:t>such</a:t>
            </a:r>
            <a:r>
              <a:rPr sz="2000" spc="9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as </a:t>
            </a:r>
            <a:r>
              <a:rPr sz="2000" spc="204" dirty="0">
                <a:latin typeface="Calibri"/>
                <a:cs typeface="Calibri"/>
              </a:rPr>
              <a:t>textbooks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45" dirty="0">
                <a:latin typeface="Calibri"/>
                <a:cs typeface="Calibri"/>
              </a:rPr>
              <a:t>notes.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sz="2000" b="1" spc="175" dirty="0">
                <a:latin typeface="Calibri"/>
                <a:cs typeface="Calibri"/>
              </a:rPr>
              <a:t>Note: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9C36070A-A3A1-9049-0F1C-A29BA5C4ACD7}"/>
              </a:ext>
            </a:extLst>
          </p:cNvPr>
          <p:cNvSpPr txBox="1"/>
          <p:nvPr/>
        </p:nvSpPr>
        <p:spPr>
          <a:xfrm>
            <a:off x="5765672" y="5515886"/>
            <a:ext cx="3716020" cy="1532890"/>
          </a:xfrm>
          <a:prstGeom prst="rect">
            <a:avLst/>
          </a:prstGeom>
        </p:spPr>
        <p:txBody>
          <a:bodyPr vert="horz" wrap="square" lIns="0" tIns="246380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1940"/>
              </a:spcBef>
            </a:pPr>
            <a:r>
              <a:rPr sz="3000" b="1" spc="345" dirty="0">
                <a:latin typeface="Calibri"/>
                <a:cs typeface="Calibri"/>
              </a:rPr>
              <a:t>Kinsthetic</a:t>
            </a:r>
            <a:endParaRPr sz="3000">
              <a:latin typeface="Calibri"/>
              <a:cs typeface="Calibri"/>
            </a:endParaRPr>
          </a:p>
          <a:p>
            <a:pPr marL="12700" marR="5080">
              <a:lnSpc>
                <a:spcPct val="116500"/>
              </a:lnSpc>
              <a:spcBef>
                <a:spcPts val="835"/>
              </a:spcBef>
            </a:pPr>
            <a:r>
              <a:rPr sz="2000" spc="235" dirty="0">
                <a:latin typeface="Calibri"/>
                <a:cs typeface="Calibri"/>
              </a:rPr>
              <a:t>Learn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04" dirty="0">
                <a:latin typeface="Calibri"/>
                <a:cs typeface="Calibri"/>
              </a:rPr>
              <a:t>doing,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20" dirty="0">
                <a:latin typeface="Calibri"/>
                <a:cs typeface="Calibri"/>
              </a:rPr>
              <a:t>moving,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00" dirty="0">
                <a:latin typeface="Calibri"/>
                <a:cs typeface="Calibri"/>
              </a:rPr>
              <a:t>experimenting.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>
            <a:extLst>
              <a:ext uri="{FF2B5EF4-FFF2-40B4-BE49-F238E27FC236}">
                <a16:creationId xmlns:a16="http://schemas.microsoft.com/office/drawing/2014/main" id="{DE7DC71B-FA1E-70BC-2224-E1E989D8802F}"/>
              </a:ext>
            </a:extLst>
          </p:cNvPr>
          <p:cNvSpPr txBox="1"/>
          <p:nvPr/>
        </p:nvSpPr>
        <p:spPr>
          <a:xfrm>
            <a:off x="1447546" y="7875498"/>
            <a:ext cx="1102931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5080" indent="-342900">
              <a:lnSpc>
                <a:spcPct val="1125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70" dirty="0">
                <a:latin typeface="Calibri"/>
                <a:cs typeface="Calibri"/>
              </a:rPr>
              <a:t>Most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people</a:t>
            </a:r>
            <a:r>
              <a:rPr sz="2000" spc="275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have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spc="229" dirty="0">
                <a:latin typeface="Calibri"/>
                <a:cs typeface="Calibri"/>
              </a:rPr>
              <a:t>combination</a:t>
            </a:r>
            <a:r>
              <a:rPr sz="2000" spc="254" dirty="0">
                <a:latin typeface="Calibri"/>
                <a:cs typeface="Calibri"/>
              </a:rPr>
              <a:t> </a:t>
            </a:r>
            <a:r>
              <a:rPr sz="2000" spc="125" dirty="0">
                <a:latin typeface="Calibri"/>
                <a:cs typeface="Calibri"/>
              </a:rPr>
              <a:t>of</a:t>
            </a:r>
            <a:r>
              <a:rPr sz="2000" spc="280" dirty="0">
                <a:latin typeface="Calibri"/>
                <a:cs typeface="Calibri"/>
              </a:rPr>
              <a:t> </a:t>
            </a:r>
            <a:r>
              <a:rPr sz="2000" spc="204" dirty="0">
                <a:latin typeface="Calibri"/>
                <a:cs typeface="Calibri"/>
              </a:rPr>
              <a:t>learning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spc="130" dirty="0">
                <a:latin typeface="Calibri"/>
                <a:cs typeface="Calibri"/>
              </a:rPr>
              <a:t>styles,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rather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spc="229" dirty="0">
                <a:latin typeface="Calibri"/>
                <a:cs typeface="Calibri"/>
              </a:rPr>
              <a:t>than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just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spc="235" dirty="0">
                <a:latin typeface="Calibri"/>
                <a:cs typeface="Calibri"/>
              </a:rPr>
              <a:t>one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dominant </a:t>
            </a:r>
            <a:r>
              <a:rPr sz="2000" spc="105" dirty="0">
                <a:latin typeface="Calibri"/>
                <a:cs typeface="Calibri"/>
              </a:rPr>
              <a:t>style.</a:t>
            </a:r>
            <a:endParaRPr sz="2000">
              <a:latin typeface="Calibri"/>
              <a:cs typeface="Calibri"/>
            </a:endParaRPr>
          </a:p>
          <a:p>
            <a:pPr marL="354965" marR="5715" indent="-342900">
              <a:lnSpc>
                <a:spcPct val="112500"/>
              </a:lnSpc>
              <a:buFont typeface="Arial"/>
              <a:buChar char="•"/>
              <a:tabLst>
                <a:tab pos="354965" algn="l"/>
                <a:tab pos="2473325" algn="l"/>
                <a:tab pos="3227070" algn="l"/>
                <a:tab pos="4469130" algn="l"/>
                <a:tab pos="5240020" algn="l"/>
                <a:tab pos="5886450" algn="l"/>
                <a:tab pos="6634480" algn="l"/>
                <a:tab pos="7287259" algn="l"/>
                <a:tab pos="8178800" algn="l"/>
                <a:tab pos="9047480" algn="l"/>
                <a:tab pos="10521315" algn="l"/>
              </a:tabLst>
            </a:pPr>
            <a:r>
              <a:rPr sz="2000" spc="225" dirty="0">
                <a:latin typeface="Calibri"/>
                <a:cs typeface="Calibri"/>
              </a:rPr>
              <a:t>Understanding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0" dirty="0">
                <a:latin typeface="Calibri"/>
                <a:cs typeface="Calibri"/>
              </a:rPr>
              <a:t>your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95" dirty="0">
                <a:latin typeface="Calibri"/>
                <a:cs typeface="Calibri"/>
              </a:rPr>
              <a:t>learning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45" dirty="0">
                <a:latin typeface="Calibri"/>
                <a:cs typeface="Calibri"/>
              </a:rPr>
              <a:t>style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5" dirty="0">
                <a:latin typeface="Calibri"/>
                <a:cs typeface="Calibri"/>
              </a:rPr>
              <a:t>can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95" dirty="0">
                <a:latin typeface="Calibri"/>
                <a:cs typeface="Calibri"/>
              </a:rPr>
              <a:t>help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00" dirty="0">
                <a:latin typeface="Calibri"/>
                <a:cs typeface="Calibri"/>
              </a:rPr>
              <a:t>you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04" dirty="0">
                <a:latin typeface="Calibri"/>
                <a:cs typeface="Calibri"/>
              </a:rPr>
              <a:t>study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9" dirty="0">
                <a:latin typeface="Calibri"/>
                <a:cs typeface="Calibri"/>
              </a:rPr>
              <a:t>more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35" dirty="0">
                <a:latin typeface="Calibri"/>
                <a:cs typeface="Calibri"/>
              </a:rPr>
              <a:t>effectively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45" dirty="0">
                <a:latin typeface="Calibri"/>
                <a:cs typeface="Calibri"/>
              </a:rPr>
              <a:t>and </a:t>
            </a:r>
            <a:r>
              <a:rPr sz="2000" spc="120" dirty="0">
                <a:latin typeface="Calibri"/>
                <a:cs typeface="Calibri"/>
              </a:rPr>
              <a:t>efficiently.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>
            <a:extLst>
              <a:ext uri="{FF2B5EF4-FFF2-40B4-BE49-F238E27FC236}">
                <a16:creationId xmlns:a16="http://schemas.microsoft.com/office/drawing/2014/main" id="{355C13DE-CD2F-CA17-10AA-7BDEB079FF46}"/>
              </a:ext>
            </a:extLst>
          </p:cNvPr>
          <p:cNvSpPr txBox="1"/>
          <p:nvPr/>
        </p:nvSpPr>
        <p:spPr>
          <a:xfrm>
            <a:off x="1447546" y="9284614"/>
            <a:ext cx="86575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40" dirty="0">
                <a:latin typeface="Calibri"/>
                <a:cs typeface="Calibri"/>
              </a:rPr>
              <a:t>Tailor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your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15" dirty="0">
                <a:latin typeface="Calibri"/>
                <a:cs typeface="Calibri"/>
              </a:rPr>
              <a:t>study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65" dirty="0">
                <a:latin typeface="Calibri"/>
                <a:cs typeface="Calibri"/>
              </a:rPr>
              <a:t>methods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to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85" dirty="0">
                <a:latin typeface="Calibri"/>
                <a:cs typeface="Calibri"/>
              </a:rPr>
              <a:t>match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your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preferred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learning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110" dirty="0">
                <a:latin typeface="Calibri"/>
                <a:cs typeface="Calibri"/>
              </a:rPr>
              <a:t>style</a:t>
            </a:r>
            <a:r>
              <a:rPr sz="1950" spc="110" dirty="0">
                <a:latin typeface="Calibri"/>
                <a:cs typeface="Calibri"/>
              </a:rPr>
              <a:t>.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526ED5CE-D5CB-3B1A-95BB-1C3558E512A7}"/>
              </a:ext>
            </a:extLst>
          </p:cNvPr>
          <p:cNvSpPr txBox="1"/>
          <p:nvPr/>
        </p:nvSpPr>
        <p:spPr>
          <a:xfrm>
            <a:off x="1730501" y="9904272"/>
            <a:ext cx="140582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220" dirty="0">
                <a:latin typeface="Calibri"/>
                <a:cs typeface="Calibri"/>
              </a:rPr>
              <a:t>Example: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80" dirty="0">
                <a:latin typeface="Calibri"/>
                <a:cs typeface="Calibri"/>
              </a:rPr>
              <a:t>If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60" dirty="0">
                <a:latin typeface="Calibri"/>
                <a:cs typeface="Calibri"/>
              </a:rPr>
              <a:t>you're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visual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40" dirty="0">
                <a:latin typeface="Calibri"/>
                <a:cs typeface="Calibri"/>
              </a:rPr>
              <a:t>learner,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you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90" dirty="0">
                <a:latin typeface="Calibri"/>
                <a:cs typeface="Calibri"/>
              </a:rPr>
              <a:t>might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80" dirty="0">
                <a:latin typeface="Calibri"/>
                <a:cs typeface="Calibri"/>
              </a:rPr>
              <a:t>find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00" dirty="0">
                <a:latin typeface="Calibri"/>
                <a:cs typeface="Calibri"/>
              </a:rPr>
              <a:t>it</a:t>
            </a:r>
            <a:r>
              <a:rPr sz="2000" spc="85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helpful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to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create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300" dirty="0">
                <a:latin typeface="Calibri"/>
                <a:cs typeface="Calibri"/>
              </a:rPr>
              <a:t>mind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305" dirty="0">
                <a:latin typeface="Calibri"/>
                <a:cs typeface="Calibri"/>
              </a:rPr>
              <a:t>maps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45" dirty="0">
                <a:latin typeface="Calibri"/>
                <a:cs typeface="Calibri"/>
              </a:rPr>
              <a:t>or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use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flashcards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204" dirty="0">
                <a:latin typeface="Calibri"/>
                <a:cs typeface="Calibri"/>
              </a:rPr>
              <a:t>with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images.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>
            <a:extLst>
              <a:ext uri="{FF2B5EF4-FFF2-40B4-BE49-F238E27FC236}">
                <a16:creationId xmlns:a16="http://schemas.microsoft.com/office/drawing/2014/main" id="{7BAB6611-7A28-8346-56C0-65E8F2D59CBD}"/>
              </a:ext>
            </a:extLst>
          </p:cNvPr>
          <p:cNvSpPr txBox="1"/>
          <p:nvPr/>
        </p:nvSpPr>
        <p:spPr>
          <a:xfrm>
            <a:off x="2169414" y="1406621"/>
            <a:ext cx="1208786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indent="3175" algn="ctr">
              <a:lnSpc>
                <a:spcPct val="118500"/>
              </a:lnSpc>
              <a:spcBef>
                <a:spcPts val="105"/>
              </a:spcBef>
            </a:pPr>
            <a:r>
              <a:rPr sz="2250" spc="275" dirty="0">
                <a:latin typeface="Calibri"/>
                <a:cs typeface="Calibri"/>
              </a:rPr>
              <a:t>Learning</a:t>
            </a:r>
            <a:r>
              <a:rPr sz="2250" spc="90" dirty="0">
                <a:latin typeface="Calibri"/>
                <a:cs typeface="Calibri"/>
              </a:rPr>
              <a:t> </a:t>
            </a:r>
            <a:r>
              <a:rPr sz="2250" spc="190" dirty="0">
                <a:latin typeface="Calibri"/>
                <a:cs typeface="Calibri"/>
              </a:rPr>
              <a:t>styles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95" dirty="0">
                <a:latin typeface="Calibri"/>
                <a:cs typeface="Calibri"/>
              </a:rPr>
              <a:t>are</a:t>
            </a:r>
            <a:r>
              <a:rPr sz="2250" spc="95" dirty="0">
                <a:latin typeface="Calibri"/>
                <a:cs typeface="Calibri"/>
              </a:rPr>
              <a:t> </a:t>
            </a:r>
            <a:r>
              <a:rPr sz="2250" spc="210" dirty="0">
                <a:latin typeface="Calibri"/>
                <a:cs typeface="Calibri"/>
              </a:rPr>
              <a:t>individual</a:t>
            </a:r>
            <a:r>
              <a:rPr sz="2250" spc="135" dirty="0">
                <a:latin typeface="Calibri"/>
                <a:cs typeface="Calibri"/>
              </a:rPr>
              <a:t> </a:t>
            </a:r>
            <a:r>
              <a:rPr sz="2250" spc="220" dirty="0">
                <a:latin typeface="Calibri"/>
                <a:cs typeface="Calibri"/>
              </a:rPr>
              <a:t>preferences</a:t>
            </a:r>
            <a:r>
              <a:rPr sz="2250" spc="80" dirty="0">
                <a:latin typeface="Calibri"/>
                <a:cs typeface="Calibri"/>
              </a:rPr>
              <a:t> </a:t>
            </a:r>
            <a:r>
              <a:rPr sz="2250" spc="130" dirty="0">
                <a:latin typeface="Calibri"/>
                <a:cs typeface="Calibri"/>
              </a:rPr>
              <a:t>for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305" dirty="0">
                <a:latin typeface="Calibri"/>
                <a:cs typeface="Calibri"/>
              </a:rPr>
              <a:t>how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240" dirty="0">
                <a:latin typeface="Calibri"/>
                <a:cs typeface="Calibri"/>
              </a:rPr>
              <a:t>people</a:t>
            </a:r>
            <a:r>
              <a:rPr sz="2250" spc="110" dirty="0">
                <a:latin typeface="Calibri"/>
                <a:cs typeface="Calibri"/>
              </a:rPr>
              <a:t> </a:t>
            </a:r>
            <a:r>
              <a:rPr sz="2250" spc="204" dirty="0">
                <a:latin typeface="Calibri"/>
                <a:cs typeface="Calibri"/>
              </a:rPr>
              <a:t>learn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65" dirty="0">
                <a:latin typeface="Calibri"/>
                <a:cs typeface="Calibri"/>
              </a:rPr>
              <a:t>best.</a:t>
            </a:r>
            <a:r>
              <a:rPr sz="2250" spc="100" dirty="0">
                <a:latin typeface="Calibri"/>
                <a:cs typeface="Calibri"/>
              </a:rPr>
              <a:t> </a:t>
            </a:r>
            <a:r>
              <a:rPr sz="2250" spc="245" dirty="0">
                <a:latin typeface="Calibri"/>
                <a:cs typeface="Calibri"/>
              </a:rPr>
              <a:t>While</a:t>
            </a:r>
            <a:r>
              <a:rPr sz="2250" spc="100" dirty="0">
                <a:latin typeface="Calibri"/>
                <a:cs typeface="Calibri"/>
              </a:rPr>
              <a:t> </a:t>
            </a:r>
            <a:r>
              <a:rPr sz="2250" spc="210" dirty="0">
                <a:latin typeface="Calibri"/>
                <a:cs typeface="Calibri"/>
              </a:rPr>
              <a:t>there</a:t>
            </a:r>
            <a:r>
              <a:rPr sz="2250" spc="80" dirty="0">
                <a:latin typeface="Calibri"/>
                <a:cs typeface="Calibri"/>
              </a:rPr>
              <a:t> </a:t>
            </a:r>
            <a:r>
              <a:rPr sz="2250" spc="170" dirty="0">
                <a:latin typeface="Calibri"/>
                <a:cs typeface="Calibri"/>
              </a:rPr>
              <a:t>are </a:t>
            </a:r>
            <a:r>
              <a:rPr sz="2250" spc="204" dirty="0">
                <a:latin typeface="Calibri"/>
                <a:cs typeface="Calibri"/>
              </a:rPr>
              <a:t>various</a:t>
            </a:r>
            <a:r>
              <a:rPr sz="2250" spc="95" dirty="0">
                <a:latin typeface="Calibri"/>
                <a:cs typeface="Calibri"/>
              </a:rPr>
              <a:t> </a:t>
            </a:r>
            <a:r>
              <a:rPr sz="2250" spc="225" dirty="0">
                <a:latin typeface="Calibri"/>
                <a:cs typeface="Calibri"/>
              </a:rPr>
              <a:t>models,</a:t>
            </a:r>
            <a:r>
              <a:rPr sz="2250" spc="105" dirty="0">
                <a:latin typeface="Calibri"/>
                <a:cs typeface="Calibri"/>
              </a:rPr>
              <a:t> </a:t>
            </a:r>
            <a:r>
              <a:rPr sz="2250" spc="240" dirty="0">
                <a:latin typeface="Calibri"/>
                <a:cs typeface="Calibri"/>
              </a:rPr>
              <a:t>the</a:t>
            </a:r>
            <a:r>
              <a:rPr sz="2250" spc="90" dirty="0">
                <a:latin typeface="Calibri"/>
                <a:cs typeface="Calibri"/>
              </a:rPr>
              <a:t> </a:t>
            </a:r>
            <a:r>
              <a:rPr sz="2250" spc="360" dirty="0">
                <a:latin typeface="Calibri"/>
                <a:cs typeface="Calibri"/>
              </a:rPr>
              <a:t>VARK</a:t>
            </a:r>
            <a:r>
              <a:rPr sz="2250" spc="105" dirty="0">
                <a:latin typeface="Calibri"/>
                <a:cs typeface="Calibri"/>
              </a:rPr>
              <a:t> </a:t>
            </a:r>
            <a:r>
              <a:rPr sz="2250" spc="155" dirty="0">
                <a:latin typeface="Calibri"/>
                <a:cs typeface="Calibri"/>
              </a:rPr>
              <a:t>(Visual,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70" dirty="0">
                <a:latin typeface="Calibri"/>
                <a:cs typeface="Calibri"/>
              </a:rPr>
              <a:t>Aural,</a:t>
            </a:r>
            <a:r>
              <a:rPr sz="2250" spc="110" dirty="0">
                <a:latin typeface="Calibri"/>
                <a:cs typeface="Calibri"/>
              </a:rPr>
              <a:t> </a:t>
            </a:r>
            <a:r>
              <a:rPr sz="2250" spc="190" dirty="0">
                <a:latin typeface="Calibri"/>
                <a:cs typeface="Calibri"/>
              </a:rPr>
              <a:t>Read/Write,</a:t>
            </a:r>
            <a:r>
              <a:rPr sz="2250" spc="110" dirty="0">
                <a:latin typeface="Calibri"/>
                <a:cs typeface="Calibri"/>
              </a:rPr>
              <a:t> </a:t>
            </a:r>
            <a:r>
              <a:rPr sz="2250" spc="215" dirty="0">
                <a:latin typeface="Calibri"/>
                <a:cs typeface="Calibri"/>
              </a:rPr>
              <a:t>Kinesthetic)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285" dirty="0">
                <a:latin typeface="Calibri"/>
                <a:cs typeface="Calibri"/>
              </a:rPr>
              <a:t>model</a:t>
            </a:r>
            <a:r>
              <a:rPr sz="2250" spc="114" dirty="0">
                <a:latin typeface="Calibri"/>
                <a:cs typeface="Calibri"/>
              </a:rPr>
              <a:t> </a:t>
            </a:r>
            <a:r>
              <a:rPr sz="2250" spc="155" dirty="0">
                <a:latin typeface="Calibri"/>
                <a:cs typeface="Calibri"/>
              </a:rPr>
              <a:t>is</a:t>
            </a:r>
            <a:r>
              <a:rPr sz="2250" spc="95" dirty="0">
                <a:latin typeface="Calibri"/>
                <a:cs typeface="Calibri"/>
              </a:rPr>
              <a:t> </a:t>
            </a:r>
            <a:r>
              <a:rPr sz="2250" spc="254" dirty="0">
                <a:latin typeface="Calibri"/>
                <a:cs typeface="Calibri"/>
              </a:rPr>
              <a:t>one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50" dirty="0">
                <a:latin typeface="Calibri"/>
                <a:cs typeface="Calibri"/>
              </a:rPr>
              <a:t>of</a:t>
            </a:r>
            <a:r>
              <a:rPr sz="2250" spc="90" dirty="0">
                <a:latin typeface="Calibri"/>
                <a:cs typeface="Calibri"/>
              </a:rPr>
              <a:t> </a:t>
            </a:r>
            <a:r>
              <a:rPr sz="2250" spc="215" dirty="0">
                <a:latin typeface="Calibri"/>
                <a:cs typeface="Calibri"/>
              </a:rPr>
              <a:t>the </a:t>
            </a:r>
            <a:r>
              <a:rPr sz="2250" spc="295" dirty="0">
                <a:latin typeface="Calibri"/>
                <a:cs typeface="Calibri"/>
              </a:rPr>
              <a:t>most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320" dirty="0">
                <a:latin typeface="Calibri"/>
                <a:cs typeface="Calibri"/>
              </a:rPr>
              <a:t>commonly</a:t>
            </a:r>
            <a:r>
              <a:rPr sz="2250" spc="114" dirty="0">
                <a:latin typeface="Calibri"/>
                <a:cs typeface="Calibri"/>
              </a:rPr>
              <a:t> </a:t>
            </a:r>
            <a:r>
              <a:rPr sz="2250" spc="190" dirty="0">
                <a:latin typeface="Calibri"/>
                <a:cs typeface="Calibri"/>
              </a:rPr>
              <a:t>used.</a:t>
            </a:r>
            <a:endParaRPr sz="2250">
              <a:latin typeface="Calibri"/>
              <a:cs typeface="Calibri"/>
            </a:endParaRPr>
          </a:p>
        </p:txBody>
      </p:sp>
      <p:sp>
        <p:nvSpPr>
          <p:cNvPr id="22" name="object 22">
            <a:extLst>
              <a:ext uri="{FF2B5EF4-FFF2-40B4-BE49-F238E27FC236}">
                <a16:creationId xmlns:a16="http://schemas.microsoft.com/office/drawing/2014/main" id="{701442C8-63B6-4F38-7562-E72E918BAAE3}"/>
              </a:ext>
            </a:extLst>
          </p:cNvPr>
          <p:cNvSpPr txBox="1"/>
          <p:nvPr/>
        </p:nvSpPr>
        <p:spPr>
          <a:xfrm>
            <a:off x="10751908" y="4263666"/>
            <a:ext cx="6565265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355" dirty="0">
                <a:latin typeface="Calibri"/>
                <a:cs typeface="Calibri"/>
              </a:rPr>
              <a:t>What</a:t>
            </a:r>
            <a:r>
              <a:rPr sz="4800" b="1" spc="110" dirty="0">
                <a:latin typeface="Calibri"/>
                <a:cs typeface="Calibri"/>
              </a:rPr>
              <a:t> </a:t>
            </a:r>
            <a:r>
              <a:rPr sz="4800" b="1" spc="310" dirty="0">
                <a:latin typeface="Calibri"/>
                <a:cs typeface="Calibri"/>
              </a:rPr>
              <a:t>Learning</a:t>
            </a:r>
            <a:r>
              <a:rPr sz="4800" b="1" spc="100" dirty="0">
                <a:latin typeface="Calibri"/>
                <a:cs typeface="Calibri"/>
              </a:rPr>
              <a:t> </a:t>
            </a:r>
            <a:r>
              <a:rPr sz="4800" b="1" spc="250" dirty="0">
                <a:latin typeface="Calibri"/>
                <a:cs typeface="Calibri"/>
              </a:rPr>
              <a:t>Style</a:t>
            </a:r>
            <a:r>
              <a:rPr sz="4800" b="1" spc="110" dirty="0">
                <a:latin typeface="Calibri"/>
                <a:cs typeface="Calibri"/>
              </a:rPr>
              <a:t> </a:t>
            </a:r>
            <a:r>
              <a:rPr sz="4800" b="1" spc="305" dirty="0">
                <a:latin typeface="Calibri"/>
                <a:cs typeface="Calibri"/>
              </a:rPr>
              <a:t>do</a:t>
            </a:r>
            <a:r>
              <a:rPr sz="4800" b="1" spc="130" dirty="0">
                <a:latin typeface="Calibri"/>
                <a:cs typeface="Calibri"/>
              </a:rPr>
              <a:t> </a:t>
            </a:r>
            <a:r>
              <a:rPr sz="4800" b="1" spc="295" dirty="0">
                <a:latin typeface="Calibri"/>
                <a:cs typeface="Calibri"/>
              </a:rPr>
              <a:t>you</a:t>
            </a:r>
            <a:r>
              <a:rPr sz="4800" b="1" spc="125" dirty="0">
                <a:latin typeface="Calibri"/>
                <a:cs typeface="Calibri"/>
              </a:rPr>
              <a:t> </a:t>
            </a:r>
            <a:r>
              <a:rPr sz="4800" b="1" spc="290" dirty="0">
                <a:latin typeface="Calibri"/>
                <a:cs typeface="Calibri"/>
              </a:rPr>
              <a:t>think</a:t>
            </a:r>
            <a:r>
              <a:rPr sz="4800" b="1" spc="100" dirty="0">
                <a:latin typeface="Calibri"/>
                <a:cs typeface="Calibri"/>
              </a:rPr>
              <a:t> </a:t>
            </a:r>
            <a:r>
              <a:rPr sz="4800" b="1" spc="295" dirty="0">
                <a:latin typeface="Calibri"/>
                <a:cs typeface="Calibri"/>
              </a:rPr>
              <a:t>you</a:t>
            </a:r>
            <a:r>
              <a:rPr sz="4800" b="1" spc="125" dirty="0">
                <a:latin typeface="Calibri"/>
                <a:cs typeface="Calibri"/>
              </a:rPr>
              <a:t> </a:t>
            </a:r>
            <a:r>
              <a:rPr sz="4800" b="1" spc="240" dirty="0">
                <a:latin typeface="Calibri"/>
                <a:cs typeface="Calibri"/>
              </a:rPr>
              <a:t>are?</a:t>
            </a:r>
            <a:endParaRPr sz="4800" dirty="0">
              <a:latin typeface="Calibri"/>
              <a:cs typeface="Calibri"/>
            </a:endParaRPr>
          </a:p>
        </p:txBody>
      </p:sp>
      <p:sp>
        <p:nvSpPr>
          <p:cNvPr id="24" name="object 24">
            <a:extLst>
              <a:ext uri="{FF2B5EF4-FFF2-40B4-BE49-F238E27FC236}">
                <a16:creationId xmlns:a16="http://schemas.microsoft.com/office/drawing/2014/main" id="{EF079F5E-2940-D6E7-4D52-C3215D57D662}"/>
              </a:ext>
            </a:extLst>
          </p:cNvPr>
          <p:cNvSpPr txBox="1"/>
          <p:nvPr/>
        </p:nvSpPr>
        <p:spPr>
          <a:xfrm>
            <a:off x="1492377" y="2949067"/>
            <a:ext cx="7588250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850" b="1" spc="295" dirty="0">
                <a:latin typeface="Calibri"/>
                <a:cs typeface="Calibri"/>
              </a:rPr>
              <a:t>Visual/Aural/Read</a:t>
            </a:r>
            <a:r>
              <a:rPr sz="2850" b="1" spc="165" dirty="0">
                <a:latin typeface="Calibri"/>
                <a:cs typeface="Calibri"/>
              </a:rPr>
              <a:t> </a:t>
            </a:r>
            <a:r>
              <a:rPr sz="2850" b="1" spc="430" dirty="0">
                <a:latin typeface="Calibri"/>
                <a:cs typeface="Calibri"/>
              </a:rPr>
              <a:t>and</a:t>
            </a:r>
            <a:r>
              <a:rPr sz="2850" b="1" spc="185" dirty="0">
                <a:latin typeface="Calibri"/>
                <a:cs typeface="Calibri"/>
              </a:rPr>
              <a:t> </a:t>
            </a:r>
            <a:r>
              <a:rPr sz="2850" b="1" spc="310" dirty="0">
                <a:latin typeface="Calibri"/>
                <a:cs typeface="Calibri"/>
              </a:rPr>
              <a:t>Write/Kinsthetic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25" name="object 25" descr="$PPTXTitle">
            <a:extLst>
              <a:ext uri="{FF2B5EF4-FFF2-40B4-BE49-F238E27FC236}">
                <a16:creationId xmlns:a16="http://schemas.microsoft.com/office/drawing/2014/main" id="{B0036FAA-3B14-63C4-C4FF-93B2662036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5770">
              <a:lnSpc>
                <a:spcPct val="100000"/>
              </a:lnSpc>
              <a:spcBef>
                <a:spcPts val="100"/>
              </a:spcBef>
            </a:pPr>
            <a:r>
              <a:rPr spc="1045" dirty="0">
                <a:solidFill>
                  <a:srgbClr val="000000"/>
                </a:solidFill>
              </a:rPr>
              <a:t>LEARNING</a:t>
            </a:r>
            <a:r>
              <a:rPr spc="375" dirty="0">
                <a:solidFill>
                  <a:srgbClr val="000000"/>
                </a:solidFill>
              </a:rPr>
              <a:t> </a:t>
            </a:r>
            <a:r>
              <a:rPr spc="1160" dirty="0">
                <a:solidFill>
                  <a:srgbClr val="000000"/>
                </a:solidFill>
              </a:rPr>
              <a:t>STYLES</a:t>
            </a:r>
          </a:p>
        </p:txBody>
      </p:sp>
      <p:sp>
        <p:nvSpPr>
          <p:cNvPr id="26" name="object 26">
            <a:extLst>
              <a:ext uri="{FF2B5EF4-FFF2-40B4-BE49-F238E27FC236}">
                <a16:creationId xmlns:a16="http://schemas.microsoft.com/office/drawing/2014/main" id="{FD61F35D-1EDE-C199-8E0B-E970BE87ABB0}"/>
              </a:ext>
            </a:extLst>
          </p:cNvPr>
          <p:cNvSpPr txBox="1"/>
          <p:nvPr/>
        </p:nvSpPr>
        <p:spPr>
          <a:xfrm>
            <a:off x="13609446" y="9358376"/>
            <a:ext cx="31457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i="1" spc="245" dirty="0">
                <a:latin typeface="Calibri"/>
                <a:cs typeface="Calibri"/>
              </a:rPr>
              <a:t>(Fleming</a:t>
            </a:r>
            <a:r>
              <a:rPr sz="2000" i="1" spc="60" dirty="0">
                <a:latin typeface="Calibri"/>
                <a:cs typeface="Calibri"/>
              </a:rPr>
              <a:t> </a:t>
            </a:r>
            <a:r>
              <a:rPr sz="2000" i="1" spc="325" dirty="0">
                <a:latin typeface="Calibri"/>
                <a:cs typeface="Calibri"/>
              </a:rPr>
              <a:t>and</a:t>
            </a:r>
            <a:r>
              <a:rPr sz="2000" i="1" spc="55" dirty="0">
                <a:latin typeface="Calibri"/>
                <a:cs typeface="Calibri"/>
              </a:rPr>
              <a:t> </a:t>
            </a:r>
            <a:r>
              <a:rPr sz="2000" i="1" spc="85" dirty="0">
                <a:latin typeface="Calibri"/>
                <a:cs typeface="Calibri"/>
              </a:rPr>
              <a:t>Mills,</a:t>
            </a:r>
            <a:r>
              <a:rPr sz="2000" i="1" spc="75" dirty="0">
                <a:latin typeface="Calibri"/>
                <a:cs typeface="Calibri"/>
              </a:rPr>
              <a:t> </a:t>
            </a:r>
            <a:r>
              <a:rPr sz="2000" i="1" spc="45" dirty="0">
                <a:latin typeface="Calibri"/>
                <a:cs typeface="Calibri"/>
              </a:rPr>
              <a:t>1992)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63618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95" y="8764184"/>
            <a:ext cx="1183005" cy="1523365"/>
          </a:xfrm>
          <a:custGeom>
            <a:avLst/>
            <a:gdLst/>
            <a:ahLst/>
            <a:cxnLst/>
            <a:rect l="l" t="t" r="r" b="b"/>
            <a:pathLst>
              <a:path w="1183005" h="1523365">
                <a:moveTo>
                  <a:pt x="1897" y="0"/>
                </a:moveTo>
                <a:lnTo>
                  <a:pt x="0" y="0"/>
                </a:lnTo>
                <a:lnTo>
                  <a:pt x="0" y="1522899"/>
                </a:lnTo>
                <a:lnTo>
                  <a:pt x="1133548" y="1522636"/>
                </a:lnTo>
                <a:lnTo>
                  <a:pt x="1157286" y="1429426"/>
                </a:lnTo>
                <a:lnTo>
                  <a:pt x="1173506" y="1333429"/>
                </a:lnTo>
                <a:lnTo>
                  <a:pt x="1181869" y="1234976"/>
                </a:lnTo>
                <a:lnTo>
                  <a:pt x="1182998" y="1181137"/>
                </a:lnTo>
                <a:lnTo>
                  <a:pt x="1178937" y="1084326"/>
                </a:lnTo>
                <a:lnTo>
                  <a:pt x="1167273" y="989674"/>
                </a:lnTo>
                <a:lnTo>
                  <a:pt x="1148307" y="897483"/>
                </a:lnTo>
                <a:lnTo>
                  <a:pt x="1122342" y="808057"/>
                </a:lnTo>
                <a:lnTo>
                  <a:pt x="1089682" y="721698"/>
                </a:lnTo>
                <a:lnTo>
                  <a:pt x="1050627" y="638707"/>
                </a:lnTo>
                <a:lnTo>
                  <a:pt x="1005481" y="559389"/>
                </a:lnTo>
                <a:lnTo>
                  <a:pt x="954546" y="484044"/>
                </a:lnTo>
                <a:lnTo>
                  <a:pt x="898125" y="412977"/>
                </a:lnTo>
                <a:lnTo>
                  <a:pt x="836520" y="346488"/>
                </a:lnTo>
                <a:lnTo>
                  <a:pt x="770034" y="284881"/>
                </a:lnTo>
                <a:lnTo>
                  <a:pt x="698968" y="228458"/>
                </a:lnTo>
                <a:lnTo>
                  <a:pt x="623626" y="177522"/>
                </a:lnTo>
                <a:lnTo>
                  <a:pt x="544310" y="132375"/>
                </a:lnTo>
                <a:lnTo>
                  <a:pt x="461322" y="93319"/>
                </a:lnTo>
                <a:lnTo>
                  <a:pt x="374966" y="60657"/>
                </a:lnTo>
                <a:lnTo>
                  <a:pt x="285542" y="34692"/>
                </a:lnTo>
                <a:lnTo>
                  <a:pt x="193355" y="15725"/>
                </a:lnTo>
                <a:lnTo>
                  <a:pt x="98706" y="4060"/>
                </a:lnTo>
                <a:lnTo>
                  <a:pt x="1897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2" y="0"/>
            <a:ext cx="1899920" cy="2637790"/>
            <a:chOff x="-2" y="0"/>
            <a:chExt cx="1899920" cy="263779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899920" cy="2637790"/>
            </a:xfrm>
            <a:custGeom>
              <a:avLst/>
              <a:gdLst/>
              <a:ahLst/>
              <a:cxnLst/>
              <a:rect l="l" t="t" r="r" b="b"/>
              <a:pathLst>
                <a:path w="1899920" h="2637790">
                  <a:moveTo>
                    <a:pt x="1899666" y="1990090"/>
                  </a:moveTo>
                  <a:lnTo>
                    <a:pt x="1473581" y="1990090"/>
                  </a:lnTo>
                  <a:lnTo>
                    <a:pt x="1473581" y="1670050"/>
                  </a:lnTo>
                  <a:lnTo>
                    <a:pt x="1048385" y="1670050"/>
                  </a:lnTo>
                  <a:lnTo>
                    <a:pt x="1048385" y="1360170"/>
                  </a:lnTo>
                  <a:lnTo>
                    <a:pt x="1474470" y="1360170"/>
                  </a:lnTo>
                  <a:lnTo>
                    <a:pt x="1474470" y="1032510"/>
                  </a:lnTo>
                  <a:lnTo>
                    <a:pt x="1048385" y="1032510"/>
                  </a:lnTo>
                  <a:lnTo>
                    <a:pt x="1048385" y="712470"/>
                  </a:lnTo>
                  <a:lnTo>
                    <a:pt x="620395" y="712470"/>
                  </a:lnTo>
                  <a:lnTo>
                    <a:pt x="620395" y="402590"/>
                  </a:lnTo>
                  <a:lnTo>
                    <a:pt x="1046480" y="402590"/>
                  </a:lnTo>
                  <a:lnTo>
                    <a:pt x="1046480" y="73660"/>
                  </a:lnTo>
                  <a:lnTo>
                    <a:pt x="620395" y="73660"/>
                  </a:lnTo>
                  <a:lnTo>
                    <a:pt x="620395" y="0"/>
                  </a:lnTo>
                  <a:lnTo>
                    <a:pt x="0" y="0"/>
                  </a:lnTo>
                  <a:lnTo>
                    <a:pt x="0" y="2637790"/>
                  </a:lnTo>
                  <a:lnTo>
                    <a:pt x="1473581" y="2637790"/>
                  </a:lnTo>
                  <a:lnTo>
                    <a:pt x="1473581" y="2319020"/>
                  </a:lnTo>
                  <a:lnTo>
                    <a:pt x="1899666" y="2319020"/>
                  </a:lnTo>
                  <a:lnTo>
                    <a:pt x="1899666" y="199009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1899920" cy="2637790"/>
            </a:xfrm>
            <a:custGeom>
              <a:avLst/>
              <a:gdLst/>
              <a:ahLst/>
              <a:cxnLst/>
              <a:rect l="l" t="t" r="r" b="b"/>
              <a:pathLst>
                <a:path w="1899920" h="2637790">
                  <a:moveTo>
                    <a:pt x="621411" y="2319274"/>
                  </a:moveTo>
                  <a:lnTo>
                    <a:pt x="609727" y="2319274"/>
                  </a:lnTo>
                  <a:lnTo>
                    <a:pt x="609727" y="2628392"/>
                  </a:lnTo>
                  <a:lnTo>
                    <a:pt x="621411" y="2628392"/>
                  </a:lnTo>
                  <a:lnTo>
                    <a:pt x="621411" y="2319274"/>
                  </a:lnTo>
                  <a:close/>
                </a:path>
                <a:path w="1899920" h="2637790">
                  <a:moveTo>
                    <a:pt x="622300" y="1041781"/>
                  </a:moveTo>
                  <a:lnTo>
                    <a:pt x="610743" y="1041781"/>
                  </a:lnTo>
                  <a:lnTo>
                    <a:pt x="610743" y="1350899"/>
                  </a:lnTo>
                  <a:lnTo>
                    <a:pt x="622300" y="1350899"/>
                  </a:lnTo>
                  <a:lnTo>
                    <a:pt x="622300" y="1041781"/>
                  </a:lnTo>
                  <a:close/>
                </a:path>
                <a:path w="1899920" h="2637790">
                  <a:moveTo>
                    <a:pt x="1899666" y="1990090"/>
                  </a:moveTo>
                  <a:lnTo>
                    <a:pt x="1889887" y="1990090"/>
                  </a:lnTo>
                  <a:lnTo>
                    <a:pt x="1889887" y="2000250"/>
                  </a:lnTo>
                  <a:lnTo>
                    <a:pt x="1889887" y="2308860"/>
                  </a:lnTo>
                  <a:lnTo>
                    <a:pt x="1047496" y="2308860"/>
                  </a:lnTo>
                  <a:lnTo>
                    <a:pt x="1047496" y="2000250"/>
                  </a:lnTo>
                  <a:lnTo>
                    <a:pt x="1889887" y="2000250"/>
                  </a:lnTo>
                  <a:lnTo>
                    <a:pt x="1889887" y="1990090"/>
                  </a:lnTo>
                  <a:lnTo>
                    <a:pt x="1473581" y="1990090"/>
                  </a:lnTo>
                  <a:lnTo>
                    <a:pt x="1473581" y="1988820"/>
                  </a:lnTo>
                  <a:lnTo>
                    <a:pt x="1473581" y="1680210"/>
                  </a:lnTo>
                  <a:lnTo>
                    <a:pt x="1473581" y="1670050"/>
                  </a:lnTo>
                  <a:lnTo>
                    <a:pt x="1463802" y="1670050"/>
                  </a:lnTo>
                  <a:lnTo>
                    <a:pt x="1463802" y="1680210"/>
                  </a:lnTo>
                  <a:lnTo>
                    <a:pt x="1463802" y="1988820"/>
                  </a:lnTo>
                  <a:lnTo>
                    <a:pt x="1035812" y="1988820"/>
                  </a:lnTo>
                  <a:lnTo>
                    <a:pt x="1035812" y="2000250"/>
                  </a:lnTo>
                  <a:lnTo>
                    <a:pt x="1035812" y="2308860"/>
                  </a:lnTo>
                  <a:lnTo>
                    <a:pt x="195326" y="2308860"/>
                  </a:lnTo>
                  <a:lnTo>
                    <a:pt x="195326" y="2000250"/>
                  </a:lnTo>
                  <a:lnTo>
                    <a:pt x="1035812" y="2000250"/>
                  </a:lnTo>
                  <a:lnTo>
                    <a:pt x="1035812" y="1988820"/>
                  </a:lnTo>
                  <a:lnTo>
                    <a:pt x="621411" y="1988820"/>
                  </a:lnTo>
                  <a:lnTo>
                    <a:pt x="621411" y="1680210"/>
                  </a:lnTo>
                  <a:lnTo>
                    <a:pt x="1463802" y="1680210"/>
                  </a:lnTo>
                  <a:lnTo>
                    <a:pt x="1463802" y="1670050"/>
                  </a:lnTo>
                  <a:lnTo>
                    <a:pt x="1048385" y="1670050"/>
                  </a:lnTo>
                  <a:lnTo>
                    <a:pt x="1048385" y="1361440"/>
                  </a:lnTo>
                  <a:lnTo>
                    <a:pt x="1048385" y="1360170"/>
                  </a:lnTo>
                  <a:lnTo>
                    <a:pt x="1474470" y="1360170"/>
                  </a:lnTo>
                  <a:lnTo>
                    <a:pt x="1474470" y="1351280"/>
                  </a:lnTo>
                  <a:lnTo>
                    <a:pt x="1474470" y="1041400"/>
                  </a:lnTo>
                  <a:lnTo>
                    <a:pt x="1474470" y="1032510"/>
                  </a:lnTo>
                  <a:lnTo>
                    <a:pt x="1048385" y="1032510"/>
                  </a:lnTo>
                  <a:lnTo>
                    <a:pt x="1048385" y="1031240"/>
                  </a:lnTo>
                  <a:lnTo>
                    <a:pt x="1048385" y="722630"/>
                  </a:lnTo>
                  <a:lnTo>
                    <a:pt x="1048385" y="712470"/>
                  </a:lnTo>
                  <a:lnTo>
                    <a:pt x="1038733" y="712470"/>
                  </a:lnTo>
                  <a:lnTo>
                    <a:pt x="1038733" y="722630"/>
                  </a:lnTo>
                  <a:lnTo>
                    <a:pt x="1038733" y="1031240"/>
                  </a:lnTo>
                  <a:lnTo>
                    <a:pt x="196215" y="1031240"/>
                  </a:lnTo>
                  <a:lnTo>
                    <a:pt x="196215" y="722630"/>
                  </a:lnTo>
                  <a:lnTo>
                    <a:pt x="1038733" y="722630"/>
                  </a:lnTo>
                  <a:lnTo>
                    <a:pt x="1038733" y="712470"/>
                  </a:lnTo>
                  <a:lnTo>
                    <a:pt x="620395" y="712470"/>
                  </a:lnTo>
                  <a:lnTo>
                    <a:pt x="620395" y="403860"/>
                  </a:lnTo>
                  <a:lnTo>
                    <a:pt x="620395" y="402590"/>
                  </a:lnTo>
                  <a:lnTo>
                    <a:pt x="1046480" y="402590"/>
                  </a:lnTo>
                  <a:lnTo>
                    <a:pt x="1046480" y="392430"/>
                  </a:lnTo>
                  <a:lnTo>
                    <a:pt x="1046480" y="83820"/>
                  </a:lnTo>
                  <a:lnTo>
                    <a:pt x="1046480" y="73660"/>
                  </a:lnTo>
                  <a:lnTo>
                    <a:pt x="620395" y="73660"/>
                  </a:lnTo>
                  <a:lnTo>
                    <a:pt x="620395" y="0"/>
                  </a:lnTo>
                  <a:lnTo>
                    <a:pt x="610743" y="0"/>
                  </a:lnTo>
                  <a:lnTo>
                    <a:pt x="610743" y="73660"/>
                  </a:lnTo>
                  <a:lnTo>
                    <a:pt x="0" y="73660"/>
                  </a:lnTo>
                  <a:lnTo>
                    <a:pt x="0" y="83820"/>
                  </a:lnTo>
                  <a:lnTo>
                    <a:pt x="1036828" y="83820"/>
                  </a:lnTo>
                  <a:lnTo>
                    <a:pt x="1036828" y="392430"/>
                  </a:lnTo>
                  <a:lnTo>
                    <a:pt x="194310" y="392430"/>
                  </a:lnTo>
                  <a:lnTo>
                    <a:pt x="194310" y="83947"/>
                  </a:lnTo>
                  <a:lnTo>
                    <a:pt x="182626" y="83947"/>
                  </a:lnTo>
                  <a:lnTo>
                    <a:pt x="182626" y="392430"/>
                  </a:lnTo>
                  <a:lnTo>
                    <a:pt x="0" y="392430"/>
                  </a:lnTo>
                  <a:lnTo>
                    <a:pt x="0" y="402590"/>
                  </a:lnTo>
                  <a:lnTo>
                    <a:pt x="0" y="403860"/>
                  </a:lnTo>
                  <a:lnTo>
                    <a:pt x="610743" y="403860"/>
                  </a:lnTo>
                  <a:lnTo>
                    <a:pt x="610743" y="712470"/>
                  </a:lnTo>
                  <a:lnTo>
                    <a:pt x="0" y="712470"/>
                  </a:lnTo>
                  <a:lnTo>
                    <a:pt x="0" y="722630"/>
                  </a:lnTo>
                  <a:lnTo>
                    <a:pt x="184658" y="722630"/>
                  </a:lnTo>
                  <a:lnTo>
                    <a:pt x="184658" y="1031240"/>
                  </a:lnTo>
                  <a:lnTo>
                    <a:pt x="0" y="1031240"/>
                  </a:lnTo>
                  <a:lnTo>
                    <a:pt x="0" y="1032510"/>
                  </a:lnTo>
                  <a:lnTo>
                    <a:pt x="0" y="1041400"/>
                  </a:lnTo>
                  <a:lnTo>
                    <a:pt x="1464818" y="1041400"/>
                  </a:lnTo>
                  <a:lnTo>
                    <a:pt x="1464818" y="1351280"/>
                  </a:lnTo>
                  <a:lnTo>
                    <a:pt x="1038733" y="1351280"/>
                  </a:lnTo>
                  <a:lnTo>
                    <a:pt x="1038733" y="1361440"/>
                  </a:lnTo>
                  <a:lnTo>
                    <a:pt x="1038733" y="1670050"/>
                  </a:lnTo>
                  <a:lnTo>
                    <a:pt x="196215" y="1670050"/>
                  </a:lnTo>
                  <a:lnTo>
                    <a:pt x="196215" y="1361440"/>
                  </a:lnTo>
                  <a:lnTo>
                    <a:pt x="1038733" y="1361440"/>
                  </a:lnTo>
                  <a:lnTo>
                    <a:pt x="1038733" y="1351280"/>
                  </a:lnTo>
                  <a:lnTo>
                    <a:pt x="0" y="1351280"/>
                  </a:lnTo>
                  <a:lnTo>
                    <a:pt x="0" y="1360170"/>
                  </a:lnTo>
                  <a:lnTo>
                    <a:pt x="0" y="1361440"/>
                  </a:lnTo>
                  <a:lnTo>
                    <a:pt x="184658" y="1361440"/>
                  </a:lnTo>
                  <a:lnTo>
                    <a:pt x="184658" y="1670050"/>
                  </a:lnTo>
                  <a:lnTo>
                    <a:pt x="0" y="1670050"/>
                  </a:lnTo>
                  <a:lnTo>
                    <a:pt x="0" y="1680210"/>
                  </a:lnTo>
                  <a:lnTo>
                    <a:pt x="609727" y="1680210"/>
                  </a:lnTo>
                  <a:lnTo>
                    <a:pt x="609727" y="1988820"/>
                  </a:lnTo>
                  <a:lnTo>
                    <a:pt x="0" y="1988820"/>
                  </a:lnTo>
                  <a:lnTo>
                    <a:pt x="0" y="1990090"/>
                  </a:lnTo>
                  <a:lnTo>
                    <a:pt x="0" y="2000250"/>
                  </a:lnTo>
                  <a:lnTo>
                    <a:pt x="183642" y="2000250"/>
                  </a:lnTo>
                  <a:lnTo>
                    <a:pt x="183642" y="2308860"/>
                  </a:lnTo>
                  <a:lnTo>
                    <a:pt x="0" y="2308860"/>
                  </a:lnTo>
                  <a:lnTo>
                    <a:pt x="0" y="2319020"/>
                  </a:lnTo>
                  <a:lnTo>
                    <a:pt x="1463802" y="2319020"/>
                  </a:lnTo>
                  <a:lnTo>
                    <a:pt x="1463802" y="2628900"/>
                  </a:lnTo>
                  <a:lnTo>
                    <a:pt x="0" y="2628900"/>
                  </a:lnTo>
                  <a:lnTo>
                    <a:pt x="0" y="2637790"/>
                  </a:lnTo>
                  <a:lnTo>
                    <a:pt x="1473581" y="2637790"/>
                  </a:lnTo>
                  <a:lnTo>
                    <a:pt x="1473581" y="2628900"/>
                  </a:lnTo>
                  <a:lnTo>
                    <a:pt x="1473581" y="2319020"/>
                  </a:lnTo>
                  <a:lnTo>
                    <a:pt x="1899666" y="2319020"/>
                  </a:lnTo>
                  <a:lnTo>
                    <a:pt x="1899666" y="2308860"/>
                  </a:lnTo>
                  <a:lnTo>
                    <a:pt x="1899666" y="2000250"/>
                  </a:lnTo>
                  <a:lnTo>
                    <a:pt x="1899666" y="199009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14034541" y="293"/>
            <a:ext cx="4249420" cy="2715260"/>
          </a:xfrm>
          <a:custGeom>
            <a:avLst/>
            <a:gdLst/>
            <a:ahLst/>
            <a:cxnLst/>
            <a:rect l="l" t="t" r="r" b="b"/>
            <a:pathLst>
              <a:path w="4249419" h="2715260">
                <a:moveTo>
                  <a:pt x="4249024" y="0"/>
                </a:moveTo>
                <a:lnTo>
                  <a:pt x="0" y="0"/>
                </a:lnTo>
                <a:lnTo>
                  <a:pt x="8748" y="102100"/>
                </a:lnTo>
                <a:lnTo>
                  <a:pt x="27996" y="247660"/>
                </a:lnTo>
                <a:lnTo>
                  <a:pt x="54887" y="390900"/>
                </a:lnTo>
                <a:lnTo>
                  <a:pt x="89223" y="531638"/>
                </a:lnTo>
                <a:lnTo>
                  <a:pt x="130807" y="669689"/>
                </a:lnTo>
                <a:lnTo>
                  <a:pt x="179441" y="804870"/>
                </a:lnTo>
                <a:lnTo>
                  <a:pt x="234929" y="936998"/>
                </a:lnTo>
                <a:lnTo>
                  <a:pt x="297073" y="1065889"/>
                </a:lnTo>
                <a:lnTo>
                  <a:pt x="365675" y="1191359"/>
                </a:lnTo>
                <a:lnTo>
                  <a:pt x="440539" y="1313225"/>
                </a:lnTo>
                <a:lnTo>
                  <a:pt x="521467" y="1431304"/>
                </a:lnTo>
                <a:lnTo>
                  <a:pt x="608261" y="1545412"/>
                </a:lnTo>
                <a:lnTo>
                  <a:pt x="700724" y="1655365"/>
                </a:lnTo>
                <a:lnTo>
                  <a:pt x="798660" y="1760980"/>
                </a:lnTo>
                <a:lnTo>
                  <a:pt x="901870" y="1862073"/>
                </a:lnTo>
                <a:lnTo>
                  <a:pt x="1010157" y="1958462"/>
                </a:lnTo>
                <a:lnTo>
                  <a:pt x="1123324" y="2049961"/>
                </a:lnTo>
                <a:lnTo>
                  <a:pt x="1241174" y="2136389"/>
                </a:lnTo>
                <a:lnTo>
                  <a:pt x="1363509" y="2217561"/>
                </a:lnTo>
                <a:lnTo>
                  <a:pt x="1490132" y="2293294"/>
                </a:lnTo>
                <a:lnTo>
                  <a:pt x="1620846" y="2363404"/>
                </a:lnTo>
                <a:lnTo>
                  <a:pt x="1755452" y="2427708"/>
                </a:lnTo>
                <a:lnTo>
                  <a:pt x="1893755" y="2486022"/>
                </a:lnTo>
                <a:lnTo>
                  <a:pt x="1940643" y="2504098"/>
                </a:lnTo>
                <a:lnTo>
                  <a:pt x="3109463" y="2714889"/>
                </a:lnTo>
                <a:lnTo>
                  <a:pt x="4249024" y="2514972"/>
                </a:lnTo>
                <a:lnTo>
                  <a:pt x="4249024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5933038" y="8503919"/>
            <a:ext cx="2355215" cy="1783080"/>
            <a:chOff x="15933038" y="8503919"/>
            <a:chExt cx="2355215" cy="1783080"/>
          </a:xfrm>
        </p:grpSpPr>
        <p:sp>
          <p:nvSpPr>
            <p:cNvPr id="8" name="object 8"/>
            <p:cNvSpPr/>
            <p:nvPr/>
          </p:nvSpPr>
          <p:spPr>
            <a:xfrm>
              <a:off x="15933039" y="8503919"/>
              <a:ext cx="2355215" cy="1783080"/>
            </a:xfrm>
            <a:custGeom>
              <a:avLst/>
              <a:gdLst/>
              <a:ahLst/>
              <a:cxnLst/>
              <a:rect l="l" t="t" r="r" b="b"/>
              <a:pathLst>
                <a:path w="2355215" h="1783079">
                  <a:moveTo>
                    <a:pt x="2354961" y="0"/>
                  </a:moveTo>
                  <a:lnTo>
                    <a:pt x="1279271" y="0"/>
                  </a:lnTo>
                  <a:lnTo>
                    <a:pt x="1279271" y="318770"/>
                  </a:lnTo>
                  <a:lnTo>
                    <a:pt x="853186" y="318770"/>
                  </a:lnTo>
                  <a:lnTo>
                    <a:pt x="853186" y="647700"/>
                  </a:lnTo>
                  <a:lnTo>
                    <a:pt x="1279271" y="647700"/>
                  </a:lnTo>
                  <a:lnTo>
                    <a:pt x="1279271" y="967740"/>
                  </a:lnTo>
                  <a:lnTo>
                    <a:pt x="1707261" y="967740"/>
                  </a:lnTo>
                  <a:lnTo>
                    <a:pt x="1707261" y="1277620"/>
                  </a:lnTo>
                  <a:lnTo>
                    <a:pt x="1281176" y="1277620"/>
                  </a:lnTo>
                  <a:lnTo>
                    <a:pt x="1281176" y="1596390"/>
                  </a:lnTo>
                  <a:lnTo>
                    <a:pt x="0" y="1596390"/>
                  </a:lnTo>
                  <a:lnTo>
                    <a:pt x="0" y="1783080"/>
                  </a:lnTo>
                  <a:lnTo>
                    <a:pt x="2354961" y="1783080"/>
                  </a:lnTo>
                  <a:lnTo>
                    <a:pt x="2354961" y="1596390"/>
                  </a:lnTo>
                  <a:lnTo>
                    <a:pt x="2354961" y="1277620"/>
                  </a:lnTo>
                  <a:lnTo>
                    <a:pt x="2354961" y="967740"/>
                  </a:lnTo>
                  <a:lnTo>
                    <a:pt x="2354961" y="647700"/>
                  </a:lnTo>
                  <a:lnTo>
                    <a:pt x="2354961" y="318770"/>
                  </a:lnTo>
                  <a:lnTo>
                    <a:pt x="2354961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5933039" y="8503919"/>
              <a:ext cx="2355215" cy="1783080"/>
            </a:xfrm>
            <a:custGeom>
              <a:avLst/>
              <a:gdLst/>
              <a:ahLst/>
              <a:cxnLst/>
              <a:rect l="l" t="t" r="r" b="b"/>
              <a:pathLst>
                <a:path w="2355215" h="1783079">
                  <a:moveTo>
                    <a:pt x="863854" y="1605572"/>
                  </a:moveTo>
                  <a:lnTo>
                    <a:pt x="852170" y="1605572"/>
                  </a:lnTo>
                  <a:lnTo>
                    <a:pt x="852170" y="1783003"/>
                  </a:lnTo>
                  <a:lnTo>
                    <a:pt x="863854" y="1783003"/>
                  </a:lnTo>
                  <a:lnTo>
                    <a:pt x="863854" y="1605572"/>
                  </a:lnTo>
                  <a:close/>
                </a:path>
                <a:path w="2355215" h="1783079">
                  <a:moveTo>
                    <a:pt x="2142998" y="9271"/>
                  </a:moveTo>
                  <a:lnTo>
                    <a:pt x="2131441" y="9271"/>
                  </a:lnTo>
                  <a:lnTo>
                    <a:pt x="2131441" y="318389"/>
                  </a:lnTo>
                  <a:lnTo>
                    <a:pt x="2142998" y="318389"/>
                  </a:lnTo>
                  <a:lnTo>
                    <a:pt x="2142998" y="9271"/>
                  </a:lnTo>
                  <a:close/>
                </a:path>
                <a:path w="2355215" h="1783079">
                  <a:moveTo>
                    <a:pt x="2145030" y="1286802"/>
                  </a:moveTo>
                  <a:lnTo>
                    <a:pt x="2133346" y="1286802"/>
                  </a:lnTo>
                  <a:lnTo>
                    <a:pt x="2133346" y="1595920"/>
                  </a:lnTo>
                  <a:lnTo>
                    <a:pt x="2145030" y="1595920"/>
                  </a:lnTo>
                  <a:lnTo>
                    <a:pt x="2145030" y="1286802"/>
                  </a:lnTo>
                  <a:close/>
                </a:path>
                <a:path w="2355215" h="1783079">
                  <a:moveTo>
                    <a:pt x="2355088" y="1276350"/>
                  </a:moveTo>
                  <a:lnTo>
                    <a:pt x="1716913" y="1276350"/>
                  </a:lnTo>
                  <a:lnTo>
                    <a:pt x="1716913" y="967740"/>
                  </a:lnTo>
                  <a:lnTo>
                    <a:pt x="2354961" y="967740"/>
                  </a:lnTo>
                  <a:lnTo>
                    <a:pt x="2354961" y="957580"/>
                  </a:lnTo>
                  <a:lnTo>
                    <a:pt x="2142998" y="957580"/>
                  </a:lnTo>
                  <a:lnTo>
                    <a:pt x="2142998" y="648970"/>
                  </a:lnTo>
                  <a:lnTo>
                    <a:pt x="2354961" y="648970"/>
                  </a:lnTo>
                  <a:lnTo>
                    <a:pt x="2354961" y="647700"/>
                  </a:lnTo>
                  <a:lnTo>
                    <a:pt x="2354961" y="637540"/>
                  </a:lnTo>
                  <a:lnTo>
                    <a:pt x="2131441" y="637540"/>
                  </a:lnTo>
                  <a:lnTo>
                    <a:pt x="2131441" y="648970"/>
                  </a:lnTo>
                  <a:lnTo>
                    <a:pt x="2131441" y="957580"/>
                  </a:lnTo>
                  <a:lnTo>
                    <a:pt x="1288923" y="957580"/>
                  </a:lnTo>
                  <a:lnTo>
                    <a:pt x="1288923" y="648970"/>
                  </a:lnTo>
                  <a:lnTo>
                    <a:pt x="2131441" y="648970"/>
                  </a:lnTo>
                  <a:lnTo>
                    <a:pt x="2131441" y="637540"/>
                  </a:lnTo>
                  <a:lnTo>
                    <a:pt x="1716913" y="637540"/>
                  </a:lnTo>
                  <a:lnTo>
                    <a:pt x="1716913" y="328930"/>
                  </a:lnTo>
                  <a:lnTo>
                    <a:pt x="2354961" y="328930"/>
                  </a:lnTo>
                  <a:lnTo>
                    <a:pt x="2354961" y="318770"/>
                  </a:lnTo>
                  <a:lnTo>
                    <a:pt x="1705356" y="318770"/>
                  </a:lnTo>
                  <a:lnTo>
                    <a:pt x="1705356" y="328930"/>
                  </a:lnTo>
                  <a:lnTo>
                    <a:pt x="1705356" y="637540"/>
                  </a:lnTo>
                  <a:lnTo>
                    <a:pt x="862838" y="637540"/>
                  </a:lnTo>
                  <a:lnTo>
                    <a:pt x="862838" y="328930"/>
                  </a:lnTo>
                  <a:lnTo>
                    <a:pt x="1705356" y="328930"/>
                  </a:lnTo>
                  <a:lnTo>
                    <a:pt x="1705356" y="318770"/>
                  </a:lnTo>
                  <a:lnTo>
                    <a:pt x="1288923" y="318770"/>
                  </a:lnTo>
                  <a:lnTo>
                    <a:pt x="1288923" y="8890"/>
                  </a:lnTo>
                  <a:lnTo>
                    <a:pt x="2354961" y="8890"/>
                  </a:lnTo>
                  <a:lnTo>
                    <a:pt x="2354961" y="0"/>
                  </a:lnTo>
                  <a:lnTo>
                    <a:pt x="1279271" y="0"/>
                  </a:lnTo>
                  <a:lnTo>
                    <a:pt x="1279271" y="8890"/>
                  </a:lnTo>
                  <a:lnTo>
                    <a:pt x="1279271" y="318770"/>
                  </a:lnTo>
                  <a:lnTo>
                    <a:pt x="853186" y="318770"/>
                  </a:lnTo>
                  <a:lnTo>
                    <a:pt x="853186" y="328930"/>
                  </a:lnTo>
                  <a:lnTo>
                    <a:pt x="853186" y="637540"/>
                  </a:lnTo>
                  <a:lnTo>
                    <a:pt x="853186" y="647700"/>
                  </a:lnTo>
                  <a:lnTo>
                    <a:pt x="1279271" y="647700"/>
                  </a:lnTo>
                  <a:lnTo>
                    <a:pt x="1279271" y="648970"/>
                  </a:lnTo>
                  <a:lnTo>
                    <a:pt x="1279271" y="957580"/>
                  </a:lnTo>
                  <a:lnTo>
                    <a:pt x="1279271" y="967740"/>
                  </a:lnTo>
                  <a:lnTo>
                    <a:pt x="1707261" y="967740"/>
                  </a:lnTo>
                  <a:lnTo>
                    <a:pt x="1707261" y="1276350"/>
                  </a:lnTo>
                  <a:lnTo>
                    <a:pt x="1707261" y="1277620"/>
                  </a:lnTo>
                  <a:lnTo>
                    <a:pt x="1281176" y="1277620"/>
                  </a:lnTo>
                  <a:lnTo>
                    <a:pt x="1281176" y="1286510"/>
                  </a:lnTo>
                  <a:lnTo>
                    <a:pt x="1281176" y="1596390"/>
                  </a:lnTo>
                  <a:lnTo>
                    <a:pt x="0" y="1596390"/>
                  </a:lnTo>
                  <a:lnTo>
                    <a:pt x="0" y="1605280"/>
                  </a:lnTo>
                  <a:lnTo>
                    <a:pt x="0" y="1783080"/>
                  </a:lnTo>
                  <a:lnTo>
                    <a:pt x="9652" y="1783080"/>
                  </a:lnTo>
                  <a:lnTo>
                    <a:pt x="9652" y="1605280"/>
                  </a:lnTo>
                  <a:lnTo>
                    <a:pt x="1706245" y="1605280"/>
                  </a:lnTo>
                  <a:lnTo>
                    <a:pt x="1706245" y="1606550"/>
                  </a:lnTo>
                  <a:lnTo>
                    <a:pt x="1706245" y="1783080"/>
                  </a:lnTo>
                  <a:lnTo>
                    <a:pt x="1716913" y="1783080"/>
                  </a:lnTo>
                  <a:lnTo>
                    <a:pt x="1716913" y="1606550"/>
                  </a:lnTo>
                  <a:lnTo>
                    <a:pt x="2354961" y="1606550"/>
                  </a:lnTo>
                  <a:lnTo>
                    <a:pt x="2354961" y="1605280"/>
                  </a:lnTo>
                  <a:lnTo>
                    <a:pt x="2354961" y="1596390"/>
                  </a:lnTo>
                  <a:lnTo>
                    <a:pt x="1290828" y="1596390"/>
                  </a:lnTo>
                  <a:lnTo>
                    <a:pt x="1290828" y="1286510"/>
                  </a:lnTo>
                  <a:lnTo>
                    <a:pt x="2355088" y="1286510"/>
                  </a:lnTo>
                  <a:lnTo>
                    <a:pt x="2355088" y="1277620"/>
                  </a:lnTo>
                  <a:lnTo>
                    <a:pt x="2355088" y="1276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51352" y="3572764"/>
            <a:ext cx="504825" cy="43815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85914" y="3572764"/>
            <a:ext cx="990600" cy="43815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0358" y="5567606"/>
            <a:ext cx="862838" cy="714448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831708" y="5521594"/>
            <a:ext cx="610688" cy="847328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465767" y="3931367"/>
            <a:ext cx="4495431" cy="4495431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5793485" y="3357281"/>
            <a:ext cx="3228975" cy="2150110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90"/>
              </a:spcBef>
            </a:pPr>
            <a:r>
              <a:rPr sz="3000" b="1" spc="320" dirty="0">
                <a:latin typeface="Calibri"/>
                <a:cs typeface="Calibri"/>
              </a:rPr>
              <a:t>Aural</a:t>
            </a:r>
            <a:endParaRPr sz="3000">
              <a:latin typeface="Calibri"/>
              <a:cs typeface="Calibri"/>
            </a:endParaRPr>
          </a:p>
          <a:p>
            <a:pPr marL="12700" marR="5080">
              <a:lnSpc>
                <a:spcPct val="116700"/>
              </a:lnSpc>
              <a:spcBef>
                <a:spcPts val="535"/>
              </a:spcBef>
            </a:pPr>
            <a:r>
              <a:rPr sz="2000" spc="235" dirty="0">
                <a:latin typeface="Calibri"/>
                <a:cs typeface="Calibri"/>
              </a:rPr>
              <a:t>Learn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20" dirty="0">
                <a:latin typeface="Calibri"/>
                <a:cs typeface="Calibri"/>
              </a:rPr>
              <a:t>hearing </a:t>
            </a:r>
            <a:r>
              <a:rPr sz="2000" spc="195" dirty="0">
                <a:latin typeface="Calibri"/>
                <a:cs typeface="Calibri"/>
              </a:rPr>
              <a:t>information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through </a:t>
            </a:r>
            <a:r>
              <a:rPr sz="2000" spc="155" dirty="0">
                <a:latin typeface="Calibri"/>
                <a:cs typeface="Calibri"/>
              </a:rPr>
              <a:t>lectures,</a:t>
            </a:r>
            <a:r>
              <a:rPr sz="2000" spc="9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discussions,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and </a:t>
            </a:r>
            <a:r>
              <a:rPr sz="2000" spc="200" dirty="0">
                <a:latin typeface="Calibri"/>
                <a:cs typeface="Calibri"/>
              </a:rPr>
              <a:t>music.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47546" y="3367428"/>
            <a:ext cx="3783965" cy="453390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1440"/>
              </a:spcBef>
            </a:pPr>
            <a:r>
              <a:rPr sz="3000" b="1" spc="315" dirty="0">
                <a:latin typeface="Calibri"/>
                <a:cs typeface="Calibri"/>
              </a:rPr>
              <a:t>Visual</a:t>
            </a:r>
            <a:endParaRPr sz="3000">
              <a:latin typeface="Calibri"/>
              <a:cs typeface="Calibri"/>
            </a:endParaRPr>
          </a:p>
          <a:p>
            <a:pPr marL="77470" marR="5080">
              <a:lnSpc>
                <a:spcPct val="116700"/>
              </a:lnSpc>
              <a:spcBef>
                <a:spcPts val="500"/>
              </a:spcBef>
            </a:pPr>
            <a:r>
              <a:rPr sz="2000" spc="229" dirty="0">
                <a:latin typeface="Calibri"/>
                <a:cs typeface="Calibri"/>
              </a:rPr>
              <a:t>Learn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seeing </a:t>
            </a:r>
            <a:r>
              <a:rPr sz="2000" spc="195" dirty="0">
                <a:latin typeface="Calibri"/>
                <a:cs typeface="Calibri"/>
              </a:rPr>
              <a:t>information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through</a:t>
            </a:r>
            <a:r>
              <a:rPr sz="2000" spc="85" dirty="0">
                <a:latin typeface="Calibri"/>
                <a:cs typeface="Calibri"/>
              </a:rPr>
              <a:t> </a:t>
            </a:r>
            <a:r>
              <a:rPr sz="2000" spc="215" dirty="0">
                <a:latin typeface="Calibri"/>
                <a:cs typeface="Calibri"/>
              </a:rPr>
              <a:t>images, </a:t>
            </a:r>
            <a:r>
              <a:rPr sz="2000" spc="220" dirty="0">
                <a:latin typeface="Calibri"/>
                <a:cs typeface="Calibri"/>
              </a:rPr>
              <a:t>diagrams,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165" dirty="0">
                <a:latin typeface="Calibri"/>
                <a:cs typeface="Calibri"/>
              </a:rPr>
              <a:t>charts,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and </a:t>
            </a:r>
            <a:r>
              <a:rPr sz="2000" spc="195" dirty="0">
                <a:latin typeface="Calibri"/>
                <a:cs typeface="Calibri"/>
              </a:rPr>
              <a:t>graphs.</a:t>
            </a:r>
            <a:endParaRPr sz="2000">
              <a:latin typeface="Calibri"/>
              <a:cs typeface="Calibri"/>
            </a:endParaRPr>
          </a:p>
          <a:p>
            <a:pPr marL="42545">
              <a:lnSpc>
                <a:spcPct val="100000"/>
              </a:lnSpc>
              <a:spcBef>
                <a:spcPts val="1870"/>
              </a:spcBef>
            </a:pPr>
            <a:r>
              <a:rPr sz="3000" b="1" spc="330" dirty="0">
                <a:latin typeface="Calibri"/>
                <a:cs typeface="Calibri"/>
              </a:rPr>
              <a:t>Read/Write</a:t>
            </a:r>
            <a:endParaRPr sz="3000">
              <a:latin typeface="Calibri"/>
              <a:cs typeface="Calibri"/>
            </a:endParaRPr>
          </a:p>
          <a:p>
            <a:pPr marL="57150" marR="163195">
              <a:lnSpc>
                <a:spcPct val="116799"/>
              </a:lnSpc>
              <a:spcBef>
                <a:spcPts val="1075"/>
              </a:spcBef>
            </a:pPr>
            <a:r>
              <a:rPr sz="2000" spc="235" dirty="0">
                <a:latin typeface="Calibri"/>
                <a:cs typeface="Calibri"/>
              </a:rPr>
              <a:t>Learn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reading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50" dirty="0">
                <a:latin typeface="Calibri"/>
                <a:cs typeface="Calibri"/>
              </a:rPr>
              <a:t>and </a:t>
            </a:r>
            <a:r>
              <a:rPr sz="2000" spc="204" dirty="0">
                <a:latin typeface="Calibri"/>
                <a:cs typeface="Calibri"/>
              </a:rPr>
              <a:t>writing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information,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60" dirty="0">
                <a:latin typeface="Calibri"/>
                <a:cs typeface="Calibri"/>
              </a:rPr>
              <a:t>such</a:t>
            </a:r>
            <a:r>
              <a:rPr sz="2000" spc="9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as </a:t>
            </a:r>
            <a:r>
              <a:rPr sz="2000" spc="204" dirty="0">
                <a:latin typeface="Calibri"/>
                <a:cs typeface="Calibri"/>
              </a:rPr>
              <a:t>textbooks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45" dirty="0">
                <a:latin typeface="Calibri"/>
                <a:cs typeface="Calibri"/>
              </a:rPr>
              <a:t>notes.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sz="2000" b="1" spc="175" dirty="0">
                <a:latin typeface="Calibri"/>
                <a:cs typeface="Calibri"/>
              </a:rPr>
              <a:t>Note: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65672" y="5515886"/>
            <a:ext cx="3716020" cy="1532890"/>
          </a:xfrm>
          <a:prstGeom prst="rect">
            <a:avLst/>
          </a:prstGeom>
        </p:spPr>
        <p:txBody>
          <a:bodyPr vert="horz" wrap="square" lIns="0" tIns="246380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1940"/>
              </a:spcBef>
            </a:pPr>
            <a:r>
              <a:rPr sz="3000" b="1" spc="345" dirty="0">
                <a:latin typeface="Calibri"/>
                <a:cs typeface="Calibri"/>
              </a:rPr>
              <a:t>Kinsthetic</a:t>
            </a:r>
            <a:endParaRPr sz="3000">
              <a:latin typeface="Calibri"/>
              <a:cs typeface="Calibri"/>
            </a:endParaRPr>
          </a:p>
          <a:p>
            <a:pPr marL="12700" marR="5080">
              <a:lnSpc>
                <a:spcPct val="116500"/>
              </a:lnSpc>
              <a:spcBef>
                <a:spcPts val="835"/>
              </a:spcBef>
            </a:pPr>
            <a:r>
              <a:rPr sz="2000" spc="235" dirty="0">
                <a:latin typeface="Calibri"/>
                <a:cs typeface="Calibri"/>
              </a:rPr>
              <a:t>Learn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best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by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04" dirty="0">
                <a:latin typeface="Calibri"/>
                <a:cs typeface="Calibri"/>
              </a:rPr>
              <a:t>doing,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20" dirty="0">
                <a:latin typeface="Calibri"/>
                <a:cs typeface="Calibri"/>
              </a:rPr>
              <a:t>moving,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00" dirty="0">
                <a:latin typeface="Calibri"/>
                <a:cs typeface="Calibri"/>
              </a:rPr>
              <a:t>experimenting.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47546" y="7875498"/>
            <a:ext cx="1102931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5080" indent="-342900">
              <a:lnSpc>
                <a:spcPct val="1125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70" dirty="0">
                <a:latin typeface="Calibri"/>
                <a:cs typeface="Calibri"/>
              </a:rPr>
              <a:t>Most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people</a:t>
            </a:r>
            <a:r>
              <a:rPr sz="2000" spc="275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have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spc="229" dirty="0">
                <a:latin typeface="Calibri"/>
                <a:cs typeface="Calibri"/>
              </a:rPr>
              <a:t>combination</a:t>
            </a:r>
            <a:r>
              <a:rPr sz="2000" spc="254" dirty="0">
                <a:latin typeface="Calibri"/>
                <a:cs typeface="Calibri"/>
              </a:rPr>
              <a:t> </a:t>
            </a:r>
            <a:r>
              <a:rPr sz="2000" spc="125" dirty="0">
                <a:latin typeface="Calibri"/>
                <a:cs typeface="Calibri"/>
              </a:rPr>
              <a:t>of</a:t>
            </a:r>
            <a:r>
              <a:rPr sz="2000" spc="280" dirty="0">
                <a:latin typeface="Calibri"/>
                <a:cs typeface="Calibri"/>
              </a:rPr>
              <a:t> </a:t>
            </a:r>
            <a:r>
              <a:rPr sz="2000" spc="204" dirty="0">
                <a:latin typeface="Calibri"/>
                <a:cs typeface="Calibri"/>
              </a:rPr>
              <a:t>learning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spc="130" dirty="0">
                <a:latin typeface="Calibri"/>
                <a:cs typeface="Calibri"/>
              </a:rPr>
              <a:t>styles,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rather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spc="229" dirty="0">
                <a:latin typeface="Calibri"/>
                <a:cs typeface="Calibri"/>
              </a:rPr>
              <a:t>than</a:t>
            </a:r>
            <a:r>
              <a:rPr sz="2000" spc="270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just</a:t>
            </a:r>
            <a:r>
              <a:rPr sz="2000" spc="260" dirty="0">
                <a:latin typeface="Calibri"/>
                <a:cs typeface="Calibri"/>
              </a:rPr>
              <a:t> </a:t>
            </a:r>
            <a:r>
              <a:rPr sz="2000" spc="235" dirty="0">
                <a:latin typeface="Calibri"/>
                <a:cs typeface="Calibri"/>
              </a:rPr>
              <a:t>one</a:t>
            </a:r>
            <a:r>
              <a:rPr sz="2000" spc="265" dirty="0">
                <a:latin typeface="Calibri"/>
                <a:cs typeface="Calibri"/>
              </a:rPr>
              <a:t> </a:t>
            </a:r>
            <a:r>
              <a:rPr sz="2000" spc="240" dirty="0">
                <a:latin typeface="Calibri"/>
                <a:cs typeface="Calibri"/>
              </a:rPr>
              <a:t>dominant </a:t>
            </a:r>
            <a:r>
              <a:rPr sz="2000" spc="105" dirty="0">
                <a:latin typeface="Calibri"/>
                <a:cs typeface="Calibri"/>
              </a:rPr>
              <a:t>style.</a:t>
            </a:r>
            <a:endParaRPr sz="2000">
              <a:latin typeface="Calibri"/>
              <a:cs typeface="Calibri"/>
            </a:endParaRPr>
          </a:p>
          <a:p>
            <a:pPr marL="354965" marR="5715" indent="-342900">
              <a:lnSpc>
                <a:spcPct val="112500"/>
              </a:lnSpc>
              <a:buFont typeface="Arial"/>
              <a:buChar char="•"/>
              <a:tabLst>
                <a:tab pos="354965" algn="l"/>
                <a:tab pos="2473325" algn="l"/>
                <a:tab pos="3227070" algn="l"/>
                <a:tab pos="4469130" algn="l"/>
                <a:tab pos="5240020" algn="l"/>
                <a:tab pos="5886450" algn="l"/>
                <a:tab pos="6634480" algn="l"/>
                <a:tab pos="7287259" algn="l"/>
                <a:tab pos="8178800" algn="l"/>
                <a:tab pos="9047480" algn="l"/>
                <a:tab pos="10521315" algn="l"/>
              </a:tabLst>
            </a:pPr>
            <a:r>
              <a:rPr sz="2000" spc="225" dirty="0">
                <a:latin typeface="Calibri"/>
                <a:cs typeface="Calibri"/>
              </a:rPr>
              <a:t>Understanding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0" dirty="0">
                <a:latin typeface="Calibri"/>
                <a:cs typeface="Calibri"/>
              </a:rPr>
              <a:t>your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95" dirty="0">
                <a:latin typeface="Calibri"/>
                <a:cs typeface="Calibri"/>
              </a:rPr>
              <a:t>learning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45" dirty="0">
                <a:latin typeface="Calibri"/>
                <a:cs typeface="Calibri"/>
              </a:rPr>
              <a:t>style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5" dirty="0">
                <a:latin typeface="Calibri"/>
                <a:cs typeface="Calibri"/>
              </a:rPr>
              <a:t>can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95" dirty="0">
                <a:latin typeface="Calibri"/>
                <a:cs typeface="Calibri"/>
              </a:rPr>
              <a:t>help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00" dirty="0">
                <a:latin typeface="Calibri"/>
                <a:cs typeface="Calibri"/>
              </a:rPr>
              <a:t>you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04" dirty="0">
                <a:latin typeface="Calibri"/>
                <a:cs typeface="Calibri"/>
              </a:rPr>
              <a:t>study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9" dirty="0">
                <a:latin typeface="Calibri"/>
                <a:cs typeface="Calibri"/>
              </a:rPr>
              <a:t>more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35" dirty="0">
                <a:latin typeface="Calibri"/>
                <a:cs typeface="Calibri"/>
              </a:rPr>
              <a:t>effectively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45" dirty="0">
                <a:latin typeface="Calibri"/>
                <a:cs typeface="Calibri"/>
              </a:rPr>
              <a:t>and </a:t>
            </a:r>
            <a:r>
              <a:rPr sz="2000" spc="120" dirty="0">
                <a:latin typeface="Calibri"/>
                <a:cs typeface="Calibri"/>
              </a:rPr>
              <a:t>efficiently.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47546" y="9284614"/>
            <a:ext cx="86575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140" dirty="0">
                <a:latin typeface="Calibri"/>
                <a:cs typeface="Calibri"/>
              </a:rPr>
              <a:t>Tailor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your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15" dirty="0">
                <a:latin typeface="Calibri"/>
                <a:cs typeface="Calibri"/>
              </a:rPr>
              <a:t>study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65" dirty="0">
                <a:latin typeface="Calibri"/>
                <a:cs typeface="Calibri"/>
              </a:rPr>
              <a:t>methods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to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285" dirty="0">
                <a:latin typeface="Calibri"/>
                <a:cs typeface="Calibri"/>
              </a:rPr>
              <a:t>match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your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preferred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learning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110" dirty="0">
                <a:latin typeface="Calibri"/>
                <a:cs typeface="Calibri"/>
              </a:rPr>
              <a:t>style</a:t>
            </a:r>
            <a:r>
              <a:rPr sz="1950" spc="110" dirty="0">
                <a:latin typeface="Calibri"/>
                <a:cs typeface="Calibri"/>
              </a:rPr>
              <a:t>.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30501" y="9904272"/>
            <a:ext cx="140582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220" dirty="0">
                <a:latin typeface="Calibri"/>
                <a:cs typeface="Calibri"/>
              </a:rPr>
              <a:t>Example: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80" dirty="0">
                <a:latin typeface="Calibri"/>
                <a:cs typeface="Calibri"/>
              </a:rPr>
              <a:t>If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60" dirty="0">
                <a:latin typeface="Calibri"/>
                <a:cs typeface="Calibri"/>
              </a:rPr>
              <a:t>you're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visual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40" dirty="0">
                <a:latin typeface="Calibri"/>
                <a:cs typeface="Calibri"/>
              </a:rPr>
              <a:t>learner,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you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290" dirty="0">
                <a:latin typeface="Calibri"/>
                <a:cs typeface="Calibri"/>
              </a:rPr>
              <a:t>might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80" dirty="0">
                <a:latin typeface="Calibri"/>
                <a:cs typeface="Calibri"/>
              </a:rPr>
              <a:t>find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00" dirty="0">
                <a:latin typeface="Calibri"/>
                <a:cs typeface="Calibri"/>
              </a:rPr>
              <a:t>it</a:t>
            </a:r>
            <a:r>
              <a:rPr sz="2000" spc="85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helpful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to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create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300" dirty="0">
                <a:latin typeface="Calibri"/>
                <a:cs typeface="Calibri"/>
              </a:rPr>
              <a:t>mind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305" dirty="0">
                <a:latin typeface="Calibri"/>
                <a:cs typeface="Calibri"/>
              </a:rPr>
              <a:t>maps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45" dirty="0">
                <a:latin typeface="Calibri"/>
                <a:cs typeface="Calibri"/>
              </a:rPr>
              <a:t>or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225" dirty="0">
                <a:latin typeface="Calibri"/>
                <a:cs typeface="Calibri"/>
              </a:rPr>
              <a:t>use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flashcards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204" dirty="0">
                <a:latin typeface="Calibri"/>
                <a:cs typeface="Calibri"/>
              </a:rPr>
              <a:t>with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images.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69414" y="1406621"/>
            <a:ext cx="1208786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indent="3175" algn="ctr">
              <a:lnSpc>
                <a:spcPct val="118500"/>
              </a:lnSpc>
              <a:spcBef>
                <a:spcPts val="105"/>
              </a:spcBef>
            </a:pPr>
            <a:r>
              <a:rPr sz="2250" spc="275" dirty="0">
                <a:latin typeface="Calibri"/>
                <a:cs typeface="Calibri"/>
              </a:rPr>
              <a:t>Learning</a:t>
            </a:r>
            <a:r>
              <a:rPr sz="2250" spc="90" dirty="0">
                <a:latin typeface="Calibri"/>
                <a:cs typeface="Calibri"/>
              </a:rPr>
              <a:t> </a:t>
            </a:r>
            <a:r>
              <a:rPr sz="2250" spc="190" dirty="0">
                <a:latin typeface="Calibri"/>
                <a:cs typeface="Calibri"/>
              </a:rPr>
              <a:t>styles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95" dirty="0">
                <a:latin typeface="Calibri"/>
                <a:cs typeface="Calibri"/>
              </a:rPr>
              <a:t>are</a:t>
            </a:r>
            <a:r>
              <a:rPr sz="2250" spc="95" dirty="0">
                <a:latin typeface="Calibri"/>
                <a:cs typeface="Calibri"/>
              </a:rPr>
              <a:t> </a:t>
            </a:r>
            <a:r>
              <a:rPr sz="2250" spc="210" dirty="0">
                <a:latin typeface="Calibri"/>
                <a:cs typeface="Calibri"/>
              </a:rPr>
              <a:t>individual</a:t>
            </a:r>
            <a:r>
              <a:rPr sz="2250" spc="135" dirty="0">
                <a:latin typeface="Calibri"/>
                <a:cs typeface="Calibri"/>
              </a:rPr>
              <a:t> </a:t>
            </a:r>
            <a:r>
              <a:rPr sz="2250" spc="220" dirty="0">
                <a:latin typeface="Calibri"/>
                <a:cs typeface="Calibri"/>
              </a:rPr>
              <a:t>preferences</a:t>
            </a:r>
            <a:r>
              <a:rPr sz="2250" spc="80" dirty="0">
                <a:latin typeface="Calibri"/>
                <a:cs typeface="Calibri"/>
              </a:rPr>
              <a:t> </a:t>
            </a:r>
            <a:r>
              <a:rPr sz="2250" spc="130" dirty="0">
                <a:latin typeface="Calibri"/>
                <a:cs typeface="Calibri"/>
              </a:rPr>
              <a:t>for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305" dirty="0">
                <a:latin typeface="Calibri"/>
                <a:cs typeface="Calibri"/>
              </a:rPr>
              <a:t>how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240" dirty="0">
                <a:latin typeface="Calibri"/>
                <a:cs typeface="Calibri"/>
              </a:rPr>
              <a:t>people</a:t>
            </a:r>
            <a:r>
              <a:rPr sz="2250" spc="110" dirty="0">
                <a:latin typeface="Calibri"/>
                <a:cs typeface="Calibri"/>
              </a:rPr>
              <a:t> </a:t>
            </a:r>
            <a:r>
              <a:rPr sz="2250" spc="204" dirty="0">
                <a:latin typeface="Calibri"/>
                <a:cs typeface="Calibri"/>
              </a:rPr>
              <a:t>learn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65" dirty="0">
                <a:latin typeface="Calibri"/>
                <a:cs typeface="Calibri"/>
              </a:rPr>
              <a:t>best.</a:t>
            </a:r>
            <a:r>
              <a:rPr sz="2250" spc="100" dirty="0">
                <a:latin typeface="Calibri"/>
                <a:cs typeface="Calibri"/>
              </a:rPr>
              <a:t> </a:t>
            </a:r>
            <a:r>
              <a:rPr sz="2250" spc="245" dirty="0">
                <a:latin typeface="Calibri"/>
                <a:cs typeface="Calibri"/>
              </a:rPr>
              <a:t>While</a:t>
            </a:r>
            <a:r>
              <a:rPr sz="2250" spc="100" dirty="0">
                <a:latin typeface="Calibri"/>
                <a:cs typeface="Calibri"/>
              </a:rPr>
              <a:t> </a:t>
            </a:r>
            <a:r>
              <a:rPr sz="2250" spc="210" dirty="0">
                <a:latin typeface="Calibri"/>
                <a:cs typeface="Calibri"/>
              </a:rPr>
              <a:t>there</a:t>
            </a:r>
            <a:r>
              <a:rPr sz="2250" spc="80" dirty="0">
                <a:latin typeface="Calibri"/>
                <a:cs typeface="Calibri"/>
              </a:rPr>
              <a:t> </a:t>
            </a:r>
            <a:r>
              <a:rPr sz="2250" spc="170" dirty="0">
                <a:latin typeface="Calibri"/>
                <a:cs typeface="Calibri"/>
              </a:rPr>
              <a:t>are </a:t>
            </a:r>
            <a:r>
              <a:rPr sz="2250" spc="204" dirty="0">
                <a:latin typeface="Calibri"/>
                <a:cs typeface="Calibri"/>
              </a:rPr>
              <a:t>various</a:t>
            </a:r>
            <a:r>
              <a:rPr sz="2250" spc="95" dirty="0">
                <a:latin typeface="Calibri"/>
                <a:cs typeface="Calibri"/>
              </a:rPr>
              <a:t> </a:t>
            </a:r>
            <a:r>
              <a:rPr sz="2250" spc="225" dirty="0">
                <a:latin typeface="Calibri"/>
                <a:cs typeface="Calibri"/>
              </a:rPr>
              <a:t>models,</a:t>
            </a:r>
            <a:r>
              <a:rPr sz="2250" spc="105" dirty="0">
                <a:latin typeface="Calibri"/>
                <a:cs typeface="Calibri"/>
              </a:rPr>
              <a:t> </a:t>
            </a:r>
            <a:r>
              <a:rPr sz="2250" spc="240" dirty="0">
                <a:latin typeface="Calibri"/>
                <a:cs typeface="Calibri"/>
              </a:rPr>
              <a:t>the</a:t>
            </a:r>
            <a:r>
              <a:rPr sz="2250" spc="90" dirty="0">
                <a:latin typeface="Calibri"/>
                <a:cs typeface="Calibri"/>
              </a:rPr>
              <a:t> </a:t>
            </a:r>
            <a:r>
              <a:rPr sz="2250" spc="360" dirty="0">
                <a:latin typeface="Calibri"/>
                <a:cs typeface="Calibri"/>
              </a:rPr>
              <a:t>VARK</a:t>
            </a:r>
            <a:r>
              <a:rPr sz="2250" spc="105" dirty="0">
                <a:latin typeface="Calibri"/>
                <a:cs typeface="Calibri"/>
              </a:rPr>
              <a:t> </a:t>
            </a:r>
            <a:r>
              <a:rPr sz="2250" spc="155" dirty="0">
                <a:latin typeface="Calibri"/>
                <a:cs typeface="Calibri"/>
              </a:rPr>
              <a:t>(Visual,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70" dirty="0">
                <a:latin typeface="Calibri"/>
                <a:cs typeface="Calibri"/>
              </a:rPr>
              <a:t>Aural,</a:t>
            </a:r>
            <a:r>
              <a:rPr sz="2250" spc="110" dirty="0">
                <a:latin typeface="Calibri"/>
                <a:cs typeface="Calibri"/>
              </a:rPr>
              <a:t> </a:t>
            </a:r>
            <a:r>
              <a:rPr sz="2250" spc="190" dirty="0">
                <a:latin typeface="Calibri"/>
                <a:cs typeface="Calibri"/>
              </a:rPr>
              <a:t>Read/Write,</a:t>
            </a:r>
            <a:r>
              <a:rPr sz="2250" spc="110" dirty="0">
                <a:latin typeface="Calibri"/>
                <a:cs typeface="Calibri"/>
              </a:rPr>
              <a:t> </a:t>
            </a:r>
            <a:r>
              <a:rPr sz="2250" spc="215" dirty="0">
                <a:latin typeface="Calibri"/>
                <a:cs typeface="Calibri"/>
              </a:rPr>
              <a:t>Kinesthetic)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285" dirty="0">
                <a:latin typeface="Calibri"/>
                <a:cs typeface="Calibri"/>
              </a:rPr>
              <a:t>model</a:t>
            </a:r>
            <a:r>
              <a:rPr sz="2250" spc="114" dirty="0">
                <a:latin typeface="Calibri"/>
                <a:cs typeface="Calibri"/>
              </a:rPr>
              <a:t> </a:t>
            </a:r>
            <a:r>
              <a:rPr sz="2250" spc="155" dirty="0">
                <a:latin typeface="Calibri"/>
                <a:cs typeface="Calibri"/>
              </a:rPr>
              <a:t>is</a:t>
            </a:r>
            <a:r>
              <a:rPr sz="2250" spc="95" dirty="0">
                <a:latin typeface="Calibri"/>
                <a:cs typeface="Calibri"/>
              </a:rPr>
              <a:t> </a:t>
            </a:r>
            <a:r>
              <a:rPr sz="2250" spc="254" dirty="0">
                <a:latin typeface="Calibri"/>
                <a:cs typeface="Calibri"/>
              </a:rPr>
              <a:t>one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150" dirty="0">
                <a:latin typeface="Calibri"/>
                <a:cs typeface="Calibri"/>
              </a:rPr>
              <a:t>of</a:t>
            </a:r>
            <a:r>
              <a:rPr sz="2250" spc="90" dirty="0">
                <a:latin typeface="Calibri"/>
                <a:cs typeface="Calibri"/>
              </a:rPr>
              <a:t> </a:t>
            </a:r>
            <a:r>
              <a:rPr sz="2250" spc="215" dirty="0">
                <a:latin typeface="Calibri"/>
                <a:cs typeface="Calibri"/>
              </a:rPr>
              <a:t>the </a:t>
            </a:r>
            <a:r>
              <a:rPr sz="2250" spc="295" dirty="0">
                <a:latin typeface="Calibri"/>
                <a:cs typeface="Calibri"/>
              </a:rPr>
              <a:t>most</a:t>
            </a:r>
            <a:r>
              <a:rPr sz="2250" spc="85" dirty="0">
                <a:latin typeface="Calibri"/>
                <a:cs typeface="Calibri"/>
              </a:rPr>
              <a:t> </a:t>
            </a:r>
            <a:r>
              <a:rPr sz="2250" spc="320" dirty="0">
                <a:latin typeface="Calibri"/>
                <a:cs typeface="Calibri"/>
              </a:rPr>
              <a:t>commonly</a:t>
            </a:r>
            <a:r>
              <a:rPr sz="2250" spc="114" dirty="0">
                <a:latin typeface="Calibri"/>
                <a:cs typeface="Calibri"/>
              </a:rPr>
              <a:t> </a:t>
            </a:r>
            <a:r>
              <a:rPr sz="2250" spc="190" dirty="0">
                <a:latin typeface="Calibri"/>
                <a:cs typeface="Calibri"/>
              </a:rPr>
              <a:t>used.</a:t>
            </a:r>
            <a:endParaRPr sz="225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294744" y="2794254"/>
            <a:ext cx="656526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1" spc="355" dirty="0">
                <a:latin typeface="Calibri"/>
                <a:cs typeface="Calibri"/>
              </a:rPr>
              <a:t>What</a:t>
            </a:r>
            <a:r>
              <a:rPr sz="2300" b="1" spc="110" dirty="0">
                <a:latin typeface="Calibri"/>
                <a:cs typeface="Calibri"/>
              </a:rPr>
              <a:t> </a:t>
            </a:r>
            <a:r>
              <a:rPr sz="2300" b="1" spc="310" dirty="0">
                <a:latin typeface="Calibri"/>
                <a:cs typeface="Calibri"/>
              </a:rPr>
              <a:t>Learning</a:t>
            </a:r>
            <a:r>
              <a:rPr sz="2300" b="1" spc="100" dirty="0">
                <a:latin typeface="Calibri"/>
                <a:cs typeface="Calibri"/>
              </a:rPr>
              <a:t> </a:t>
            </a:r>
            <a:r>
              <a:rPr sz="2300" b="1" spc="250" dirty="0">
                <a:latin typeface="Calibri"/>
                <a:cs typeface="Calibri"/>
              </a:rPr>
              <a:t>Style</a:t>
            </a:r>
            <a:r>
              <a:rPr sz="2300" b="1" spc="110" dirty="0">
                <a:latin typeface="Calibri"/>
                <a:cs typeface="Calibri"/>
              </a:rPr>
              <a:t> </a:t>
            </a:r>
            <a:r>
              <a:rPr sz="2300" b="1" spc="305" dirty="0">
                <a:latin typeface="Calibri"/>
                <a:cs typeface="Calibri"/>
              </a:rPr>
              <a:t>do</a:t>
            </a:r>
            <a:r>
              <a:rPr sz="2300" b="1" spc="130" dirty="0">
                <a:latin typeface="Calibri"/>
                <a:cs typeface="Calibri"/>
              </a:rPr>
              <a:t> </a:t>
            </a:r>
            <a:r>
              <a:rPr sz="2300" b="1" spc="295" dirty="0">
                <a:latin typeface="Calibri"/>
                <a:cs typeface="Calibri"/>
              </a:rPr>
              <a:t>you</a:t>
            </a:r>
            <a:r>
              <a:rPr sz="2300" b="1" spc="125" dirty="0">
                <a:latin typeface="Calibri"/>
                <a:cs typeface="Calibri"/>
              </a:rPr>
              <a:t> </a:t>
            </a:r>
            <a:r>
              <a:rPr sz="2300" b="1" spc="290" dirty="0">
                <a:latin typeface="Calibri"/>
                <a:cs typeface="Calibri"/>
              </a:rPr>
              <a:t>think</a:t>
            </a:r>
            <a:r>
              <a:rPr sz="2300" b="1" spc="100" dirty="0">
                <a:latin typeface="Calibri"/>
                <a:cs typeface="Calibri"/>
              </a:rPr>
              <a:t> </a:t>
            </a:r>
            <a:r>
              <a:rPr sz="2300" b="1" spc="295" dirty="0">
                <a:latin typeface="Calibri"/>
                <a:cs typeface="Calibri"/>
              </a:rPr>
              <a:t>you</a:t>
            </a:r>
            <a:r>
              <a:rPr sz="2300" b="1" spc="125" dirty="0">
                <a:latin typeface="Calibri"/>
                <a:cs typeface="Calibri"/>
              </a:rPr>
              <a:t> </a:t>
            </a:r>
            <a:r>
              <a:rPr sz="2300" b="1" spc="240" dirty="0">
                <a:latin typeface="Calibri"/>
                <a:cs typeface="Calibri"/>
              </a:rPr>
              <a:t>are?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518261" y="3517849"/>
            <a:ext cx="2118360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spc="245" dirty="0">
                <a:latin typeface="Calibri"/>
                <a:cs typeface="Calibri"/>
              </a:rPr>
              <a:t>Let’s</a:t>
            </a:r>
            <a:r>
              <a:rPr sz="2300" b="1" spc="125" dirty="0">
                <a:latin typeface="Calibri"/>
                <a:cs typeface="Calibri"/>
              </a:rPr>
              <a:t> </a:t>
            </a:r>
            <a:r>
              <a:rPr sz="2300" b="1" spc="240" dirty="0">
                <a:latin typeface="Calibri"/>
                <a:cs typeface="Calibri"/>
              </a:rPr>
              <a:t>find</a:t>
            </a:r>
            <a:r>
              <a:rPr sz="2300" b="1" spc="120" dirty="0">
                <a:latin typeface="Calibri"/>
                <a:cs typeface="Calibri"/>
              </a:rPr>
              <a:t> </a:t>
            </a:r>
            <a:r>
              <a:rPr sz="2300" b="1" spc="160" dirty="0">
                <a:latin typeface="Calibri"/>
                <a:cs typeface="Calibri"/>
              </a:rPr>
              <a:t>out!</a:t>
            </a:r>
            <a:endParaRPr sz="2300" dirty="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92377" y="2949067"/>
            <a:ext cx="7588250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850" b="1" spc="295" dirty="0">
                <a:latin typeface="Calibri"/>
                <a:cs typeface="Calibri"/>
              </a:rPr>
              <a:t>Visual/Aural/Read</a:t>
            </a:r>
            <a:r>
              <a:rPr sz="2850" b="1" spc="165" dirty="0">
                <a:latin typeface="Calibri"/>
                <a:cs typeface="Calibri"/>
              </a:rPr>
              <a:t> </a:t>
            </a:r>
            <a:r>
              <a:rPr sz="2850" b="1" spc="430" dirty="0">
                <a:latin typeface="Calibri"/>
                <a:cs typeface="Calibri"/>
              </a:rPr>
              <a:t>and</a:t>
            </a:r>
            <a:r>
              <a:rPr sz="2850" b="1" spc="185" dirty="0">
                <a:latin typeface="Calibri"/>
                <a:cs typeface="Calibri"/>
              </a:rPr>
              <a:t> </a:t>
            </a:r>
            <a:r>
              <a:rPr sz="2850" b="1" spc="310" dirty="0">
                <a:latin typeface="Calibri"/>
                <a:cs typeface="Calibri"/>
              </a:rPr>
              <a:t>Write/Kinsthetic</a:t>
            </a:r>
            <a:endParaRPr sz="2850">
              <a:latin typeface="Calibri"/>
              <a:cs typeface="Calibri"/>
            </a:endParaRPr>
          </a:p>
        </p:txBody>
      </p:sp>
      <p:sp>
        <p:nvSpPr>
          <p:cNvPr id="25" name="object 25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5770">
              <a:lnSpc>
                <a:spcPct val="100000"/>
              </a:lnSpc>
              <a:spcBef>
                <a:spcPts val="100"/>
              </a:spcBef>
            </a:pPr>
            <a:r>
              <a:rPr spc="1045" dirty="0">
                <a:solidFill>
                  <a:srgbClr val="000000"/>
                </a:solidFill>
              </a:rPr>
              <a:t>LEARNING</a:t>
            </a:r>
            <a:r>
              <a:rPr spc="375" dirty="0">
                <a:solidFill>
                  <a:srgbClr val="000000"/>
                </a:solidFill>
              </a:rPr>
              <a:t> </a:t>
            </a:r>
            <a:r>
              <a:rPr spc="1160" dirty="0">
                <a:solidFill>
                  <a:srgbClr val="000000"/>
                </a:solidFill>
              </a:rPr>
              <a:t>STYLES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3609446" y="9358376"/>
            <a:ext cx="31457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i="1" spc="245" dirty="0">
                <a:latin typeface="Calibri"/>
                <a:cs typeface="Calibri"/>
              </a:rPr>
              <a:t>(Fleming</a:t>
            </a:r>
            <a:r>
              <a:rPr sz="2000" i="1" spc="60" dirty="0">
                <a:latin typeface="Calibri"/>
                <a:cs typeface="Calibri"/>
              </a:rPr>
              <a:t> </a:t>
            </a:r>
            <a:r>
              <a:rPr sz="2000" i="1" spc="325" dirty="0">
                <a:latin typeface="Calibri"/>
                <a:cs typeface="Calibri"/>
              </a:rPr>
              <a:t>and</a:t>
            </a:r>
            <a:r>
              <a:rPr sz="2000" i="1" spc="55" dirty="0">
                <a:latin typeface="Calibri"/>
                <a:cs typeface="Calibri"/>
              </a:rPr>
              <a:t> </a:t>
            </a:r>
            <a:r>
              <a:rPr sz="2000" i="1" spc="85" dirty="0">
                <a:latin typeface="Calibri"/>
                <a:cs typeface="Calibri"/>
              </a:rPr>
              <a:t>Mills,</a:t>
            </a:r>
            <a:r>
              <a:rPr sz="2000" i="1" spc="75" dirty="0">
                <a:latin typeface="Calibri"/>
                <a:cs typeface="Calibri"/>
              </a:rPr>
              <a:t> </a:t>
            </a:r>
            <a:r>
              <a:rPr sz="2000" i="1" spc="45" dirty="0">
                <a:latin typeface="Calibri"/>
                <a:cs typeface="Calibri"/>
              </a:rPr>
              <a:t>1992)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7B986E91-2673-6C43-6C67-3F88EC056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1847475A-121C-C997-4DB7-F5FE124CC364}"/>
              </a:ext>
            </a:extLst>
          </p:cNvPr>
          <p:cNvSpPr/>
          <p:nvPr/>
        </p:nvSpPr>
        <p:spPr>
          <a:xfrm>
            <a:off x="-3886200" y="-3695700"/>
            <a:ext cx="10506710" cy="8611235"/>
          </a:xfrm>
          <a:custGeom>
            <a:avLst/>
            <a:gdLst/>
            <a:ahLst/>
            <a:cxnLst/>
            <a:rect l="l" t="t" r="r" b="b"/>
            <a:pathLst>
              <a:path w="10506710" h="8611235">
                <a:moveTo>
                  <a:pt x="4471471" y="8597899"/>
                </a:moveTo>
                <a:lnTo>
                  <a:pt x="3628842" y="8597899"/>
                </a:lnTo>
                <a:lnTo>
                  <a:pt x="3680582" y="8610610"/>
                </a:lnTo>
                <a:lnTo>
                  <a:pt x="4421219" y="8610610"/>
                </a:lnTo>
                <a:lnTo>
                  <a:pt x="4471471" y="8597899"/>
                </a:lnTo>
                <a:close/>
              </a:path>
              <a:path w="10506710" h="8611235">
                <a:moveTo>
                  <a:pt x="4671427" y="8585199"/>
                </a:moveTo>
                <a:lnTo>
                  <a:pt x="3474293" y="8585199"/>
                </a:lnTo>
                <a:lnTo>
                  <a:pt x="3525696" y="8597899"/>
                </a:lnTo>
                <a:lnTo>
                  <a:pt x="4621599" y="8597899"/>
                </a:lnTo>
                <a:lnTo>
                  <a:pt x="4671427" y="8585199"/>
                </a:lnTo>
                <a:close/>
              </a:path>
              <a:path w="10506710" h="8611235">
                <a:moveTo>
                  <a:pt x="4770751" y="8572499"/>
                </a:moveTo>
                <a:lnTo>
                  <a:pt x="3320783" y="8572499"/>
                </a:lnTo>
                <a:lnTo>
                  <a:pt x="3371835" y="8585199"/>
                </a:lnTo>
                <a:lnTo>
                  <a:pt x="4721144" y="8585199"/>
                </a:lnTo>
                <a:lnTo>
                  <a:pt x="4770751" y="8572499"/>
                </a:lnTo>
                <a:close/>
              </a:path>
              <a:path w="10506710" h="8611235">
                <a:moveTo>
                  <a:pt x="4968036" y="8547099"/>
                </a:moveTo>
                <a:lnTo>
                  <a:pt x="3117792" y="8547099"/>
                </a:lnTo>
                <a:lnTo>
                  <a:pt x="3168354" y="8559799"/>
                </a:lnTo>
                <a:lnTo>
                  <a:pt x="3219041" y="8559799"/>
                </a:lnTo>
                <a:lnTo>
                  <a:pt x="3269851" y="8572499"/>
                </a:lnTo>
                <a:lnTo>
                  <a:pt x="4869624" y="8572499"/>
                </a:lnTo>
                <a:lnTo>
                  <a:pt x="4968036" y="8547099"/>
                </a:lnTo>
                <a:close/>
              </a:path>
              <a:path w="10506710" h="8611235">
                <a:moveTo>
                  <a:pt x="10135288" y="0"/>
                </a:moveTo>
                <a:lnTo>
                  <a:pt x="0" y="0"/>
                </a:lnTo>
                <a:lnTo>
                  <a:pt x="0" y="7179972"/>
                </a:lnTo>
                <a:lnTo>
                  <a:pt x="20815" y="7200899"/>
                </a:lnTo>
                <a:lnTo>
                  <a:pt x="58948" y="7226299"/>
                </a:lnTo>
                <a:lnTo>
                  <a:pt x="97315" y="7264399"/>
                </a:lnTo>
                <a:lnTo>
                  <a:pt x="174745" y="7315199"/>
                </a:lnTo>
                <a:lnTo>
                  <a:pt x="213803" y="7353299"/>
                </a:lnTo>
                <a:lnTo>
                  <a:pt x="332339" y="7429499"/>
                </a:lnTo>
                <a:lnTo>
                  <a:pt x="372298" y="7467599"/>
                </a:lnTo>
                <a:lnTo>
                  <a:pt x="534332" y="7569199"/>
                </a:lnTo>
                <a:lnTo>
                  <a:pt x="783796" y="7721599"/>
                </a:lnTo>
                <a:lnTo>
                  <a:pt x="1084159" y="7899399"/>
                </a:lnTo>
                <a:lnTo>
                  <a:pt x="1127858" y="7912099"/>
                </a:lnTo>
                <a:lnTo>
                  <a:pt x="1215833" y="7962899"/>
                </a:lnTo>
                <a:lnTo>
                  <a:pt x="1260105" y="7975599"/>
                </a:lnTo>
                <a:lnTo>
                  <a:pt x="1349213" y="8026399"/>
                </a:lnTo>
                <a:lnTo>
                  <a:pt x="1394044" y="8039099"/>
                </a:lnTo>
                <a:lnTo>
                  <a:pt x="1484256" y="8089899"/>
                </a:lnTo>
                <a:lnTo>
                  <a:pt x="1529633" y="8102599"/>
                </a:lnTo>
                <a:lnTo>
                  <a:pt x="1575189" y="8127999"/>
                </a:lnTo>
                <a:lnTo>
                  <a:pt x="1620921" y="8140699"/>
                </a:lnTo>
                <a:lnTo>
                  <a:pt x="1666829" y="8166099"/>
                </a:lnTo>
                <a:lnTo>
                  <a:pt x="1759164" y="8191499"/>
                </a:lnTo>
                <a:lnTo>
                  <a:pt x="1805589" y="8216899"/>
                </a:lnTo>
                <a:lnTo>
                  <a:pt x="1898944" y="8242299"/>
                </a:lnTo>
                <a:lnTo>
                  <a:pt x="1945871" y="8267699"/>
                </a:lnTo>
                <a:lnTo>
                  <a:pt x="2087632" y="8305799"/>
                </a:lnTo>
                <a:lnTo>
                  <a:pt x="2135207" y="8331199"/>
                </a:lnTo>
                <a:lnTo>
                  <a:pt x="2717980" y="8483599"/>
                </a:lnTo>
                <a:lnTo>
                  <a:pt x="2767487" y="8483599"/>
                </a:lnTo>
                <a:lnTo>
                  <a:pt x="2916824" y="8521699"/>
                </a:lnTo>
                <a:lnTo>
                  <a:pt x="2966871" y="8521699"/>
                </a:lnTo>
                <a:lnTo>
                  <a:pt x="3067356" y="8547099"/>
                </a:lnTo>
                <a:lnTo>
                  <a:pt x="5017064" y="8547099"/>
                </a:lnTo>
                <a:lnTo>
                  <a:pt x="5065973" y="8534399"/>
                </a:lnTo>
                <a:lnTo>
                  <a:pt x="5114760" y="8534399"/>
                </a:lnTo>
                <a:lnTo>
                  <a:pt x="5211964" y="8508999"/>
                </a:lnTo>
                <a:lnTo>
                  <a:pt x="5260379" y="8508999"/>
                </a:lnTo>
                <a:lnTo>
                  <a:pt x="5404853" y="8470899"/>
                </a:lnTo>
                <a:lnTo>
                  <a:pt x="5452750" y="8470899"/>
                </a:lnTo>
                <a:lnTo>
                  <a:pt x="6016736" y="8318499"/>
                </a:lnTo>
                <a:lnTo>
                  <a:pt x="6062793" y="8293099"/>
                </a:lnTo>
                <a:lnTo>
                  <a:pt x="6245489" y="8242299"/>
                </a:lnTo>
                <a:lnTo>
                  <a:pt x="6290773" y="8216899"/>
                </a:lnTo>
                <a:lnTo>
                  <a:pt x="6380863" y="8191499"/>
                </a:lnTo>
                <a:lnTo>
                  <a:pt x="6425666" y="8166099"/>
                </a:lnTo>
                <a:lnTo>
                  <a:pt x="6470306" y="8153399"/>
                </a:lnTo>
                <a:lnTo>
                  <a:pt x="6514781" y="8127999"/>
                </a:lnTo>
                <a:lnTo>
                  <a:pt x="6559090" y="8115299"/>
                </a:lnTo>
                <a:lnTo>
                  <a:pt x="6603232" y="8089899"/>
                </a:lnTo>
                <a:lnTo>
                  <a:pt x="6647205" y="8077199"/>
                </a:lnTo>
                <a:lnTo>
                  <a:pt x="6691007" y="8051799"/>
                </a:lnTo>
                <a:lnTo>
                  <a:pt x="6734637" y="8039099"/>
                </a:lnTo>
                <a:lnTo>
                  <a:pt x="6778094" y="8013699"/>
                </a:lnTo>
                <a:lnTo>
                  <a:pt x="6821377" y="8000999"/>
                </a:lnTo>
                <a:lnTo>
                  <a:pt x="6907411" y="7950199"/>
                </a:lnTo>
                <a:lnTo>
                  <a:pt x="6950161" y="7937499"/>
                </a:lnTo>
                <a:lnTo>
                  <a:pt x="7077320" y="7861299"/>
                </a:lnTo>
                <a:lnTo>
                  <a:pt x="7119339" y="7848599"/>
                </a:lnTo>
                <a:lnTo>
                  <a:pt x="7326610" y="7721599"/>
                </a:lnTo>
                <a:lnTo>
                  <a:pt x="7367490" y="7708899"/>
                </a:lnTo>
                <a:lnTo>
                  <a:pt x="7608623" y="7556499"/>
                </a:lnTo>
                <a:lnTo>
                  <a:pt x="7648107" y="7531099"/>
                </a:lnTo>
                <a:lnTo>
                  <a:pt x="7687387" y="7492999"/>
                </a:lnTo>
                <a:lnTo>
                  <a:pt x="7880659" y="7365999"/>
                </a:lnTo>
                <a:lnTo>
                  <a:pt x="7918679" y="7327899"/>
                </a:lnTo>
                <a:lnTo>
                  <a:pt x="8031440" y="7251699"/>
                </a:lnTo>
                <a:lnTo>
                  <a:pt x="8068590" y="7213599"/>
                </a:lnTo>
                <a:lnTo>
                  <a:pt x="8142226" y="7162799"/>
                </a:lnTo>
                <a:lnTo>
                  <a:pt x="8178709" y="7124699"/>
                </a:lnTo>
                <a:lnTo>
                  <a:pt x="8214967" y="7099299"/>
                </a:lnTo>
                <a:lnTo>
                  <a:pt x="8250998" y="7061199"/>
                </a:lnTo>
                <a:lnTo>
                  <a:pt x="8322375" y="7010399"/>
                </a:lnTo>
                <a:lnTo>
                  <a:pt x="8357718" y="6972299"/>
                </a:lnTo>
                <a:lnTo>
                  <a:pt x="8392828" y="6946899"/>
                </a:lnTo>
                <a:lnTo>
                  <a:pt x="8427704" y="6908799"/>
                </a:lnTo>
                <a:lnTo>
                  <a:pt x="8462345" y="6883399"/>
                </a:lnTo>
                <a:lnTo>
                  <a:pt x="8530916" y="6807199"/>
                </a:lnTo>
                <a:lnTo>
                  <a:pt x="8564842" y="6781799"/>
                </a:lnTo>
                <a:lnTo>
                  <a:pt x="8598527" y="6743699"/>
                </a:lnTo>
                <a:lnTo>
                  <a:pt x="8631970" y="6718299"/>
                </a:lnTo>
                <a:lnTo>
                  <a:pt x="8698122" y="6642099"/>
                </a:lnTo>
                <a:lnTo>
                  <a:pt x="8730829" y="6616699"/>
                </a:lnTo>
                <a:lnTo>
                  <a:pt x="8795496" y="6540499"/>
                </a:lnTo>
                <a:lnTo>
                  <a:pt x="8827453" y="6502399"/>
                </a:lnTo>
                <a:lnTo>
                  <a:pt x="8859158" y="6476999"/>
                </a:lnTo>
                <a:lnTo>
                  <a:pt x="8921804" y="6400799"/>
                </a:lnTo>
                <a:lnTo>
                  <a:pt x="8952742" y="6362699"/>
                </a:lnTo>
                <a:lnTo>
                  <a:pt x="8983422" y="6324599"/>
                </a:lnTo>
                <a:lnTo>
                  <a:pt x="9013842" y="6299199"/>
                </a:lnTo>
                <a:lnTo>
                  <a:pt x="9044001" y="6261099"/>
                </a:lnTo>
                <a:lnTo>
                  <a:pt x="9073897" y="6222999"/>
                </a:lnTo>
                <a:lnTo>
                  <a:pt x="9103529" y="6184899"/>
                </a:lnTo>
                <a:lnTo>
                  <a:pt x="9132896" y="6146799"/>
                </a:lnTo>
                <a:lnTo>
                  <a:pt x="9161995" y="6108699"/>
                </a:lnTo>
                <a:lnTo>
                  <a:pt x="9190826" y="6070599"/>
                </a:lnTo>
                <a:lnTo>
                  <a:pt x="9219387" y="6032499"/>
                </a:lnTo>
                <a:lnTo>
                  <a:pt x="9247676" y="5994399"/>
                </a:lnTo>
                <a:lnTo>
                  <a:pt x="9275693" y="5956299"/>
                </a:lnTo>
                <a:lnTo>
                  <a:pt x="9303435" y="5918199"/>
                </a:lnTo>
                <a:lnTo>
                  <a:pt x="9330902" y="5880099"/>
                </a:lnTo>
                <a:lnTo>
                  <a:pt x="9358092" y="5841999"/>
                </a:lnTo>
                <a:lnTo>
                  <a:pt x="9385003" y="5803899"/>
                </a:lnTo>
                <a:lnTo>
                  <a:pt x="9411634" y="5765799"/>
                </a:lnTo>
                <a:lnTo>
                  <a:pt x="9437984" y="5727699"/>
                </a:lnTo>
                <a:lnTo>
                  <a:pt x="9464050" y="5689599"/>
                </a:lnTo>
                <a:lnTo>
                  <a:pt x="9489833" y="5638799"/>
                </a:lnTo>
                <a:lnTo>
                  <a:pt x="9515329" y="5600699"/>
                </a:lnTo>
                <a:lnTo>
                  <a:pt x="9540539" y="5562599"/>
                </a:lnTo>
                <a:lnTo>
                  <a:pt x="9565459" y="5524499"/>
                </a:lnTo>
                <a:lnTo>
                  <a:pt x="9590090" y="5486399"/>
                </a:lnTo>
                <a:lnTo>
                  <a:pt x="9614429" y="5448299"/>
                </a:lnTo>
                <a:lnTo>
                  <a:pt x="9638475" y="5397499"/>
                </a:lnTo>
                <a:lnTo>
                  <a:pt x="9662226" y="5359399"/>
                </a:lnTo>
                <a:lnTo>
                  <a:pt x="9685682" y="5321299"/>
                </a:lnTo>
                <a:lnTo>
                  <a:pt x="9708840" y="5283199"/>
                </a:lnTo>
                <a:lnTo>
                  <a:pt x="9731700" y="5232399"/>
                </a:lnTo>
                <a:lnTo>
                  <a:pt x="9754259" y="5194299"/>
                </a:lnTo>
                <a:lnTo>
                  <a:pt x="9776517" y="5156199"/>
                </a:lnTo>
                <a:lnTo>
                  <a:pt x="9798472" y="5105399"/>
                </a:lnTo>
                <a:lnTo>
                  <a:pt x="9820122" y="5067299"/>
                </a:lnTo>
                <a:lnTo>
                  <a:pt x="9841466" y="5029199"/>
                </a:lnTo>
                <a:lnTo>
                  <a:pt x="9862503" y="4978399"/>
                </a:lnTo>
                <a:lnTo>
                  <a:pt x="9883231" y="4940299"/>
                </a:lnTo>
                <a:lnTo>
                  <a:pt x="9903648" y="4889499"/>
                </a:lnTo>
                <a:lnTo>
                  <a:pt x="9923754" y="4851399"/>
                </a:lnTo>
                <a:lnTo>
                  <a:pt x="9943547" y="4813299"/>
                </a:lnTo>
                <a:lnTo>
                  <a:pt x="9963025" y="4762499"/>
                </a:lnTo>
                <a:lnTo>
                  <a:pt x="9982186" y="4724399"/>
                </a:lnTo>
                <a:lnTo>
                  <a:pt x="10001031" y="4673599"/>
                </a:lnTo>
                <a:lnTo>
                  <a:pt x="10506345" y="2171699"/>
                </a:lnTo>
                <a:lnTo>
                  <a:pt x="10135288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85AFE5-2ECB-7730-008B-E3420DB5910C}"/>
              </a:ext>
            </a:extLst>
          </p:cNvPr>
          <p:cNvSpPr txBox="1"/>
          <p:nvPr/>
        </p:nvSpPr>
        <p:spPr>
          <a:xfrm>
            <a:off x="381000" y="266700"/>
            <a:ext cx="148951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Match Study Strategies to Learning Style</a:t>
            </a:r>
            <a:endParaRPr lang="en-GB" sz="54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693455-BA79-2530-1405-61F43FE400F7}"/>
              </a:ext>
            </a:extLst>
          </p:cNvPr>
          <p:cNvSpPr txBox="1"/>
          <p:nvPr/>
        </p:nvSpPr>
        <p:spPr>
          <a:xfrm>
            <a:off x="443865" y="3390900"/>
            <a:ext cx="61766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Visual</a:t>
            </a:r>
          </a:p>
          <a:p>
            <a:endParaRPr lang="en-GB" sz="4000" b="1" dirty="0"/>
          </a:p>
          <a:p>
            <a:r>
              <a:rPr lang="en-GB" sz="4000" b="1" dirty="0"/>
              <a:t>Aural</a:t>
            </a:r>
          </a:p>
          <a:p>
            <a:endParaRPr lang="en-GB" sz="4000" b="1" dirty="0"/>
          </a:p>
          <a:p>
            <a:r>
              <a:rPr lang="en-GB" sz="4000" b="1" dirty="0"/>
              <a:t>Read/Write</a:t>
            </a:r>
          </a:p>
          <a:p>
            <a:endParaRPr lang="en-GB" sz="4000" b="1" dirty="0"/>
          </a:p>
          <a:p>
            <a:r>
              <a:rPr lang="en-GB" sz="4000" b="1" dirty="0" err="1"/>
              <a:t>Kinesthetic</a:t>
            </a:r>
            <a:endParaRPr lang="en-GB" sz="40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E2DA97F-6CA7-0BC6-5678-0E025D5F227C}"/>
              </a:ext>
            </a:extLst>
          </p:cNvPr>
          <p:cNvSpPr txBox="1"/>
          <p:nvPr/>
        </p:nvSpPr>
        <p:spPr>
          <a:xfrm>
            <a:off x="5867400" y="1703856"/>
            <a:ext cx="12115800" cy="831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Create mind maps or diagrams to </a:t>
            </a:r>
            <a:r>
              <a:rPr lang="en-US" sz="3600" dirty="0" err="1">
                <a:latin typeface="+mn-lt"/>
              </a:rPr>
              <a:t>organise</a:t>
            </a:r>
            <a:r>
              <a:rPr lang="en-US" sz="3600" dirty="0">
                <a:latin typeface="+mn-lt"/>
              </a:rPr>
              <a:t> ideas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Rewrite notes in your own words after studying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Explain concepts out loud as if teaching someone else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Use </a:t>
            </a:r>
            <a:r>
              <a:rPr lang="en-US" sz="3600" dirty="0" err="1">
                <a:latin typeface="+mn-lt"/>
              </a:rPr>
              <a:t>colour</a:t>
            </a:r>
            <a:r>
              <a:rPr lang="en-US" sz="3600" dirty="0">
                <a:latin typeface="+mn-lt"/>
              </a:rPr>
              <a:t>-coded notes to highlight key themes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Apply ideas to examples or case studies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Create structured summaries using headings and bullet points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Discuss ideas with peers to check understanding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Break study into short, active tasks rather than long sessions</a:t>
            </a:r>
            <a:endParaRPr lang="en-GB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06207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BCB1847-3228-352C-0EFE-8DDB9844BD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6FA740C-75E8-B60D-6144-07A024E3B330}"/>
              </a:ext>
            </a:extLst>
          </p:cNvPr>
          <p:cNvSpPr/>
          <p:nvPr/>
        </p:nvSpPr>
        <p:spPr>
          <a:xfrm>
            <a:off x="-3886200" y="-3695700"/>
            <a:ext cx="10506710" cy="8611235"/>
          </a:xfrm>
          <a:custGeom>
            <a:avLst/>
            <a:gdLst/>
            <a:ahLst/>
            <a:cxnLst/>
            <a:rect l="l" t="t" r="r" b="b"/>
            <a:pathLst>
              <a:path w="10506710" h="8611235">
                <a:moveTo>
                  <a:pt x="4471471" y="8597899"/>
                </a:moveTo>
                <a:lnTo>
                  <a:pt x="3628842" y="8597899"/>
                </a:lnTo>
                <a:lnTo>
                  <a:pt x="3680582" y="8610610"/>
                </a:lnTo>
                <a:lnTo>
                  <a:pt x="4421219" y="8610610"/>
                </a:lnTo>
                <a:lnTo>
                  <a:pt x="4471471" y="8597899"/>
                </a:lnTo>
                <a:close/>
              </a:path>
              <a:path w="10506710" h="8611235">
                <a:moveTo>
                  <a:pt x="4671427" y="8585199"/>
                </a:moveTo>
                <a:lnTo>
                  <a:pt x="3474293" y="8585199"/>
                </a:lnTo>
                <a:lnTo>
                  <a:pt x="3525696" y="8597899"/>
                </a:lnTo>
                <a:lnTo>
                  <a:pt x="4621599" y="8597899"/>
                </a:lnTo>
                <a:lnTo>
                  <a:pt x="4671427" y="8585199"/>
                </a:lnTo>
                <a:close/>
              </a:path>
              <a:path w="10506710" h="8611235">
                <a:moveTo>
                  <a:pt x="4770751" y="8572499"/>
                </a:moveTo>
                <a:lnTo>
                  <a:pt x="3320783" y="8572499"/>
                </a:lnTo>
                <a:lnTo>
                  <a:pt x="3371835" y="8585199"/>
                </a:lnTo>
                <a:lnTo>
                  <a:pt x="4721144" y="8585199"/>
                </a:lnTo>
                <a:lnTo>
                  <a:pt x="4770751" y="8572499"/>
                </a:lnTo>
                <a:close/>
              </a:path>
              <a:path w="10506710" h="8611235">
                <a:moveTo>
                  <a:pt x="4968036" y="8547099"/>
                </a:moveTo>
                <a:lnTo>
                  <a:pt x="3117792" y="8547099"/>
                </a:lnTo>
                <a:lnTo>
                  <a:pt x="3168354" y="8559799"/>
                </a:lnTo>
                <a:lnTo>
                  <a:pt x="3219041" y="8559799"/>
                </a:lnTo>
                <a:lnTo>
                  <a:pt x="3269851" y="8572499"/>
                </a:lnTo>
                <a:lnTo>
                  <a:pt x="4869624" y="8572499"/>
                </a:lnTo>
                <a:lnTo>
                  <a:pt x="4968036" y="8547099"/>
                </a:lnTo>
                <a:close/>
              </a:path>
              <a:path w="10506710" h="8611235">
                <a:moveTo>
                  <a:pt x="10135288" y="0"/>
                </a:moveTo>
                <a:lnTo>
                  <a:pt x="0" y="0"/>
                </a:lnTo>
                <a:lnTo>
                  <a:pt x="0" y="7179972"/>
                </a:lnTo>
                <a:lnTo>
                  <a:pt x="20815" y="7200899"/>
                </a:lnTo>
                <a:lnTo>
                  <a:pt x="58948" y="7226299"/>
                </a:lnTo>
                <a:lnTo>
                  <a:pt x="97315" y="7264399"/>
                </a:lnTo>
                <a:lnTo>
                  <a:pt x="174745" y="7315199"/>
                </a:lnTo>
                <a:lnTo>
                  <a:pt x="213803" y="7353299"/>
                </a:lnTo>
                <a:lnTo>
                  <a:pt x="332339" y="7429499"/>
                </a:lnTo>
                <a:lnTo>
                  <a:pt x="372298" y="7467599"/>
                </a:lnTo>
                <a:lnTo>
                  <a:pt x="534332" y="7569199"/>
                </a:lnTo>
                <a:lnTo>
                  <a:pt x="783796" y="7721599"/>
                </a:lnTo>
                <a:lnTo>
                  <a:pt x="1084159" y="7899399"/>
                </a:lnTo>
                <a:lnTo>
                  <a:pt x="1127858" y="7912099"/>
                </a:lnTo>
                <a:lnTo>
                  <a:pt x="1215833" y="7962899"/>
                </a:lnTo>
                <a:lnTo>
                  <a:pt x="1260105" y="7975599"/>
                </a:lnTo>
                <a:lnTo>
                  <a:pt x="1349213" y="8026399"/>
                </a:lnTo>
                <a:lnTo>
                  <a:pt x="1394044" y="8039099"/>
                </a:lnTo>
                <a:lnTo>
                  <a:pt x="1484256" y="8089899"/>
                </a:lnTo>
                <a:lnTo>
                  <a:pt x="1529633" y="8102599"/>
                </a:lnTo>
                <a:lnTo>
                  <a:pt x="1575189" y="8127999"/>
                </a:lnTo>
                <a:lnTo>
                  <a:pt x="1620921" y="8140699"/>
                </a:lnTo>
                <a:lnTo>
                  <a:pt x="1666829" y="8166099"/>
                </a:lnTo>
                <a:lnTo>
                  <a:pt x="1759164" y="8191499"/>
                </a:lnTo>
                <a:lnTo>
                  <a:pt x="1805589" y="8216899"/>
                </a:lnTo>
                <a:lnTo>
                  <a:pt x="1898944" y="8242299"/>
                </a:lnTo>
                <a:lnTo>
                  <a:pt x="1945871" y="8267699"/>
                </a:lnTo>
                <a:lnTo>
                  <a:pt x="2087632" y="8305799"/>
                </a:lnTo>
                <a:lnTo>
                  <a:pt x="2135207" y="8331199"/>
                </a:lnTo>
                <a:lnTo>
                  <a:pt x="2717980" y="8483599"/>
                </a:lnTo>
                <a:lnTo>
                  <a:pt x="2767487" y="8483599"/>
                </a:lnTo>
                <a:lnTo>
                  <a:pt x="2916824" y="8521699"/>
                </a:lnTo>
                <a:lnTo>
                  <a:pt x="2966871" y="8521699"/>
                </a:lnTo>
                <a:lnTo>
                  <a:pt x="3067356" y="8547099"/>
                </a:lnTo>
                <a:lnTo>
                  <a:pt x="5017064" y="8547099"/>
                </a:lnTo>
                <a:lnTo>
                  <a:pt x="5065973" y="8534399"/>
                </a:lnTo>
                <a:lnTo>
                  <a:pt x="5114760" y="8534399"/>
                </a:lnTo>
                <a:lnTo>
                  <a:pt x="5211964" y="8508999"/>
                </a:lnTo>
                <a:lnTo>
                  <a:pt x="5260379" y="8508999"/>
                </a:lnTo>
                <a:lnTo>
                  <a:pt x="5404853" y="8470899"/>
                </a:lnTo>
                <a:lnTo>
                  <a:pt x="5452750" y="8470899"/>
                </a:lnTo>
                <a:lnTo>
                  <a:pt x="6016736" y="8318499"/>
                </a:lnTo>
                <a:lnTo>
                  <a:pt x="6062793" y="8293099"/>
                </a:lnTo>
                <a:lnTo>
                  <a:pt x="6245489" y="8242299"/>
                </a:lnTo>
                <a:lnTo>
                  <a:pt x="6290773" y="8216899"/>
                </a:lnTo>
                <a:lnTo>
                  <a:pt x="6380863" y="8191499"/>
                </a:lnTo>
                <a:lnTo>
                  <a:pt x="6425666" y="8166099"/>
                </a:lnTo>
                <a:lnTo>
                  <a:pt x="6470306" y="8153399"/>
                </a:lnTo>
                <a:lnTo>
                  <a:pt x="6514781" y="8127999"/>
                </a:lnTo>
                <a:lnTo>
                  <a:pt x="6559090" y="8115299"/>
                </a:lnTo>
                <a:lnTo>
                  <a:pt x="6603232" y="8089899"/>
                </a:lnTo>
                <a:lnTo>
                  <a:pt x="6647205" y="8077199"/>
                </a:lnTo>
                <a:lnTo>
                  <a:pt x="6691007" y="8051799"/>
                </a:lnTo>
                <a:lnTo>
                  <a:pt x="6734637" y="8039099"/>
                </a:lnTo>
                <a:lnTo>
                  <a:pt x="6778094" y="8013699"/>
                </a:lnTo>
                <a:lnTo>
                  <a:pt x="6821377" y="8000999"/>
                </a:lnTo>
                <a:lnTo>
                  <a:pt x="6907411" y="7950199"/>
                </a:lnTo>
                <a:lnTo>
                  <a:pt x="6950161" y="7937499"/>
                </a:lnTo>
                <a:lnTo>
                  <a:pt x="7077320" y="7861299"/>
                </a:lnTo>
                <a:lnTo>
                  <a:pt x="7119339" y="7848599"/>
                </a:lnTo>
                <a:lnTo>
                  <a:pt x="7326610" y="7721599"/>
                </a:lnTo>
                <a:lnTo>
                  <a:pt x="7367490" y="7708899"/>
                </a:lnTo>
                <a:lnTo>
                  <a:pt x="7608623" y="7556499"/>
                </a:lnTo>
                <a:lnTo>
                  <a:pt x="7648107" y="7531099"/>
                </a:lnTo>
                <a:lnTo>
                  <a:pt x="7687387" y="7492999"/>
                </a:lnTo>
                <a:lnTo>
                  <a:pt x="7880659" y="7365999"/>
                </a:lnTo>
                <a:lnTo>
                  <a:pt x="7918679" y="7327899"/>
                </a:lnTo>
                <a:lnTo>
                  <a:pt x="8031440" y="7251699"/>
                </a:lnTo>
                <a:lnTo>
                  <a:pt x="8068590" y="7213599"/>
                </a:lnTo>
                <a:lnTo>
                  <a:pt x="8142226" y="7162799"/>
                </a:lnTo>
                <a:lnTo>
                  <a:pt x="8178709" y="7124699"/>
                </a:lnTo>
                <a:lnTo>
                  <a:pt x="8214967" y="7099299"/>
                </a:lnTo>
                <a:lnTo>
                  <a:pt x="8250998" y="7061199"/>
                </a:lnTo>
                <a:lnTo>
                  <a:pt x="8322375" y="7010399"/>
                </a:lnTo>
                <a:lnTo>
                  <a:pt x="8357718" y="6972299"/>
                </a:lnTo>
                <a:lnTo>
                  <a:pt x="8392828" y="6946899"/>
                </a:lnTo>
                <a:lnTo>
                  <a:pt x="8427704" y="6908799"/>
                </a:lnTo>
                <a:lnTo>
                  <a:pt x="8462345" y="6883399"/>
                </a:lnTo>
                <a:lnTo>
                  <a:pt x="8530916" y="6807199"/>
                </a:lnTo>
                <a:lnTo>
                  <a:pt x="8564842" y="6781799"/>
                </a:lnTo>
                <a:lnTo>
                  <a:pt x="8598527" y="6743699"/>
                </a:lnTo>
                <a:lnTo>
                  <a:pt x="8631970" y="6718299"/>
                </a:lnTo>
                <a:lnTo>
                  <a:pt x="8698122" y="6642099"/>
                </a:lnTo>
                <a:lnTo>
                  <a:pt x="8730829" y="6616699"/>
                </a:lnTo>
                <a:lnTo>
                  <a:pt x="8795496" y="6540499"/>
                </a:lnTo>
                <a:lnTo>
                  <a:pt x="8827453" y="6502399"/>
                </a:lnTo>
                <a:lnTo>
                  <a:pt x="8859158" y="6476999"/>
                </a:lnTo>
                <a:lnTo>
                  <a:pt x="8921804" y="6400799"/>
                </a:lnTo>
                <a:lnTo>
                  <a:pt x="8952742" y="6362699"/>
                </a:lnTo>
                <a:lnTo>
                  <a:pt x="8983422" y="6324599"/>
                </a:lnTo>
                <a:lnTo>
                  <a:pt x="9013842" y="6299199"/>
                </a:lnTo>
                <a:lnTo>
                  <a:pt x="9044001" y="6261099"/>
                </a:lnTo>
                <a:lnTo>
                  <a:pt x="9073897" y="6222999"/>
                </a:lnTo>
                <a:lnTo>
                  <a:pt x="9103529" y="6184899"/>
                </a:lnTo>
                <a:lnTo>
                  <a:pt x="9132896" y="6146799"/>
                </a:lnTo>
                <a:lnTo>
                  <a:pt x="9161995" y="6108699"/>
                </a:lnTo>
                <a:lnTo>
                  <a:pt x="9190826" y="6070599"/>
                </a:lnTo>
                <a:lnTo>
                  <a:pt x="9219387" y="6032499"/>
                </a:lnTo>
                <a:lnTo>
                  <a:pt x="9247676" y="5994399"/>
                </a:lnTo>
                <a:lnTo>
                  <a:pt x="9275693" y="5956299"/>
                </a:lnTo>
                <a:lnTo>
                  <a:pt x="9303435" y="5918199"/>
                </a:lnTo>
                <a:lnTo>
                  <a:pt x="9330902" y="5880099"/>
                </a:lnTo>
                <a:lnTo>
                  <a:pt x="9358092" y="5841999"/>
                </a:lnTo>
                <a:lnTo>
                  <a:pt x="9385003" y="5803899"/>
                </a:lnTo>
                <a:lnTo>
                  <a:pt x="9411634" y="5765799"/>
                </a:lnTo>
                <a:lnTo>
                  <a:pt x="9437984" y="5727699"/>
                </a:lnTo>
                <a:lnTo>
                  <a:pt x="9464050" y="5689599"/>
                </a:lnTo>
                <a:lnTo>
                  <a:pt x="9489833" y="5638799"/>
                </a:lnTo>
                <a:lnTo>
                  <a:pt x="9515329" y="5600699"/>
                </a:lnTo>
                <a:lnTo>
                  <a:pt x="9540539" y="5562599"/>
                </a:lnTo>
                <a:lnTo>
                  <a:pt x="9565459" y="5524499"/>
                </a:lnTo>
                <a:lnTo>
                  <a:pt x="9590090" y="5486399"/>
                </a:lnTo>
                <a:lnTo>
                  <a:pt x="9614429" y="5448299"/>
                </a:lnTo>
                <a:lnTo>
                  <a:pt x="9638475" y="5397499"/>
                </a:lnTo>
                <a:lnTo>
                  <a:pt x="9662226" y="5359399"/>
                </a:lnTo>
                <a:lnTo>
                  <a:pt x="9685682" y="5321299"/>
                </a:lnTo>
                <a:lnTo>
                  <a:pt x="9708840" y="5283199"/>
                </a:lnTo>
                <a:lnTo>
                  <a:pt x="9731700" y="5232399"/>
                </a:lnTo>
                <a:lnTo>
                  <a:pt x="9754259" y="5194299"/>
                </a:lnTo>
                <a:lnTo>
                  <a:pt x="9776517" y="5156199"/>
                </a:lnTo>
                <a:lnTo>
                  <a:pt x="9798472" y="5105399"/>
                </a:lnTo>
                <a:lnTo>
                  <a:pt x="9820122" y="5067299"/>
                </a:lnTo>
                <a:lnTo>
                  <a:pt x="9841466" y="5029199"/>
                </a:lnTo>
                <a:lnTo>
                  <a:pt x="9862503" y="4978399"/>
                </a:lnTo>
                <a:lnTo>
                  <a:pt x="9883231" y="4940299"/>
                </a:lnTo>
                <a:lnTo>
                  <a:pt x="9903648" y="4889499"/>
                </a:lnTo>
                <a:lnTo>
                  <a:pt x="9923754" y="4851399"/>
                </a:lnTo>
                <a:lnTo>
                  <a:pt x="9943547" y="4813299"/>
                </a:lnTo>
                <a:lnTo>
                  <a:pt x="9963025" y="4762499"/>
                </a:lnTo>
                <a:lnTo>
                  <a:pt x="9982186" y="4724399"/>
                </a:lnTo>
                <a:lnTo>
                  <a:pt x="10001031" y="4673599"/>
                </a:lnTo>
                <a:lnTo>
                  <a:pt x="10506345" y="2171699"/>
                </a:lnTo>
                <a:lnTo>
                  <a:pt x="10135288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310EB27-DA39-6058-6AF8-B3EE6952599F}"/>
              </a:ext>
            </a:extLst>
          </p:cNvPr>
          <p:cNvSpPr txBox="1"/>
          <p:nvPr/>
        </p:nvSpPr>
        <p:spPr>
          <a:xfrm>
            <a:off x="381000" y="266700"/>
            <a:ext cx="148951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Match Study Strategies to Learning Style</a:t>
            </a:r>
            <a:endParaRPr lang="en-GB" sz="54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4E9EDFE-FE79-B455-E71C-824FBCB21FD4}"/>
              </a:ext>
            </a:extLst>
          </p:cNvPr>
          <p:cNvSpPr txBox="1"/>
          <p:nvPr/>
        </p:nvSpPr>
        <p:spPr>
          <a:xfrm>
            <a:off x="443865" y="3390900"/>
            <a:ext cx="61766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Visual</a:t>
            </a:r>
          </a:p>
          <a:p>
            <a:endParaRPr lang="en-GB" sz="4000" b="1" dirty="0"/>
          </a:p>
          <a:p>
            <a:r>
              <a:rPr lang="en-GB" sz="4000" b="1" dirty="0"/>
              <a:t>Aural</a:t>
            </a:r>
          </a:p>
          <a:p>
            <a:endParaRPr lang="en-GB" sz="4000" b="1" dirty="0"/>
          </a:p>
          <a:p>
            <a:r>
              <a:rPr lang="en-GB" sz="4000" b="1" dirty="0"/>
              <a:t>Read/Write</a:t>
            </a:r>
          </a:p>
          <a:p>
            <a:endParaRPr lang="en-GB" sz="4000" b="1" dirty="0"/>
          </a:p>
          <a:p>
            <a:r>
              <a:rPr lang="en-GB" sz="4000" b="1" dirty="0" err="1"/>
              <a:t>Kinesthetic</a:t>
            </a:r>
            <a:endParaRPr lang="en-GB" sz="40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A27088B-0603-E8BC-84A2-1E3A5C0F7927}"/>
              </a:ext>
            </a:extLst>
          </p:cNvPr>
          <p:cNvSpPr txBox="1"/>
          <p:nvPr/>
        </p:nvSpPr>
        <p:spPr>
          <a:xfrm>
            <a:off x="5867400" y="1703856"/>
            <a:ext cx="12115800" cy="831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Create mind maps or diagrams to </a:t>
            </a:r>
            <a:r>
              <a:rPr lang="en-US" sz="3600" dirty="0" err="1">
                <a:latin typeface="+mn-lt"/>
              </a:rPr>
              <a:t>organise</a:t>
            </a:r>
            <a:r>
              <a:rPr lang="en-US" sz="3600" dirty="0">
                <a:latin typeface="+mn-lt"/>
              </a:rPr>
              <a:t> ideas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Rewrite notes in your own words after studying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Explain concepts out loud as if teaching someone else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Use </a:t>
            </a:r>
            <a:r>
              <a:rPr lang="en-US" sz="3600" dirty="0" err="1">
                <a:latin typeface="+mn-lt"/>
              </a:rPr>
              <a:t>colour</a:t>
            </a:r>
            <a:r>
              <a:rPr lang="en-US" sz="3600" dirty="0">
                <a:latin typeface="+mn-lt"/>
              </a:rPr>
              <a:t>-coded notes to highlight key points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Apply ideas to examples or case studies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Create structured summaries using headings and bullet points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Discuss ideas with peers to check understanding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>
                <a:latin typeface="+mn-lt"/>
              </a:rPr>
              <a:t>Break study into short, active tasks rather than long sessions</a:t>
            </a:r>
            <a:endParaRPr lang="en-GB" sz="3600" dirty="0">
              <a:latin typeface="+mn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ED1B6A5-03B7-56C2-A122-3CE5A972555E}"/>
              </a:ext>
            </a:extLst>
          </p:cNvPr>
          <p:cNvCxnSpPr>
            <a:cxnSpLocks/>
          </p:cNvCxnSpPr>
          <p:nvPr/>
        </p:nvCxnSpPr>
        <p:spPr>
          <a:xfrm flipV="1">
            <a:off x="2208372" y="2324100"/>
            <a:ext cx="3620928" cy="1404967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6A27548-259E-6C42-4F20-DC149BB5BBD5}"/>
              </a:ext>
            </a:extLst>
          </p:cNvPr>
          <p:cNvCxnSpPr>
            <a:cxnSpLocks/>
          </p:cNvCxnSpPr>
          <p:nvPr/>
        </p:nvCxnSpPr>
        <p:spPr>
          <a:xfrm>
            <a:off x="2208372" y="3876080"/>
            <a:ext cx="3582828" cy="810220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3913DDB-B5F5-2104-8A4B-9E9F3D063BDF}"/>
              </a:ext>
            </a:extLst>
          </p:cNvPr>
          <p:cNvCxnSpPr>
            <a:cxnSpLocks/>
          </p:cNvCxnSpPr>
          <p:nvPr/>
        </p:nvCxnSpPr>
        <p:spPr>
          <a:xfrm flipV="1">
            <a:off x="3267710" y="3048000"/>
            <a:ext cx="2599690" cy="3219450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9A1795B-1E81-17BC-A163-F411E5AEDE2B}"/>
              </a:ext>
            </a:extLst>
          </p:cNvPr>
          <p:cNvCxnSpPr>
            <a:cxnSpLocks/>
          </p:cNvCxnSpPr>
          <p:nvPr/>
        </p:nvCxnSpPr>
        <p:spPr>
          <a:xfrm>
            <a:off x="3267710" y="6373344"/>
            <a:ext cx="2561590" cy="0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4090C6-41F2-5142-65AC-6C0684DF0534}"/>
              </a:ext>
            </a:extLst>
          </p:cNvPr>
          <p:cNvCxnSpPr>
            <a:cxnSpLocks/>
          </p:cNvCxnSpPr>
          <p:nvPr/>
        </p:nvCxnSpPr>
        <p:spPr>
          <a:xfrm flipV="1">
            <a:off x="1978343" y="3953994"/>
            <a:ext cx="3736657" cy="1056751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A5794C-C1BC-347A-0C41-08321ADE6788}"/>
              </a:ext>
            </a:extLst>
          </p:cNvPr>
          <p:cNvCxnSpPr>
            <a:cxnSpLocks/>
          </p:cNvCxnSpPr>
          <p:nvPr/>
        </p:nvCxnSpPr>
        <p:spPr>
          <a:xfrm>
            <a:off x="1978343" y="5095280"/>
            <a:ext cx="3889057" cy="2943820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DDB476E-4A62-E7F2-0C55-82356C384A9B}"/>
              </a:ext>
            </a:extLst>
          </p:cNvPr>
          <p:cNvCxnSpPr>
            <a:cxnSpLocks/>
          </p:cNvCxnSpPr>
          <p:nvPr/>
        </p:nvCxnSpPr>
        <p:spPr>
          <a:xfrm flipV="1">
            <a:off x="3410585" y="5591502"/>
            <a:ext cx="2456815" cy="1839712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807BCB0-3791-4E5C-965E-406AB5D1177B}"/>
              </a:ext>
            </a:extLst>
          </p:cNvPr>
          <p:cNvCxnSpPr>
            <a:cxnSpLocks/>
          </p:cNvCxnSpPr>
          <p:nvPr/>
        </p:nvCxnSpPr>
        <p:spPr>
          <a:xfrm>
            <a:off x="3372485" y="7504843"/>
            <a:ext cx="2533015" cy="1296257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130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959"/>
            <a:ext cx="10506710" cy="8611235"/>
          </a:xfrm>
          <a:custGeom>
            <a:avLst/>
            <a:gdLst/>
            <a:ahLst/>
            <a:cxnLst/>
            <a:rect l="l" t="t" r="r" b="b"/>
            <a:pathLst>
              <a:path w="10506710" h="8611235">
                <a:moveTo>
                  <a:pt x="4471471" y="8597899"/>
                </a:moveTo>
                <a:lnTo>
                  <a:pt x="3628842" y="8597899"/>
                </a:lnTo>
                <a:lnTo>
                  <a:pt x="3680582" y="8610610"/>
                </a:lnTo>
                <a:lnTo>
                  <a:pt x="4421219" y="8610610"/>
                </a:lnTo>
                <a:lnTo>
                  <a:pt x="4471471" y="8597899"/>
                </a:lnTo>
                <a:close/>
              </a:path>
              <a:path w="10506710" h="8611235">
                <a:moveTo>
                  <a:pt x="4671427" y="8585199"/>
                </a:moveTo>
                <a:lnTo>
                  <a:pt x="3474293" y="8585199"/>
                </a:lnTo>
                <a:lnTo>
                  <a:pt x="3525696" y="8597899"/>
                </a:lnTo>
                <a:lnTo>
                  <a:pt x="4621599" y="8597899"/>
                </a:lnTo>
                <a:lnTo>
                  <a:pt x="4671427" y="8585199"/>
                </a:lnTo>
                <a:close/>
              </a:path>
              <a:path w="10506710" h="8611235">
                <a:moveTo>
                  <a:pt x="4770751" y="8572499"/>
                </a:moveTo>
                <a:lnTo>
                  <a:pt x="3320783" y="8572499"/>
                </a:lnTo>
                <a:lnTo>
                  <a:pt x="3371835" y="8585199"/>
                </a:lnTo>
                <a:lnTo>
                  <a:pt x="4721144" y="8585199"/>
                </a:lnTo>
                <a:lnTo>
                  <a:pt x="4770751" y="8572499"/>
                </a:lnTo>
                <a:close/>
              </a:path>
              <a:path w="10506710" h="8611235">
                <a:moveTo>
                  <a:pt x="4968036" y="8547099"/>
                </a:moveTo>
                <a:lnTo>
                  <a:pt x="3117792" y="8547099"/>
                </a:lnTo>
                <a:lnTo>
                  <a:pt x="3168354" y="8559799"/>
                </a:lnTo>
                <a:lnTo>
                  <a:pt x="3219041" y="8559799"/>
                </a:lnTo>
                <a:lnTo>
                  <a:pt x="3269851" y="8572499"/>
                </a:lnTo>
                <a:lnTo>
                  <a:pt x="4869624" y="8572499"/>
                </a:lnTo>
                <a:lnTo>
                  <a:pt x="4968036" y="8547099"/>
                </a:lnTo>
                <a:close/>
              </a:path>
              <a:path w="10506710" h="8611235">
                <a:moveTo>
                  <a:pt x="10135288" y="0"/>
                </a:moveTo>
                <a:lnTo>
                  <a:pt x="0" y="0"/>
                </a:lnTo>
                <a:lnTo>
                  <a:pt x="0" y="7179972"/>
                </a:lnTo>
                <a:lnTo>
                  <a:pt x="20815" y="7200899"/>
                </a:lnTo>
                <a:lnTo>
                  <a:pt x="58948" y="7226299"/>
                </a:lnTo>
                <a:lnTo>
                  <a:pt x="97315" y="7264399"/>
                </a:lnTo>
                <a:lnTo>
                  <a:pt x="174745" y="7315199"/>
                </a:lnTo>
                <a:lnTo>
                  <a:pt x="213803" y="7353299"/>
                </a:lnTo>
                <a:lnTo>
                  <a:pt x="332339" y="7429499"/>
                </a:lnTo>
                <a:lnTo>
                  <a:pt x="372298" y="7467599"/>
                </a:lnTo>
                <a:lnTo>
                  <a:pt x="534332" y="7569199"/>
                </a:lnTo>
                <a:lnTo>
                  <a:pt x="783796" y="7721599"/>
                </a:lnTo>
                <a:lnTo>
                  <a:pt x="1084159" y="7899399"/>
                </a:lnTo>
                <a:lnTo>
                  <a:pt x="1127858" y="7912099"/>
                </a:lnTo>
                <a:lnTo>
                  <a:pt x="1215833" y="7962899"/>
                </a:lnTo>
                <a:lnTo>
                  <a:pt x="1260105" y="7975599"/>
                </a:lnTo>
                <a:lnTo>
                  <a:pt x="1349213" y="8026399"/>
                </a:lnTo>
                <a:lnTo>
                  <a:pt x="1394044" y="8039099"/>
                </a:lnTo>
                <a:lnTo>
                  <a:pt x="1484256" y="8089899"/>
                </a:lnTo>
                <a:lnTo>
                  <a:pt x="1529633" y="8102599"/>
                </a:lnTo>
                <a:lnTo>
                  <a:pt x="1575189" y="8127999"/>
                </a:lnTo>
                <a:lnTo>
                  <a:pt x="1620921" y="8140699"/>
                </a:lnTo>
                <a:lnTo>
                  <a:pt x="1666829" y="8166099"/>
                </a:lnTo>
                <a:lnTo>
                  <a:pt x="1759164" y="8191499"/>
                </a:lnTo>
                <a:lnTo>
                  <a:pt x="1805589" y="8216899"/>
                </a:lnTo>
                <a:lnTo>
                  <a:pt x="1898944" y="8242299"/>
                </a:lnTo>
                <a:lnTo>
                  <a:pt x="1945871" y="8267699"/>
                </a:lnTo>
                <a:lnTo>
                  <a:pt x="2087632" y="8305799"/>
                </a:lnTo>
                <a:lnTo>
                  <a:pt x="2135207" y="8331199"/>
                </a:lnTo>
                <a:lnTo>
                  <a:pt x="2717980" y="8483599"/>
                </a:lnTo>
                <a:lnTo>
                  <a:pt x="2767487" y="8483599"/>
                </a:lnTo>
                <a:lnTo>
                  <a:pt x="2916824" y="8521699"/>
                </a:lnTo>
                <a:lnTo>
                  <a:pt x="2966871" y="8521699"/>
                </a:lnTo>
                <a:lnTo>
                  <a:pt x="3067356" y="8547099"/>
                </a:lnTo>
                <a:lnTo>
                  <a:pt x="5017064" y="8547099"/>
                </a:lnTo>
                <a:lnTo>
                  <a:pt x="5065973" y="8534399"/>
                </a:lnTo>
                <a:lnTo>
                  <a:pt x="5114760" y="8534399"/>
                </a:lnTo>
                <a:lnTo>
                  <a:pt x="5211964" y="8508999"/>
                </a:lnTo>
                <a:lnTo>
                  <a:pt x="5260379" y="8508999"/>
                </a:lnTo>
                <a:lnTo>
                  <a:pt x="5404853" y="8470899"/>
                </a:lnTo>
                <a:lnTo>
                  <a:pt x="5452750" y="8470899"/>
                </a:lnTo>
                <a:lnTo>
                  <a:pt x="6016736" y="8318499"/>
                </a:lnTo>
                <a:lnTo>
                  <a:pt x="6062793" y="8293099"/>
                </a:lnTo>
                <a:lnTo>
                  <a:pt x="6245489" y="8242299"/>
                </a:lnTo>
                <a:lnTo>
                  <a:pt x="6290773" y="8216899"/>
                </a:lnTo>
                <a:lnTo>
                  <a:pt x="6380863" y="8191499"/>
                </a:lnTo>
                <a:lnTo>
                  <a:pt x="6425666" y="8166099"/>
                </a:lnTo>
                <a:lnTo>
                  <a:pt x="6470306" y="8153399"/>
                </a:lnTo>
                <a:lnTo>
                  <a:pt x="6514781" y="8127999"/>
                </a:lnTo>
                <a:lnTo>
                  <a:pt x="6559090" y="8115299"/>
                </a:lnTo>
                <a:lnTo>
                  <a:pt x="6603232" y="8089899"/>
                </a:lnTo>
                <a:lnTo>
                  <a:pt x="6647205" y="8077199"/>
                </a:lnTo>
                <a:lnTo>
                  <a:pt x="6691007" y="8051799"/>
                </a:lnTo>
                <a:lnTo>
                  <a:pt x="6734637" y="8039099"/>
                </a:lnTo>
                <a:lnTo>
                  <a:pt x="6778094" y="8013699"/>
                </a:lnTo>
                <a:lnTo>
                  <a:pt x="6821377" y="8000999"/>
                </a:lnTo>
                <a:lnTo>
                  <a:pt x="6907411" y="7950199"/>
                </a:lnTo>
                <a:lnTo>
                  <a:pt x="6950161" y="7937499"/>
                </a:lnTo>
                <a:lnTo>
                  <a:pt x="7077320" y="7861299"/>
                </a:lnTo>
                <a:lnTo>
                  <a:pt x="7119339" y="7848599"/>
                </a:lnTo>
                <a:lnTo>
                  <a:pt x="7326610" y="7721599"/>
                </a:lnTo>
                <a:lnTo>
                  <a:pt x="7367490" y="7708899"/>
                </a:lnTo>
                <a:lnTo>
                  <a:pt x="7608623" y="7556499"/>
                </a:lnTo>
                <a:lnTo>
                  <a:pt x="7648107" y="7531099"/>
                </a:lnTo>
                <a:lnTo>
                  <a:pt x="7687387" y="7492999"/>
                </a:lnTo>
                <a:lnTo>
                  <a:pt x="7880659" y="7365999"/>
                </a:lnTo>
                <a:lnTo>
                  <a:pt x="7918679" y="7327899"/>
                </a:lnTo>
                <a:lnTo>
                  <a:pt x="8031440" y="7251699"/>
                </a:lnTo>
                <a:lnTo>
                  <a:pt x="8068590" y="7213599"/>
                </a:lnTo>
                <a:lnTo>
                  <a:pt x="8142226" y="7162799"/>
                </a:lnTo>
                <a:lnTo>
                  <a:pt x="8178709" y="7124699"/>
                </a:lnTo>
                <a:lnTo>
                  <a:pt x="8214967" y="7099299"/>
                </a:lnTo>
                <a:lnTo>
                  <a:pt x="8250998" y="7061199"/>
                </a:lnTo>
                <a:lnTo>
                  <a:pt x="8322375" y="7010399"/>
                </a:lnTo>
                <a:lnTo>
                  <a:pt x="8357718" y="6972299"/>
                </a:lnTo>
                <a:lnTo>
                  <a:pt x="8392828" y="6946899"/>
                </a:lnTo>
                <a:lnTo>
                  <a:pt x="8427704" y="6908799"/>
                </a:lnTo>
                <a:lnTo>
                  <a:pt x="8462345" y="6883399"/>
                </a:lnTo>
                <a:lnTo>
                  <a:pt x="8530916" y="6807199"/>
                </a:lnTo>
                <a:lnTo>
                  <a:pt x="8564842" y="6781799"/>
                </a:lnTo>
                <a:lnTo>
                  <a:pt x="8598527" y="6743699"/>
                </a:lnTo>
                <a:lnTo>
                  <a:pt x="8631970" y="6718299"/>
                </a:lnTo>
                <a:lnTo>
                  <a:pt x="8698122" y="6642099"/>
                </a:lnTo>
                <a:lnTo>
                  <a:pt x="8730829" y="6616699"/>
                </a:lnTo>
                <a:lnTo>
                  <a:pt x="8795496" y="6540499"/>
                </a:lnTo>
                <a:lnTo>
                  <a:pt x="8827453" y="6502399"/>
                </a:lnTo>
                <a:lnTo>
                  <a:pt x="8859158" y="6476999"/>
                </a:lnTo>
                <a:lnTo>
                  <a:pt x="8921804" y="6400799"/>
                </a:lnTo>
                <a:lnTo>
                  <a:pt x="8952742" y="6362699"/>
                </a:lnTo>
                <a:lnTo>
                  <a:pt x="8983422" y="6324599"/>
                </a:lnTo>
                <a:lnTo>
                  <a:pt x="9013842" y="6299199"/>
                </a:lnTo>
                <a:lnTo>
                  <a:pt x="9044001" y="6261099"/>
                </a:lnTo>
                <a:lnTo>
                  <a:pt x="9073897" y="6222999"/>
                </a:lnTo>
                <a:lnTo>
                  <a:pt x="9103529" y="6184899"/>
                </a:lnTo>
                <a:lnTo>
                  <a:pt x="9132896" y="6146799"/>
                </a:lnTo>
                <a:lnTo>
                  <a:pt x="9161995" y="6108699"/>
                </a:lnTo>
                <a:lnTo>
                  <a:pt x="9190826" y="6070599"/>
                </a:lnTo>
                <a:lnTo>
                  <a:pt x="9219387" y="6032499"/>
                </a:lnTo>
                <a:lnTo>
                  <a:pt x="9247676" y="5994399"/>
                </a:lnTo>
                <a:lnTo>
                  <a:pt x="9275693" y="5956299"/>
                </a:lnTo>
                <a:lnTo>
                  <a:pt x="9303435" y="5918199"/>
                </a:lnTo>
                <a:lnTo>
                  <a:pt x="9330902" y="5880099"/>
                </a:lnTo>
                <a:lnTo>
                  <a:pt x="9358092" y="5841999"/>
                </a:lnTo>
                <a:lnTo>
                  <a:pt x="9385003" y="5803899"/>
                </a:lnTo>
                <a:lnTo>
                  <a:pt x="9411634" y="5765799"/>
                </a:lnTo>
                <a:lnTo>
                  <a:pt x="9437984" y="5727699"/>
                </a:lnTo>
                <a:lnTo>
                  <a:pt x="9464050" y="5689599"/>
                </a:lnTo>
                <a:lnTo>
                  <a:pt x="9489833" y="5638799"/>
                </a:lnTo>
                <a:lnTo>
                  <a:pt x="9515329" y="5600699"/>
                </a:lnTo>
                <a:lnTo>
                  <a:pt x="9540539" y="5562599"/>
                </a:lnTo>
                <a:lnTo>
                  <a:pt x="9565459" y="5524499"/>
                </a:lnTo>
                <a:lnTo>
                  <a:pt x="9590090" y="5486399"/>
                </a:lnTo>
                <a:lnTo>
                  <a:pt x="9614429" y="5448299"/>
                </a:lnTo>
                <a:lnTo>
                  <a:pt x="9638475" y="5397499"/>
                </a:lnTo>
                <a:lnTo>
                  <a:pt x="9662226" y="5359399"/>
                </a:lnTo>
                <a:lnTo>
                  <a:pt x="9685682" y="5321299"/>
                </a:lnTo>
                <a:lnTo>
                  <a:pt x="9708840" y="5283199"/>
                </a:lnTo>
                <a:lnTo>
                  <a:pt x="9731700" y="5232399"/>
                </a:lnTo>
                <a:lnTo>
                  <a:pt x="9754259" y="5194299"/>
                </a:lnTo>
                <a:lnTo>
                  <a:pt x="9776517" y="5156199"/>
                </a:lnTo>
                <a:lnTo>
                  <a:pt x="9798472" y="5105399"/>
                </a:lnTo>
                <a:lnTo>
                  <a:pt x="9820122" y="5067299"/>
                </a:lnTo>
                <a:lnTo>
                  <a:pt x="9841466" y="5029199"/>
                </a:lnTo>
                <a:lnTo>
                  <a:pt x="9862503" y="4978399"/>
                </a:lnTo>
                <a:lnTo>
                  <a:pt x="9883231" y="4940299"/>
                </a:lnTo>
                <a:lnTo>
                  <a:pt x="9903648" y="4889499"/>
                </a:lnTo>
                <a:lnTo>
                  <a:pt x="9923754" y="4851399"/>
                </a:lnTo>
                <a:lnTo>
                  <a:pt x="9943547" y="4813299"/>
                </a:lnTo>
                <a:lnTo>
                  <a:pt x="9963025" y="4762499"/>
                </a:lnTo>
                <a:lnTo>
                  <a:pt x="9982186" y="4724399"/>
                </a:lnTo>
                <a:lnTo>
                  <a:pt x="10001031" y="4673599"/>
                </a:lnTo>
                <a:lnTo>
                  <a:pt x="10506345" y="2171699"/>
                </a:lnTo>
                <a:lnTo>
                  <a:pt x="10135288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520794" y="113792"/>
            <a:ext cx="1619250" cy="161925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2344527" y="5210175"/>
            <a:ext cx="5724525" cy="5076190"/>
            <a:chOff x="12344527" y="5210175"/>
            <a:chExt cx="5724525" cy="5076190"/>
          </a:xfrm>
        </p:grpSpPr>
        <p:sp>
          <p:nvSpPr>
            <p:cNvPr id="5" name="object 5"/>
            <p:cNvSpPr/>
            <p:nvPr/>
          </p:nvSpPr>
          <p:spPr>
            <a:xfrm>
              <a:off x="12344527" y="5210175"/>
              <a:ext cx="5724525" cy="5076190"/>
            </a:xfrm>
            <a:custGeom>
              <a:avLst/>
              <a:gdLst/>
              <a:ahLst/>
              <a:cxnLst/>
              <a:rect l="l" t="t" r="r" b="b"/>
              <a:pathLst>
                <a:path w="5724525" h="5076190">
                  <a:moveTo>
                    <a:pt x="5170551" y="0"/>
                  </a:moveTo>
                  <a:lnTo>
                    <a:pt x="553974" y="0"/>
                  </a:lnTo>
                  <a:lnTo>
                    <a:pt x="506158" y="2031"/>
                  </a:lnTo>
                  <a:lnTo>
                    <a:pt x="459475" y="8015"/>
                  </a:lnTo>
                  <a:lnTo>
                    <a:pt x="414090" y="17785"/>
                  </a:lnTo>
                  <a:lnTo>
                    <a:pt x="370171" y="31176"/>
                  </a:lnTo>
                  <a:lnTo>
                    <a:pt x="327881" y="48021"/>
                  </a:lnTo>
                  <a:lnTo>
                    <a:pt x="287389" y="68156"/>
                  </a:lnTo>
                  <a:lnTo>
                    <a:pt x="248859" y="91413"/>
                  </a:lnTo>
                  <a:lnTo>
                    <a:pt x="212458" y="117627"/>
                  </a:lnTo>
                  <a:lnTo>
                    <a:pt x="178351" y="146633"/>
                  </a:lnTo>
                  <a:lnTo>
                    <a:pt x="146705" y="178264"/>
                  </a:lnTo>
                  <a:lnTo>
                    <a:pt x="117685" y="212355"/>
                  </a:lnTo>
                  <a:lnTo>
                    <a:pt x="91458" y="248739"/>
                  </a:lnTo>
                  <a:lnTo>
                    <a:pt x="68190" y="287251"/>
                  </a:lnTo>
                  <a:lnTo>
                    <a:pt x="48045" y="327725"/>
                  </a:lnTo>
                  <a:lnTo>
                    <a:pt x="31191" y="369996"/>
                  </a:lnTo>
                  <a:lnTo>
                    <a:pt x="17794" y="413896"/>
                  </a:lnTo>
                  <a:lnTo>
                    <a:pt x="8019" y="459261"/>
                  </a:lnTo>
                  <a:lnTo>
                    <a:pt x="2032" y="505924"/>
                  </a:lnTo>
                  <a:lnTo>
                    <a:pt x="0" y="553720"/>
                  </a:lnTo>
                  <a:lnTo>
                    <a:pt x="0" y="3553079"/>
                  </a:lnTo>
                  <a:lnTo>
                    <a:pt x="2032" y="3600880"/>
                  </a:lnTo>
                  <a:lnTo>
                    <a:pt x="8019" y="3647548"/>
                  </a:lnTo>
                  <a:lnTo>
                    <a:pt x="17794" y="3692917"/>
                  </a:lnTo>
                  <a:lnTo>
                    <a:pt x="31191" y="3736822"/>
                  </a:lnTo>
                  <a:lnTo>
                    <a:pt x="48045" y="3779095"/>
                  </a:lnTo>
                  <a:lnTo>
                    <a:pt x="68190" y="3819573"/>
                  </a:lnTo>
                  <a:lnTo>
                    <a:pt x="91458" y="3858087"/>
                  </a:lnTo>
                  <a:lnTo>
                    <a:pt x="117685" y="3894474"/>
                  </a:lnTo>
                  <a:lnTo>
                    <a:pt x="146705" y="3928566"/>
                  </a:lnTo>
                  <a:lnTo>
                    <a:pt x="178351" y="3960199"/>
                  </a:lnTo>
                  <a:lnTo>
                    <a:pt x="212458" y="3989206"/>
                  </a:lnTo>
                  <a:lnTo>
                    <a:pt x="248859" y="4015421"/>
                  </a:lnTo>
                  <a:lnTo>
                    <a:pt x="287389" y="4038679"/>
                  </a:lnTo>
                  <a:lnTo>
                    <a:pt x="327881" y="4058814"/>
                  </a:lnTo>
                  <a:lnTo>
                    <a:pt x="370171" y="4075660"/>
                  </a:lnTo>
                  <a:lnTo>
                    <a:pt x="414090" y="4089051"/>
                  </a:lnTo>
                  <a:lnTo>
                    <a:pt x="459475" y="4098821"/>
                  </a:lnTo>
                  <a:lnTo>
                    <a:pt x="506158" y="4104805"/>
                  </a:lnTo>
                  <a:lnTo>
                    <a:pt x="553974" y="4106837"/>
                  </a:lnTo>
                  <a:lnTo>
                    <a:pt x="2169794" y="4106837"/>
                  </a:lnTo>
                  <a:lnTo>
                    <a:pt x="2031238" y="4614456"/>
                  </a:lnTo>
                  <a:lnTo>
                    <a:pt x="1935734" y="4614456"/>
                  </a:lnTo>
                  <a:lnTo>
                    <a:pt x="1888703" y="4617766"/>
                  </a:lnTo>
                  <a:lnTo>
                    <a:pt x="1843504" y="4627419"/>
                  </a:lnTo>
                  <a:lnTo>
                    <a:pt x="1800641" y="4642999"/>
                  </a:lnTo>
                  <a:lnTo>
                    <a:pt x="1760620" y="4664089"/>
                  </a:lnTo>
                  <a:lnTo>
                    <a:pt x="1723945" y="4690275"/>
                  </a:lnTo>
                  <a:lnTo>
                    <a:pt x="1691122" y="4721139"/>
                  </a:lnTo>
                  <a:lnTo>
                    <a:pt x="1662657" y="4756265"/>
                  </a:lnTo>
                  <a:lnTo>
                    <a:pt x="1639053" y="4795239"/>
                  </a:lnTo>
                  <a:lnTo>
                    <a:pt x="1620818" y="4837642"/>
                  </a:lnTo>
                  <a:lnTo>
                    <a:pt x="1608455" y="4883061"/>
                  </a:lnTo>
                  <a:lnTo>
                    <a:pt x="1569719" y="5075978"/>
                  </a:lnTo>
                  <a:lnTo>
                    <a:pt x="4154932" y="5075978"/>
                  </a:lnTo>
                  <a:lnTo>
                    <a:pt x="4116196" y="4883061"/>
                  </a:lnTo>
                  <a:lnTo>
                    <a:pt x="4103803" y="4837642"/>
                  </a:lnTo>
                  <a:lnTo>
                    <a:pt x="4085549" y="4795239"/>
                  </a:lnTo>
                  <a:lnTo>
                    <a:pt x="4061938" y="4756265"/>
                  </a:lnTo>
                  <a:lnTo>
                    <a:pt x="4033474" y="4721139"/>
                  </a:lnTo>
                  <a:lnTo>
                    <a:pt x="4000658" y="4690275"/>
                  </a:lnTo>
                  <a:lnTo>
                    <a:pt x="3963995" y="4664089"/>
                  </a:lnTo>
                  <a:lnTo>
                    <a:pt x="3923986" y="4642999"/>
                  </a:lnTo>
                  <a:lnTo>
                    <a:pt x="3881135" y="4627419"/>
                  </a:lnTo>
                  <a:lnTo>
                    <a:pt x="3835944" y="4617766"/>
                  </a:lnTo>
                  <a:lnTo>
                    <a:pt x="3788917" y="4614456"/>
                  </a:lnTo>
                  <a:lnTo>
                    <a:pt x="3693413" y="4614456"/>
                  </a:lnTo>
                  <a:lnTo>
                    <a:pt x="3554730" y="4106837"/>
                  </a:lnTo>
                  <a:lnTo>
                    <a:pt x="5170551" y="4106837"/>
                  </a:lnTo>
                  <a:lnTo>
                    <a:pt x="5218366" y="4104805"/>
                  </a:lnTo>
                  <a:lnTo>
                    <a:pt x="5265049" y="4098821"/>
                  </a:lnTo>
                  <a:lnTo>
                    <a:pt x="5310434" y="4089051"/>
                  </a:lnTo>
                  <a:lnTo>
                    <a:pt x="5354353" y="4075660"/>
                  </a:lnTo>
                  <a:lnTo>
                    <a:pt x="5396643" y="4058814"/>
                  </a:lnTo>
                  <a:lnTo>
                    <a:pt x="5437135" y="4038679"/>
                  </a:lnTo>
                  <a:lnTo>
                    <a:pt x="5475665" y="4015421"/>
                  </a:lnTo>
                  <a:lnTo>
                    <a:pt x="5512066" y="3989206"/>
                  </a:lnTo>
                  <a:lnTo>
                    <a:pt x="5546173" y="3960199"/>
                  </a:lnTo>
                  <a:lnTo>
                    <a:pt x="5577819" y="3928566"/>
                  </a:lnTo>
                  <a:lnTo>
                    <a:pt x="5606839" y="3894474"/>
                  </a:lnTo>
                  <a:lnTo>
                    <a:pt x="5633066" y="3858087"/>
                  </a:lnTo>
                  <a:lnTo>
                    <a:pt x="5656334" y="3819573"/>
                  </a:lnTo>
                  <a:lnTo>
                    <a:pt x="5676479" y="3779095"/>
                  </a:lnTo>
                  <a:lnTo>
                    <a:pt x="5693333" y="3736822"/>
                  </a:lnTo>
                  <a:lnTo>
                    <a:pt x="5706730" y="3692917"/>
                  </a:lnTo>
                  <a:lnTo>
                    <a:pt x="5716505" y="3647548"/>
                  </a:lnTo>
                  <a:lnTo>
                    <a:pt x="5722492" y="3600880"/>
                  </a:lnTo>
                  <a:lnTo>
                    <a:pt x="5724525" y="3553079"/>
                  </a:lnTo>
                  <a:lnTo>
                    <a:pt x="5724525" y="553720"/>
                  </a:lnTo>
                  <a:lnTo>
                    <a:pt x="5722492" y="505924"/>
                  </a:lnTo>
                  <a:lnTo>
                    <a:pt x="5716505" y="459261"/>
                  </a:lnTo>
                  <a:lnTo>
                    <a:pt x="5706730" y="413896"/>
                  </a:lnTo>
                  <a:lnTo>
                    <a:pt x="5693333" y="369996"/>
                  </a:lnTo>
                  <a:lnTo>
                    <a:pt x="5676479" y="327725"/>
                  </a:lnTo>
                  <a:lnTo>
                    <a:pt x="5656334" y="287251"/>
                  </a:lnTo>
                  <a:lnTo>
                    <a:pt x="5633066" y="248739"/>
                  </a:lnTo>
                  <a:lnTo>
                    <a:pt x="5606839" y="212355"/>
                  </a:lnTo>
                  <a:lnTo>
                    <a:pt x="5577819" y="178264"/>
                  </a:lnTo>
                  <a:lnTo>
                    <a:pt x="5546173" y="146633"/>
                  </a:lnTo>
                  <a:lnTo>
                    <a:pt x="5512066" y="117627"/>
                  </a:lnTo>
                  <a:lnTo>
                    <a:pt x="5475665" y="91413"/>
                  </a:lnTo>
                  <a:lnTo>
                    <a:pt x="5437135" y="68156"/>
                  </a:lnTo>
                  <a:lnTo>
                    <a:pt x="5396643" y="48021"/>
                  </a:lnTo>
                  <a:lnTo>
                    <a:pt x="5354353" y="31176"/>
                  </a:lnTo>
                  <a:lnTo>
                    <a:pt x="5310434" y="17785"/>
                  </a:lnTo>
                  <a:lnTo>
                    <a:pt x="5265049" y="8015"/>
                  </a:lnTo>
                  <a:lnTo>
                    <a:pt x="5218366" y="2031"/>
                  </a:lnTo>
                  <a:lnTo>
                    <a:pt x="5170551" y="0"/>
                  </a:lnTo>
                  <a:close/>
                </a:path>
              </a:pathLst>
            </a:custGeom>
            <a:solidFill>
              <a:srgbClr val="4D71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714599" y="7332725"/>
              <a:ext cx="784860" cy="369570"/>
            </a:xfrm>
            <a:custGeom>
              <a:avLst/>
              <a:gdLst/>
              <a:ahLst/>
              <a:cxnLst/>
              <a:rect l="l" t="t" r="r" b="b"/>
              <a:pathLst>
                <a:path w="784859" h="369570">
                  <a:moveTo>
                    <a:pt x="415544" y="0"/>
                  </a:moveTo>
                  <a:lnTo>
                    <a:pt x="0" y="0"/>
                  </a:lnTo>
                  <a:lnTo>
                    <a:pt x="0" y="369189"/>
                  </a:lnTo>
                  <a:lnTo>
                    <a:pt x="415544" y="369189"/>
                  </a:lnTo>
                  <a:lnTo>
                    <a:pt x="415544" y="184658"/>
                  </a:lnTo>
                  <a:lnTo>
                    <a:pt x="415544" y="0"/>
                  </a:lnTo>
                  <a:close/>
                </a:path>
                <a:path w="784859" h="369570">
                  <a:moveTo>
                    <a:pt x="784860" y="127"/>
                  </a:moveTo>
                  <a:lnTo>
                    <a:pt x="415544" y="184658"/>
                  </a:lnTo>
                  <a:lnTo>
                    <a:pt x="784860" y="369189"/>
                  </a:lnTo>
                  <a:lnTo>
                    <a:pt x="784860" y="127"/>
                  </a:lnTo>
                  <a:close/>
                </a:path>
              </a:pathLst>
            </a:custGeom>
            <a:solidFill>
              <a:srgbClr val="645F6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6591788" y="8246872"/>
              <a:ext cx="699770" cy="516890"/>
            </a:xfrm>
            <a:custGeom>
              <a:avLst/>
              <a:gdLst/>
              <a:ahLst/>
              <a:cxnLst/>
              <a:rect l="l" t="t" r="r" b="b"/>
              <a:pathLst>
                <a:path w="699769" h="516890">
                  <a:moveTo>
                    <a:pt x="488950" y="0"/>
                  </a:moveTo>
                  <a:lnTo>
                    <a:pt x="456259" y="15093"/>
                  </a:lnTo>
                  <a:lnTo>
                    <a:pt x="421449" y="26257"/>
                  </a:lnTo>
                  <a:lnTo>
                    <a:pt x="384829" y="33182"/>
                  </a:lnTo>
                  <a:lnTo>
                    <a:pt x="346709" y="35559"/>
                  </a:lnTo>
                  <a:lnTo>
                    <a:pt x="309556" y="33329"/>
                  </a:lnTo>
                  <a:lnTo>
                    <a:pt x="273700" y="26765"/>
                  </a:lnTo>
                  <a:lnTo>
                    <a:pt x="239393" y="16057"/>
                  </a:lnTo>
                  <a:lnTo>
                    <a:pt x="206882" y="1396"/>
                  </a:lnTo>
                  <a:lnTo>
                    <a:pt x="206882" y="1904"/>
                  </a:lnTo>
                  <a:lnTo>
                    <a:pt x="171741" y="23257"/>
                  </a:lnTo>
                  <a:lnTo>
                    <a:pt x="130471" y="62954"/>
                  </a:lnTo>
                  <a:lnTo>
                    <a:pt x="87868" y="126555"/>
                  </a:lnTo>
                  <a:lnTo>
                    <a:pt x="67564" y="169057"/>
                  </a:lnTo>
                  <a:lnTo>
                    <a:pt x="48725" y="219620"/>
                  </a:lnTo>
                  <a:lnTo>
                    <a:pt x="31950" y="278939"/>
                  </a:lnTo>
                  <a:lnTo>
                    <a:pt x="17838" y="347709"/>
                  </a:lnTo>
                  <a:lnTo>
                    <a:pt x="6988" y="426625"/>
                  </a:lnTo>
                  <a:lnTo>
                    <a:pt x="0" y="516381"/>
                  </a:lnTo>
                  <a:lnTo>
                    <a:pt x="699515" y="516381"/>
                  </a:lnTo>
                  <a:lnTo>
                    <a:pt x="692321" y="425086"/>
                  </a:lnTo>
                  <a:lnTo>
                    <a:pt x="681131" y="345019"/>
                  </a:lnTo>
                  <a:lnTo>
                    <a:pt x="666579" y="275445"/>
                  </a:lnTo>
                  <a:lnTo>
                    <a:pt x="649299" y="215627"/>
                  </a:lnTo>
                  <a:lnTo>
                    <a:pt x="629925" y="164829"/>
                  </a:lnTo>
                  <a:lnTo>
                    <a:pt x="609092" y="122316"/>
                  </a:lnTo>
                  <a:lnTo>
                    <a:pt x="587433" y="87352"/>
                  </a:lnTo>
                  <a:lnTo>
                    <a:pt x="544175" y="37125"/>
                  </a:lnTo>
                  <a:lnTo>
                    <a:pt x="505224" y="8261"/>
                  </a:lnTo>
                  <a:lnTo>
                    <a:pt x="488950" y="0"/>
                  </a:lnTo>
                  <a:close/>
                </a:path>
              </a:pathLst>
            </a:custGeom>
            <a:solidFill>
              <a:srgbClr val="D5EA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6633444" y="7669148"/>
              <a:ext cx="610235" cy="613410"/>
            </a:xfrm>
            <a:custGeom>
              <a:avLst/>
              <a:gdLst/>
              <a:ahLst/>
              <a:cxnLst/>
              <a:rect l="l" t="t" r="r" b="b"/>
              <a:pathLst>
                <a:path w="610234" h="613409">
                  <a:moveTo>
                    <a:pt x="305180" y="0"/>
                  </a:moveTo>
                  <a:lnTo>
                    <a:pt x="255683" y="4020"/>
                  </a:lnTo>
                  <a:lnTo>
                    <a:pt x="208727" y="15658"/>
                  </a:lnTo>
                  <a:lnTo>
                    <a:pt x="164940" y="34279"/>
                  </a:lnTo>
                  <a:lnTo>
                    <a:pt x="124952" y="59249"/>
                  </a:lnTo>
                  <a:lnTo>
                    <a:pt x="89392" y="89931"/>
                  </a:lnTo>
                  <a:lnTo>
                    <a:pt x="58887" y="125693"/>
                  </a:lnTo>
                  <a:lnTo>
                    <a:pt x="34067" y="165898"/>
                  </a:lnTo>
                  <a:lnTo>
                    <a:pt x="15560" y="209913"/>
                  </a:lnTo>
                  <a:lnTo>
                    <a:pt x="3994" y="257102"/>
                  </a:lnTo>
                  <a:lnTo>
                    <a:pt x="0" y="306831"/>
                  </a:lnTo>
                  <a:lnTo>
                    <a:pt x="3994" y="356598"/>
                  </a:lnTo>
                  <a:lnTo>
                    <a:pt x="15561" y="403800"/>
                  </a:lnTo>
                  <a:lnTo>
                    <a:pt x="34080" y="447804"/>
                  </a:lnTo>
                  <a:lnTo>
                    <a:pt x="58928" y="487973"/>
                  </a:lnTo>
                  <a:lnTo>
                    <a:pt x="89483" y="523672"/>
                  </a:lnTo>
                  <a:lnTo>
                    <a:pt x="125123" y="554266"/>
                  </a:lnTo>
                  <a:lnTo>
                    <a:pt x="165226" y="579119"/>
                  </a:lnTo>
                  <a:lnTo>
                    <a:pt x="231997" y="604535"/>
                  </a:lnTo>
                  <a:lnTo>
                    <a:pt x="305053" y="613282"/>
                  </a:lnTo>
                  <a:lnTo>
                    <a:pt x="343227" y="610905"/>
                  </a:lnTo>
                  <a:lnTo>
                    <a:pt x="414621" y="592816"/>
                  </a:lnTo>
                  <a:lnTo>
                    <a:pt x="486830" y="552740"/>
                  </a:lnTo>
                  <a:lnTo>
                    <a:pt x="521973" y="522174"/>
                  </a:lnTo>
                  <a:lnTo>
                    <a:pt x="552106" y="486632"/>
                  </a:lnTo>
                  <a:lnTo>
                    <a:pt x="576614" y="446721"/>
                  </a:lnTo>
                  <a:lnTo>
                    <a:pt x="594882" y="403046"/>
                  </a:lnTo>
                  <a:lnTo>
                    <a:pt x="606294" y="356214"/>
                  </a:lnTo>
                  <a:lnTo>
                    <a:pt x="610234" y="306831"/>
                  </a:lnTo>
                  <a:lnTo>
                    <a:pt x="606240" y="257102"/>
                  </a:lnTo>
                  <a:lnTo>
                    <a:pt x="594674" y="209913"/>
                  </a:lnTo>
                  <a:lnTo>
                    <a:pt x="576167" y="165898"/>
                  </a:lnTo>
                  <a:lnTo>
                    <a:pt x="551347" y="125693"/>
                  </a:lnTo>
                  <a:lnTo>
                    <a:pt x="520842" y="89931"/>
                  </a:lnTo>
                  <a:lnTo>
                    <a:pt x="485282" y="59249"/>
                  </a:lnTo>
                  <a:lnTo>
                    <a:pt x="445294" y="34279"/>
                  </a:lnTo>
                  <a:lnTo>
                    <a:pt x="401507" y="15658"/>
                  </a:lnTo>
                  <a:lnTo>
                    <a:pt x="354551" y="4020"/>
                  </a:lnTo>
                  <a:lnTo>
                    <a:pt x="305053" y="0"/>
                  </a:lnTo>
                  <a:close/>
                </a:path>
              </a:pathLst>
            </a:custGeom>
            <a:solidFill>
              <a:srgbClr val="E7F1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5529941" y="7148195"/>
              <a:ext cx="1985645" cy="1615440"/>
            </a:xfrm>
            <a:custGeom>
              <a:avLst/>
              <a:gdLst/>
              <a:ahLst/>
              <a:cxnLst/>
              <a:rect l="l" t="t" r="r" b="b"/>
              <a:pathLst>
                <a:path w="1985644" h="1615440">
                  <a:moveTo>
                    <a:pt x="1985137" y="0"/>
                  </a:moveTo>
                  <a:lnTo>
                    <a:pt x="0" y="0"/>
                  </a:lnTo>
                  <a:lnTo>
                    <a:pt x="0" y="1615058"/>
                  </a:lnTo>
                  <a:lnTo>
                    <a:pt x="1061720" y="1615058"/>
                  </a:lnTo>
                  <a:lnTo>
                    <a:pt x="1068708" y="1525304"/>
                  </a:lnTo>
                  <a:lnTo>
                    <a:pt x="1079558" y="1446395"/>
                  </a:lnTo>
                  <a:lnTo>
                    <a:pt x="1093670" y="1377634"/>
                  </a:lnTo>
                  <a:lnTo>
                    <a:pt x="1110445" y="1318325"/>
                  </a:lnTo>
                  <a:lnTo>
                    <a:pt x="1129284" y="1267773"/>
                  </a:lnTo>
                  <a:lnTo>
                    <a:pt x="1149588" y="1225280"/>
                  </a:lnTo>
                  <a:lnTo>
                    <a:pt x="1170756" y="1190150"/>
                  </a:lnTo>
                  <a:lnTo>
                    <a:pt x="1213292" y="1139195"/>
                  </a:lnTo>
                  <a:lnTo>
                    <a:pt x="1252097" y="1109339"/>
                  </a:lnTo>
                  <a:lnTo>
                    <a:pt x="1268603" y="1100581"/>
                  </a:lnTo>
                  <a:lnTo>
                    <a:pt x="1268603" y="1100073"/>
                  </a:lnTo>
                  <a:lnTo>
                    <a:pt x="1228499" y="1075220"/>
                  </a:lnTo>
                  <a:lnTo>
                    <a:pt x="1192859" y="1044626"/>
                  </a:lnTo>
                  <a:lnTo>
                    <a:pt x="1162304" y="1008927"/>
                  </a:lnTo>
                  <a:lnTo>
                    <a:pt x="1137456" y="968758"/>
                  </a:lnTo>
                  <a:lnTo>
                    <a:pt x="1118937" y="924754"/>
                  </a:lnTo>
                  <a:lnTo>
                    <a:pt x="1107370" y="877552"/>
                  </a:lnTo>
                  <a:lnTo>
                    <a:pt x="1103376" y="827785"/>
                  </a:lnTo>
                  <a:lnTo>
                    <a:pt x="1103312" y="826995"/>
                  </a:lnTo>
                  <a:lnTo>
                    <a:pt x="1107243" y="778056"/>
                  </a:lnTo>
                  <a:lnTo>
                    <a:pt x="1118809" y="730867"/>
                  </a:lnTo>
                  <a:lnTo>
                    <a:pt x="1137316" y="686852"/>
                  </a:lnTo>
                  <a:lnTo>
                    <a:pt x="1162136" y="646647"/>
                  </a:lnTo>
                  <a:lnTo>
                    <a:pt x="1192641" y="610885"/>
                  </a:lnTo>
                  <a:lnTo>
                    <a:pt x="1228201" y="580203"/>
                  </a:lnTo>
                  <a:lnTo>
                    <a:pt x="1268189" y="555233"/>
                  </a:lnTo>
                  <a:lnTo>
                    <a:pt x="1271749" y="553719"/>
                  </a:lnTo>
                  <a:lnTo>
                    <a:pt x="184657" y="553719"/>
                  </a:lnTo>
                  <a:lnTo>
                    <a:pt x="184657" y="184530"/>
                  </a:lnTo>
                  <a:lnTo>
                    <a:pt x="1985137" y="184530"/>
                  </a:lnTo>
                  <a:lnTo>
                    <a:pt x="1985137" y="0"/>
                  </a:lnTo>
                  <a:close/>
                </a:path>
                <a:path w="1985644" h="1615440">
                  <a:moveTo>
                    <a:pt x="1985137" y="520953"/>
                  </a:moveTo>
                  <a:lnTo>
                    <a:pt x="1408430" y="520953"/>
                  </a:lnTo>
                  <a:lnTo>
                    <a:pt x="1457927" y="524974"/>
                  </a:lnTo>
                  <a:lnTo>
                    <a:pt x="1504883" y="536612"/>
                  </a:lnTo>
                  <a:lnTo>
                    <a:pt x="1548670" y="555233"/>
                  </a:lnTo>
                  <a:lnTo>
                    <a:pt x="1588658" y="580203"/>
                  </a:lnTo>
                  <a:lnTo>
                    <a:pt x="1624218" y="610885"/>
                  </a:lnTo>
                  <a:lnTo>
                    <a:pt x="1654723" y="646647"/>
                  </a:lnTo>
                  <a:lnTo>
                    <a:pt x="1679543" y="686852"/>
                  </a:lnTo>
                  <a:lnTo>
                    <a:pt x="1698050" y="730867"/>
                  </a:lnTo>
                  <a:lnTo>
                    <a:pt x="1709616" y="778056"/>
                  </a:lnTo>
                  <a:lnTo>
                    <a:pt x="1713547" y="826995"/>
                  </a:lnTo>
                  <a:lnTo>
                    <a:pt x="1713611" y="827785"/>
                  </a:lnTo>
                  <a:lnTo>
                    <a:pt x="1709670" y="877174"/>
                  </a:lnTo>
                  <a:lnTo>
                    <a:pt x="1698258" y="924022"/>
                  </a:lnTo>
                  <a:lnTo>
                    <a:pt x="1679990" y="967715"/>
                  </a:lnTo>
                  <a:lnTo>
                    <a:pt x="1655482" y="1007640"/>
                  </a:lnTo>
                  <a:lnTo>
                    <a:pt x="1625349" y="1043184"/>
                  </a:lnTo>
                  <a:lnTo>
                    <a:pt x="1590206" y="1073734"/>
                  </a:lnTo>
                  <a:lnTo>
                    <a:pt x="1550670" y="1098677"/>
                  </a:lnTo>
                  <a:lnTo>
                    <a:pt x="1566947" y="1106940"/>
                  </a:lnTo>
                  <a:lnTo>
                    <a:pt x="1605913" y="1135820"/>
                  </a:lnTo>
                  <a:lnTo>
                    <a:pt x="1649191" y="1186068"/>
                  </a:lnTo>
                  <a:lnTo>
                    <a:pt x="1670859" y="1221041"/>
                  </a:lnTo>
                  <a:lnTo>
                    <a:pt x="1691699" y="1263560"/>
                  </a:lnTo>
                  <a:lnTo>
                    <a:pt x="1711075" y="1314360"/>
                  </a:lnTo>
                  <a:lnTo>
                    <a:pt x="1728352" y="1374175"/>
                  </a:lnTo>
                  <a:lnTo>
                    <a:pt x="1742895" y="1443740"/>
                  </a:lnTo>
                  <a:lnTo>
                    <a:pt x="1754068" y="1523790"/>
                  </a:lnTo>
                  <a:lnTo>
                    <a:pt x="1761236" y="1615058"/>
                  </a:lnTo>
                  <a:lnTo>
                    <a:pt x="1985137" y="1615058"/>
                  </a:lnTo>
                  <a:lnTo>
                    <a:pt x="1985137" y="520953"/>
                  </a:lnTo>
                  <a:close/>
                </a:path>
                <a:path w="1985644" h="1615440">
                  <a:moveTo>
                    <a:pt x="969518" y="184530"/>
                  </a:moveTo>
                  <a:lnTo>
                    <a:pt x="600201" y="184530"/>
                  </a:lnTo>
                  <a:lnTo>
                    <a:pt x="600201" y="553719"/>
                  </a:lnTo>
                  <a:lnTo>
                    <a:pt x="969518" y="553719"/>
                  </a:lnTo>
                  <a:lnTo>
                    <a:pt x="600303" y="369163"/>
                  </a:lnTo>
                  <a:lnTo>
                    <a:pt x="969518" y="184530"/>
                  </a:lnTo>
                  <a:close/>
                </a:path>
                <a:path w="1985644" h="1615440">
                  <a:moveTo>
                    <a:pt x="1985137" y="184530"/>
                  </a:moveTo>
                  <a:lnTo>
                    <a:pt x="969518" y="184530"/>
                  </a:lnTo>
                  <a:lnTo>
                    <a:pt x="969518" y="553719"/>
                  </a:lnTo>
                  <a:lnTo>
                    <a:pt x="1271749" y="553719"/>
                  </a:lnTo>
                  <a:lnTo>
                    <a:pt x="1311976" y="536612"/>
                  </a:lnTo>
                  <a:lnTo>
                    <a:pt x="1358932" y="524974"/>
                  </a:lnTo>
                  <a:lnTo>
                    <a:pt x="1408430" y="520953"/>
                  </a:lnTo>
                  <a:lnTo>
                    <a:pt x="1985137" y="520953"/>
                  </a:lnTo>
                  <a:lnTo>
                    <a:pt x="1985137" y="184530"/>
                  </a:lnTo>
                  <a:close/>
                </a:path>
              </a:pathLst>
            </a:custGeom>
            <a:solidFill>
              <a:srgbClr val="8EC9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4469491" y="6244971"/>
              <a:ext cx="506730" cy="672465"/>
            </a:xfrm>
            <a:custGeom>
              <a:avLst/>
              <a:gdLst/>
              <a:ahLst/>
              <a:cxnLst/>
              <a:rect l="l" t="t" r="r" b="b"/>
              <a:pathLst>
                <a:path w="506730" h="672465">
                  <a:moveTo>
                    <a:pt x="0" y="0"/>
                  </a:moveTo>
                  <a:lnTo>
                    <a:pt x="34671" y="567181"/>
                  </a:lnTo>
                  <a:lnTo>
                    <a:pt x="186563" y="472186"/>
                  </a:lnTo>
                  <a:lnTo>
                    <a:pt x="309880" y="672464"/>
                  </a:lnTo>
                  <a:lnTo>
                    <a:pt x="478409" y="567308"/>
                  </a:lnTo>
                  <a:lnTo>
                    <a:pt x="355092" y="367029"/>
                  </a:lnTo>
                  <a:lnTo>
                    <a:pt x="506476" y="272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C4E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2990830" y="5763894"/>
              <a:ext cx="2262505" cy="1384300"/>
            </a:xfrm>
            <a:custGeom>
              <a:avLst/>
              <a:gdLst/>
              <a:ahLst/>
              <a:cxnLst/>
              <a:rect l="l" t="t" r="r" b="b"/>
              <a:pathLst>
                <a:path w="2262505" h="1384300">
                  <a:moveTo>
                    <a:pt x="2262124" y="0"/>
                  </a:moveTo>
                  <a:lnTo>
                    <a:pt x="0" y="0"/>
                  </a:lnTo>
                  <a:lnTo>
                    <a:pt x="0" y="1384299"/>
                  </a:lnTo>
                  <a:lnTo>
                    <a:pt x="2262124" y="1384299"/>
                  </a:lnTo>
                  <a:lnTo>
                    <a:pt x="2262124" y="1153794"/>
                  </a:lnTo>
                  <a:lnTo>
                    <a:pt x="1788541" y="1153794"/>
                  </a:lnTo>
                  <a:lnTo>
                    <a:pt x="1723793" y="1048639"/>
                  </a:lnTo>
                  <a:lnTo>
                    <a:pt x="1513339" y="1048639"/>
                  </a:lnTo>
                  <a:lnTo>
                    <a:pt x="1480058" y="504443"/>
                  </a:lnTo>
                  <a:lnTo>
                    <a:pt x="1478660" y="481329"/>
                  </a:lnTo>
                  <a:lnTo>
                    <a:pt x="2262124" y="481329"/>
                  </a:lnTo>
                  <a:lnTo>
                    <a:pt x="2262124" y="0"/>
                  </a:lnTo>
                  <a:close/>
                </a:path>
                <a:path w="2262505" h="1384300">
                  <a:moveTo>
                    <a:pt x="2262124" y="481329"/>
                  </a:moveTo>
                  <a:lnTo>
                    <a:pt x="1478660" y="481329"/>
                  </a:lnTo>
                  <a:lnTo>
                    <a:pt x="1985137" y="753490"/>
                  </a:lnTo>
                  <a:lnTo>
                    <a:pt x="1833752" y="848105"/>
                  </a:lnTo>
                  <a:lnTo>
                    <a:pt x="1833752" y="848359"/>
                  </a:lnTo>
                  <a:lnTo>
                    <a:pt x="1957070" y="1048639"/>
                  </a:lnTo>
                  <a:lnTo>
                    <a:pt x="1788541" y="1153794"/>
                  </a:lnTo>
                  <a:lnTo>
                    <a:pt x="2262124" y="1153794"/>
                  </a:lnTo>
                  <a:lnTo>
                    <a:pt x="2262124" y="481329"/>
                  </a:lnTo>
                  <a:close/>
                </a:path>
                <a:path w="2262505" h="1384300">
                  <a:moveTo>
                    <a:pt x="1665224" y="953515"/>
                  </a:moveTo>
                  <a:lnTo>
                    <a:pt x="1513128" y="1048639"/>
                  </a:lnTo>
                  <a:lnTo>
                    <a:pt x="1723793" y="1048639"/>
                  </a:lnTo>
                  <a:lnTo>
                    <a:pt x="1665224" y="953515"/>
                  </a:lnTo>
                  <a:close/>
                </a:path>
              </a:pathLst>
            </a:custGeom>
            <a:solidFill>
              <a:srgbClr val="FFC05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4375765" y="9317011"/>
              <a:ext cx="1662430" cy="508000"/>
            </a:xfrm>
            <a:custGeom>
              <a:avLst/>
              <a:gdLst/>
              <a:ahLst/>
              <a:cxnLst/>
              <a:rect l="l" t="t" r="r" b="b"/>
              <a:pathLst>
                <a:path w="1662430" h="508000">
                  <a:moveTo>
                    <a:pt x="1523492" y="0"/>
                  </a:moveTo>
                  <a:lnTo>
                    <a:pt x="138556" y="0"/>
                  </a:lnTo>
                  <a:lnTo>
                    <a:pt x="0" y="507618"/>
                  </a:lnTo>
                  <a:lnTo>
                    <a:pt x="1662048" y="507618"/>
                  </a:lnTo>
                  <a:lnTo>
                    <a:pt x="1523492" y="0"/>
                  </a:lnTo>
                  <a:close/>
                </a:path>
              </a:pathLst>
            </a:custGeom>
            <a:solidFill>
              <a:srgbClr val="92B1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2344527" y="5210174"/>
              <a:ext cx="5724525" cy="5076190"/>
            </a:xfrm>
            <a:custGeom>
              <a:avLst/>
              <a:gdLst/>
              <a:ahLst/>
              <a:cxnLst/>
              <a:rect l="l" t="t" r="r" b="b"/>
              <a:pathLst>
                <a:path w="5724525" h="5076190">
                  <a:moveTo>
                    <a:pt x="4154805" y="5075860"/>
                  </a:moveTo>
                  <a:lnTo>
                    <a:pt x="4116070" y="4882934"/>
                  </a:lnTo>
                  <a:lnTo>
                    <a:pt x="4103700" y="4837519"/>
                  </a:lnTo>
                  <a:lnTo>
                    <a:pt x="4085463" y="4795113"/>
                  </a:lnTo>
                  <a:lnTo>
                    <a:pt x="4061866" y="4756150"/>
                  </a:lnTo>
                  <a:lnTo>
                    <a:pt x="4033393" y="4721022"/>
                  </a:lnTo>
                  <a:lnTo>
                    <a:pt x="4000576" y="4690148"/>
                  </a:lnTo>
                  <a:lnTo>
                    <a:pt x="3963898" y="4663973"/>
                  </a:lnTo>
                  <a:lnTo>
                    <a:pt x="3923881" y="4642878"/>
                  </a:lnTo>
                  <a:lnTo>
                    <a:pt x="3881018" y="4627296"/>
                  </a:lnTo>
                  <a:lnTo>
                    <a:pt x="3835819" y="4617644"/>
                  </a:lnTo>
                  <a:lnTo>
                    <a:pt x="3788791" y="4614329"/>
                  </a:lnTo>
                  <a:lnTo>
                    <a:pt x="1935607" y="4614329"/>
                  </a:lnTo>
                  <a:lnTo>
                    <a:pt x="1888578" y="4617644"/>
                  </a:lnTo>
                  <a:lnTo>
                    <a:pt x="1843379" y="4627296"/>
                  </a:lnTo>
                  <a:lnTo>
                    <a:pt x="1800529" y="4642878"/>
                  </a:lnTo>
                  <a:lnTo>
                    <a:pt x="1760524" y="4663973"/>
                  </a:lnTo>
                  <a:lnTo>
                    <a:pt x="1723859" y="4690148"/>
                  </a:lnTo>
                  <a:lnTo>
                    <a:pt x="1691043" y="4721022"/>
                  </a:lnTo>
                  <a:lnTo>
                    <a:pt x="1662582" y="4756150"/>
                  </a:lnTo>
                  <a:lnTo>
                    <a:pt x="1638973" y="4795113"/>
                  </a:lnTo>
                  <a:lnTo>
                    <a:pt x="1620710" y="4837519"/>
                  </a:lnTo>
                  <a:lnTo>
                    <a:pt x="1608328" y="4882934"/>
                  </a:lnTo>
                  <a:lnTo>
                    <a:pt x="1569593" y="5075860"/>
                  </a:lnTo>
                  <a:lnTo>
                    <a:pt x="4154805" y="5075860"/>
                  </a:lnTo>
                  <a:close/>
                </a:path>
                <a:path w="5724525" h="5076190">
                  <a:moveTo>
                    <a:pt x="5724525" y="553720"/>
                  </a:moveTo>
                  <a:lnTo>
                    <a:pt x="5722480" y="505929"/>
                  </a:lnTo>
                  <a:lnTo>
                    <a:pt x="5716498" y="459270"/>
                  </a:lnTo>
                  <a:lnTo>
                    <a:pt x="5706757" y="414045"/>
                  </a:lnTo>
                  <a:lnTo>
                    <a:pt x="5693321" y="370001"/>
                  </a:lnTo>
                  <a:lnTo>
                    <a:pt x="5676468" y="327736"/>
                  </a:lnTo>
                  <a:lnTo>
                    <a:pt x="5656326" y="287261"/>
                  </a:lnTo>
                  <a:lnTo>
                    <a:pt x="5633059" y="248742"/>
                  </a:lnTo>
                  <a:lnTo>
                    <a:pt x="5606834" y="212356"/>
                  </a:lnTo>
                  <a:lnTo>
                    <a:pt x="5577814" y="178269"/>
                  </a:lnTo>
                  <a:lnTo>
                    <a:pt x="5546166" y="146634"/>
                  </a:lnTo>
                  <a:lnTo>
                    <a:pt x="5512054" y="117640"/>
                  </a:lnTo>
                  <a:lnTo>
                    <a:pt x="5475656" y="91414"/>
                  </a:lnTo>
                  <a:lnTo>
                    <a:pt x="5447538" y="74447"/>
                  </a:lnTo>
                  <a:lnTo>
                    <a:pt x="5447538" y="553720"/>
                  </a:lnTo>
                  <a:lnTo>
                    <a:pt x="5447538" y="3553079"/>
                  </a:lnTo>
                  <a:lnTo>
                    <a:pt x="5443067" y="3602825"/>
                  </a:lnTo>
                  <a:lnTo>
                    <a:pt x="5430177" y="3649649"/>
                  </a:lnTo>
                  <a:lnTo>
                    <a:pt x="5409666" y="3692779"/>
                  </a:lnTo>
                  <a:lnTo>
                    <a:pt x="5382323" y="3731425"/>
                  </a:lnTo>
                  <a:lnTo>
                    <a:pt x="5348922" y="3764813"/>
                  </a:lnTo>
                  <a:lnTo>
                    <a:pt x="5310263" y="3792143"/>
                  </a:lnTo>
                  <a:lnTo>
                    <a:pt x="5267122" y="3812641"/>
                  </a:lnTo>
                  <a:lnTo>
                    <a:pt x="5220284" y="3825519"/>
                  </a:lnTo>
                  <a:lnTo>
                    <a:pt x="5170551" y="3829977"/>
                  </a:lnTo>
                  <a:lnTo>
                    <a:pt x="553974" y="3829977"/>
                  </a:lnTo>
                  <a:lnTo>
                    <a:pt x="504228" y="3825519"/>
                  </a:lnTo>
                  <a:lnTo>
                    <a:pt x="457390" y="3812641"/>
                  </a:lnTo>
                  <a:lnTo>
                    <a:pt x="414248" y="3792143"/>
                  </a:lnTo>
                  <a:lnTo>
                    <a:pt x="375589" y="3764813"/>
                  </a:lnTo>
                  <a:lnTo>
                    <a:pt x="342188" y="3731425"/>
                  </a:lnTo>
                  <a:lnTo>
                    <a:pt x="314947" y="3692918"/>
                  </a:lnTo>
                  <a:lnTo>
                    <a:pt x="314845" y="3692779"/>
                  </a:lnTo>
                  <a:lnTo>
                    <a:pt x="294335" y="3649649"/>
                  </a:lnTo>
                  <a:lnTo>
                    <a:pt x="281444" y="3602825"/>
                  </a:lnTo>
                  <a:lnTo>
                    <a:pt x="276987" y="3553079"/>
                  </a:lnTo>
                  <a:lnTo>
                    <a:pt x="276987" y="553720"/>
                  </a:lnTo>
                  <a:lnTo>
                    <a:pt x="281444" y="503999"/>
                  </a:lnTo>
                  <a:lnTo>
                    <a:pt x="294335" y="457174"/>
                  </a:lnTo>
                  <a:lnTo>
                    <a:pt x="314845" y="414045"/>
                  </a:lnTo>
                  <a:lnTo>
                    <a:pt x="342188" y="375399"/>
                  </a:lnTo>
                  <a:lnTo>
                    <a:pt x="375589" y="342023"/>
                  </a:lnTo>
                  <a:lnTo>
                    <a:pt x="414248" y="314693"/>
                  </a:lnTo>
                  <a:lnTo>
                    <a:pt x="457390" y="294195"/>
                  </a:lnTo>
                  <a:lnTo>
                    <a:pt x="504228" y="281330"/>
                  </a:lnTo>
                  <a:lnTo>
                    <a:pt x="553974" y="276860"/>
                  </a:lnTo>
                  <a:lnTo>
                    <a:pt x="5170551" y="276860"/>
                  </a:lnTo>
                  <a:lnTo>
                    <a:pt x="5220284" y="281330"/>
                  </a:lnTo>
                  <a:lnTo>
                    <a:pt x="5267122" y="294195"/>
                  </a:lnTo>
                  <a:lnTo>
                    <a:pt x="5310263" y="314693"/>
                  </a:lnTo>
                  <a:lnTo>
                    <a:pt x="5348922" y="342023"/>
                  </a:lnTo>
                  <a:lnTo>
                    <a:pt x="5382323" y="375399"/>
                  </a:lnTo>
                  <a:lnTo>
                    <a:pt x="5409565" y="413905"/>
                  </a:lnTo>
                  <a:lnTo>
                    <a:pt x="5409666" y="414045"/>
                  </a:lnTo>
                  <a:lnTo>
                    <a:pt x="5430177" y="457174"/>
                  </a:lnTo>
                  <a:lnTo>
                    <a:pt x="5443067" y="503999"/>
                  </a:lnTo>
                  <a:lnTo>
                    <a:pt x="5447538" y="553720"/>
                  </a:lnTo>
                  <a:lnTo>
                    <a:pt x="5447538" y="74447"/>
                  </a:lnTo>
                  <a:lnTo>
                    <a:pt x="5396636" y="48031"/>
                  </a:lnTo>
                  <a:lnTo>
                    <a:pt x="5354345" y="31178"/>
                  </a:lnTo>
                  <a:lnTo>
                    <a:pt x="5310429" y="17792"/>
                  </a:lnTo>
                  <a:lnTo>
                    <a:pt x="5265039" y="8026"/>
                  </a:lnTo>
                  <a:lnTo>
                    <a:pt x="5218366" y="2032"/>
                  </a:lnTo>
                  <a:lnTo>
                    <a:pt x="5170551" y="0"/>
                  </a:lnTo>
                  <a:lnTo>
                    <a:pt x="553974" y="0"/>
                  </a:lnTo>
                  <a:lnTo>
                    <a:pt x="506145" y="2032"/>
                  </a:lnTo>
                  <a:lnTo>
                    <a:pt x="459473" y="8026"/>
                  </a:lnTo>
                  <a:lnTo>
                    <a:pt x="414083" y="17792"/>
                  </a:lnTo>
                  <a:lnTo>
                    <a:pt x="370166" y="31178"/>
                  </a:lnTo>
                  <a:lnTo>
                    <a:pt x="327875" y="48031"/>
                  </a:lnTo>
                  <a:lnTo>
                    <a:pt x="287388" y="68160"/>
                  </a:lnTo>
                  <a:lnTo>
                    <a:pt x="248856" y="91414"/>
                  </a:lnTo>
                  <a:lnTo>
                    <a:pt x="212458" y="117640"/>
                  </a:lnTo>
                  <a:lnTo>
                    <a:pt x="178346" y="146634"/>
                  </a:lnTo>
                  <a:lnTo>
                    <a:pt x="146697" y="178269"/>
                  </a:lnTo>
                  <a:lnTo>
                    <a:pt x="117678" y="212356"/>
                  </a:lnTo>
                  <a:lnTo>
                    <a:pt x="91452" y="248742"/>
                  </a:lnTo>
                  <a:lnTo>
                    <a:pt x="68186" y="287261"/>
                  </a:lnTo>
                  <a:lnTo>
                    <a:pt x="48044" y="327736"/>
                  </a:lnTo>
                  <a:lnTo>
                    <a:pt x="31191" y="370001"/>
                  </a:lnTo>
                  <a:lnTo>
                    <a:pt x="17792" y="413905"/>
                  </a:lnTo>
                  <a:lnTo>
                    <a:pt x="8013" y="459270"/>
                  </a:lnTo>
                  <a:lnTo>
                    <a:pt x="2032" y="505929"/>
                  </a:lnTo>
                  <a:lnTo>
                    <a:pt x="0" y="553720"/>
                  </a:lnTo>
                  <a:lnTo>
                    <a:pt x="0" y="3553079"/>
                  </a:lnTo>
                  <a:lnTo>
                    <a:pt x="2032" y="3600881"/>
                  </a:lnTo>
                  <a:lnTo>
                    <a:pt x="8013" y="3647554"/>
                  </a:lnTo>
                  <a:lnTo>
                    <a:pt x="17754" y="3692779"/>
                  </a:lnTo>
                  <a:lnTo>
                    <a:pt x="31191" y="3736822"/>
                  </a:lnTo>
                  <a:lnTo>
                    <a:pt x="48044" y="3779101"/>
                  </a:lnTo>
                  <a:lnTo>
                    <a:pt x="68186" y="3819575"/>
                  </a:lnTo>
                  <a:lnTo>
                    <a:pt x="91452" y="3858095"/>
                  </a:lnTo>
                  <a:lnTo>
                    <a:pt x="117678" y="3894480"/>
                  </a:lnTo>
                  <a:lnTo>
                    <a:pt x="146697" y="3928567"/>
                  </a:lnTo>
                  <a:lnTo>
                    <a:pt x="178346" y="3960203"/>
                  </a:lnTo>
                  <a:lnTo>
                    <a:pt x="212458" y="3989209"/>
                  </a:lnTo>
                  <a:lnTo>
                    <a:pt x="248856" y="4015422"/>
                  </a:lnTo>
                  <a:lnTo>
                    <a:pt x="287388" y="4038689"/>
                  </a:lnTo>
                  <a:lnTo>
                    <a:pt x="327875" y="4058818"/>
                  </a:lnTo>
                  <a:lnTo>
                    <a:pt x="370166" y="4075671"/>
                  </a:lnTo>
                  <a:lnTo>
                    <a:pt x="414083" y="4089057"/>
                  </a:lnTo>
                  <a:lnTo>
                    <a:pt x="459473" y="4098823"/>
                  </a:lnTo>
                  <a:lnTo>
                    <a:pt x="506145" y="4104817"/>
                  </a:lnTo>
                  <a:lnTo>
                    <a:pt x="553974" y="4106837"/>
                  </a:lnTo>
                  <a:lnTo>
                    <a:pt x="5170551" y="4106837"/>
                  </a:lnTo>
                  <a:lnTo>
                    <a:pt x="5218366" y="4104817"/>
                  </a:lnTo>
                  <a:lnTo>
                    <a:pt x="5265039" y="4098823"/>
                  </a:lnTo>
                  <a:lnTo>
                    <a:pt x="5310429" y="4089057"/>
                  </a:lnTo>
                  <a:lnTo>
                    <a:pt x="5354345" y="4075671"/>
                  </a:lnTo>
                  <a:lnTo>
                    <a:pt x="5396636" y="4058818"/>
                  </a:lnTo>
                  <a:lnTo>
                    <a:pt x="5437124" y="4038689"/>
                  </a:lnTo>
                  <a:lnTo>
                    <a:pt x="5475656" y="4015422"/>
                  </a:lnTo>
                  <a:lnTo>
                    <a:pt x="5512054" y="3989209"/>
                  </a:lnTo>
                  <a:lnTo>
                    <a:pt x="5546166" y="3960203"/>
                  </a:lnTo>
                  <a:lnTo>
                    <a:pt x="5577814" y="3928567"/>
                  </a:lnTo>
                  <a:lnTo>
                    <a:pt x="5606834" y="3894480"/>
                  </a:lnTo>
                  <a:lnTo>
                    <a:pt x="5633059" y="3858095"/>
                  </a:lnTo>
                  <a:lnTo>
                    <a:pt x="5650039" y="3829977"/>
                  </a:lnTo>
                  <a:lnTo>
                    <a:pt x="5656326" y="3819575"/>
                  </a:lnTo>
                  <a:lnTo>
                    <a:pt x="5676468" y="3779101"/>
                  </a:lnTo>
                  <a:lnTo>
                    <a:pt x="5693321" y="3736822"/>
                  </a:lnTo>
                  <a:lnTo>
                    <a:pt x="5706719" y="3692918"/>
                  </a:lnTo>
                  <a:lnTo>
                    <a:pt x="5716498" y="3647554"/>
                  </a:lnTo>
                  <a:lnTo>
                    <a:pt x="5722480" y="3600881"/>
                  </a:lnTo>
                  <a:lnTo>
                    <a:pt x="5724525" y="3553079"/>
                  </a:lnTo>
                  <a:lnTo>
                    <a:pt x="5724525" y="553720"/>
                  </a:lnTo>
                  <a:close/>
                </a:path>
              </a:pathLst>
            </a:custGeom>
            <a:solidFill>
              <a:srgbClr val="C5C6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2944602" y="8117332"/>
              <a:ext cx="2354580" cy="92710"/>
            </a:xfrm>
            <a:custGeom>
              <a:avLst/>
              <a:gdLst/>
              <a:ahLst/>
              <a:cxnLst/>
              <a:rect l="l" t="t" r="r" b="b"/>
              <a:pathLst>
                <a:path w="2354580" h="92709">
                  <a:moveTo>
                    <a:pt x="2308352" y="0"/>
                  </a:moveTo>
                  <a:lnTo>
                    <a:pt x="46227" y="0"/>
                  </a:lnTo>
                  <a:lnTo>
                    <a:pt x="28235" y="3631"/>
                  </a:lnTo>
                  <a:lnTo>
                    <a:pt x="13541" y="13525"/>
                  </a:lnTo>
                  <a:lnTo>
                    <a:pt x="3633" y="28182"/>
                  </a:lnTo>
                  <a:lnTo>
                    <a:pt x="0" y="46101"/>
                  </a:lnTo>
                  <a:lnTo>
                    <a:pt x="3633" y="64019"/>
                  </a:lnTo>
                  <a:lnTo>
                    <a:pt x="13541" y="78676"/>
                  </a:lnTo>
                  <a:lnTo>
                    <a:pt x="28235" y="88570"/>
                  </a:lnTo>
                  <a:lnTo>
                    <a:pt x="46227" y="92202"/>
                  </a:lnTo>
                  <a:lnTo>
                    <a:pt x="2308352" y="92202"/>
                  </a:lnTo>
                  <a:lnTo>
                    <a:pt x="2326344" y="88570"/>
                  </a:lnTo>
                  <a:lnTo>
                    <a:pt x="2341038" y="78676"/>
                  </a:lnTo>
                  <a:lnTo>
                    <a:pt x="2350946" y="64019"/>
                  </a:lnTo>
                  <a:lnTo>
                    <a:pt x="2354580" y="46101"/>
                  </a:lnTo>
                  <a:lnTo>
                    <a:pt x="2350946" y="28182"/>
                  </a:lnTo>
                  <a:lnTo>
                    <a:pt x="2341038" y="13525"/>
                  </a:lnTo>
                  <a:lnTo>
                    <a:pt x="2326344" y="3631"/>
                  </a:lnTo>
                  <a:lnTo>
                    <a:pt x="2308352" y="0"/>
                  </a:lnTo>
                  <a:close/>
                </a:path>
              </a:pathLst>
            </a:custGeom>
            <a:solidFill>
              <a:srgbClr val="E7F1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160498" y="8532621"/>
              <a:ext cx="138684" cy="92201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944602" y="8532621"/>
              <a:ext cx="2124075" cy="92710"/>
            </a:xfrm>
            <a:custGeom>
              <a:avLst/>
              <a:gdLst/>
              <a:ahLst/>
              <a:cxnLst/>
              <a:rect l="l" t="t" r="r" b="b"/>
              <a:pathLst>
                <a:path w="2124075" h="92709">
                  <a:moveTo>
                    <a:pt x="2077465" y="0"/>
                  </a:moveTo>
                  <a:lnTo>
                    <a:pt x="46227" y="0"/>
                  </a:lnTo>
                  <a:lnTo>
                    <a:pt x="28235" y="3631"/>
                  </a:lnTo>
                  <a:lnTo>
                    <a:pt x="13541" y="13525"/>
                  </a:lnTo>
                  <a:lnTo>
                    <a:pt x="3633" y="28182"/>
                  </a:lnTo>
                  <a:lnTo>
                    <a:pt x="0" y="46100"/>
                  </a:lnTo>
                  <a:lnTo>
                    <a:pt x="3633" y="64019"/>
                  </a:lnTo>
                  <a:lnTo>
                    <a:pt x="13541" y="78676"/>
                  </a:lnTo>
                  <a:lnTo>
                    <a:pt x="28235" y="88570"/>
                  </a:lnTo>
                  <a:lnTo>
                    <a:pt x="46227" y="92201"/>
                  </a:lnTo>
                  <a:lnTo>
                    <a:pt x="2077465" y="92201"/>
                  </a:lnTo>
                  <a:lnTo>
                    <a:pt x="2095458" y="88570"/>
                  </a:lnTo>
                  <a:lnTo>
                    <a:pt x="2110152" y="78676"/>
                  </a:lnTo>
                  <a:lnTo>
                    <a:pt x="2120060" y="64019"/>
                  </a:lnTo>
                  <a:lnTo>
                    <a:pt x="2123694" y="46100"/>
                  </a:lnTo>
                  <a:lnTo>
                    <a:pt x="2120060" y="28182"/>
                  </a:lnTo>
                  <a:lnTo>
                    <a:pt x="2110152" y="13525"/>
                  </a:lnTo>
                  <a:lnTo>
                    <a:pt x="2095458" y="3631"/>
                  </a:lnTo>
                  <a:lnTo>
                    <a:pt x="2077465" y="0"/>
                  </a:lnTo>
                  <a:close/>
                </a:path>
              </a:pathLst>
            </a:custGeom>
            <a:solidFill>
              <a:srgbClr val="D5EA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5483713" y="5717794"/>
              <a:ext cx="2077720" cy="92710"/>
            </a:xfrm>
            <a:custGeom>
              <a:avLst/>
              <a:gdLst/>
              <a:ahLst/>
              <a:cxnLst/>
              <a:rect l="l" t="t" r="r" b="b"/>
              <a:pathLst>
                <a:path w="2077719" h="92710">
                  <a:moveTo>
                    <a:pt x="2031365" y="0"/>
                  </a:moveTo>
                  <a:lnTo>
                    <a:pt x="46227" y="0"/>
                  </a:lnTo>
                  <a:lnTo>
                    <a:pt x="28235" y="3631"/>
                  </a:lnTo>
                  <a:lnTo>
                    <a:pt x="13541" y="13525"/>
                  </a:lnTo>
                  <a:lnTo>
                    <a:pt x="3633" y="28182"/>
                  </a:lnTo>
                  <a:lnTo>
                    <a:pt x="0" y="46100"/>
                  </a:lnTo>
                  <a:lnTo>
                    <a:pt x="3633" y="64019"/>
                  </a:lnTo>
                  <a:lnTo>
                    <a:pt x="13541" y="78676"/>
                  </a:lnTo>
                  <a:lnTo>
                    <a:pt x="28235" y="88570"/>
                  </a:lnTo>
                  <a:lnTo>
                    <a:pt x="46227" y="92201"/>
                  </a:lnTo>
                  <a:lnTo>
                    <a:pt x="2031365" y="92201"/>
                  </a:lnTo>
                  <a:lnTo>
                    <a:pt x="2049357" y="88570"/>
                  </a:lnTo>
                  <a:lnTo>
                    <a:pt x="2064051" y="78676"/>
                  </a:lnTo>
                  <a:lnTo>
                    <a:pt x="2073959" y="64019"/>
                  </a:lnTo>
                  <a:lnTo>
                    <a:pt x="2077592" y="46100"/>
                  </a:lnTo>
                  <a:lnTo>
                    <a:pt x="2073959" y="28182"/>
                  </a:lnTo>
                  <a:lnTo>
                    <a:pt x="2064051" y="13525"/>
                  </a:lnTo>
                  <a:lnTo>
                    <a:pt x="2049357" y="3631"/>
                  </a:lnTo>
                  <a:lnTo>
                    <a:pt x="2031365" y="0"/>
                  </a:lnTo>
                  <a:close/>
                </a:path>
              </a:pathLst>
            </a:custGeom>
            <a:solidFill>
              <a:srgbClr val="E7F1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422622" y="6133083"/>
              <a:ext cx="138684" cy="92201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5483713" y="6133083"/>
              <a:ext cx="1847214" cy="92710"/>
            </a:xfrm>
            <a:custGeom>
              <a:avLst/>
              <a:gdLst/>
              <a:ahLst/>
              <a:cxnLst/>
              <a:rect l="l" t="t" r="r" b="b"/>
              <a:pathLst>
                <a:path w="1847215" h="92710">
                  <a:moveTo>
                    <a:pt x="1800478" y="0"/>
                  </a:moveTo>
                  <a:lnTo>
                    <a:pt x="46227" y="0"/>
                  </a:lnTo>
                  <a:lnTo>
                    <a:pt x="28235" y="3631"/>
                  </a:lnTo>
                  <a:lnTo>
                    <a:pt x="13541" y="13525"/>
                  </a:lnTo>
                  <a:lnTo>
                    <a:pt x="3633" y="28182"/>
                  </a:lnTo>
                  <a:lnTo>
                    <a:pt x="0" y="46100"/>
                  </a:lnTo>
                  <a:lnTo>
                    <a:pt x="3633" y="64019"/>
                  </a:lnTo>
                  <a:lnTo>
                    <a:pt x="13541" y="78676"/>
                  </a:lnTo>
                  <a:lnTo>
                    <a:pt x="28235" y="88570"/>
                  </a:lnTo>
                  <a:lnTo>
                    <a:pt x="46227" y="92201"/>
                  </a:lnTo>
                  <a:lnTo>
                    <a:pt x="1800478" y="92201"/>
                  </a:lnTo>
                  <a:lnTo>
                    <a:pt x="1818471" y="88570"/>
                  </a:lnTo>
                  <a:lnTo>
                    <a:pt x="1833165" y="78676"/>
                  </a:lnTo>
                  <a:lnTo>
                    <a:pt x="1843073" y="64019"/>
                  </a:lnTo>
                  <a:lnTo>
                    <a:pt x="1846706" y="46100"/>
                  </a:lnTo>
                  <a:lnTo>
                    <a:pt x="1843073" y="28182"/>
                  </a:lnTo>
                  <a:lnTo>
                    <a:pt x="1833165" y="13525"/>
                  </a:lnTo>
                  <a:lnTo>
                    <a:pt x="1818471" y="3631"/>
                  </a:lnTo>
                  <a:lnTo>
                    <a:pt x="1800478" y="0"/>
                  </a:lnTo>
                  <a:close/>
                </a:path>
              </a:pathLst>
            </a:custGeom>
            <a:solidFill>
              <a:srgbClr val="D5EA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18073" y="5763933"/>
            <a:ext cx="3733800" cy="3733800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383540" y="2864865"/>
            <a:ext cx="17215485" cy="2585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2800" spc="265" dirty="0">
                <a:latin typeface="Calibri"/>
                <a:cs typeface="Calibri"/>
              </a:rPr>
              <a:t>Moodle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175" dirty="0">
                <a:latin typeface="Calibri"/>
                <a:cs typeface="Calibri"/>
              </a:rPr>
              <a:t>is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05" dirty="0">
                <a:latin typeface="Calibri"/>
                <a:cs typeface="Calibri"/>
              </a:rPr>
              <a:t>a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95" dirty="0">
                <a:latin typeface="Calibri"/>
                <a:cs typeface="Calibri"/>
              </a:rPr>
              <a:t>popular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online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95" dirty="0">
                <a:latin typeface="Calibri"/>
                <a:cs typeface="Calibri"/>
              </a:rPr>
              <a:t>learning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280" dirty="0">
                <a:latin typeface="Calibri"/>
                <a:cs typeface="Calibri"/>
              </a:rPr>
              <a:t>platform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335" dirty="0">
                <a:latin typeface="Calibri"/>
                <a:cs typeface="Calibri"/>
              </a:rPr>
              <a:t>used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325" dirty="0">
                <a:latin typeface="Calibri"/>
                <a:cs typeface="Calibri"/>
              </a:rPr>
              <a:t>by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420" dirty="0">
                <a:latin typeface="Calibri"/>
                <a:cs typeface="Calibri"/>
              </a:rPr>
              <a:t>many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285" dirty="0">
                <a:latin typeface="Calibri"/>
                <a:cs typeface="Calibri"/>
              </a:rPr>
              <a:t>educational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15" dirty="0">
                <a:latin typeface="Calibri"/>
                <a:cs typeface="Calibri"/>
              </a:rPr>
              <a:t>institutions.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160" dirty="0">
                <a:latin typeface="Calibri"/>
                <a:cs typeface="Calibri"/>
              </a:rPr>
              <a:t>It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provides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195" dirty="0">
                <a:latin typeface="Calibri"/>
                <a:cs typeface="Calibri"/>
              </a:rPr>
              <a:t>a </a:t>
            </a:r>
            <a:r>
              <a:rPr sz="2800" spc="260" dirty="0">
                <a:latin typeface="Calibri"/>
                <a:cs typeface="Calibri"/>
              </a:rPr>
              <a:t>central</a:t>
            </a:r>
            <a:r>
              <a:rPr sz="2800" spc="315" dirty="0">
                <a:latin typeface="Calibri"/>
                <a:cs typeface="Calibri"/>
              </a:rPr>
              <a:t>  </a:t>
            </a:r>
            <a:r>
              <a:rPr sz="2800" spc="409" dirty="0">
                <a:latin typeface="Calibri"/>
                <a:cs typeface="Calibri"/>
              </a:rPr>
              <a:t>hub</a:t>
            </a:r>
            <a:r>
              <a:rPr sz="2800" spc="305" dirty="0">
                <a:latin typeface="Calibri"/>
                <a:cs typeface="Calibri"/>
              </a:rPr>
              <a:t>  </a:t>
            </a:r>
            <a:r>
              <a:rPr sz="2800" spc="170" dirty="0">
                <a:latin typeface="Calibri"/>
                <a:cs typeface="Calibri"/>
              </a:rPr>
              <a:t>for</a:t>
            </a:r>
            <a:r>
              <a:rPr sz="2800" spc="310" dirty="0">
                <a:latin typeface="Calibri"/>
                <a:cs typeface="Calibri"/>
              </a:rPr>
              <a:t>  </a:t>
            </a:r>
            <a:r>
              <a:rPr sz="2800" spc="290" dirty="0">
                <a:latin typeface="Calibri"/>
                <a:cs typeface="Calibri"/>
              </a:rPr>
              <a:t>course</a:t>
            </a:r>
            <a:r>
              <a:rPr sz="2800" spc="315" dirty="0">
                <a:latin typeface="Calibri"/>
                <a:cs typeface="Calibri"/>
              </a:rPr>
              <a:t>  </a:t>
            </a:r>
            <a:r>
              <a:rPr sz="2800" spc="235" dirty="0">
                <a:latin typeface="Calibri"/>
                <a:cs typeface="Calibri"/>
              </a:rPr>
              <a:t>materials,</a:t>
            </a:r>
            <a:r>
              <a:rPr sz="2800" spc="305" dirty="0">
                <a:latin typeface="Calibri"/>
                <a:cs typeface="Calibri"/>
              </a:rPr>
              <a:t>  </a:t>
            </a:r>
            <a:r>
              <a:rPr sz="2800" spc="325" dirty="0">
                <a:latin typeface="Calibri"/>
                <a:cs typeface="Calibri"/>
              </a:rPr>
              <a:t>communication,</a:t>
            </a:r>
            <a:r>
              <a:rPr sz="2800" spc="310" dirty="0">
                <a:latin typeface="Calibri"/>
                <a:cs typeface="Calibri"/>
              </a:rPr>
              <a:t>  </a:t>
            </a:r>
            <a:r>
              <a:rPr sz="2800" spc="370" dirty="0">
                <a:latin typeface="Calibri"/>
                <a:cs typeface="Calibri"/>
              </a:rPr>
              <a:t>and</a:t>
            </a:r>
            <a:r>
              <a:rPr sz="2800" spc="305" dirty="0">
                <a:latin typeface="Calibri"/>
                <a:cs typeface="Calibri"/>
              </a:rPr>
              <a:t>  </a:t>
            </a:r>
            <a:r>
              <a:rPr sz="2800" spc="254" dirty="0">
                <a:latin typeface="Calibri"/>
                <a:cs typeface="Calibri"/>
              </a:rPr>
              <a:t>interaction</a:t>
            </a:r>
            <a:r>
              <a:rPr sz="2800" spc="310" dirty="0">
                <a:latin typeface="Calibri"/>
                <a:cs typeface="Calibri"/>
              </a:rPr>
              <a:t>  </a:t>
            </a:r>
            <a:r>
              <a:rPr sz="2800" spc="335" dirty="0">
                <a:latin typeface="Calibri"/>
                <a:cs typeface="Calibri"/>
              </a:rPr>
              <a:t>between</a:t>
            </a:r>
            <a:r>
              <a:rPr sz="2800" spc="305" dirty="0">
                <a:latin typeface="Calibri"/>
                <a:cs typeface="Calibri"/>
              </a:rPr>
              <a:t>  students</a:t>
            </a:r>
            <a:r>
              <a:rPr sz="2800" spc="310" dirty="0">
                <a:latin typeface="Calibri"/>
                <a:cs typeface="Calibri"/>
              </a:rPr>
              <a:t>  and </a:t>
            </a:r>
            <a:r>
              <a:rPr sz="2800" spc="210" dirty="0">
                <a:latin typeface="Calibri"/>
                <a:cs typeface="Calibri"/>
              </a:rPr>
              <a:t>instructors.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304"/>
              </a:spcBef>
            </a:pPr>
            <a:endParaRPr sz="28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sz="2800" spc="160" dirty="0">
                <a:latin typeface="Calibri"/>
                <a:cs typeface="Calibri"/>
              </a:rPr>
              <a:t>It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190" dirty="0">
                <a:latin typeface="Calibri"/>
                <a:cs typeface="Calibri"/>
              </a:rPr>
              <a:t>will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spc="355" dirty="0">
                <a:latin typeface="Calibri"/>
                <a:cs typeface="Calibri"/>
              </a:rPr>
              <a:t>be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your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160" dirty="0">
                <a:latin typeface="Calibri"/>
                <a:cs typeface="Calibri"/>
              </a:rPr>
              <a:t>first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port</a:t>
            </a:r>
            <a:r>
              <a:rPr sz="2800" spc="110" dirty="0">
                <a:latin typeface="Calibri"/>
                <a:cs typeface="Calibri"/>
              </a:rPr>
              <a:t> </a:t>
            </a:r>
            <a:r>
              <a:rPr sz="2800" spc="185" dirty="0">
                <a:latin typeface="Calibri"/>
                <a:cs typeface="Calibri"/>
              </a:rPr>
              <a:t>of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25" dirty="0">
                <a:latin typeface="Calibri"/>
                <a:cs typeface="Calibri"/>
              </a:rPr>
              <a:t>call</a:t>
            </a:r>
            <a:r>
              <a:rPr sz="2800" spc="105" dirty="0">
                <a:latin typeface="Calibri"/>
                <a:cs typeface="Calibri"/>
              </a:rPr>
              <a:t> </a:t>
            </a:r>
            <a:r>
              <a:rPr sz="2800" spc="165" dirty="0">
                <a:latin typeface="Calibri"/>
                <a:cs typeface="Calibri"/>
              </a:rPr>
              <a:t>for</a:t>
            </a:r>
            <a:r>
              <a:rPr sz="2800" spc="100" dirty="0">
                <a:latin typeface="Calibri"/>
                <a:cs typeface="Calibri"/>
              </a:rPr>
              <a:t> </a:t>
            </a:r>
            <a:r>
              <a:rPr sz="2800" spc="355" dirty="0">
                <a:latin typeface="Calibri"/>
                <a:cs typeface="Calibri"/>
              </a:rPr>
              <a:t>most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things.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2" name="object 22" descr="$PPTXTitle"/>
          <p:cNvSpPr txBox="1">
            <a:spLocks noGrp="1"/>
          </p:cNvSpPr>
          <p:nvPr>
            <p:ph type="title"/>
          </p:nvPr>
        </p:nvSpPr>
        <p:spPr>
          <a:xfrm>
            <a:off x="1528952" y="205485"/>
            <a:ext cx="14926944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712720">
              <a:lnSpc>
                <a:spcPct val="100000"/>
              </a:lnSpc>
              <a:spcBef>
                <a:spcPts val="100"/>
              </a:spcBef>
            </a:pPr>
            <a:r>
              <a:rPr spc="994" dirty="0">
                <a:solidFill>
                  <a:srgbClr val="000000"/>
                </a:solidFill>
              </a:rPr>
              <a:t>VIRTUAL</a:t>
            </a:r>
            <a:r>
              <a:rPr spc="434" dirty="0">
                <a:solidFill>
                  <a:srgbClr val="000000"/>
                </a:solidFill>
              </a:rPr>
              <a:t> </a:t>
            </a:r>
            <a:r>
              <a:rPr spc="1035" dirty="0">
                <a:solidFill>
                  <a:srgbClr val="000000"/>
                </a:solidFill>
              </a:rPr>
              <a:t>LEARNING </a:t>
            </a:r>
            <a:r>
              <a:rPr spc="1005" dirty="0">
                <a:solidFill>
                  <a:srgbClr val="000000"/>
                </a:solidFill>
              </a:rPr>
              <a:t>ENVIRONMENT</a:t>
            </a:r>
            <a:r>
              <a:rPr spc="385" dirty="0">
                <a:solidFill>
                  <a:srgbClr val="000000"/>
                </a:solidFill>
              </a:rPr>
              <a:t> </a:t>
            </a:r>
            <a:r>
              <a:rPr spc="690" dirty="0">
                <a:solidFill>
                  <a:srgbClr val="000000"/>
                </a:solidFill>
              </a:rPr>
              <a:t>(VLE):</a:t>
            </a:r>
            <a:r>
              <a:rPr spc="430" dirty="0">
                <a:solidFill>
                  <a:srgbClr val="000000"/>
                </a:solidFill>
              </a:rPr>
              <a:t> </a:t>
            </a:r>
            <a:r>
              <a:rPr spc="1135" dirty="0">
                <a:solidFill>
                  <a:srgbClr val="000000"/>
                </a:solidFill>
              </a:rPr>
              <a:t>MOODLE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055543" y="0"/>
            <a:ext cx="7232650" cy="3032760"/>
          </a:xfrm>
          <a:custGeom>
            <a:avLst/>
            <a:gdLst/>
            <a:ahLst/>
            <a:cxnLst/>
            <a:rect l="l" t="t" r="r" b="b"/>
            <a:pathLst>
              <a:path w="7232650" h="3032760">
                <a:moveTo>
                  <a:pt x="7232456" y="0"/>
                </a:moveTo>
                <a:lnTo>
                  <a:pt x="0" y="0"/>
                </a:lnTo>
                <a:lnTo>
                  <a:pt x="79891" y="197496"/>
                </a:lnTo>
                <a:lnTo>
                  <a:pt x="184140" y="422395"/>
                </a:lnTo>
                <a:lnTo>
                  <a:pt x="299725" y="640674"/>
                </a:lnTo>
                <a:lnTo>
                  <a:pt x="426268" y="851954"/>
                </a:lnTo>
                <a:lnTo>
                  <a:pt x="563389" y="1055856"/>
                </a:lnTo>
                <a:lnTo>
                  <a:pt x="710709" y="1252001"/>
                </a:lnTo>
                <a:lnTo>
                  <a:pt x="867849" y="1440008"/>
                </a:lnTo>
                <a:lnTo>
                  <a:pt x="1034429" y="1619500"/>
                </a:lnTo>
                <a:lnTo>
                  <a:pt x="1210071" y="1790097"/>
                </a:lnTo>
                <a:lnTo>
                  <a:pt x="1394396" y="1951419"/>
                </a:lnTo>
                <a:lnTo>
                  <a:pt x="1587023" y="2103088"/>
                </a:lnTo>
                <a:lnTo>
                  <a:pt x="1787575" y="2244725"/>
                </a:lnTo>
                <a:lnTo>
                  <a:pt x="1995671" y="2375949"/>
                </a:lnTo>
                <a:lnTo>
                  <a:pt x="2210934" y="2496383"/>
                </a:lnTo>
                <a:lnTo>
                  <a:pt x="2432982" y="2605646"/>
                </a:lnTo>
                <a:lnTo>
                  <a:pt x="2615253" y="2684760"/>
                </a:lnTo>
                <a:lnTo>
                  <a:pt x="2801430" y="2756287"/>
                </a:lnTo>
                <a:lnTo>
                  <a:pt x="2943509" y="2804838"/>
                </a:lnTo>
                <a:lnTo>
                  <a:pt x="4390569" y="3032176"/>
                </a:lnTo>
                <a:lnTo>
                  <a:pt x="5933071" y="2772758"/>
                </a:lnTo>
                <a:lnTo>
                  <a:pt x="6124371" y="2701468"/>
                </a:lnTo>
                <a:lnTo>
                  <a:pt x="6311630" y="2622199"/>
                </a:lnTo>
                <a:lnTo>
                  <a:pt x="6494642" y="2535161"/>
                </a:lnTo>
                <a:lnTo>
                  <a:pt x="6673198" y="2440559"/>
                </a:lnTo>
                <a:lnTo>
                  <a:pt x="6847091" y="2338602"/>
                </a:lnTo>
                <a:lnTo>
                  <a:pt x="7016113" y="2229497"/>
                </a:lnTo>
                <a:lnTo>
                  <a:pt x="7180058" y="2113451"/>
                </a:lnTo>
                <a:lnTo>
                  <a:pt x="7232456" y="2074018"/>
                </a:lnTo>
                <a:lnTo>
                  <a:pt x="7232456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8808" y="279908"/>
            <a:ext cx="1905000" cy="19050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630400" y="4123141"/>
            <a:ext cx="3657600" cy="6163853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sz="half" idx="2"/>
          </p:nvPr>
        </p:nvSpPr>
        <p:spPr>
          <a:xfrm>
            <a:off x="287527" y="2463164"/>
            <a:ext cx="7508875" cy="5733749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5715">
              <a:lnSpc>
                <a:spcPts val="3200"/>
              </a:lnSpc>
              <a:spcBef>
                <a:spcPts val="335"/>
              </a:spcBef>
              <a:tabLst>
                <a:tab pos="2019935" algn="l"/>
                <a:tab pos="2780030" algn="l"/>
                <a:tab pos="4709795" algn="l"/>
                <a:tab pos="5989955" algn="l"/>
              </a:tabLst>
            </a:pPr>
            <a:r>
              <a:rPr spc="280" dirty="0"/>
              <a:t>Moodle</a:t>
            </a:r>
            <a:r>
              <a:rPr dirty="0"/>
              <a:t>	</a:t>
            </a:r>
            <a:r>
              <a:rPr spc="165" dirty="0"/>
              <a:t>-</a:t>
            </a:r>
            <a:r>
              <a:rPr dirty="0"/>
              <a:t>	</a:t>
            </a:r>
            <a:r>
              <a:rPr spc="350" dirty="0"/>
              <a:t>Course</a:t>
            </a:r>
            <a:r>
              <a:rPr dirty="0"/>
              <a:t>	</a:t>
            </a:r>
            <a:r>
              <a:rPr spc="220" dirty="0"/>
              <a:t>Tile</a:t>
            </a:r>
            <a:r>
              <a:rPr dirty="0"/>
              <a:t>	</a:t>
            </a:r>
            <a:r>
              <a:rPr spc="465" dirty="0"/>
              <a:t>CERTHE </a:t>
            </a:r>
            <a:r>
              <a:rPr spc="320" dirty="0"/>
              <a:t>Employability</a:t>
            </a:r>
            <a:r>
              <a:rPr spc="195" dirty="0"/>
              <a:t> </a:t>
            </a:r>
            <a:r>
              <a:rPr spc="290" dirty="0"/>
              <a:t>Skills</a:t>
            </a:r>
            <a:r>
              <a:rPr spc="170" dirty="0"/>
              <a:t> </a:t>
            </a:r>
            <a:r>
              <a:rPr spc="290" dirty="0"/>
              <a:t>Cardiff</a:t>
            </a:r>
            <a:r>
              <a:rPr spc="195" dirty="0"/>
              <a:t> </a:t>
            </a:r>
            <a:r>
              <a:rPr spc="55" dirty="0"/>
              <a:t>&amp;</a:t>
            </a:r>
            <a:r>
              <a:rPr spc="170" dirty="0"/>
              <a:t> </a:t>
            </a:r>
            <a:r>
              <a:rPr spc="390" dirty="0"/>
              <a:t>Swanse</a:t>
            </a:r>
          </a:p>
          <a:p>
            <a:pPr marL="12700">
              <a:lnSpc>
                <a:spcPts val="3040"/>
              </a:lnSpc>
            </a:pPr>
            <a:r>
              <a:rPr spc="280" dirty="0"/>
              <a:t>a</a:t>
            </a:r>
          </a:p>
          <a:p>
            <a:pPr marL="12700" marR="5715" algn="just">
              <a:lnSpc>
                <a:spcPct val="95200"/>
              </a:lnSpc>
              <a:spcBef>
                <a:spcPts val="85"/>
              </a:spcBef>
            </a:pPr>
            <a:r>
              <a:rPr b="0" spc="305" dirty="0">
                <a:latin typeface="Calibri"/>
                <a:cs typeface="Calibri"/>
              </a:rPr>
              <a:t>The</a:t>
            </a:r>
            <a:r>
              <a:rPr b="0" spc="409" dirty="0">
                <a:latin typeface="Calibri"/>
                <a:cs typeface="Calibri"/>
              </a:rPr>
              <a:t>  </a:t>
            </a:r>
            <a:r>
              <a:rPr b="0" spc="270" dirty="0">
                <a:latin typeface="Calibri"/>
                <a:cs typeface="Calibri"/>
              </a:rPr>
              <a:t>Moodle</a:t>
            </a:r>
            <a:r>
              <a:rPr b="0" spc="409" dirty="0">
                <a:latin typeface="Calibri"/>
                <a:cs typeface="Calibri"/>
              </a:rPr>
              <a:t>  </a:t>
            </a:r>
            <a:r>
              <a:rPr b="0" spc="310" dirty="0">
                <a:latin typeface="Calibri"/>
                <a:cs typeface="Calibri"/>
              </a:rPr>
              <a:t>Course</a:t>
            </a:r>
            <a:r>
              <a:rPr b="0" spc="420" dirty="0">
                <a:latin typeface="Calibri"/>
                <a:cs typeface="Calibri"/>
              </a:rPr>
              <a:t>  </a:t>
            </a:r>
            <a:r>
              <a:rPr b="0" spc="440" dirty="0">
                <a:latin typeface="Calibri"/>
                <a:cs typeface="Calibri"/>
              </a:rPr>
              <a:t>Page</a:t>
            </a:r>
            <a:r>
              <a:rPr b="0" spc="409" dirty="0">
                <a:latin typeface="Calibri"/>
                <a:cs typeface="Calibri"/>
              </a:rPr>
              <a:t>  </a:t>
            </a:r>
            <a:r>
              <a:rPr b="0" spc="190" dirty="0">
                <a:latin typeface="Calibri"/>
                <a:cs typeface="Calibri"/>
              </a:rPr>
              <a:t>is</a:t>
            </a:r>
            <a:r>
              <a:rPr b="0" spc="415" dirty="0">
                <a:latin typeface="Calibri"/>
                <a:cs typeface="Calibri"/>
              </a:rPr>
              <a:t>  </a:t>
            </a:r>
            <a:r>
              <a:rPr b="0" spc="305" dirty="0">
                <a:latin typeface="Calibri"/>
                <a:cs typeface="Calibri"/>
              </a:rPr>
              <a:t>a</a:t>
            </a:r>
            <a:r>
              <a:rPr b="0" spc="409" dirty="0">
                <a:latin typeface="Calibri"/>
                <a:cs typeface="Calibri"/>
              </a:rPr>
              <a:t>  </a:t>
            </a:r>
            <a:r>
              <a:rPr b="0" spc="235" dirty="0">
                <a:latin typeface="Calibri"/>
                <a:cs typeface="Calibri"/>
              </a:rPr>
              <a:t>central </a:t>
            </a:r>
            <a:r>
              <a:rPr b="0" spc="250" dirty="0">
                <a:latin typeface="Calibri"/>
                <a:cs typeface="Calibri"/>
              </a:rPr>
              <a:t>location </a:t>
            </a:r>
            <a:r>
              <a:rPr b="0" spc="165" dirty="0">
                <a:latin typeface="Calibri"/>
                <a:cs typeface="Calibri"/>
              </a:rPr>
              <a:t>for </a:t>
            </a:r>
            <a:r>
              <a:rPr b="0" spc="305" dirty="0">
                <a:latin typeface="Calibri"/>
                <a:cs typeface="Calibri"/>
              </a:rPr>
              <a:t>students </a:t>
            </a:r>
            <a:r>
              <a:rPr b="0" spc="225" dirty="0">
                <a:latin typeface="Calibri"/>
                <a:cs typeface="Calibri"/>
              </a:rPr>
              <a:t>to </a:t>
            </a:r>
            <a:r>
              <a:rPr b="0" spc="310" dirty="0">
                <a:latin typeface="Calibri"/>
                <a:cs typeface="Calibri"/>
              </a:rPr>
              <a:t>access </a:t>
            </a:r>
            <a:r>
              <a:rPr b="0" spc="175" dirty="0">
                <a:latin typeface="Calibri"/>
                <a:cs typeface="Calibri"/>
              </a:rPr>
              <a:t>all </a:t>
            </a:r>
            <a:r>
              <a:rPr b="0" spc="265" dirty="0">
                <a:latin typeface="Calibri"/>
                <a:cs typeface="Calibri"/>
              </a:rPr>
              <a:t>course-</a:t>
            </a:r>
            <a:r>
              <a:rPr b="0" spc="254" dirty="0">
                <a:latin typeface="Calibri"/>
                <a:cs typeface="Calibri"/>
              </a:rPr>
              <a:t>related</a:t>
            </a:r>
            <a:r>
              <a:rPr b="0" spc="120" dirty="0">
                <a:latin typeface="Calibri"/>
                <a:cs typeface="Calibri"/>
              </a:rPr>
              <a:t> </a:t>
            </a:r>
            <a:r>
              <a:rPr b="0" spc="270" dirty="0">
                <a:latin typeface="Calibri"/>
                <a:cs typeface="Calibri"/>
              </a:rPr>
              <a:t>materials</a:t>
            </a:r>
            <a:r>
              <a:rPr b="0" spc="125" dirty="0">
                <a:latin typeface="Calibri"/>
                <a:cs typeface="Calibri"/>
              </a:rPr>
              <a:t> </a:t>
            </a:r>
            <a:r>
              <a:rPr b="0" spc="370" dirty="0">
                <a:latin typeface="Calibri"/>
                <a:cs typeface="Calibri"/>
              </a:rPr>
              <a:t>and</a:t>
            </a:r>
            <a:r>
              <a:rPr b="0" spc="110" dirty="0">
                <a:latin typeface="Calibri"/>
                <a:cs typeface="Calibri"/>
              </a:rPr>
              <a:t> </a:t>
            </a:r>
            <a:r>
              <a:rPr b="0" spc="225" dirty="0">
                <a:latin typeface="Calibri"/>
                <a:cs typeface="Calibri"/>
              </a:rPr>
              <a:t>information.</a:t>
            </a:r>
          </a:p>
          <a:p>
            <a:pPr marL="12700" marR="5080">
              <a:lnSpc>
                <a:spcPts val="3190"/>
              </a:lnSpc>
              <a:spcBef>
                <a:spcPts val="3295"/>
              </a:spcBef>
              <a:tabLst>
                <a:tab pos="1368425" algn="l"/>
                <a:tab pos="1825625" algn="l"/>
                <a:tab pos="3255645" algn="l"/>
                <a:tab pos="5090795" algn="l"/>
                <a:tab pos="5683885" algn="l"/>
                <a:tab pos="6840220" algn="l"/>
              </a:tabLst>
            </a:pPr>
            <a:r>
              <a:rPr b="0" spc="229" dirty="0">
                <a:latin typeface="Calibri"/>
                <a:cs typeface="Calibri"/>
              </a:rPr>
              <a:t>Here's</a:t>
            </a:r>
            <a:r>
              <a:rPr b="0" dirty="0">
                <a:latin typeface="Calibri"/>
                <a:cs typeface="Calibri"/>
              </a:rPr>
              <a:t>	</a:t>
            </a:r>
            <a:r>
              <a:rPr b="0" spc="254" dirty="0">
                <a:latin typeface="Calibri"/>
                <a:cs typeface="Calibri"/>
              </a:rPr>
              <a:t>a</a:t>
            </a:r>
            <a:r>
              <a:rPr b="0" dirty="0">
                <a:latin typeface="Calibri"/>
                <a:cs typeface="Calibri"/>
              </a:rPr>
              <a:t>	</a:t>
            </a:r>
            <a:r>
              <a:rPr b="0" spc="240" dirty="0">
                <a:latin typeface="Calibri"/>
                <a:cs typeface="Calibri"/>
              </a:rPr>
              <a:t>typical</a:t>
            </a:r>
            <a:r>
              <a:rPr b="0" dirty="0">
                <a:latin typeface="Calibri"/>
                <a:cs typeface="Calibri"/>
              </a:rPr>
              <a:t>	</a:t>
            </a:r>
            <a:r>
              <a:rPr b="0" spc="240" dirty="0">
                <a:latin typeface="Calibri"/>
                <a:cs typeface="Calibri"/>
              </a:rPr>
              <a:t>overview</a:t>
            </a:r>
            <a:r>
              <a:rPr b="0" dirty="0">
                <a:latin typeface="Calibri"/>
                <a:cs typeface="Calibri"/>
              </a:rPr>
              <a:t>	</a:t>
            </a:r>
            <a:r>
              <a:rPr b="0" spc="155" dirty="0">
                <a:latin typeface="Calibri"/>
                <a:cs typeface="Calibri"/>
              </a:rPr>
              <a:t>of</a:t>
            </a:r>
            <a:r>
              <a:rPr b="0" dirty="0">
                <a:latin typeface="Calibri"/>
                <a:cs typeface="Calibri"/>
              </a:rPr>
              <a:t>	</a:t>
            </a:r>
            <a:r>
              <a:rPr b="0" spc="325" dirty="0">
                <a:latin typeface="Calibri"/>
                <a:cs typeface="Calibri"/>
              </a:rPr>
              <a:t>what</a:t>
            </a:r>
            <a:r>
              <a:rPr b="0" dirty="0">
                <a:latin typeface="Calibri"/>
                <a:cs typeface="Calibri"/>
              </a:rPr>
              <a:t>	</a:t>
            </a:r>
            <a:r>
              <a:rPr b="0" spc="285" dirty="0">
                <a:latin typeface="Calibri"/>
                <a:cs typeface="Calibri"/>
              </a:rPr>
              <a:t>you </a:t>
            </a:r>
            <a:r>
              <a:rPr b="0" spc="405" dirty="0">
                <a:latin typeface="Calibri"/>
                <a:cs typeface="Calibri"/>
              </a:rPr>
              <a:t>might</a:t>
            </a:r>
            <a:r>
              <a:rPr b="0" spc="130" dirty="0">
                <a:latin typeface="Calibri"/>
                <a:cs typeface="Calibri"/>
              </a:rPr>
              <a:t> </a:t>
            </a:r>
            <a:r>
              <a:rPr b="0" spc="160" dirty="0">
                <a:latin typeface="Calibri"/>
                <a:cs typeface="Calibri"/>
              </a:rPr>
              <a:t>find:</a:t>
            </a:r>
          </a:p>
          <a:p>
            <a:pPr marL="512445" indent="-342900">
              <a:lnSpc>
                <a:spcPts val="3279"/>
              </a:lnSpc>
              <a:spcBef>
                <a:spcPts val="2625"/>
              </a:spcBef>
              <a:buFont typeface="Arial"/>
              <a:buChar char="•"/>
              <a:tabLst>
                <a:tab pos="512445" algn="l"/>
              </a:tabLst>
            </a:pPr>
            <a:r>
              <a:rPr b="0" spc="315" dirty="0">
                <a:latin typeface="Calibri"/>
                <a:cs typeface="Calibri"/>
              </a:rPr>
              <a:t>Course</a:t>
            </a:r>
            <a:r>
              <a:rPr b="0" spc="120" dirty="0">
                <a:latin typeface="Calibri"/>
                <a:cs typeface="Calibri"/>
              </a:rPr>
              <a:t> </a:t>
            </a:r>
            <a:r>
              <a:rPr b="0" spc="270" dirty="0">
                <a:latin typeface="Calibri"/>
                <a:cs typeface="Calibri"/>
              </a:rPr>
              <a:t>Overview</a:t>
            </a:r>
          </a:p>
          <a:p>
            <a:pPr marL="512445" indent="-342900">
              <a:lnSpc>
                <a:spcPts val="3200"/>
              </a:lnSpc>
              <a:buFont typeface="Arial"/>
              <a:buChar char="•"/>
              <a:tabLst>
                <a:tab pos="512445" algn="l"/>
              </a:tabLst>
            </a:pPr>
            <a:r>
              <a:rPr b="0" spc="360" dirty="0">
                <a:latin typeface="Calibri"/>
                <a:cs typeface="Calibri"/>
              </a:rPr>
              <a:t>Forums</a:t>
            </a:r>
          </a:p>
          <a:p>
            <a:pPr marL="512445" indent="-342900">
              <a:lnSpc>
                <a:spcPts val="3200"/>
              </a:lnSpc>
              <a:buFont typeface="Arial"/>
              <a:buChar char="•"/>
              <a:tabLst>
                <a:tab pos="512445" algn="l"/>
              </a:tabLst>
            </a:pPr>
            <a:r>
              <a:rPr b="0" spc="360" dirty="0">
                <a:latin typeface="Calibri"/>
                <a:cs typeface="Calibri"/>
              </a:rPr>
              <a:t>How-</a:t>
            </a:r>
            <a:r>
              <a:rPr b="0" spc="225" dirty="0">
                <a:latin typeface="Calibri"/>
                <a:cs typeface="Calibri"/>
              </a:rPr>
              <a:t>to</a:t>
            </a:r>
            <a:r>
              <a:rPr b="0" spc="120" dirty="0">
                <a:latin typeface="Calibri"/>
                <a:cs typeface="Calibri"/>
              </a:rPr>
              <a:t> </a:t>
            </a:r>
            <a:r>
              <a:rPr b="0" spc="275" dirty="0">
                <a:latin typeface="Calibri"/>
                <a:cs typeface="Calibri"/>
              </a:rPr>
              <a:t>Videos</a:t>
            </a:r>
          </a:p>
          <a:p>
            <a:pPr marL="512445" indent="-342900">
              <a:lnSpc>
                <a:spcPts val="3279"/>
              </a:lnSpc>
              <a:buFont typeface="Arial"/>
              <a:buChar char="•"/>
              <a:tabLst>
                <a:tab pos="512445" algn="l"/>
              </a:tabLst>
            </a:pPr>
            <a:r>
              <a:rPr b="0" spc="325" dirty="0">
                <a:latin typeface="Calibri"/>
                <a:cs typeface="Calibri"/>
              </a:rPr>
              <a:t>Support</a:t>
            </a:r>
            <a:r>
              <a:rPr b="0" spc="130" dirty="0">
                <a:latin typeface="Calibri"/>
                <a:cs typeface="Calibri"/>
              </a:rPr>
              <a:t> </a:t>
            </a:r>
            <a:r>
              <a:rPr b="0" spc="254" dirty="0">
                <a:latin typeface="Calibri"/>
                <a:cs typeface="Calibri"/>
              </a:rPr>
              <a:t>Services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320785" y="2362580"/>
            <a:ext cx="8459470" cy="6921254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5715" algn="just">
              <a:lnSpc>
                <a:spcPts val="3200"/>
              </a:lnSpc>
              <a:spcBef>
                <a:spcPts val="335"/>
              </a:spcBef>
            </a:pPr>
            <a:r>
              <a:rPr sz="2800" b="1" spc="290" dirty="0">
                <a:latin typeface="Calibri"/>
                <a:cs typeface="Calibri"/>
              </a:rPr>
              <a:t>Moodle</a:t>
            </a:r>
            <a:r>
              <a:rPr sz="2800" b="1" spc="390" dirty="0">
                <a:latin typeface="Calibri"/>
                <a:cs typeface="Calibri"/>
              </a:rPr>
              <a:t>  </a:t>
            </a:r>
            <a:r>
              <a:rPr sz="2800" b="1" spc="215" dirty="0">
                <a:latin typeface="Calibri"/>
                <a:cs typeface="Calibri"/>
              </a:rPr>
              <a:t>-</a:t>
            </a:r>
            <a:r>
              <a:rPr sz="2800" b="1" spc="380" dirty="0">
                <a:latin typeface="Calibri"/>
                <a:cs typeface="Calibri"/>
              </a:rPr>
              <a:t>  </a:t>
            </a:r>
            <a:r>
              <a:rPr sz="2800" b="1" spc="305" dirty="0">
                <a:latin typeface="Calibri"/>
                <a:cs typeface="Calibri"/>
              </a:rPr>
              <a:t>Module</a:t>
            </a:r>
            <a:r>
              <a:rPr sz="2800" b="1" spc="395" dirty="0">
                <a:latin typeface="Calibri"/>
                <a:cs typeface="Calibri"/>
              </a:rPr>
              <a:t>  </a:t>
            </a:r>
            <a:r>
              <a:rPr sz="2800" b="1" spc="240" dirty="0">
                <a:latin typeface="Calibri"/>
                <a:cs typeface="Calibri"/>
              </a:rPr>
              <a:t>Tile</a:t>
            </a:r>
            <a:r>
              <a:rPr sz="2800" b="1" spc="380" dirty="0">
                <a:latin typeface="Calibri"/>
                <a:cs typeface="Calibri"/>
              </a:rPr>
              <a:t>  </a:t>
            </a:r>
            <a:r>
              <a:rPr sz="2800" b="1" spc="340" dirty="0">
                <a:latin typeface="Calibri"/>
                <a:cs typeface="Calibri"/>
              </a:rPr>
              <a:t>Example:</a:t>
            </a:r>
            <a:r>
              <a:rPr sz="2800" b="1" spc="390" dirty="0">
                <a:latin typeface="Calibri"/>
                <a:cs typeface="Calibri"/>
              </a:rPr>
              <a:t>  </a:t>
            </a:r>
            <a:r>
              <a:rPr sz="2800" b="1" spc="385" dirty="0">
                <a:latin typeface="Calibri"/>
                <a:cs typeface="Calibri"/>
              </a:rPr>
              <a:t>Academic </a:t>
            </a:r>
            <a:r>
              <a:rPr sz="2800" b="1" spc="290" dirty="0">
                <a:latin typeface="Calibri"/>
                <a:cs typeface="Calibri"/>
              </a:rPr>
              <a:t>Skills</a:t>
            </a:r>
            <a:r>
              <a:rPr sz="2800" b="1" spc="160" dirty="0">
                <a:latin typeface="Calibri"/>
                <a:cs typeface="Calibri"/>
              </a:rPr>
              <a:t> </a:t>
            </a:r>
            <a:r>
              <a:rPr sz="2800" b="1" spc="235" dirty="0">
                <a:latin typeface="Calibri"/>
                <a:cs typeface="Calibri"/>
              </a:rPr>
              <a:t>for</a:t>
            </a:r>
            <a:r>
              <a:rPr sz="2800" b="1" spc="190" dirty="0">
                <a:latin typeface="Calibri"/>
                <a:cs typeface="Calibri"/>
              </a:rPr>
              <a:t> </a:t>
            </a:r>
            <a:r>
              <a:rPr sz="2800" b="1" spc="335" dirty="0">
                <a:latin typeface="Calibri"/>
                <a:cs typeface="Calibri"/>
              </a:rPr>
              <a:t>the</a:t>
            </a:r>
            <a:r>
              <a:rPr sz="2800" b="1" spc="160" dirty="0">
                <a:latin typeface="Calibri"/>
                <a:cs typeface="Calibri"/>
              </a:rPr>
              <a:t> </a:t>
            </a:r>
            <a:r>
              <a:rPr sz="2800" b="1" spc="310" dirty="0">
                <a:latin typeface="Calibri"/>
                <a:cs typeface="Calibri"/>
              </a:rPr>
              <a:t>Digital</a:t>
            </a:r>
            <a:r>
              <a:rPr sz="2800" b="1" spc="170" dirty="0">
                <a:latin typeface="Calibri"/>
                <a:cs typeface="Calibri"/>
              </a:rPr>
              <a:t> </a:t>
            </a:r>
            <a:r>
              <a:rPr sz="2800" b="1" spc="345" dirty="0">
                <a:latin typeface="Calibri"/>
                <a:cs typeface="Calibri"/>
              </a:rPr>
              <a:t>Era</a:t>
            </a:r>
            <a:r>
              <a:rPr sz="2800" b="1" spc="170" dirty="0">
                <a:latin typeface="Calibri"/>
                <a:cs typeface="Calibri"/>
              </a:rPr>
              <a:t> </a:t>
            </a:r>
            <a:r>
              <a:rPr sz="2800" b="1" spc="285" dirty="0">
                <a:latin typeface="Calibri"/>
                <a:cs typeface="Calibri"/>
              </a:rPr>
              <a:t>(BMSW4013)</a:t>
            </a:r>
            <a:r>
              <a:rPr lang="en-GB" sz="2800" b="1" spc="285" dirty="0">
                <a:latin typeface="Calibri"/>
                <a:cs typeface="Calibri"/>
              </a:rPr>
              <a:t> and Digital Skills for Personal Development and Business Growth.</a:t>
            </a:r>
            <a:endParaRPr sz="2800" dirty="0">
              <a:latin typeface="Calibri"/>
              <a:cs typeface="Calibri"/>
            </a:endParaRPr>
          </a:p>
          <a:p>
            <a:pPr marL="12700" algn="just">
              <a:lnSpc>
                <a:spcPts val="3040"/>
              </a:lnSpc>
            </a:pPr>
            <a:r>
              <a:rPr sz="2800" spc="305" dirty="0">
                <a:latin typeface="Calibri"/>
                <a:cs typeface="Calibri"/>
              </a:rPr>
              <a:t>Within</a:t>
            </a:r>
            <a:r>
              <a:rPr sz="2800" spc="450" dirty="0">
                <a:latin typeface="Calibri"/>
                <a:cs typeface="Calibri"/>
              </a:rPr>
              <a:t> </a:t>
            </a:r>
            <a:r>
              <a:rPr sz="2800" spc="300" dirty="0">
                <a:latin typeface="Calibri"/>
                <a:cs typeface="Calibri"/>
              </a:rPr>
              <a:t>the</a:t>
            </a:r>
            <a:r>
              <a:rPr sz="2800" spc="470" dirty="0">
                <a:latin typeface="Calibri"/>
                <a:cs typeface="Calibri"/>
              </a:rPr>
              <a:t> </a:t>
            </a:r>
            <a:r>
              <a:rPr sz="2800" spc="385" dirty="0">
                <a:latin typeface="Calibri"/>
                <a:cs typeface="Calibri"/>
              </a:rPr>
              <a:t>main</a:t>
            </a:r>
            <a:r>
              <a:rPr sz="2800" spc="470" dirty="0">
                <a:latin typeface="Calibri"/>
                <a:cs typeface="Calibri"/>
              </a:rPr>
              <a:t> </a:t>
            </a:r>
            <a:r>
              <a:rPr sz="2800" spc="285" dirty="0">
                <a:latin typeface="Calibri"/>
                <a:cs typeface="Calibri"/>
              </a:rPr>
              <a:t>course</a:t>
            </a:r>
            <a:r>
              <a:rPr sz="2800" spc="459" dirty="0">
                <a:latin typeface="Calibri"/>
                <a:cs typeface="Calibri"/>
              </a:rPr>
              <a:t> </a:t>
            </a:r>
            <a:r>
              <a:rPr sz="2800" spc="295" dirty="0">
                <a:latin typeface="Calibri"/>
                <a:cs typeface="Calibri"/>
              </a:rPr>
              <a:t>page,</a:t>
            </a:r>
            <a:r>
              <a:rPr sz="2800" spc="450" dirty="0">
                <a:latin typeface="Calibri"/>
                <a:cs typeface="Calibri"/>
              </a:rPr>
              <a:t> </a:t>
            </a:r>
            <a:r>
              <a:rPr sz="2800" spc="180" dirty="0">
                <a:latin typeface="Calibri"/>
                <a:cs typeface="Calibri"/>
              </a:rPr>
              <a:t>you'll</a:t>
            </a:r>
            <a:r>
              <a:rPr sz="2800" spc="459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often</a:t>
            </a:r>
            <a:r>
              <a:rPr sz="2800" spc="440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find</a:t>
            </a:r>
            <a:endParaRPr sz="2800" dirty="0">
              <a:latin typeface="Calibri"/>
              <a:cs typeface="Calibri"/>
            </a:endParaRPr>
          </a:p>
          <a:p>
            <a:pPr marL="12700" marR="5080" algn="just">
              <a:lnSpc>
                <a:spcPct val="95200"/>
              </a:lnSpc>
              <a:spcBef>
                <a:spcPts val="85"/>
              </a:spcBef>
            </a:pPr>
            <a:r>
              <a:rPr sz="2800" spc="340" dirty="0">
                <a:latin typeface="Calibri"/>
                <a:cs typeface="Calibri"/>
              </a:rPr>
              <a:t>module-</a:t>
            </a:r>
            <a:r>
              <a:rPr sz="2800" spc="254" dirty="0">
                <a:latin typeface="Calibri"/>
                <a:cs typeface="Calibri"/>
              </a:rPr>
              <a:t>specific</a:t>
            </a:r>
            <a:r>
              <a:rPr sz="2800" spc="305" dirty="0">
                <a:latin typeface="Calibri"/>
                <a:cs typeface="Calibri"/>
              </a:rPr>
              <a:t>   </a:t>
            </a:r>
            <a:r>
              <a:rPr sz="2800" spc="370" dirty="0">
                <a:latin typeface="Calibri"/>
                <a:cs typeface="Calibri"/>
              </a:rPr>
              <a:t>pages</a:t>
            </a:r>
            <a:r>
              <a:rPr sz="2800" spc="315" dirty="0">
                <a:latin typeface="Calibri"/>
                <a:cs typeface="Calibri"/>
              </a:rPr>
              <a:t>   </a:t>
            </a:r>
            <a:r>
              <a:rPr sz="2800" spc="280" dirty="0">
                <a:latin typeface="Calibri"/>
                <a:cs typeface="Calibri"/>
              </a:rPr>
              <a:t>that</a:t>
            </a:r>
            <a:r>
              <a:rPr sz="2800" spc="315" dirty="0">
                <a:latin typeface="Calibri"/>
                <a:cs typeface="Calibri"/>
              </a:rPr>
              <a:t>   </a:t>
            </a:r>
            <a:r>
              <a:rPr sz="2800" spc="290" dirty="0">
                <a:latin typeface="Calibri"/>
                <a:cs typeface="Calibri"/>
              </a:rPr>
              <a:t>contain</a:t>
            </a:r>
            <a:r>
              <a:rPr sz="2800" spc="315" dirty="0">
                <a:latin typeface="Calibri"/>
                <a:cs typeface="Calibri"/>
              </a:rPr>
              <a:t>   </a:t>
            </a:r>
            <a:r>
              <a:rPr sz="2800" spc="300" dirty="0">
                <a:latin typeface="Calibri"/>
                <a:cs typeface="Calibri"/>
              </a:rPr>
              <a:t>more </a:t>
            </a:r>
            <a:r>
              <a:rPr sz="2800" spc="265" dirty="0">
                <a:latin typeface="Calibri"/>
                <a:cs typeface="Calibri"/>
              </a:rPr>
              <a:t>detailed</a:t>
            </a:r>
            <a:r>
              <a:rPr sz="2800" spc="660" dirty="0">
                <a:latin typeface="Calibri"/>
                <a:cs typeface="Calibri"/>
              </a:rPr>
              <a:t> </a:t>
            </a:r>
            <a:r>
              <a:rPr sz="2800" spc="275" dirty="0">
                <a:latin typeface="Calibri"/>
                <a:cs typeface="Calibri"/>
              </a:rPr>
              <a:t>information</a:t>
            </a:r>
            <a:r>
              <a:rPr sz="2800" spc="680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and</a:t>
            </a:r>
            <a:r>
              <a:rPr sz="2800" spc="675" dirty="0">
                <a:latin typeface="Calibri"/>
                <a:cs typeface="Calibri"/>
              </a:rPr>
              <a:t> </a:t>
            </a:r>
            <a:r>
              <a:rPr sz="2800" spc="265" dirty="0">
                <a:latin typeface="Calibri"/>
                <a:cs typeface="Calibri"/>
              </a:rPr>
              <a:t>resources</a:t>
            </a:r>
            <a:r>
              <a:rPr sz="2800" spc="680" dirty="0">
                <a:latin typeface="Calibri"/>
                <a:cs typeface="Calibri"/>
              </a:rPr>
              <a:t> </a:t>
            </a:r>
            <a:r>
              <a:rPr sz="2800" spc="254" dirty="0">
                <a:latin typeface="Calibri"/>
                <a:cs typeface="Calibri"/>
              </a:rPr>
              <a:t>related</a:t>
            </a:r>
            <a:r>
              <a:rPr sz="2800" spc="665" dirty="0">
                <a:latin typeface="Calibri"/>
                <a:cs typeface="Calibri"/>
              </a:rPr>
              <a:t> </a:t>
            </a:r>
            <a:r>
              <a:rPr sz="2800" spc="170" dirty="0">
                <a:latin typeface="Calibri"/>
                <a:cs typeface="Calibri"/>
              </a:rPr>
              <a:t>to </a:t>
            </a:r>
            <a:r>
              <a:rPr sz="2800" spc="260" dirty="0">
                <a:latin typeface="Calibri"/>
                <a:cs typeface="Calibri"/>
              </a:rPr>
              <a:t>individual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topics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204" dirty="0">
                <a:latin typeface="Calibri"/>
                <a:cs typeface="Calibri"/>
              </a:rPr>
              <a:t>or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200" dirty="0">
                <a:latin typeface="Calibri"/>
                <a:cs typeface="Calibri"/>
              </a:rPr>
              <a:t>units.</a:t>
            </a:r>
            <a:endParaRPr sz="2800" dirty="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3045"/>
              </a:spcBef>
            </a:pPr>
            <a:r>
              <a:rPr sz="2800" spc="295" dirty="0">
                <a:latin typeface="Calibri"/>
                <a:cs typeface="Calibri"/>
              </a:rPr>
              <a:t>These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70" dirty="0">
                <a:latin typeface="Calibri"/>
                <a:cs typeface="Calibri"/>
              </a:rPr>
              <a:t>pages</a:t>
            </a:r>
            <a:r>
              <a:rPr sz="2800" spc="130" dirty="0">
                <a:latin typeface="Calibri"/>
                <a:cs typeface="Calibri"/>
              </a:rPr>
              <a:t> </a:t>
            </a:r>
            <a:r>
              <a:rPr sz="2800" spc="405" dirty="0">
                <a:latin typeface="Calibri"/>
                <a:cs typeface="Calibri"/>
              </a:rPr>
              <a:t>might</a:t>
            </a:r>
            <a:r>
              <a:rPr sz="2800" spc="135" dirty="0">
                <a:latin typeface="Calibri"/>
                <a:cs typeface="Calibri"/>
              </a:rPr>
              <a:t> </a:t>
            </a:r>
            <a:r>
              <a:rPr sz="2800" spc="240" dirty="0">
                <a:latin typeface="Calibri"/>
                <a:cs typeface="Calibri"/>
              </a:rPr>
              <a:t>include:</a:t>
            </a:r>
            <a:endParaRPr sz="2800" dirty="0">
              <a:latin typeface="Calibri"/>
              <a:cs typeface="Calibri"/>
            </a:endParaRPr>
          </a:p>
          <a:p>
            <a:pPr marL="590550" indent="-342900">
              <a:lnSpc>
                <a:spcPts val="3279"/>
              </a:lnSpc>
              <a:spcBef>
                <a:spcPts val="2350"/>
              </a:spcBef>
              <a:buFont typeface="Arial"/>
              <a:buChar char="•"/>
              <a:tabLst>
                <a:tab pos="590550" algn="l"/>
              </a:tabLst>
            </a:pPr>
            <a:r>
              <a:rPr sz="2800" spc="285" dirty="0">
                <a:latin typeface="Calibri"/>
                <a:cs typeface="Calibri"/>
              </a:rPr>
              <a:t>Module</a:t>
            </a:r>
            <a:r>
              <a:rPr sz="2800" spc="95" dirty="0">
                <a:latin typeface="Calibri"/>
                <a:cs typeface="Calibri"/>
              </a:rPr>
              <a:t> </a:t>
            </a:r>
            <a:r>
              <a:rPr sz="2800" spc="270" dirty="0">
                <a:latin typeface="Calibri"/>
                <a:cs typeface="Calibri"/>
              </a:rPr>
              <a:t>Introduction</a:t>
            </a:r>
            <a:endParaRPr sz="2800" dirty="0">
              <a:latin typeface="Calibri"/>
              <a:cs typeface="Calibri"/>
            </a:endParaRPr>
          </a:p>
          <a:p>
            <a:pPr marL="590550" indent="-342900">
              <a:lnSpc>
                <a:spcPts val="3200"/>
              </a:lnSpc>
              <a:buFont typeface="Arial"/>
              <a:buChar char="•"/>
              <a:tabLst>
                <a:tab pos="590550" algn="l"/>
              </a:tabLst>
            </a:pPr>
            <a:r>
              <a:rPr sz="2800" spc="340" dirty="0">
                <a:latin typeface="Calibri"/>
                <a:cs typeface="Calibri"/>
              </a:rPr>
              <a:t>Learning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215" dirty="0">
                <a:latin typeface="Calibri"/>
                <a:cs typeface="Calibri"/>
              </a:rPr>
              <a:t>Activities</a:t>
            </a:r>
            <a:endParaRPr sz="2800" dirty="0">
              <a:latin typeface="Calibri"/>
              <a:cs typeface="Calibri"/>
            </a:endParaRPr>
          </a:p>
          <a:p>
            <a:pPr marL="590550" indent="-342900">
              <a:lnSpc>
                <a:spcPts val="3200"/>
              </a:lnSpc>
              <a:buFont typeface="Arial"/>
              <a:buChar char="•"/>
              <a:tabLst>
                <a:tab pos="590550" algn="l"/>
              </a:tabLst>
            </a:pPr>
            <a:r>
              <a:rPr sz="2800" spc="300" dirty="0">
                <a:latin typeface="Calibri"/>
                <a:cs typeface="Calibri"/>
              </a:rPr>
              <a:t>Lecture</a:t>
            </a:r>
            <a:r>
              <a:rPr sz="2800" spc="140" dirty="0">
                <a:latin typeface="Calibri"/>
                <a:cs typeface="Calibri"/>
              </a:rPr>
              <a:t> </a:t>
            </a:r>
            <a:r>
              <a:rPr sz="2800" spc="275" dirty="0">
                <a:latin typeface="Calibri"/>
                <a:cs typeface="Calibri"/>
              </a:rPr>
              <a:t>Presentations</a:t>
            </a:r>
            <a:endParaRPr sz="2800" dirty="0">
              <a:latin typeface="Calibri"/>
              <a:cs typeface="Calibri"/>
            </a:endParaRPr>
          </a:p>
          <a:p>
            <a:pPr marL="590550" indent="-342900">
              <a:lnSpc>
                <a:spcPts val="3204"/>
              </a:lnSpc>
              <a:buFont typeface="Arial"/>
              <a:buChar char="•"/>
              <a:tabLst>
                <a:tab pos="590550" algn="l"/>
              </a:tabLst>
            </a:pPr>
            <a:r>
              <a:rPr sz="2800" spc="295" dirty="0">
                <a:latin typeface="Calibri"/>
                <a:cs typeface="Calibri"/>
              </a:rPr>
              <a:t>Resources</a:t>
            </a:r>
            <a:endParaRPr sz="2800" dirty="0">
              <a:latin typeface="Calibri"/>
              <a:cs typeface="Calibri"/>
            </a:endParaRPr>
          </a:p>
          <a:p>
            <a:pPr marL="590550" indent="-342900">
              <a:lnSpc>
                <a:spcPts val="3200"/>
              </a:lnSpc>
              <a:buFont typeface="Arial"/>
              <a:buChar char="•"/>
              <a:tabLst>
                <a:tab pos="590550" algn="l"/>
              </a:tabLst>
            </a:pPr>
            <a:r>
              <a:rPr sz="2800" spc="315" dirty="0">
                <a:latin typeface="Calibri"/>
                <a:cs typeface="Calibri"/>
              </a:rPr>
              <a:t>Assessments</a:t>
            </a:r>
            <a:endParaRPr sz="2800" dirty="0">
              <a:latin typeface="Calibri"/>
              <a:cs typeface="Calibri"/>
            </a:endParaRPr>
          </a:p>
          <a:p>
            <a:pPr marL="590550" indent="-342900">
              <a:lnSpc>
                <a:spcPts val="3275"/>
              </a:lnSpc>
              <a:buFont typeface="Arial"/>
              <a:buChar char="•"/>
              <a:tabLst>
                <a:tab pos="590550" algn="l"/>
              </a:tabLst>
            </a:pPr>
            <a:r>
              <a:rPr sz="2800" spc="305" dirty="0">
                <a:latin typeface="Calibri"/>
                <a:cs typeface="Calibri"/>
              </a:rPr>
              <a:t>Discussion</a:t>
            </a:r>
            <a:r>
              <a:rPr sz="2800" spc="180" dirty="0">
                <a:latin typeface="Calibri"/>
                <a:cs typeface="Calibri"/>
              </a:rPr>
              <a:t> </a:t>
            </a:r>
            <a:r>
              <a:rPr sz="2800" spc="365" dirty="0">
                <a:latin typeface="Calibri"/>
                <a:cs typeface="Calibri"/>
              </a:rPr>
              <a:t>Forums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2236089" y="705052"/>
            <a:ext cx="893826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spc="819" dirty="0">
                <a:solidFill>
                  <a:srgbClr val="000000"/>
                </a:solidFill>
              </a:rPr>
              <a:t>VLE:</a:t>
            </a:r>
            <a:r>
              <a:rPr sz="6600" spc="365" dirty="0">
                <a:solidFill>
                  <a:srgbClr val="000000"/>
                </a:solidFill>
              </a:rPr>
              <a:t> </a:t>
            </a:r>
            <a:r>
              <a:rPr sz="6600" spc="1030" dirty="0">
                <a:solidFill>
                  <a:srgbClr val="000000"/>
                </a:solidFill>
              </a:rPr>
              <a:t>YOUR</a:t>
            </a:r>
            <a:r>
              <a:rPr sz="6600" spc="385" dirty="0">
                <a:solidFill>
                  <a:srgbClr val="000000"/>
                </a:solidFill>
              </a:rPr>
              <a:t> </a:t>
            </a:r>
            <a:r>
              <a:rPr sz="6600" spc="1045" dirty="0">
                <a:solidFill>
                  <a:srgbClr val="000000"/>
                </a:solidFill>
              </a:rPr>
              <a:t>MOODLE</a:t>
            </a:r>
            <a:endParaRPr sz="66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008320" y="0"/>
            <a:ext cx="7277734" cy="3072130"/>
          </a:xfrm>
          <a:custGeom>
            <a:avLst/>
            <a:gdLst/>
            <a:ahLst/>
            <a:cxnLst/>
            <a:rect l="l" t="t" r="r" b="b"/>
            <a:pathLst>
              <a:path w="7277734" h="3072130">
                <a:moveTo>
                  <a:pt x="7277224" y="0"/>
                </a:moveTo>
                <a:lnTo>
                  <a:pt x="0" y="0"/>
                </a:lnTo>
                <a:lnTo>
                  <a:pt x="75273" y="191379"/>
                </a:lnTo>
                <a:lnTo>
                  <a:pt x="177209" y="417557"/>
                </a:lnTo>
                <a:lnTo>
                  <a:pt x="290557" y="637190"/>
                </a:lnTo>
                <a:lnTo>
                  <a:pt x="414939" y="849901"/>
                </a:lnTo>
                <a:lnTo>
                  <a:pt x="549974" y="1055308"/>
                </a:lnTo>
                <a:lnTo>
                  <a:pt x="695285" y="1253035"/>
                </a:lnTo>
                <a:lnTo>
                  <a:pt x="850491" y="1442700"/>
                </a:lnTo>
                <a:lnTo>
                  <a:pt x="1015214" y="1623925"/>
                </a:lnTo>
                <a:lnTo>
                  <a:pt x="1189074" y="1796331"/>
                </a:lnTo>
                <a:lnTo>
                  <a:pt x="1371692" y="1959539"/>
                </a:lnTo>
                <a:lnTo>
                  <a:pt x="1562690" y="2113169"/>
                </a:lnTo>
                <a:lnTo>
                  <a:pt x="1761687" y="2256842"/>
                </a:lnTo>
                <a:lnTo>
                  <a:pt x="1968305" y="2390180"/>
                </a:lnTo>
                <a:lnTo>
                  <a:pt x="2182164" y="2512802"/>
                </a:lnTo>
                <a:lnTo>
                  <a:pt x="2402886" y="2624329"/>
                </a:lnTo>
                <a:lnTo>
                  <a:pt x="2584149" y="2705309"/>
                </a:lnTo>
                <a:lnTo>
                  <a:pt x="2769368" y="2778751"/>
                </a:lnTo>
                <a:lnTo>
                  <a:pt x="2958347" y="2844462"/>
                </a:lnTo>
                <a:lnTo>
                  <a:pt x="4405407" y="3071800"/>
                </a:lnTo>
                <a:lnTo>
                  <a:pt x="5947908" y="2812382"/>
                </a:lnTo>
                <a:lnTo>
                  <a:pt x="6139209" y="2741092"/>
                </a:lnTo>
                <a:lnTo>
                  <a:pt x="6326468" y="2661823"/>
                </a:lnTo>
                <a:lnTo>
                  <a:pt x="6509480" y="2574785"/>
                </a:lnTo>
                <a:lnTo>
                  <a:pt x="6688036" y="2480183"/>
                </a:lnTo>
                <a:lnTo>
                  <a:pt x="6861929" y="2378226"/>
                </a:lnTo>
                <a:lnTo>
                  <a:pt x="7030951" y="2269121"/>
                </a:lnTo>
                <a:lnTo>
                  <a:pt x="7194896" y="2153075"/>
                </a:lnTo>
                <a:lnTo>
                  <a:pt x="7277225" y="2090728"/>
                </a:lnTo>
                <a:lnTo>
                  <a:pt x="7277224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8945" y="8674794"/>
            <a:ext cx="18274665" cy="1605280"/>
            <a:chOff x="8945" y="8674794"/>
            <a:chExt cx="18274665" cy="1605280"/>
          </a:xfrm>
        </p:grpSpPr>
        <p:sp>
          <p:nvSpPr>
            <p:cNvPr id="4" name="object 4"/>
            <p:cNvSpPr/>
            <p:nvPr/>
          </p:nvSpPr>
          <p:spPr>
            <a:xfrm>
              <a:off x="8945" y="9262002"/>
              <a:ext cx="18274665" cy="1017905"/>
            </a:xfrm>
            <a:custGeom>
              <a:avLst/>
              <a:gdLst/>
              <a:ahLst/>
              <a:cxnLst/>
              <a:rect l="l" t="t" r="r" b="b"/>
              <a:pathLst>
                <a:path w="18274665" h="1017904">
                  <a:moveTo>
                    <a:pt x="18274240" y="0"/>
                  </a:moveTo>
                  <a:lnTo>
                    <a:pt x="0" y="0"/>
                  </a:lnTo>
                  <a:lnTo>
                    <a:pt x="0" y="1017895"/>
                  </a:lnTo>
                  <a:lnTo>
                    <a:pt x="18274240" y="1017895"/>
                  </a:lnTo>
                  <a:lnTo>
                    <a:pt x="18274240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1430864" y="8674798"/>
              <a:ext cx="6399530" cy="1093470"/>
            </a:xfrm>
            <a:custGeom>
              <a:avLst/>
              <a:gdLst/>
              <a:ahLst/>
              <a:cxnLst/>
              <a:rect l="l" t="t" r="r" b="b"/>
              <a:pathLst>
                <a:path w="6399530" h="1093470">
                  <a:moveTo>
                    <a:pt x="699033" y="543598"/>
                  </a:moveTo>
                  <a:lnTo>
                    <a:pt x="697966" y="541083"/>
                  </a:lnTo>
                  <a:lnTo>
                    <a:pt x="695858" y="539089"/>
                  </a:lnTo>
                  <a:lnTo>
                    <a:pt x="672592" y="516153"/>
                  </a:lnTo>
                  <a:lnTo>
                    <a:pt x="672592" y="546531"/>
                  </a:lnTo>
                  <a:lnTo>
                    <a:pt x="144881" y="1067498"/>
                  </a:lnTo>
                  <a:lnTo>
                    <a:pt x="25374" y="949629"/>
                  </a:lnTo>
                  <a:lnTo>
                    <a:pt x="428294" y="551865"/>
                  </a:lnTo>
                  <a:lnTo>
                    <a:pt x="429361" y="549351"/>
                  </a:lnTo>
                  <a:lnTo>
                    <a:pt x="429361" y="543598"/>
                  </a:lnTo>
                  <a:lnTo>
                    <a:pt x="428294" y="541083"/>
                  </a:lnTo>
                  <a:lnTo>
                    <a:pt x="426186" y="539089"/>
                  </a:lnTo>
                  <a:lnTo>
                    <a:pt x="25374" y="143357"/>
                  </a:lnTo>
                  <a:lnTo>
                    <a:pt x="144881" y="25349"/>
                  </a:lnTo>
                  <a:lnTo>
                    <a:pt x="672592" y="546531"/>
                  </a:lnTo>
                  <a:lnTo>
                    <a:pt x="672592" y="516153"/>
                  </a:lnTo>
                  <a:lnTo>
                    <a:pt x="174802" y="25349"/>
                  </a:lnTo>
                  <a:lnTo>
                    <a:pt x="152285" y="3149"/>
                  </a:lnTo>
                  <a:lnTo>
                    <a:pt x="150164" y="1155"/>
                  </a:lnTo>
                  <a:lnTo>
                    <a:pt x="148056" y="101"/>
                  </a:lnTo>
                  <a:lnTo>
                    <a:pt x="141287" y="101"/>
                  </a:lnTo>
                  <a:lnTo>
                    <a:pt x="139598" y="939"/>
                  </a:lnTo>
                  <a:lnTo>
                    <a:pt x="137477" y="3149"/>
                  </a:lnTo>
                  <a:lnTo>
                    <a:pt x="3175" y="135928"/>
                  </a:lnTo>
                  <a:lnTo>
                    <a:pt x="1054" y="137922"/>
                  </a:lnTo>
                  <a:lnTo>
                    <a:pt x="0" y="140436"/>
                  </a:lnTo>
                  <a:lnTo>
                    <a:pt x="0" y="146291"/>
                  </a:lnTo>
                  <a:lnTo>
                    <a:pt x="1054" y="148805"/>
                  </a:lnTo>
                  <a:lnTo>
                    <a:pt x="3175" y="150799"/>
                  </a:lnTo>
                  <a:lnTo>
                    <a:pt x="403974" y="546531"/>
                  </a:lnTo>
                  <a:lnTo>
                    <a:pt x="3175" y="942213"/>
                  </a:lnTo>
                  <a:lnTo>
                    <a:pt x="1054" y="944232"/>
                  </a:lnTo>
                  <a:lnTo>
                    <a:pt x="0" y="946746"/>
                  </a:lnTo>
                  <a:lnTo>
                    <a:pt x="0" y="952525"/>
                  </a:lnTo>
                  <a:lnTo>
                    <a:pt x="1054" y="955040"/>
                  </a:lnTo>
                  <a:lnTo>
                    <a:pt x="3175" y="957046"/>
                  </a:lnTo>
                  <a:lnTo>
                    <a:pt x="137477" y="1089875"/>
                  </a:lnTo>
                  <a:lnTo>
                    <a:pt x="139827" y="1092022"/>
                  </a:lnTo>
                  <a:lnTo>
                    <a:pt x="141706" y="1093025"/>
                  </a:lnTo>
                  <a:lnTo>
                    <a:pt x="148056" y="1093025"/>
                  </a:lnTo>
                  <a:lnTo>
                    <a:pt x="150164" y="1092022"/>
                  </a:lnTo>
                  <a:lnTo>
                    <a:pt x="152285" y="1089875"/>
                  </a:lnTo>
                  <a:lnTo>
                    <a:pt x="174980" y="1067498"/>
                  </a:lnTo>
                  <a:lnTo>
                    <a:pt x="697966" y="551865"/>
                  </a:lnTo>
                  <a:lnTo>
                    <a:pt x="699033" y="549351"/>
                  </a:lnTo>
                  <a:lnTo>
                    <a:pt x="699033" y="543598"/>
                  </a:lnTo>
                  <a:close/>
                </a:path>
                <a:path w="6399530" h="1093470">
                  <a:moveTo>
                    <a:pt x="1511223" y="543598"/>
                  </a:moveTo>
                  <a:lnTo>
                    <a:pt x="1510157" y="541083"/>
                  </a:lnTo>
                  <a:lnTo>
                    <a:pt x="1508048" y="539089"/>
                  </a:lnTo>
                  <a:lnTo>
                    <a:pt x="1484782" y="516153"/>
                  </a:lnTo>
                  <a:lnTo>
                    <a:pt x="1484782" y="546531"/>
                  </a:lnTo>
                  <a:lnTo>
                    <a:pt x="957072" y="1067498"/>
                  </a:lnTo>
                  <a:lnTo>
                    <a:pt x="837565" y="949629"/>
                  </a:lnTo>
                  <a:lnTo>
                    <a:pt x="1240485" y="551865"/>
                  </a:lnTo>
                  <a:lnTo>
                    <a:pt x="1241552" y="549351"/>
                  </a:lnTo>
                  <a:lnTo>
                    <a:pt x="1241552" y="543598"/>
                  </a:lnTo>
                  <a:lnTo>
                    <a:pt x="1240485" y="541083"/>
                  </a:lnTo>
                  <a:lnTo>
                    <a:pt x="1238377" y="539089"/>
                  </a:lnTo>
                  <a:lnTo>
                    <a:pt x="837565" y="143357"/>
                  </a:lnTo>
                  <a:lnTo>
                    <a:pt x="957072" y="25349"/>
                  </a:lnTo>
                  <a:lnTo>
                    <a:pt x="1484782" y="546531"/>
                  </a:lnTo>
                  <a:lnTo>
                    <a:pt x="1484782" y="516153"/>
                  </a:lnTo>
                  <a:lnTo>
                    <a:pt x="986993" y="25349"/>
                  </a:lnTo>
                  <a:lnTo>
                    <a:pt x="964476" y="3149"/>
                  </a:lnTo>
                  <a:lnTo>
                    <a:pt x="962355" y="1155"/>
                  </a:lnTo>
                  <a:lnTo>
                    <a:pt x="960247" y="0"/>
                  </a:lnTo>
                  <a:lnTo>
                    <a:pt x="953897" y="0"/>
                  </a:lnTo>
                  <a:lnTo>
                    <a:pt x="951776" y="939"/>
                  </a:lnTo>
                  <a:lnTo>
                    <a:pt x="949667" y="3149"/>
                  </a:lnTo>
                  <a:lnTo>
                    <a:pt x="815352" y="135928"/>
                  </a:lnTo>
                  <a:lnTo>
                    <a:pt x="813244" y="137922"/>
                  </a:lnTo>
                  <a:lnTo>
                    <a:pt x="812190" y="140436"/>
                  </a:lnTo>
                  <a:lnTo>
                    <a:pt x="812190" y="146291"/>
                  </a:lnTo>
                  <a:lnTo>
                    <a:pt x="813244" y="148805"/>
                  </a:lnTo>
                  <a:lnTo>
                    <a:pt x="815352" y="150799"/>
                  </a:lnTo>
                  <a:lnTo>
                    <a:pt x="1216164" y="546531"/>
                  </a:lnTo>
                  <a:lnTo>
                    <a:pt x="815352" y="942213"/>
                  </a:lnTo>
                  <a:lnTo>
                    <a:pt x="813244" y="944232"/>
                  </a:lnTo>
                  <a:lnTo>
                    <a:pt x="812190" y="946746"/>
                  </a:lnTo>
                  <a:lnTo>
                    <a:pt x="812190" y="952525"/>
                  </a:lnTo>
                  <a:lnTo>
                    <a:pt x="813244" y="955040"/>
                  </a:lnTo>
                  <a:lnTo>
                    <a:pt x="815352" y="957046"/>
                  </a:lnTo>
                  <a:lnTo>
                    <a:pt x="949667" y="1089875"/>
                  </a:lnTo>
                  <a:lnTo>
                    <a:pt x="951915" y="1092022"/>
                  </a:lnTo>
                  <a:lnTo>
                    <a:pt x="952042" y="1092022"/>
                  </a:lnTo>
                  <a:lnTo>
                    <a:pt x="954430" y="1093152"/>
                  </a:lnTo>
                  <a:lnTo>
                    <a:pt x="960247" y="1093152"/>
                  </a:lnTo>
                  <a:lnTo>
                    <a:pt x="962355" y="1092022"/>
                  </a:lnTo>
                  <a:lnTo>
                    <a:pt x="964476" y="1089875"/>
                  </a:lnTo>
                  <a:lnTo>
                    <a:pt x="987171" y="1067498"/>
                  </a:lnTo>
                  <a:lnTo>
                    <a:pt x="1510157" y="551865"/>
                  </a:lnTo>
                  <a:lnTo>
                    <a:pt x="1511223" y="549351"/>
                  </a:lnTo>
                  <a:lnTo>
                    <a:pt x="1511223" y="543598"/>
                  </a:lnTo>
                  <a:close/>
                </a:path>
                <a:path w="6399530" h="1093470">
                  <a:moveTo>
                    <a:pt x="2322347" y="543598"/>
                  </a:moveTo>
                  <a:lnTo>
                    <a:pt x="2321293" y="541083"/>
                  </a:lnTo>
                  <a:lnTo>
                    <a:pt x="2319172" y="539089"/>
                  </a:lnTo>
                  <a:lnTo>
                    <a:pt x="2296972" y="517169"/>
                  </a:lnTo>
                  <a:lnTo>
                    <a:pt x="2296972" y="546531"/>
                  </a:lnTo>
                  <a:lnTo>
                    <a:pt x="1769262" y="1067498"/>
                  </a:lnTo>
                  <a:lnTo>
                    <a:pt x="1649755" y="949629"/>
                  </a:lnTo>
                  <a:lnTo>
                    <a:pt x="2052675" y="551865"/>
                  </a:lnTo>
                  <a:lnTo>
                    <a:pt x="2053729" y="549351"/>
                  </a:lnTo>
                  <a:lnTo>
                    <a:pt x="2053729" y="543598"/>
                  </a:lnTo>
                  <a:lnTo>
                    <a:pt x="2052675" y="541083"/>
                  </a:lnTo>
                  <a:lnTo>
                    <a:pt x="2050567" y="539089"/>
                  </a:lnTo>
                  <a:lnTo>
                    <a:pt x="1649755" y="143357"/>
                  </a:lnTo>
                  <a:lnTo>
                    <a:pt x="1769262" y="25349"/>
                  </a:lnTo>
                  <a:lnTo>
                    <a:pt x="2296972" y="546531"/>
                  </a:lnTo>
                  <a:lnTo>
                    <a:pt x="2296972" y="517169"/>
                  </a:lnTo>
                  <a:lnTo>
                    <a:pt x="1799132" y="25349"/>
                  </a:lnTo>
                  <a:lnTo>
                    <a:pt x="1776653" y="3149"/>
                  </a:lnTo>
                  <a:lnTo>
                    <a:pt x="1774545" y="1155"/>
                  </a:lnTo>
                  <a:lnTo>
                    <a:pt x="1772424" y="0"/>
                  </a:lnTo>
                  <a:lnTo>
                    <a:pt x="1766087" y="0"/>
                  </a:lnTo>
                  <a:lnTo>
                    <a:pt x="1763966" y="939"/>
                  </a:lnTo>
                  <a:lnTo>
                    <a:pt x="1761858" y="3149"/>
                  </a:lnTo>
                  <a:lnTo>
                    <a:pt x="1626489" y="135928"/>
                  </a:lnTo>
                  <a:lnTo>
                    <a:pt x="1624380" y="137922"/>
                  </a:lnTo>
                  <a:lnTo>
                    <a:pt x="1623314" y="140436"/>
                  </a:lnTo>
                  <a:lnTo>
                    <a:pt x="1623314" y="146291"/>
                  </a:lnTo>
                  <a:lnTo>
                    <a:pt x="1624380" y="148805"/>
                  </a:lnTo>
                  <a:lnTo>
                    <a:pt x="1626489" y="150799"/>
                  </a:lnTo>
                  <a:lnTo>
                    <a:pt x="2028355" y="546531"/>
                  </a:lnTo>
                  <a:lnTo>
                    <a:pt x="1626489" y="942213"/>
                  </a:lnTo>
                  <a:lnTo>
                    <a:pt x="1624380" y="944232"/>
                  </a:lnTo>
                  <a:lnTo>
                    <a:pt x="1623314" y="946746"/>
                  </a:lnTo>
                  <a:lnTo>
                    <a:pt x="1623314" y="952525"/>
                  </a:lnTo>
                  <a:lnTo>
                    <a:pt x="1624380" y="955040"/>
                  </a:lnTo>
                  <a:lnTo>
                    <a:pt x="1626489" y="957046"/>
                  </a:lnTo>
                  <a:lnTo>
                    <a:pt x="1761858" y="1089875"/>
                  </a:lnTo>
                  <a:lnTo>
                    <a:pt x="1764207" y="1092022"/>
                  </a:lnTo>
                  <a:lnTo>
                    <a:pt x="1766087" y="1093025"/>
                  </a:lnTo>
                  <a:lnTo>
                    <a:pt x="1772424" y="1093025"/>
                  </a:lnTo>
                  <a:lnTo>
                    <a:pt x="1774545" y="1092022"/>
                  </a:lnTo>
                  <a:lnTo>
                    <a:pt x="1776653" y="1089875"/>
                  </a:lnTo>
                  <a:lnTo>
                    <a:pt x="1799310" y="1067498"/>
                  </a:lnTo>
                  <a:lnTo>
                    <a:pt x="2321293" y="551865"/>
                  </a:lnTo>
                  <a:lnTo>
                    <a:pt x="2322347" y="549351"/>
                  </a:lnTo>
                  <a:lnTo>
                    <a:pt x="2322347" y="543598"/>
                  </a:lnTo>
                  <a:close/>
                </a:path>
                <a:path w="6399530" h="1093470">
                  <a:moveTo>
                    <a:pt x="3134537" y="543598"/>
                  </a:moveTo>
                  <a:lnTo>
                    <a:pt x="3133483" y="541083"/>
                  </a:lnTo>
                  <a:lnTo>
                    <a:pt x="3131362" y="539089"/>
                  </a:lnTo>
                  <a:lnTo>
                    <a:pt x="3109150" y="517156"/>
                  </a:lnTo>
                  <a:lnTo>
                    <a:pt x="3109150" y="546531"/>
                  </a:lnTo>
                  <a:lnTo>
                    <a:pt x="2581440" y="1067498"/>
                  </a:lnTo>
                  <a:lnTo>
                    <a:pt x="2461945" y="949629"/>
                  </a:lnTo>
                  <a:lnTo>
                    <a:pt x="2864866" y="551865"/>
                  </a:lnTo>
                  <a:lnTo>
                    <a:pt x="2865920" y="549351"/>
                  </a:lnTo>
                  <a:lnTo>
                    <a:pt x="2865920" y="543598"/>
                  </a:lnTo>
                  <a:lnTo>
                    <a:pt x="2864866" y="541083"/>
                  </a:lnTo>
                  <a:lnTo>
                    <a:pt x="2862745" y="539089"/>
                  </a:lnTo>
                  <a:lnTo>
                    <a:pt x="2461945" y="143357"/>
                  </a:lnTo>
                  <a:lnTo>
                    <a:pt x="2581440" y="25349"/>
                  </a:lnTo>
                  <a:lnTo>
                    <a:pt x="3109150" y="546531"/>
                  </a:lnTo>
                  <a:lnTo>
                    <a:pt x="3109150" y="517156"/>
                  </a:lnTo>
                  <a:lnTo>
                    <a:pt x="2611323" y="25349"/>
                  </a:lnTo>
                  <a:lnTo>
                    <a:pt x="2588844" y="3149"/>
                  </a:lnTo>
                  <a:lnTo>
                    <a:pt x="2586736" y="1155"/>
                  </a:lnTo>
                  <a:lnTo>
                    <a:pt x="2583561" y="0"/>
                  </a:lnTo>
                  <a:lnTo>
                    <a:pt x="2578277" y="0"/>
                  </a:lnTo>
                  <a:lnTo>
                    <a:pt x="2575102" y="939"/>
                  </a:lnTo>
                  <a:lnTo>
                    <a:pt x="2572982" y="3149"/>
                  </a:lnTo>
                  <a:lnTo>
                    <a:pt x="2438679" y="135928"/>
                  </a:lnTo>
                  <a:lnTo>
                    <a:pt x="2436558" y="137922"/>
                  </a:lnTo>
                  <a:lnTo>
                    <a:pt x="2435504" y="140436"/>
                  </a:lnTo>
                  <a:lnTo>
                    <a:pt x="2435504" y="146291"/>
                  </a:lnTo>
                  <a:lnTo>
                    <a:pt x="2436558" y="148805"/>
                  </a:lnTo>
                  <a:lnTo>
                    <a:pt x="2438679" y="150799"/>
                  </a:lnTo>
                  <a:lnTo>
                    <a:pt x="2839478" y="546531"/>
                  </a:lnTo>
                  <a:lnTo>
                    <a:pt x="2438679" y="942213"/>
                  </a:lnTo>
                  <a:lnTo>
                    <a:pt x="2436558" y="944232"/>
                  </a:lnTo>
                  <a:lnTo>
                    <a:pt x="2435504" y="946746"/>
                  </a:lnTo>
                  <a:lnTo>
                    <a:pt x="2435504" y="952525"/>
                  </a:lnTo>
                  <a:lnTo>
                    <a:pt x="2436558" y="955040"/>
                  </a:lnTo>
                  <a:lnTo>
                    <a:pt x="2438679" y="957046"/>
                  </a:lnTo>
                  <a:lnTo>
                    <a:pt x="2572982" y="1089875"/>
                  </a:lnTo>
                  <a:lnTo>
                    <a:pt x="2575229" y="1092022"/>
                  </a:lnTo>
                  <a:lnTo>
                    <a:pt x="2575458" y="1092022"/>
                  </a:lnTo>
                  <a:lnTo>
                    <a:pt x="2578277" y="1093025"/>
                  </a:lnTo>
                  <a:lnTo>
                    <a:pt x="2583561" y="1093025"/>
                  </a:lnTo>
                  <a:lnTo>
                    <a:pt x="2586736" y="1092022"/>
                  </a:lnTo>
                  <a:lnTo>
                    <a:pt x="2588844" y="1089875"/>
                  </a:lnTo>
                  <a:lnTo>
                    <a:pt x="2611501" y="1067498"/>
                  </a:lnTo>
                  <a:lnTo>
                    <a:pt x="3133483" y="551865"/>
                  </a:lnTo>
                  <a:lnTo>
                    <a:pt x="3134537" y="549351"/>
                  </a:lnTo>
                  <a:lnTo>
                    <a:pt x="3134537" y="543598"/>
                  </a:lnTo>
                  <a:close/>
                </a:path>
                <a:path w="6399530" h="1093470">
                  <a:moveTo>
                    <a:pt x="3963644" y="543598"/>
                  </a:moveTo>
                  <a:lnTo>
                    <a:pt x="3962590" y="541083"/>
                  </a:lnTo>
                  <a:lnTo>
                    <a:pt x="3960469" y="539089"/>
                  </a:lnTo>
                  <a:lnTo>
                    <a:pt x="3938270" y="517207"/>
                  </a:lnTo>
                  <a:lnTo>
                    <a:pt x="3938270" y="546531"/>
                  </a:lnTo>
                  <a:lnTo>
                    <a:pt x="3409492" y="1067498"/>
                  </a:lnTo>
                  <a:lnTo>
                    <a:pt x="3289998" y="949629"/>
                  </a:lnTo>
                  <a:lnTo>
                    <a:pt x="3692918" y="551865"/>
                  </a:lnTo>
                  <a:lnTo>
                    <a:pt x="3693972" y="549351"/>
                  </a:lnTo>
                  <a:lnTo>
                    <a:pt x="3693972" y="543598"/>
                  </a:lnTo>
                  <a:lnTo>
                    <a:pt x="3692918" y="541083"/>
                  </a:lnTo>
                  <a:lnTo>
                    <a:pt x="3690797" y="539089"/>
                  </a:lnTo>
                  <a:lnTo>
                    <a:pt x="3289998" y="143357"/>
                  </a:lnTo>
                  <a:lnTo>
                    <a:pt x="3409492" y="25349"/>
                  </a:lnTo>
                  <a:lnTo>
                    <a:pt x="3938270" y="546531"/>
                  </a:lnTo>
                  <a:lnTo>
                    <a:pt x="3938270" y="517207"/>
                  </a:lnTo>
                  <a:lnTo>
                    <a:pt x="3439414" y="25349"/>
                  </a:lnTo>
                  <a:lnTo>
                    <a:pt x="3416897" y="3149"/>
                  </a:lnTo>
                  <a:lnTo>
                    <a:pt x="3414788" y="1155"/>
                  </a:lnTo>
                  <a:lnTo>
                    <a:pt x="3412667" y="101"/>
                  </a:lnTo>
                  <a:lnTo>
                    <a:pt x="3406749" y="101"/>
                  </a:lnTo>
                  <a:lnTo>
                    <a:pt x="3404209" y="939"/>
                  </a:lnTo>
                  <a:lnTo>
                    <a:pt x="3402088" y="3149"/>
                  </a:lnTo>
                  <a:lnTo>
                    <a:pt x="3267786" y="135928"/>
                  </a:lnTo>
                  <a:lnTo>
                    <a:pt x="3265678" y="137922"/>
                  </a:lnTo>
                  <a:lnTo>
                    <a:pt x="3264611" y="140436"/>
                  </a:lnTo>
                  <a:lnTo>
                    <a:pt x="3264611" y="146291"/>
                  </a:lnTo>
                  <a:lnTo>
                    <a:pt x="3265678" y="148805"/>
                  </a:lnTo>
                  <a:lnTo>
                    <a:pt x="3267786" y="150799"/>
                  </a:lnTo>
                  <a:lnTo>
                    <a:pt x="3668598" y="546531"/>
                  </a:lnTo>
                  <a:lnTo>
                    <a:pt x="3267786" y="942213"/>
                  </a:lnTo>
                  <a:lnTo>
                    <a:pt x="3265678" y="944232"/>
                  </a:lnTo>
                  <a:lnTo>
                    <a:pt x="3264611" y="946746"/>
                  </a:lnTo>
                  <a:lnTo>
                    <a:pt x="3264611" y="952525"/>
                  </a:lnTo>
                  <a:lnTo>
                    <a:pt x="3265678" y="955040"/>
                  </a:lnTo>
                  <a:lnTo>
                    <a:pt x="3267786" y="957046"/>
                  </a:lnTo>
                  <a:lnTo>
                    <a:pt x="3402088" y="1089875"/>
                  </a:lnTo>
                  <a:lnTo>
                    <a:pt x="3404336" y="1092022"/>
                  </a:lnTo>
                  <a:lnTo>
                    <a:pt x="3404565" y="1092022"/>
                  </a:lnTo>
                  <a:lnTo>
                    <a:pt x="3407384" y="1093025"/>
                  </a:lnTo>
                  <a:lnTo>
                    <a:pt x="3412667" y="1093025"/>
                  </a:lnTo>
                  <a:lnTo>
                    <a:pt x="3415842" y="1092022"/>
                  </a:lnTo>
                  <a:lnTo>
                    <a:pt x="3416897" y="1089875"/>
                  </a:lnTo>
                  <a:lnTo>
                    <a:pt x="3439591" y="1067498"/>
                  </a:lnTo>
                  <a:lnTo>
                    <a:pt x="3962590" y="551865"/>
                  </a:lnTo>
                  <a:lnTo>
                    <a:pt x="3963644" y="549351"/>
                  </a:lnTo>
                  <a:lnTo>
                    <a:pt x="3963644" y="543598"/>
                  </a:lnTo>
                  <a:close/>
                </a:path>
                <a:path w="6399530" h="1093470">
                  <a:moveTo>
                    <a:pt x="4775835" y="543598"/>
                  </a:moveTo>
                  <a:lnTo>
                    <a:pt x="4774781" y="541083"/>
                  </a:lnTo>
                  <a:lnTo>
                    <a:pt x="4772660" y="539089"/>
                  </a:lnTo>
                  <a:lnTo>
                    <a:pt x="4749393" y="516153"/>
                  </a:lnTo>
                  <a:lnTo>
                    <a:pt x="4749393" y="546531"/>
                  </a:lnTo>
                  <a:lnTo>
                    <a:pt x="4221683" y="1067498"/>
                  </a:lnTo>
                  <a:lnTo>
                    <a:pt x="4102189" y="949629"/>
                  </a:lnTo>
                  <a:lnTo>
                    <a:pt x="4505109" y="551865"/>
                  </a:lnTo>
                  <a:lnTo>
                    <a:pt x="4506163" y="549351"/>
                  </a:lnTo>
                  <a:lnTo>
                    <a:pt x="4506163" y="543598"/>
                  </a:lnTo>
                  <a:lnTo>
                    <a:pt x="4505109" y="541083"/>
                  </a:lnTo>
                  <a:lnTo>
                    <a:pt x="4502988" y="539089"/>
                  </a:lnTo>
                  <a:lnTo>
                    <a:pt x="4102189" y="143357"/>
                  </a:lnTo>
                  <a:lnTo>
                    <a:pt x="4221683" y="25349"/>
                  </a:lnTo>
                  <a:lnTo>
                    <a:pt x="4749393" y="546531"/>
                  </a:lnTo>
                  <a:lnTo>
                    <a:pt x="4749393" y="516153"/>
                  </a:lnTo>
                  <a:lnTo>
                    <a:pt x="4251604" y="25349"/>
                  </a:lnTo>
                  <a:lnTo>
                    <a:pt x="4229087" y="3149"/>
                  </a:lnTo>
                  <a:lnTo>
                    <a:pt x="4226979" y="1155"/>
                  </a:lnTo>
                  <a:lnTo>
                    <a:pt x="4224858" y="0"/>
                  </a:lnTo>
                  <a:lnTo>
                    <a:pt x="4218508" y="0"/>
                  </a:lnTo>
                  <a:lnTo>
                    <a:pt x="4216400" y="939"/>
                  </a:lnTo>
                  <a:lnTo>
                    <a:pt x="4214279" y="3149"/>
                  </a:lnTo>
                  <a:lnTo>
                    <a:pt x="4079976" y="135928"/>
                  </a:lnTo>
                  <a:lnTo>
                    <a:pt x="4077855" y="137922"/>
                  </a:lnTo>
                  <a:lnTo>
                    <a:pt x="4076801" y="140436"/>
                  </a:lnTo>
                  <a:lnTo>
                    <a:pt x="4076801" y="146291"/>
                  </a:lnTo>
                  <a:lnTo>
                    <a:pt x="4077855" y="148805"/>
                  </a:lnTo>
                  <a:lnTo>
                    <a:pt x="4079976" y="150799"/>
                  </a:lnTo>
                  <a:lnTo>
                    <a:pt x="4480776" y="546531"/>
                  </a:lnTo>
                  <a:lnTo>
                    <a:pt x="4079976" y="942213"/>
                  </a:lnTo>
                  <a:lnTo>
                    <a:pt x="4077855" y="944232"/>
                  </a:lnTo>
                  <a:lnTo>
                    <a:pt x="4076801" y="946746"/>
                  </a:lnTo>
                  <a:lnTo>
                    <a:pt x="4076801" y="952525"/>
                  </a:lnTo>
                  <a:lnTo>
                    <a:pt x="4077855" y="955040"/>
                  </a:lnTo>
                  <a:lnTo>
                    <a:pt x="4079976" y="957046"/>
                  </a:lnTo>
                  <a:lnTo>
                    <a:pt x="4214279" y="1089875"/>
                  </a:lnTo>
                  <a:lnTo>
                    <a:pt x="4216527" y="1092022"/>
                  </a:lnTo>
                  <a:lnTo>
                    <a:pt x="4216666" y="1092022"/>
                  </a:lnTo>
                  <a:lnTo>
                    <a:pt x="4219041" y="1093152"/>
                  </a:lnTo>
                  <a:lnTo>
                    <a:pt x="4224858" y="1093152"/>
                  </a:lnTo>
                  <a:lnTo>
                    <a:pt x="4226979" y="1092022"/>
                  </a:lnTo>
                  <a:lnTo>
                    <a:pt x="4229087" y="1089875"/>
                  </a:lnTo>
                  <a:lnTo>
                    <a:pt x="4251782" y="1067498"/>
                  </a:lnTo>
                  <a:lnTo>
                    <a:pt x="4774781" y="551865"/>
                  </a:lnTo>
                  <a:lnTo>
                    <a:pt x="4775835" y="549351"/>
                  </a:lnTo>
                  <a:lnTo>
                    <a:pt x="4775835" y="543598"/>
                  </a:lnTo>
                  <a:close/>
                </a:path>
                <a:path w="6399530" h="1093470">
                  <a:moveTo>
                    <a:pt x="5586971" y="543598"/>
                  </a:moveTo>
                  <a:lnTo>
                    <a:pt x="5585904" y="541083"/>
                  </a:lnTo>
                  <a:lnTo>
                    <a:pt x="5584850" y="539089"/>
                  </a:lnTo>
                  <a:lnTo>
                    <a:pt x="5561584" y="516153"/>
                  </a:lnTo>
                  <a:lnTo>
                    <a:pt x="5561584" y="546531"/>
                  </a:lnTo>
                  <a:lnTo>
                    <a:pt x="5033873" y="1067498"/>
                  </a:lnTo>
                  <a:lnTo>
                    <a:pt x="4914366" y="949629"/>
                  </a:lnTo>
                  <a:lnTo>
                    <a:pt x="5317299" y="551865"/>
                  </a:lnTo>
                  <a:lnTo>
                    <a:pt x="5318353" y="549351"/>
                  </a:lnTo>
                  <a:lnTo>
                    <a:pt x="5318353" y="543598"/>
                  </a:lnTo>
                  <a:lnTo>
                    <a:pt x="5317299" y="541083"/>
                  </a:lnTo>
                  <a:lnTo>
                    <a:pt x="5315178" y="539089"/>
                  </a:lnTo>
                  <a:lnTo>
                    <a:pt x="4914366" y="143357"/>
                  </a:lnTo>
                  <a:lnTo>
                    <a:pt x="5033873" y="25349"/>
                  </a:lnTo>
                  <a:lnTo>
                    <a:pt x="5561584" y="546531"/>
                  </a:lnTo>
                  <a:lnTo>
                    <a:pt x="5561584" y="516153"/>
                  </a:lnTo>
                  <a:lnTo>
                    <a:pt x="5063795" y="25349"/>
                  </a:lnTo>
                  <a:lnTo>
                    <a:pt x="5041277" y="3149"/>
                  </a:lnTo>
                  <a:lnTo>
                    <a:pt x="5039157" y="1155"/>
                  </a:lnTo>
                  <a:lnTo>
                    <a:pt x="5037048" y="0"/>
                  </a:lnTo>
                  <a:lnTo>
                    <a:pt x="5030698" y="0"/>
                  </a:lnTo>
                  <a:lnTo>
                    <a:pt x="5028590" y="939"/>
                  </a:lnTo>
                  <a:lnTo>
                    <a:pt x="5026469" y="3149"/>
                  </a:lnTo>
                  <a:lnTo>
                    <a:pt x="4891100" y="135928"/>
                  </a:lnTo>
                  <a:lnTo>
                    <a:pt x="4890046" y="137922"/>
                  </a:lnTo>
                  <a:lnTo>
                    <a:pt x="4888992" y="140436"/>
                  </a:lnTo>
                  <a:lnTo>
                    <a:pt x="4888992" y="146291"/>
                  </a:lnTo>
                  <a:lnTo>
                    <a:pt x="4890046" y="148805"/>
                  </a:lnTo>
                  <a:lnTo>
                    <a:pt x="4891100" y="150799"/>
                  </a:lnTo>
                  <a:lnTo>
                    <a:pt x="5292966" y="546531"/>
                  </a:lnTo>
                  <a:lnTo>
                    <a:pt x="4891100" y="942213"/>
                  </a:lnTo>
                  <a:lnTo>
                    <a:pt x="4890046" y="944232"/>
                  </a:lnTo>
                  <a:lnTo>
                    <a:pt x="4887938" y="946746"/>
                  </a:lnTo>
                  <a:lnTo>
                    <a:pt x="4887938" y="952525"/>
                  </a:lnTo>
                  <a:lnTo>
                    <a:pt x="4888992" y="955040"/>
                  </a:lnTo>
                  <a:lnTo>
                    <a:pt x="4891100" y="957046"/>
                  </a:lnTo>
                  <a:lnTo>
                    <a:pt x="5026469" y="1089875"/>
                  </a:lnTo>
                  <a:lnTo>
                    <a:pt x="5028819" y="1092022"/>
                  </a:lnTo>
                  <a:lnTo>
                    <a:pt x="5030698" y="1093025"/>
                  </a:lnTo>
                  <a:lnTo>
                    <a:pt x="5037048" y="1093025"/>
                  </a:lnTo>
                  <a:lnTo>
                    <a:pt x="5039157" y="1092022"/>
                  </a:lnTo>
                  <a:lnTo>
                    <a:pt x="5041277" y="1089875"/>
                  </a:lnTo>
                  <a:lnTo>
                    <a:pt x="5063972" y="1067498"/>
                  </a:lnTo>
                  <a:lnTo>
                    <a:pt x="5584850" y="553961"/>
                  </a:lnTo>
                  <a:lnTo>
                    <a:pt x="5585904" y="551865"/>
                  </a:lnTo>
                  <a:lnTo>
                    <a:pt x="5586971" y="549351"/>
                  </a:lnTo>
                  <a:lnTo>
                    <a:pt x="5586971" y="543598"/>
                  </a:lnTo>
                  <a:close/>
                </a:path>
                <a:path w="6399530" h="1093470">
                  <a:moveTo>
                    <a:pt x="6399149" y="543598"/>
                  </a:moveTo>
                  <a:lnTo>
                    <a:pt x="6398095" y="541083"/>
                  </a:lnTo>
                  <a:lnTo>
                    <a:pt x="6395987" y="539089"/>
                  </a:lnTo>
                  <a:lnTo>
                    <a:pt x="6373774" y="517156"/>
                  </a:lnTo>
                  <a:lnTo>
                    <a:pt x="6373774" y="546531"/>
                  </a:lnTo>
                  <a:lnTo>
                    <a:pt x="5846064" y="1067498"/>
                  </a:lnTo>
                  <a:lnTo>
                    <a:pt x="5726557" y="949629"/>
                  </a:lnTo>
                  <a:lnTo>
                    <a:pt x="6129477" y="551865"/>
                  </a:lnTo>
                  <a:lnTo>
                    <a:pt x="6130544" y="549351"/>
                  </a:lnTo>
                  <a:lnTo>
                    <a:pt x="6130544" y="543598"/>
                  </a:lnTo>
                  <a:lnTo>
                    <a:pt x="6129477" y="541083"/>
                  </a:lnTo>
                  <a:lnTo>
                    <a:pt x="6127369" y="539089"/>
                  </a:lnTo>
                  <a:lnTo>
                    <a:pt x="5726557" y="143357"/>
                  </a:lnTo>
                  <a:lnTo>
                    <a:pt x="5846064" y="25349"/>
                  </a:lnTo>
                  <a:lnTo>
                    <a:pt x="6373774" y="546531"/>
                  </a:lnTo>
                  <a:lnTo>
                    <a:pt x="6373774" y="517156"/>
                  </a:lnTo>
                  <a:lnTo>
                    <a:pt x="5875934" y="25349"/>
                  </a:lnTo>
                  <a:lnTo>
                    <a:pt x="5853468" y="3149"/>
                  </a:lnTo>
                  <a:lnTo>
                    <a:pt x="5851347" y="1155"/>
                  </a:lnTo>
                  <a:lnTo>
                    <a:pt x="5848172" y="0"/>
                  </a:lnTo>
                  <a:lnTo>
                    <a:pt x="5842889" y="0"/>
                  </a:lnTo>
                  <a:lnTo>
                    <a:pt x="5839714" y="939"/>
                  </a:lnTo>
                  <a:lnTo>
                    <a:pt x="5837606" y="3149"/>
                  </a:lnTo>
                  <a:lnTo>
                    <a:pt x="5703290" y="135928"/>
                  </a:lnTo>
                  <a:lnTo>
                    <a:pt x="5701182" y="137922"/>
                  </a:lnTo>
                  <a:lnTo>
                    <a:pt x="5700128" y="140436"/>
                  </a:lnTo>
                  <a:lnTo>
                    <a:pt x="5700128" y="146291"/>
                  </a:lnTo>
                  <a:lnTo>
                    <a:pt x="5701182" y="148805"/>
                  </a:lnTo>
                  <a:lnTo>
                    <a:pt x="5703290" y="150799"/>
                  </a:lnTo>
                  <a:lnTo>
                    <a:pt x="6104102" y="546531"/>
                  </a:lnTo>
                  <a:lnTo>
                    <a:pt x="5703290" y="942213"/>
                  </a:lnTo>
                  <a:lnTo>
                    <a:pt x="5701182" y="944232"/>
                  </a:lnTo>
                  <a:lnTo>
                    <a:pt x="5700128" y="946746"/>
                  </a:lnTo>
                  <a:lnTo>
                    <a:pt x="5700128" y="952525"/>
                  </a:lnTo>
                  <a:lnTo>
                    <a:pt x="5701182" y="955040"/>
                  </a:lnTo>
                  <a:lnTo>
                    <a:pt x="5703290" y="957046"/>
                  </a:lnTo>
                  <a:lnTo>
                    <a:pt x="5837606" y="1089875"/>
                  </a:lnTo>
                  <a:lnTo>
                    <a:pt x="5839853" y="1092022"/>
                  </a:lnTo>
                  <a:lnTo>
                    <a:pt x="5840069" y="1092022"/>
                  </a:lnTo>
                  <a:lnTo>
                    <a:pt x="5842889" y="1093025"/>
                  </a:lnTo>
                  <a:lnTo>
                    <a:pt x="5848172" y="1093025"/>
                  </a:lnTo>
                  <a:lnTo>
                    <a:pt x="5851347" y="1092022"/>
                  </a:lnTo>
                  <a:lnTo>
                    <a:pt x="5853468" y="1089875"/>
                  </a:lnTo>
                  <a:lnTo>
                    <a:pt x="5876125" y="1067498"/>
                  </a:lnTo>
                  <a:lnTo>
                    <a:pt x="6398095" y="551865"/>
                  </a:lnTo>
                  <a:lnTo>
                    <a:pt x="6399149" y="549351"/>
                  </a:lnTo>
                  <a:lnTo>
                    <a:pt x="6399149" y="54359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64363" y="1910028"/>
            <a:ext cx="11449050" cy="5987793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 algn="just">
              <a:lnSpc>
                <a:spcPct val="114799"/>
              </a:lnSpc>
            </a:pPr>
            <a:r>
              <a:rPr sz="3050" spc="345" dirty="0">
                <a:latin typeface="Calibri"/>
                <a:cs typeface="Calibri"/>
              </a:rPr>
              <a:t>The</a:t>
            </a:r>
            <a:r>
              <a:rPr sz="3050" spc="560" dirty="0">
                <a:latin typeface="Calibri"/>
                <a:cs typeface="Calibri"/>
              </a:rPr>
              <a:t> </a:t>
            </a:r>
            <a:r>
              <a:rPr sz="3050" spc="330" dirty="0">
                <a:latin typeface="Calibri"/>
                <a:cs typeface="Calibri"/>
              </a:rPr>
              <a:t>Module</a:t>
            </a:r>
            <a:r>
              <a:rPr sz="3050" spc="565" dirty="0">
                <a:latin typeface="Calibri"/>
                <a:cs typeface="Calibri"/>
              </a:rPr>
              <a:t> </a:t>
            </a:r>
            <a:r>
              <a:rPr sz="3050" spc="415" dirty="0">
                <a:latin typeface="Calibri"/>
                <a:cs typeface="Calibri"/>
              </a:rPr>
              <a:t>Handbook</a:t>
            </a:r>
            <a:r>
              <a:rPr sz="3050" spc="590" dirty="0">
                <a:latin typeface="Calibri"/>
                <a:cs typeface="Calibri"/>
              </a:rPr>
              <a:t> </a:t>
            </a:r>
            <a:r>
              <a:rPr sz="3050" spc="280" dirty="0">
                <a:latin typeface="Calibri"/>
                <a:cs typeface="Calibri"/>
              </a:rPr>
              <a:t>serves</a:t>
            </a:r>
            <a:r>
              <a:rPr sz="3050" spc="585" dirty="0">
                <a:latin typeface="Calibri"/>
                <a:cs typeface="Calibri"/>
              </a:rPr>
              <a:t> </a:t>
            </a:r>
            <a:r>
              <a:rPr sz="3050" spc="320" dirty="0">
                <a:latin typeface="Calibri"/>
                <a:cs typeface="Calibri"/>
              </a:rPr>
              <a:t>as</a:t>
            </a:r>
            <a:r>
              <a:rPr sz="3050" spc="565" dirty="0">
                <a:latin typeface="Calibri"/>
                <a:cs typeface="Calibri"/>
              </a:rPr>
              <a:t> </a:t>
            </a:r>
            <a:r>
              <a:rPr sz="3050" spc="320" dirty="0">
                <a:latin typeface="Calibri"/>
                <a:cs typeface="Calibri"/>
              </a:rPr>
              <a:t>a</a:t>
            </a:r>
            <a:r>
              <a:rPr sz="3050" spc="560" dirty="0">
                <a:latin typeface="Calibri"/>
                <a:cs typeface="Calibri"/>
              </a:rPr>
              <a:t> </a:t>
            </a:r>
            <a:r>
              <a:rPr sz="3050" spc="370" dirty="0">
                <a:latin typeface="Calibri"/>
                <a:cs typeface="Calibri"/>
              </a:rPr>
              <a:t>comprehensive</a:t>
            </a:r>
            <a:r>
              <a:rPr sz="3050" spc="585" dirty="0">
                <a:latin typeface="Calibri"/>
                <a:cs typeface="Calibri"/>
              </a:rPr>
              <a:t> </a:t>
            </a:r>
            <a:r>
              <a:rPr sz="3050" spc="385" dirty="0">
                <a:latin typeface="Calibri"/>
                <a:cs typeface="Calibri"/>
              </a:rPr>
              <a:t>guide </a:t>
            </a:r>
            <a:r>
              <a:rPr sz="3050" spc="190" dirty="0">
                <a:latin typeface="Calibri"/>
                <a:cs typeface="Calibri"/>
              </a:rPr>
              <a:t>for</a:t>
            </a:r>
            <a:r>
              <a:rPr sz="3050" spc="170" dirty="0">
                <a:latin typeface="Calibri"/>
                <a:cs typeface="Calibri"/>
              </a:rPr>
              <a:t> </a:t>
            </a:r>
            <a:r>
              <a:rPr sz="3050" spc="195" dirty="0">
                <a:latin typeface="Calibri"/>
                <a:cs typeface="Calibri"/>
              </a:rPr>
              <a:t>all</a:t>
            </a:r>
            <a:r>
              <a:rPr sz="3050" spc="185" dirty="0">
                <a:latin typeface="Calibri"/>
                <a:cs typeface="Calibri"/>
              </a:rPr>
              <a:t> </a:t>
            </a:r>
            <a:r>
              <a:rPr sz="3050" spc="385" dirty="0">
                <a:latin typeface="Calibri"/>
                <a:cs typeface="Calibri"/>
              </a:rPr>
              <a:t>assignment-</a:t>
            </a:r>
            <a:r>
              <a:rPr sz="3050" spc="280" dirty="0">
                <a:latin typeface="Calibri"/>
                <a:cs typeface="Calibri"/>
              </a:rPr>
              <a:t>related</a:t>
            </a:r>
            <a:r>
              <a:rPr sz="3050" spc="185" dirty="0">
                <a:latin typeface="Calibri"/>
                <a:cs typeface="Calibri"/>
              </a:rPr>
              <a:t> </a:t>
            </a:r>
            <a:r>
              <a:rPr sz="3050" spc="280" dirty="0">
                <a:latin typeface="Calibri"/>
                <a:cs typeface="Calibri"/>
              </a:rPr>
              <a:t>information.</a:t>
            </a:r>
            <a:r>
              <a:rPr sz="3050" spc="170" dirty="0">
                <a:latin typeface="Calibri"/>
                <a:cs typeface="Calibri"/>
              </a:rPr>
              <a:t> </a:t>
            </a:r>
            <a:r>
              <a:rPr sz="3050" spc="190" dirty="0">
                <a:latin typeface="Calibri"/>
                <a:cs typeface="Calibri"/>
              </a:rPr>
              <a:t>It</a:t>
            </a:r>
            <a:r>
              <a:rPr sz="3050" spc="165" dirty="0">
                <a:latin typeface="Calibri"/>
                <a:cs typeface="Calibri"/>
              </a:rPr>
              <a:t> </a:t>
            </a:r>
            <a:r>
              <a:rPr sz="3050" spc="335" dirty="0">
                <a:latin typeface="Calibri"/>
                <a:cs typeface="Calibri"/>
              </a:rPr>
              <a:t>includes</a:t>
            </a:r>
            <a:r>
              <a:rPr sz="3050" spc="185" dirty="0">
                <a:latin typeface="Calibri"/>
                <a:cs typeface="Calibri"/>
              </a:rPr>
              <a:t> </a:t>
            </a:r>
            <a:r>
              <a:rPr sz="3050" spc="290" dirty="0">
                <a:latin typeface="Calibri"/>
                <a:cs typeface="Calibri"/>
              </a:rPr>
              <a:t>detailed </a:t>
            </a:r>
            <a:r>
              <a:rPr sz="3050" spc="310" dirty="0">
                <a:latin typeface="Calibri"/>
                <a:cs typeface="Calibri"/>
              </a:rPr>
              <a:t>descriptions</a:t>
            </a:r>
            <a:r>
              <a:rPr sz="3050" spc="30" dirty="0">
                <a:latin typeface="Calibri"/>
                <a:cs typeface="Calibri"/>
              </a:rPr>
              <a:t>  </a:t>
            </a:r>
            <a:r>
              <a:rPr sz="3050" spc="210" dirty="0">
                <a:latin typeface="Calibri"/>
                <a:cs typeface="Calibri"/>
              </a:rPr>
              <a:t>of</a:t>
            </a:r>
            <a:r>
              <a:rPr sz="3050" spc="745" dirty="0">
                <a:latin typeface="Calibri"/>
                <a:cs typeface="Calibri"/>
              </a:rPr>
              <a:t> </a:t>
            </a:r>
            <a:r>
              <a:rPr sz="3050" spc="390" dirty="0">
                <a:latin typeface="Calibri"/>
                <a:cs typeface="Calibri"/>
              </a:rPr>
              <a:t>each</a:t>
            </a:r>
            <a:r>
              <a:rPr sz="3050" spc="750" dirty="0">
                <a:latin typeface="Calibri"/>
                <a:cs typeface="Calibri"/>
              </a:rPr>
              <a:t> </a:t>
            </a:r>
            <a:r>
              <a:rPr sz="3050" spc="350" dirty="0">
                <a:latin typeface="Calibri"/>
                <a:cs typeface="Calibri"/>
              </a:rPr>
              <a:t>assignment,</a:t>
            </a:r>
            <a:r>
              <a:rPr sz="3050" spc="40" dirty="0">
                <a:latin typeface="Calibri"/>
                <a:cs typeface="Calibri"/>
              </a:rPr>
              <a:t>  </a:t>
            </a:r>
            <a:r>
              <a:rPr sz="3050" spc="325" dirty="0">
                <a:latin typeface="Calibri"/>
                <a:cs typeface="Calibri"/>
              </a:rPr>
              <a:t>outlining</a:t>
            </a:r>
            <a:r>
              <a:rPr sz="3050" spc="755" dirty="0">
                <a:latin typeface="Calibri"/>
                <a:cs typeface="Calibri"/>
              </a:rPr>
              <a:t> </a:t>
            </a:r>
            <a:r>
              <a:rPr sz="3050" spc="275" dirty="0">
                <a:latin typeface="Calibri"/>
                <a:cs typeface="Calibri"/>
              </a:rPr>
              <a:t>expectations, </a:t>
            </a:r>
            <a:r>
              <a:rPr sz="3050" spc="370" dirty="0">
                <a:latin typeface="Calibri"/>
                <a:cs typeface="Calibri"/>
              </a:rPr>
              <a:t>assessment</a:t>
            </a:r>
            <a:r>
              <a:rPr sz="3050" spc="530" dirty="0">
                <a:latin typeface="Calibri"/>
                <a:cs typeface="Calibri"/>
              </a:rPr>
              <a:t>  </a:t>
            </a:r>
            <a:r>
              <a:rPr sz="3050" spc="200" dirty="0">
                <a:latin typeface="Calibri"/>
                <a:cs typeface="Calibri"/>
              </a:rPr>
              <a:t>criteria,</a:t>
            </a:r>
            <a:r>
              <a:rPr sz="3050" spc="520" dirty="0">
                <a:latin typeface="Calibri"/>
                <a:cs typeface="Calibri"/>
              </a:rPr>
              <a:t>  </a:t>
            </a:r>
            <a:r>
              <a:rPr sz="3050" spc="415" dirty="0">
                <a:latin typeface="Calibri"/>
                <a:cs typeface="Calibri"/>
              </a:rPr>
              <a:t>and</a:t>
            </a:r>
            <a:r>
              <a:rPr sz="3050" spc="520" dirty="0">
                <a:latin typeface="Calibri"/>
                <a:cs typeface="Calibri"/>
              </a:rPr>
              <a:t>  </a:t>
            </a:r>
            <a:r>
              <a:rPr sz="3050" spc="290" dirty="0">
                <a:latin typeface="Calibri"/>
                <a:cs typeface="Calibri"/>
              </a:rPr>
              <a:t>deadlines.</a:t>
            </a:r>
            <a:r>
              <a:rPr sz="3050" spc="515" dirty="0">
                <a:latin typeface="Calibri"/>
                <a:cs typeface="Calibri"/>
              </a:rPr>
              <a:t>  </a:t>
            </a:r>
            <a:r>
              <a:rPr sz="3050" spc="190" dirty="0">
                <a:latin typeface="Calibri"/>
                <a:cs typeface="Calibri"/>
              </a:rPr>
              <a:t>It</a:t>
            </a:r>
            <a:r>
              <a:rPr sz="3050" spc="520" dirty="0">
                <a:latin typeface="Calibri"/>
                <a:cs typeface="Calibri"/>
              </a:rPr>
              <a:t>  </a:t>
            </a:r>
            <a:r>
              <a:rPr sz="3050" spc="210" dirty="0">
                <a:latin typeface="Calibri"/>
                <a:cs typeface="Calibri"/>
              </a:rPr>
              <a:t>is</a:t>
            </a:r>
            <a:r>
              <a:rPr sz="3050" spc="525" dirty="0">
                <a:latin typeface="Calibri"/>
                <a:cs typeface="Calibri"/>
              </a:rPr>
              <a:t>  </a:t>
            </a:r>
            <a:r>
              <a:rPr sz="3050" spc="330" dirty="0">
                <a:latin typeface="Calibri"/>
                <a:cs typeface="Calibri"/>
              </a:rPr>
              <a:t>the</a:t>
            </a:r>
            <a:r>
              <a:rPr sz="3050" spc="515" dirty="0">
                <a:latin typeface="Calibri"/>
                <a:cs typeface="Calibri"/>
              </a:rPr>
              <a:t>  </a:t>
            </a:r>
            <a:r>
              <a:rPr sz="3050" spc="330" dirty="0">
                <a:latin typeface="Calibri"/>
                <a:cs typeface="Calibri"/>
              </a:rPr>
              <a:t>primary </a:t>
            </a:r>
            <a:r>
              <a:rPr sz="3050" spc="310" dirty="0">
                <a:latin typeface="Calibri"/>
                <a:cs typeface="Calibri"/>
              </a:rPr>
              <a:t>resource</a:t>
            </a:r>
            <a:r>
              <a:rPr sz="3050" spc="290" dirty="0">
                <a:latin typeface="Calibri"/>
                <a:cs typeface="Calibri"/>
              </a:rPr>
              <a:t> </a:t>
            </a:r>
            <a:r>
              <a:rPr sz="3050" spc="190" dirty="0">
                <a:latin typeface="Calibri"/>
                <a:cs typeface="Calibri"/>
              </a:rPr>
              <a:t>for</a:t>
            </a:r>
            <a:r>
              <a:rPr sz="3050" spc="254" dirty="0">
                <a:latin typeface="Calibri"/>
                <a:cs typeface="Calibri"/>
              </a:rPr>
              <a:t> </a:t>
            </a:r>
            <a:r>
              <a:rPr sz="3050" spc="345" dirty="0">
                <a:latin typeface="Calibri"/>
                <a:cs typeface="Calibri"/>
              </a:rPr>
              <a:t>students</a:t>
            </a:r>
            <a:r>
              <a:rPr sz="3050" spc="280" dirty="0">
                <a:latin typeface="Calibri"/>
                <a:cs typeface="Calibri"/>
              </a:rPr>
              <a:t> </a:t>
            </a:r>
            <a:r>
              <a:rPr sz="3050" spc="260" dirty="0">
                <a:latin typeface="Calibri"/>
                <a:cs typeface="Calibri"/>
              </a:rPr>
              <a:t>to</a:t>
            </a:r>
            <a:r>
              <a:rPr sz="3050" spc="265" dirty="0">
                <a:latin typeface="Calibri"/>
                <a:cs typeface="Calibri"/>
              </a:rPr>
              <a:t> </a:t>
            </a:r>
            <a:r>
              <a:rPr sz="3050" spc="220" dirty="0">
                <a:latin typeface="Calibri"/>
                <a:cs typeface="Calibri"/>
              </a:rPr>
              <a:t>refer</a:t>
            </a:r>
            <a:r>
              <a:rPr sz="3050" spc="275" dirty="0">
                <a:latin typeface="Calibri"/>
                <a:cs typeface="Calibri"/>
              </a:rPr>
              <a:t> </a:t>
            </a:r>
            <a:r>
              <a:rPr sz="3050" spc="254" dirty="0">
                <a:latin typeface="Calibri"/>
                <a:cs typeface="Calibri"/>
              </a:rPr>
              <a:t>to</a:t>
            </a:r>
            <a:r>
              <a:rPr sz="3050" spc="260" dirty="0">
                <a:latin typeface="Calibri"/>
                <a:cs typeface="Calibri"/>
              </a:rPr>
              <a:t> </a:t>
            </a:r>
            <a:r>
              <a:rPr sz="3050" spc="370" dirty="0">
                <a:latin typeface="Calibri"/>
                <a:cs typeface="Calibri"/>
              </a:rPr>
              <a:t>throughout</a:t>
            </a:r>
            <a:r>
              <a:rPr sz="3050" spc="265" dirty="0">
                <a:latin typeface="Calibri"/>
                <a:cs typeface="Calibri"/>
              </a:rPr>
              <a:t> </a:t>
            </a:r>
            <a:r>
              <a:rPr sz="3050" spc="330" dirty="0">
                <a:latin typeface="Calibri"/>
                <a:cs typeface="Calibri"/>
              </a:rPr>
              <a:t>the</a:t>
            </a:r>
            <a:r>
              <a:rPr sz="3050" spc="254" dirty="0">
                <a:latin typeface="Calibri"/>
                <a:cs typeface="Calibri"/>
              </a:rPr>
              <a:t> </a:t>
            </a:r>
            <a:r>
              <a:rPr sz="3050" spc="335" dirty="0">
                <a:latin typeface="Calibri"/>
                <a:cs typeface="Calibri"/>
              </a:rPr>
              <a:t>course</a:t>
            </a:r>
            <a:r>
              <a:rPr sz="3050" spc="270" dirty="0">
                <a:latin typeface="Calibri"/>
                <a:cs typeface="Calibri"/>
              </a:rPr>
              <a:t> </a:t>
            </a:r>
            <a:r>
              <a:rPr sz="3050" spc="235" dirty="0">
                <a:latin typeface="Calibri"/>
                <a:cs typeface="Calibri"/>
              </a:rPr>
              <a:t>to </a:t>
            </a:r>
            <a:r>
              <a:rPr sz="3050" spc="340" dirty="0">
                <a:latin typeface="Calibri"/>
                <a:cs typeface="Calibri"/>
              </a:rPr>
              <a:t>ensure</a:t>
            </a:r>
            <a:r>
              <a:rPr sz="3050" spc="180" dirty="0">
                <a:latin typeface="Calibri"/>
                <a:cs typeface="Calibri"/>
              </a:rPr>
              <a:t>  </a:t>
            </a:r>
            <a:r>
              <a:rPr sz="3050" spc="310" dirty="0">
                <a:latin typeface="Calibri"/>
                <a:cs typeface="Calibri"/>
              </a:rPr>
              <a:t>they</a:t>
            </a:r>
            <a:r>
              <a:rPr sz="3050" spc="180" dirty="0">
                <a:latin typeface="Calibri"/>
                <a:cs typeface="Calibri"/>
              </a:rPr>
              <a:t>  </a:t>
            </a:r>
            <a:r>
              <a:rPr sz="3050" spc="275" dirty="0">
                <a:latin typeface="Calibri"/>
                <a:cs typeface="Calibri"/>
              </a:rPr>
              <a:t>are</a:t>
            </a:r>
            <a:r>
              <a:rPr sz="3050" spc="175" dirty="0">
                <a:latin typeface="Calibri"/>
                <a:cs typeface="Calibri"/>
              </a:rPr>
              <a:t>  </a:t>
            </a:r>
            <a:r>
              <a:rPr sz="3050" spc="415" dirty="0">
                <a:latin typeface="Calibri"/>
                <a:cs typeface="Calibri"/>
              </a:rPr>
              <a:t>meeting</a:t>
            </a:r>
            <a:r>
              <a:rPr sz="3050" spc="175" dirty="0">
                <a:latin typeface="Calibri"/>
                <a:cs typeface="Calibri"/>
              </a:rPr>
              <a:t>  </a:t>
            </a:r>
            <a:r>
              <a:rPr sz="3050" spc="345" dirty="0">
                <a:latin typeface="Calibri"/>
                <a:cs typeface="Calibri"/>
              </a:rPr>
              <a:t>requirements</a:t>
            </a:r>
            <a:r>
              <a:rPr sz="3050" spc="190" dirty="0">
                <a:latin typeface="Calibri"/>
                <a:cs typeface="Calibri"/>
              </a:rPr>
              <a:t>  </a:t>
            </a:r>
            <a:r>
              <a:rPr sz="3050" spc="415" dirty="0">
                <a:latin typeface="Calibri"/>
                <a:cs typeface="Calibri"/>
              </a:rPr>
              <a:t>and</a:t>
            </a:r>
            <a:r>
              <a:rPr sz="3050" spc="175" dirty="0">
                <a:latin typeface="Calibri"/>
                <a:cs typeface="Calibri"/>
              </a:rPr>
              <a:t>  </a:t>
            </a:r>
            <a:r>
              <a:rPr sz="3050" spc="340" dirty="0">
                <a:latin typeface="Calibri"/>
                <a:cs typeface="Calibri"/>
              </a:rPr>
              <a:t>staying</a:t>
            </a:r>
            <a:r>
              <a:rPr sz="3050" spc="190" dirty="0">
                <a:latin typeface="Calibri"/>
                <a:cs typeface="Calibri"/>
              </a:rPr>
              <a:t>  </a:t>
            </a:r>
            <a:r>
              <a:rPr sz="3050" spc="345" dirty="0">
                <a:latin typeface="Calibri"/>
                <a:cs typeface="Calibri"/>
              </a:rPr>
              <a:t>on </a:t>
            </a:r>
            <a:r>
              <a:rPr sz="3050" spc="240" dirty="0">
                <a:latin typeface="Calibri"/>
                <a:cs typeface="Calibri"/>
              </a:rPr>
              <a:t>track.</a:t>
            </a:r>
            <a:endParaRPr lang="en-GB" sz="3050" spc="240" dirty="0">
              <a:latin typeface="Calibri"/>
              <a:cs typeface="Calibri"/>
            </a:endParaRPr>
          </a:p>
          <a:p>
            <a:pPr marL="12700" marR="5080" algn="just">
              <a:lnSpc>
                <a:spcPct val="114799"/>
              </a:lnSpc>
            </a:pPr>
            <a:endParaRPr lang="en-GB" sz="3050" spc="240" dirty="0">
              <a:latin typeface="Calibri"/>
              <a:cs typeface="Calibri"/>
            </a:endParaRPr>
          </a:p>
          <a:p>
            <a:pPr marL="12700" marR="5080" algn="just">
              <a:lnSpc>
                <a:spcPct val="114799"/>
              </a:lnSpc>
            </a:pPr>
            <a:endParaRPr lang="en-GB" sz="3050" spc="240" dirty="0">
              <a:latin typeface="Calibri"/>
              <a:cs typeface="Calibri"/>
            </a:endParaRPr>
          </a:p>
          <a:p>
            <a:pPr marL="12700" marR="5080" algn="just">
              <a:lnSpc>
                <a:spcPct val="114799"/>
              </a:lnSpc>
            </a:pPr>
            <a:r>
              <a:rPr lang="en-GB" sz="3050" b="1" spc="240" dirty="0">
                <a:latin typeface="Calibri"/>
                <a:cs typeface="Calibri"/>
              </a:rPr>
              <a:t>Give it a go! </a:t>
            </a:r>
          </a:p>
          <a:p>
            <a:pPr marL="12700" marR="5080" algn="just">
              <a:lnSpc>
                <a:spcPct val="114799"/>
              </a:lnSpc>
            </a:pPr>
            <a:r>
              <a:rPr lang="en-GB" sz="3050" b="1" spc="240" dirty="0">
                <a:latin typeface="Calibri"/>
                <a:cs typeface="Calibri"/>
              </a:rPr>
              <a:t>Log onto Moodle and locate the Module Handbook!</a:t>
            </a:r>
            <a:endParaRPr sz="3050" b="1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649200" y="3063239"/>
            <a:ext cx="5103113" cy="5467349"/>
          </a:xfrm>
          <a:prstGeom prst="rect">
            <a:avLst/>
          </a:prstGeom>
        </p:spPr>
      </p:pic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412495" y="409702"/>
            <a:ext cx="1042416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120" dirty="0">
                <a:solidFill>
                  <a:srgbClr val="000000"/>
                </a:solidFill>
              </a:rPr>
              <a:t>MODULE</a:t>
            </a:r>
            <a:r>
              <a:rPr spc="425" dirty="0">
                <a:solidFill>
                  <a:srgbClr val="000000"/>
                </a:solidFill>
              </a:rPr>
              <a:t> </a:t>
            </a:r>
            <a:r>
              <a:rPr spc="1245" dirty="0">
                <a:solidFill>
                  <a:srgbClr val="000000"/>
                </a:solidFill>
              </a:rPr>
              <a:t>HANDBOOK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45" y="8674798"/>
            <a:ext cx="18274665" cy="1605109"/>
            <a:chOff x="8945" y="8674798"/>
            <a:chExt cx="18274665" cy="1605109"/>
          </a:xfrm>
        </p:grpSpPr>
        <p:sp>
          <p:nvSpPr>
            <p:cNvPr id="3" name="object 3"/>
            <p:cNvSpPr/>
            <p:nvPr/>
          </p:nvSpPr>
          <p:spPr>
            <a:xfrm>
              <a:off x="8945" y="9262002"/>
              <a:ext cx="18274665" cy="1017905"/>
            </a:xfrm>
            <a:custGeom>
              <a:avLst/>
              <a:gdLst/>
              <a:ahLst/>
              <a:cxnLst/>
              <a:rect l="l" t="t" r="r" b="b"/>
              <a:pathLst>
                <a:path w="18274665" h="1017904">
                  <a:moveTo>
                    <a:pt x="18274240" y="0"/>
                  </a:moveTo>
                  <a:lnTo>
                    <a:pt x="0" y="0"/>
                  </a:lnTo>
                  <a:lnTo>
                    <a:pt x="0" y="1017895"/>
                  </a:lnTo>
                  <a:lnTo>
                    <a:pt x="18274240" y="1017895"/>
                  </a:lnTo>
                  <a:lnTo>
                    <a:pt x="18274240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430864" y="8674798"/>
              <a:ext cx="6399530" cy="1093470"/>
            </a:xfrm>
            <a:custGeom>
              <a:avLst/>
              <a:gdLst/>
              <a:ahLst/>
              <a:cxnLst/>
              <a:rect l="l" t="t" r="r" b="b"/>
              <a:pathLst>
                <a:path w="6399530" h="1093470">
                  <a:moveTo>
                    <a:pt x="699033" y="543598"/>
                  </a:moveTo>
                  <a:lnTo>
                    <a:pt x="697966" y="541083"/>
                  </a:lnTo>
                  <a:lnTo>
                    <a:pt x="695858" y="539089"/>
                  </a:lnTo>
                  <a:lnTo>
                    <a:pt x="672592" y="516153"/>
                  </a:lnTo>
                  <a:lnTo>
                    <a:pt x="672592" y="546531"/>
                  </a:lnTo>
                  <a:lnTo>
                    <a:pt x="144881" y="1067498"/>
                  </a:lnTo>
                  <a:lnTo>
                    <a:pt x="25374" y="949629"/>
                  </a:lnTo>
                  <a:lnTo>
                    <a:pt x="428294" y="551865"/>
                  </a:lnTo>
                  <a:lnTo>
                    <a:pt x="429361" y="549351"/>
                  </a:lnTo>
                  <a:lnTo>
                    <a:pt x="429361" y="543598"/>
                  </a:lnTo>
                  <a:lnTo>
                    <a:pt x="428294" y="541083"/>
                  </a:lnTo>
                  <a:lnTo>
                    <a:pt x="426186" y="539089"/>
                  </a:lnTo>
                  <a:lnTo>
                    <a:pt x="25374" y="143357"/>
                  </a:lnTo>
                  <a:lnTo>
                    <a:pt x="144881" y="25349"/>
                  </a:lnTo>
                  <a:lnTo>
                    <a:pt x="672592" y="546531"/>
                  </a:lnTo>
                  <a:lnTo>
                    <a:pt x="672592" y="516153"/>
                  </a:lnTo>
                  <a:lnTo>
                    <a:pt x="174802" y="25349"/>
                  </a:lnTo>
                  <a:lnTo>
                    <a:pt x="152285" y="3149"/>
                  </a:lnTo>
                  <a:lnTo>
                    <a:pt x="150164" y="1155"/>
                  </a:lnTo>
                  <a:lnTo>
                    <a:pt x="148056" y="101"/>
                  </a:lnTo>
                  <a:lnTo>
                    <a:pt x="141287" y="101"/>
                  </a:lnTo>
                  <a:lnTo>
                    <a:pt x="139598" y="939"/>
                  </a:lnTo>
                  <a:lnTo>
                    <a:pt x="137477" y="3149"/>
                  </a:lnTo>
                  <a:lnTo>
                    <a:pt x="3175" y="135928"/>
                  </a:lnTo>
                  <a:lnTo>
                    <a:pt x="1054" y="137922"/>
                  </a:lnTo>
                  <a:lnTo>
                    <a:pt x="0" y="140436"/>
                  </a:lnTo>
                  <a:lnTo>
                    <a:pt x="0" y="146291"/>
                  </a:lnTo>
                  <a:lnTo>
                    <a:pt x="1054" y="148805"/>
                  </a:lnTo>
                  <a:lnTo>
                    <a:pt x="3175" y="150799"/>
                  </a:lnTo>
                  <a:lnTo>
                    <a:pt x="403974" y="546531"/>
                  </a:lnTo>
                  <a:lnTo>
                    <a:pt x="3175" y="942213"/>
                  </a:lnTo>
                  <a:lnTo>
                    <a:pt x="1054" y="944232"/>
                  </a:lnTo>
                  <a:lnTo>
                    <a:pt x="0" y="946746"/>
                  </a:lnTo>
                  <a:lnTo>
                    <a:pt x="0" y="952525"/>
                  </a:lnTo>
                  <a:lnTo>
                    <a:pt x="1054" y="955040"/>
                  </a:lnTo>
                  <a:lnTo>
                    <a:pt x="3175" y="957046"/>
                  </a:lnTo>
                  <a:lnTo>
                    <a:pt x="137477" y="1089875"/>
                  </a:lnTo>
                  <a:lnTo>
                    <a:pt x="139827" y="1092022"/>
                  </a:lnTo>
                  <a:lnTo>
                    <a:pt x="141706" y="1093025"/>
                  </a:lnTo>
                  <a:lnTo>
                    <a:pt x="148056" y="1093025"/>
                  </a:lnTo>
                  <a:lnTo>
                    <a:pt x="150164" y="1092022"/>
                  </a:lnTo>
                  <a:lnTo>
                    <a:pt x="152285" y="1089875"/>
                  </a:lnTo>
                  <a:lnTo>
                    <a:pt x="174980" y="1067498"/>
                  </a:lnTo>
                  <a:lnTo>
                    <a:pt x="697966" y="551865"/>
                  </a:lnTo>
                  <a:lnTo>
                    <a:pt x="699033" y="549351"/>
                  </a:lnTo>
                  <a:lnTo>
                    <a:pt x="699033" y="543598"/>
                  </a:lnTo>
                  <a:close/>
                </a:path>
                <a:path w="6399530" h="1093470">
                  <a:moveTo>
                    <a:pt x="1511223" y="543598"/>
                  </a:moveTo>
                  <a:lnTo>
                    <a:pt x="1510157" y="541083"/>
                  </a:lnTo>
                  <a:lnTo>
                    <a:pt x="1508048" y="539089"/>
                  </a:lnTo>
                  <a:lnTo>
                    <a:pt x="1484782" y="516153"/>
                  </a:lnTo>
                  <a:lnTo>
                    <a:pt x="1484782" y="546531"/>
                  </a:lnTo>
                  <a:lnTo>
                    <a:pt x="957072" y="1067498"/>
                  </a:lnTo>
                  <a:lnTo>
                    <a:pt x="837565" y="949629"/>
                  </a:lnTo>
                  <a:lnTo>
                    <a:pt x="1240485" y="551865"/>
                  </a:lnTo>
                  <a:lnTo>
                    <a:pt x="1241552" y="549351"/>
                  </a:lnTo>
                  <a:lnTo>
                    <a:pt x="1241552" y="543598"/>
                  </a:lnTo>
                  <a:lnTo>
                    <a:pt x="1240485" y="541083"/>
                  </a:lnTo>
                  <a:lnTo>
                    <a:pt x="1238377" y="539089"/>
                  </a:lnTo>
                  <a:lnTo>
                    <a:pt x="837565" y="143357"/>
                  </a:lnTo>
                  <a:lnTo>
                    <a:pt x="957072" y="25349"/>
                  </a:lnTo>
                  <a:lnTo>
                    <a:pt x="1484782" y="546531"/>
                  </a:lnTo>
                  <a:lnTo>
                    <a:pt x="1484782" y="516153"/>
                  </a:lnTo>
                  <a:lnTo>
                    <a:pt x="986993" y="25349"/>
                  </a:lnTo>
                  <a:lnTo>
                    <a:pt x="964476" y="3149"/>
                  </a:lnTo>
                  <a:lnTo>
                    <a:pt x="962355" y="1155"/>
                  </a:lnTo>
                  <a:lnTo>
                    <a:pt x="960247" y="0"/>
                  </a:lnTo>
                  <a:lnTo>
                    <a:pt x="953897" y="0"/>
                  </a:lnTo>
                  <a:lnTo>
                    <a:pt x="951776" y="939"/>
                  </a:lnTo>
                  <a:lnTo>
                    <a:pt x="949667" y="3149"/>
                  </a:lnTo>
                  <a:lnTo>
                    <a:pt x="815352" y="135928"/>
                  </a:lnTo>
                  <a:lnTo>
                    <a:pt x="813244" y="137922"/>
                  </a:lnTo>
                  <a:lnTo>
                    <a:pt x="812190" y="140436"/>
                  </a:lnTo>
                  <a:lnTo>
                    <a:pt x="812190" y="146291"/>
                  </a:lnTo>
                  <a:lnTo>
                    <a:pt x="813244" y="148805"/>
                  </a:lnTo>
                  <a:lnTo>
                    <a:pt x="815352" y="150799"/>
                  </a:lnTo>
                  <a:lnTo>
                    <a:pt x="1216164" y="546531"/>
                  </a:lnTo>
                  <a:lnTo>
                    <a:pt x="815352" y="942213"/>
                  </a:lnTo>
                  <a:lnTo>
                    <a:pt x="813244" y="944232"/>
                  </a:lnTo>
                  <a:lnTo>
                    <a:pt x="812190" y="946746"/>
                  </a:lnTo>
                  <a:lnTo>
                    <a:pt x="812190" y="952525"/>
                  </a:lnTo>
                  <a:lnTo>
                    <a:pt x="813244" y="955040"/>
                  </a:lnTo>
                  <a:lnTo>
                    <a:pt x="815352" y="957046"/>
                  </a:lnTo>
                  <a:lnTo>
                    <a:pt x="949667" y="1089875"/>
                  </a:lnTo>
                  <a:lnTo>
                    <a:pt x="951915" y="1092022"/>
                  </a:lnTo>
                  <a:lnTo>
                    <a:pt x="952042" y="1092022"/>
                  </a:lnTo>
                  <a:lnTo>
                    <a:pt x="954430" y="1093152"/>
                  </a:lnTo>
                  <a:lnTo>
                    <a:pt x="960247" y="1093152"/>
                  </a:lnTo>
                  <a:lnTo>
                    <a:pt x="962355" y="1092022"/>
                  </a:lnTo>
                  <a:lnTo>
                    <a:pt x="964476" y="1089875"/>
                  </a:lnTo>
                  <a:lnTo>
                    <a:pt x="987171" y="1067498"/>
                  </a:lnTo>
                  <a:lnTo>
                    <a:pt x="1510157" y="551865"/>
                  </a:lnTo>
                  <a:lnTo>
                    <a:pt x="1511223" y="549351"/>
                  </a:lnTo>
                  <a:lnTo>
                    <a:pt x="1511223" y="543598"/>
                  </a:lnTo>
                  <a:close/>
                </a:path>
                <a:path w="6399530" h="1093470">
                  <a:moveTo>
                    <a:pt x="2322347" y="543598"/>
                  </a:moveTo>
                  <a:lnTo>
                    <a:pt x="2321293" y="541083"/>
                  </a:lnTo>
                  <a:lnTo>
                    <a:pt x="2319172" y="539089"/>
                  </a:lnTo>
                  <a:lnTo>
                    <a:pt x="2296972" y="517169"/>
                  </a:lnTo>
                  <a:lnTo>
                    <a:pt x="2296972" y="546531"/>
                  </a:lnTo>
                  <a:lnTo>
                    <a:pt x="1769262" y="1067498"/>
                  </a:lnTo>
                  <a:lnTo>
                    <a:pt x="1649755" y="949629"/>
                  </a:lnTo>
                  <a:lnTo>
                    <a:pt x="2052675" y="551865"/>
                  </a:lnTo>
                  <a:lnTo>
                    <a:pt x="2053729" y="549351"/>
                  </a:lnTo>
                  <a:lnTo>
                    <a:pt x="2053729" y="543598"/>
                  </a:lnTo>
                  <a:lnTo>
                    <a:pt x="2052675" y="541083"/>
                  </a:lnTo>
                  <a:lnTo>
                    <a:pt x="2050567" y="539089"/>
                  </a:lnTo>
                  <a:lnTo>
                    <a:pt x="1649755" y="143357"/>
                  </a:lnTo>
                  <a:lnTo>
                    <a:pt x="1769262" y="25349"/>
                  </a:lnTo>
                  <a:lnTo>
                    <a:pt x="2296972" y="546531"/>
                  </a:lnTo>
                  <a:lnTo>
                    <a:pt x="2296972" y="517169"/>
                  </a:lnTo>
                  <a:lnTo>
                    <a:pt x="1799132" y="25349"/>
                  </a:lnTo>
                  <a:lnTo>
                    <a:pt x="1776653" y="3149"/>
                  </a:lnTo>
                  <a:lnTo>
                    <a:pt x="1774545" y="1155"/>
                  </a:lnTo>
                  <a:lnTo>
                    <a:pt x="1772424" y="0"/>
                  </a:lnTo>
                  <a:lnTo>
                    <a:pt x="1766087" y="0"/>
                  </a:lnTo>
                  <a:lnTo>
                    <a:pt x="1763966" y="939"/>
                  </a:lnTo>
                  <a:lnTo>
                    <a:pt x="1761858" y="3149"/>
                  </a:lnTo>
                  <a:lnTo>
                    <a:pt x="1626489" y="135928"/>
                  </a:lnTo>
                  <a:lnTo>
                    <a:pt x="1624380" y="137922"/>
                  </a:lnTo>
                  <a:lnTo>
                    <a:pt x="1623314" y="140436"/>
                  </a:lnTo>
                  <a:lnTo>
                    <a:pt x="1623314" y="146291"/>
                  </a:lnTo>
                  <a:lnTo>
                    <a:pt x="1624380" y="148805"/>
                  </a:lnTo>
                  <a:lnTo>
                    <a:pt x="1626489" y="150799"/>
                  </a:lnTo>
                  <a:lnTo>
                    <a:pt x="2028355" y="546531"/>
                  </a:lnTo>
                  <a:lnTo>
                    <a:pt x="1626489" y="942213"/>
                  </a:lnTo>
                  <a:lnTo>
                    <a:pt x="1624380" y="944232"/>
                  </a:lnTo>
                  <a:lnTo>
                    <a:pt x="1623314" y="946746"/>
                  </a:lnTo>
                  <a:lnTo>
                    <a:pt x="1623314" y="952525"/>
                  </a:lnTo>
                  <a:lnTo>
                    <a:pt x="1624380" y="955040"/>
                  </a:lnTo>
                  <a:lnTo>
                    <a:pt x="1626489" y="957046"/>
                  </a:lnTo>
                  <a:lnTo>
                    <a:pt x="1761858" y="1089875"/>
                  </a:lnTo>
                  <a:lnTo>
                    <a:pt x="1764207" y="1092022"/>
                  </a:lnTo>
                  <a:lnTo>
                    <a:pt x="1766087" y="1093025"/>
                  </a:lnTo>
                  <a:lnTo>
                    <a:pt x="1772424" y="1093025"/>
                  </a:lnTo>
                  <a:lnTo>
                    <a:pt x="1774545" y="1092022"/>
                  </a:lnTo>
                  <a:lnTo>
                    <a:pt x="1776653" y="1089875"/>
                  </a:lnTo>
                  <a:lnTo>
                    <a:pt x="1799310" y="1067498"/>
                  </a:lnTo>
                  <a:lnTo>
                    <a:pt x="2321293" y="551865"/>
                  </a:lnTo>
                  <a:lnTo>
                    <a:pt x="2322347" y="549351"/>
                  </a:lnTo>
                  <a:lnTo>
                    <a:pt x="2322347" y="543598"/>
                  </a:lnTo>
                  <a:close/>
                </a:path>
                <a:path w="6399530" h="1093470">
                  <a:moveTo>
                    <a:pt x="3134537" y="543598"/>
                  </a:moveTo>
                  <a:lnTo>
                    <a:pt x="3133483" y="541083"/>
                  </a:lnTo>
                  <a:lnTo>
                    <a:pt x="3131362" y="539089"/>
                  </a:lnTo>
                  <a:lnTo>
                    <a:pt x="3109150" y="517156"/>
                  </a:lnTo>
                  <a:lnTo>
                    <a:pt x="3109150" y="546531"/>
                  </a:lnTo>
                  <a:lnTo>
                    <a:pt x="2581440" y="1067498"/>
                  </a:lnTo>
                  <a:lnTo>
                    <a:pt x="2461945" y="949629"/>
                  </a:lnTo>
                  <a:lnTo>
                    <a:pt x="2864866" y="551865"/>
                  </a:lnTo>
                  <a:lnTo>
                    <a:pt x="2865920" y="549351"/>
                  </a:lnTo>
                  <a:lnTo>
                    <a:pt x="2865920" y="543598"/>
                  </a:lnTo>
                  <a:lnTo>
                    <a:pt x="2864866" y="541083"/>
                  </a:lnTo>
                  <a:lnTo>
                    <a:pt x="2862745" y="539089"/>
                  </a:lnTo>
                  <a:lnTo>
                    <a:pt x="2461945" y="143357"/>
                  </a:lnTo>
                  <a:lnTo>
                    <a:pt x="2581440" y="25349"/>
                  </a:lnTo>
                  <a:lnTo>
                    <a:pt x="3109150" y="546531"/>
                  </a:lnTo>
                  <a:lnTo>
                    <a:pt x="3109150" y="517156"/>
                  </a:lnTo>
                  <a:lnTo>
                    <a:pt x="2611323" y="25349"/>
                  </a:lnTo>
                  <a:lnTo>
                    <a:pt x="2588844" y="3149"/>
                  </a:lnTo>
                  <a:lnTo>
                    <a:pt x="2586736" y="1155"/>
                  </a:lnTo>
                  <a:lnTo>
                    <a:pt x="2583561" y="0"/>
                  </a:lnTo>
                  <a:lnTo>
                    <a:pt x="2578277" y="0"/>
                  </a:lnTo>
                  <a:lnTo>
                    <a:pt x="2575102" y="939"/>
                  </a:lnTo>
                  <a:lnTo>
                    <a:pt x="2572982" y="3149"/>
                  </a:lnTo>
                  <a:lnTo>
                    <a:pt x="2438679" y="135928"/>
                  </a:lnTo>
                  <a:lnTo>
                    <a:pt x="2436558" y="137922"/>
                  </a:lnTo>
                  <a:lnTo>
                    <a:pt x="2435504" y="140436"/>
                  </a:lnTo>
                  <a:lnTo>
                    <a:pt x="2435504" y="146291"/>
                  </a:lnTo>
                  <a:lnTo>
                    <a:pt x="2436558" y="148805"/>
                  </a:lnTo>
                  <a:lnTo>
                    <a:pt x="2438679" y="150799"/>
                  </a:lnTo>
                  <a:lnTo>
                    <a:pt x="2839478" y="546531"/>
                  </a:lnTo>
                  <a:lnTo>
                    <a:pt x="2438679" y="942213"/>
                  </a:lnTo>
                  <a:lnTo>
                    <a:pt x="2436558" y="944232"/>
                  </a:lnTo>
                  <a:lnTo>
                    <a:pt x="2435504" y="946746"/>
                  </a:lnTo>
                  <a:lnTo>
                    <a:pt x="2435504" y="952525"/>
                  </a:lnTo>
                  <a:lnTo>
                    <a:pt x="2436558" y="955040"/>
                  </a:lnTo>
                  <a:lnTo>
                    <a:pt x="2438679" y="957046"/>
                  </a:lnTo>
                  <a:lnTo>
                    <a:pt x="2572982" y="1089875"/>
                  </a:lnTo>
                  <a:lnTo>
                    <a:pt x="2575229" y="1092022"/>
                  </a:lnTo>
                  <a:lnTo>
                    <a:pt x="2575458" y="1092022"/>
                  </a:lnTo>
                  <a:lnTo>
                    <a:pt x="2578277" y="1093025"/>
                  </a:lnTo>
                  <a:lnTo>
                    <a:pt x="2583561" y="1093025"/>
                  </a:lnTo>
                  <a:lnTo>
                    <a:pt x="2586736" y="1092022"/>
                  </a:lnTo>
                  <a:lnTo>
                    <a:pt x="2588844" y="1089875"/>
                  </a:lnTo>
                  <a:lnTo>
                    <a:pt x="2611501" y="1067498"/>
                  </a:lnTo>
                  <a:lnTo>
                    <a:pt x="3133483" y="551865"/>
                  </a:lnTo>
                  <a:lnTo>
                    <a:pt x="3134537" y="549351"/>
                  </a:lnTo>
                  <a:lnTo>
                    <a:pt x="3134537" y="543598"/>
                  </a:lnTo>
                  <a:close/>
                </a:path>
                <a:path w="6399530" h="1093470">
                  <a:moveTo>
                    <a:pt x="3963644" y="543598"/>
                  </a:moveTo>
                  <a:lnTo>
                    <a:pt x="3962590" y="541083"/>
                  </a:lnTo>
                  <a:lnTo>
                    <a:pt x="3960469" y="539089"/>
                  </a:lnTo>
                  <a:lnTo>
                    <a:pt x="3938270" y="517207"/>
                  </a:lnTo>
                  <a:lnTo>
                    <a:pt x="3938270" y="546531"/>
                  </a:lnTo>
                  <a:lnTo>
                    <a:pt x="3409492" y="1067498"/>
                  </a:lnTo>
                  <a:lnTo>
                    <a:pt x="3289998" y="949629"/>
                  </a:lnTo>
                  <a:lnTo>
                    <a:pt x="3692918" y="551865"/>
                  </a:lnTo>
                  <a:lnTo>
                    <a:pt x="3693972" y="549351"/>
                  </a:lnTo>
                  <a:lnTo>
                    <a:pt x="3693972" y="543598"/>
                  </a:lnTo>
                  <a:lnTo>
                    <a:pt x="3692918" y="541083"/>
                  </a:lnTo>
                  <a:lnTo>
                    <a:pt x="3690797" y="539089"/>
                  </a:lnTo>
                  <a:lnTo>
                    <a:pt x="3289998" y="143357"/>
                  </a:lnTo>
                  <a:lnTo>
                    <a:pt x="3409492" y="25349"/>
                  </a:lnTo>
                  <a:lnTo>
                    <a:pt x="3938270" y="546531"/>
                  </a:lnTo>
                  <a:lnTo>
                    <a:pt x="3938270" y="517207"/>
                  </a:lnTo>
                  <a:lnTo>
                    <a:pt x="3439414" y="25349"/>
                  </a:lnTo>
                  <a:lnTo>
                    <a:pt x="3416897" y="3149"/>
                  </a:lnTo>
                  <a:lnTo>
                    <a:pt x="3414788" y="1155"/>
                  </a:lnTo>
                  <a:lnTo>
                    <a:pt x="3412667" y="101"/>
                  </a:lnTo>
                  <a:lnTo>
                    <a:pt x="3406749" y="101"/>
                  </a:lnTo>
                  <a:lnTo>
                    <a:pt x="3404209" y="939"/>
                  </a:lnTo>
                  <a:lnTo>
                    <a:pt x="3402088" y="3149"/>
                  </a:lnTo>
                  <a:lnTo>
                    <a:pt x="3267786" y="135928"/>
                  </a:lnTo>
                  <a:lnTo>
                    <a:pt x="3265678" y="137922"/>
                  </a:lnTo>
                  <a:lnTo>
                    <a:pt x="3264611" y="140436"/>
                  </a:lnTo>
                  <a:lnTo>
                    <a:pt x="3264611" y="146291"/>
                  </a:lnTo>
                  <a:lnTo>
                    <a:pt x="3265678" y="148805"/>
                  </a:lnTo>
                  <a:lnTo>
                    <a:pt x="3267786" y="150799"/>
                  </a:lnTo>
                  <a:lnTo>
                    <a:pt x="3668598" y="546531"/>
                  </a:lnTo>
                  <a:lnTo>
                    <a:pt x="3267786" y="942213"/>
                  </a:lnTo>
                  <a:lnTo>
                    <a:pt x="3265678" y="944232"/>
                  </a:lnTo>
                  <a:lnTo>
                    <a:pt x="3264611" y="946746"/>
                  </a:lnTo>
                  <a:lnTo>
                    <a:pt x="3264611" y="952525"/>
                  </a:lnTo>
                  <a:lnTo>
                    <a:pt x="3265678" y="955040"/>
                  </a:lnTo>
                  <a:lnTo>
                    <a:pt x="3267786" y="957046"/>
                  </a:lnTo>
                  <a:lnTo>
                    <a:pt x="3402088" y="1089875"/>
                  </a:lnTo>
                  <a:lnTo>
                    <a:pt x="3404336" y="1092022"/>
                  </a:lnTo>
                  <a:lnTo>
                    <a:pt x="3404565" y="1092022"/>
                  </a:lnTo>
                  <a:lnTo>
                    <a:pt x="3407384" y="1093025"/>
                  </a:lnTo>
                  <a:lnTo>
                    <a:pt x="3412667" y="1093025"/>
                  </a:lnTo>
                  <a:lnTo>
                    <a:pt x="3415842" y="1092022"/>
                  </a:lnTo>
                  <a:lnTo>
                    <a:pt x="3416897" y="1089875"/>
                  </a:lnTo>
                  <a:lnTo>
                    <a:pt x="3439591" y="1067498"/>
                  </a:lnTo>
                  <a:lnTo>
                    <a:pt x="3962590" y="551865"/>
                  </a:lnTo>
                  <a:lnTo>
                    <a:pt x="3963644" y="549351"/>
                  </a:lnTo>
                  <a:lnTo>
                    <a:pt x="3963644" y="543598"/>
                  </a:lnTo>
                  <a:close/>
                </a:path>
                <a:path w="6399530" h="1093470">
                  <a:moveTo>
                    <a:pt x="4775835" y="543598"/>
                  </a:moveTo>
                  <a:lnTo>
                    <a:pt x="4774781" y="541083"/>
                  </a:lnTo>
                  <a:lnTo>
                    <a:pt x="4772660" y="539089"/>
                  </a:lnTo>
                  <a:lnTo>
                    <a:pt x="4749393" y="516153"/>
                  </a:lnTo>
                  <a:lnTo>
                    <a:pt x="4749393" y="546531"/>
                  </a:lnTo>
                  <a:lnTo>
                    <a:pt x="4221683" y="1067498"/>
                  </a:lnTo>
                  <a:lnTo>
                    <a:pt x="4102189" y="949629"/>
                  </a:lnTo>
                  <a:lnTo>
                    <a:pt x="4505109" y="551865"/>
                  </a:lnTo>
                  <a:lnTo>
                    <a:pt x="4506163" y="549351"/>
                  </a:lnTo>
                  <a:lnTo>
                    <a:pt x="4506163" y="543598"/>
                  </a:lnTo>
                  <a:lnTo>
                    <a:pt x="4505109" y="541083"/>
                  </a:lnTo>
                  <a:lnTo>
                    <a:pt x="4502988" y="539089"/>
                  </a:lnTo>
                  <a:lnTo>
                    <a:pt x="4102189" y="143357"/>
                  </a:lnTo>
                  <a:lnTo>
                    <a:pt x="4221683" y="25349"/>
                  </a:lnTo>
                  <a:lnTo>
                    <a:pt x="4749393" y="546531"/>
                  </a:lnTo>
                  <a:lnTo>
                    <a:pt x="4749393" y="516153"/>
                  </a:lnTo>
                  <a:lnTo>
                    <a:pt x="4251604" y="25349"/>
                  </a:lnTo>
                  <a:lnTo>
                    <a:pt x="4229087" y="3149"/>
                  </a:lnTo>
                  <a:lnTo>
                    <a:pt x="4226979" y="1155"/>
                  </a:lnTo>
                  <a:lnTo>
                    <a:pt x="4224858" y="0"/>
                  </a:lnTo>
                  <a:lnTo>
                    <a:pt x="4218508" y="0"/>
                  </a:lnTo>
                  <a:lnTo>
                    <a:pt x="4216400" y="939"/>
                  </a:lnTo>
                  <a:lnTo>
                    <a:pt x="4214279" y="3149"/>
                  </a:lnTo>
                  <a:lnTo>
                    <a:pt x="4079976" y="135928"/>
                  </a:lnTo>
                  <a:lnTo>
                    <a:pt x="4077855" y="137922"/>
                  </a:lnTo>
                  <a:lnTo>
                    <a:pt x="4076801" y="140436"/>
                  </a:lnTo>
                  <a:lnTo>
                    <a:pt x="4076801" y="146291"/>
                  </a:lnTo>
                  <a:lnTo>
                    <a:pt x="4077855" y="148805"/>
                  </a:lnTo>
                  <a:lnTo>
                    <a:pt x="4079976" y="150799"/>
                  </a:lnTo>
                  <a:lnTo>
                    <a:pt x="4480776" y="546531"/>
                  </a:lnTo>
                  <a:lnTo>
                    <a:pt x="4079976" y="942213"/>
                  </a:lnTo>
                  <a:lnTo>
                    <a:pt x="4077855" y="944232"/>
                  </a:lnTo>
                  <a:lnTo>
                    <a:pt x="4076801" y="946746"/>
                  </a:lnTo>
                  <a:lnTo>
                    <a:pt x="4076801" y="952525"/>
                  </a:lnTo>
                  <a:lnTo>
                    <a:pt x="4077855" y="955040"/>
                  </a:lnTo>
                  <a:lnTo>
                    <a:pt x="4079976" y="957046"/>
                  </a:lnTo>
                  <a:lnTo>
                    <a:pt x="4214279" y="1089875"/>
                  </a:lnTo>
                  <a:lnTo>
                    <a:pt x="4216527" y="1092022"/>
                  </a:lnTo>
                  <a:lnTo>
                    <a:pt x="4216666" y="1092022"/>
                  </a:lnTo>
                  <a:lnTo>
                    <a:pt x="4219041" y="1093152"/>
                  </a:lnTo>
                  <a:lnTo>
                    <a:pt x="4224858" y="1093152"/>
                  </a:lnTo>
                  <a:lnTo>
                    <a:pt x="4226979" y="1092022"/>
                  </a:lnTo>
                  <a:lnTo>
                    <a:pt x="4229087" y="1089875"/>
                  </a:lnTo>
                  <a:lnTo>
                    <a:pt x="4251782" y="1067498"/>
                  </a:lnTo>
                  <a:lnTo>
                    <a:pt x="4774781" y="551865"/>
                  </a:lnTo>
                  <a:lnTo>
                    <a:pt x="4775835" y="549351"/>
                  </a:lnTo>
                  <a:lnTo>
                    <a:pt x="4775835" y="543598"/>
                  </a:lnTo>
                  <a:close/>
                </a:path>
                <a:path w="6399530" h="1093470">
                  <a:moveTo>
                    <a:pt x="5586971" y="543598"/>
                  </a:moveTo>
                  <a:lnTo>
                    <a:pt x="5585904" y="541083"/>
                  </a:lnTo>
                  <a:lnTo>
                    <a:pt x="5584850" y="539089"/>
                  </a:lnTo>
                  <a:lnTo>
                    <a:pt x="5561584" y="516153"/>
                  </a:lnTo>
                  <a:lnTo>
                    <a:pt x="5561584" y="546531"/>
                  </a:lnTo>
                  <a:lnTo>
                    <a:pt x="5033873" y="1067498"/>
                  </a:lnTo>
                  <a:lnTo>
                    <a:pt x="4914366" y="949629"/>
                  </a:lnTo>
                  <a:lnTo>
                    <a:pt x="5317299" y="551865"/>
                  </a:lnTo>
                  <a:lnTo>
                    <a:pt x="5318353" y="549351"/>
                  </a:lnTo>
                  <a:lnTo>
                    <a:pt x="5318353" y="543598"/>
                  </a:lnTo>
                  <a:lnTo>
                    <a:pt x="5317299" y="541083"/>
                  </a:lnTo>
                  <a:lnTo>
                    <a:pt x="5315178" y="539089"/>
                  </a:lnTo>
                  <a:lnTo>
                    <a:pt x="4914366" y="143357"/>
                  </a:lnTo>
                  <a:lnTo>
                    <a:pt x="5033873" y="25349"/>
                  </a:lnTo>
                  <a:lnTo>
                    <a:pt x="5561584" y="546531"/>
                  </a:lnTo>
                  <a:lnTo>
                    <a:pt x="5561584" y="516153"/>
                  </a:lnTo>
                  <a:lnTo>
                    <a:pt x="5063795" y="25349"/>
                  </a:lnTo>
                  <a:lnTo>
                    <a:pt x="5041277" y="3149"/>
                  </a:lnTo>
                  <a:lnTo>
                    <a:pt x="5039157" y="1155"/>
                  </a:lnTo>
                  <a:lnTo>
                    <a:pt x="5037048" y="0"/>
                  </a:lnTo>
                  <a:lnTo>
                    <a:pt x="5030698" y="0"/>
                  </a:lnTo>
                  <a:lnTo>
                    <a:pt x="5028590" y="939"/>
                  </a:lnTo>
                  <a:lnTo>
                    <a:pt x="5026469" y="3149"/>
                  </a:lnTo>
                  <a:lnTo>
                    <a:pt x="4891100" y="135928"/>
                  </a:lnTo>
                  <a:lnTo>
                    <a:pt x="4890046" y="137922"/>
                  </a:lnTo>
                  <a:lnTo>
                    <a:pt x="4888992" y="140436"/>
                  </a:lnTo>
                  <a:lnTo>
                    <a:pt x="4888992" y="146291"/>
                  </a:lnTo>
                  <a:lnTo>
                    <a:pt x="4890046" y="148805"/>
                  </a:lnTo>
                  <a:lnTo>
                    <a:pt x="4891100" y="150799"/>
                  </a:lnTo>
                  <a:lnTo>
                    <a:pt x="5292966" y="546531"/>
                  </a:lnTo>
                  <a:lnTo>
                    <a:pt x="4891100" y="942213"/>
                  </a:lnTo>
                  <a:lnTo>
                    <a:pt x="4890046" y="944232"/>
                  </a:lnTo>
                  <a:lnTo>
                    <a:pt x="4887938" y="946746"/>
                  </a:lnTo>
                  <a:lnTo>
                    <a:pt x="4887938" y="952525"/>
                  </a:lnTo>
                  <a:lnTo>
                    <a:pt x="4888992" y="955040"/>
                  </a:lnTo>
                  <a:lnTo>
                    <a:pt x="4891100" y="957046"/>
                  </a:lnTo>
                  <a:lnTo>
                    <a:pt x="5026469" y="1089875"/>
                  </a:lnTo>
                  <a:lnTo>
                    <a:pt x="5028819" y="1092022"/>
                  </a:lnTo>
                  <a:lnTo>
                    <a:pt x="5030698" y="1093025"/>
                  </a:lnTo>
                  <a:lnTo>
                    <a:pt x="5037048" y="1093025"/>
                  </a:lnTo>
                  <a:lnTo>
                    <a:pt x="5039157" y="1092022"/>
                  </a:lnTo>
                  <a:lnTo>
                    <a:pt x="5041277" y="1089875"/>
                  </a:lnTo>
                  <a:lnTo>
                    <a:pt x="5063972" y="1067498"/>
                  </a:lnTo>
                  <a:lnTo>
                    <a:pt x="5584850" y="553961"/>
                  </a:lnTo>
                  <a:lnTo>
                    <a:pt x="5585904" y="551865"/>
                  </a:lnTo>
                  <a:lnTo>
                    <a:pt x="5586971" y="549351"/>
                  </a:lnTo>
                  <a:lnTo>
                    <a:pt x="5586971" y="543598"/>
                  </a:lnTo>
                  <a:close/>
                </a:path>
                <a:path w="6399530" h="1093470">
                  <a:moveTo>
                    <a:pt x="6399149" y="543598"/>
                  </a:moveTo>
                  <a:lnTo>
                    <a:pt x="6398095" y="541083"/>
                  </a:lnTo>
                  <a:lnTo>
                    <a:pt x="6395987" y="539089"/>
                  </a:lnTo>
                  <a:lnTo>
                    <a:pt x="6373774" y="517156"/>
                  </a:lnTo>
                  <a:lnTo>
                    <a:pt x="6373774" y="546531"/>
                  </a:lnTo>
                  <a:lnTo>
                    <a:pt x="5846064" y="1067498"/>
                  </a:lnTo>
                  <a:lnTo>
                    <a:pt x="5726557" y="949629"/>
                  </a:lnTo>
                  <a:lnTo>
                    <a:pt x="6129477" y="551865"/>
                  </a:lnTo>
                  <a:lnTo>
                    <a:pt x="6130544" y="549351"/>
                  </a:lnTo>
                  <a:lnTo>
                    <a:pt x="6130544" y="543598"/>
                  </a:lnTo>
                  <a:lnTo>
                    <a:pt x="6129477" y="541083"/>
                  </a:lnTo>
                  <a:lnTo>
                    <a:pt x="6127369" y="539089"/>
                  </a:lnTo>
                  <a:lnTo>
                    <a:pt x="5726557" y="143357"/>
                  </a:lnTo>
                  <a:lnTo>
                    <a:pt x="5846064" y="25349"/>
                  </a:lnTo>
                  <a:lnTo>
                    <a:pt x="6373774" y="546531"/>
                  </a:lnTo>
                  <a:lnTo>
                    <a:pt x="6373774" y="517156"/>
                  </a:lnTo>
                  <a:lnTo>
                    <a:pt x="5875934" y="25349"/>
                  </a:lnTo>
                  <a:lnTo>
                    <a:pt x="5853468" y="3149"/>
                  </a:lnTo>
                  <a:lnTo>
                    <a:pt x="5851347" y="1155"/>
                  </a:lnTo>
                  <a:lnTo>
                    <a:pt x="5848172" y="0"/>
                  </a:lnTo>
                  <a:lnTo>
                    <a:pt x="5842889" y="0"/>
                  </a:lnTo>
                  <a:lnTo>
                    <a:pt x="5839714" y="939"/>
                  </a:lnTo>
                  <a:lnTo>
                    <a:pt x="5837606" y="3149"/>
                  </a:lnTo>
                  <a:lnTo>
                    <a:pt x="5703290" y="135928"/>
                  </a:lnTo>
                  <a:lnTo>
                    <a:pt x="5701182" y="137922"/>
                  </a:lnTo>
                  <a:lnTo>
                    <a:pt x="5700128" y="140436"/>
                  </a:lnTo>
                  <a:lnTo>
                    <a:pt x="5700128" y="146291"/>
                  </a:lnTo>
                  <a:lnTo>
                    <a:pt x="5701182" y="148805"/>
                  </a:lnTo>
                  <a:lnTo>
                    <a:pt x="5703290" y="150799"/>
                  </a:lnTo>
                  <a:lnTo>
                    <a:pt x="6104102" y="546531"/>
                  </a:lnTo>
                  <a:lnTo>
                    <a:pt x="5703290" y="942213"/>
                  </a:lnTo>
                  <a:lnTo>
                    <a:pt x="5701182" y="944232"/>
                  </a:lnTo>
                  <a:lnTo>
                    <a:pt x="5700128" y="946746"/>
                  </a:lnTo>
                  <a:lnTo>
                    <a:pt x="5700128" y="952525"/>
                  </a:lnTo>
                  <a:lnTo>
                    <a:pt x="5701182" y="955040"/>
                  </a:lnTo>
                  <a:lnTo>
                    <a:pt x="5703290" y="957046"/>
                  </a:lnTo>
                  <a:lnTo>
                    <a:pt x="5837606" y="1089875"/>
                  </a:lnTo>
                  <a:lnTo>
                    <a:pt x="5839853" y="1092022"/>
                  </a:lnTo>
                  <a:lnTo>
                    <a:pt x="5840069" y="1092022"/>
                  </a:lnTo>
                  <a:lnTo>
                    <a:pt x="5842889" y="1093025"/>
                  </a:lnTo>
                  <a:lnTo>
                    <a:pt x="5848172" y="1093025"/>
                  </a:lnTo>
                  <a:lnTo>
                    <a:pt x="5851347" y="1092022"/>
                  </a:lnTo>
                  <a:lnTo>
                    <a:pt x="5853468" y="1089875"/>
                  </a:lnTo>
                  <a:lnTo>
                    <a:pt x="5876125" y="1067498"/>
                  </a:lnTo>
                  <a:lnTo>
                    <a:pt x="6398095" y="551865"/>
                  </a:lnTo>
                  <a:lnTo>
                    <a:pt x="6399149" y="549351"/>
                  </a:lnTo>
                  <a:lnTo>
                    <a:pt x="6399149" y="54359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11008320" y="0"/>
            <a:ext cx="7277734" cy="3072130"/>
          </a:xfrm>
          <a:custGeom>
            <a:avLst/>
            <a:gdLst/>
            <a:ahLst/>
            <a:cxnLst/>
            <a:rect l="l" t="t" r="r" b="b"/>
            <a:pathLst>
              <a:path w="7277734" h="3072130">
                <a:moveTo>
                  <a:pt x="7277224" y="0"/>
                </a:moveTo>
                <a:lnTo>
                  <a:pt x="0" y="0"/>
                </a:lnTo>
                <a:lnTo>
                  <a:pt x="75273" y="191379"/>
                </a:lnTo>
                <a:lnTo>
                  <a:pt x="177209" y="417557"/>
                </a:lnTo>
                <a:lnTo>
                  <a:pt x="290557" y="637190"/>
                </a:lnTo>
                <a:lnTo>
                  <a:pt x="414939" y="849901"/>
                </a:lnTo>
                <a:lnTo>
                  <a:pt x="549974" y="1055308"/>
                </a:lnTo>
                <a:lnTo>
                  <a:pt x="695285" y="1253035"/>
                </a:lnTo>
                <a:lnTo>
                  <a:pt x="850491" y="1442700"/>
                </a:lnTo>
                <a:lnTo>
                  <a:pt x="1015214" y="1623925"/>
                </a:lnTo>
                <a:lnTo>
                  <a:pt x="1189074" y="1796331"/>
                </a:lnTo>
                <a:lnTo>
                  <a:pt x="1371692" y="1959539"/>
                </a:lnTo>
                <a:lnTo>
                  <a:pt x="1562690" y="2113169"/>
                </a:lnTo>
                <a:lnTo>
                  <a:pt x="1761687" y="2256842"/>
                </a:lnTo>
                <a:lnTo>
                  <a:pt x="1968305" y="2390180"/>
                </a:lnTo>
                <a:lnTo>
                  <a:pt x="2182164" y="2512802"/>
                </a:lnTo>
                <a:lnTo>
                  <a:pt x="2402886" y="2624329"/>
                </a:lnTo>
                <a:lnTo>
                  <a:pt x="2584149" y="2705309"/>
                </a:lnTo>
                <a:lnTo>
                  <a:pt x="2769368" y="2778751"/>
                </a:lnTo>
                <a:lnTo>
                  <a:pt x="2958347" y="2844462"/>
                </a:lnTo>
                <a:lnTo>
                  <a:pt x="4405407" y="3071800"/>
                </a:lnTo>
                <a:lnTo>
                  <a:pt x="5947908" y="2812382"/>
                </a:lnTo>
                <a:lnTo>
                  <a:pt x="6139209" y="2741092"/>
                </a:lnTo>
                <a:lnTo>
                  <a:pt x="6326468" y="2661823"/>
                </a:lnTo>
                <a:lnTo>
                  <a:pt x="6509480" y="2574785"/>
                </a:lnTo>
                <a:lnTo>
                  <a:pt x="6688036" y="2480183"/>
                </a:lnTo>
                <a:lnTo>
                  <a:pt x="6861929" y="2378226"/>
                </a:lnTo>
                <a:lnTo>
                  <a:pt x="7030951" y="2269121"/>
                </a:lnTo>
                <a:lnTo>
                  <a:pt x="7194896" y="2153075"/>
                </a:lnTo>
                <a:lnTo>
                  <a:pt x="7277225" y="2090728"/>
                </a:lnTo>
                <a:lnTo>
                  <a:pt x="7277224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10188075" y="779711"/>
            <a:ext cx="7922895" cy="5051425"/>
            <a:chOff x="10188075" y="779711"/>
            <a:chExt cx="7922895" cy="5051425"/>
          </a:xfrm>
        </p:grpSpPr>
        <p:sp>
          <p:nvSpPr>
            <p:cNvPr id="9" name="object 9"/>
            <p:cNvSpPr/>
            <p:nvPr/>
          </p:nvSpPr>
          <p:spPr>
            <a:xfrm>
              <a:off x="12952847" y="779711"/>
              <a:ext cx="5158105" cy="3840479"/>
            </a:xfrm>
            <a:custGeom>
              <a:avLst/>
              <a:gdLst/>
              <a:ahLst/>
              <a:cxnLst/>
              <a:rect l="l" t="t" r="r" b="b"/>
              <a:pathLst>
                <a:path w="5158105" h="3840479">
                  <a:moveTo>
                    <a:pt x="787473" y="0"/>
                  </a:moveTo>
                  <a:lnTo>
                    <a:pt x="741572" y="5207"/>
                  </a:lnTo>
                  <a:lnTo>
                    <a:pt x="699163" y="20121"/>
                  </a:lnTo>
                  <a:lnTo>
                    <a:pt x="661537" y="43682"/>
                  </a:lnTo>
                  <a:lnTo>
                    <a:pt x="629983" y="74830"/>
                  </a:lnTo>
                  <a:lnTo>
                    <a:pt x="605790" y="112504"/>
                  </a:lnTo>
                  <a:lnTo>
                    <a:pt x="590248" y="155644"/>
                  </a:lnTo>
                  <a:lnTo>
                    <a:pt x="52" y="2890638"/>
                  </a:lnTo>
                  <a:lnTo>
                    <a:pt x="0" y="2924882"/>
                  </a:lnTo>
                  <a:lnTo>
                    <a:pt x="12954" y="2955706"/>
                  </a:lnTo>
                  <a:lnTo>
                    <a:pt x="36457" y="2979690"/>
                  </a:lnTo>
                  <a:lnTo>
                    <a:pt x="68050" y="2993415"/>
                  </a:lnTo>
                  <a:lnTo>
                    <a:pt x="4262022" y="3836985"/>
                  </a:lnTo>
                  <a:lnTo>
                    <a:pt x="4311834" y="3840025"/>
                  </a:lnTo>
                  <a:lnTo>
                    <a:pt x="4358850" y="3830151"/>
                  </a:lnTo>
                  <a:lnTo>
                    <a:pt x="4401084" y="3808846"/>
                  </a:lnTo>
                  <a:lnTo>
                    <a:pt x="4436550" y="3777592"/>
                  </a:lnTo>
                  <a:lnTo>
                    <a:pt x="4463262" y="3737873"/>
                  </a:lnTo>
                  <a:lnTo>
                    <a:pt x="4479234" y="3691173"/>
                  </a:lnTo>
                  <a:lnTo>
                    <a:pt x="5155933" y="200583"/>
                  </a:lnTo>
                  <a:lnTo>
                    <a:pt x="5157784" y="156084"/>
                  </a:lnTo>
                  <a:lnTo>
                    <a:pt x="5145358" y="114222"/>
                  </a:lnTo>
                  <a:lnTo>
                    <a:pt x="5120242" y="78268"/>
                  </a:lnTo>
                  <a:lnTo>
                    <a:pt x="5084023" y="51493"/>
                  </a:lnTo>
                  <a:lnTo>
                    <a:pt x="5042978" y="37412"/>
                  </a:lnTo>
                  <a:lnTo>
                    <a:pt x="787473" y="0"/>
                  </a:lnTo>
                  <a:close/>
                </a:path>
              </a:pathLst>
            </a:custGeom>
            <a:solidFill>
              <a:srgbClr val="281C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294369" y="1044899"/>
              <a:ext cx="4235450" cy="2962275"/>
            </a:xfrm>
            <a:custGeom>
              <a:avLst/>
              <a:gdLst/>
              <a:ahLst/>
              <a:cxnLst/>
              <a:rect l="l" t="t" r="r" b="b"/>
              <a:pathLst>
                <a:path w="4235450" h="2962275">
                  <a:moveTo>
                    <a:pt x="480743" y="0"/>
                  </a:moveTo>
                  <a:lnTo>
                    <a:pt x="0" y="2454685"/>
                  </a:lnTo>
                  <a:lnTo>
                    <a:pt x="3690068" y="2961905"/>
                  </a:lnTo>
                  <a:lnTo>
                    <a:pt x="4235425" y="87867"/>
                  </a:lnTo>
                  <a:lnTo>
                    <a:pt x="480743" y="0"/>
                  </a:lnTo>
                  <a:close/>
                </a:path>
              </a:pathLst>
            </a:custGeom>
            <a:solidFill>
              <a:srgbClr val="2CB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88075" y="904058"/>
              <a:ext cx="7745158" cy="4926734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9104416" y="8780198"/>
            <a:ext cx="7620" cy="6350"/>
          </a:xfrm>
          <a:custGeom>
            <a:avLst/>
            <a:gdLst/>
            <a:ahLst/>
            <a:cxnLst/>
            <a:rect l="l" t="t" r="r" b="b"/>
            <a:pathLst>
              <a:path w="7620" h="6350">
                <a:moveTo>
                  <a:pt x="1057" y="317"/>
                </a:moveTo>
                <a:lnTo>
                  <a:pt x="0" y="317"/>
                </a:lnTo>
                <a:lnTo>
                  <a:pt x="105" y="1903"/>
                </a:lnTo>
                <a:lnTo>
                  <a:pt x="528" y="2326"/>
                </a:lnTo>
                <a:lnTo>
                  <a:pt x="423" y="4652"/>
                </a:lnTo>
                <a:lnTo>
                  <a:pt x="4230" y="6027"/>
                </a:lnTo>
                <a:lnTo>
                  <a:pt x="7008" y="6027"/>
                </a:lnTo>
                <a:lnTo>
                  <a:pt x="6450" y="4018"/>
                </a:lnTo>
                <a:lnTo>
                  <a:pt x="5366" y="4018"/>
                </a:lnTo>
                <a:lnTo>
                  <a:pt x="4441" y="3489"/>
                </a:lnTo>
                <a:lnTo>
                  <a:pt x="3701" y="2537"/>
                </a:lnTo>
                <a:lnTo>
                  <a:pt x="2749" y="1480"/>
                </a:lnTo>
                <a:lnTo>
                  <a:pt x="1903" y="1057"/>
                </a:lnTo>
                <a:lnTo>
                  <a:pt x="1480" y="740"/>
                </a:lnTo>
                <a:lnTo>
                  <a:pt x="1797" y="740"/>
                </a:lnTo>
                <a:lnTo>
                  <a:pt x="1057" y="317"/>
                </a:lnTo>
                <a:close/>
              </a:path>
              <a:path w="7620" h="6350">
                <a:moveTo>
                  <a:pt x="3412" y="740"/>
                </a:moveTo>
                <a:lnTo>
                  <a:pt x="1797" y="740"/>
                </a:lnTo>
                <a:lnTo>
                  <a:pt x="2205" y="1057"/>
                </a:lnTo>
                <a:lnTo>
                  <a:pt x="2643" y="1480"/>
                </a:lnTo>
                <a:lnTo>
                  <a:pt x="3429" y="1903"/>
                </a:lnTo>
                <a:lnTo>
                  <a:pt x="4335" y="2326"/>
                </a:lnTo>
                <a:lnTo>
                  <a:pt x="5922" y="2854"/>
                </a:lnTo>
                <a:lnTo>
                  <a:pt x="5107" y="4018"/>
                </a:lnTo>
                <a:lnTo>
                  <a:pt x="6450" y="4018"/>
                </a:lnTo>
                <a:lnTo>
                  <a:pt x="6724" y="2854"/>
                </a:lnTo>
                <a:lnTo>
                  <a:pt x="6848" y="2326"/>
                </a:lnTo>
                <a:lnTo>
                  <a:pt x="3412" y="740"/>
                </a:lnTo>
                <a:close/>
              </a:path>
              <a:path w="7620" h="6350">
                <a:moveTo>
                  <a:pt x="1797" y="0"/>
                </a:moveTo>
                <a:lnTo>
                  <a:pt x="1480" y="740"/>
                </a:lnTo>
                <a:lnTo>
                  <a:pt x="1903" y="1057"/>
                </a:lnTo>
                <a:lnTo>
                  <a:pt x="2643" y="1480"/>
                </a:lnTo>
                <a:lnTo>
                  <a:pt x="2205" y="1057"/>
                </a:lnTo>
                <a:lnTo>
                  <a:pt x="1797" y="740"/>
                </a:lnTo>
                <a:lnTo>
                  <a:pt x="3412" y="740"/>
                </a:lnTo>
                <a:lnTo>
                  <a:pt x="1797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436600" y="8982155"/>
            <a:ext cx="1905" cy="2540"/>
          </a:xfrm>
          <a:custGeom>
            <a:avLst/>
            <a:gdLst/>
            <a:ahLst/>
            <a:cxnLst/>
            <a:rect l="l" t="t" r="r" b="b"/>
            <a:pathLst>
              <a:path w="1904" h="2540">
                <a:moveTo>
                  <a:pt x="1374" y="0"/>
                </a:moveTo>
                <a:lnTo>
                  <a:pt x="0" y="2326"/>
                </a:lnTo>
                <a:lnTo>
                  <a:pt x="1480" y="2326"/>
                </a:lnTo>
                <a:lnTo>
                  <a:pt x="1374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103779" y="8760752"/>
            <a:ext cx="45085" cy="33655"/>
          </a:xfrm>
          <a:custGeom>
            <a:avLst/>
            <a:gdLst/>
            <a:ahLst/>
            <a:cxnLst/>
            <a:rect l="l" t="t" r="r" b="b"/>
            <a:pathLst>
              <a:path w="45084" h="33654">
                <a:moveTo>
                  <a:pt x="3276" y="31711"/>
                </a:moveTo>
                <a:lnTo>
                  <a:pt x="2540" y="31711"/>
                </a:lnTo>
                <a:lnTo>
                  <a:pt x="1689" y="31610"/>
                </a:lnTo>
                <a:lnTo>
                  <a:pt x="1790" y="32981"/>
                </a:lnTo>
                <a:lnTo>
                  <a:pt x="2324" y="32981"/>
                </a:lnTo>
                <a:lnTo>
                  <a:pt x="2959" y="33299"/>
                </a:lnTo>
                <a:lnTo>
                  <a:pt x="3276" y="31711"/>
                </a:lnTo>
                <a:close/>
              </a:path>
              <a:path w="45084" h="33654">
                <a:moveTo>
                  <a:pt x="3822" y="13462"/>
                </a:moveTo>
                <a:lnTo>
                  <a:pt x="660" y="12052"/>
                </a:lnTo>
                <a:lnTo>
                  <a:pt x="139" y="12052"/>
                </a:lnTo>
                <a:lnTo>
                  <a:pt x="241" y="13462"/>
                </a:lnTo>
                <a:lnTo>
                  <a:pt x="3822" y="13462"/>
                </a:lnTo>
                <a:close/>
              </a:path>
              <a:path w="45084" h="33654">
                <a:moveTo>
                  <a:pt x="4432" y="13741"/>
                </a:moveTo>
                <a:lnTo>
                  <a:pt x="266" y="13741"/>
                </a:lnTo>
                <a:lnTo>
                  <a:pt x="292" y="14058"/>
                </a:lnTo>
                <a:lnTo>
                  <a:pt x="419" y="15646"/>
                </a:lnTo>
                <a:lnTo>
                  <a:pt x="3911" y="14795"/>
                </a:lnTo>
                <a:lnTo>
                  <a:pt x="4432" y="13741"/>
                </a:lnTo>
                <a:close/>
              </a:path>
              <a:path w="45084" h="33654">
                <a:moveTo>
                  <a:pt x="4648" y="10998"/>
                </a:moveTo>
                <a:lnTo>
                  <a:pt x="2006" y="10045"/>
                </a:lnTo>
                <a:lnTo>
                  <a:pt x="0" y="9728"/>
                </a:lnTo>
                <a:lnTo>
                  <a:pt x="4457" y="13462"/>
                </a:lnTo>
                <a:lnTo>
                  <a:pt x="4572" y="12052"/>
                </a:lnTo>
                <a:lnTo>
                  <a:pt x="4648" y="10998"/>
                </a:lnTo>
                <a:close/>
              </a:path>
              <a:path w="45084" h="33654">
                <a:moveTo>
                  <a:pt x="5181" y="14058"/>
                </a:moveTo>
                <a:lnTo>
                  <a:pt x="4457" y="13462"/>
                </a:lnTo>
                <a:lnTo>
                  <a:pt x="3822" y="13462"/>
                </a:lnTo>
                <a:lnTo>
                  <a:pt x="4432" y="13741"/>
                </a:lnTo>
                <a:lnTo>
                  <a:pt x="5181" y="14058"/>
                </a:lnTo>
                <a:close/>
              </a:path>
              <a:path w="45084" h="33654">
                <a:moveTo>
                  <a:pt x="44945" y="635"/>
                </a:moveTo>
                <a:lnTo>
                  <a:pt x="44729" y="520"/>
                </a:lnTo>
                <a:lnTo>
                  <a:pt x="44411" y="203"/>
                </a:lnTo>
                <a:lnTo>
                  <a:pt x="44094" y="0"/>
                </a:lnTo>
                <a:lnTo>
                  <a:pt x="44513" y="520"/>
                </a:lnTo>
                <a:lnTo>
                  <a:pt x="44729" y="838"/>
                </a:lnTo>
                <a:lnTo>
                  <a:pt x="44945" y="1371"/>
                </a:lnTo>
                <a:lnTo>
                  <a:pt x="44945" y="635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56445" y="8875784"/>
            <a:ext cx="635" cy="635"/>
          </a:xfrm>
          <a:custGeom>
            <a:avLst/>
            <a:gdLst/>
            <a:ahLst/>
            <a:cxnLst/>
            <a:rect l="l" t="t" r="r" b="b"/>
            <a:pathLst>
              <a:path w="634" h="634">
                <a:moveTo>
                  <a:pt x="634" y="0"/>
                </a:moveTo>
                <a:lnTo>
                  <a:pt x="317" y="0"/>
                </a:lnTo>
                <a:lnTo>
                  <a:pt x="0" y="105"/>
                </a:lnTo>
                <a:lnTo>
                  <a:pt x="211" y="105"/>
                </a:lnTo>
                <a:lnTo>
                  <a:pt x="634" y="422"/>
                </a:lnTo>
                <a:lnTo>
                  <a:pt x="634" y="211"/>
                </a:lnTo>
                <a:lnTo>
                  <a:pt x="634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148091" y="8760002"/>
            <a:ext cx="635" cy="1270"/>
          </a:xfrm>
          <a:custGeom>
            <a:avLst/>
            <a:gdLst/>
            <a:ahLst/>
            <a:cxnLst/>
            <a:rect l="l" t="t" r="r" b="b"/>
            <a:pathLst>
              <a:path w="634" h="1270">
                <a:moveTo>
                  <a:pt x="317" y="0"/>
                </a:moveTo>
                <a:lnTo>
                  <a:pt x="105" y="0"/>
                </a:lnTo>
                <a:lnTo>
                  <a:pt x="0" y="317"/>
                </a:lnTo>
                <a:lnTo>
                  <a:pt x="317" y="740"/>
                </a:lnTo>
                <a:lnTo>
                  <a:pt x="317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013893" y="8772585"/>
            <a:ext cx="635" cy="635"/>
          </a:xfrm>
          <a:custGeom>
            <a:avLst/>
            <a:gdLst/>
            <a:ahLst/>
            <a:cxnLst/>
            <a:rect l="l" t="t" r="r" b="b"/>
            <a:pathLst>
              <a:path w="634" h="634">
                <a:moveTo>
                  <a:pt x="0" y="0"/>
                </a:moveTo>
                <a:lnTo>
                  <a:pt x="105" y="422"/>
                </a:lnTo>
                <a:lnTo>
                  <a:pt x="105" y="211"/>
                </a:lnTo>
                <a:lnTo>
                  <a:pt x="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916709" y="8775545"/>
            <a:ext cx="1270" cy="635"/>
          </a:xfrm>
          <a:custGeom>
            <a:avLst/>
            <a:gdLst/>
            <a:ahLst/>
            <a:cxnLst/>
            <a:rect l="l" t="t" r="r" b="b"/>
            <a:pathLst>
              <a:path w="1270" h="634">
                <a:moveTo>
                  <a:pt x="846" y="0"/>
                </a:moveTo>
                <a:lnTo>
                  <a:pt x="0" y="0"/>
                </a:lnTo>
                <a:lnTo>
                  <a:pt x="211" y="422"/>
                </a:lnTo>
                <a:lnTo>
                  <a:pt x="740" y="211"/>
                </a:lnTo>
                <a:lnTo>
                  <a:pt x="846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022777" y="8893865"/>
            <a:ext cx="1905" cy="2540"/>
          </a:xfrm>
          <a:custGeom>
            <a:avLst/>
            <a:gdLst/>
            <a:ahLst/>
            <a:cxnLst/>
            <a:rect l="l" t="t" r="r" b="b"/>
            <a:pathLst>
              <a:path w="1904" h="2540">
                <a:moveTo>
                  <a:pt x="0" y="0"/>
                </a:moveTo>
                <a:lnTo>
                  <a:pt x="105" y="2114"/>
                </a:lnTo>
                <a:lnTo>
                  <a:pt x="1269" y="1797"/>
                </a:lnTo>
                <a:lnTo>
                  <a:pt x="1586" y="1163"/>
                </a:lnTo>
                <a:lnTo>
                  <a:pt x="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810535" y="8783158"/>
            <a:ext cx="5715" cy="3810"/>
          </a:xfrm>
          <a:custGeom>
            <a:avLst/>
            <a:gdLst/>
            <a:ahLst/>
            <a:cxnLst/>
            <a:rect l="l" t="t" r="r" b="b"/>
            <a:pathLst>
              <a:path w="5715" h="3809">
                <a:moveTo>
                  <a:pt x="5181" y="0"/>
                </a:moveTo>
                <a:lnTo>
                  <a:pt x="0" y="422"/>
                </a:lnTo>
                <a:lnTo>
                  <a:pt x="634" y="1268"/>
                </a:lnTo>
                <a:lnTo>
                  <a:pt x="4124" y="3489"/>
                </a:lnTo>
                <a:lnTo>
                  <a:pt x="4547" y="1797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161839" y="8952021"/>
            <a:ext cx="1270" cy="1905"/>
          </a:xfrm>
          <a:custGeom>
            <a:avLst/>
            <a:gdLst/>
            <a:ahLst/>
            <a:cxnLst/>
            <a:rect l="l" t="t" r="r" b="b"/>
            <a:pathLst>
              <a:path w="1270" h="1904">
                <a:moveTo>
                  <a:pt x="846" y="0"/>
                </a:moveTo>
                <a:lnTo>
                  <a:pt x="0" y="317"/>
                </a:lnTo>
                <a:lnTo>
                  <a:pt x="211" y="951"/>
                </a:lnTo>
                <a:lnTo>
                  <a:pt x="951" y="1480"/>
                </a:lnTo>
                <a:lnTo>
                  <a:pt x="846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302170" y="8746362"/>
            <a:ext cx="7620" cy="3810"/>
          </a:xfrm>
          <a:custGeom>
            <a:avLst/>
            <a:gdLst/>
            <a:ahLst/>
            <a:cxnLst/>
            <a:rect l="l" t="t" r="r" b="b"/>
            <a:pathLst>
              <a:path w="7620" h="3809">
                <a:moveTo>
                  <a:pt x="7085" y="0"/>
                </a:moveTo>
                <a:lnTo>
                  <a:pt x="1057" y="422"/>
                </a:lnTo>
                <a:lnTo>
                  <a:pt x="0" y="2960"/>
                </a:lnTo>
                <a:lnTo>
                  <a:pt x="2432" y="3489"/>
                </a:lnTo>
                <a:lnTo>
                  <a:pt x="1692" y="951"/>
                </a:lnTo>
                <a:lnTo>
                  <a:pt x="4335" y="951"/>
                </a:lnTo>
                <a:lnTo>
                  <a:pt x="7085" y="1797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180028" y="8786965"/>
            <a:ext cx="1905" cy="3810"/>
          </a:xfrm>
          <a:custGeom>
            <a:avLst/>
            <a:gdLst/>
            <a:ahLst/>
            <a:cxnLst/>
            <a:rect l="l" t="t" r="r" b="b"/>
            <a:pathLst>
              <a:path w="1904" h="3809">
                <a:moveTo>
                  <a:pt x="0" y="0"/>
                </a:moveTo>
                <a:lnTo>
                  <a:pt x="0" y="211"/>
                </a:lnTo>
                <a:lnTo>
                  <a:pt x="211" y="3595"/>
                </a:lnTo>
                <a:lnTo>
                  <a:pt x="846" y="3700"/>
                </a:lnTo>
                <a:lnTo>
                  <a:pt x="1480" y="3595"/>
                </a:lnTo>
                <a:lnTo>
                  <a:pt x="1374" y="3066"/>
                </a:lnTo>
                <a:lnTo>
                  <a:pt x="634" y="2749"/>
                </a:lnTo>
                <a:lnTo>
                  <a:pt x="211" y="2749"/>
                </a:lnTo>
                <a:lnTo>
                  <a:pt x="846" y="317"/>
                </a:lnTo>
                <a:lnTo>
                  <a:pt x="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830522" y="8802720"/>
            <a:ext cx="1270" cy="1905"/>
          </a:xfrm>
          <a:custGeom>
            <a:avLst/>
            <a:gdLst/>
            <a:ahLst/>
            <a:cxnLst/>
            <a:rect l="l" t="t" r="r" b="b"/>
            <a:pathLst>
              <a:path w="1270" h="1904">
                <a:moveTo>
                  <a:pt x="634" y="0"/>
                </a:moveTo>
                <a:lnTo>
                  <a:pt x="0" y="528"/>
                </a:lnTo>
                <a:lnTo>
                  <a:pt x="211" y="1057"/>
                </a:lnTo>
                <a:lnTo>
                  <a:pt x="846" y="1374"/>
                </a:lnTo>
                <a:lnTo>
                  <a:pt x="634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429621" y="9041579"/>
            <a:ext cx="1905" cy="1270"/>
          </a:xfrm>
          <a:custGeom>
            <a:avLst/>
            <a:gdLst/>
            <a:ahLst/>
            <a:cxnLst/>
            <a:rect l="l" t="t" r="r" b="b"/>
            <a:pathLst>
              <a:path w="1904" h="1270">
                <a:moveTo>
                  <a:pt x="1269" y="0"/>
                </a:moveTo>
                <a:lnTo>
                  <a:pt x="0" y="105"/>
                </a:lnTo>
                <a:lnTo>
                  <a:pt x="317" y="317"/>
                </a:lnTo>
                <a:lnTo>
                  <a:pt x="740" y="422"/>
                </a:lnTo>
                <a:lnTo>
                  <a:pt x="951" y="951"/>
                </a:lnTo>
                <a:lnTo>
                  <a:pt x="1903" y="845"/>
                </a:lnTo>
                <a:lnTo>
                  <a:pt x="1903" y="422"/>
                </a:lnTo>
                <a:lnTo>
                  <a:pt x="1269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068038" y="8764126"/>
            <a:ext cx="2540" cy="1270"/>
          </a:xfrm>
          <a:custGeom>
            <a:avLst/>
            <a:gdLst/>
            <a:ahLst/>
            <a:cxnLst/>
            <a:rect l="l" t="t" r="r" b="b"/>
            <a:pathLst>
              <a:path w="2540" h="1270">
                <a:moveTo>
                  <a:pt x="2220" y="0"/>
                </a:moveTo>
                <a:lnTo>
                  <a:pt x="0" y="211"/>
                </a:lnTo>
                <a:lnTo>
                  <a:pt x="634" y="422"/>
                </a:lnTo>
                <a:lnTo>
                  <a:pt x="1269" y="845"/>
                </a:lnTo>
                <a:lnTo>
                  <a:pt x="1903" y="1163"/>
                </a:lnTo>
                <a:lnTo>
                  <a:pt x="1797" y="528"/>
                </a:lnTo>
                <a:lnTo>
                  <a:pt x="2115" y="317"/>
                </a:lnTo>
                <a:lnTo>
                  <a:pt x="2432" y="0"/>
                </a:lnTo>
                <a:lnTo>
                  <a:pt x="222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963830" y="8852734"/>
            <a:ext cx="1905" cy="1270"/>
          </a:xfrm>
          <a:custGeom>
            <a:avLst/>
            <a:gdLst/>
            <a:ahLst/>
            <a:cxnLst/>
            <a:rect l="l" t="t" r="r" b="b"/>
            <a:pathLst>
              <a:path w="1904" h="1270">
                <a:moveTo>
                  <a:pt x="0" y="0"/>
                </a:moveTo>
                <a:lnTo>
                  <a:pt x="1269" y="105"/>
                </a:lnTo>
                <a:lnTo>
                  <a:pt x="1649" y="317"/>
                </a:lnTo>
                <a:lnTo>
                  <a:pt x="1649" y="1268"/>
                </a:lnTo>
                <a:lnTo>
                  <a:pt x="507" y="951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916126" y="8847455"/>
            <a:ext cx="49530" cy="13970"/>
          </a:xfrm>
          <a:custGeom>
            <a:avLst/>
            <a:gdLst/>
            <a:ahLst/>
            <a:cxnLst/>
            <a:rect l="l" t="t" r="r" b="b"/>
            <a:pathLst>
              <a:path w="49529" h="13970">
                <a:moveTo>
                  <a:pt x="2540" y="13741"/>
                </a:moveTo>
                <a:lnTo>
                  <a:pt x="1016" y="11734"/>
                </a:lnTo>
                <a:lnTo>
                  <a:pt x="0" y="11201"/>
                </a:lnTo>
                <a:lnTo>
                  <a:pt x="127" y="13322"/>
                </a:lnTo>
                <a:lnTo>
                  <a:pt x="889" y="13322"/>
                </a:lnTo>
                <a:lnTo>
                  <a:pt x="2540" y="13741"/>
                </a:lnTo>
                <a:close/>
              </a:path>
              <a:path w="49529" h="13970">
                <a:moveTo>
                  <a:pt x="49250" y="4445"/>
                </a:moveTo>
                <a:lnTo>
                  <a:pt x="49174" y="4127"/>
                </a:lnTo>
                <a:lnTo>
                  <a:pt x="49098" y="3810"/>
                </a:lnTo>
                <a:lnTo>
                  <a:pt x="48780" y="3594"/>
                </a:lnTo>
                <a:lnTo>
                  <a:pt x="48526" y="3594"/>
                </a:lnTo>
                <a:lnTo>
                  <a:pt x="48361" y="3060"/>
                </a:lnTo>
                <a:lnTo>
                  <a:pt x="48272" y="2743"/>
                </a:lnTo>
                <a:lnTo>
                  <a:pt x="48209" y="2540"/>
                </a:lnTo>
                <a:lnTo>
                  <a:pt x="47269" y="2324"/>
                </a:lnTo>
                <a:lnTo>
                  <a:pt x="46748" y="2324"/>
                </a:lnTo>
                <a:lnTo>
                  <a:pt x="46748" y="3073"/>
                </a:lnTo>
                <a:lnTo>
                  <a:pt x="46685" y="3594"/>
                </a:lnTo>
                <a:lnTo>
                  <a:pt x="46685" y="2743"/>
                </a:lnTo>
                <a:lnTo>
                  <a:pt x="46748" y="3073"/>
                </a:lnTo>
                <a:lnTo>
                  <a:pt x="46748" y="2324"/>
                </a:lnTo>
                <a:lnTo>
                  <a:pt x="47053" y="1905"/>
                </a:lnTo>
                <a:lnTo>
                  <a:pt x="47282" y="1587"/>
                </a:lnTo>
                <a:lnTo>
                  <a:pt x="47599" y="1155"/>
                </a:lnTo>
                <a:lnTo>
                  <a:pt x="47764" y="952"/>
                </a:lnTo>
                <a:lnTo>
                  <a:pt x="48082" y="520"/>
                </a:lnTo>
                <a:lnTo>
                  <a:pt x="48844" y="0"/>
                </a:lnTo>
                <a:lnTo>
                  <a:pt x="38747" y="800"/>
                </a:lnTo>
                <a:lnTo>
                  <a:pt x="38442" y="520"/>
                </a:lnTo>
                <a:lnTo>
                  <a:pt x="38214" y="838"/>
                </a:lnTo>
                <a:lnTo>
                  <a:pt x="36664" y="952"/>
                </a:lnTo>
                <a:lnTo>
                  <a:pt x="37680" y="1587"/>
                </a:lnTo>
                <a:lnTo>
                  <a:pt x="38138" y="952"/>
                </a:lnTo>
                <a:lnTo>
                  <a:pt x="38950" y="952"/>
                </a:lnTo>
                <a:lnTo>
                  <a:pt x="39471" y="1397"/>
                </a:lnTo>
                <a:lnTo>
                  <a:pt x="39700" y="1587"/>
                </a:lnTo>
                <a:lnTo>
                  <a:pt x="39573" y="1587"/>
                </a:lnTo>
                <a:lnTo>
                  <a:pt x="39395" y="1587"/>
                </a:lnTo>
                <a:lnTo>
                  <a:pt x="39077" y="2324"/>
                </a:lnTo>
                <a:lnTo>
                  <a:pt x="42240" y="3060"/>
                </a:lnTo>
                <a:lnTo>
                  <a:pt x="42430" y="3594"/>
                </a:lnTo>
                <a:lnTo>
                  <a:pt x="42506" y="3810"/>
                </a:lnTo>
                <a:lnTo>
                  <a:pt x="42621" y="4127"/>
                </a:lnTo>
                <a:lnTo>
                  <a:pt x="42748" y="1905"/>
                </a:lnTo>
                <a:lnTo>
                  <a:pt x="47447" y="5918"/>
                </a:lnTo>
                <a:lnTo>
                  <a:pt x="47091" y="4445"/>
                </a:lnTo>
                <a:lnTo>
                  <a:pt x="47015" y="4127"/>
                </a:lnTo>
                <a:lnTo>
                  <a:pt x="46888" y="3594"/>
                </a:lnTo>
                <a:lnTo>
                  <a:pt x="48463" y="4445"/>
                </a:lnTo>
                <a:lnTo>
                  <a:pt x="49250" y="4445"/>
                </a:lnTo>
                <a:close/>
              </a:path>
              <a:path w="49529" h="13970">
                <a:moveTo>
                  <a:pt x="49479" y="10464"/>
                </a:moveTo>
                <a:lnTo>
                  <a:pt x="49225" y="6553"/>
                </a:lnTo>
                <a:lnTo>
                  <a:pt x="48844" y="6553"/>
                </a:lnTo>
                <a:lnTo>
                  <a:pt x="48590" y="6870"/>
                </a:lnTo>
                <a:lnTo>
                  <a:pt x="47828" y="6019"/>
                </a:lnTo>
                <a:lnTo>
                  <a:pt x="49098" y="7823"/>
                </a:lnTo>
                <a:lnTo>
                  <a:pt x="48844" y="9093"/>
                </a:lnTo>
                <a:lnTo>
                  <a:pt x="49479" y="10464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976393" y="9009224"/>
            <a:ext cx="635" cy="635"/>
          </a:xfrm>
          <a:custGeom>
            <a:avLst/>
            <a:gdLst/>
            <a:ahLst/>
            <a:cxnLst/>
            <a:rect l="l" t="t" r="r" b="b"/>
            <a:pathLst>
              <a:path w="634" h="634">
                <a:moveTo>
                  <a:pt x="507" y="0"/>
                </a:moveTo>
                <a:lnTo>
                  <a:pt x="253" y="211"/>
                </a:lnTo>
                <a:lnTo>
                  <a:pt x="0" y="317"/>
                </a:lnTo>
                <a:lnTo>
                  <a:pt x="634" y="634"/>
                </a:lnTo>
                <a:lnTo>
                  <a:pt x="507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291827" y="8969467"/>
            <a:ext cx="635" cy="635"/>
          </a:xfrm>
          <a:custGeom>
            <a:avLst/>
            <a:gdLst/>
            <a:ahLst/>
            <a:cxnLst/>
            <a:rect l="l" t="t" r="r" b="b"/>
            <a:pathLst>
              <a:path w="634" h="634">
                <a:moveTo>
                  <a:pt x="0" y="0"/>
                </a:moveTo>
                <a:lnTo>
                  <a:pt x="105" y="317"/>
                </a:lnTo>
                <a:lnTo>
                  <a:pt x="317" y="317"/>
                </a:lnTo>
                <a:lnTo>
                  <a:pt x="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974109" y="9006264"/>
            <a:ext cx="3175" cy="2540"/>
          </a:xfrm>
          <a:custGeom>
            <a:avLst/>
            <a:gdLst/>
            <a:ahLst/>
            <a:cxnLst/>
            <a:rect l="l" t="t" r="r" b="b"/>
            <a:pathLst>
              <a:path w="3175" h="2540">
                <a:moveTo>
                  <a:pt x="2284" y="0"/>
                </a:moveTo>
                <a:lnTo>
                  <a:pt x="0" y="634"/>
                </a:lnTo>
                <a:lnTo>
                  <a:pt x="2284" y="1586"/>
                </a:lnTo>
                <a:lnTo>
                  <a:pt x="2664" y="2537"/>
                </a:lnTo>
                <a:lnTo>
                  <a:pt x="2538" y="422"/>
                </a:lnTo>
                <a:lnTo>
                  <a:pt x="2284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823542" y="8782524"/>
            <a:ext cx="6985" cy="2540"/>
          </a:xfrm>
          <a:custGeom>
            <a:avLst/>
            <a:gdLst/>
            <a:ahLst/>
            <a:cxnLst/>
            <a:rect l="l" t="t" r="r" b="b"/>
            <a:pathLst>
              <a:path w="6984" h="2540">
                <a:moveTo>
                  <a:pt x="2509" y="1268"/>
                </a:moveTo>
                <a:lnTo>
                  <a:pt x="0" y="1268"/>
                </a:lnTo>
                <a:lnTo>
                  <a:pt x="4335" y="2326"/>
                </a:lnTo>
                <a:lnTo>
                  <a:pt x="2509" y="1268"/>
                </a:lnTo>
                <a:close/>
              </a:path>
              <a:path w="6984" h="2540">
                <a:moveTo>
                  <a:pt x="4344" y="0"/>
                </a:moveTo>
                <a:lnTo>
                  <a:pt x="3042" y="0"/>
                </a:lnTo>
                <a:lnTo>
                  <a:pt x="4018" y="1268"/>
                </a:lnTo>
                <a:lnTo>
                  <a:pt x="5393" y="2114"/>
                </a:lnTo>
                <a:lnTo>
                  <a:pt x="6242" y="1527"/>
                </a:lnTo>
                <a:lnTo>
                  <a:pt x="6027" y="1527"/>
                </a:lnTo>
                <a:lnTo>
                  <a:pt x="6027" y="1268"/>
                </a:lnTo>
                <a:lnTo>
                  <a:pt x="6424" y="1268"/>
                </a:lnTo>
                <a:lnTo>
                  <a:pt x="5499" y="528"/>
                </a:lnTo>
                <a:lnTo>
                  <a:pt x="4344" y="0"/>
                </a:lnTo>
                <a:close/>
              </a:path>
              <a:path w="6984" h="2540">
                <a:moveTo>
                  <a:pt x="6152" y="0"/>
                </a:moveTo>
                <a:lnTo>
                  <a:pt x="4515" y="0"/>
                </a:lnTo>
                <a:lnTo>
                  <a:pt x="5446" y="528"/>
                </a:lnTo>
                <a:lnTo>
                  <a:pt x="6988" y="1268"/>
                </a:lnTo>
                <a:lnTo>
                  <a:pt x="6027" y="1268"/>
                </a:lnTo>
                <a:lnTo>
                  <a:pt x="6027" y="1527"/>
                </a:lnTo>
                <a:lnTo>
                  <a:pt x="6152" y="0"/>
                </a:lnTo>
                <a:close/>
              </a:path>
              <a:path w="6984" h="2540">
                <a:moveTo>
                  <a:pt x="6615" y="1268"/>
                </a:moveTo>
                <a:lnTo>
                  <a:pt x="6226" y="1268"/>
                </a:lnTo>
                <a:lnTo>
                  <a:pt x="6242" y="1527"/>
                </a:lnTo>
                <a:lnTo>
                  <a:pt x="6615" y="1268"/>
                </a:lnTo>
                <a:close/>
              </a:path>
              <a:path w="6984" h="2540">
                <a:moveTo>
                  <a:pt x="2908" y="0"/>
                </a:moveTo>
                <a:lnTo>
                  <a:pt x="0" y="0"/>
                </a:lnTo>
                <a:lnTo>
                  <a:pt x="317" y="528"/>
                </a:lnTo>
                <a:lnTo>
                  <a:pt x="465" y="1268"/>
                </a:lnTo>
                <a:lnTo>
                  <a:pt x="2273" y="1268"/>
                </a:lnTo>
                <a:lnTo>
                  <a:pt x="2908" y="0"/>
                </a:lnTo>
                <a:close/>
              </a:path>
              <a:path w="6984" h="2540">
                <a:moveTo>
                  <a:pt x="5446" y="528"/>
                </a:moveTo>
                <a:lnTo>
                  <a:pt x="6424" y="1268"/>
                </a:lnTo>
                <a:lnTo>
                  <a:pt x="6988" y="1268"/>
                </a:lnTo>
                <a:lnTo>
                  <a:pt x="5446" y="528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874722" y="8775979"/>
            <a:ext cx="41275" cy="19050"/>
          </a:xfrm>
          <a:custGeom>
            <a:avLst/>
            <a:gdLst/>
            <a:ahLst/>
            <a:cxnLst/>
            <a:rect l="l" t="t" r="r" b="b"/>
            <a:pathLst>
              <a:path w="41275" h="19050">
                <a:moveTo>
                  <a:pt x="317" y="18072"/>
                </a:moveTo>
                <a:lnTo>
                  <a:pt x="101" y="17754"/>
                </a:lnTo>
                <a:lnTo>
                  <a:pt x="0" y="19024"/>
                </a:lnTo>
                <a:lnTo>
                  <a:pt x="203" y="18707"/>
                </a:lnTo>
                <a:lnTo>
                  <a:pt x="317" y="18072"/>
                </a:lnTo>
                <a:close/>
              </a:path>
              <a:path w="41275" h="19050">
                <a:moveTo>
                  <a:pt x="40817" y="419"/>
                </a:moveTo>
                <a:lnTo>
                  <a:pt x="40716" y="203"/>
                </a:lnTo>
                <a:lnTo>
                  <a:pt x="40716" y="0"/>
                </a:lnTo>
                <a:lnTo>
                  <a:pt x="39446" y="0"/>
                </a:lnTo>
                <a:lnTo>
                  <a:pt x="40817" y="419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103486" y="8760742"/>
            <a:ext cx="15875" cy="10795"/>
          </a:xfrm>
          <a:custGeom>
            <a:avLst/>
            <a:gdLst/>
            <a:ahLst/>
            <a:cxnLst/>
            <a:rect l="l" t="t" r="r" b="b"/>
            <a:pathLst>
              <a:path w="15875" h="10795">
                <a:moveTo>
                  <a:pt x="6089" y="8036"/>
                </a:moveTo>
                <a:lnTo>
                  <a:pt x="1988" y="8036"/>
                </a:lnTo>
                <a:lnTo>
                  <a:pt x="2622" y="8458"/>
                </a:lnTo>
                <a:lnTo>
                  <a:pt x="2728" y="9093"/>
                </a:lnTo>
                <a:lnTo>
                  <a:pt x="3362" y="10150"/>
                </a:lnTo>
                <a:lnTo>
                  <a:pt x="7169" y="10362"/>
                </a:lnTo>
                <a:lnTo>
                  <a:pt x="6089" y="8036"/>
                </a:lnTo>
                <a:close/>
              </a:path>
              <a:path w="15875" h="10795">
                <a:moveTo>
                  <a:pt x="0" y="1903"/>
                </a:moveTo>
                <a:lnTo>
                  <a:pt x="110" y="5498"/>
                </a:lnTo>
                <a:lnTo>
                  <a:pt x="232" y="7401"/>
                </a:lnTo>
                <a:lnTo>
                  <a:pt x="300" y="8458"/>
                </a:lnTo>
                <a:lnTo>
                  <a:pt x="408" y="10150"/>
                </a:lnTo>
                <a:lnTo>
                  <a:pt x="216" y="10150"/>
                </a:lnTo>
                <a:lnTo>
                  <a:pt x="1142" y="9622"/>
                </a:lnTo>
                <a:lnTo>
                  <a:pt x="2331" y="9622"/>
                </a:lnTo>
                <a:lnTo>
                  <a:pt x="2728" y="9093"/>
                </a:lnTo>
                <a:lnTo>
                  <a:pt x="1988" y="8036"/>
                </a:lnTo>
                <a:lnTo>
                  <a:pt x="6089" y="8036"/>
                </a:lnTo>
                <a:lnTo>
                  <a:pt x="5991" y="7824"/>
                </a:lnTo>
                <a:lnTo>
                  <a:pt x="4526" y="7824"/>
                </a:lnTo>
                <a:lnTo>
                  <a:pt x="2939" y="6132"/>
                </a:lnTo>
                <a:lnTo>
                  <a:pt x="3362" y="5921"/>
                </a:lnTo>
                <a:lnTo>
                  <a:pt x="9133" y="5921"/>
                </a:lnTo>
                <a:lnTo>
                  <a:pt x="8650" y="5075"/>
                </a:lnTo>
                <a:lnTo>
                  <a:pt x="8378" y="4863"/>
                </a:lnTo>
                <a:lnTo>
                  <a:pt x="7064" y="4863"/>
                </a:lnTo>
                <a:lnTo>
                  <a:pt x="5795" y="4546"/>
                </a:lnTo>
                <a:lnTo>
                  <a:pt x="7698" y="3383"/>
                </a:lnTo>
                <a:lnTo>
                  <a:pt x="6852" y="3066"/>
                </a:lnTo>
                <a:lnTo>
                  <a:pt x="10617" y="3066"/>
                </a:lnTo>
                <a:lnTo>
                  <a:pt x="9432" y="2326"/>
                </a:lnTo>
                <a:lnTo>
                  <a:pt x="507" y="2326"/>
                </a:lnTo>
                <a:lnTo>
                  <a:pt x="0" y="1903"/>
                </a:lnTo>
                <a:close/>
              </a:path>
              <a:path w="15875" h="10795">
                <a:moveTo>
                  <a:pt x="6218" y="5921"/>
                </a:moveTo>
                <a:lnTo>
                  <a:pt x="5477" y="5921"/>
                </a:lnTo>
                <a:lnTo>
                  <a:pt x="4737" y="6344"/>
                </a:lnTo>
                <a:lnTo>
                  <a:pt x="4586" y="7401"/>
                </a:lnTo>
                <a:lnTo>
                  <a:pt x="4526" y="7824"/>
                </a:lnTo>
                <a:lnTo>
                  <a:pt x="5991" y="7824"/>
                </a:lnTo>
                <a:lnTo>
                  <a:pt x="5795" y="7401"/>
                </a:lnTo>
                <a:lnTo>
                  <a:pt x="6746" y="6344"/>
                </a:lnTo>
                <a:lnTo>
                  <a:pt x="6535" y="6132"/>
                </a:lnTo>
                <a:lnTo>
                  <a:pt x="6218" y="5921"/>
                </a:lnTo>
                <a:close/>
              </a:path>
              <a:path w="15875" h="10795">
                <a:moveTo>
                  <a:pt x="14928" y="845"/>
                </a:moveTo>
                <a:lnTo>
                  <a:pt x="12087" y="845"/>
                </a:lnTo>
                <a:lnTo>
                  <a:pt x="11532" y="1585"/>
                </a:lnTo>
                <a:lnTo>
                  <a:pt x="10756" y="1585"/>
                </a:lnTo>
                <a:lnTo>
                  <a:pt x="14360" y="5498"/>
                </a:lnTo>
                <a:lnTo>
                  <a:pt x="14466" y="2749"/>
                </a:lnTo>
                <a:lnTo>
                  <a:pt x="14255" y="2326"/>
                </a:lnTo>
                <a:lnTo>
                  <a:pt x="14149" y="2114"/>
                </a:lnTo>
                <a:lnTo>
                  <a:pt x="14713" y="1268"/>
                </a:lnTo>
                <a:lnTo>
                  <a:pt x="14928" y="845"/>
                </a:lnTo>
                <a:close/>
              </a:path>
              <a:path w="15875" h="10795">
                <a:moveTo>
                  <a:pt x="7698" y="4335"/>
                </a:moveTo>
                <a:lnTo>
                  <a:pt x="7064" y="4863"/>
                </a:lnTo>
                <a:lnTo>
                  <a:pt x="8378" y="4863"/>
                </a:lnTo>
                <a:lnTo>
                  <a:pt x="7698" y="4335"/>
                </a:lnTo>
                <a:close/>
              </a:path>
              <a:path w="15875" h="10795">
                <a:moveTo>
                  <a:pt x="9919" y="211"/>
                </a:moveTo>
                <a:lnTo>
                  <a:pt x="1565" y="845"/>
                </a:lnTo>
                <a:lnTo>
                  <a:pt x="1142" y="1268"/>
                </a:lnTo>
                <a:lnTo>
                  <a:pt x="761" y="1903"/>
                </a:lnTo>
                <a:lnTo>
                  <a:pt x="634" y="2114"/>
                </a:lnTo>
                <a:lnTo>
                  <a:pt x="507" y="2326"/>
                </a:lnTo>
                <a:lnTo>
                  <a:pt x="9432" y="2326"/>
                </a:lnTo>
                <a:lnTo>
                  <a:pt x="8756" y="1903"/>
                </a:lnTo>
                <a:lnTo>
                  <a:pt x="10185" y="1585"/>
                </a:lnTo>
                <a:lnTo>
                  <a:pt x="10756" y="1585"/>
                </a:lnTo>
                <a:lnTo>
                  <a:pt x="10604" y="1268"/>
                </a:lnTo>
                <a:lnTo>
                  <a:pt x="9919" y="211"/>
                </a:lnTo>
                <a:close/>
              </a:path>
              <a:path w="15875" h="10795">
                <a:moveTo>
                  <a:pt x="15312" y="0"/>
                </a:moveTo>
                <a:lnTo>
                  <a:pt x="11294" y="211"/>
                </a:lnTo>
                <a:lnTo>
                  <a:pt x="12087" y="1268"/>
                </a:lnTo>
                <a:lnTo>
                  <a:pt x="11770" y="1268"/>
                </a:lnTo>
                <a:lnTo>
                  <a:pt x="12087" y="845"/>
                </a:lnTo>
                <a:lnTo>
                  <a:pt x="14928" y="845"/>
                </a:lnTo>
                <a:lnTo>
                  <a:pt x="15216" y="211"/>
                </a:lnTo>
                <a:lnTo>
                  <a:pt x="15312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946002" y="8791829"/>
            <a:ext cx="1905" cy="1905"/>
          </a:xfrm>
          <a:custGeom>
            <a:avLst/>
            <a:gdLst/>
            <a:ahLst/>
            <a:cxnLst/>
            <a:rect l="l" t="t" r="r" b="b"/>
            <a:pathLst>
              <a:path w="1904" h="1904">
                <a:moveTo>
                  <a:pt x="1057" y="0"/>
                </a:moveTo>
                <a:lnTo>
                  <a:pt x="634" y="528"/>
                </a:lnTo>
                <a:lnTo>
                  <a:pt x="0" y="1163"/>
                </a:lnTo>
                <a:lnTo>
                  <a:pt x="1480" y="1797"/>
                </a:lnTo>
                <a:lnTo>
                  <a:pt x="1057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791394" y="8836344"/>
            <a:ext cx="1270" cy="2540"/>
          </a:xfrm>
          <a:custGeom>
            <a:avLst/>
            <a:gdLst/>
            <a:ahLst/>
            <a:cxnLst/>
            <a:rect l="l" t="t" r="r" b="b"/>
            <a:pathLst>
              <a:path w="1270" h="2540">
                <a:moveTo>
                  <a:pt x="740" y="0"/>
                </a:moveTo>
                <a:lnTo>
                  <a:pt x="528" y="0"/>
                </a:lnTo>
                <a:lnTo>
                  <a:pt x="846" y="1057"/>
                </a:lnTo>
                <a:lnTo>
                  <a:pt x="0" y="1480"/>
                </a:lnTo>
                <a:lnTo>
                  <a:pt x="1269" y="2431"/>
                </a:lnTo>
                <a:lnTo>
                  <a:pt x="1163" y="211"/>
                </a:lnTo>
                <a:lnTo>
                  <a:pt x="951" y="211"/>
                </a:lnTo>
                <a:lnTo>
                  <a:pt x="74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955519" y="8923683"/>
            <a:ext cx="34290" cy="54610"/>
          </a:xfrm>
          <a:custGeom>
            <a:avLst/>
            <a:gdLst/>
            <a:ahLst/>
            <a:cxnLst/>
            <a:rect l="l" t="t" r="r" b="b"/>
            <a:pathLst>
              <a:path w="34290" h="54609">
                <a:moveTo>
                  <a:pt x="1374" y="44303"/>
                </a:moveTo>
                <a:lnTo>
                  <a:pt x="3701" y="45995"/>
                </a:lnTo>
                <a:lnTo>
                  <a:pt x="211" y="47264"/>
                </a:lnTo>
                <a:lnTo>
                  <a:pt x="4441" y="48639"/>
                </a:lnTo>
                <a:lnTo>
                  <a:pt x="2643" y="49907"/>
                </a:lnTo>
                <a:lnTo>
                  <a:pt x="8988" y="54243"/>
                </a:lnTo>
                <a:lnTo>
                  <a:pt x="4189" y="46418"/>
                </a:lnTo>
                <a:lnTo>
                  <a:pt x="7138" y="46418"/>
                </a:lnTo>
                <a:lnTo>
                  <a:pt x="6450" y="45784"/>
                </a:lnTo>
                <a:lnTo>
                  <a:pt x="8142" y="45784"/>
                </a:lnTo>
                <a:lnTo>
                  <a:pt x="8019" y="45598"/>
                </a:lnTo>
                <a:lnTo>
                  <a:pt x="4395" y="45598"/>
                </a:lnTo>
                <a:lnTo>
                  <a:pt x="1374" y="44303"/>
                </a:lnTo>
                <a:close/>
              </a:path>
              <a:path w="34290" h="54609">
                <a:moveTo>
                  <a:pt x="7138" y="46418"/>
                </a:moveTo>
                <a:lnTo>
                  <a:pt x="4391" y="46418"/>
                </a:lnTo>
                <a:lnTo>
                  <a:pt x="9200" y="48321"/>
                </a:lnTo>
                <a:lnTo>
                  <a:pt x="7138" y="46418"/>
                </a:lnTo>
                <a:close/>
              </a:path>
              <a:path w="34290" h="54609">
                <a:moveTo>
                  <a:pt x="14504" y="45149"/>
                </a:moveTo>
                <a:lnTo>
                  <a:pt x="11797" y="45149"/>
                </a:lnTo>
                <a:lnTo>
                  <a:pt x="12046" y="45598"/>
                </a:lnTo>
                <a:lnTo>
                  <a:pt x="12149" y="45784"/>
                </a:lnTo>
                <a:lnTo>
                  <a:pt x="12267" y="45995"/>
                </a:lnTo>
                <a:lnTo>
                  <a:pt x="15756" y="48110"/>
                </a:lnTo>
                <a:lnTo>
                  <a:pt x="14504" y="45149"/>
                </a:lnTo>
                <a:close/>
              </a:path>
              <a:path w="34290" h="54609">
                <a:moveTo>
                  <a:pt x="7979" y="44515"/>
                </a:moveTo>
                <a:lnTo>
                  <a:pt x="7296" y="44515"/>
                </a:lnTo>
                <a:lnTo>
                  <a:pt x="8019" y="45598"/>
                </a:lnTo>
                <a:lnTo>
                  <a:pt x="10469" y="47264"/>
                </a:lnTo>
                <a:lnTo>
                  <a:pt x="10563" y="46418"/>
                </a:lnTo>
                <a:lnTo>
                  <a:pt x="10654" y="45598"/>
                </a:lnTo>
                <a:lnTo>
                  <a:pt x="10704" y="45149"/>
                </a:lnTo>
                <a:lnTo>
                  <a:pt x="10128" y="45149"/>
                </a:lnTo>
                <a:lnTo>
                  <a:pt x="10176" y="44726"/>
                </a:lnTo>
                <a:lnTo>
                  <a:pt x="8248" y="44726"/>
                </a:lnTo>
                <a:lnTo>
                  <a:pt x="7979" y="44515"/>
                </a:lnTo>
                <a:close/>
              </a:path>
              <a:path w="34290" h="54609">
                <a:moveTo>
                  <a:pt x="8142" y="45784"/>
                </a:moveTo>
                <a:lnTo>
                  <a:pt x="6450" y="45784"/>
                </a:lnTo>
                <a:lnTo>
                  <a:pt x="8565" y="46418"/>
                </a:lnTo>
                <a:lnTo>
                  <a:pt x="8142" y="45784"/>
                </a:lnTo>
                <a:close/>
              </a:path>
              <a:path w="34290" h="54609">
                <a:moveTo>
                  <a:pt x="5322" y="43669"/>
                </a:moveTo>
                <a:lnTo>
                  <a:pt x="1931" y="43669"/>
                </a:lnTo>
                <a:lnTo>
                  <a:pt x="4368" y="45598"/>
                </a:lnTo>
                <a:lnTo>
                  <a:pt x="7898" y="45598"/>
                </a:lnTo>
                <a:lnTo>
                  <a:pt x="7414" y="44726"/>
                </a:lnTo>
                <a:lnTo>
                  <a:pt x="7296" y="44515"/>
                </a:lnTo>
                <a:lnTo>
                  <a:pt x="7979" y="44515"/>
                </a:lnTo>
                <a:lnTo>
                  <a:pt x="7171" y="43880"/>
                </a:lnTo>
                <a:lnTo>
                  <a:pt x="5816" y="43880"/>
                </a:lnTo>
                <a:lnTo>
                  <a:pt x="5322" y="43669"/>
                </a:lnTo>
                <a:close/>
              </a:path>
              <a:path w="34290" h="54609">
                <a:moveTo>
                  <a:pt x="13192" y="43669"/>
                </a:moveTo>
                <a:lnTo>
                  <a:pt x="12886" y="43669"/>
                </a:lnTo>
                <a:lnTo>
                  <a:pt x="13520" y="45149"/>
                </a:lnTo>
                <a:lnTo>
                  <a:pt x="15968" y="45149"/>
                </a:lnTo>
                <a:lnTo>
                  <a:pt x="13192" y="43669"/>
                </a:lnTo>
                <a:close/>
              </a:path>
              <a:path w="34290" h="54609">
                <a:moveTo>
                  <a:pt x="18728" y="44726"/>
                </a:moveTo>
                <a:lnTo>
                  <a:pt x="15175" y="44726"/>
                </a:lnTo>
                <a:lnTo>
                  <a:pt x="15968" y="45149"/>
                </a:lnTo>
                <a:lnTo>
                  <a:pt x="19137" y="45149"/>
                </a:lnTo>
                <a:lnTo>
                  <a:pt x="18728" y="44726"/>
                </a:lnTo>
                <a:close/>
              </a:path>
              <a:path w="34290" h="54609">
                <a:moveTo>
                  <a:pt x="16147" y="42060"/>
                </a:moveTo>
                <a:lnTo>
                  <a:pt x="19137" y="45149"/>
                </a:lnTo>
                <a:lnTo>
                  <a:pt x="18959" y="44726"/>
                </a:lnTo>
                <a:lnTo>
                  <a:pt x="18858" y="44303"/>
                </a:lnTo>
                <a:lnTo>
                  <a:pt x="18758" y="43880"/>
                </a:lnTo>
                <a:lnTo>
                  <a:pt x="18707" y="43669"/>
                </a:lnTo>
                <a:lnTo>
                  <a:pt x="18610" y="43261"/>
                </a:lnTo>
                <a:lnTo>
                  <a:pt x="18506" y="42823"/>
                </a:lnTo>
                <a:lnTo>
                  <a:pt x="16147" y="42060"/>
                </a:lnTo>
                <a:close/>
              </a:path>
              <a:path w="34290" h="54609">
                <a:moveTo>
                  <a:pt x="10680" y="40285"/>
                </a:moveTo>
                <a:lnTo>
                  <a:pt x="9104" y="41783"/>
                </a:lnTo>
                <a:lnTo>
                  <a:pt x="8710" y="42060"/>
                </a:lnTo>
                <a:lnTo>
                  <a:pt x="8435" y="42506"/>
                </a:lnTo>
                <a:lnTo>
                  <a:pt x="6993" y="42506"/>
                </a:lnTo>
                <a:lnTo>
                  <a:pt x="7650" y="43669"/>
                </a:lnTo>
                <a:lnTo>
                  <a:pt x="7770" y="43880"/>
                </a:lnTo>
                <a:lnTo>
                  <a:pt x="7889" y="44092"/>
                </a:lnTo>
                <a:lnTo>
                  <a:pt x="8009" y="44303"/>
                </a:lnTo>
                <a:lnTo>
                  <a:pt x="8129" y="44515"/>
                </a:lnTo>
                <a:lnTo>
                  <a:pt x="8248" y="44726"/>
                </a:lnTo>
                <a:lnTo>
                  <a:pt x="10176" y="44726"/>
                </a:lnTo>
                <a:lnTo>
                  <a:pt x="10296" y="43669"/>
                </a:lnTo>
                <a:lnTo>
                  <a:pt x="10392" y="42823"/>
                </a:lnTo>
                <a:lnTo>
                  <a:pt x="10479" y="42060"/>
                </a:lnTo>
                <a:lnTo>
                  <a:pt x="10628" y="42060"/>
                </a:lnTo>
                <a:lnTo>
                  <a:pt x="9863" y="41343"/>
                </a:lnTo>
                <a:lnTo>
                  <a:pt x="10560" y="41343"/>
                </a:lnTo>
                <a:lnTo>
                  <a:pt x="10680" y="40285"/>
                </a:lnTo>
                <a:close/>
              </a:path>
              <a:path w="34290" h="54609">
                <a:moveTo>
                  <a:pt x="15291" y="41783"/>
                </a:moveTo>
                <a:lnTo>
                  <a:pt x="14182" y="41783"/>
                </a:lnTo>
                <a:lnTo>
                  <a:pt x="16391" y="44092"/>
                </a:lnTo>
                <a:lnTo>
                  <a:pt x="16295" y="43669"/>
                </a:lnTo>
                <a:lnTo>
                  <a:pt x="16202" y="43261"/>
                </a:lnTo>
                <a:lnTo>
                  <a:pt x="16102" y="42823"/>
                </a:lnTo>
                <a:lnTo>
                  <a:pt x="16030" y="42506"/>
                </a:lnTo>
                <a:lnTo>
                  <a:pt x="15929" y="42060"/>
                </a:lnTo>
                <a:lnTo>
                  <a:pt x="16147" y="42060"/>
                </a:lnTo>
                <a:lnTo>
                  <a:pt x="15291" y="41783"/>
                </a:lnTo>
                <a:close/>
              </a:path>
              <a:path w="34290" h="54609">
                <a:moveTo>
                  <a:pt x="4911" y="43261"/>
                </a:moveTo>
                <a:lnTo>
                  <a:pt x="5133" y="43669"/>
                </a:lnTo>
                <a:lnTo>
                  <a:pt x="5322" y="43669"/>
                </a:lnTo>
                <a:lnTo>
                  <a:pt x="5816" y="43880"/>
                </a:lnTo>
                <a:lnTo>
                  <a:pt x="4911" y="43261"/>
                </a:lnTo>
                <a:close/>
              </a:path>
              <a:path w="34290" h="54609">
                <a:moveTo>
                  <a:pt x="4502" y="41783"/>
                </a:moveTo>
                <a:lnTo>
                  <a:pt x="4733" y="42506"/>
                </a:lnTo>
                <a:lnTo>
                  <a:pt x="4834" y="42823"/>
                </a:lnTo>
                <a:lnTo>
                  <a:pt x="4911" y="43261"/>
                </a:lnTo>
                <a:lnTo>
                  <a:pt x="5816" y="43880"/>
                </a:lnTo>
                <a:lnTo>
                  <a:pt x="7171" y="43880"/>
                </a:lnTo>
                <a:lnTo>
                  <a:pt x="4502" y="41783"/>
                </a:lnTo>
                <a:close/>
              </a:path>
              <a:path w="34290" h="54609">
                <a:moveTo>
                  <a:pt x="4071" y="42823"/>
                </a:moveTo>
                <a:lnTo>
                  <a:pt x="4287" y="43261"/>
                </a:lnTo>
                <a:lnTo>
                  <a:pt x="4547" y="43669"/>
                </a:lnTo>
                <a:lnTo>
                  <a:pt x="5133" y="43669"/>
                </a:lnTo>
                <a:lnTo>
                  <a:pt x="4911" y="43261"/>
                </a:lnTo>
                <a:lnTo>
                  <a:pt x="4071" y="42823"/>
                </a:lnTo>
                <a:close/>
              </a:path>
              <a:path w="34290" h="54609">
                <a:moveTo>
                  <a:pt x="12711" y="43261"/>
                </a:moveTo>
                <a:lnTo>
                  <a:pt x="12428" y="43261"/>
                </a:lnTo>
                <a:lnTo>
                  <a:pt x="13192" y="43669"/>
                </a:lnTo>
                <a:lnTo>
                  <a:pt x="12886" y="43669"/>
                </a:lnTo>
                <a:lnTo>
                  <a:pt x="12711" y="43261"/>
                </a:lnTo>
                <a:close/>
              </a:path>
              <a:path w="34290" h="54609">
                <a:moveTo>
                  <a:pt x="3807" y="42506"/>
                </a:moveTo>
                <a:lnTo>
                  <a:pt x="4071" y="42823"/>
                </a:lnTo>
                <a:lnTo>
                  <a:pt x="5002" y="43261"/>
                </a:lnTo>
                <a:lnTo>
                  <a:pt x="4270" y="42823"/>
                </a:lnTo>
                <a:lnTo>
                  <a:pt x="3807" y="42506"/>
                </a:lnTo>
                <a:close/>
              </a:path>
              <a:path w="34290" h="54609">
                <a:moveTo>
                  <a:pt x="4499" y="42506"/>
                </a:moveTo>
                <a:lnTo>
                  <a:pt x="3807" y="42506"/>
                </a:lnTo>
                <a:lnTo>
                  <a:pt x="4911" y="43261"/>
                </a:lnTo>
                <a:lnTo>
                  <a:pt x="4499" y="42506"/>
                </a:lnTo>
                <a:close/>
              </a:path>
              <a:path w="34290" h="54609">
                <a:moveTo>
                  <a:pt x="3941" y="41343"/>
                </a:moveTo>
                <a:lnTo>
                  <a:pt x="4104" y="41783"/>
                </a:lnTo>
                <a:lnTo>
                  <a:pt x="4911" y="43261"/>
                </a:lnTo>
                <a:lnTo>
                  <a:pt x="4834" y="42823"/>
                </a:lnTo>
                <a:lnTo>
                  <a:pt x="4590" y="42060"/>
                </a:lnTo>
                <a:lnTo>
                  <a:pt x="4502" y="41783"/>
                </a:lnTo>
                <a:lnTo>
                  <a:pt x="3941" y="41343"/>
                </a:lnTo>
                <a:close/>
              </a:path>
              <a:path w="34290" h="54609">
                <a:moveTo>
                  <a:pt x="5481" y="39439"/>
                </a:moveTo>
                <a:lnTo>
                  <a:pt x="4077" y="39439"/>
                </a:lnTo>
                <a:lnTo>
                  <a:pt x="2407" y="40122"/>
                </a:lnTo>
                <a:lnTo>
                  <a:pt x="1374" y="41343"/>
                </a:lnTo>
                <a:lnTo>
                  <a:pt x="2594" y="42060"/>
                </a:lnTo>
                <a:lnTo>
                  <a:pt x="3397" y="42506"/>
                </a:lnTo>
                <a:lnTo>
                  <a:pt x="4071" y="42823"/>
                </a:lnTo>
                <a:lnTo>
                  <a:pt x="3807" y="42506"/>
                </a:lnTo>
                <a:lnTo>
                  <a:pt x="4499" y="42506"/>
                </a:lnTo>
                <a:lnTo>
                  <a:pt x="3864" y="41343"/>
                </a:lnTo>
                <a:lnTo>
                  <a:pt x="4361" y="41343"/>
                </a:lnTo>
                <a:lnTo>
                  <a:pt x="4225" y="40920"/>
                </a:lnTo>
                <a:lnTo>
                  <a:pt x="4124" y="40603"/>
                </a:lnTo>
                <a:lnTo>
                  <a:pt x="10346" y="40603"/>
                </a:lnTo>
                <a:lnTo>
                  <a:pt x="10680" y="40285"/>
                </a:lnTo>
                <a:lnTo>
                  <a:pt x="17329" y="40285"/>
                </a:lnTo>
                <a:lnTo>
                  <a:pt x="17034" y="40122"/>
                </a:lnTo>
                <a:lnTo>
                  <a:pt x="6050" y="40122"/>
                </a:lnTo>
                <a:lnTo>
                  <a:pt x="5481" y="39439"/>
                </a:lnTo>
                <a:close/>
              </a:path>
              <a:path w="34290" h="54609">
                <a:moveTo>
                  <a:pt x="10346" y="40603"/>
                </a:moveTo>
                <a:lnTo>
                  <a:pt x="4124" y="40603"/>
                </a:lnTo>
                <a:lnTo>
                  <a:pt x="7217" y="42506"/>
                </a:lnTo>
                <a:lnTo>
                  <a:pt x="8343" y="42506"/>
                </a:lnTo>
                <a:lnTo>
                  <a:pt x="8812" y="42060"/>
                </a:lnTo>
                <a:lnTo>
                  <a:pt x="8880" y="41783"/>
                </a:lnTo>
                <a:lnTo>
                  <a:pt x="9411" y="40920"/>
                </a:lnTo>
                <a:lnTo>
                  <a:pt x="10012" y="40920"/>
                </a:lnTo>
                <a:lnTo>
                  <a:pt x="10346" y="40603"/>
                </a:lnTo>
                <a:close/>
              </a:path>
              <a:path w="34290" h="54609">
                <a:moveTo>
                  <a:pt x="17329" y="40285"/>
                </a:moveTo>
                <a:lnTo>
                  <a:pt x="10680" y="40285"/>
                </a:lnTo>
                <a:lnTo>
                  <a:pt x="10560" y="41343"/>
                </a:lnTo>
                <a:lnTo>
                  <a:pt x="10479" y="42060"/>
                </a:lnTo>
                <a:lnTo>
                  <a:pt x="10628" y="42060"/>
                </a:lnTo>
                <a:lnTo>
                  <a:pt x="11103" y="42506"/>
                </a:lnTo>
                <a:lnTo>
                  <a:pt x="13633" y="41783"/>
                </a:lnTo>
                <a:lnTo>
                  <a:pt x="13228" y="41783"/>
                </a:lnTo>
                <a:lnTo>
                  <a:pt x="19246" y="41343"/>
                </a:lnTo>
                <a:lnTo>
                  <a:pt x="17329" y="40285"/>
                </a:lnTo>
                <a:close/>
              </a:path>
              <a:path w="34290" h="54609">
                <a:moveTo>
                  <a:pt x="10012" y="40920"/>
                </a:moveTo>
                <a:lnTo>
                  <a:pt x="9411" y="40920"/>
                </a:lnTo>
                <a:lnTo>
                  <a:pt x="10628" y="42060"/>
                </a:lnTo>
                <a:lnTo>
                  <a:pt x="10560" y="41343"/>
                </a:lnTo>
                <a:lnTo>
                  <a:pt x="9567" y="41343"/>
                </a:lnTo>
                <a:lnTo>
                  <a:pt x="10012" y="40920"/>
                </a:lnTo>
                <a:close/>
              </a:path>
              <a:path w="34290" h="54609">
                <a:moveTo>
                  <a:pt x="15879" y="41783"/>
                </a:moveTo>
                <a:lnTo>
                  <a:pt x="15929" y="42060"/>
                </a:lnTo>
                <a:lnTo>
                  <a:pt x="16147" y="42060"/>
                </a:lnTo>
                <a:lnTo>
                  <a:pt x="15879" y="41783"/>
                </a:lnTo>
                <a:close/>
              </a:path>
              <a:path w="34290" h="54609">
                <a:moveTo>
                  <a:pt x="4361" y="41343"/>
                </a:moveTo>
                <a:lnTo>
                  <a:pt x="3941" y="41343"/>
                </a:lnTo>
                <a:lnTo>
                  <a:pt x="4502" y="41783"/>
                </a:lnTo>
                <a:lnTo>
                  <a:pt x="4361" y="41343"/>
                </a:lnTo>
                <a:close/>
              </a:path>
              <a:path w="34290" h="54609">
                <a:moveTo>
                  <a:pt x="1631" y="39439"/>
                </a:moveTo>
                <a:lnTo>
                  <a:pt x="1417" y="39439"/>
                </a:lnTo>
                <a:lnTo>
                  <a:pt x="1895" y="40122"/>
                </a:lnTo>
                <a:lnTo>
                  <a:pt x="2009" y="40285"/>
                </a:lnTo>
                <a:lnTo>
                  <a:pt x="2407" y="40122"/>
                </a:lnTo>
                <a:lnTo>
                  <a:pt x="2802" y="40122"/>
                </a:lnTo>
                <a:lnTo>
                  <a:pt x="1631" y="39439"/>
                </a:lnTo>
                <a:close/>
              </a:path>
              <a:path w="34290" h="54609">
                <a:moveTo>
                  <a:pt x="4441" y="37959"/>
                </a:moveTo>
                <a:lnTo>
                  <a:pt x="5466" y="39439"/>
                </a:lnTo>
                <a:lnTo>
                  <a:pt x="6239" y="39439"/>
                </a:lnTo>
                <a:lnTo>
                  <a:pt x="5829" y="40122"/>
                </a:lnTo>
                <a:lnTo>
                  <a:pt x="17034" y="40122"/>
                </a:lnTo>
                <a:lnTo>
                  <a:pt x="16179" y="39651"/>
                </a:lnTo>
                <a:lnTo>
                  <a:pt x="17299" y="38594"/>
                </a:lnTo>
                <a:lnTo>
                  <a:pt x="6450" y="38594"/>
                </a:lnTo>
                <a:lnTo>
                  <a:pt x="4441" y="37959"/>
                </a:lnTo>
                <a:close/>
              </a:path>
              <a:path w="34290" h="54609">
                <a:moveTo>
                  <a:pt x="17971" y="37959"/>
                </a:moveTo>
                <a:lnTo>
                  <a:pt x="5816" y="37959"/>
                </a:lnTo>
                <a:lnTo>
                  <a:pt x="6450" y="38594"/>
                </a:lnTo>
                <a:lnTo>
                  <a:pt x="17299" y="38594"/>
                </a:lnTo>
                <a:lnTo>
                  <a:pt x="17971" y="37959"/>
                </a:lnTo>
                <a:close/>
              </a:path>
              <a:path w="34290" h="54609">
                <a:moveTo>
                  <a:pt x="4758" y="29606"/>
                </a:moveTo>
                <a:lnTo>
                  <a:pt x="7085" y="31192"/>
                </a:lnTo>
                <a:lnTo>
                  <a:pt x="7825" y="35421"/>
                </a:lnTo>
                <a:lnTo>
                  <a:pt x="4547" y="35421"/>
                </a:lnTo>
                <a:lnTo>
                  <a:pt x="6873" y="37113"/>
                </a:lnTo>
                <a:lnTo>
                  <a:pt x="5181" y="37959"/>
                </a:lnTo>
                <a:lnTo>
                  <a:pt x="27918" y="37959"/>
                </a:lnTo>
                <a:lnTo>
                  <a:pt x="27522" y="33412"/>
                </a:lnTo>
                <a:lnTo>
                  <a:pt x="27495" y="33095"/>
                </a:lnTo>
                <a:lnTo>
                  <a:pt x="31896" y="33095"/>
                </a:lnTo>
                <a:lnTo>
                  <a:pt x="32290" y="31192"/>
                </a:lnTo>
                <a:lnTo>
                  <a:pt x="11443" y="31192"/>
                </a:lnTo>
                <a:lnTo>
                  <a:pt x="4758" y="29606"/>
                </a:lnTo>
                <a:close/>
              </a:path>
              <a:path w="34290" h="54609">
                <a:moveTo>
                  <a:pt x="31896" y="33095"/>
                </a:moveTo>
                <a:lnTo>
                  <a:pt x="27495" y="33095"/>
                </a:lnTo>
                <a:lnTo>
                  <a:pt x="31830" y="33412"/>
                </a:lnTo>
                <a:lnTo>
                  <a:pt x="31896" y="33095"/>
                </a:lnTo>
                <a:close/>
              </a:path>
              <a:path w="34290" h="54609">
                <a:moveTo>
                  <a:pt x="9094" y="27703"/>
                </a:moveTo>
                <a:lnTo>
                  <a:pt x="11057" y="31192"/>
                </a:lnTo>
                <a:lnTo>
                  <a:pt x="16179" y="31192"/>
                </a:lnTo>
                <a:lnTo>
                  <a:pt x="15545" y="30558"/>
                </a:lnTo>
                <a:lnTo>
                  <a:pt x="14998" y="29923"/>
                </a:lnTo>
                <a:lnTo>
                  <a:pt x="15201" y="29923"/>
                </a:lnTo>
                <a:lnTo>
                  <a:pt x="9094" y="27703"/>
                </a:lnTo>
                <a:close/>
              </a:path>
              <a:path w="34290" h="54609">
                <a:moveTo>
                  <a:pt x="29081" y="29923"/>
                </a:moveTo>
                <a:lnTo>
                  <a:pt x="15598" y="29923"/>
                </a:lnTo>
                <a:lnTo>
                  <a:pt x="16708" y="30558"/>
                </a:lnTo>
                <a:lnTo>
                  <a:pt x="15598" y="31192"/>
                </a:lnTo>
                <a:lnTo>
                  <a:pt x="32290" y="31192"/>
                </a:lnTo>
                <a:lnTo>
                  <a:pt x="32421" y="30558"/>
                </a:lnTo>
                <a:lnTo>
                  <a:pt x="34157" y="30558"/>
                </a:lnTo>
                <a:lnTo>
                  <a:pt x="29081" y="29923"/>
                </a:lnTo>
                <a:close/>
              </a:path>
              <a:path w="34290" h="54609">
                <a:moveTo>
                  <a:pt x="8012" y="14063"/>
                </a:moveTo>
                <a:lnTo>
                  <a:pt x="7753" y="14063"/>
                </a:lnTo>
                <a:lnTo>
                  <a:pt x="8565" y="16600"/>
                </a:lnTo>
                <a:lnTo>
                  <a:pt x="15696" y="16600"/>
                </a:lnTo>
                <a:lnTo>
                  <a:pt x="15333" y="17235"/>
                </a:lnTo>
                <a:lnTo>
                  <a:pt x="15877" y="19138"/>
                </a:lnTo>
                <a:lnTo>
                  <a:pt x="15968" y="19455"/>
                </a:lnTo>
                <a:lnTo>
                  <a:pt x="14487" y="20618"/>
                </a:lnTo>
                <a:lnTo>
                  <a:pt x="17597" y="21737"/>
                </a:lnTo>
                <a:lnTo>
                  <a:pt x="17143" y="21737"/>
                </a:lnTo>
                <a:lnTo>
                  <a:pt x="17343" y="24530"/>
                </a:lnTo>
                <a:lnTo>
                  <a:pt x="13959" y="26539"/>
                </a:lnTo>
                <a:lnTo>
                  <a:pt x="12690" y="28654"/>
                </a:lnTo>
                <a:lnTo>
                  <a:pt x="14047" y="28654"/>
                </a:lnTo>
                <a:lnTo>
                  <a:pt x="14487" y="29183"/>
                </a:lnTo>
                <a:lnTo>
                  <a:pt x="14981" y="29923"/>
                </a:lnTo>
                <a:lnTo>
                  <a:pt x="31936" y="29923"/>
                </a:lnTo>
                <a:lnTo>
                  <a:pt x="33100" y="29606"/>
                </a:lnTo>
                <a:lnTo>
                  <a:pt x="29378" y="15331"/>
                </a:lnTo>
                <a:lnTo>
                  <a:pt x="11526" y="15331"/>
                </a:lnTo>
                <a:lnTo>
                  <a:pt x="8012" y="14063"/>
                </a:lnTo>
                <a:close/>
              </a:path>
              <a:path w="34290" h="54609">
                <a:moveTo>
                  <a:pt x="2115" y="21358"/>
                </a:moveTo>
                <a:lnTo>
                  <a:pt x="6450" y="25059"/>
                </a:lnTo>
                <a:lnTo>
                  <a:pt x="6791" y="21993"/>
                </a:lnTo>
                <a:lnTo>
                  <a:pt x="6819" y="21737"/>
                </a:lnTo>
                <a:lnTo>
                  <a:pt x="10076" y="21737"/>
                </a:lnTo>
                <a:lnTo>
                  <a:pt x="2115" y="21358"/>
                </a:lnTo>
                <a:close/>
              </a:path>
              <a:path w="34290" h="54609">
                <a:moveTo>
                  <a:pt x="0" y="13745"/>
                </a:moveTo>
                <a:lnTo>
                  <a:pt x="6696" y="21737"/>
                </a:lnTo>
                <a:lnTo>
                  <a:pt x="6862" y="21358"/>
                </a:lnTo>
                <a:lnTo>
                  <a:pt x="6979" y="20301"/>
                </a:lnTo>
                <a:lnTo>
                  <a:pt x="8737" y="20301"/>
                </a:lnTo>
                <a:lnTo>
                  <a:pt x="7719" y="19138"/>
                </a:lnTo>
                <a:lnTo>
                  <a:pt x="12267" y="18398"/>
                </a:lnTo>
                <a:lnTo>
                  <a:pt x="12848" y="18081"/>
                </a:lnTo>
                <a:lnTo>
                  <a:pt x="7719" y="18081"/>
                </a:lnTo>
                <a:lnTo>
                  <a:pt x="0" y="13745"/>
                </a:lnTo>
                <a:close/>
              </a:path>
              <a:path w="34290" h="54609">
                <a:moveTo>
                  <a:pt x="8737" y="20301"/>
                </a:moveTo>
                <a:lnTo>
                  <a:pt x="6979" y="20301"/>
                </a:lnTo>
                <a:lnTo>
                  <a:pt x="10660" y="21737"/>
                </a:lnTo>
                <a:lnTo>
                  <a:pt x="9623" y="20830"/>
                </a:lnTo>
                <a:lnTo>
                  <a:pt x="9200" y="20830"/>
                </a:lnTo>
                <a:lnTo>
                  <a:pt x="8737" y="20301"/>
                </a:lnTo>
                <a:close/>
              </a:path>
              <a:path w="34290" h="54609">
                <a:moveTo>
                  <a:pt x="6027" y="15331"/>
                </a:moveTo>
                <a:lnTo>
                  <a:pt x="7719" y="18081"/>
                </a:lnTo>
                <a:lnTo>
                  <a:pt x="12848" y="18081"/>
                </a:lnTo>
                <a:lnTo>
                  <a:pt x="15562" y="16600"/>
                </a:lnTo>
                <a:lnTo>
                  <a:pt x="8565" y="16600"/>
                </a:lnTo>
                <a:lnTo>
                  <a:pt x="6027" y="15331"/>
                </a:lnTo>
                <a:close/>
              </a:path>
              <a:path w="34290" h="54609">
                <a:moveTo>
                  <a:pt x="10363" y="12688"/>
                </a:moveTo>
                <a:lnTo>
                  <a:pt x="9094" y="14063"/>
                </a:lnTo>
                <a:lnTo>
                  <a:pt x="11526" y="15331"/>
                </a:lnTo>
                <a:lnTo>
                  <a:pt x="29378" y="15331"/>
                </a:lnTo>
                <a:lnTo>
                  <a:pt x="29212" y="14697"/>
                </a:lnTo>
                <a:lnTo>
                  <a:pt x="16814" y="14697"/>
                </a:lnTo>
                <a:lnTo>
                  <a:pt x="11949" y="14380"/>
                </a:lnTo>
                <a:lnTo>
                  <a:pt x="11711" y="14063"/>
                </a:lnTo>
                <a:lnTo>
                  <a:pt x="11632" y="13217"/>
                </a:lnTo>
                <a:lnTo>
                  <a:pt x="10363" y="12688"/>
                </a:lnTo>
                <a:close/>
              </a:path>
              <a:path w="34290" h="54609">
                <a:moveTo>
                  <a:pt x="15545" y="12054"/>
                </a:moveTo>
                <a:lnTo>
                  <a:pt x="16814" y="14697"/>
                </a:lnTo>
                <a:lnTo>
                  <a:pt x="29212" y="14697"/>
                </a:lnTo>
                <a:lnTo>
                  <a:pt x="28688" y="12688"/>
                </a:lnTo>
                <a:lnTo>
                  <a:pt x="22144" y="12688"/>
                </a:lnTo>
                <a:lnTo>
                  <a:pt x="15545" y="12054"/>
                </a:lnTo>
                <a:close/>
              </a:path>
              <a:path w="34290" h="54609">
                <a:moveTo>
                  <a:pt x="17766" y="5075"/>
                </a:moveTo>
                <a:lnTo>
                  <a:pt x="21090" y="12688"/>
                </a:lnTo>
                <a:lnTo>
                  <a:pt x="28688" y="12688"/>
                </a:lnTo>
                <a:lnTo>
                  <a:pt x="26979" y="6132"/>
                </a:lnTo>
                <a:lnTo>
                  <a:pt x="24005" y="6132"/>
                </a:lnTo>
                <a:lnTo>
                  <a:pt x="17766" y="5075"/>
                </a:lnTo>
                <a:close/>
              </a:path>
              <a:path w="34290" h="54609">
                <a:moveTo>
                  <a:pt x="23328" y="634"/>
                </a:moveTo>
                <a:lnTo>
                  <a:pt x="23229" y="1057"/>
                </a:lnTo>
                <a:lnTo>
                  <a:pt x="22983" y="1797"/>
                </a:lnTo>
                <a:lnTo>
                  <a:pt x="22875" y="2431"/>
                </a:lnTo>
                <a:lnTo>
                  <a:pt x="23159" y="4229"/>
                </a:lnTo>
                <a:lnTo>
                  <a:pt x="24005" y="6132"/>
                </a:lnTo>
                <a:lnTo>
                  <a:pt x="26979" y="6132"/>
                </a:lnTo>
                <a:lnTo>
                  <a:pt x="26014" y="2431"/>
                </a:lnTo>
                <a:lnTo>
                  <a:pt x="24745" y="1797"/>
                </a:lnTo>
                <a:lnTo>
                  <a:pt x="23582" y="1057"/>
                </a:lnTo>
                <a:lnTo>
                  <a:pt x="23328" y="634"/>
                </a:lnTo>
                <a:close/>
              </a:path>
              <a:path w="34290" h="54609">
                <a:moveTo>
                  <a:pt x="22947" y="0"/>
                </a:moveTo>
                <a:lnTo>
                  <a:pt x="23053" y="634"/>
                </a:lnTo>
                <a:lnTo>
                  <a:pt x="23328" y="634"/>
                </a:lnTo>
                <a:lnTo>
                  <a:pt x="22947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868689" y="8775979"/>
            <a:ext cx="50800" cy="73025"/>
          </a:xfrm>
          <a:custGeom>
            <a:avLst/>
            <a:gdLst/>
            <a:ahLst/>
            <a:cxnLst/>
            <a:rect l="l" t="t" r="r" b="b"/>
            <a:pathLst>
              <a:path w="50800" h="73025">
                <a:moveTo>
                  <a:pt x="850" y="72428"/>
                </a:moveTo>
                <a:lnTo>
                  <a:pt x="635" y="71996"/>
                </a:lnTo>
                <a:lnTo>
                  <a:pt x="215" y="71475"/>
                </a:lnTo>
                <a:lnTo>
                  <a:pt x="0" y="72428"/>
                </a:lnTo>
                <a:lnTo>
                  <a:pt x="850" y="72428"/>
                </a:lnTo>
                <a:close/>
              </a:path>
              <a:path w="50800" h="73025">
                <a:moveTo>
                  <a:pt x="1485" y="62484"/>
                </a:moveTo>
                <a:lnTo>
                  <a:pt x="1168" y="62064"/>
                </a:lnTo>
                <a:lnTo>
                  <a:pt x="1054" y="62903"/>
                </a:lnTo>
                <a:lnTo>
                  <a:pt x="1485" y="62801"/>
                </a:lnTo>
                <a:lnTo>
                  <a:pt x="1485" y="62484"/>
                </a:lnTo>
                <a:close/>
              </a:path>
              <a:path w="50800" h="73025">
                <a:moveTo>
                  <a:pt x="6235" y="28016"/>
                </a:moveTo>
                <a:lnTo>
                  <a:pt x="5080" y="26847"/>
                </a:lnTo>
                <a:lnTo>
                  <a:pt x="4864" y="28549"/>
                </a:lnTo>
                <a:lnTo>
                  <a:pt x="5918" y="28117"/>
                </a:lnTo>
                <a:lnTo>
                  <a:pt x="6235" y="28016"/>
                </a:lnTo>
                <a:close/>
              </a:path>
              <a:path w="50800" h="73025">
                <a:moveTo>
                  <a:pt x="50546" y="8458"/>
                </a:moveTo>
                <a:lnTo>
                  <a:pt x="44945" y="5283"/>
                </a:lnTo>
                <a:lnTo>
                  <a:pt x="44945" y="5892"/>
                </a:lnTo>
                <a:lnTo>
                  <a:pt x="44208" y="3911"/>
                </a:lnTo>
                <a:lnTo>
                  <a:pt x="46278" y="3911"/>
                </a:lnTo>
                <a:lnTo>
                  <a:pt x="44094" y="2527"/>
                </a:lnTo>
                <a:lnTo>
                  <a:pt x="41249" y="736"/>
                </a:lnTo>
                <a:lnTo>
                  <a:pt x="43357" y="1270"/>
                </a:lnTo>
                <a:lnTo>
                  <a:pt x="43091" y="1270"/>
                </a:lnTo>
                <a:lnTo>
                  <a:pt x="46113" y="3378"/>
                </a:lnTo>
                <a:lnTo>
                  <a:pt x="45999" y="1270"/>
                </a:lnTo>
                <a:lnTo>
                  <a:pt x="45237" y="1270"/>
                </a:lnTo>
                <a:lnTo>
                  <a:pt x="44500" y="736"/>
                </a:lnTo>
                <a:lnTo>
                  <a:pt x="44208" y="520"/>
                </a:lnTo>
                <a:lnTo>
                  <a:pt x="43675" y="0"/>
                </a:lnTo>
                <a:lnTo>
                  <a:pt x="35890" y="571"/>
                </a:lnTo>
                <a:lnTo>
                  <a:pt x="35890" y="7429"/>
                </a:lnTo>
                <a:lnTo>
                  <a:pt x="34836" y="7594"/>
                </a:lnTo>
                <a:lnTo>
                  <a:pt x="34836" y="7823"/>
                </a:lnTo>
                <a:lnTo>
                  <a:pt x="34226" y="8458"/>
                </a:lnTo>
                <a:lnTo>
                  <a:pt x="34721" y="7823"/>
                </a:lnTo>
                <a:lnTo>
                  <a:pt x="34836" y="7594"/>
                </a:lnTo>
                <a:lnTo>
                  <a:pt x="33312" y="7823"/>
                </a:lnTo>
                <a:lnTo>
                  <a:pt x="32372" y="7429"/>
                </a:lnTo>
                <a:lnTo>
                  <a:pt x="32016" y="7264"/>
                </a:lnTo>
                <a:lnTo>
                  <a:pt x="35153" y="7264"/>
                </a:lnTo>
                <a:lnTo>
                  <a:pt x="35026" y="7429"/>
                </a:lnTo>
                <a:lnTo>
                  <a:pt x="35890" y="7429"/>
                </a:lnTo>
                <a:lnTo>
                  <a:pt x="35890" y="571"/>
                </a:lnTo>
                <a:lnTo>
                  <a:pt x="33413" y="736"/>
                </a:lnTo>
                <a:lnTo>
                  <a:pt x="33312" y="1270"/>
                </a:lnTo>
                <a:lnTo>
                  <a:pt x="32613" y="2108"/>
                </a:lnTo>
                <a:lnTo>
                  <a:pt x="33235" y="2108"/>
                </a:lnTo>
                <a:lnTo>
                  <a:pt x="34582" y="2743"/>
                </a:lnTo>
                <a:lnTo>
                  <a:pt x="34899" y="2527"/>
                </a:lnTo>
                <a:lnTo>
                  <a:pt x="34683" y="2743"/>
                </a:lnTo>
                <a:lnTo>
                  <a:pt x="33312" y="3810"/>
                </a:lnTo>
                <a:lnTo>
                  <a:pt x="32258" y="2311"/>
                </a:lnTo>
                <a:lnTo>
                  <a:pt x="32258" y="3911"/>
                </a:lnTo>
                <a:lnTo>
                  <a:pt x="31165" y="6718"/>
                </a:lnTo>
                <a:lnTo>
                  <a:pt x="31102" y="6883"/>
                </a:lnTo>
                <a:lnTo>
                  <a:pt x="30708" y="6718"/>
                </a:lnTo>
                <a:lnTo>
                  <a:pt x="30467" y="5892"/>
                </a:lnTo>
                <a:lnTo>
                  <a:pt x="30353" y="5283"/>
                </a:lnTo>
                <a:lnTo>
                  <a:pt x="29705" y="5003"/>
                </a:lnTo>
                <a:lnTo>
                  <a:pt x="29705" y="6718"/>
                </a:lnTo>
                <a:lnTo>
                  <a:pt x="29667" y="6883"/>
                </a:lnTo>
                <a:lnTo>
                  <a:pt x="29540" y="7264"/>
                </a:lnTo>
                <a:lnTo>
                  <a:pt x="29502" y="7404"/>
                </a:lnTo>
                <a:lnTo>
                  <a:pt x="28930" y="7264"/>
                </a:lnTo>
                <a:lnTo>
                  <a:pt x="28625" y="7264"/>
                </a:lnTo>
                <a:lnTo>
                  <a:pt x="28194" y="6718"/>
                </a:lnTo>
                <a:lnTo>
                  <a:pt x="29070" y="6718"/>
                </a:lnTo>
                <a:lnTo>
                  <a:pt x="29705" y="6718"/>
                </a:lnTo>
                <a:lnTo>
                  <a:pt x="29705" y="5003"/>
                </a:lnTo>
                <a:lnTo>
                  <a:pt x="28448" y="4432"/>
                </a:lnTo>
                <a:lnTo>
                  <a:pt x="32258" y="3911"/>
                </a:lnTo>
                <a:lnTo>
                  <a:pt x="32258" y="2311"/>
                </a:lnTo>
                <a:lnTo>
                  <a:pt x="32118" y="2108"/>
                </a:lnTo>
                <a:lnTo>
                  <a:pt x="31965" y="2108"/>
                </a:lnTo>
                <a:lnTo>
                  <a:pt x="30670" y="3810"/>
                </a:lnTo>
                <a:lnTo>
                  <a:pt x="28232" y="2108"/>
                </a:lnTo>
                <a:lnTo>
                  <a:pt x="28232" y="1270"/>
                </a:lnTo>
                <a:lnTo>
                  <a:pt x="27711" y="1308"/>
                </a:lnTo>
                <a:lnTo>
                  <a:pt x="27711" y="6108"/>
                </a:lnTo>
                <a:lnTo>
                  <a:pt x="27241" y="5892"/>
                </a:lnTo>
                <a:lnTo>
                  <a:pt x="27546" y="5892"/>
                </a:lnTo>
                <a:lnTo>
                  <a:pt x="27711" y="6108"/>
                </a:lnTo>
                <a:lnTo>
                  <a:pt x="27711" y="1308"/>
                </a:lnTo>
                <a:lnTo>
                  <a:pt x="19304" y="1917"/>
                </a:lnTo>
                <a:lnTo>
                  <a:pt x="19304" y="22275"/>
                </a:lnTo>
                <a:lnTo>
                  <a:pt x="16383" y="22199"/>
                </a:lnTo>
                <a:lnTo>
                  <a:pt x="16954" y="21882"/>
                </a:lnTo>
                <a:lnTo>
                  <a:pt x="17526" y="21564"/>
                </a:lnTo>
                <a:lnTo>
                  <a:pt x="18211" y="21564"/>
                </a:lnTo>
                <a:lnTo>
                  <a:pt x="19304" y="22275"/>
                </a:lnTo>
                <a:lnTo>
                  <a:pt x="19304" y="1917"/>
                </a:lnTo>
                <a:lnTo>
                  <a:pt x="7823" y="2743"/>
                </a:lnTo>
                <a:lnTo>
                  <a:pt x="6362" y="14693"/>
                </a:lnTo>
                <a:lnTo>
                  <a:pt x="6235" y="15646"/>
                </a:lnTo>
                <a:lnTo>
                  <a:pt x="7823" y="15963"/>
                </a:lnTo>
                <a:lnTo>
                  <a:pt x="9093" y="16383"/>
                </a:lnTo>
                <a:lnTo>
                  <a:pt x="9728" y="16802"/>
                </a:lnTo>
                <a:lnTo>
                  <a:pt x="12369" y="16802"/>
                </a:lnTo>
                <a:lnTo>
                  <a:pt x="8890" y="17132"/>
                </a:lnTo>
                <a:lnTo>
                  <a:pt x="6870" y="16598"/>
                </a:lnTo>
                <a:lnTo>
                  <a:pt x="6235" y="16802"/>
                </a:lnTo>
                <a:lnTo>
                  <a:pt x="6134" y="17653"/>
                </a:lnTo>
                <a:lnTo>
                  <a:pt x="7823" y="17233"/>
                </a:lnTo>
                <a:lnTo>
                  <a:pt x="11315" y="19875"/>
                </a:lnTo>
                <a:lnTo>
                  <a:pt x="9309" y="20408"/>
                </a:lnTo>
                <a:lnTo>
                  <a:pt x="8864" y="19875"/>
                </a:lnTo>
                <a:lnTo>
                  <a:pt x="8686" y="19875"/>
                </a:lnTo>
                <a:lnTo>
                  <a:pt x="9410" y="19024"/>
                </a:lnTo>
                <a:lnTo>
                  <a:pt x="7823" y="18072"/>
                </a:lnTo>
                <a:lnTo>
                  <a:pt x="5499" y="19024"/>
                </a:lnTo>
                <a:lnTo>
                  <a:pt x="8140" y="20929"/>
                </a:lnTo>
                <a:lnTo>
                  <a:pt x="9029" y="21882"/>
                </a:lnTo>
                <a:lnTo>
                  <a:pt x="9169" y="22034"/>
                </a:lnTo>
                <a:lnTo>
                  <a:pt x="9931" y="22847"/>
                </a:lnTo>
                <a:lnTo>
                  <a:pt x="10909" y="22301"/>
                </a:lnTo>
                <a:lnTo>
                  <a:pt x="11290" y="22301"/>
                </a:lnTo>
                <a:lnTo>
                  <a:pt x="16700" y="25374"/>
                </a:lnTo>
                <a:lnTo>
                  <a:pt x="15862" y="22517"/>
                </a:lnTo>
                <a:lnTo>
                  <a:pt x="15227" y="22301"/>
                </a:lnTo>
                <a:lnTo>
                  <a:pt x="16205" y="22301"/>
                </a:lnTo>
                <a:lnTo>
                  <a:pt x="19354" y="22301"/>
                </a:lnTo>
                <a:lnTo>
                  <a:pt x="24333" y="25476"/>
                </a:lnTo>
                <a:lnTo>
                  <a:pt x="24053" y="25476"/>
                </a:lnTo>
                <a:lnTo>
                  <a:pt x="24638" y="27914"/>
                </a:lnTo>
                <a:lnTo>
                  <a:pt x="29400" y="28549"/>
                </a:lnTo>
                <a:lnTo>
                  <a:pt x="29578" y="27914"/>
                </a:lnTo>
                <a:lnTo>
                  <a:pt x="30886" y="26530"/>
                </a:lnTo>
                <a:lnTo>
                  <a:pt x="31521" y="25895"/>
                </a:lnTo>
                <a:lnTo>
                  <a:pt x="35433" y="28549"/>
                </a:lnTo>
                <a:lnTo>
                  <a:pt x="34201" y="25895"/>
                </a:lnTo>
                <a:lnTo>
                  <a:pt x="33997" y="25476"/>
                </a:lnTo>
                <a:lnTo>
                  <a:pt x="34709" y="25476"/>
                </a:lnTo>
                <a:lnTo>
                  <a:pt x="42303" y="26530"/>
                </a:lnTo>
                <a:lnTo>
                  <a:pt x="37553" y="23126"/>
                </a:lnTo>
                <a:lnTo>
                  <a:pt x="40500" y="23787"/>
                </a:lnTo>
                <a:lnTo>
                  <a:pt x="41173" y="23126"/>
                </a:lnTo>
                <a:lnTo>
                  <a:pt x="41402" y="23126"/>
                </a:lnTo>
                <a:lnTo>
                  <a:pt x="41249" y="22517"/>
                </a:lnTo>
                <a:lnTo>
                  <a:pt x="41529" y="22301"/>
                </a:lnTo>
                <a:lnTo>
                  <a:pt x="41706" y="22301"/>
                </a:lnTo>
                <a:lnTo>
                  <a:pt x="41770" y="22517"/>
                </a:lnTo>
                <a:lnTo>
                  <a:pt x="41465" y="23126"/>
                </a:lnTo>
                <a:lnTo>
                  <a:pt x="41770" y="23571"/>
                </a:lnTo>
                <a:lnTo>
                  <a:pt x="43154" y="24422"/>
                </a:lnTo>
                <a:lnTo>
                  <a:pt x="42303" y="24638"/>
                </a:lnTo>
                <a:lnTo>
                  <a:pt x="44208" y="25476"/>
                </a:lnTo>
                <a:lnTo>
                  <a:pt x="46431" y="24104"/>
                </a:lnTo>
                <a:lnTo>
                  <a:pt x="45529" y="23126"/>
                </a:lnTo>
                <a:lnTo>
                  <a:pt x="43370" y="23126"/>
                </a:lnTo>
                <a:lnTo>
                  <a:pt x="46634" y="22301"/>
                </a:lnTo>
                <a:lnTo>
                  <a:pt x="45796" y="21882"/>
                </a:lnTo>
                <a:lnTo>
                  <a:pt x="45161" y="21564"/>
                </a:lnTo>
                <a:lnTo>
                  <a:pt x="44729" y="21882"/>
                </a:lnTo>
                <a:lnTo>
                  <a:pt x="43776" y="21564"/>
                </a:lnTo>
                <a:lnTo>
                  <a:pt x="43535" y="21564"/>
                </a:lnTo>
                <a:lnTo>
                  <a:pt x="42316" y="19558"/>
                </a:lnTo>
                <a:lnTo>
                  <a:pt x="41668" y="18503"/>
                </a:lnTo>
                <a:lnTo>
                  <a:pt x="40398" y="18503"/>
                </a:lnTo>
                <a:lnTo>
                  <a:pt x="37122" y="17233"/>
                </a:lnTo>
                <a:lnTo>
                  <a:pt x="37007" y="17043"/>
                </a:lnTo>
                <a:lnTo>
                  <a:pt x="37007" y="22733"/>
                </a:lnTo>
                <a:lnTo>
                  <a:pt x="36715" y="22517"/>
                </a:lnTo>
                <a:lnTo>
                  <a:pt x="36868" y="22517"/>
                </a:lnTo>
                <a:lnTo>
                  <a:pt x="37007" y="22733"/>
                </a:lnTo>
                <a:lnTo>
                  <a:pt x="37007" y="17043"/>
                </a:lnTo>
                <a:lnTo>
                  <a:pt x="36169" y="15646"/>
                </a:lnTo>
                <a:lnTo>
                  <a:pt x="35979" y="15328"/>
                </a:lnTo>
                <a:lnTo>
                  <a:pt x="35852" y="15113"/>
                </a:lnTo>
                <a:lnTo>
                  <a:pt x="35534" y="15113"/>
                </a:lnTo>
                <a:lnTo>
                  <a:pt x="33845" y="15646"/>
                </a:lnTo>
                <a:lnTo>
                  <a:pt x="34163" y="15328"/>
                </a:lnTo>
                <a:lnTo>
                  <a:pt x="34798" y="15113"/>
                </a:lnTo>
                <a:lnTo>
                  <a:pt x="35534" y="15113"/>
                </a:lnTo>
                <a:lnTo>
                  <a:pt x="35750" y="14909"/>
                </a:lnTo>
                <a:lnTo>
                  <a:pt x="37439" y="14693"/>
                </a:lnTo>
                <a:lnTo>
                  <a:pt x="39128" y="14693"/>
                </a:lnTo>
                <a:lnTo>
                  <a:pt x="37973" y="12890"/>
                </a:lnTo>
                <a:lnTo>
                  <a:pt x="38074" y="12052"/>
                </a:lnTo>
                <a:lnTo>
                  <a:pt x="37655" y="11518"/>
                </a:lnTo>
                <a:lnTo>
                  <a:pt x="34683" y="10045"/>
                </a:lnTo>
                <a:lnTo>
                  <a:pt x="33312" y="9728"/>
                </a:lnTo>
                <a:lnTo>
                  <a:pt x="32727" y="9512"/>
                </a:lnTo>
                <a:lnTo>
                  <a:pt x="32258" y="9512"/>
                </a:lnTo>
                <a:lnTo>
                  <a:pt x="32029" y="9055"/>
                </a:lnTo>
                <a:lnTo>
                  <a:pt x="31940" y="8877"/>
                </a:lnTo>
                <a:lnTo>
                  <a:pt x="35204" y="9410"/>
                </a:lnTo>
                <a:lnTo>
                  <a:pt x="35115" y="9055"/>
                </a:lnTo>
                <a:lnTo>
                  <a:pt x="37020" y="9728"/>
                </a:lnTo>
                <a:lnTo>
                  <a:pt x="34048" y="9512"/>
                </a:lnTo>
                <a:lnTo>
                  <a:pt x="35433" y="10248"/>
                </a:lnTo>
                <a:lnTo>
                  <a:pt x="35991" y="10680"/>
                </a:lnTo>
                <a:lnTo>
                  <a:pt x="36385" y="10680"/>
                </a:lnTo>
                <a:lnTo>
                  <a:pt x="36880" y="10998"/>
                </a:lnTo>
                <a:lnTo>
                  <a:pt x="39662" y="12573"/>
                </a:lnTo>
                <a:lnTo>
                  <a:pt x="40500" y="11518"/>
                </a:lnTo>
                <a:lnTo>
                  <a:pt x="42265" y="10998"/>
                </a:lnTo>
                <a:lnTo>
                  <a:pt x="43573" y="10998"/>
                </a:lnTo>
                <a:lnTo>
                  <a:pt x="43307" y="10248"/>
                </a:lnTo>
                <a:lnTo>
                  <a:pt x="43230" y="10045"/>
                </a:lnTo>
                <a:lnTo>
                  <a:pt x="42875" y="9055"/>
                </a:lnTo>
                <a:lnTo>
                  <a:pt x="42811" y="8877"/>
                </a:lnTo>
                <a:lnTo>
                  <a:pt x="42684" y="8877"/>
                </a:lnTo>
                <a:lnTo>
                  <a:pt x="42316" y="9309"/>
                </a:lnTo>
                <a:lnTo>
                  <a:pt x="42938" y="9512"/>
                </a:lnTo>
                <a:lnTo>
                  <a:pt x="42138" y="9512"/>
                </a:lnTo>
                <a:lnTo>
                  <a:pt x="41770" y="9944"/>
                </a:lnTo>
                <a:lnTo>
                  <a:pt x="40500" y="9728"/>
                </a:lnTo>
                <a:lnTo>
                  <a:pt x="39852" y="8877"/>
                </a:lnTo>
                <a:lnTo>
                  <a:pt x="41021" y="8877"/>
                </a:lnTo>
                <a:lnTo>
                  <a:pt x="42291" y="9309"/>
                </a:lnTo>
                <a:lnTo>
                  <a:pt x="42672" y="8877"/>
                </a:lnTo>
                <a:lnTo>
                  <a:pt x="43040" y="8458"/>
                </a:lnTo>
                <a:lnTo>
                  <a:pt x="42659" y="8458"/>
                </a:lnTo>
                <a:lnTo>
                  <a:pt x="42278" y="7429"/>
                </a:lnTo>
                <a:lnTo>
                  <a:pt x="42227" y="7264"/>
                </a:lnTo>
                <a:lnTo>
                  <a:pt x="42748" y="7264"/>
                </a:lnTo>
                <a:lnTo>
                  <a:pt x="40678" y="5892"/>
                </a:lnTo>
                <a:lnTo>
                  <a:pt x="38887" y="5892"/>
                </a:lnTo>
                <a:lnTo>
                  <a:pt x="39814" y="3911"/>
                </a:lnTo>
                <a:lnTo>
                  <a:pt x="39966" y="3911"/>
                </a:lnTo>
                <a:lnTo>
                  <a:pt x="42545" y="6718"/>
                </a:lnTo>
                <a:lnTo>
                  <a:pt x="43840" y="6718"/>
                </a:lnTo>
                <a:lnTo>
                  <a:pt x="44081" y="6718"/>
                </a:lnTo>
                <a:lnTo>
                  <a:pt x="43827" y="7264"/>
                </a:lnTo>
                <a:lnTo>
                  <a:pt x="43764" y="7429"/>
                </a:lnTo>
                <a:lnTo>
                  <a:pt x="42748" y="7264"/>
                </a:lnTo>
                <a:lnTo>
                  <a:pt x="42773" y="7429"/>
                </a:lnTo>
                <a:lnTo>
                  <a:pt x="43154" y="7823"/>
                </a:lnTo>
                <a:lnTo>
                  <a:pt x="43040" y="8458"/>
                </a:lnTo>
                <a:lnTo>
                  <a:pt x="43802" y="7442"/>
                </a:lnTo>
                <a:lnTo>
                  <a:pt x="50546" y="8458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103042" y="8957624"/>
            <a:ext cx="3175" cy="2540"/>
          </a:xfrm>
          <a:custGeom>
            <a:avLst/>
            <a:gdLst/>
            <a:ahLst/>
            <a:cxnLst/>
            <a:rect l="l" t="t" r="r" b="b"/>
            <a:pathLst>
              <a:path w="3175" h="2540">
                <a:moveTo>
                  <a:pt x="0" y="0"/>
                </a:moveTo>
                <a:lnTo>
                  <a:pt x="740" y="2009"/>
                </a:lnTo>
                <a:lnTo>
                  <a:pt x="1269" y="1691"/>
                </a:lnTo>
                <a:lnTo>
                  <a:pt x="1903" y="1691"/>
                </a:lnTo>
                <a:lnTo>
                  <a:pt x="2749" y="1586"/>
                </a:lnTo>
                <a:lnTo>
                  <a:pt x="2220" y="1057"/>
                </a:lnTo>
                <a:lnTo>
                  <a:pt x="740" y="634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357266" y="8636713"/>
            <a:ext cx="2540" cy="1270"/>
          </a:xfrm>
          <a:custGeom>
            <a:avLst/>
            <a:gdLst/>
            <a:ahLst/>
            <a:cxnLst/>
            <a:rect l="l" t="t" r="r" b="b"/>
            <a:pathLst>
              <a:path w="2540" h="1270">
                <a:moveTo>
                  <a:pt x="2009" y="0"/>
                </a:moveTo>
                <a:lnTo>
                  <a:pt x="740" y="211"/>
                </a:lnTo>
                <a:lnTo>
                  <a:pt x="211" y="845"/>
                </a:lnTo>
                <a:lnTo>
                  <a:pt x="0" y="1268"/>
                </a:lnTo>
                <a:lnTo>
                  <a:pt x="2538" y="1163"/>
                </a:lnTo>
                <a:lnTo>
                  <a:pt x="2220" y="634"/>
                </a:lnTo>
                <a:lnTo>
                  <a:pt x="2009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841572" y="8766029"/>
            <a:ext cx="6350" cy="8255"/>
          </a:xfrm>
          <a:custGeom>
            <a:avLst/>
            <a:gdLst/>
            <a:ahLst/>
            <a:cxnLst/>
            <a:rect l="l" t="t" r="r" b="b"/>
            <a:pathLst>
              <a:path w="6350" h="8254">
                <a:moveTo>
                  <a:pt x="1501" y="1268"/>
                </a:moveTo>
                <a:lnTo>
                  <a:pt x="587" y="1903"/>
                </a:lnTo>
                <a:lnTo>
                  <a:pt x="0" y="2348"/>
                </a:lnTo>
                <a:lnTo>
                  <a:pt x="2008" y="4440"/>
                </a:lnTo>
                <a:lnTo>
                  <a:pt x="1374" y="7507"/>
                </a:lnTo>
                <a:lnTo>
                  <a:pt x="3235" y="7930"/>
                </a:lnTo>
                <a:lnTo>
                  <a:pt x="4419" y="7930"/>
                </a:lnTo>
                <a:lnTo>
                  <a:pt x="6069" y="8247"/>
                </a:lnTo>
                <a:lnTo>
                  <a:pt x="5923" y="7930"/>
                </a:lnTo>
                <a:lnTo>
                  <a:pt x="5708" y="4440"/>
                </a:lnTo>
                <a:lnTo>
                  <a:pt x="5662" y="3699"/>
                </a:lnTo>
                <a:lnTo>
                  <a:pt x="2008" y="4440"/>
                </a:lnTo>
                <a:lnTo>
                  <a:pt x="1296" y="3699"/>
                </a:lnTo>
                <a:lnTo>
                  <a:pt x="2389" y="3489"/>
                </a:lnTo>
                <a:lnTo>
                  <a:pt x="2472" y="1903"/>
                </a:lnTo>
                <a:lnTo>
                  <a:pt x="2689" y="1903"/>
                </a:lnTo>
                <a:lnTo>
                  <a:pt x="1501" y="1268"/>
                </a:lnTo>
                <a:close/>
              </a:path>
              <a:path w="6350" h="8254">
                <a:moveTo>
                  <a:pt x="4807" y="1057"/>
                </a:moveTo>
                <a:lnTo>
                  <a:pt x="2516" y="1057"/>
                </a:lnTo>
                <a:lnTo>
                  <a:pt x="2389" y="3489"/>
                </a:lnTo>
                <a:lnTo>
                  <a:pt x="3523" y="2348"/>
                </a:lnTo>
                <a:lnTo>
                  <a:pt x="2689" y="1903"/>
                </a:lnTo>
                <a:lnTo>
                  <a:pt x="3966" y="1903"/>
                </a:lnTo>
                <a:lnTo>
                  <a:pt x="4807" y="1057"/>
                </a:lnTo>
                <a:close/>
              </a:path>
              <a:path w="6350" h="8254">
                <a:moveTo>
                  <a:pt x="3523" y="2348"/>
                </a:moveTo>
                <a:lnTo>
                  <a:pt x="2389" y="3489"/>
                </a:lnTo>
                <a:lnTo>
                  <a:pt x="5659" y="3489"/>
                </a:lnTo>
                <a:lnTo>
                  <a:pt x="3523" y="2348"/>
                </a:lnTo>
                <a:close/>
              </a:path>
              <a:path w="6350" h="8254">
                <a:moveTo>
                  <a:pt x="5500" y="1057"/>
                </a:moveTo>
                <a:lnTo>
                  <a:pt x="5308" y="1057"/>
                </a:lnTo>
                <a:lnTo>
                  <a:pt x="4800" y="1903"/>
                </a:lnTo>
                <a:lnTo>
                  <a:pt x="5561" y="3489"/>
                </a:lnTo>
                <a:lnTo>
                  <a:pt x="5500" y="1057"/>
                </a:lnTo>
                <a:close/>
              </a:path>
              <a:path w="6350" h="8254">
                <a:moveTo>
                  <a:pt x="3966" y="1903"/>
                </a:moveTo>
                <a:lnTo>
                  <a:pt x="2689" y="1903"/>
                </a:lnTo>
                <a:lnTo>
                  <a:pt x="3523" y="2348"/>
                </a:lnTo>
                <a:lnTo>
                  <a:pt x="3966" y="1903"/>
                </a:lnTo>
                <a:close/>
              </a:path>
              <a:path w="6350" h="8254">
                <a:moveTo>
                  <a:pt x="5435" y="845"/>
                </a:moveTo>
                <a:lnTo>
                  <a:pt x="5018" y="845"/>
                </a:lnTo>
                <a:lnTo>
                  <a:pt x="4807" y="1057"/>
                </a:lnTo>
                <a:lnTo>
                  <a:pt x="5308" y="1057"/>
                </a:lnTo>
                <a:lnTo>
                  <a:pt x="5435" y="845"/>
                </a:lnTo>
                <a:close/>
              </a:path>
              <a:path w="6350" h="8254">
                <a:moveTo>
                  <a:pt x="5435" y="0"/>
                </a:moveTo>
                <a:lnTo>
                  <a:pt x="4419" y="422"/>
                </a:lnTo>
                <a:lnTo>
                  <a:pt x="3531" y="845"/>
                </a:lnTo>
                <a:lnTo>
                  <a:pt x="5018" y="845"/>
                </a:lnTo>
                <a:lnTo>
                  <a:pt x="5438" y="422"/>
                </a:lnTo>
                <a:lnTo>
                  <a:pt x="5435" y="0"/>
                </a:lnTo>
                <a:close/>
              </a:path>
              <a:path w="6350" h="8254">
                <a:moveTo>
                  <a:pt x="5942" y="0"/>
                </a:moveTo>
                <a:lnTo>
                  <a:pt x="5461" y="422"/>
                </a:lnTo>
                <a:lnTo>
                  <a:pt x="5487" y="845"/>
                </a:lnTo>
                <a:lnTo>
                  <a:pt x="5688" y="422"/>
                </a:lnTo>
                <a:lnTo>
                  <a:pt x="5942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811485" y="8883397"/>
            <a:ext cx="3810" cy="5080"/>
          </a:xfrm>
          <a:custGeom>
            <a:avLst/>
            <a:gdLst/>
            <a:ahLst/>
            <a:cxnLst/>
            <a:rect l="l" t="t" r="r" b="b"/>
            <a:pathLst>
              <a:path w="3809" h="5079">
                <a:moveTo>
                  <a:pt x="2030" y="0"/>
                </a:moveTo>
                <a:lnTo>
                  <a:pt x="3553" y="2326"/>
                </a:lnTo>
                <a:lnTo>
                  <a:pt x="0" y="2009"/>
                </a:lnTo>
                <a:lnTo>
                  <a:pt x="1903" y="4335"/>
                </a:lnTo>
                <a:lnTo>
                  <a:pt x="1395" y="4123"/>
                </a:lnTo>
                <a:lnTo>
                  <a:pt x="1142" y="4440"/>
                </a:lnTo>
                <a:lnTo>
                  <a:pt x="888" y="4652"/>
                </a:lnTo>
                <a:lnTo>
                  <a:pt x="634" y="422"/>
                </a:lnTo>
                <a:lnTo>
                  <a:pt x="1015" y="422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8020787" y="9221755"/>
            <a:ext cx="1270" cy="1270"/>
          </a:xfrm>
          <a:custGeom>
            <a:avLst/>
            <a:gdLst/>
            <a:ahLst/>
            <a:cxnLst/>
            <a:rect l="l" t="t" r="r" b="b"/>
            <a:pathLst>
              <a:path w="1270" h="1270">
                <a:moveTo>
                  <a:pt x="0" y="0"/>
                </a:moveTo>
                <a:lnTo>
                  <a:pt x="0" y="317"/>
                </a:lnTo>
                <a:lnTo>
                  <a:pt x="253" y="951"/>
                </a:lnTo>
                <a:lnTo>
                  <a:pt x="507" y="1163"/>
                </a:lnTo>
                <a:lnTo>
                  <a:pt x="761" y="1163"/>
                </a:lnTo>
                <a:lnTo>
                  <a:pt x="1015" y="951"/>
                </a:lnTo>
                <a:lnTo>
                  <a:pt x="761" y="422"/>
                </a:lnTo>
                <a:lnTo>
                  <a:pt x="380" y="105"/>
                </a:lnTo>
                <a:lnTo>
                  <a:pt x="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835455" y="9198292"/>
            <a:ext cx="8890" cy="19050"/>
          </a:xfrm>
          <a:custGeom>
            <a:avLst/>
            <a:gdLst/>
            <a:ahLst/>
            <a:cxnLst/>
            <a:rect l="l" t="t" r="r" b="b"/>
            <a:pathLst>
              <a:path w="8890" h="19050">
                <a:moveTo>
                  <a:pt x="660" y="10045"/>
                </a:moveTo>
                <a:lnTo>
                  <a:pt x="584" y="9131"/>
                </a:lnTo>
                <a:lnTo>
                  <a:pt x="127" y="10045"/>
                </a:lnTo>
                <a:lnTo>
                  <a:pt x="660" y="10045"/>
                </a:lnTo>
                <a:close/>
              </a:path>
              <a:path w="8890" h="19050">
                <a:moveTo>
                  <a:pt x="2794" y="2959"/>
                </a:moveTo>
                <a:lnTo>
                  <a:pt x="1143" y="1371"/>
                </a:lnTo>
                <a:lnTo>
                  <a:pt x="0" y="0"/>
                </a:lnTo>
                <a:lnTo>
                  <a:pt x="381" y="4864"/>
                </a:lnTo>
                <a:lnTo>
                  <a:pt x="635" y="4864"/>
                </a:lnTo>
                <a:lnTo>
                  <a:pt x="254" y="4965"/>
                </a:lnTo>
                <a:lnTo>
                  <a:pt x="254" y="6769"/>
                </a:lnTo>
                <a:lnTo>
                  <a:pt x="381" y="6769"/>
                </a:lnTo>
                <a:lnTo>
                  <a:pt x="508" y="8242"/>
                </a:lnTo>
                <a:lnTo>
                  <a:pt x="584" y="9131"/>
                </a:lnTo>
                <a:lnTo>
                  <a:pt x="1689" y="6908"/>
                </a:lnTo>
                <a:lnTo>
                  <a:pt x="1765" y="6769"/>
                </a:lnTo>
                <a:lnTo>
                  <a:pt x="2146" y="6350"/>
                </a:lnTo>
                <a:lnTo>
                  <a:pt x="1079" y="5181"/>
                </a:lnTo>
                <a:lnTo>
                  <a:pt x="2286" y="5600"/>
                </a:lnTo>
                <a:lnTo>
                  <a:pt x="2794" y="2959"/>
                </a:lnTo>
                <a:close/>
              </a:path>
              <a:path w="8890" h="19050">
                <a:moveTo>
                  <a:pt x="3810" y="18923"/>
                </a:moveTo>
                <a:lnTo>
                  <a:pt x="3683" y="18389"/>
                </a:lnTo>
                <a:lnTo>
                  <a:pt x="3429" y="18186"/>
                </a:lnTo>
                <a:lnTo>
                  <a:pt x="3810" y="18923"/>
                </a:lnTo>
                <a:close/>
              </a:path>
              <a:path w="8890" h="19050">
                <a:moveTo>
                  <a:pt x="6426" y="6908"/>
                </a:moveTo>
                <a:lnTo>
                  <a:pt x="3810" y="4546"/>
                </a:lnTo>
                <a:lnTo>
                  <a:pt x="2159" y="6350"/>
                </a:lnTo>
                <a:lnTo>
                  <a:pt x="1397" y="8242"/>
                </a:lnTo>
                <a:lnTo>
                  <a:pt x="6426" y="6908"/>
                </a:lnTo>
                <a:close/>
              </a:path>
              <a:path w="8890" h="19050">
                <a:moveTo>
                  <a:pt x="7239" y="6769"/>
                </a:moveTo>
                <a:lnTo>
                  <a:pt x="6934" y="6769"/>
                </a:lnTo>
                <a:lnTo>
                  <a:pt x="6426" y="6908"/>
                </a:lnTo>
                <a:lnTo>
                  <a:pt x="6756" y="7226"/>
                </a:lnTo>
                <a:lnTo>
                  <a:pt x="7239" y="6769"/>
                </a:lnTo>
                <a:close/>
              </a:path>
              <a:path w="8890" h="19050">
                <a:moveTo>
                  <a:pt x="8369" y="13208"/>
                </a:moveTo>
                <a:lnTo>
                  <a:pt x="8280" y="11518"/>
                </a:lnTo>
                <a:lnTo>
                  <a:pt x="8191" y="10045"/>
                </a:lnTo>
                <a:lnTo>
                  <a:pt x="8115" y="8661"/>
                </a:lnTo>
                <a:lnTo>
                  <a:pt x="6845" y="7289"/>
                </a:lnTo>
                <a:lnTo>
                  <a:pt x="6692" y="7289"/>
                </a:lnTo>
                <a:lnTo>
                  <a:pt x="3822" y="10045"/>
                </a:lnTo>
                <a:lnTo>
                  <a:pt x="660" y="10045"/>
                </a:lnTo>
                <a:lnTo>
                  <a:pt x="762" y="11201"/>
                </a:lnTo>
                <a:lnTo>
                  <a:pt x="2032" y="15328"/>
                </a:lnTo>
                <a:lnTo>
                  <a:pt x="3429" y="18186"/>
                </a:lnTo>
                <a:lnTo>
                  <a:pt x="3429" y="17551"/>
                </a:lnTo>
                <a:lnTo>
                  <a:pt x="7861" y="16802"/>
                </a:lnTo>
                <a:lnTo>
                  <a:pt x="2413" y="13423"/>
                </a:lnTo>
                <a:lnTo>
                  <a:pt x="3810" y="11518"/>
                </a:lnTo>
                <a:lnTo>
                  <a:pt x="4191" y="12573"/>
                </a:lnTo>
                <a:lnTo>
                  <a:pt x="5956" y="12573"/>
                </a:lnTo>
                <a:lnTo>
                  <a:pt x="8369" y="13208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8018630" y="9220169"/>
            <a:ext cx="1270" cy="635"/>
          </a:xfrm>
          <a:custGeom>
            <a:avLst/>
            <a:gdLst/>
            <a:ahLst/>
            <a:cxnLst/>
            <a:rect l="l" t="t" r="r" b="b"/>
            <a:pathLst>
              <a:path w="1270" h="634">
                <a:moveTo>
                  <a:pt x="0" y="0"/>
                </a:moveTo>
                <a:lnTo>
                  <a:pt x="253" y="317"/>
                </a:lnTo>
                <a:lnTo>
                  <a:pt x="634" y="422"/>
                </a:lnTo>
                <a:lnTo>
                  <a:pt x="1142" y="422"/>
                </a:lnTo>
                <a:lnTo>
                  <a:pt x="761" y="211"/>
                </a:lnTo>
                <a:lnTo>
                  <a:pt x="380" y="211"/>
                </a:lnTo>
                <a:lnTo>
                  <a:pt x="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830901" y="9141607"/>
            <a:ext cx="8255" cy="15875"/>
          </a:xfrm>
          <a:custGeom>
            <a:avLst/>
            <a:gdLst/>
            <a:ahLst/>
            <a:cxnLst/>
            <a:rect l="l" t="t" r="r" b="b"/>
            <a:pathLst>
              <a:path w="8254" h="15875">
                <a:moveTo>
                  <a:pt x="1027" y="12840"/>
                </a:moveTo>
                <a:lnTo>
                  <a:pt x="1194" y="14934"/>
                </a:lnTo>
                <a:lnTo>
                  <a:pt x="1269" y="15860"/>
                </a:lnTo>
                <a:lnTo>
                  <a:pt x="2862" y="14934"/>
                </a:lnTo>
                <a:lnTo>
                  <a:pt x="1027" y="12840"/>
                </a:lnTo>
                <a:close/>
              </a:path>
              <a:path w="8254" h="15875">
                <a:moveTo>
                  <a:pt x="1142" y="0"/>
                </a:moveTo>
                <a:lnTo>
                  <a:pt x="0" y="0"/>
                </a:lnTo>
                <a:lnTo>
                  <a:pt x="947" y="11842"/>
                </a:lnTo>
                <a:lnTo>
                  <a:pt x="1015" y="12688"/>
                </a:lnTo>
                <a:lnTo>
                  <a:pt x="7730" y="11842"/>
                </a:lnTo>
                <a:lnTo>
                  <a:pt x="5270" y="10150"/>
                </a:lnTo>
                <a:lnTo>
                  <a:pt x="4684" y="10150"/>
                </a:lnTo>
                <a:lnTo>
                  <a:pt x="3426" y="8881"/>
                </a:lnTo>
                <a:lnTo>
                  <a:pt x="7077" y="8881"/>
                </a:lnTo>
                <a:lnTo>
                  <a:pt x="7476" y="8670"/>
                </a:lnTo>
                <a:lnTo>
                  <a:pt x="7002" y="7824"/>
                </a:lnTo>
                <a:lnTo>
                  <a:pt x="3045" y="7824"/>
                </a:lnTo>
                <a:lnTo>
                  <a:pt x="1776" y="3806"/>
                </a:lnTo>
                <a:lnTo>
                  <a:pt x="1776" y="3277"/>
                </a:lnTo>
                <a:lnTo>
                  <a:pt x="1142" y="0"/>
                </a:lnTo>
                <a:close/>
              </a:path>
              <a:path w="8254" h="15875">
                <a:moveTo>
                  <a:pt x="3426" y="8881"/>
                </a:moveTo>
                <a:lnTo>
                  <a:pt x="4684" y="10150"/>
                </a:lnTo>
                <a:lnTo>
                  <a:pt x="5270" y="10150"/>
                </a:lnTo>
                <a:lnTo>
                  <a:pt x="3426" y="8881"/>
                </a:lnTo>
                <a:close/>
              </a:path>
              <a:path w="8254" h="15875">
                <a:moveTo>
                  <a:pt x="7077" y="8881"/>
                </a:moveTo>
                <a:lnTo>
                  <a:pt x="3426" y="8881"/>
                </a:lnTo>
                <a:lnTo>
                  <a:pt x="5015" y="9975"/>
                </a:lnTo>
                <a:lnTo>
                  <a:pt x="7077" y="8881"/>
                </a:lnTo>
                <a:close/>
              </a:path>
              <a:path w="8254" h="15875">
                <a:moveTo>
                  <a:pt x="4430" y="6872"/>
                </a:moveTo>
                <a:lnTo>
                  <a:pt x="3045" y="7824"/>
                </a:lnTo>
                <a:lnTo>
                  <a:pt x="5573" y="7824"/>
                </a:lnTo>
                <a:lnTo>
                  <a:pt x="4430" y="6872"/>
                </a:lnTo>
                <a:close/>
              </a:path>
              <a:path w="8254" h="15875">
                <a:moveTo>
                  <a:pt x="6588" y="7084"/>
                </a:moveTo>
                <a:lnTo>
                  <a:pt x="5573" y="7824"/>
                </a:lnTo>
                <a:lnTo>
                  <a:pt x="7002" y="7824"/>
                </a:lnTo>
                <a:lnTo>
                  <a:pt x="6588" y="7084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812494" y="8891752"/>
            <a:ext cx="36830" cy="33655"/>
          </a:xfrm>
          <a:custGeom>
            <a:avLst/>
            <a:gdLst/>
            <a:ahLst/>
            <a:cxnLst/>
            <a:rect l="l" t="t" r="r" b="b"/>
            <a:pathLst>
              <a:path w="36829" h="33654">
                <a:moveTo>
                  <a:pt x="4267" y="4864"/>
                </a:moveTo>
                <a:lnTo>
                  <a:pt x="3683" y="4864"/>
                </a:lnTo>
                <a:lnTo>
                  <a:pt x="1270" y="4445"/>
                </a:lnTo>
                <a:lnTo>
                  <a:pt x="508" y="2120"/>
                </a:lnTo>
                <a:lnTo>
                  <a:pt x="0" y="0"/>
                </a:lnTo>
                <a:lnTo>
                  <a:pt x="254" y="4546"/>
                </a:lnTo>
                <a:lnTo>
                  <a:pt x="1778" y="4864"/>
                </a:lnTo>
                <a:lnTo>
                  <a:pt x="2921" y="5499"/>
                </a:lnTo>
                <a:lnTo>
                  <a:pt x="4267" y="4864"/>
                </a:lnTo>
                <a:close/>
              </a:path>
              <a:path w="36829" h="33654">
                <a:moveTo>
                  <a:pt x="5080" y="3810"/>
                </a:moveTo>
                <a:lnTo>
                  <a:pt x="4826" y="4445"/>
                </a:lnTo>
                <a:lnTo>
                  <a:pt x="4699" y="4660"/>
                </a:lnTo>
                <a:lnTo>
                  <a:pt x="4826" y="4660"/>
                </a:lnTo>
                <a:lnTo>
                  <a:pt x="5080" y="4343"/>
                </a:lnTo>
                <a:lnTo>
                  <a:pt x="5080" y="3810"/>
                </a:lnTo>
                <a:close/>
              </a:path>
              <a:path w="36829" h="33654">
                <a:moveTo>
                  <a:pt x="13068" y="30251"/>
                </a:moveTo>
                <a:lnTo>
                  <a:pt x="12306" y="30556"/>
                </a:lnTo>
                <a:lnTo>
                  <a:pt x="11290" y="30873"/>
                </a:lnTo>
                <a:lnTo>
                  <a:pt x="10401" y="30670"/>
                </a:lnTo>
                <a:lnTo>
                  <a:pt x="10274" y="30873"/>
                </a:lnTo>
                <a:lnTo>
                  <a:pt x="10020" y="30988"/>
                </a:lnTo>
                <a:lnTo>
                  <a:pt x="10528" y="31940"/>
                </a:lnTo>
                <a:lnTo>
                  <a:pt x="10782" y="32778"/>
                </a:lnTo>
                <a:lnTo>
                  <a:pt x="10909" y="33528"/>
                </a:lnTo>
                <a:lnTo>
                  <a:pt x="11925" y="32778"/>
                </a:lnTo>
                <a:lnTo>
                  <a:pt x="12687" y="31623"/>
                </a:lnTo>
                <a:lnTo>
                  <a:pt x="13068" y="30251"/>
                </a:lnTo>
                <a:close/>
              </a:path>
              <a:path w="36829" h="33654">
                <a:moveTo>
                  <a:pt x="36283" y="26009"/>
                </a:moveTo>
                <a:lnTo>
                  <a:pt x="35648" y="25273"/>
                </a:lnTo>
                <a:lnTo>
                  <a:pt x="35140" y="24003"/>
                </a:lnTo>
                <a:lnTo>
                  <a:pt x="34505" y="23583"/>
                </a:lnTo>
                <a:lnTo>
                  <a:pt x="34378" y="23583"/>
                </a:lnTo>
                <a:lnTo>
                  <a:pt x="34505" y="24853"/>
                </a:lnTo>
                <a:lnTo>
                  <a:pt x="34124" y="27393"/>
                </a:lnTo>
                <a:lnTo>
                  <a:pt x="34505" y="28663"/>
                </a:lnTo>
                <a:lnTo>
                  <a:pt x="34886" y="27914"/>
                </a:lnTo>
                <a:lnTo>
                  <a:pt x="35648" y="27076"/>
                </a:lnTo>
                <a:lnTo>
                  <a:pt x="36283" y="26009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818973" y="8977080"/>
            <a:ext cx="1270" cy="3810"/>
          </a:xfrm>
          <a:custGeom>
            <a:avLst/>
            <a:gdLst/>
            <a:ahLst/>
            <a:cxnLst/>
            <a:rect l="l" t="t" r="r" b="b"/>
            <a:pathLst>
              <a:path w="1270" h="3809">
                <a:moveTo>
                  <a:pt x="0" y="0"/>
                </a:moveTo>
                <a:lnTo>
                  <a:pt x="253" y="3489"/>
                </a:lnTo>
                <a:lnTo>
                  <a:pt x="761" y="2220"/>
                </a:lnTo>
                <a:lnTo>
                  <a:pt x="888" y="951"/>
                </a:lnTo>
                <a:lnTo>
                  <a:pt x="0" y="0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813509" y="8893771"/>
            <a:ext cx="5715" cy="25400"/>
          </a:xfrm>
          <a:custGeom>
            <a:avLst/>
            <a:gdLst/>
            <a:ahLst/>
            <a:cxnLst/>
            <a:rect l="l" t="t" r="r" b="b"/>
            <a:pathLst>
              <a:path w="5715" h="25400">
                <a:moveTo>
                  <a:pt x="4572" y="317"/>
                </a:moveTo>
                <a:lnTo>
                  <a:pt x="4191" y="0"/>
                </a:lnTo>
                <a:lnTo>
                  <a:pt x="4318" y="520"/>
                </a:lnTo>
                <a:lnTo>
                  <a:pt x="4191" y="939"/>
                </a:lnTo>
                <a:lnTo>
                  <a:pt x="4191" y="1371"/>
                </a:lnTo>
                <a:lnTo>
                  <a:pt x="4445" y="736"/>
                </a:lnTo>
                <a:lnTo>
                  <a:pt x="4572" y="317"/>
                </a:lnTo>
                <a:close/>
              </a:path>
              <a:path w="5715" h="25400">
                <a:moveTo>
                  <a:pt x="5588" y="19342"/>
                </a:moveTo>
                <a:lnTo>
                  <a:pt x="2794" y="19659"/>
                </a:lnTo>
                <a:lnTo>
                  <a:pt x="4241" y="16281"/>
                </a:lnTo>
                <a:lnTo>
                  <a:pt x="5245" y="13957"/>
                </a:lnTo>
                <a:lnTo>
                  <a:pt x="5334" y="13741"/>
                </a:lnTo>
                <a:lnTo>
                  <a:pt x="2794" y="15328"/>
                </a:lnTo>
                <a:lnTo>
                  <a:pt x="2921" y="15963"/>
                </a:lnTo>
                <a:lnTo>
                  <a:pt x="2540" y="16281"/>
                </a:lnTo>
                <a:lnTo>
                  <a:pt x="1511" y="16281"/>
                </a:lnTo>
                <a:lnTo>
                  <a:pt x="2794" y="15328"/>
                </a:lnTo>
                <a:lnTo>
                  <a:pt x="2667" y="13957"/>
                </a:lnTo>
                <a:lnTo>
                  <a:pt x="889" y="11201"/>
                </a:lnTo>
                <a:lnTo>
                  <a:pt x="723" y="10782"/>
                </a:lnTo>
                <a:lnTo>
                  <a:pt x="0" y="10782"/>
                </a:lnTo>
                <a:lnTo>
                  <a:pt x="952" y="22733"/>
                </a:lnTo>
                <a:lnTo>
                  <a:pt x="1028" y="23571"/>
                </a:lnTo>
                <a:lnTo>
                  <a:pt x="1143" y="25057"/>
                </a:lnTo>
                <a:lnTo>
                  <a:pt x="1524" y="24206"/>
                </a:lnTo>
                <a:lnTo>
                  <a:pt x="1905" y="23571"/>
                </a:lnTo>
                <a:lnTo>
                  <a:pt x="2667" y="23152"/>
                </a:lnTo>
                <a:lnTo>
                  <a:pt x="2971" y="23571"/>
                </a:lnTo>
                <a:lnTo>
                  <a:pt x="3556" y="24739"/>
                </a:lnTo>
                <a:lnTo>
                  <a:pt x="4318" y="24206"/>
                </a:lnTo>
                <a:lnTo>
                  <a:pt x="3771" y="23152"/>
                </a:lnTo>
                <a:lnTo>
                  <a:pt x="3556" y="22733"/>
                </a:lnTo>
                <a:lnTo>
                  <a:pt x="5397" y="19659"/>
                </a:lnTo>
                <a:lnTo>
                  <a:pt x="5588" y="19342"/>
                </a:lnTo>
                <a:close/>
              </a:path>
            </a:pathLst>
          </a:custGeom>
          <a:solidFill>
            <a:srgbClr val="EE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 descr="$PPTXTitle"/>
          <p:cNvSpPr txBox="1">
            <a:spLocks noGrp="1"/>
          </p:cNvSpPr>
          <p:nvPr>
            <p:ph type="title"/>
          </p:nvPr>
        </p:nvSpPr>
        <p:spPr>
          <a:xfrm>
            <a:off x="217424" y="214122"/>
            <a:ext cx="7790815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spc="1100" dirty="0">
                <a:solidFill>
                  <a:srgbClr val="473C39"/>
                </a:solidFill>
              </a:rPr>
              <a:t>ASSIGNMENTS</a:t>
            </a:r>
            <a:endParaRPr sz="800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4E28556-E480-235E-E29B-03ED14EF319C}"/>
              </a:ext>
            </a:extLst>
          </p:cNvPr>
          <p:cNvSpPr txBox="1"/>
          <p:nvPr/>
        </p:nvSpPr>
        <p:spPr>
          <a:xfrm>
            <a:off x="226949" y="1410581"/>
            <a:ext cx="115062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+mn-lt"/>
              </a:rPr>
              <a:t>You have two assignments for this Module (BMSW4013)</a:t>
            </a:r>
          </a:p>
          <a:p>
            <a:endParaRPr lang="en-GB" sz="3600" dirty="0">
              <a:latin typeface="+mn-lt"/>
            </a:endParaRPr>
          </a:p>
          <a:p>
            <a:r>
              <a:rPr lang="en-GB" sz="3600" dirty="0">
                <a:latin typeface="+mn-lt"/>
              </a:rPr>
              <a:t>Assignment 1 – E Portfolio </a:t>
            </a:r>
          </a:p>
          <a:p>
            <a:r>
              <a:rPr lang="en-GB" sz="3600" dirty="0">
                <a:latin typeface="+mn-lt"/>
              </a:rPr>
              <a:t>(Submission Deadline: Friday 27</a:t>
            </a:r>
            <a:r>
              <a:rPr lang="en-GB" sz="3600" baseline="30000" dirty="0">
                <a:latin typeface="+mn-lt"/>
              </a:rPr>
              <a:t>th</a:t>
            </a:r>
            <a:r>
              <a:rPr lang="en-GB" sz="3600" dirty="0">
                <a:latin typeface="+mn-lt"/>
              </a:rPr>
              <a:t> of February 23.59)</a:t>
            </a:r>
          </a:p>
          <a:p>
            <a:endParaRPr lang="en-GB" sz="3600" dirty="0">
              <a:latin typeface="+mn-lt"/>
            </a:endParaRPr>
          </a:p>
          <a:p>
            <a:r>
              <a:rPr lang="en-GB" sz="3600" dirty="0">
                <a:latin typeface="+mn-lt"/>
              </a:rPr>
              <a:t>Assignment 2 – Reflective Essay </a:t>
            </a:r>
          </a:p>
          <a:p>
            <a:r>
              <a:rPr lang="en-GB" sz="3600" dirty="0">
                <a:latin typeface="+mn-lt"/>
              </a:rPr>
              <a:t>(Submission Deadline: Friday 27</a:t>
            </a:r>
            <a:r>
              <a:rPr lang="en-GB" sz="3600" baseline="30000" dirty="0">
                <a:latin typeface="+mn-lt"/>
              </a:rPr>
              <a:t>th</a:t>
            </a:r>
            <a:r>
              <a:rPr lang="en-GB" sz="3600" dirty="0">
                <a:latin typeface="+mn-lt"/>
              </a:rPr>
              <a:t> of March 23.59)</a:t>
            </a:r>
          </a:p>
          <a:p>
            <a:endParaRPr lang="en-GB" sz="3600" dirty="0">
              <a:latin typeface="+mn-lt"/>
            </a:endParaRPr>
          </a:p>
          <a:p>
            <a:r>
              <a:rPr lang="en-US" sz="3600" dirty="0">
                <a:latin typeface="+mn-lt"/>
              </a:rPr>
              <a:t>Assignment 1 includes </a:t>
            </a:r>
            <a:r>
              <a:rPr lang="en-US" sz="3600" b="1" dirty="0">
                <a:latin typeface="+mn-lt"/>
              </a:rPr>
              <a:t>academic planning</a:t>
            </a:r>
            <a:r>
              <a:rPr lang="en-US" sz="3600" dirty="0">
                <a:latin typeface="+mn-lt"/>
              </a:rPr>
              <a:t>.</a:t>
            </a:r>
          </a:p>
          <a:p>
            <a:r>
              <a:rPr lang="en-US" sz="3600" dirty="0">
                <a:latin typeface="+mn-lt"/>
              </a:rPr>
              <a:t>The skills you </a:t>
            </a:r>
            <a:r>
              <a:rPr lang="en-US" sz="3600" dirty="0" err="1">
                <a:latin typeface="+mn-lt"/>
              </a:rPr>
              <a:t>practised</a:t>
            </a:r>
            <a:r>
              <a:rPr lang="en-US" sz="3600" dirty="0">
                <a:latin typeface="+mn-lt"/>
              </a:rPr>
              <a:t> today support: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Managing workload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Structuring tasks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+mn-lt"/>
              </a:rPr>
              <a:t>Meeting deadlines</a:t>
            </a:r>
          </a:p>
          <a:p>
            <a:endParaRPr lang="en-GB" sz="3600" dirty="0">
              <a:latin typeface="+mn-lt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6B2EF51-4FDA-9289-766C-0C3E8E17E026}"/>
              </a:ext>
            </a:extLst>
          </p:cNvPr>
          <p:cNvSpPr txBox="1"/>
          <p:nvPr/>
        </p:nvSpPr>
        <p:spPr>
          <a:xfrm>
            <a:off x="10515600" y="6438900"/>
            <a:ext cx="6019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Add these deadlines to your phone calendar or paper diary to make sure you don’t forget them!</a:t>
            </a:r>
          </a:p>
        </p:txBody>
      </p:sp>
      <p:pic>
        <p:nvPicPr>
          <p:cNvPr id="63" name="Graphic 62" descr="Comment Important with solid fill">
            <a:extLst>
              <a:ext uri="{FF2B5EF4-FFF2-40B4-BE49-F238E27FC236}">
                <a16:creationId xmlns:a16="http://schemas.microsoft.com/office/drawing/2014/main" id="{B5DF7069-4969-E732-9F33-70352F1BE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10535" y="6419849"/>
            <a:ext cx="1596063" cy="159606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46" y="12785"/>
            <a:ext cx="10530205" cy="8611235"/>
          </a:xfrm>
          <a:custGeom>
            <a:avLst/>
            <a:gdLst/>
            <a:ahLst/>
            <a:cxnLst/>
            <a:rect l="l" t="t" r="r" b="b"/>
            <a:pathLst>
              <a:path w="10530205" h="8611235">
                <a:moveTo>
                  <a:pt x="4494896" y="8597899"/>
                </a:moveTo>
                <a:lnTo>
                  <a:pt x="3652267" y="8597899"/>
                </a:lnTo>
                <a:lnTo>
                  <a:pt x="3704007" y="8610610"/>
                </a:lnTo>
                <a:lnTo>
                  <a:pt x="4444644" y="8610610"/>
                </a:lnTo>
                <a:lnTo>
                  <a:pt x="4494896" y="8597899"/>
                </a:lnTo>
                <a:close/>
              </a:path>
              <a:path w="10530205" h="8611235">
                <a:moveTo>
                  <a:pt x="4694852" y="8585199"/>
                </a:moveTo>
                <a:lnTo>
                  <a:pt x="3497718" y="8585199"/>
                </a:lnTo>
                <a:lnTo>
                  <a:pt x="3549121" y="8597899"/>
                </a:lnTo>
                <a:lnTo>
                  <a:pt x="4645024" y="8597899"/>
                </a:lnTo>
                <a:lnTo>
                  <a:pt x="4694852" y="8585199"/>
                </a:lnTo>
                <a:close/>
              </a:path>
              <a:path w="10530205" h="8611235">
                <a:moveTo>
                  <a:pt x="4794176" y="8572499"/>
                </a:moveTo>
                <a:lnTo>
                  <a:pt x="3344208" y="8572499"/>
                </a:lnTo>
                <a:lnTo>
                  <a:pt x="3395260" y="8585199"/>
                </a:lnTo>
                <a:lnTo>
                  <a:pt x="4744570" y="8585199"/>
                </a:lnTo>
                <a:lnTo>
                  <a:pt x="4794176" y="8572499"/>
                </a:lnTo>
                <a:close/>
              </a:path>
              <a:path w="10530205" h="8611235">
                <a:moveTo>
                  <a:pt x="4991461" y="8547099"/>
                </a:moveTo>
                <a:lnTo>
                  <a:pt x="3141217" y="8547099"/>
                </a:lnTo>
                <a:lnTo>
                  <a:pt x="3191779" y="8559799"/>
                </a:lnTo>
                <a:lnTo>
                  <a:pt x="3242466" y="8559799"/>
                </a:lnTo>
                <a:lnTo>
                  <a:pt x="3293276" y="8572499"/>
                </a:lnTo>
                <a:lnTo>
                  <a:pt x="4893050" y="8572499"/>
                </a:lnTo>
                <a:lnTo>
                  <a:pt x="4991461" y="8547099"/>
                </a:lnTo>
                <a:close/>
              </a:path>
              <a:path w="10530205" h="8611235">
                <a:moveTo>
                  <a:pt x="10158713" y="0"/>
                </a:moveTo>
                <a:lnTo>
                  <a:pt x="0" y="0"/>
                </a:lnTo>
                <a:lnTo>
                  <a:pt x="0" y="7162799"/>
                </a:lnTo>
                <a:lnTo>
                  <a:pt x="6342" y="7162799"/>
                </a:lnTo>
                <a:lnTo>
                  <a:pt x="44240" y="7200899"/>
                </a:lnTo>
                <a:lnTo>
                  <a:pt x="82373" y="7226299"/>
                </a:lnTo>
                <a:lnTo>
                  <a:pt x="120741" y="7264399"/>
                </a:lnTo>
                <a:lnTo>
                  <a:pt x="198170" y="7315199"/>
                </a:lnTo>
                <a:lnTo>
                  <a:pt x="237229" y="7353299"/>
                </a:lnTo>
                <a:lnTo>
                  <a:pt x="355764" y="7429499"/>
                </a:lnTo>
                <a:lnTo>
                  <a:pt x="395723" y="7467599"/>
                </a:lnTo>
                <a:lnTo>
                  <a:pt x="557757" y="7569199"/>
                </a:lnTo>
                <a:lnTo>
                  <a:pt x="807221" y="7721599"/>
                </a:lnTo>
                <a:lnTo>
                  <a:pt x="1107584" y="7899399"/>
                </a:lnTo>
                <a:lnTo>
                  <a:pt x="1151283" y="7912099"/>
                </a:lnTo>
                <a:lnTo>
                  <a:pt x="1239258" y="7962899"/>
                </a:lnTo>
                <a:lnTo>
                  <a:pt x="1283530" y="7975599"/>
                </a:lnTo>
                <a:lnTo>
                  <a:pt x="1372638" y="8026399"/>
                </a:lnTo>
                <a:lnTo>
                  <a:pt x="1417469" y="8039099"/>
                </a:lnTo>
                <a:lnTo>
                  <a:pt x="1507681" y="8089899"/>
                </a:lnTo>
                <a:lnTo>
                  <a:pt x="1553058" y="8102599"/>
                </a:lnTo>
                <a:lnTo>
                  <a:pt x="1598614" y="8127999"/>
                </a:lnTo>
                <a:lnTo>
                  <a:pt x="1644346" y="8140699"/>
                </a:lnTo>
                <a:lnTo>
                  <a:pt x="1690254" y="8166099"/>
                </a:lnTo>
                <a:lnTo>
                  <a:pt x="1782590" y="8191499"/>
                </a:lnTo>
                <a:lnTo>
                  <a:pt x="1829014" y="8216899"/>
                </a:lnTo>
                <a:lnTo>
                  <a:pt x="1922369" y="8242299"/>
                </a:lnTo>
                <a:lnTo>
                  <a:pt x="1969296" y="8267699"/>
                </a:lnTo>
                <a:lnTo>
                  <a:pt x="2111057" y="8305799"/>
                </a:lnTo>
                <a:lnTo>
                  <a:pt x="2158632" y="8331199"/>
                </a:lnTo>
                <a:lnTo>
                  <a:pt x="2741406" y="8483599"/>
                </a:lnTo>
                <a:lnTo>
                  <a:pt x="2790912" y="8483599"/>
                </a:lnTo>
                <a:lnTo>
                  <a:pt x="2940249" y="8521699"/>
                </a:lnTo>
                <a:lnTo>
                  <a:pt x="2990296" y="8521699"/>
                </a:lnTo>
                <a:lnTo>
                  <a:pt x="3090781" y="8547099"/>
                </a:lnTo>
                <a:lnTo>
                  <a:pt x="5040489" y="8547099"/>
                </a:lnTo>
                <a:lnTo>
                  <a:pt x="5089398" y="8534399"/>
                </a:lnTo>
                <a:lnTo>
                  <a:pt x="5138185" y="8534399"/>
                </a:lnTo>
                <a:lnTo>
                  <a:pt x="5235389" y="8508999"/>
                </a:lnTo>
                <a:lnTo>
                  <a:pt x="5283804" y="8508999"/>
                </a:lnTo>
                <a:lnTo>
                  <a:pt x="5428278" y="8470899"/>
                </a:lnTo>
                <a:lnTo>
                  <a:pt x="5476176" y="8470899"/>
                </a:lnTo>
                <a:lnTo>
                  <a:pt x="6040161" y="8318499"/>
                </a:lnTo>
                <a:lnTo>
                  <a:pt x="6086218" y="8293099"/>
                </a:lnTo>
                <a:lnTo>
                  <a:pt x="6268914" y="8242299"/>
                </a:lnTo>
                <a:lnTo>
                  <a:pt x="6314198" y="8216899"/>
                </a:lnTo>
                <a:lnTo>
                  <a:pt x="6404288" y="8191499"/>
                </a:lnTo>
                <a:lnTo>
                  <a:pt x="6449091" y="8166099"/>
                </a:lnTo>
                <a:lnTo>
                  <a:pt x="6493731" y="8153399"/>
                </a:lnTo>
                <a:lnTo>
                  <a:pt x="6538206" y="8127999"/>
                </a:lnTo>
                <a:lnTo>
                  <a:pt x="6582516" y="8115299"/>
                </a:lnTo>
                <a:lnTo>
                  <a:pt x="6626657" y="8089899"/>
                </a:lnTo>
                <a:lnTo>
                  <a:pt x="6670630" y="8077199"/>
                </a:lnTo>
                <a:lnTo>
                  <a:pt x="6714432" y="8051799"/>
                </a:lnTo>
                <a:lnTo>
                  <a:pt x="6758062" y="8039099"/>
                </a:lnTo>
                <a:lnTo>
                  <a:pt x="6801519" y="8013699"/>
                </a:lnTo>
                <a:lnTo>
                  <a:pt x="6844802" y="8000999"/>
                </a:lnTo>
                <a:lnTo>
                  <a:pt x="6930836" y="7950199"/>
                </a:lnTo>
                <a:lnTo>
                  <a:pt x="6973586" y="7937499"/>
                </a:lnTo>
                <a:lnTo>
                  <a:pt x="7100745" y="7861299"/>
                </a:lnTo>
                <a:lnTo>
                  <a:pt x="7142764" y="7848599"/>
                </a:lnTo>
                <a:lnTo>
                  <a:pt x="7350035" y="7721599"/>
                </a:lnTo>
                <a:lnTo>
                  <a:pt x="7390915" y="7708899"/>
                </a:lnTo>
                <a:lnTo>
                  <a:pt x="7632048" y="7556499"/>
                </a:lnTo>
                <a:lnTo>
                  <a:pt x="7671532" y="7531099"/>
                </a:lnTo>
                <a:lnTo>
                  <a:pt x="7710812" y="7492999"/>
                </a:lnTo>
                <a:lnTo>
                  <a:pt x="7904084" y="7365999"/>
                </a:lnTo>
                <a:lnTo>
                  <a:pt x="7942104" y="7327899"/>
                </a:lnTo>
                <a:lnTo>
                  <a:pt x="8054865" y="7251699"/>
                </a:lnTo>
                <a:lnTo>
                  <a:pt x="8092015" y="7213599"/>
                </a:lnTo>
                <a:lnTo>
                  <a:pt x="8165651" y="7162799"/>
                </a:lnTo>
                <a:lnTo>
                  <a:pt x="8202134" y="7124699"/>
                </a:lnTo>
                <a:lnTo>
                  <a:pt x="8238392" y="7099299"/>
                </a:lnTo>
                <a:lnTo>
                  <a:pt x="8274423" y="7061199"/>
                </a:lnTo>
                <a:lnTo>
                  <a:pt x="8345800" y="7010399"/>
                </a:lnTo>
                <a:lnTo>
                  <a:pt x="8381143" y="6972299"/>
                </a:lnTo>
                <a:lnTo>
                  <a:pt x="8416253" y="6946899"/>
                </a:lnTo>
                <a:lnTo>
                  <a:pt x="8451129" y="6908799"/>
                </a:lnTo>
                <a:lnTo>
                  <a:pt x="8485770" y="6883399"/>
                </a:lnTo>
                <a:lnTo>
                  <a:pt x="8554341" y="6807199"/>
                </a:lnTo>
                <a:lnTo>
                  <a:pt x="8588267" y="6781799"/>
                </a:lnTo>
                <a:lnTo>
                  <a:pt x="8621952" y="6743699"/>
                </a:lnTo>
                <a:lnTo>
                  <a:pt x="8655395" y="6718299"/>
                </a:lnTo>
                <a:lnTo>
                  <a:pt x="8721548" y="6642099"/>
                </a:lnTo>
                <a:lnTo>
                  <a:pt x="8754254" y="6616699"/>
                </a:lnTo>
                <a:lnTo>
                  <a:pt x="8818921" y="6540499"/>
                </a:lnTo>
                <a:lnTo>
                  <a:pt x="8850878" y="6502399"/>
                </a:lnTo>
                <a:lnTo>
                  <a:pt x="8882583" y="6476999"/>
                </a:lnTo>
                <a:lnTo>
                  <a:pt x="8945229" y="6400799"/>
                </a:lnTo>
                <a:lnTo>
                  <a:pt x="8976168" y="6362699"/>
                </a:lnTo>
                <a:lnTo>
                  <a:pt x="9006847" y="6324599"/>
                </a:lnTo>
                <a:lnTo>
                  <a:pt x="9037268" y="6299199"/>
                </a:lnTo>
                <a:lnTo>
                  <a:pt x="9067426" y="6261099"/>
                </a:lnTo>
                <a:lnTo>
                  <a:pt x="9097322" y="6222999"/>
                </a:lnTo>
                <a:lnTo>
                  <a:pt x="9126954" y="6184899"/>
                </a:lnTo>
                <a:lnTo>
                  <a:pt x="9156321" y="6146799"/>
                </a:lnTo>
                <a:lnTo>
                  <a:pt x="9185420" y="6108699"/>
                </a:lnTo>
                <a:lnTo>
                  <a:pt x="9214251" y="6070599"/>
                </a:lnTo>
                <a:lnTo>
                  <a:pt x="9242812" y="6032499"/>
                </a:lnTo>
                <a:lnTo>
                  <a:pt x="9271101" y="5994399"/>
                </a:lnTo>
                <a:lnTo>
                  <a:pt x="9299118" y="5956299"/>
                </a:lnTo>
                <a:lnTo>
                  <a:pt x="9326861" y="5918199"/>
                </a:lnTo>
                <a:lnTo>
                  <a:pt x="9354327" y="5880099"/>
                </a:lnTo>
                <a:lnTo>
                  <a:pt x="9381517" y="5841999"/>
                </a:lnTo>
                <a:lnTo>
                  <a:pt x="9408428" y="5803899"/>
                </a:lnTo>
                <a:lnTo>
                  <a:pt x="9435059" y="5765799"/>
                </a:lnTo>
                <a:lnTo>
                  <a:pt x="9461409" y="5727699"/>
                </a:lnTo>
                <a:lnTo>
                  <a:pt x="9487475" y="5689599"/>
                </a:lnTo>
                <a:lnTo>
                  <a:pt x="9513258" y="5638799"/>
                </a:lnTo>
                <a:lnTo>
                  <a:pt x="9538754" y="5600699"/>
                </a:lnTo>
                <a:lnTo>
                  <a:pt x="9563964" y="5562599"/>
                </a:lnTo>
                <a:lnTo>
                  <a:pt x="9588884" y="5524499"/>
                </a:lnTo>
                <a:lnTo>
                  <a:pt x="9613515" y="5486399"/>
                </a:lnTo>
                <a:lnTo>
                  <a:pt x="9637854" y="5448299"/>
                </a:lnTo>
                <a:lnTo>
                  <a:pt x="9661900" y="5397499"/>
                </a:lnTo>
                <a:lnTo>
                  <a:pt x="9685652" y="5359399"/>
                </a:lnTo>
                <a:lnTo>
                  <a:pt x="9709107" y="5321299"/>
                </a:lnTo>
                <a:lnTo>
                  <a:pt x="9732266" y="5283199"/>
                </a:lnTo>
                <a:lnTo>
                  <a:pt x="9755125" y="5232399"/>
                </a:lnTo>
                <a:lnTo>
                  <a:pt x="9777685" y="5194299"/>
                </a:lnTo>
                <a:lnTo>
                  <a:pt x="9799942" y="5156199"/>
                </a:lnTo>
                <a:lnTo>
                  <a:pt x="9821897" y="5105399"/>
                </a:lnTo>
                <a:lnTo>
                  <a:pt x="9843547" y="5067299"/>
                </a:lnTo>
                <a:lnTo>
                  <a:pt x="9864891" y="5029199"/>
                </a:lnTo>
                <a:lnTo>
                  <a:pt x="9885928" y="4978399"/>
                </a:lnTo>
                <a:lnTo>
                  <a:pt x="9906656" y="4940299"/>
                </a:lnTo>
                <a:lnTo>
                  <a:pt x="9927073" y="4889499"/>
                </a:lnTo>
                <a:lnTo>
                  <a:pt x="9947179" y="4851399"/>
                </a:lnTo>
                <a:lnTo>
                  <a:pt x="9966972" y="4813299"/>
                </a:lnTo>
                <a:lnTo>
                  <a:pt x="9986450" y="4762499"/>
                </a:lnTo>
                <a:lnTo>
                  <a:pt x="10005612" y="4724399"/>
                </a:lnTo>
                <a:lnTo>
                  <a:pt x="10024456" y="4673599"/>
                </a:lnTo>
                <a:lnTo>
                  <a:pt x="10529770" y="2171699"/>
                </a:lnTo>
                <a:lnTo>
                  <a:pt x="10158713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21017" y="3906837"/>
            <a:ext cx="6962775" cy="6134100"/>
            <a:chOff x="321017" y="3906837"/>
            <a:chExt cx="6962775" cy="6134100"/>
          </a:xfrm>
        </p:grpSpPr>
        <p:sp>
          <p:nvSpPr>
            <p:cNvPr id="4" name="object 4"/>
            <p:cNvSpPr/>
            <p:nvPr/>
          </p:nvSpPr>
          <p:spPr>
            <a:xfrm>
              <a:off x="3452185" y="9029363"/>
              <a:ext cx="3072130" cy="1002030"/>
            </a:xfrm>
            <a:custGeom>
              <a:avLst/>
              <a:gdLst/>
              <a:ahLst/>
              <a:cxnLst/>
              <a:rect l="l" t="t" r="r" b="b"/>
              <a:pathLst>
                <a:path w="3072129" h="1002029">
                  <a:moveTo>
                    <a:pt x="1538492" y="0"/>
                  </a:moveTo>
                  <a:lnTo>
                    <a:pt x="1533541" y="0"/>
                  </a:lnTo>
                  <a:lnTo>
                    <a:pt x="1394053" y="2540"/>
                  </a:lnTo>
                  <a:lnTo>
                    <a:pt x="1325593" y="5080"/>
                  </a:lnTo>
                  <a:lnTo>
                    <a:pt x="1191576" y="12700"/>
                  </a:lnTo>
                  <a:lnTo>
                    <a:pt x="1126154" y="17780"/>
                  </a:lnTo>
                  <a:lnTo>
                    <a:pt x="1061880" y="24130"/>
                  </a:lnTo>
                  <a:lnTo>
                    <a:pt x="936542" y="39370"/>
                  </a:lnTo>
                  <a:lnTo>
                    <a:pt x="876618" y="48260"/>
                  </a:lnTo>
                  <a:lnTo>
                    <a:pt x="760082" y="68580"/>
                  </a:lnTo>
                  <a:lnTo>
                    <a:pt x="704109" y="80010"/>
                  </a:lnTo>
                  <a:lnTo>
                    <a:pt x="649755" y="92710"/>
                  </a:lnTo>
                  <a:lnTo>
                    <a:pt x="546174" y="118110"/>
                  </a:lnTo>
                  <a:lnTo>
                    <a:pt x="497082" y="132080"/>
                  </a:lnTo>
                  <a:lnTo>
                    <a:pt x="449878" y="147320"/>
                  </a:lnTo>
                  <a:lnTo>
                    <a:pt x="404631" y="162560"/>
                  </a:lnTo>
                  <a:lnTo>
                    <a:pt x="361407" y="179070"/>
                  </a:lnTo>
                  <a:lnTo>
                    <a:pt x="320274" y="195580"/>
                  </a:lnTo>
                  <a:lnTo>
                    <a:pt x="281299" y="212090"/>
                  </a:lnTo>
                  <a:lnTo>
                    <a:pt x="244550" y="229870"/>
                  </a:lnTo>
                  <a:lnTo>
                    <a:pt x="177998" y="266700"/>
                  </a:lnTo>
                  <a:lnTo>
                    <a:pt x="121158" y="306070"/>
                  </a:lnTo>
                  <a:lnTo>
                    <a:pt x="74567" y="346710"/>
                  </a:lnTo>
                  <a:lnTo>
                    <a:pt x="38765" y="388620"/>
                  </a:lnTo>
                  <a:lnTo>
                    <a:pt x="14291" y="433070"/>
                  </a:lnTo>
                  <a:lnTo>
                    <a:pt x="1684" y="477520"/>
                  </a:lnTo>
                  <a:lnTo>
                    <a:pt x="0" y="500380"/>
                  </a:lnTo>
                  <a:lnTo>
                    <a:pt x="0" y="502920"/>
                  </a:lnTo>
                  <a:lnTo>
                    <a:pt x="6299" y="547370"/>
                  </a:lnTo>
                  <a:lnTo>
                    <a:pt x="24412" y="590550"/>
                  </a:lnTo>
                  <a:lnTo>
                    <a:pt x="53821" y="633730"/>
                  </a:lnTo>
                  <a:lnTo>
                    <a:pt x="94009" y="674370"/>
                  </a:lnTo>
                  <a:lnTo>
                    <a:pt x="144459" y="713740"/>
                  </a:lnTo>
                  <a:lnTo>
                    <a:pt x="204654" y="751840"/>
                  </a:lnTo>
                  <a:lnTo>
                    <a:pt x="274077" y="787400"/>
                  </a:lnTo>
                  <a:lnTo>
                    <a:pt x="312088" y="803910"/>
                  </a:lnTo>
                  <a:lnTo>
                    <a:pt x="352211" y="820420"/>
                  </a:lnTo>
                  <a:lnTo>
                    <a:pt x="394383" y="836930"/>
                  </a:lnTo>
                  <a:lnTo>
                    <a:pt x="438539" y="852170"/>
                  </a:lnTo>
                  <a:lnTo>
                    <a:pt x="484613" y="867410"/>
                  </a:lnTo>
                  <a:lnTo>
                    <a:pt x="532543" y="881380"/>
                  </a:lnTo>
                  <a:lnTo>
                    <a:pt x="582262" y="894080"/>
                  </a:lnTo>
                  <a:lnTo>
                    <a:pt x="686811" y="919480"/>
                  </a:lnTo>
                  <a:lnTo>
                    <a:pt x="741512" y="930910"/>
                  </a:lnTo>
                  <a:lnTo>
                    <a:pt x="855444" y="951230"/>
                  </a:lnTo>
                  <a:lnTo>
                    <a:pt x="914545" y="960120"/>
                  </a:lnTo>
                  <a:lnTo>
                    <a:pt x="1036695" y="975360"/>
                  </a:lnTo>
                  <a:lnTo>
                    <a:pt x="1163677" y="988060"/>
                  </a:lnTo>
                  <a:lnTo>
                    <a:pt x="1228819" y="993140"/>
                  </a:lnTo>
                  <a:lnTo>
                    <a:pt x="1294975" y="996950"/>
                  </a:lnTo>
                  <a:lnTo>
                    <a:pt x="1430071" y="1002030"/>
                  </a:lnTo>
                  <a:lnTo>
                    <a:pt x="1632329" y="1002030"/>
                  </a:lnTo>
                  <a:lnTo>
                    <a:pt x="1690805" y="1000760"/>
                  </a:lnTo>
                  <a:lnTo>
                    <a:pt x="1805807" y="995680"/>
                  </a:lnTo>
                  <a:lnTo>
                    <a:pt x="1862250" y="991870"/>
                  </a:lnTo>
                  <a:lnTo>
                    <a:pt x="2026861" y="976630"/>
                  </a:lnTo>
                  <a:lnTo>
                    <a:pt x="2132257" y="963930"/>
                  </a:lnTo>
                  <a:lnTo>
                    <a:pt x="2233797" y="948690"/>
                  </a:lnTo>
                  <a:lnTo>
                    <a:pt x="2331153" y="930910"/>
                  </a:lnTo>
                  <a:lnTo>
                    <a:pt x="2378159" y="920750"/>
                  </a:lnTo>
                  <a:lnTo>
                    <a:pt x="2387918" y="918210"/>
                  </a:lnTo>
                  <a:lnTo>
                    <a:pt x="1537755" y="918210"/>
                  </a:lnTo>
                  <a:lnTo>
                    <a:pt x="1383631" y="916940"/>
                  </a:lnTo>
                  <a:lnTo>
                    <a:pt x="1235055" y="909320"/>
                  </a:lnTo>
                  <a:lnTo>
                    <a:pt x="1090139" y="896620"/>
                  </a:lnTo>
                  <a:lnTo>
                    <a:pt x="952363" y="880110"/>
                  </a:lnTo>
                  <a:lnTo>
                    <a:pt x="821231" y="859790"/>
                  </a:lnTo>
                  <a:lnTo>
                    <a:pt x="698544" y="835660"/>
                  </a:lnTo>
                  <a:lnTo>
                    <a:pt x="584475" y="807720"/>
                  </a:lnTo>
                  <a:lnTo>
                    <a:pt x="479374" y="775970"/>
                  </a:lnTo>
                  <a:lnTo>
                    <a:pt x="386088" y="742950"/>
                  </a:lnTo>
                  <a:lnTo>
                    <a:pt x="306361" y="708660"/>
                  </a:lnTo>
                  <a:lnTo>
                    <a:pt x="305179" y="708660"/>
                  </a:lnTo>
                  <a:lnTo>
                    <a:pt x="300433" y="706120"/>
                  </a:lnTo>
                  <a:lnTo>
                    <a:pt x="297042" y="704850"/>
                  </a:lnTo>
                  <a:lnTo>
                    <a:pt x="227112" y="666750"/>
                  </a:lnTo>
                  <a:lnTo>
                    <a:pt x="199255" y="647700"/>
                  </a:lnTo>
                  <a:lnTo>
                    <a:pt x="179556" y="633730"/>
                  </a:lnTo>
                  <a:lnTo>
                    <a:pt x="178273" y="633730"/>
                  </a:lnTo>
                  <a:lnTo>
                    <a:pt x="174121" y="629920"/>
                  </a:lnTo>
                  <a:lnTo>
                    <a:pt x="169529" y="627380"/>
                  </a:lnTo>
                  <a:lnTo>
                    <a:pt x="170613" y="627380"/>
                  </a:lnTo>
                  <a:lnTo>
                    <a:pt x="138264" y="598170"/>
                  </a:lnTo>
                  <a:lnTo>
                    <a:pt x="136323" y="598170"/>
                  </a:lnTo>
                  <a:lnTo>
                    <a:pt x="131792" y="593090"/>
                  </a:lnTo>
                  <a:lnTo>
                    <a:pt x="126126" y="588010"/>
                  </a:lnTo>
                  <a:lnTo>
                    <a:pt x="127785" y="588010"/>
                  </a:lnTo>
                  <a:lnTo>
                    <a:pt x="112209" y="567690"/>
                  </a:lnTo>
                  <a:lnTo>
                    <a:pt x="109059" y="567690"/>
                  </a:lnTo>
                  <a:lnTo>
                    <a:pt x="98398" y="551180"/>
                  </a:lnTo>
                  <a:lnTo>
                    <a:pt x="101107" y="551180"/>
                  </a:lnTo>
                  <a:lnTo>
                    <a:pt x="96228" y="539750"/>
                  </a:lnTo>
                  <a:lnTo>
                    <a:pt x="92761" y="539750"/>
                  </a:lnTo>
                  <a:lnTo>
                    <a:pt x="86146" y="518160"/>
                  </a:lnTo>
                  <a:lnTo>
                    <a:pt x="89338" y="518160"/>
                  </a:lnTo>
                  <a:lnTo>
                    <a:pt x="88823" y="514350"/>
                  </a:lnTo>
                  <a:lnTo>
                    <a:pt x="84889" y="514350"/>
                  </a:lnTo>
                  <a:lnTo>
                    <a:pt x="84860" y="488950"/>
                  </a:lnTo>
                  <a:lnTo>
                    <a:pt x="88792" y="488950"/>
                  </a:lnTo>
                  <a:lnTo>
                    <a:pt x="89169" y="486410"/>
                  </a:lnTo>
                  <a:lnTo>
                    <a:pt x="85470" y="486410"/>
                  </a:lnTo>
                  <a:lnTo>
                    <a:pt x="85944" y="485416"/>
                  </a:lnTo>
                  <a:lnTo>
                    <a:pt x="92790" y="463550"/>
                  </a:lnTo>
                  <a:lnTo>
                    <a:pt x="96473" y="463550"/>
                  </a:lnTo>
                  <a:lnTo>
                    <a:pt x="101225" y="453390"/>
                  </a:lnTo>
                  <a:lnTo>
                    <a:pt x="98809" y="453390"/>
                  </a:lnTo>
                  <a:lnTo>
                    <a:pt x="108748" y="435982"/>
                  </a:lnTo>
                  <a:lnTo>
                    <a:pt x="111585" y="435982"/>
                  </a:lnTo>
                  <a:lnTo>
                    <a:pt x="127550" y="416560"/>
                  </a:lnTo>
                  <a:lnTo>
                    <a:pt x="125588" y="416560"/>
                  </a:lnTo>
                  <a:lnTo>
                    <a:pt x="136683" y="403918"/>
                  </a:lnTo>
                  <a:lnTo>
                    <a:pt x="139018" y="403918"/>
                  </a:lnTo>
                  <a:lnTo>
                    <a:pt x="174762" y="373380"/>
                  </a:lnTo>
                  <a:lnTo>
                    <a:pt x="173863" y="373380"/>
                  </a:lnTo>
                  <a:lnTo>
                    <a:pt x="177735" y="370840"/>
                  </a:lnTo>
                  <a:lnTo>
                    <a:pt x="178846" y="370840"/>
                  </a:lnTo>
                  <a:lnTo>
                    <a:pt x="234318" y="332740"/>
                  </a:lnTo>
                  <a:lnTo>
                    <a:pt x="303753" y="295910"/>
                  </a:lnTo>
                  <a:lnTo>
                    <a:pt x="307661" y="294640"/>
                  </a:lnTo>
                  <a:lnTo>
                    <a:pt x="381007" y="262890"/>
                  </a:lnTo>
                  <a:lnTo>
                    <a:pt x="474891" y="228600"/>
                  </a:lnTo>
                  <a:lnTo>
                    <a:pt x="579920" y="196850"/>
                  </a:lnTo>
                  <a:lnTo>
                    <a:pt x="694621" y="168910"/>
                  </a:lnTo>
                  <a:lnTo>
                    <a:pt x="812688" y="146050"/>
                  </a:lnTo>
                  <a:lnTo>
                    <a:pt x="811016" y="146050"/>
                  </a:lnTo>
                  <a:lnTo>
                    <a:pt x="948783" y="124460"/>
                  </a:lnTo>
                  <a:lnTo>
                    <a:pt x="1087466" y="107950"/>
                  </a:lnTo>
                  <a:lnTo>
                    <a:pt x="1231710" y="95250"/>
                  </a:lnTo>
                  <a:lnTo>
                    <a:pt x="1381598" y="87630"/>
                  </a:lnTo>
                  <a:lnTo>
                    <a:pt x="1536491" y="85090"/>
                  </a:lnTo>
                  <a:lnTo>
                    <a:pt x="2392032" y="85090"/>
                  </a:lnTo>
                  <a:lnTo>
                    <a:pt x="2373575" y="81280"/>
                  </a:lnTo>
                  <a:lnTo>
                    <a:pt x="2233707" y="54610"/>
                  </a:lnTo>
                  <a:lnTo>
                    <a:pt x="2135498" y="39370"/>
                  </a:lnTo>
                  <a:lnTo>
                    <a:pt x="2033664" y="26670"/>
                  </a:lnTo>
                  <a:lnTo>
                    <a:pt x="1928501" y="16510"/>
                  </a:lnTo>
                  <a:lnTo>
                    <a:pt x="1820305" y="8890"/>
                  </a:lnTo>
                  <a:lnTo>
                    <a:pt x="1652973" y="1270"/>
                  </a:lnTo>
                  <a:lnTo>
                    <a:pt x="1596001" y="1270"/>
                  </a:lnTo>
                  <a:lnTo>
                    <a:pt x="1538492" y="0"/>
                  </a:lnTo>
                  <a:close/>
                </a:path>
                <a:path w="3072129" h="1002029">
                  <a:moveTo>
                    <a:pt x="2812911" y="708660"/>
                  </a:moveTo>
                  <a:lnTo>
                    <a:pt x="2766589" y="708660"/>
                  </a:lnTo>
                  <a:lnTo>
                    <a:pt x="2686933" y="742950"/>
                  </a:lnTo>
                  <a:lnTo>
                    <a:pt x="2593650" y="775970"/>
                  </a:lnTo>
                  <a:lnTo>
                    <a:pt x="2488559" y="807720"/>
                  </a:lnTo>
                  <a:lnTo>
                    <a:pt x="2374480" y="835660"/>
                  </a:lnTo>
                  <a:lnTo>
                    <a:pt x="2251709" y="859790"/>
                  </a:lnTo>
                  <a:lnTo>
                    <a:pt x="2120609" y="880110"/>
                  </a:lnTo>
                  <a:lnTo>
                    <a:pt x="1982843" y="896620"/>
                  </a:lnTo>
                  <a:lnTo>
                    <a:pt x="1837927" y="909320"/>
                  </a:lnTo>
                  <a:lnTo>
                    <a:pt x="1689351" y="916940"/>
                  </a:lnTo>
                  <a:lnTo>
                    <a:pt x="1535227" y="918210"/>
                  </a:lnTo>
                  <a:lnTo>
                    <a:pt x="2387918" y="918210"/>
                  </a:lnTo>
                  <a:lnTo>
                    <a:pt x="2423997" y="910590"/>
                  </a:lnTo>
                  <a:lnTo>
                    <a:pt x="2468624" y="900430"/>
                  </a:lnTo>
                  <a:lnTo>
                    <a:pt x="2512000" y="889000"/>
                  </a:lnTo>
                  <a:lnTo>
                    <a:pt x="2554085" y="876300"/>
                  </a:lnTo>
                  <a:lnTo>
                    <a:pt x="2594837" y="864870"/>
                  </a:lnTo>
                  <a:lnTo>
                    <a:pt x="2634215" y="852170"/>
                  </a:lnTo>
                  <a:lnTo>
                    <a:pt x="2812911" y="708660"/>
                  </a:lnTo>
                  <a:close/>
                </a:path>
                <a:path w="3072129" h="1002029">
                  <a:moveTo>
                    <a:pt x="2774148" y="705523"/>
                  </a:moveTo>
                  <a:lnTo>
                    <a:pt x="2772588" y="706120"/>
                  </a:lnTo>
                  <a:lnTo>
                    <a:pt x="2767845" y="708660"/>
                  </a:lnTo>
                  <a:lnTo>
                    <a:pt x="2767702" y="708660"/>
                  </a:lnTo>
                  <a:lnTo>
                    <a:pt x="2774148" y="705523"/>
                  </a:lnTo>
                  <a:close/>
                </a:path>
                <a:path w="3072129" h="1002029">
                  <a:moveTo>
                    <a:pt x="2906556" y="633730"/>
                  </a:moveTo>
                  <a:lnTo>
                    <a:pt x="2893457" y="633730"/>
                  </a:lnTo>
                  <a:lnTo>
                    <a:pt x="2873759" y="647700"/>
                  </a:lnTo>
                  <a:lnTo>
                    <a:pt x="2845859" y="666750"/>
                  </a:lnTo>
                  <a:lnTo>
                    <a:pt x="2775908" y="704850"/>
                  </a:lnTo>
                  <a:lnTo>
                    <a:pt x="2774148" y="705523"/>
                  </a:lnTo>
                  <a:lnTo>
                    <a:pt x="2772922" y="706120"/>
                  </a:lnTo>
                  <a:lnTo>
                    <a:pt x="2816122" y="706120"/>
                  </a:lnTo>
                  <a:lnTo>
                    <a:pt x="2906556" y="633730"/>
                  </a:lnTo>
                  <a:close/>
                </a:path>
                <a:path w="3072129" h="1002029">
                  <a:moveTo>
                    <a:pt x="174121" y="629920"/>
                  </a:moveTo>
                  <a:lnTo>
                    <a:pt x="178273" y="633730"/>
                  </a:lnTo>
                  <a:lnTo>
                    <a:pt x="179556" y="633730"/>
                  </a:lnTo>
                  <a:lnTo>
                    <a:pt x="174121" y="629920"/>
                  </a:lnTo>
                  <a:close/>
                </a:path>
                <a:path w="3072129" h="1002029">
                  <a:moveTo>
                    <a:pt x="2915034" y="627380"/>
                  </a:moveTo>
                  <a:lnTo>
                    <a:pt x="2903484" y="627380"/>
                  </a:lnTo>
                  <a:lnTo>
                    <a:pt x="2898893" y="629920"/>
                  </a:lnTo>
                  <a:lnTo>
                    <a:pt x="2894740" y="633730"/>
                  </a:lnTo>
                  <a:lnTo>
                    <a:pt x="2899480" y="629920"/>
                  </a:lnTo>
                  <a:lnTo>
                    <a:pt x="2911152" y="629920"/>
                  </a:lnTo>
                  <a:lnTo>
                    <a:pt x="2915034" y="627380"/>
                  </a:lnTo>
                  <a:close/>
                </a:path>
                <a:path w="3072129" h="1002029">
                  <a:moveTo>
                    <a:pt x="170613" y="627380"/>
                  </a:moveTo>
                  <a:lnTo>
                    <a:pt x="169529" y="627380"/>
                  </a:lnTo>
                  <a:lnTo>
                    <a:pt x="174121" y="629920"/>
                  </a:lnTo>
                  <a:lnTo>
                    <a:pt x="170613" y="627380"/>
                  </a:lnTo>
                  <a:close/>
                </a:path>
                <a:path w="3072129" h="1002029">
                  <a:moveTo>
                    <a:pt x="2950836" y="598170"/>
                  </a:moveTo>
                  <a:lnTo>
                    <a:pt x="2934749" y="598170"/>
                  </a:lnTo>
                  <a:lnTo>
                    <a:pt x="2898893" y="629920"/>
                  </a:lnTo>
                  <a:lnTo>
                    <a:pt x="2903484" y="627380"/>
                  </a:lnTo>
                  <a:lnTo>
                    <a:pt x="2915034" y="627380"/>
                  </a:lnTo>
                  <a:lnTo>
                    <a:pt x="2950836" y="598170"/>
                  </a:lnTo>
                  <a:close/>
                </a:path>
                <a:path w="3072129" h="1002029">
                  <a:moveTo>
                    <a:pt x="132020" y="593286"/>
                  </a:moveTo>
                  <a:lnTo>
                    <a:pt x="136323" y="598170"/>
                  </a:lnTo>
                  <a:lnTo>
                    <a:pt x="138264" y="598170"/>
                  </a:lnTo>
                  <a:lnTo>
                    <a:pt x="132020" y="593286"/>
                  </a:lnTo>
                  <a:close/>
                </a:path>
                <a:path w="3072129" h="1002029">
                  <a:moveTo>
                    <a:pt x="2964269" y="588010"/>
                  </a:moveTo>
                  <a:lnTo>
                    <a:pt x="2946888" y="588010"/>
                  </a:lnTo>
                  <a:lnTo>
                    <a:pt x="2941222" y="593090"/>
                  </a:lnTo>
                  <a:lnTo>
                    <a:pt x="2936669" y="598170"/>
                  </a:lnTo>
                  <a:lnTo>
                    <a:pt x="2942117" y="593090"/>
                  </a:lnTo>
                  <a:lnTo>
                    <a:pt x="2957999" y="593090"/>
                  </a:lnTo>
                  <a:lnTo>
                    <a:pt x="2964269" y="588010"/>
                  </a:lnTo>
                  <a:close/>
                </a:path>
                <a:path w="3072129" h="1002029">
                  <a:moveTo>
                    <a:pt x="127785" y="588010"/>
                  </a:moveTo>
                  <a:lnTo>
                    <a:pt x="126126" y="588010"/>
                  </a:lnTo>
                  <a:lnTo>
                    <a:pt x="131794" y="593090"/>
                  </a:lnTo>
                  <a:lnTo>
                    <a:pt x="127785" y="588010"/>
                  </a:lnTo>
                  <a:close/>
                </a:path>
                <a:path w="3072129" h="1002029">
                  <a:moveTo>
                    <a:pt x="2968220" y="558800"/>
                  </a:moveTo>
                  <a:lnTo>
                    <a:pt x="2941222" y="593090"/>
                  </a:lnTo>
                  <a:lnTo>
                    <a:pt x="2946888" y="588010"/>
                  </a:lnTo>
                  <a:lnTo>
                    <a:pt x="2964269" y="588010"/>
                  </a:lnTo>
                  <a:lnTo>
                    <a:pt x="2988776" y="567690"/>
                  </a:lnTo>
                  <a:lnTo>
                    <a:pt x="2963954" y="567690"/>
                  </a:lnTo>
                  <a:lnTo>
                    <a:pt x="2968220" y="558800"/>
                  </a:lnTo>
                  <a:close/>
                </a:path>
                <a:path w="3072129" h="1002029">
                  <a:moveTo>
                    <a:pt x="98398" y="551180"/>
                  </a:moveTo>
                  <a:lnTo>
                    <a:pt x="109059" y="567690"/>
                  </a:lnTo>
                  <a:lnTo>
                    <a:pt x="104784" y="558800"/>
                  </a:lnTo>
                  <a:lnTo>
                    <a:pt x="98398" y="551180"/>
                  </a:lnTo>
                  <a:close/>
                </a:path>
                <a:path w="3072129" h="1002029">
                  <a:moveTo>
                    <a:pt x="104784" y="558800"/>
                  </a:moveTo>
                  <a:lnTo>
                    <a:pt x="109059" y="567690"/>
                  </a:lnTo>
                  <a:lnTo>
                    <a:pt x="112209" y="567690"/>
                  </a:lnTo>
                  <a:lnTo>
                    <a:pt x="104784" y="558800"/>
                  </a:lnTo>
                  <a:close/>
                </a:path>
                <a:path w="3072129" h="1002029">
                  <a:moveTo>
                    <a:pt x="2974594" y="551180"/>
                  </a:moveTo>
                  <a:lnTo>
                    <a:pt x="2968220" y="558800"/>
                  </a:lnTo>
                  <a:lnTo>
                    <a:pt x="2963954" y="567690"/>
                  </a:lnTo>
                  <a:lnTo>
                    <a:pt x="2974594" y="551180"/>
                  </a:lnTo>
                  <a:close/>
                </a:path>
                <a:path w="3072129" h="1002029">
                  <a:moveTo>
                    <a:pt x="3010505" y="551180"/>
                  </a:moveTo>
                  <a:lnTo>
                    <a:pt x="2974594" y="551180"/>
                  </a:lnTo>
                  <a:lnTo>
                    <a:pt x="2963954" y="567690"/>
                  </a:lnTo>
                  <a:lnTo>
                    <a:pt x="2988776" y="567690"/>
                  </a:lnTo>
                  <a:lnTo>
                    <a:pt x="3010505" y="551180"/>
                  </a:lnTo>
                  <a:close/>
                </a:path>
                <a:path w="3072129" h="1002029">
                  <a:moveTo>
                    <a:pt x="101107" y="551180"/>
                  </a:moveTo>
                  <a:lnTo>
                    <a:pt x="98398" y="551180"/>
                  </a:lnTo>
                  <a:lnTo>
                    <a:pt x="104784" y="558800"/>
                  </a:lnTo>
                  <a:lnTo>
                    <a:pt x="101107" y="551180"/>
                  </a:lnTo>
                  <a:close/>
                </a:path>
                <a:path w="3072129" h="1002029">
                  <a:moveTo>
                    <a:pt x="2981943" y="528320"/>
                  </a:moveTo>
                  <a:lnTo>
                    <a:pt x="2968220" y="558800"/>
                  </a:lnTo>
                  <a:lnTo>
                    <a:pt x="2974594" y="551180"/>
                  </a:lnTo>
                  <a:lnTo>
                    <a:pt x="3010505" y="551180"/>
                  </a:lnTo>
                  <a:lnTo>
                    <a:pt x="3023835" y="539750"/>
                  </a:lnTo>
                  <a:lnTo>
                    <a:pt x="2980177" y="539750"/>
                  </a:lnTo>
                  <a:lnTo>
                    <a:pt x="2981943" y="528320"/>
                  </a:lnTo>
                  <a:close/>
                </a:path>
                <a:path w="3072129" h="1002029">
                  <a:moveTo>
                    <a:pt x="86146" y="518160"/>
                  </a:moveTo>
                  <a:lnTo>
                    <a:pt x="92761" y="539750"/>
                  </a:lnTo>
                  <a:lnTo>
                    <a:pt x="91025" y="528320"/>
                  </a:lnTo>
                  <a:lnTo>
                    <a:pt x="90306" y="526874"/>
                  </a:lnTo>
                  <a:lnTo>
                    <a:pt x="86146" y="518160"/>
                  </a:lnTo>
                  <a:close/>
                </a:path>
                <a:path w="3072129" h="1002029">
                  <a:moveTo>
                    <a:pt x="91029" y="528320"/>
                  </a:moveTo>
                  <a:lnTo>
                    <a:pt x="92761" y="539750"/>
                  </a:lnTo>
                  <a:lnTo>
                    <a:pt x="96228" y="539750"/>
                  </a:lnTo>
                  <a:lnTo>
                    <a:pt x="91029" y="528320"/>
                  </a:lnTo>
                  <a:close/>
                </a:path>
                <a:path w="3072129" h="1002029">
                  <a:moveTo>
                    <a:pt x="2986814" y="518160"/>
                  </a:moveTo>
                  <a:lnTo>
                    <a:pt x="2981943" y="528320"/>
                  </a:lnTo>
                  <a:lnTo>
                    <a:pt x="2980177" y="539750"/>
                  </a:lnTo>
                  <a:lnTo>
                    <a:pt x="2986814" y="518160"/>
                  </a:lnTo>
                  <a:close/>
                </a:path>
                <a:path w="3072129" h="1002029">
                  <a:moveTo>
                    <a:pt x="3051380" y="518160"/>
                  </a:moveTo>
                  <a:lnTo>
                    <a:pt x="2986814" y="518160"/>
                  </a:lnTo>
                  <a:lnTo>
                    <a:pt x="2980177" y="539750"/>
                  </a:lnTo>
                  <a:lnTo>
                    <a:pt x="3023835" y="539750"/>
                  </a:lnTo>
                  <a:lnTo>
                    <a:pt x="3051380" y="518160"/>
                  </a:lnTo>
                  <a:close/>
                </a:path>
                <a:path w="3072129" h="1002029">
                  <a:moveTo>
                    <a:pt x="89338" y="518160"/>
                  </a:moveTo>
                  <a:lnTo>
                    <a:pt x="86146" y="518160"/>
                  </a:lnTo>
                  <a:lnTo>
                    <a:pt x="91029" y="528320"/>
                  </a:lnTo>
                  <a:lnTo>
                    <a:pt x="89338" y="518160"/>
                  </a:lnTo>
                  <a:close/>
                </a:path>
                <a:path w="3072129" h="1002029">
                  <a:moveTo>
                    <a:pt x="3055528" y="514350"/>
                  </a:moveTo>
                  <a:lnTo>
                    <a:pt x="2984116" y="514350"/>
                  </a:lnTo>
                  <a:lnTo>
                    <a:pt x="2981943" y="528320"/>
                  </a:lnTo>
                  <a:lnTo>
                    <a:pt x="2986814" y="518160"/>
                  </a:lnTo>
                  <a:lnTo>
                    <a:pt x="3051380" y="518160"/>
                  </a:lnTo>
                  <a:lnTo>
                    <a:pt x="3055528" y="514350"/>
                  </a:lnTo>
                  <a:close/>
                </a:path>
                <a:path w="3072129" h="1002029">
                  <a:moveTo>
                    <a:pt x="84860" y="488950"/>
                  </a:moveTo>
                  <a:lnTo>
                    <a:pt x="84889" y="514350"/>
                  </a:lnTo>
                  <a:lnTo>
                    <a:pt x="86781" y="501846"/>
                  </a:lnTo>
                  <a:lnTo>
                    <a:pt x="86839" y="501465"/>
                  </a:lnTo>
                  <a:lnTo>
                    <a:pt x="84860" y="488950"/>
                  </a:lnTo>
                  <a:close/>
                </a:path>
                <a:path w="3072129" h="1002029">
                  <a:moveTo>
                    <a:pt x="86845" y="501846"/>
                  </a:moveTo>
                  <a:lnTo>
                    <a:pt x="84889" y="514350"/>
                  </a:lnTo>
                  <a:lnTo>
                    <a:pt x="88823" y="514350"/>
                  </a:lnTo>
                  <a:lnTo>
                    <a:pt x="86845" y="501846"/>
                  </a:lnTo>
                  <a:close/>
                </a:path>
                <a:path w="3072129" h="1002029">
                  <a:moveTo>
                    <a:pt x="2988079" y="488950"/>
                  </a:moveTo>
                  <a:lnTo>
                    <a:pt x="2986349" y="500380"/>
                  </a:lnTo>
                  <a:lnTo>
                    <a:pt x="2986128" y="501465"/>
                  </a:lnTo>
                  <a:lnTo>
                    <a:pt x="2986157" y="501650"/>
                  </a:lnTo>
                  <a:lnTo>
                    <a:pt x="2988079" y="501650"/>
                  </a:lnTo>
                  <a:lnTo>
                    <a:pt x="2988079" y="488950"/>
                  </a:lnTo>
                  <a:close/>
                </a:path>
                <a:path w="3072129" h="1002029">
                  <a:moveTo>
                    <a:pt x="3056219" y="488950"/>
                  </a:moveTo>
                  <a:lnTo>
                    <a:pt x="2988079" y="488950"/>
                  </a:lnTo>
                  <a:lnTo>
                    <a:pt x="2988079" y="501650"/>
                  </a:lnTo>
                  <a:lnTo>
                    <a:pt x="3071936" y="501650"/>
                  </a:lnTo>
                  <a:lnTo>
                    <a:pt x="3056219" y="488950"/>
                  </a:lnTo>
                  <a:close/>
                </a:path>
                <a:path w="3072129" h="1002029">
                  <a:moveTo>
                    <a:pt x="88792" y="488950"/>
                  </a:moveTo>
                  <a:lnTo>
                    <a:pt x="84860" y="488950"/>
                  </a:lnTo>
                  <a:lnTo>
                    <a:pt x="86842" y="501465"/>
                  </a:lnTo>
                  <a:lnTo>
                    <a:pt x="88792" y="488950"/>
                  </a:lnTo>
                  <a:close/>
                </a:path>
                <a:path w="3072129" h="1002029">
                  <a:moveTo>
                    <a:pt x="3053094" y="486410"/>
                  </a:moveTo>
                  <a:lnTo>
                    <a:pt x="2983799" y="486410"/>
                  </a:lnTo>
                  <a:lnTo>
                    <a:pt x="2986128" y="501465"/>
                  </a:lnTo>
                  <a:lnTo>
                    <a:pt x="2986349" y="500380"/>
                  </a:lnTo>
                  <a:lnTo>
                    <a:pt x="2988079" y="488950"/>
                  </a:lnTo>
                  <a:lnTo>
                    <a:pt x="3056219" y="488950"/>
                  </a:lnTo>
                  <a:lnTo>
                    <a:pt x="3053094" y="486410"/>
                  </a:lnTo>
                  <a:close/>
                </a:path>
                <a:path w="3072129" h="1002029">
                  <a:moveTo>
                    <a:pt x="85944" y="485416"/>
                  </a:moveTo>
                  <a:lnTo>
                    <a:pt x="85470" y="486410"/>
                  </a:lnTo>
                  <a:lnTo>
                    <a:pt x="85633" y="486410"/>
                  </a:lnTo>
                  <a:lnTo>
                    <a:pt x="85944" y="485416"/>
                  </a:lnTo>
                  <a:close/>
                </a:path>
                <a:path w="3072129" h="1002029">
                  <a:moveTo>
                    <a:pt x="88121" y="480895"/>
                  </a:moveTo>
                  <a:lnTo>
                    <a:pt x="85944" y="485416"/>
                  </a:lnTo>
                  <a:lnTo>
                    <a:pt x="85633" y="486410"/>
                  </a:lnTo>
                  <a:lnTo>
                    <a:pt x="88121" y="480895"/>
                  </a:lnTo>
                  <a:close/>
                </a:path>
                <a:path w="3072129" h="1002029">
                  <a:moveTo>
                    <a:pt x="90731" y="475409"/>
                  </a:moveTo>
                  <a:lnTo>
                    <a:pt x="88503" y="480048"/>
                  </a:lnTo>
                  <a:lnTo>
                    <a:pt x="85633" y="486410"/>
                  </a:lnTo>
                  <a:lnTo>
                    <a:pt x="89169" y="486410"/>
                  </a:lnTo>
                  <a:lnTo>
                    <a:pt x="90731" y="475409"/>
                  </a:lnTo>
                  <a:close/>
                </a:path>
                <a:path w="3072129" h="1002029">
                  <a:moveTo>
                    <a:pt x="92790" y="463550"/>
                  </a:moveTo>
                  <a:lnTo>
                    <a:pt x="85944" y="485416"/>
                  </a:lnTo>
                  <a:lnTo>
                    <a:pt x="88503" y="480048"/>
                  </a:lnTo>
                  <a:lnTo>
                    <a:pt x="90987" y="474545"/>
                  </a:lnTo>
                  <a:lnTo>
                    <a:pt x="92790" y="463550"/>
                  </a:lnTo>
                  <a:close/>
                </a:path>
                <a:path w="3072129" h="1002029">
                  <a:moveTo>
                    <a:pt x="96473" y="463550"/>
                  </a:moveTo>
                  <a:lnTo>
                    <a:pt x="92790" y="463550"/>
                  </a:lnTo>
                  <a:lnTo>
                    <a:pt x="91986" y="468464"/>
                  </a:lnTo>
                  <a:lnTo>
                    <a:pt x="90877" y="474545"/>
                  </a:lnTo>
                  <a:lnTo>
                    <a:pt x="90932" y="475010"/>
                  </a:lnTo>
                  <a:lnTo>
                    <a:pt x="91124" y="474545"/>
                  </a:lnTo>
                  <a:lnTo>
                    <a:pt x="94027" y="468464"/>
                  </a:lnTo>
                  <a:lnTo>
                    <a:pt x="96473" y="463550"/>
                  </a:lnTo>
                  <a:close/>
                </a:path>
                <a:path w="3072129" h="1002029">
                  <a:moveTo>
                    <a:pt x="3010077" y="453390"/>
                  </a:moveTo>
                  <a:lnTo>
                    <a:pt x="2971253" y="453390"/>
                  </a:lnTo>
                  <a:lnTo>
                    <a:pt x="2982063" y="475010"/>
                  </a:lnTo>
                  <a:lnTo>
                    <a:pt x="2980177" y="463550"/>
                  </a:lnTo>
                  <a:lnTo>
                    <a:pt x="3023052" y="463550"/>
                  </a:lnTo>
                  <a:lnTo>
                    <a:pt x="3010077" y="453390"/>
                  </a:lnTo>
                  <a:close/>
                </a:path>
                <a:path w="3072129" h="1002029">
                  <a:moveTo>
                    <a:pt x="2980177" y="463550"/>
                  </a:moveTo>
                  <a:lnTo>
                    <a:pt x="2981977" y="474545"/>
                  </a:lnTo>
                  <a:lnTo>
                    <a:pt x="2982053" y="475010"/>
                  </a:lnTo>
                  <a:lnTo>
                    <a:pt x="2983875" y="475010"/>
                  </a:lnTo>
                  <a:lnTo>
                    <a:pt x="2980177" y="463550"/>
                  </a:lnTo>
                  <a:close/>
                </a:path>
                <a:path w="3072129" h="1002029">
                  <a:moveTo>
                    <a:pt x="3023052" y="463550"/>
                  </a:moveTo>
                  <a:lnTo>
                    <a:pt x="2980177" y="463550"/>
                  </a:lnTo>
                  <a:lnTo>
                    <a:pt x="2983875" y="475010"/>
                  </a:lnTo>
                  <a:lnTo>
                    <a:pt x="3038610" y="475010"/>
                  </a:lnTo>
                  <a:lnTo>
                    <a:pt x="3023052" y="463550"/>
                  </a:lnTo>
                  <a:close/>
                </a:path>
                <a:path w="3072129" h="1002029">
                  <a:moveTo>
                    <a:pt x="107965" y="437601"/>
                  </a:moveTo>
                  <a:lnTo>
                    <a:pt x="98809" y="453390"/>
                  </a:lnTo>
                  <a:lnTo>
                    <a:pt x="104769" y="445770"/>
                  </a:lnTo>
                  <a:lnTo>
                    <a:pt x="107965" y="437601"/>
                  </a:lnTo>
                  <a:close/>
                </a:path>
                <a:path w="3072129" h="1002029">
                  <a:moveTo>
                    <a:pt x="104769" y="445770"/>
                  </a:moveTo>
                  <a:lnTo>
                    <a:pt x="98809" y="453390"/>
                  </a:lnTo>
                  <a:lnTo>
                    <a:pt x="101225" y="453390"/>
                  </a:lnTo>
                  <a:lnTo>
                    <a:pt x="104769" y="445770"/>
                  </a:lnTo>
                  <a:close/>
                </a:path>
                <a:path w="3072129" h="1002029">
                  <a:moveTo>
                    <a:pt x="2990534" y="436880"/>
                  </a:moveTo>
                  <a:lnTo>
                    <a:pt x="2963849" y="436880"/>
                  </a:lnTo>
                  <a:lnTo>
                    <a:pt x="2967592" y="445770"/>
                  </a:lnTo>
                  <a:lnTo>
                    <a:pt x="2972908" y="452701"/>
                  </a:lnTo>
                  <a:lnTo>
                    <a:pt x="2968637" y="445770"/>
                  </a:lnTo>
                  <a:lnTo>
                    <a:pt x="3000401" y="445770"/>
                  </a:lnTo>
                  <a:lnTo>
                    <a:pt x="2990534" y="436880"/>
                  </a:lnTo>
                  <a:close/>
                </a:path>
                <a:path w="3072129" h="1002029">
                  <a:moveTo>
                    <a:pt x="111585" y="435982"/>
                  </a:moveTo>
                  <a:lnTo>
                    <a:pt x="108748" y="435982"/>
                  </a:lnTo>
                  <a:lnTo>
                    <a:pt x="107965" y="437601"/>
                  </a:lnTo>
                  <a:lnTo>
                    <a:pt x="104769" y="445770"/>
                  </a:lnTo>
                  <a:lnTo>
                    <a:pt x="110847" y="436880"/>
                  </a:lnTo>
                  <a:lnTo>
                    <a:pt x="111585" y="435982"/>
                  </a:lnTo>
                  <a:close/>
                </a:path>
                <a:path w="3072129" h="1002029">
                  <a:moveTo>
                    <a:pt x="2963418" y="416560"/>
                  </a:moveTo>
                  <a:lnTo>
                    <a:pt x="2945254" y="416560"/>
                  </a:lnTo>
                  <a:lnTo>
                    <a:pt x="2967592" y="445770"/>
                  </a:lnTo>
                  <a:lnTo>
                    <a:pt x="2963849" y="436880"/>
                  </a:lnTo>
                  <a:lnTo>
                    <a:pt x="2990534" y="436880"/>
                  </a:lnTo>
                  <a:lnTo>
                    <a:pt x="2963418" y="416560"/>
                  </a:lnTo>
                  <a:close/>
                </a:path>
                <a:path w="3072129" h="1002029">
                  <a:moveTo>
                    <a:pt x="136688" y="403918"/>
                  </a:moveTo>
                  <a:lnTo>
                    <a:pt x="125588" y="416560"/>
                  </a:lnTo>
                  <a:lnTo>
                    <a:pt x="131727" y="410210"/>
                  </a:lnTo>
                  <a:lnTo>
                    <a:pt x="136688" y="403918"/>
                  </a:lnTo>
                  <a:close/>
                </a:path>
                <a:path w="3072129" h="1002029">
                  <a:moveTo>
                    <a:pt x="131727" y="410210"/>
                  </a:moveTo>
                  <a:lnTo>
                    <a:pt x="125588" y="416560"/>
                  </a:lnTo>
                  <a:lnTo>
                    <a:pt x="127550" y="416560"/>
                  </a:lnTo>
                  <a:lnTo>
                    <a:pt x="131727" y="410210"/>
                  </a:lnTo>
                  <a:close/>
                </a:path>
                <a:path w="3072129" h="1002029">
                  <a:moveTo>
                    <a:pt x="139019" y="403918"/>
                  </a:moveTo>
                  <a:lnTo>
                    <a:pt x="136688" y="403918"/>
                  </a:lnTo>
                  <a:lnTo>
                    <a:pt x="131727" y="410210"/>
                  </a:lnTo>
                  <a:lnTo>
                    <a:pt x="139019" y="403918"/>
                  </a:lnTo>
                  <a:close/>
                </a:path>
                <a:path w="3072129" h="1002029">
                  <a:moveTo>
                    <a:pt x="2895643" y="371086"/>
                  </a:moveTo>
                  <a:lnTo>
                    <a:pt x="2941276" y="410210"/>
                  </a:lnTo>
                  <a:lnTo>
                    <a:pt x="2936413" y="403918"/>
                  </a:lnTo>
                  <a:lnTo>
                    <a:pt x="2935036" y="402327"/>
                  </a:lnTo>
                  <a:lnTo>
                    <a:pt x="2946529" y="402327"/>
                  </a:lnTo>
                  <a:lnTo>
                    <a:pt x="2909106" y="373380"/>
                  </a:lnTo>
                  <a:lnTo>
                    <a:pt x="2899150" y="373380"/>
                  </a:lnTo>
                  <a:lnTo>
                    <a:pt x="2897459" y="372243"/>
                  </a:lnTo>
                  <a:lnTo>
                    <a:pt x="2895643" y="371086"/>
                  </a:lnTo>
                  <a:close/>
                </a:path>
                <a:path w="3072129" h="1002029">
                  <a:moveTo>
                    <a:pt x="2936419" y="403918"/>
                  </a:moveTo>
                  <a:lnTo>
                    <a:pt x="2941276" y="410210"/>
                  </a:lnTo>
                  <a:lnTo>
                    <a:pt x="2941891" y="410210"/>
                  </a:lnTo>
                  <a:lnTo>
                    <a:pt x="2936419" y="403918"/>
                  </a:lnTo>
                  <a:close/>
                </a:path>
                <a:path w="3072129" h="1002029">
                  <a:moveTo>
                    <a:pt x="2946529" y="402327"/>
                  </a:moveTo>
                  <a:lnTo>
                    <a:pt x="2935036" y="402327"/>
                  </a:lnTo>
                  <a:lnTo>
                    <a:pt x="2941891" y="410210"/>
                  </a:lnTo>
                  <a:lnTo>
                    <a:pt x="2956638" y="410210"/>
                  </a:lnTo>
                  <a:lnTo>
                    <a:pt x="2946529" y="402327"/>
                  </a:lnTo>
                  <a:close/>
                </a:path>
                <a:path w="3072129" h="1002029">
                  <a:moveTo>
                    <a:pt x="177447" y="371086"/>
                  </a:moveTo>
                  <a:lnTo>
                    <a:pt x="175596" y="372243"/>
                  </a:lnTo>
                  <a:lnTo>
                    <a:pt x="173863" y="373380"/>
                  </a:lnTo>
                  <a:lnTo>
                    <a:pt x="176093" y="372243"/>
                  </a:lnTo>
                  <a:lnTo>
                    <a:pt x="177447" y="371086"/>
                  </a:lnTo>
                  <a:close/>
                </a:path>
                <a:path w="3072129" h="1002029">
                  <a:moveTo>
                    <a:pt x="176093" y="372243"/>
                  </a:moveTo>
                  <a:lnTo>
                    <a:pt x="173863" y="373380"/>
                  </a:lnTo>
                  <a:lnTo>
                    <a:pt x="174762" y="373380"/>
                  </a:lnTo>
                  <a:lnTo>
                    <a:pt x="176093" y="372243"/>
                  </a:lnTo>
                  <a:close/>
                </a:path>
                <a:path w="3072129" h="1002029">
                  <a:moveTo>
                    <a:pt x="2392032" y="85090"/>
                  </a:moveTo>
                  <a:lnTo>
                    <a:pt x="1536491" y="85090"/>
                  </a:lnTo>
                  <a:lnTo>
                    <a:pt x="1691383" y="87630"/>
                  </a:lnTo>
                  <a:lnTo>
                    <a:pt x="1841271" y="95250"/>
                  </a:lnTo>
                  <a:lnTo>
                    <a:pt x="1985487" y="107950"/>
                  </a:lnTo>
                  <a:lnTo>
                    <a:pt x="2123419" y="124460"/>
                  </a:lnTo>
                  <a:lnTo>
                    <a:pt x="2261186" y="146050"/>
                  </a:lnTo>
                  <a:lnTo>
                    <a:pt x="2259546" y="146050"/>
                  </a:lnTo>
                  <a:lnTo>
                    <a:pt x="2378309" y="168910"/>
                  </a:lnTo>
                  <a:lnTo>
                    <a:pt x="2492240" y="196850"/>
                  </a:lnTo>
                  <a:lnTo>
                    <a:pt x="2597315" y="228600"/>
                  </a:lnTo>
                  <a:lnTo>
                    <a:pt x="2691943" y="262890"/>
                  </a:lnTo>
                  <a:lnTo>
                    <a:pt x="2765289" y="294640"/>
                  </a:lnTo>
                  <a:lnTo>
                    <a:pt x="2769271" y="295910"/>
                  </a:lnTo>
                  <a:lnTo>
                    <a:pt x="2838695" y="332740"/>
                  </a:lnTo>
                  <a:lnTo>
                    <a:pt x="2895738" y="371086"/>
                  </a:lnTo>
                  <a:lnTo>
                    <a:pt x="2897412" y="372243"/>
                  </a:lnTo>
                  <a:lnTo>
                    <a:pt x="2899150" y="373380"/>
                  </a:lnTo>
                  <a:lnTo>
                    <a:pt x="2909106" y="373380"/>
                  </a:lnTo>
                  <a:lnTo>
                    <a:pt x="2905823" y="370840"/>
                  </a:lnTo>
                  <a:lnTo>
                    <a:pt x="2622837" y="147320"/>
                  </a:lnTo>
                  <a:lnTo>
                    <a:pt x="2584362" y="135890"/>
                  </a:lnTo>
                  <a:lnTo>
                    <a:pt x="2544610" y="123190"/>
                  </a:lnTo>
                  <a:lnTo>
                    <a:pt x="2503618" y="111760"/>
                  </a:lnTo>
                  <a:lnTo>
                    <a:pt x="2392032" y="85090"/>
                  </a:lnTo>
                  <a:close/>
                </a:path>
                <a:path w="3072129" h="1002029">
                  <a:moveTo>
                    <a:pt x="178846" y="370840"/>
                  </a:moveTo>
                  <a:lnTo>
                    <a:pt x="177735" y="370840"/>
                  </a:lnTo>
                  <a:lnTo>
                    <a:pt x="176093" y="372243"/>
                  </a:lnTo>
                  <a:lnTo>
                    <a:pt x="178846" y="370840"/>
                  </a:lnTo>
                  <a:close/>
                </a:path>
              </a:pathLst>
            </a:custGeom>
            <a:solidFill>
              <a:srgbClr val="A6071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1017" y="3906837"/>
              <a:ext cx="6962775" cy="613410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31073" y="3906837"/>
            <a:ext cx="9429749" cy="571500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08254" y="1500735"/>
            <a:ext cx="17155160" cy="190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14199"/>
              </a:lnSpc>
              <a:spcBef>
                <a:spcPts val="105"/>
              </a:spcBef>
            </a:pPr>
            <a:r>
              <a:rPr sz="2700" spc="345" dirty="0">
                <a:solidFill>
                  <a:srgbClr val="281C21"/>
                </a:solidFill>
                <a:latin typeface="Calibri"/>
                <a:cs typeface="Calibri"/>
              </a:rPr>
              <a:t>You</a:t>
            </a:r>
            <a:r>
              <a:rPr sz="2700" spc="26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185" dirty="0">
                <a:solidFill>
                  <a:srgbClr val="281C21"/>
                </a:solidFill>
                <a:latin typeface="Calibri"/>
                <a:cs typeface="Calibri"/>
              </a:rPr>
              <a:t>will</a:t>
            </a:r>
            <a:r>
              <a:rPr sz="2700" spc="26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00" dirty="0">
                <a:solidFill>
                  <a:srgbClr val="281C21"/>
                </a:solidFill>
                <a:latin typeface="Calibri"/>
                <a:cs typeface="Calibri"/>
              </a:rPr>
              <a:t>have</a:t>
            </a:r>
            <a:r>
              <a:rPr sz="2700" spc="26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85" dirty="0">
                <a:solidFill>
                  <a:srgbClr val="281C21"/>
                </a:solidFill>
                <a:latin typeface="Calibri"/>
                <a:cs typeface="Calibri"/>
              </a:rPr>
              <a:t>weekly</a:t>
            </a:r>
            <a:r>
              <a:rPr sz="2700" spc="26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35" dirty="0">
                <a:solidFill>
                  <a:srgbClr val="281C21"/>
                </a:solidFill>
                <a:latin typeface="Calibri"/>
                <a:cs typeface="Calibri"/>
              </a:rPr>
              <a:t>e-</a:t>
            </a:r>
            <a:r>
              <a:rPr sz="2700" spc="285" dirty="0">
                <a:solidFill>
                  <a:srgbClr val="281C21"/>
                </a:solidFill>
                <a:latin typeface="Calibri"/>
                <a:cs typeface="Calibri"/>
              </a:rPr>
              <a:t>learning</a:t>
            </a:r>
            <a:r>
              <a:rPr sz="2700" spc="254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20" dirty="0">
                <a:solidFill>
                  <a:srgbClr val="281C21"/>
                </a:solidFill>
                <a:latin typeface="Calibri"/>
                <a:cs typeface="Calibri"/>
              </a:rPr>
              <a:t>to</a:t>
            </a:r>
            <a:r>
              <a:rPr sz="2700" spc="26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95" dirty="0">
                <a:solidFill>
                  <a:srgbClr val="281C21"/>
                </a:solidFill>
                <a:latin typeface="Calibri"/>
                <a:cs typeface="Calibri"/>
              </a:rPr>
              <a:t>compete,</a:t>
            </a:r>
            <a:r>
              <a:rPr sz="2700" spc="26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95" dirty="0">
                <a:solidFill>
                  <a:srgbClr val="281C21"/>
                </a:solidFill>
                <a:latin typeface="Calibri"/>
                <a:cs typeface="Calibri"/>
              </a:rPr>
              <a:t>you</a:t>
            </a:r>
            <a:r>
              <a:rPr sz="2700" spc="27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185" dirty="0">
                <a:solidFill>
                  <a:srgbClr val="281C21"/>
                </a:solidFill>
                <a:latin typeface="Calibri"/>
                <a:cs typeface="Calibri"/>
              </a:rPr>
              <a:t>will</a:t>
            </a:r>
            <a:r>
              <a:rPr sz="2700" spc="27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40" dirty="0">
                <a:solidFill>
                  <a:srgbClr val="281C21"/>
                </a:solidFill>
                <a:latin typeface="Calibri"/>
                <a:cs typeface="Calibri"/>
              </a:rPr>
              <a:t>need</a:t>
            </a:r>
            <a:r>
              <a:rPr sz="2700" spc="26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15" dirty="0">
                <a:solidFill>
                  <a:srgbClr val="281C21"/>
                </a:solidFill>
                <a:latin typeface="Calibri"/>
                <a:cs typeface="Calibri"/>
              </a:rPr>
              <a:t>to</a:t>
            </a:r>
            <a:r>
              <a:rPr sz="2700" spc="26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40" dirty="0">
                <a:solidFill>
                  <a:srgbClr val="281C21"/>
                </a:solidFill>
                <a:latin typeface="Calibri"/>
                <a:cs typeface="Calibri"/>
              </a:rPr>
              <a:t>enrol</a:t>
            </a:r>
            <a:r>
              <a:rPr sz="2700" spc="26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80" dirty="0">
                <a:solidFill>
                  <a:srgbClr val="281C21"/>
                </a:solidFill>
                <a:latin typeface="Calibri"/>
                <a:cs typeface="Calibri"/>
              </a:rPr>
              <a:t>onto</a:t>
            </a:r>
            <a:r>
              <a:rPr sz="2700" spc="254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55" dirty="0">
                <a:solidFill>
                  <a:srgbClr val="281C21"/>
                </a:solidFill>
                <a:latin typeface="Calibri"/>
                <a:cs typeface="Calibri"/>
              </a:rPr>
              <a:t>it,</a:t>
            </a:r>
            <a:r>
              <a:rPr sz="2700" spc="27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10" dirty="0">
                <a:solidFill>
                  <a:srgbClr val="281C21"/>
                </a:solidFill>
                <a:latin typeface="Calibri"/>
                <a:cs typeface="Calibri"/>
              </a:rPr>
              <a:t>log</a:t>
            </a:r>
            <a:r>
              <a:rPr sz="2700" spc="26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35" dirty="0">
                <a:solidFill>
                  <a:srgbClr val="281C21"/>
                </a:solidFill>
                <a:latin typeface="Calibri"/>
                <a:cs typeface="Calibri"/>
              </a:rPr>
              <a:t>into</a:t>
            </a:r>
            <a:r>
              <a:rPr sz="2700" spc="26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85" dirty="0">
                <a:solidFill>
                  <a:srgbClr val="281C21"/>
                </a:solidFill>
                <a:latin typeface="Calibri"/>
                <a:cs typeface="Calibri"/>
              </a:rPr>
              <a:t>the</a:t>
            </a:r>
            <a:r>
              <a:rPr sz="2700" spc="27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10" dirty="0">
                <a:solidFill>
                  <a:srgbClr val="281C21"/>
                </a:solidFill>
                <a:latin typeface="Calibri"/>
                <a:cs typeface="Calibri"/>
              </a:rPr>
              <a:t>intranet,</a:t>
            </a:r>
            <a:r>
              <a:rPr sz="2700" spc="27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85" dirty="0">
                <a:solidFill>
                  <a:srgbClr val="281C21"/>
                </a:solidFill>
                <a:latin typeface="Calibri"/>
                <a:cs typeface="Calibri"/>
              </a:rPr>
              <a:t>go </a:t>
            </a:r>
            <a:r>
              <a:rPr sz="2700" spc="225" dirty="0">
                <a:solidFill>
                  <a:srgbClr val="281C21"/>
                </a:solidFill>
                <a:latin typeface="Calibri"/>
                <a:cs typeface="Calibri"/>
              </a:rPr>
              <a:t>to</a:t>
            </a:r>
            <a:r>
              <a:rPr sz="2700" spc="145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200" dirty="0">
                <a:solidFill>
                  <a:srgbClr val="281C21"/>
                </a:solidFill>
                <a:latin typeface="Calibri"/>
                <a:cs typeface="Calibri"/>
              </a:rPr>
              <a:t>library</a:t>
            </a:r>
            <a:r>
              <a:rPr sz="2700" spc="145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370" dirty="0">
                <a:solidFill>
                  <a:srgbClr val="281C21"/>
                </a:solidFill>
                <a:latin typeface="Calibri"/>
                <a:cs typeface="Calibri"/>
              </a:rPr>
              <a:t>and</a:t>
            </a:r>
            <a:r>
              <a:rPr sz="2700" spc="150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290" dirty="0">
                <a:solidFill>
                  <a:srgbClr val="281C21"/>
                </a:solidFill>
                <a:latin typeface="Calibri"/>
                <a:cs typeface="Calibri"/>
              </a:rPr>
              <a:t>learning</a:t>
            </a:r>
            <a:r>
              <a:rPr sz="2700" spc="145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229" dirty="0">
                <a:solidFill>
                  <a:srgbClr val="281C21"/>
                </a:solidFill>
                <a:latin typeface="Calibri"/>
                <a:cs typeface="Calibri"/>
              </a:rPr>
              <a:t>resources.</a:t>
            </a:r>
            <a:r>
              <a:rPr sz="2700" spc="150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295" dirty="0">
                <a:solidFill>
                  <a:srgbClr val="281C21"/>
                </a:solidFill>
                <a:latin typeface="Calibri"/>
                <a:cs typeface="Calibri"/>
              </a:rPr>
              <a:t>Click</a:t>
            </a:r>
            <a:r>
              <a:rPr sz="2700" spc="145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b="1" spc="390" dirty="0">
                <a:solidFill>
                  <a:srgbClr val="281C21"/>
                </a:solidFill>
                <a:latin typeface="Calibri"/>
                <a:cs typeface="Calibri"/>
              </a:rPr>
              <a:t>Academic</a:t>
            </a:r>
            <a:r>
              <a:rPr sz="2700" b="1" spc="150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b="1" spc="55" dirty="0">
                <a:solidFill>
                  <a:srgbClr val="281C21"/>
                </a:solidFill>
                <a:latin typeface="Calibri"/>
                <a:cs typeface="Calibri"/>
              </a:rPr>
              <a:t>&amp;</a:t>
            </a:r>
            <a:r>
              <a:rPr sz="2700" b="1" spc="155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b="1" spc="275" dirty="0">
                <a:solidFill>
                  <a:srgbClr val="281C21"/>
                </a:solidFill>
                <a:latin typeface="Calibri"/>
                <a:cs typeface="Calibri"/>
              </a:rPr>
              <a:t>InfoSkills</a:t>
            </a:r>
            <a:r>
              <a:rPr sz="2700" b="1" spc="150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340" dirty="0">
                <a:solidFill>
                  <a:srgbClr val="281C21"/>
                </a:solidFill>
                <a:latin typeface="Calibri"/>
                <a:cs typeface="Calibri"/>
              </a:rPr>
              <a:t>on</a:t>
            </a:r>
            <a:r>
              <a:rPr sz="2700" spc="150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290" dirty="0">
                <a:solidFill>
                  <a:srgbClr val="281C21"/>
                </a:solidFill>
                <a:latin typeface="Calibri"/>
                <a:cs typeface="Calibri"/>
              </a:rPr>
              <a:t>the</a:t>
            </a:r>
            <a:r>
              <a:rPr sz="2700" spc="150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280" dirty="0">
                <a:solidFill>
                  <a:srgbClr val="281C21"/>
                </a:solidFill>
                <a:latin typeface="Calibri"/>
                <a:cs typeface="Calibri"/>
              </a:rPr>
              <a:t>right</a:t>
            </a:r>
            <a:r>
              <a:rPr sz="2700" spc="155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375" dirty="0">
                <a:solidFill>
                  <a:srgbClr val="281C21"/>
                </a:solidFill>
                <a:latin typeface="Calibri"/>
                <a:cs typeface="Calibri"/>
              </a:rPr>
              <a:t>hand</a:t>
            </a:r>
            <a:r>
              <a:rPr sz="2700" spc="150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330" dirty="0">
                <a:solidFill>
                  <a:srgbClr val="281C21"/>
                </a:solidFill>
                <a:latin typeface="Calibri"/>
                <a:cs typeface="Calibri"/>
              </a:rPr>
              <a:t>menu,</a:t>
            </a:r>
            <a:r>
              <a:rPr sz="2700" spc="145" dirty="0">
                <a:solidFill>
                  <a:srgbClr val="281C21"/>
                </a:solidFill>
                <a:latin typeface="Calibri"/>
                <a:cs typeface="Calibri"/>
              </a:rPr>
              <a:t>  </a:t>
            </a:r>
            <a:r>
              <a:rPr sz="2700" spc="260" dirty="0">
                <a:solidFill>
                  <a:srgbClr val="281C21"/>
                </a:solidFill>
                <a:latin typeface="Calibri"/>
                <a:cs typeface="Calibri"/>
              </a:rPr>
              <a:t>click </a:t>
            </a:r>
            <a:r>
              <a:rPr sz="2700" b="1" spc="370" dirty="0">
                <a:solidFill>
                  <a:srgbClr val="281C21"/>
                </a:solidFill>
                <a:latin typeface="Calibri"/>
                <a:cs typeface="Calibri"/>
              </a:rPr>
              <a:t>Finding</a:t>
            </a:r>
            <a:r>
              <a:rPr sz="2700" b="1" spc="54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55" dirty="0">
                <a:solidFill>
                  <a:srgbClr val="281C21"/>
                </a:solidFill>
                <a:latin typeface="Calibri"/>
                <a:cs typeface="Calibri"/>
              </a:rPr>
              <a:t>&amp;</a:t>
            </a:r>
            <a:r>
              <a:rPr sz="2700" b="1" spc="56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370" dirty="0">
                <a:solidFill>
                  <a:srgbClr val="281C21"/>
                </a:solidFill>
                <a:latin typeface="Calibri"/>
                <a:cs typeface="Calibri"/>
              </a:rPr>
              <a:t>Using</a:t>
            </a:r>
            <a:r>
              <a:rPr sz="2700" b="1" spc="55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265" dirty="0">
                <a:solidFill>
                  <a:srgbClr val="281C21"/>
                </a:solidFill>
                <a:latin typeface="Calibri"/>
                <a:cs typeface="Calibri"/>
              </a:rPr>
              <a:t>Information</a:t>
            </a:r>
            <a:r>
              <a:rPr sz="2700" spc="265" dirty="0">
                <a:solidFill>
                  <a:srgbClr val="281C21"/>
                </a:solidFill>
                <a:latin typeface="Calibri"/>
                <a:cs typeface="Calibri"/>
              </a:rPr>
              <a:t>,</a:t>
            </a:r>
            <a:r>
              <a:rPr sz="2700" spc="55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15" dirty="0">
                <a:solidFill>
                  <a:srgbClr val="281C21"/>
                </a:solidFill>
                <a:latin typeface="Calibri"/>
                <a:cs typeface="Calibri"/>
              </a:rPr>
              <a:t>then</a:t>
            </a:r>
            <a:r>
              <a:rPr sz="2700" spc="54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00" dirty="0">
                <a:solidFill>
                  <a:srgbClr val="281C21"/>
                </a:solidFill>
                <a:latin typeface="Calibri"/>
                <a:cs typeface="Calibri"/>
              </a:rPr>
              <a:t>scroll</a:t>
            </a:r>
            <a:r>
              <a:rPr sz="2700" spc="55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85" dirty="0">
                <a:solidFill>
                  <a:srgbClr val="281C21"/>
                </a:solidFill>
                <a:latin typeface="Calibri"/>
                <a:cs typeface="Calibri"/>
              </a:rPr>
              <a:t>down</a:t>
            </a:r>
            <a:r>
              <a:rPr sz="2700" spc="55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15" dirty="0">
                <a:solidFill>
                  <a:srgbClr val="281C21"/>
                </a:solidFill>
                <a:latin typeface="Calibri"/>
                <a:cs typeface="Calibri"/>
              </a:rPr>
              <a:t>to</a:t>
            </a:r>
            <a:r>
              <a:rPr sz="2700" spc="55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340" dirty="0">
                <a:solidFill>
                  <a:srgbClr val="281C21"/>
                </a:solidFill>
                <a:latin typeface="Calibri"/>
                <a:cs typeface="Calibri"/>
              </a:rPr>
              <a:t>click</a:t>
            </a:r>
            <a:r>
              <a:rPr sz="2700" b="1" spc="56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320" dirty="0">
                <a:solidFill>
                  <a:srgbClr val="281C21"/>
                </a:solidFill>
                <a:latin typeface="Calibri"/>
                <a:cs typeface="Calibri"/>
              </a:rPr>
              <a:t>here</a:t>
            </a:r>
            <a:r>
              <a:rPr sz="2700" b="1" spc="55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270" dirty="0">
                <a:solidFill>
                  <a:srgbClr val="281C21"/>
                </a:solidFill>
                <a:latin typeface="Calibri"/>
                <a:cs typeface="Calibri"/>
              </a:rPr>
              <a:t>to</a:t>
            </a:r>
            <a:r>
              <a:rPr sz="2700" b="1" spc="53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395" dirty="0">
                <a:solidFill>
                  <a:srgbClr val="281C21"/>
                </a:solidFill>
                <a:latin typeface="Calibri"/>
                <a:cs typeface="Calibri"/>
              </a:rPr>
              <a:t>get</a:t>
            </a:r>
            <a:r>
              <a:rPr sz="2700" b="1" spc="55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b="1" spc="245" dirty="0">
                <a:solidFill>
                  <a:srgbClr val="281C21"/>
                </a:solidFill>
                <a:latin typeface="Calibri"/>
                <a:cs typeface="Calibri"/>
              </a:rPr>
              <a:t>started</a:t>
            </a:r>
            <a:r>
              <a:rPr sz="2700" spc="245" dirty="0">
                <a:solidFill>
                  <a:srgbClr val="281C21"/>
                </a:solidFill>
                <a:latin typeface="Calibri"/>
                <a:cs typeface="Calibri"/>
              </a:rPr>
              <a:t>.</a:t>
            </a:r>
            <a:r>
              <a:rPr sz="2700" spc="55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405" dirty="0">
                <a:solidFill>
                  <a:srgbClr val="281C21"/>
                </a:solidFill>
                <a:latin typeface="Calibri"/>
                <a:cs typeface="Calibri"/>
              </a:rPr>
              <a:t>Do</a:t>
            </a:r>
            <a:r>
              <a:rPr sz="2700" spc="55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35" dirty="0">
                <a:solidFill>
                  <a:srgbClr val="281C21"/>
                </a:solidFill>
                <a:latin typeface="Calibri"/>
                <a:cs typeface="Calibri"/>
              </a:rPr>
              <a:t>this</a:t>
            </a:r>
            <a:r>
              <a:rPr sz="2700" spc="55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45" dirty="0">
                <a:solidFill>
                  <a:srgbClr val="281C21"/>
                </a:solidFill>
                <a:latin typeface="Calibri"/>
                <a:cs typeface="Calibri"/>
              </a:rPr>
              <a:t>now.</a:t>
            </a:r>
            <a:r>
              <a:rPr sz="2700" spc="55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65" dirty="0">
                <a:solidFill>
                  <a:srgbClr val="281C21"/>
                </a:solidFill>
                <a:latin typeface="Calibri"/>
                <a:cs typeface="Calibri"/>
              </a:rPr>
              <a:t>Once </a:t>
            </a:r>
            <a:r>
              <a:rPr sz="2700" spc="250" dirty="0">
                <a:solidFill>
                  <a:srgbClr val="281C21"/>
                </a:solidFill>
                <a:latin typeface="Calibri"/>
                <a:cs typeface="Calibri"/>
              </a:rPr>
              <a:t>enrolled</a:t>
            </a:r>
            <a:r>
              <a:rPr sz="2700" spc="8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95" dirty="0">
                <a:solidFill>
                  <a:srgbClr val="281C21"/>
                </a:solidFill>
                <a:latin typeface="Calibri"/>
                <a:cs typeface="Calibri"/>
              </a:rPr>
              <a:t>you</a:t>
            </a:r>
            <a:r>
              <a:rPr sz="2700" spc="9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185" dirty="0">
                <a:solidFill>
                  <a:srgbClr val="281C21"/>
                </a:solidFill>
                <a:latin typeface="Calibri"/>
                <a:cs typeface="Calibri"/>
              </a:rPr>
              <a:t>will</a:t>
            </a:r>
            <a:r>
              <a:rPr sz="2700" spc="11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45" dirty="0">
                <a:solidFill>
                  <a:srgbClr val="281C21"/>
                </a:solidFill>
                <a:latin typeface="Calibri"/>
                <a:cs typeface="Calibri"/>
              </a:rPr>
              <a:t>be</a:t>
            </a:r>
            <a:r>
              <a:rPr sz="2700" spc="9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70" dirty="0">
                <a:solidFill>
                  <a:srgbClr val="281C21"/>
                </a:solidFill>
                <a:latin typeface="Calibri"/>
                <a:cs typeface="Calibri"/>
              </a:rPr>
              <a:t>able</a:t>
            </a:r>
            <a:r>
              <a:rPr sz="2700" spc="75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15" dirty="0">
                <a:solidFill>
                  <a:srgbClr val="281C21"/>
                </a:solidFill>
                <a:latin typeface="Calibri"/>
                <a:cs typeface="Calibri"/>
              </a:rPr>
              <a:t>to</a:t>
            </a:r>
            <a:r>
              <a:rPr sz="2700" spc="114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45" dirty="0">
                <a:solidFill>
                  <a:srgbClr val="281C21"/>
                </a:solidFill>
                <a:latin typeface="Calibri"/>
                <a:cs typeface="Calibri"/>
              </a:rPr>
              <a:t>find</a:t>
            </a:r>
            <a:r>
              <a:rPr sz="2700" spc="9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145" dirty="0">
                <a:solidFill>
                  <a:srgbClr val="281C21"/>
                </a:solidFill>
                <a:latin typeface="Calibri"/>
                <a:cs typeface="Calibri"/>
              </a:rPr>
              <a:t>it</a:t>
            </a:r>
            <a:r>
              <a:rPr sz="2700" spc="11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335" dirty="0">
                <a:solidFill>
                  <a:srgbClr val="281C21"/>
                </a:solidFill>
                <a:latin typeface="Calibri"/>
                <a:cs typeface="Calibri"/>
              </a:rPr>
              <a:t>on</a:t>
            </a:r>
            <a:r>
              <a:rPr sz="2700" spc="10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60" dirty="0">
                <a:solidFill>
                  <a:srgbClr val="281C21"/>
                </a:solidFill>
                <a:latin typeface="Calibri"/>
                <a:cs typeface="Calibri"/>
              </a:rPr>
              <a:t>your</a:t>
            </a:r>
            <a:r>
              <a:rPr sz="2700" spc="90" dirty="0">
                <a:solidFill>
                  <a:srgbClr val="281C21"/>
                </a:solidFill>
                <a:latin typeface="Calibri"/>
                <a:cs typeface="Calibri"/>
              </a:rPr>
              <a:t> </a:t>
            </a:r>
            <a:r>
              <a:rPr sz="2700" spc="200" dirty="0">
                <a:solidFill>
                  <a:srgbClr val="281C21"/>
                </a:solidFill>
                <a:latin typeface="Calibri"/>
                <a:cs typeface="Calibri"/>
              </a:rPr>
              <a:t>Moodle.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765805" y="113487"/>
            <a:ext cx="119132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50" dirty="0">
                <a:solidFill>
                  <a:srgbClr val="000000"/>
                </a:solidFill>
              </a:rPr>
              <a:t>INFOSKILLS</a:t>
            </a:r>
            <a:r>
              <a:rPr spc="440" dirty="0">
                <a:solidFill>
                  <a:srgbClr val="000000"/>
                </a:solidFill>
              </a:rPr>
              <a:t> </a:t>
            </a:r>
            <a:r>
              <a:rPr spc="930" dirty="0">
                <a:solidFill>
                  <a:srgbClr val="000000"/>
                </a:solidFill>
              </a:rPr>
              <a:t>E-</a:t>
            </a:r>
            <a:r>
              <a:rPr spc="1030" dirty="0">
                <a:solidFill>
                  <a:srgbClr val="000000"/>
                </a:solidFill>
              </a:rPr>
              <a:t>LEARNING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546" y="12785"/>
            <a:ext cx="10530205" cy="8611235"/>
            <a:chOff x="6546" y="12785"/>
            <a:chExt cx="10530205" cy="8611235"/>
          </a:xfrm>
        </p:grpSpPr>
        <p:sp>
          <p:nvSpPr>
            <p:cNvPr id="3" name="object 3"/>
            <p:cNvSpPr/>
            <p:nvPr/>
          </p:nvSpPr>
          <p:spPr>
            <a:xfrm>
              <a:off x="6546" y="12785"/>
              <a:ext cx="10530205" cy="8611235"/>
            </a:xfrm>
            <a:custGeom>
              <a:avLst/>
              <a:gdLst/>
              <a:ahLst/>
              <a:cxnLst/>
              <a:rect l="l" t="t" r="r" b="b"/>
              <a:pathLst>
                <a:path w="10530205" h="8611235">
                  <a:moveTo>
                    <a:pt x="4494896" y="8597899"/>
                  </a:moveTo>
                  <a:lnTo>
                    <a:pt x="3652267" y="8597899"/>
                  </a:lnTo>
                  <a:lnTo>
                    <a:pt x="3704007" y="8610610"/>
                  </a:lnTo>
                  <a:lnTo>
                    <a:pt x="4444644" y="8610610"/>
                  </a:lnTo>
                  <a:lnTo>
                    <a:pt x="4494896" y="8597899"/>
                  </a:lnTo>
                  <a:close/>
                </a:path>
                <a:path w="10530205" h="8611235">
                  <a:moveTo>
                    <a:pt x="4694852" y="8585199"/>
                  </a:moveTo>
                  <a:lnTo>
                    <a:pt x="3497718" y="8585199"/>
                  </a:lnTo>
                  <a:lnTo>
                    <a:pt x="3549121" y="8597899"/>
                  </a:lnTo>
                  <a:lnTo>
                    <a:pt x="4645024" y="8597899"/>
                  </a:lnTo>
                  <a:lnTo>
                    <a:pt x="4694852" y="8585199"/>
                  </a:lnTo>
                  <a:close/>
                </a:path>
                <a:path w="10530205" h="8611235">
                  <a:moveTo>
                    <a:pt x="4794176" y="8572499"/>
                  </a:moveTo>
                  <a:lnTo>
                    <a:pt x="3344208" y="8572499"/>
                  </a:lnTo>
                  <a:lnTo>
                    <a:pt x="3395260" y="8585199"/>
                  </a:lnTo>
                  <a:lnTo>
                    <a:pt x="4744570" y="8585199"/>
                  </a:lnTo>
                  <a:lnTo>
                    <a:pt x="4794176" y="8572499"/>
                  </a:lnTo>
                  <a:close/>
                </a:path>
                <a:path w="10530205" h="8611235">
                  <a:moveTo>
                    <a:pt x="4991461" y="8547099"/>
                  </a:moveTo>
                  <a:lnTo>
                    <a:pt x="3141217" y="8547099"/>
                  </a:lnTo>
                  <a:lnTo>
                    <a:pt x="3191779" y="8559799"/>
                  </a:lnTo>
                  <a:lnTo>
                    <a:pt x="3242466" y="8559799"/>
                  </a:lnTo>
                  <a:lnTo>
                    <a:pt x="3293276" y="8572499"/>
                  </a:lnTo>
                  <a:lnTo>
                    <a:pt x="4893050" y="8572499"/>
                  </a:lnTo>
                  <a:lnTo>
                    <a:pt x="4991461" y="8547099"/>
                  </a:lnTo>
                  <a:close/>
                </a:path>
                <a:path w="10530205" h="8611235">
                  <a:moveTo>
                    <a:pt x="10158713" y="0"/>
                  </a:moveTo>
                  <a:lnTo>
                    <a:pt x="0" y="0"/>
                  </a:lnTo>
                  <a:lnTo>
                    <a:pt x="0" y="7162799"/>
                  </a:lnTo>
                  <a:lnTo>
                    <a:pt x="6342" y="7162799"/>
                  </a:lnTo>
                  <a:lnTo>
                    <a:pt x="44240" y="7200899"/>
                  </a:lnTo>
                  <a:lnTo>
                    <a:pt x="82373" y="7226299"/>
                  </a:lnTo>
                  <a:lnTo>
                    <a:pt x="120741" y="7264399"/>
                  </a:lnTo>
                  <a:lnTo>
                    <a:pt x="198170" y="7315199"/>
                  </a:lnTo>
                  <a:lnTo>
                    <a:pt x="237229" y="7353299"/>
                  </a:lnTo>
                  <a:lnTo>
                    <a:pt x="355764" y="7429499"/>
                  </a:lnTo>
                  <a:lnTo>
                    <a:pt x="395723" y="7467599"/>
                  </a:lnTo>
                  <a:lnTo>
                    <a:pt x="557757" y="7569199"/>
                  </a:lnTo>
                  <a:lnTo>
                    <a:pt x="807221" y="7721599"/>
                  </a:lnTo>
                  <a:lnTo>
                    <a:pt x="1107584" y="7899399"/>
                  </a:lnTo>
                  <a:lnTo>
                    <a:pt x="1151283" y="7912099"/>
                  </a:lnTo>
                  <a:lnTo>
                    <a:pt x="1239258" y="7962899"/>
                  </a:lnTo>
                  <a:lnTo>
                    <a:pt x="1283530" y="7975599"/>
                  </a:lnTo>
                  <a:lnTo>
                    <a:pt x="1372638" y="8026399"/>
                  </a:lnTo>
                  <a:lnTo>
                    <a:pt x="1417469" y="8039099"/>
                  </a:lnTo>
                  <a:lnTo>
                    <a:pt x="1507681" y="8089899"/>
                  </a:lnTo>
                  <a:lnTo>
                    <a:pt x="1553058" y="8102599"/>
                  </a:lnTo>
                  <a:lnTo>
                    <a:pt x="1598614" y="8127999"/>
                  </a:lnTo>
                  <a:lnTo>
                    <a:pt x="1644346" y="8140699"/>
                  </a:lnTo>
                  <a:lnTo>
                    <a:pt x="1690254" y="8166099"/>
                  </a:lnTo>
                  <a:lnTo>
                    <a:pt x="1782590" y="8191499"/>
                  </a:lnTo>
                  <a:lnTo>
                    <a:pt x="1829014" y="8216899"/>
                  </a:lnTo>
                  <a:lnTo>
                    <a:pt x="1922369" y="8242299"/>
                  </a:lnTo>
                  <a:lnTo>
                    <a:pt x="1969296" y="8267699"/>
                  </a:lnTo>
                  <a:lnTo>
                    <a:pt x="2111057" y="8305799"/>
                  </a:lnTo>
                  <a:lnTo>
                    <a:pt x="2158632" y="8331199"/>
                  </a:lnTo>
                  <a:lnTo>
                    <a:pt x="2741406" y="8483599"/>
                  </a:lnTo>
                  <a:lnTo>
                    <a:pt x="2790912" y="8483599"/>
                  </a:lnTo>
                  <a:lnTo>
                    <a:pt x="2940249" y="8521699"/>
                  </a:lnTo>
                  <a:lnTo>
                    <a:pt x="2990296" y="8521699"/>
                  </a:lnTo>
                  <a:lnTo>
                    <a:pt x="3090781" y="8547099"/>
                  </a:lnTo>
                  <a:lnTo>
                    <a:pt x="5040489" y="8547099"/>
                  </a:lnTo>
                  <a:lnTo>
                    <a:pt x="5089398" y="8534399"/>
                  </a:lnTo>
                  <a:lnTo>
                    <a:pt x="5138185" y="8534399"/>
                  </a:lnTo>
                  <a:lnTo>
                    <a:pt x="5235389" y="8508999"/>
                  </a:lnTo>
                  <a:lnTo>
                    <a:pt x="5283804" y="8508999"/>
                  </a:lnTo>
                  <a:lnTo>
                    <a:pt x="5428278" y="8470899"/>
                  </a:lnTo>
                  <a:lnTo>
                    <a:pt x="5476176" y="8470899"/>
                  </a:lnTo>
                  <a:lnTo>
                    <a:pt x="6040161" y="8318499"/>
                  </a:lnTo>
                  <a:lnTo>
                    <a:pt x="6086218" y="8293099"/>
                  </a:lnTo>
                  <a:lnTo>
                    <a:pt x="6268914" y="8242299"/>
                  </a:lnTo>
                  <a:lnTo>
                    <a:pt x="6314198" y="8216899"/>
                  </a:lnTo>
                  <a:lnTo>
                    <a:pt x="6404288" y="8191499"/>
                  </a:lnTo>
                  <a:lnTo>
                    <a:pt x="6449091" y="8166099"/>
                  </a:lnTo>
                  <a:lnTo>
                    <a:pt x="6493731" y="8153399"/>
                  </a:lnTo>
                  <a:lnTo>
                    <a:pt x="6538206" y="8127999"/>
                  </a:lnTo>
                  <a:lnTo>
                    <a:pt x="6582516" y="8115299"/>
                  </a:lnTo>
                  <a:lnTo>
                    <a:pt x="6626657" y="8089899"/>
                  </a:lnTo>
                  <a:lnTo>
                    <a:pt x="6670630" y="8077199"/>
                  </a:lnTo>
                  <a:lnTo>
                    <a:pt x="6714432" y="8051799"/>
                  </a:lnTo>
                  <a:lnTo>
                    <a:pt x="6758062" y="8039099"/>
                  </a:lnTo>
                  <a:lnTo>
                    <a:pt x="6801519" y="8013699"/>
                  </a:lnTo>
                  <a:lnTo>
                    <a:pt x="6844802" y="8000999"/>
                  </a:lnTo>
                  <a:lnTo>
                    <a:pt x="6930836" y="7950199"/>
                  </a:lnTo>
                  <a:lnTo>
                    <a:pt x="6973586" y="7937499"/>
                  </a:lnTo>
                  <a:lnTo>
                    <a:pt x="7100745" y="7861299"/>
                  </a:lnTo>
                  <a:lnTo>
                    <a:pt x="7142764" y="7848599"/>
                  </a:lnTo>
                  <a:lnTo>
                    <a:pt x="7350035" y="7721599"/>
                  </a:lnTo>
                  <a:lnTo>
                    <a:pt x="7390915" y="7708899"/>
                  </a:lnTo>
                  <a:lnTo>
                    <a:pt x="7632048" y="7556499"/>
                  </a:lnTo>
                  <a:lnTo>
                    <a:pt x="7671532" y="7531099"/>
                  </a:lnTo>
                  <a:lnTo>
                    <a:pt x="7710812" y="7492999"/>
                  </a:lnTo>
                  <a:lnTo>
                    <a:pt x="7904084" y="7365999"/>
                  </a:lnTo>
                  <a:lnTo>
                    <a:pt x="7942104" y="7327899"/>
                  </a:lnTo>
                  <a:lnTo>
                    <a:pt x="8054865" y="7251699"/>
                  </a:lnTo>
                  <a:lnTo>
                    <a:pt x="8092015" y="7213599"/>
                  </a:lnTo>
                  <a:lnTo>
                    <a:pt x="8165651" y="7162799"/>
                  </a:lnTo>
                  <a:lnTo>
                    <a:pt x="8202134" y="7124699"/>
                  </a:lnTo>
                  <a:lnTo>
                    <a:pt x="8238392" y="7099299"/>
                  </a:lnTo>
                  <a:lnTo>
                    <a:pt x="8274423" y="7061199"/>
                  </a:lnTo>
                  <a:lnTo>
                    <a:pt x="8345800" y="7010399"/>
                  </a:lnTo>
                  <a:lnTo>
                    <a:pt x="8381143" y="6972299"/>
                  </a:lnTo>
                  <a:lnTo>
                    <a:pt x="8416253" y="6946899"/>
                  </a:lnTo>
                  <a:lnTo>
                    <a:pt x="8451129" y="6908799"/>
                  </a:lnTo>
                  <a:lnTo>
                    <a:pt x="8485770" y="6883399"/>
                  </a:lnTo>
                  <a:lnTo>
                    <a:pt x="8554341" y="6807199"/>
                  </a:lnTo>
                  <a:lnTo>
                    <a:pt x="8588267" y="6781799"/>
                  </a:lnTo>
                  <a:lnTo>
                    <a:pt x="8621952" y="6743699"/>
                  </a:lnTo>
                  <a:lnTo>
                    <a:pt x="8655395" y="6718299"/>
                  </a:lnTo>
                  <a:lnTo>
                    <a:pt x="8721548" y="6642099"/>
                  </a:lnTo>
                  <a:lnTo>
                    <a:pt x="8754254" y="6616699"/>
                  </a:lnTo>
                  <a:lnTo>
                    <a:pt x="8818921" y="6540499"/>
                  </a:lnTo>
                  <a:lnTo>
                    <a:pt x="8850878" y="6502399"/>
                  </a:lnTo>
                  <a:lnTo>
                    <a:pt x="8882583" y="6476999"/>
                  </a:lnTo>
                  <a:lnTo>
                    <a:pt x="8945229" y="6400799"/>
                  </a:lnTo>
                  <a:lnTo>
                    <a:pt x="8976168" y="6362699"/>
                  </a:lnTo>
                  <a:lnTo>
                    <a:pt x="9006847" y="6324599"/>
                  </a:lnTo>
                  <a:lnTo>
                    <a:pt x="9037268" y="6299199"/>
                  </a:lnTo>
                  <a:lnTo>
                    <a:pt x="9067426" y="6261099"/>
                  </a:lnTo>
                  <a:lnTo>
                    <a:pt x="9097322" y="6222999"/>
                  </a:lnTo>
                  <a:lnTo>
                    <a:pt x="9126954" y="6184899"/>
                  </a:lnTo>
                  <a:lnTo>
                    <a:pt x="9156321" y="6146799"/>
                  </a:lnTo>
                  <a:lnTo>
                    <a:pt x="9185420" y="6108699"/>
                  </a:lnTo>
                  <a:lnTo>
                    <a:pt x="9214251" y="6070599"/>
                  </a:lnTo>
                  <a:lnTo>
                    <a:pt x="9242812" y="6032499"/>
                  </a:lnTo>
                  <a:lnTo>
                    <a:pt x="9271101" y="5994399"/>
                  </a:lnTo>
                  <a:lnTo>
                    <a:pt x="9299118" y="5956299"/>
                  </a:lnTo>
                  <a:lnTo>
                    <a:pt x="9326861" y="5918199"/>
                  </a:lnTo>
                  <a:lnTo>
                    <a:pt x="9354327" y="5880099"/>
                  </a:lnTo>
                  <a:lnTo>
                    <a:pt x="9381517" y="5841999"/>
                  </a:lnTo>
                  <a:lnTo>
                    <a:pt x="9408428" y="5803899"/>
                  </a:lnTo>
                  <a:lnTo>
                    <a:pt x="9435059" y="5765799"/>
                  </a:lnTo>
                  <a:lnTo>
                    <a:pt x="9461409" y="5727699"/>
                  </a:lnTo>
                  <a:lnTo>
                    <a:pt x="9487475" y="5689599"/>
                  </a:lnTo>
                  <a:lnTo>
                    <a:pt x="9513258" y="5638799"/>
                  </a:lnTo>
                  <a:lnTo>
                    <a:pt x="9538754" y="5600699"/>
                  </a:lnTo>
                  <a:lnTo>
                    <a:pt x="9563964" y="5562599"/>
                  </a:lnTo>
                  <a:lnTo>
                    <a:pt x="9588884" y="5524499"/>
                  </a:lnTo>
                  <a:lnTo>
                    <a:pt x="9613515" y="5486399"/>
                  </a:lnTo>
                  <a:lnTo>
                    <a:pt x="9637854" y="5448299"/>
                  </a:lnTo>
                  <a:lnTo>
                    <a:pt x="9661900" y="5397499"/>
                  </a:lnTo>
                  <a:lnTo>
                    <a:pt x="9685652" y="5359399"/>
                  </a:lnTo>
                  <a:lnTo>
                    <a:pt x="9709107" y="5321299"/>
                  </a:lnTo>
                  <a:lnTo>
                    <a:pt x="9732266" y="5283199"/>
                  </a:lnTo>
                  <a:lnTo>
                    <a:pt x="9755125" y="5232399"/>
                  </a:lnTo>
                  <a:lnTo>
                    <a:pt x="9777685" y="5194299"/>
                  </a:lnTo>
                  <a:lnTo>
                    <a:pt x="9799942" y="5156199"/>
                  </a:lnTo>
                  <a:lnTo>
                    <a:pt x="9821897" y="5105399"/>
                  </a:lnTo>
                  <a:lnTo>
                    <a:pt x="9843547" y="5067299"/>
                  </a:lnTo>
                  <a:lnTo>
                    <a:pt x="9864891" y="5029199"/>
                  </a:lnTo>
                  <a:lnTo>
                    <a:pt x="9885928" y="4978399"/>
                  </a:lnTo>
                  <a:lnTo>
                    <a:pt x="9906656" y="4940299"/>
                  </a:lnTo>
                  <a:lnTo>
                    <a:pt x="9927073" y="4889499"/>
                  </a:lnTo>
                  <a:lnTo>
                    <a:pt x="9947179" y="4851399"/>
                  </a:lnTo>
                  <a:lnTo>
                    <a:pt x="9966972" y="4813299"/>
                  </a:lnTo>
                  <a:lnTo>
                    <a:pt x="9986450" y="4762499"/>
                  </a:lnTo>
                  <a:lnTo>
                    <a:pt x="10005612" y="4724399"/>
                  </a:lnTo>
                  <a:lnTo>
                    <a:pt x="10024456" y="4673599"/>
                  </a:lnTo>
                  <a:lnTo>
                    <a:pt x="10529770" y="2171699"/>
                  </a:lnTo>
                  <a:lnTo>
                    <a:pt x="10158713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3723" y="1310005"/>
              <a:ext cx="7620000" cy="5486400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2765805" y="113487"/>
            <a:ext cx="119132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50" dirty="0">
                <a:solidFill>
                  <a:srgbClr val="000000"/>
                </a:solidFill>
              </a:rPr>
              <a:t>INFOSKILLS</a:t>
            </a:r>
            <a:r>
              <a:rPr spc="440" dirty="0">
                <a:solidFill>
                  <a:srgbClr val="000000"/>
                </a:solidFill>
              </a:rPr>
              <a:t> </a:t>
            </a:r>
            <a:r>
              <a:rPr spc="930" dirty="0">
                <a:solidFill>
                  <a:srgbClr val="000000"/>
                </a:solidFill>
              </a:rPr>
              <a:t>E-</a:t>
            </a:r>
            <a:r>
              <a:rPr spc="1030" dirty="0">
                <a:solidFill>
                  <a:srgbClr val="000000"/>
                </a:solidFill>
              </a:rPr>
              <a:t>LEARNING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152400" y="4457700"/>
            <a:ext cx="18234660" cy="5896610"/>
            <a:chOff x="30452" y="4390864"/>
            <a:chExt cx="18234660" cy="589661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51349" y="5078981"/>
              <a:ext cx="13813155" cy="520801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0452" y="4390864"/>
              <a:ext cx="2402840" cy="1993900"/>
            </a:xfrm>
            <a:custGeom>
              <a:avLst/>
              <a:gdLst/>
              <a:ahLst/>
              <a:cxnLst/>
              <a:rect l="l" t="t" r="r" b="b"/>
              <a:pathLst>
                <a:path w="2402840" h="1993900">
                  <a:moveTo>
                    <a:pt x="1418738" y="1981200"/>
                  </a:moveTo>
                  <a:lnTo>
                    <a:pt x="994883" y="1981199"/>
                  </a:lnTo>
                  <a:lnTo>
                    <a:pt x="896726" y="1955799"/>
                  </a:lnTo>
                  <a:lnTo>
                    <a:pt x="848811" y="1955799"/>
                  </a:lnTo>
                  <a:lnTo>
                    <a:pt x="801732" y="1943099"/>
                  </a:lnTo>
                  <a:lnTo>
                    <a:pt x="755533" y="1917699"/>
                  </a:lnTo>
                  <a:lnTo>
                    <a:pt x="665954" y="1892299"/>
                  </a:lnTo>
                  <a:lnTo>
                    <a:pt x="622664" y="1866899"/>
                  </a:lnTo>
                  <a:lnTo>
                    <a:pt x="580433" y="1854199"/>
                  </a:lnTo>
                  <a:lnTo>
                    <a:pt x="539307" y="1828799"/>
                  </a:lnTo>
                  <a:lnTo>
                    <a:pt x="499329" y="1803399"/>
                  </a:lnTo>
                  <a:lnTo>
                    <a:pt x="460545" y="1777999"/>
                  </a:lnTo>
                  <a:lnTo>
                    <a:pt x="423000" y="1752599"/>
                  </a:lnTo>
                  <a:lnTo>
                    <a:pt x="386738" y="1727199"/>
                  </a:lnTo>
                  <a:lnTo>
                    <a:pt x="351804" y="1701799"/>
                  </a:lnTo>
                  <a:lnTo>
                    <a:pt x="318243" y="1676399"/>
                  </a:lnTo>
                  <a:lnTo>
                    <a:pt x="286100" y="1638299"/>
                  </a:lnTo>
                  <a:lnTo>
                    <a:pt x="255419" y="1612899"/>
                  </a:lnTo>
                  <a:lnTo>
                    <a:pt x="226246" y="1574799"/>
                  </a:lnTo>
                  <a:lnTo>
                    <a:pt x="198625" y="1549399"/>
                  </a:lnTo>
                  <a:lnTo>
                    <a:pt x="172601" y="1511299"/>
                  </a:lnTo>
                  <a:lnTo>
                    <a:pt x="148218" y="1473199"/>
                  </a:lnTo>
                  <a:lnTo>
                    <a:pt x="125522" y="1435099"/>
                  </a:lnTo>
                  <a:lnTo>
                    <a:pt x="104558" y="1396999"/>
                  </a:lnTo>
                  <a:lnTo>
                    <a:pt x="85369" y="1358899"/>
                  </a:lnTo>
                  <a:lnTo>
                    <a:pt x="68001" y="1320799"/>
                  </a:lnTo>
                  <a:lnTo>
                    <a:pt x="52500" y="1282699"/>
                  </a:lnTo>
                  <a:lnTo>
                    <a:pt x="38908" y="1244599"/>
                  </a:lnTo>
                  <a:lnTo>
                    <a:pt x="27272" y="1206499"/>
                  </a:lnTo>
                  <a:lnTo>
                    <a:pt x="17637" y="1168399"/>
                  </a:lnTo>
                  <a:lnTo>
                    <a:pt x="10042" y="1117575"/>
                  </a:lnTo>
                  <a:lnTo>
                    <a:pt x="4544" y="1079499"/>
                  </a:lnTo>
                  <a:lnTo>
                    <a:pt x="1168" y="1040965"/>
                  </a:lnTo>
                  <a:lnTo>
                    <a:pt x="0" y="990984"/>
                  </a:lnTo>
                  <a:lnTo>
                    <a:pt x="3" y="990205"/>
                  </a:lnTo>
                  <a:lnTo>
                    <a:pt x="1208" y="952499"/>
                  </a:lnTo>
                  <a:lnTo>
                    <a:pt x="4660" y="901699"/>
                  </a:lnTo>
                  <a:lnTo>
                    <a:pt x="10302" y="863599"/>
                  </a:lnTo>
                  <a:lnTo>
                    <a:pt x="18086" y="825499"/>
                  </a:lnTo>
                  <a:lnTo>
                    <a:pt x="27966" y="774699"/>
                  </a:lnTo>
                  <a:lnTo>
                    <a:pt x="39895" y="736599"/>
                  </a:lnTo>
                  <a:lnTo>
                    <a:pt x="53827" y="698499"/>
                  </a:lnTo>
                  <a:lnTo>
                    <a:pt x="69716" y="660399"/>
                  </a:lnTo>
                  <a:lnTo>
                    <a:pt x="87514" y="622299"/>
                  </a:lnTo>
                  <a:lnTo>
                    <a:pt x="107175" y="584199"/>
                  </a:lnTo>
                  <a:lnTo>
                    <a:pt x="128652" y="546099"/>
                  </a:lnTo>
                  <a:lnTo>
                    <a:pt x="151900" y="507999"/>
                  </a:lnTo>
                  <a:lnTo>
                    <a:pt x="176871" y="469899"/>
                  </a:lnTo>
                  <a:lnTo>
                    <a:pt x="203518" y="431799"/>
                  </a:lnTo>
                  <a:lnTo>
                    <a:pt x="231796" y="406399"/>
                  </a:lnTo>
                  <a:lnTo>
                    <a:pt x="261658" y="368299"/>
                  </a:lnTo>
                  <a:lnTo>
                    <a:pt x="293057" y="342899"/>
                  </a:lnTo>
                  <a:lnTo>
                    <a:pt x="325947" y="304799"/>
                  </a:lnTo>
                  <a:lnTo>
                    <a:pt x="360281" y="279399"/>
                  </a:lnTo>
                  <a:lnTo>
                    <a:pt x="396012" y="253999"/>
                  </a:lnTo>
                  <a:lnTo>
                    <a:pt x="433094" y="228599"/>
                  </a:lnTo>
                  <a:lnTo>
                    <a:pt x="471480" y="203199"/>
                  </a:lnTo>
                  <a:lnTo>
                    <a:pt x="511125" y="177799"/>
                  </a:lnTo>
                  <a:lnTo>
                    <a:pt x="551980" y="152399"/>
                  </a:lnTo>
                  <a:lnTo>
                    <a:pt x="594001" y="126999"/>
                  </a:lnTo>
                  <a:lnTo>
                    <a:pt x="637139" y="114299"/>
                  </a:lnTo>
                  <a:lnTo>
                    <a:pt x="681349" y="88899"/>
                  </a:lnTo>
                  <a:lnTo>
                    <a:pt x="819943" y="50799"/>
                  </a:lnTo>
                  <a:lnTo>
                    <a:pt x="1016913" y="0"/>
                  </a:lnTo>
                  <a:lnTo>
                    <a:pt x="1389883" y="0"/>
                  </a:lnTo>
                  <a:lnTo>
                    <a:pt x="1592011" y="50800"/>
                  </a:lnTo>
                  <a:lnTo>
                    <a:pt x="1687600" y="76200"/>
                  </a:lnTo>
                  <a:lnTo>
                    <a:pt x="1733848" y="101600"/>
                  </a:lnTo>
                  <a:lnTo>
                    <a:pt x="1778997" y="114300"/>
                  </a:lnTo>
                  <a:lnTo>
                    <a:pt x="1822996" y="139700"/>
                  </a:lnTo>
                  <a:lnTo>
                    <a:pt x="1865794" y="165100"/>
                  </a:lnTo>
                  <a:lnTo>
                    <a:pt x="1082016" y="165100"/>
                  </a:lnTo>
                  <a:lnTo>
                    <a:pt x="965826" y="177799"/>
                  </a:lnTo>
                  <a:lnTo>
                    <a:pt x="852499" y="203199"/>
                  </a:lnTo>
                  <a:lnTo>
                    <a:pt x="744756" y="241299"/>
                  </a:lnTo>
                  <a:lnTo>
                    <a:pt x="642208" y="279399"/>
                  </a:lnTo>
                  <a:lnTo>
                    <a:pt x="546265" y="330199"/>
                  </a:lnTo>
                  <a:lnTo>
                    <a:pt x="457061" y="380999"/>
                  </a:lnTo>
                  <a:lnTo>
                    <a:pt x="374870" y="444499"/>
                  </a:lnTo>
                  <a:lnTo>
                    <a:pt x="301919" y="507999"/>
                  </a:lnTo>
                  <a:lnTo>
                    <a:pt x="239571" y="584199"/>
                  </a:lnTo>
                  <a:lnTo>
                    <a:pt x="232283" y="584199"/>
                  </a:lnTo>
                  <a:lnTo>
                    <a:pt x="177597" y="660399"/>
                  </a:lnTo>
                  <a:lnTo>
                    <a:pt x="155812" y="698499"/>
                  </a:lnTo>
                  <a:lnTo>
                    <a:pt x="140407" y="723899"/>
                  </a:lnTo>
                  <a:lnTo>
                    <a:pt x="139404" y="723899"/>
                  </a:lnTo>
                  <a:lnTo>
                    <a:pt x="136156" y="736599"/>
                  </a:lnTo>
                  <a:lnTo>
                    <a:pt x="132566" y="749299"/>
                  </a:lnTo>
                  <a:lnTo>
                    <a:pt x="133413" y="749299"/>
                  </a:lnTo>
                  <a:lnTo>
                    <a:pt x="108116" y="800099"/>
                  </a:lnTo>
                  <a:lnTo>
                    <a:pt x="106598" y="800099"/>
                  </a:lnTo>
                  <a:lnTo>
                    <a:pt x="103175" y="812309"/>
                  </a:lnTo>
                  <a:lnTo>
                    <a:pt x="103131" y="812466"/>
                  </a:lnTo>
                  <a:lnTo>
                    <a:pt x="103038" y="812799"/>
                  </a:lnTo>
                  <a:lnTo>
                    <a:pt x="98623" y="825499"/>
                  </a:lnTo>
                  <a:lnTo>
                    <a:pt x="99921" y="825499"/>
                  </a:lnTo>
                  <a:lnTo>
                    <a:pt x="87740" y="863599"/>
                  </a:lnTo>
                  <a:lnTo>
                    <a:pt x="85277" y="863599"/>
                  </a:lnTo>
                  <a:lnTo>
                    <a:pt x="81934" y="876299"/>
                  </a:lnTo>
                  <a:lnTo>
                    <a:pt x="76940" y="901699"/>
                  </a:lnTo>
                  <a:lnTo>
                    <a:pt x="79058" y="901699"/>
                  </a:lnTo>
                  <a:lnTo>
                    <a:pt x="75243" y="914399"/>
                  </a:lnTo>
                  <a:lnTo>
                    <a:pt x="72532" y="914399"/>
                  </a:lnTo>
                  <a:lnTo>
                    <a:pt x="67359" y="965199"/>
                  </a:lnTo>
                  <a:lnTo>
                    <a:pt x="66376" y="965199"/>
                  </a:lnTo>
                  <a:lnTo>
                    <a:pt x="66353" y="1015999"/>
                  </a:lnTo>
                  <a:lnTo>
                    <a:pt x="69428" y="1015999"/>
                  </a:lnTo>
                  <a:lnTo>
                    <a:pt x="69706" y="1027982"/>
                  </a:lnTo>
                  <a:lnTo>
                    <a:pt x="66729" y="1027982"/>
                  </a:lnTo>
                  <a:lnTo>
                    <a:pt x="66957" y="1028699"/>
                  </a:lnTo>
                  <a:lnTo>
                    <a:pt x="66830" y="1028699"/>
                  </a:lnTo>
                  <a:lnTo>
                    <a:pt x="67056" y="1029374"/>
                  </a:lnTo>
                  <a:lnTo>
                    <a:pt x="72555" y="1066799"/>
                  </a:lnTo>
                  <a:lnTo>
                    <a:pt x="75435" y="1066799"/>
                  </a:lnTo>
                  <a:lnTo>
                    <a:pt x="79151" y="1092199"/>
                  </a:lnTo>
                  <a:lnTo>
                    <a:pt x="77261" y="1092199"/>
                  </a:lnTo>
                  <a:lnTo>
                    <a:pt x="85128" y="1119304"/>
                  </a:lnTo>
                  <a:lnTo>
                    <a:pt x="87114" y="1119304"/>
                  </a:lnTo>
                  <a:lnTo>
                    <a:pt x="99738" y="1168399"/>
                  </a:lnTo>
                  <a:lnTo>
                    <a:pt x="98203" y="1168399"/>
                  </a:lnTo>
                  <a:lnTo>
                    <a:pt x="106910" y="1193773"/>
                  </a:lnTo>
                  <a:lnTo>
                    <a:pt x="108747" y="1193773"/>
                  </a:lnTo>
                  <a:lnTo>
                    <a:pt x="138983" y="1257299"/>
                  </a:lnTo>
                  <a:lnTo>
                    <a:pt x="139852" y="1257299"/>
                  </a:lnTo>
                  <a:lnTo>
                    <a:pt x="183232" y="1333499"/>
                  </a:lnTo>
                  <a:lnTo>
                    <a:pt x="237531" y="1409699"/>
                  </a:lnTo>
                  <a:lnTo>
                    <a:pt x="240587" y="1409699"/>
                  </a:lnTo>
                  <a:lnTo>
                    <a:pt x="297946" y="1473199"/>
                  </a:lnTo>
                  <a:lnTo>
                    <a:pt x="371364" y="1536699"/>
                  </a:lnTo>
                  <a:lnTo>
                    <a:pt x="453499" y="1600199"/>
                  </a:lnTo>
                  <a:lnTo>
                    <a:pt x="543197" y="1650999"/>
                  </a:lnTo>
                  <a:lnTo>
                    <a:pt x="635528" y="1701799"/>
                  </a:lnTo>
                  <a:lnTo>
                    <a:pt x="634220" y="1701799"/>
                  </a:lnTo>
                  <a:lnTo>
                    <a:pt x="741957" y="1752599"/>
                  </a:lnTo>
                  <a:lnTo>
                    <a:pt x="963211" y="1803399"/>
                  </a:lnTo>
                  <a:lnTo>
                    <a:pt x="1201555" y="1828800"/>
                  </a:lnTo>
                  <a:lnTo>
                    <a:pt x="1852251" y="1828800"/>
                  </a:lnTo>
                  <a:lnTo>
                    <a:pt x="1808459" y="1854200"/>
                  </a:lnTo>
                  <a:lnTo>
                    <a:pt x="1763450" y="1879600"/>
                  </a:lnTo>
                  <a:lnTo>
                    <a:pt x="1717276" y="1892300"/>
                  </a:lnTo>
                  <a:lnTo>
                    <a:pt x="1669990" y="1917700"/>
                  </a:lnTo>
                  <a:lnTo>
                    <a:pt x="1470789" y="1968500"/>
                  </a:lnTo>
                  <a:lnTo>
                    <a:pt x="1418738" y="1981200"/>
                  </a:lnTo>
                  <a:close/>
                </a:path>
                <a:path w="2402840" h="1993900">
                  <a:moveTo>
                    <a:pt x="2199739" y="584200"/>
                  </a:moveTo>
                  <a:lnTo>
                    <a:pt x="2163515" y="584200"/>
                  </a:lnTo>
                  <a:lnTo>
                    <a:pt x="2101222" y="508000"/>
                  </a:lnTo>
                  <a:lnTo>
                    <a:pt x="2028273" y="444500"/>
                  </a:lnTo>
                  <a:lnTo>
                    <a:pt x="1946090" y="381000"/>
                  </a:lnTo>
                  <a:lnTo>
                    <a:pt x="1856878" y="330200"/>
                  </a:lnTo>
                  <a:lnTo>
                    <a:pt x="1760869" y="279400"/>
                  </a:lnTo>
                  <a:lnTo>
                    <a:pt x="1658346" y="241300"/>
                  </a:lnTo>
                  <a:lnTo>
                    <a:pt x="1550611" y="203200"/>
                  </a:lnTo>
                  <a:lnTo>
                    <a:pt x="1437284" y="177800"/>
                  </a:lnTo>
                  <a:lnTo>
                    <a:pt x="1321094" y="165100"/>
                  </a:lnTo>
                  <a:lnTo>
                    <a:pt x="1867546" y="165100"/>
                  </a:lnTo>
                  <a:lnTo>
                    <a:pt x="1947585" y="215900"/>
                  </a:lnTo>
                  <a:lnTo>
                    <a:pt x="1986477" y="241300"/>
                  </a:lnTo>
                  <a:lnTo>
                    <a:pt x="2023964" y="266700"/>
                  </a:lnTo>
                  <a:lnTo>
                    <a:pt x="2059996" y="292100"/>
                  </a:lnTo>
                  <a:lnTo>
                    <a:pt x="2199739" y="584200"/>
                  </a:lnTo>
                  <a:close/>
                </a:path>
                <a:path w="2402840" h="1993900">
                  <a:moveTo>
                    <a:pt x="2272972" y="723900"/>
                  </a:moveTo>
                  <a:lnTo>
                    <a:pt x="2262728" y="723900"/>
                  </a:lnTo>
                  <a:lnTo>
                    <a:pt x="2247323" y="698500"/>
                  </a:lnTo>
                  <a:lnTo>
                    <a:pt x="2225505" y="660400"/>
                  </a:lnTo>
                  <a:lnTo>
                    <a:pt x="2170802" y="584200"/>
                  </a:lnTo>
                  <a:lnTo>
                    <a:pt x="2202250" y="584200"/>
                  </a:lnTo>
                  <a:lnTo>
                    <a:pt x="2272972" y="723900"/>
                  </a:lnTo>
                  <a:close/>
                </a:path>
                <a:path w="2402840" h="1993900">
                  <a:moveTo>
                    <a:pt x="136156" y="736599"/>
                  </a:moveTo>
                  <a:lnTo>
                    <a:pt x="139404" y="723899"/>
                  </a:lnTo>
                  <a:lnTo>
                    <a:pt x="140407" y="723899"/>
                  </a:lnTo>
                  <a:lnTo>
                    <a:pt x="136156" y="736599"/>
                  </a:lnTo>
                  <a:close/>
                </a:path>
                <a:path w="2402840" h="1993900">
                  <a:moveTo>
                    <a:pt x="2307599" y="800100"/>
                  </a:moveTo>
                  <a:lnTo>
                    <a:pt x="2295019" y="800100"/>
                  </a:lnTo>
                  <a:lnTo>
                    <a:pt x="2266979" y="736600"/>
                  </a:lnTo>
                  <a:lnTo>
                    <a:pt x="2263732" y="723900"/>
                  </a:lnTo>
                  <a:lnTo>
                    <a:pt x="2267438" y="736600"/>
                  </a:lnTo>
                  <a:lnTo>
                    <a:pt x="2276565" y="736600"/>
                  </a:lnTo>
                  <a:lnTo>
                    <a:pt x="2279601" y="749300"/>
                  </a:lnTo>
                  <a:lnTo>
                    <a:pt x="2307599" y="800100"/>
                  </a:lnTo>
                  <a:close/>
                </a:path>
                <a:path w="2402840" h="1993900">
                  <a:moveTo>
                    <a:pt x="133413" y="749299"/>
                  </a:moveTo>
                  <a:lnTo>
                    <a:pt x="132566" y="749299"/>
                  </a:lnTo>
                  <a:lnTo>
                    <a:pt x="136156" y="736599"/>
                  </a:lnTo>
                  <a:lnTo>
                    <a:pt x="133413" y="749299"/>
                  </a:lnTo>
                  <a:close/>
                </a:path>
                <a:path w="2402840" h="1993900">
                  <a:moveTo>
                    <a:pt x="103233" y="812309"/>
                  </a:moveTo>
                  <a:lnTo>
                    <a:pt x="106598" y="800099"/>
                  </a:lnTo>
                  <a:lnTo>
                    <a:pt x="108116" y="800099"/>
                  </a:lnTo>
                  <a:lnTo>
                    <a:pt x="103233" y="812309"/>
                  </a:lnTo>
                  <a:close/>
                </a:path>
                <a:path w="2402840" h="1993900">
                  <a:moveTo>
                    <a:pt x="2318104" y="825500"/>
                  </a:moveTo>
                  <a:lnTo>
                    <a:pt x="2304512" y="825500"/>
                  </a:lnTo>
                  <a:lnTo>
                    <a:pt x="2300250" y="813286"/>
                  </a:lnTo>
                  <a:lnTo>
                    <a:pt x="2300126" y="812936"/>
                  </a:lnTo>
                  <a:lnTo>
                    <a:pt x="2296520" y="800100"/>
                  </a:lnTo>
                  <a:lnTo>
                    <a:pt x="2300617" y="812310"/>
                  </a:lnTo>
                  <a:lnTo>
                    <a:pt x="2300670" y="812467"/>
                  </a:lnTo>
                  <a:lnTo>
                    <a:pt x="2300781" y="812800"/>
                  </a:lnTo>
                  <a:lnTo>
                    <a:pt x="2313201" y="812800"/>
                  </a:lnTo>
                  <a:lnTo>
                    <a:pt x="2318104" y="825500"/>
                  </a:lnTo>
                  <a:close/>
                </a:path>
                <a:path w="2402840" h="1993900">
                  <a:moveTo>
                    <a:pt x="99921" y="825499"/>
                  </a:moveTo>
                  <a:lnTo>
                    <a:pt x="98623" y="825499"/>
                  </a:lnTo>
                  <a:lnTo>
                    <a:pt x="102885" y="813285"/>
                  </a:lnTo>
                  <a:lnTo>
                    <a:pt x="99921" y="825499"/>
                  </a:lnTo>
                  <a:close/>
                </a:path>
                <a:path w="2402840" h="1993900">
                  <a:moveTo>
                    <a:pt x="2319555" y="871371"/>
                  </a:moveTo>
                  <a:lnTo>
                    <a:pt x="2300242" y="813286"/>
                  </a:lnTo>
                  <a:lnTo>
                    <a:pt x="2304512" y="825500"/>
                  </a:lnTo>
                  <a:lnTo>
                    <a:pt x="2318104" y="825500"/>
                  </a:lnTo>
                  <a:lnTo>
                    <a:pt x="2337269" y="863600"/>
                  </a:lnTo>
                  <a:lnTo>
                    <a:pt x="2317858" y="863600"/>
                  </a:lnTo>
                  <a:lnTo>
                    <a:pt x="2319555" y="871371"/>
                  </a:lnTo>
                  <a:close/>
                </a:path>
                <a:path w="2402840" h="1993900">
                  <a:moveTo>
                    <a:pt x="81934" y="876299"/>
                  </a:moveTo>
                  <a:lnTo>
                    <a:pt x="85277" y="863599"/>
                  </a:lnTo>
                  <a:lnTo>
                    <a:pt x="83016" y="873931"/>
                  </a:lnTo>
                  <a:lnTo>
                    <a:pt x="81934" y="876299"/>
                  </a:lnTo>
                  <a:close/>
                </a:path>
                <a:path w="2402840" h="1993900">
                  <a:moveTo>
                    <a:pt x="83016" y="873931"/>
                  </a:moveTo>
                  <a:lnTo>
                    <a:pt x="85277" y="863599"/>
                  </a:lnTo>
                  <a:lnTo>
                    <a:pt x="87740" y="863599"/>
                  </a:lnTo>
                  <a:lnTo>
                    <a:pt x="83016" y="873931"/>
                  </a:lnTo>
                  <a:close/>
                </a:path>
                <a:path w="2402840" h="1993900">
                  <a:moveTo>
                    <a:pt x="2321194" y="876300"/>
                  </a:moveTo>
                  <a:lnTo>
                    <a:pt x="2319555" y="871371"/>
                  </a:lnTo>
                  <a:lnTo>
                    <a:pt x="2317858" y="863600"/>
                  </a:lnTo>
                  <a:lnTo>
                    <a:pt x="2321194" y="876300"/>
                  </a:lnTo>
                  <a:close/>
                </a:path>
                <a:path w="2402840" h="1993900">
                  <a:moveTo>
                    <a:pt x="2354262" y="901700"/>
                  </a:moveTo>
                  <a:lnTo>
                    <a:pt x="2326179" y="901700"/>
                  </a:lnTo>
                  <a:lnTo>
                    <a:pt x="2321194" y="876300"/>
                  </a:lnTo>
                  <a:lnTo>
                    <a:pt x="2317858" y="863600"/>
                  </a:lnTo>
                  <a:lnTo>
                    <a:pt x="2337269" y="863600"/>
                  </a:lnTo>
                  <a:lnTo>
                    <a:pt x="2354262" y="901700"/>
                  </a:lnTo>
                  <a:close/>
                </a:path>
                <a:path w="2402840" h="1993900">
                  <a:moveTo>
                    <a:pt x="76940" y="901699"/>
                  </a:moveTo>
                  <a:lnTo>
                    <a:pt x="81934" y="876299"/>
                  </a:lnTo>
                  <a:lnTo>
                    <a:pt x="81328" y="881645"/>
                  </a:lnTo>
                  <a:lnTo>
                    <a:pt x="76940" y="901699"/>
                  </a:lnTo>
                  <a:close/>
                </a:path>
                <a:path w="2402840" h="1993900">
                  <a:moveTo>
                    <a:pt x="2326179" y="901700"/>
                  </a:moveTo>
                  <a:lnTo>
                    <a:pt x="2323118" y="887686"/>
                  </a:lnTo>
                  <a:lnTo>
                    <a:pt x="2321194" y="876300"/>
                  </a:lnTo>
                  <a:lnTo>
                    <a:pt x="2326179" y="901700"/>
                  </a:lnTo>
                  <a:close/>
                </a:path>
                <a:path w="2402840" h="1993900">
                  <a:moveTo>
                    <a:pt x="79058" y="901699"/>
                  </a:moveTo>
                  <a:lnTo>
                    <a:pt x="76940" y="901699"/>
                  </a:lnTo>
                  <a:lnTo>
                    <a:pt x="81328" y="881645"/>
                  </a:lnTo>
                  <a:lnTo>
                    <a:pt x="79058" y="901699"/>
                  </a:lnTo>
                  <a:close/>
                </a:path>
                <a:path w="2402840" h="1993900">
                  <a:moveTo>
                    <a:pt x="2331910" y="939527"/>
                  </a:moveTo>
                  <a:lnTo>
                    <a:pt x="2331513" y="937360"/>
                  </a:lnTo>
                  <a:lnTo>
                    <a:pt x="2323118" y="887686"/>
                  </a:lnTo>
                  <a:lnTo>
                    <a:pt x="2326179" y="901700"/>
                  </a:lnTo>
                  <a:lnTo>
                    <a:pt x="2354262" y="901700"/>
                  </a:lnTo>
                  <a:lnTo>
                    <a:pt x="2364686" y="914400"/>
                  </a:lnTo>
                  <a:lnTo>
                    <a:pt x="2330545" y="914400"/>
                  </a:lnTo>
                  <a:lnTo>
                    <a:pt x="2331793" y="937360"/>
                  </a:lnTo>
                  <a:lnTo>
                    <a:pt x="2331910" y="939527"/>
                  </a:lnTo>
                  <a:close/>
                </a:path>
                <a:path w="2402840" h="1993900">
                  <a:moveTo>
                    <a:pt x="67359" y="965199"/>
                  </a:moveTo>
                  <a:lnTo>
                    <a:pt x="72532" y="914399"/>
                  </a:lnTo>
                  <a:lnTo>
                    <a:pt x="71284" y="937360"/>
                  </a:lnTo>
                  <a:lnTo>
                    <a:pt x="71166" y="939526"/>
                  </a:lnTo>
                  <a:lnTo>
                    <a:pt x="71138" y="940035"/>
                  </a:lnTo>
                  <a:lnTo>
                    <a:pt x="67359" y="965199"/>
                  </a:lnTo>
                  <a:close/>
                </a:path>
                <a:path w="2402840" h="1993900">
                  <a:moveTo>
                    <a:pt x="71195" y="939526"/>
                  </a:moveTo>
                  <a:lnTo>
                    <a:pt x="72532" y="914399"/>
                  </a:lnTo>
                  <a:lnTo>
                    <a:pt x="75243" y="914399"/>
                  </a:lnTo>
                  <a:lnTo>
                    <a:pt x="71195" y="939526"/>
                  </a:lnTo>
                  <a:close/>
                </a:path>
                <a:path w="2402840" h="1993900">
                  <a:moveTo>
                    <a:pt x="2335735" y="965200"/>
                  </a:moveTo>
                  <a:lnTo>
                    <a:pt x="2331961" y="940036"/>
                  </a:lnTo>
                  <a:lnTo>
                    <a:pt x="2331910" y="939527"/>
                  </a:lnTo>
                  <a:lnTo>
                    <a:pt x="2330545" y="914400"/>
                  </a:lnTo>
                  <a:lnTo>
                    <a:pt x="2335735" y="965200"/>
                  </a:lnTo>
                  <a:close/>
                </a:path>
                <a:path w="2402840" h="1993900">
                  <a:moveTo>
                    <a:pt x="2386227" y="965200"/>
                  </a:moveTo>
                  <a:lnTo>
                    <a:pt x="2335735" y="965200"/>
                  </a:lnTo>
                  <a:lnTo>
                    <a:pt x="2330545" y="914400"/>
                  </a:lnTo>
                  <a:lnTo>
                    <a:pt x="2364686" y="914400"/>
                  </a:lnTo>
                  <a:lnTo>
                    <a:pt x="2386227" y="965200"/>
                  </a:lnTo>
                  <a:close/>
                </a:path>
                <a:path w="2402840" h="1993900">
                  <a:moveTo>
                    <a:pt x="69855" y="965199"/>
                  </a:moveTo>
                  <a:lnTo>
                    <a:pt x="67359" y="965199"/>
                  </a:lnTo>
                  <a:lnTo>
                    <a:pt x="71142" y="940035"/>
                  </a:lnTo>
                  <a:lnTo>
                    <a:pt x="69855" y="965199"/>
                  </a:lnTo>
                  <a:close/>
                </a:path>
                <a:path w="2402840" h="1993900">
                  <a:moveTo>
                    <a:pt x="2335735" y="965200"/>
                  </a:moveTo>
                  <a:lnTo>
                    <a:pt x="2333625" y="965200"/>
                  </a:lnTo>
                  <a:lnTo>
                    <a:pt x="2331941" y="940036"/>
                  </a:lnTo>
                  <a:lnTo>
                    <a:pt x="2335735" y="965200"/>
                  </a:lnTo>
                  <a:close/>
                </a:path>
                <a:path w="2402840" h="1993900">
                  <a:moveTo>
                    <a:pt x="66353" y="1015999"/>
                  </a:moveTo>
                  <a:lnTo>
                    <a:pt x="66376" y="965199"/>
                  </a:lnTo>
                  <a:lnTo>
                    <a:pt x="67855" y="990205"/>
                  </a:lnTo>
                  <a:lnTo>
                    <a:pt x="67902" y="990984"/>
                  </a:lnTo>
                  <a:lnTo>
                    <a:pt x="66353" y="1015999"/>
                  </a:lnTo>
                  <a:close/>
                </a:path>
                <a:path w="2402840" h="1993900">
                  <a:moveTo>
                    <a:pt x="67904" y="990205"/>
                  </a:moveTo>
                  <a:lnTo>
                    <a:pt x="66376" y="965199"/>
                  </a:lnTo>
                  <a:lnTo>
                    <a:pt x="69452" y="965199"/>
                  </a:lnTo>
                  <a:lnTo>
                    <a:pt x="67904" y="990205"/>
                  </a:lnTo>
                  <a:close/>
                </a:path>
                <a:path w="2402840" h="1993900">
                  <a:moveTo>
                    <a:pt x="2336724" y="1016000"/>
                  </a:moveTo>
                  <a:lnTo>
                    <a:pt x="2335202" y="990985"/>
                  </a:lnTo>
                  <a:lnTo>
                    <a:pt x="2335221" y="990600"/>
                  </a:lnTo>
                  <a:lnTo>
                    <a:pt x="2336724" y="990600"/>
                  </a:lnTo>
                  <a:lnTo>
                    <a:pt x="2336724" y="1016000"/>
                  </a:lnTo>
                  <a:close/>
                </a:path>
                <a:path w="2402840" h="1993900">
                  <a:moveTo>
                    <a:pt x="2390011" y="1016000"/>
                  </a:moveTo>
                  <a:lnTo>
                    <a:pt x="2336724" y="1016000"/>
                  </a:lnTo>
                  <a:lnTo>
                    <a:pt x="2336724" y="990600"/>
                  </a:lnTo>
                  <a:lnTo>
                    <a:pt x="2402301" y="990600"/>
                  </a:lnTo>
                  <a:lnTo>
                    <a:pt x="2390011" y="1016000"/>
                  </a:lnTo>
                  <a:close/>
                </a:path>
                <a:path w="2402840" h="1993900">
                  <a:moveTo>
                    <a:pt x="69428" y="1015999"/>
                  </a:moveTo>
                  <a:lnTo>
                    <a:pt x="66353" y="1015999"/>
                  </a:lnTo>
                  <a:lnTo>
                    <a:pt x="67902" y="990984"/>
                  </a:lnTo>
                  <a:lnTo>
                    <a:pt x="69428" y="1015999"/>
                  </a:lnTo>
                  <a:close/>
                </a:path>
                <a:path w="2402840" h="1993900">
                  <a:moveTo>
                    <a:pt x="2387567" y="1028700"/>
                  </a:moveTo>
                  <a:lnTo>
                    <a:pt x="2333377" y="1028700"/>
                  </a:lnTo>
                  <a:lnTo>
                    <a:pt x="2335202" y="990985"/>
                  </a:lnTo>
                  <a:lnTo>
                    <a:pt x="2336724" y="1016000"/>
                  </a:lnTo>
                  <a:lnTo>
                    <a:pt x="2390011" y="1016000"/>
                  </a:lnTo>
                  <a:lnTo>
                    <a:pt x="2387567" y="1028700"/>
                  </a:lnTo>
                  <a:close/>
                </a:path>
                <a:path w="2402840" h="1993900">
                  <a:moveTo>
                    <a:pt x="70929" y="1040793"/>
                  </a:moveTo>
                  <a:lnTo>
                    <a:pt x="69202" y="1035767"/>
                  </a:lnTo>
                  <a:lnTo>
                    <a:pt x="67171" y="1029374"/>
                  </a:lnTo>
                  <a:lnTo>
                    <a:pt x="66898" y="1028699"/>
                  </a:lnTo>
                  <a:lnTo>
                    <a:pt x="66729" y="1027982"/>
                  </a:lnTo>
                  <a:lnTo>
                    <a:pt x="69706" y="1027982"/>
                  </a:lnTo>
                  <a:lnTo>
                    <a:pt x="69790" y="1029374"/>
                  </a:lnTo>
                  <a:lnTo>
                    <a:pt x="70929" y="1040793"/>
                  </a:lnTo>
                  <a:close/>
                </a:path>
                <a:path w="2402840" h="1993900">
                  <a:moveTo>
                    <a:pt x="72555" y="1066799"/>
                  </a:moveTo>
                  <a:lnTo>
                    <a:pt x="67057" y="1029374"/>
                  </a:lnTo>
                  <a:lnTo>
                    <a:pt x="69202" y="1035767"/>
                  </a:lnTo>
                  <a:lnTo>
                    <a:pt x="70798" y="1040793"/>
                  </a:lnTo>
                  <a:lnTo>
                    <a:pt x="70853" y="1040965"/>
                  </a:lnTo>
                  <a:lnTo>
                    <a:pt x="70939" y="1041235"/>
                  </a:lnTo>
                  <a:lnTo>
                    <a:pt x="70987" y="1041388"/>
                  </a:lnTo>
                  <a:lnTo>
                    <a:pt x="71114" y="1041787"/>
                  </a:lnTo>
                  <a:lnTo>
                    <a:pt x="72555" y="1066799"/>
                  </a:lnTo>
                  <a:close/>
                </a:path>
                <a:path w="2402840" h="1993900">
                  <a:moveTo>
                    <a:pt x="2330545" y="1066800"/>
                  </a:moveTo>
                  <a:lnTo>
                    <a:pt x="2331868" y="1043831"/>
                  </a:lnTo>
                  <a:lnTo>
                    <a:pt x="2331968" y="1042090"/>
                  </a:lnTo>
                  <a:lnTo>
                    <a:pt x="2332010" y="1041388"/>
                  </a:lnTo>
                  <a:lnTo>
                    <a:pt x="2334391" y="1041388"/>
                  </a:lnTo>
                  <a:lnTo>
                    <a:pt x="2330545" y="1066800"/>
                  </a:lnTo>
                  <a:close/>
                </a:path>
                <a:path w="2402840" h="1993900">
                  <a:moveTo>
                    <a:pt x="2364074" y="1066800"/>
                  </a:moveTo>
                  <a:lnTo>
                    <a:pt x="2330545" y="1066800"/>
                  </a:lnTo>
                  <a:lnTo>
                    <a:pt x="2334285" y="1042090"/>
                  </a:lnTo>
                  <a:lnTo>
                    <a:pt x="2334391" y="1041388"/>
                  </a:lnTo>
                  <a:lnTo>
                    <a:pt x="2376213" y="1041388"/>
                  </a:lnTo>
                  <a:lnTo>
                    <a:pt x="2364074" y="1066800"/>
                  </a:lnTo>
                  <a:close/>
                </a:path>
                <a:path w="2402840" h="1993900">
                  <a:moveTo>
                    <a:pt x="75435" y="1066799"/>
                  </a:moveTo>
                  <a:lnTo>
                    <a:pt x="72555" y="1066799"/>
                  </a:lnTo>
                  <a:lnTo>
                    <a:pt x="71232" y="1043830"/>
                  </a:lnTo>
                  <a:lnTo>
                    <a:pt x="71153" y="1042089"/>
                  </a:lnTo>
                  <a:lnTo>
                    <a:pt x="71507" y="1043830"/>
                  </a:lnTo>
                  <a:lnTo>
                    <a:pt x="75435" y="1066799"/>
                  </a:lnTo>
                  <a:close/>
                </a:path>
                <a:path w="2402840" h="1993900">
                  <a:moveTo>
                    <a:pt x="2353927" y="1092200"/>
                  </a:moveTo>
                  <a:lnTo>
                    <a:pt x="2323566" y="1092200"/>
                  </a:lnTo>
                  <a:lnTo>
                    <a:pt x="2331893" y="1042090"/>
                  </a:lnTo>
                  <a:lnTo>
                    <a:pt x="2331868" y="1043831"/>
                  </a:lnTo>
                  <a:lnTo>
                    <a:pt x="2330545" y="1066800"/>
                  </a:lnTo>
                  <a:lnTo>
                    <a:pt x="2364074" y="1066800"/>
                  </a:lnTo>
                  <a:lnTo>
                    <a:pt x="2353927" y="1092200"/>
                  </a:lnTo>
                  <a:close/>
                </a:path>
                <a:path w="2402840" h="1993900">
                  <a:moveTo>
                    <a:pt x="81922" y="1104899"/>
                  </a:moveTo>
                  <a:lnTo>
                    <a:pt x="77261" y="1092199"/>
                  </a:lnTo>
                  <a:lnTo>
                    <a:pt x="79151" y="1092199"/>
                  </a:lnTo>
                  <a:lnTo>
                    <a:pt x="81922" y="1104899"/>
                  </a:lnTo>
                  <a:close/>
                </a:path>
                <a:path w="2402840" h="1993900">
                  <a:moveTo>
                    <a:pt x="84338" y="1116206"/>
                  </a:moveTo>
                  <a:lnTo>
                    <a:pt x="77599" y="1093346"/>
                  </a:lnTo>
                  <a:lnTo>
                    <a:pt x="81922" y="1104899"/>
                  </a:lnTo>
                  <a:lnTo>
                    <a:pt x="84338" y="1116206"/>
                  </a:lnTo>
                  <a:close/>
                </a:path>
                <a:path w="2402840" h="1993900">
                  <a:moveTo>
                    <a:pt x="2338659" y="1117575"/>
                  </a:moveTo>
                  <a:lnTo>
                    <a:pt x="2317781" y="1117575"/>
                  </a:lnTo>
                  <a:lnTo>
                    <a:pt x="2320703" y="1104900"/>
                  </a:lnTo>
                  <a:lnTo>
                    <a:pt x="2324860" y="1093347"/>
                  </a:lnTo>
                  <a:lnTo>
                    <a:pt x="2321520" y="1104900"/>
                  </a:lnTo>
                  <a:lnTo>
                    <a:pt x="2346360" y="1104900"/>
                  </a:lnTo>
                  <a:lnTo>
                    <a:pt x="2338659" y="1117575"/>
                  </a:lnTo>
                  <a:close/>
                </a:path>
                <a:path w="2402840" h="1993900">
                  <a:moveTo>
                    <a:pt x="87114" y="1119304"/>
                  </a:moveTo>
                  <a:lnTo>
                    <a:pt x="85128" y="1119304"/>
                  </a:lnTo>
                  <a:lnTo>
                    <a:pt x="84338" y="1116206"/>
                  </a:lnTo>
                  <a:lnTo>
                    <a:pt x="81922" y="1104899"/>
                  </a:lnTo>
                  <a:lnTo>
                    <a:pt x="86666" y="1117575"/>
                  </a:lnTo>
                  <a:lnTo>
                    <a:pt x="87114" y="1119304"/>
                  </a:lnTo>
                  <a:close/>
                </a:path>
                <a:path w="2402840" h="1993900">
                  <a:moveTo>
                    <a:pt x="2317439" y="1168400"/>
                  </a:moveTo>
                  <a:lnTo>
                    <a:pt x="2303234" y="1168400"/>
                  </a:lnTo>
                  <a:lnTo>
                    <a:pt x="2320703" y="1104900"/>
                  </a:lnTo>
                  <a:lnTo>
                    <a:pt x="2317781" y="1117575"/>
                  </a:lnTo>
                  <a:lnTo>
                    <a:pt x="2338654" y="1117575"/>
                  </a:lnTo>
                  <a:lnTo>
                    <a:pt x="2317439" y="1168400"/>
                  </a:lnTo>
                  <a:close/>
                </a:path>
                <a:path w="2402840" h="1993900">
                  <a:moveTo>
                    <a:pt x="106911" y="1193773"/>
                  </a:moveTo>
                  <a:lnTo>
                    <a:pt x="98203" y="1168399"/>
                  </a:lnTo>
                  <a:lnTo>
                    <a:pt x="103004" y="1181099"/>
                  </a:lnTo>
                  <a:lnTo>
                    <a:pt x="106911" y="1193773"/>
                  </a:lnTo>
                  <a:close/>
                </a:path>
                <a:path w="2402840" h="1993900">
                  <a:moveTo>
                    <a:pt x="103004" y="1181099"/>
                  </a:moveTo>
                  <a:lnTo>
                    <a:pt x="98203" y="1168399"/>
                  </a:lnTo>
                  <a:lnTo>
                    <a:pt x="99738" y="1168399"/>
                  </a:lnTo>
                  <a:lnTo>
                    <a:pt x="103004" y="1181099"/>
                  </a:lnTo>
                  <a:close/>
                </a:path>
                <a:path w="2402840" h="1993900">
                  <a:moveTo>
                    <a:pt x="108747" y="1193773"/>
                  </a:moveTo>
                  <a:lnTo>
                    <a:pt x="106911" y="1193773"/>
                  </a:lnTo>
                  <a:lnTo>
                    <a:pt x="103004" y="1181099"/>
                  </a:lnTo>
                  <a:lnTo>
                    <a:pt x="108747" y="1193773"/>
                  </a:lnTo>
                  <a:close/>
                </a:path>
                <a:path w="2402840" h="1993900">
                  <a:moveTo>
                    <a:pt x="2272398" y="1257300"/>
                  </a:moveTo>
                  <a:lnTo>
                    <a:pt x="2264143" y="1257300"/>
                  </a:lnTo>
                  <a:lnTo>
                    <a:pt x="2300123" y="1181100"/>
                  </a:lnTo>
                  <a:lnTo>
                    <a:pt x="2296293" y="1193773"/>
                  </a:lnTo>
                  <a:lnTo>
                    <a:pt x="2295243" y="1196864"/>
                  </a:lnTo>
                  <a:lnTo>
                    <a:pt x="2304169" y="1196864"/>
                  </a:lnTo>
                  <a:lnTo>
                    <a:pt x="2272398" y="1257300"/>
                  </a:lnTo>
                  <a:close/>
                </a:path>
                <a:path w="2402840" h="1993900">
                  <a:moveTo>
                    <a:pt x="2296294" y="1193773"/>
                  </a:moveTo>
                  <a:lnTo>
                    <a:pt x="2300123" y="1181100"/>
                  </a:lnTo>
                  <a:lnTo>
                    <a:pt x="2300604" y="1181100"/>
                  </a:lnTo>
                  <a:lnTo>
                    <a:pt x="2296294" y="1193773"/>
                  </a:lnTo>
                  <a:close/>
                </a:path>
                <a:path w="2402840" h="1993900">
                  <a:moveTo>
                    <a:pt x="2304169" y="1196864"/>
                  </a:moveTo>
                  <a:lnTo>
                    <a:pt x="2295243" y="1196864"/>
                  </a:lnTo>
                  <a:lnTo>
                    <a:pt x="2300604" y="1181100"/>
                  </a:lnTo>
                  <a:lnTo>
                    <a:pt x="2312137" y="1181100"/>
                  </a:lnTo>
                  <a:lnTo>
                    <a:pt x="2305793" y="1193773"/>
                  </a:lnTo>
                  <a:lnTo>
                    <a:pt x="2304169" y="1196864"/>
                  </a:lnTo>
                  <a:close/>
                </a:path>
                <a:path w="2402840" h="1993900">
                  <a:moveTo>
                    <a:pt x="139852" y="1257299"/>
                  </a:moveTo>
                  <a:lnTo>
                    <a:pt x="138983" y="1257299"/>
                  </a:lnTo>
                  <a:lnTo>
                    <a:pt x="135955" y="1244599"/>
                  </a:lnTo>
                  <a:lnTo>
                    <a:pt x="139852" y="1257299"/>
                  </a:lnTo>
                  <a:close/>
                </a:path>
                <a:path w="2402840" h="1993900">
                  <a:moveTo>
                    <a:pt x="1870443" y="1828800"/>
                  </a:moveTo>
                  <a:lnTo>
                    <a:pt x="1201555" y="1828800"/>
                  </a:lnTo>
                  <a:lnTo>
                    <a:pt x="1439899" y="1803400"/>
                  </a:lnTo>
                  <a:lnTo>
                    <a:pt x="1552679" y="1778000"/>
                  </a:lnTo>
                  <a:lnTo>
                    <a:pt x="1660544" y="1752600"/>
                  </a:lnTo>
                  <a:lnTo>
                    <a:pt x="1768281" y="1701800"/>
                  </a:lnTo>
                  <a:lnTo>
                    <a:pt x="1766998" y="1701800"/>
                  </a:lnTo>
                  <a:lnTo>
                    <a:pt x="1859872" y="1651000"/>
                  </a:lnTo>
                  <a:lnTo>
                    <a:pt x="1948969" y="1600200"/>
                  </a:lnTo>
                  <a:lnTo>
                    <a:pt x="2031139" y="1536700"/>
                  </a:lnTo>
                  <a:lnTo>
                    <a:pt x="2105140" y="1473200"/>
                  </a:lnTo>
                  <a:lnTo>
                    <a:pt x="2162498" y="1409700"/>
                  </a:lnTo>
                  <a:lnTo>
                    <a:pt x="2165612" y="1409700"/>
                  </a:lnTo>
                  <a:lnTo>
                    <a:pt x="2219903" y="1333500"/>
                  </a:lnTo>
                  <a:lnTo>
                    <a:pt x="2267180" y="1244600"/>
                  </a:lnTo>
                  <a:lnTo>
                    <a:pt x="2264143" y="1257300"/>
                  </a:lnTo>
                  <a:lnTo>
                    <a:pt x="2272398" y="1257300"/>
                  </a:lnTo>
                  <a:lnTo>
                    <a:pt x="2051099" y="1701800"/>
                  </a:lnTo>
                  <a:lnTo>
                    <a:pt x="2014187" y="1727200"/>
                  </a:lnTo>
                  <a:lnTo>
                    <a:pt x="1975794" y="1752600"/>
                  </a:lnTo>
                  <a:lnTo>
                    <a:pt x="1935972" y="1790700"/>
                  </a:lnTo>
                  <a:lnTo>
                    <a:pt x="1894773" y="1816100"/>
                  </a:lnTo>
                  <a:lnTo>
                    <a:pt x="1870443" y="1828800"/>
                  </a:lnTo>
                  <a:close/>
                </a:path>
                <a:path w="2402840" h="1993900">
                  <a:moveTo>
                    <a:pt x="1312306" y="1993900"/>
                  </a:moveTo>
                  <a:lnTo>
                    <a:pt x="1095843" y="1993900"/>
                  </a:lnTo>
                  <a:lnTo>
                    <a:pt x="1045035" y="1981200"/>
                  </a:lnTo>
                  <a:lnTo>
                    <a:pt x="1365893" y="1981200"/>
                  </a:lnTo>
                  <a:lnTo>
                    <a:pt x="1312306" y="1993900"/>
                  </a:lnTo>
                  <a:close/>
                </a:path>
              </a:pathLst>
            </a:custGeom>
            <a:solidFill>
              <a:srgbClr val="A6071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20700" y="485393"/>
            <a:ext cx="106807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855" dirty="0"/>
              <a:t>Independent Study</a:t>
            </a:r>
            <a:endParaRPr spc="1019" dirty="0"/>
          </a:p>
        </p:txBody>
      </p:sp>
      <p:sp>
        <p:nvSpPr>
          <p:cNvPr id="3" name="object 3"/>
          <p:cNvSpPr/>
          <p:nvPr/>
        </p:nvSpPr>
        <p:spPr>
          <a:xfrm>
            <a:off x="11999266" y="0"/>
            <a:ext cx="6286500" cy="1678305"/>
          </a:xfrm>
          <a:custGeom>
            <a:avLst/>
            <a:gdLst/>
            <a:ahLst/>
            <a:cxnLst/>
            <a:rect l="l" t="t" r="r" b="b"/>
            <a:pathLst>
              <a:path w="6286500" h="1678305">
                <a:moveTo>
                  <a:pt x="6286454" y="0"/>
                </a:moveTo>
                <a:lnTo>
                  <a:pt x="0" y="0"/>
                </a:lnTo>
                <a:lnTo>
                  <a:pt x="134393" y="153265"/>
                </a:lnTo>
                <a:lnTo>
                  <a:pt x="272940" y="298258"/>
                </a:lnTo>
                <a:lnTo>
                  <a:pt x="417519" y="437237"/>
                </a:lnTo>
                <a:lnTo>
                  <a:pt x="567922" y="569993"/>
                </a:lnTo>
                <a:lnTo>
                  <a:pt x="723939" y="696318"/>
                </a:lnTo>
                <a:lnTo>
                  <a:pt x="885363" y="816003"/>
                </a:lnTo>
                <a:lnTo>
                  <a:pt x="1051984" y="928840"/>
                </a:lnTo>
                <a:lnTo>
                  <a:pt x="1223594" y="1034621"/>
                </a:lnTo>
                <a:lnTo>
                  <a:pt x="1399985" y="1133136"/>
                </a:lnTo>
                <a:lnTo>
                  <a:pt x="1580947" y="1224178"/>
                </a:lnTo>
                <a:lnTo>
                  <a:pt x="3596325" y="1677721"/>
                </a:lnTo>
                <a:lnTo>
                  <a:pt x="5029644" y="1454791"/>
                </a:lnTo>
                <a:lnTo>
                  <a:pt x="5221393" y="1388704"/>
                </a:lnTo>
                <a:lnTo>
                  <a:pt x="5409301" y="1314664"/>
                </a:lnTo>
                <a:lnTo>
                  <a:pt x="5593160" y="1232872"/>
                </a:lnTo>
                <a:lnTo>
                  <a:pt x="5772768" y="1143530"/>
                </a:lnTo>
                <a:lnTo>
                  <a:pt x="5947918" y="1046840"/>
                </a:lnTo>
                <a:lnTo>
                  <a:pt x="6118405" y="943006"/>
                </a:lnTo>
                <a:lnTo>
                  <a:pt x="6286454" y="830517"/>
                </a:lnTo>
                <a:lnTo>
                  <a:pt x="6286454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8945" y="8674794"/>
            <a:ext cx="18274665" cy="1605280"/>
            <a:chOff x="8945" y="8674794"/>
            <a:chExt cx="18274665" cy="1605280"/>
          </a:xfrm>
        </p:grpSpPr>
        <p:sp>
          <p:nvSpPr>
            <p:cNvPr id="5" name="object 5"/>
            <p:cNvSpPr/>
            <p:nvPr/>
          </p:nvSpPr>
          <p:spPr>
            <a:xfrm>
              <a:off x="8945" y="9262002"/>
              <a:ext cx="18274665" cy="1017905"/>
            </a:xfrm>
            <a:custGeom>
              <a:avLst/>
              <a:gdLst/>
              <a:ahLst/>
              <a:cxnLst/>
              <a:rect l="l" t="t" r="r" b="b"/>
              <a:pathLst>
                <a:path w="18274665" h="1017904">
                  <a:moveTo>
                    <a:pt x="18274240" y="0"/>
                  </a:moveTo>
                  <a:lnTo>
                    <a:pt x="0" y="0"/>
                  </a:lnTo>
                  <a:lnTo>
                    <a:pt x="0" y="1017895"/>
                  </a:lnTo>
                  <a:lnTo>
                    <a:pt x="18274240" y="1017895"/>
                  </a:lnTo>
                  <a:lnTo>
                    <a:pt x="18274240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430864" y="8674798"/>
              <a:ext cx="6399530" cy="1093470"/>
            </a:xfrm>
            <a:custGeom>
              <a:avLst/>
              <a:gdLst/>
              <a:ahLst/>
              <a:cxnLst/>
              <a:rect l="l" t="t" r="r" b="b"/>
              <a:pathLst>
                <a:path w="6399530" h="1093470">
                  <a:moveTo>
                    <a:pt x="699033" y="543598"/>
                  </a:moveTo>
                  <a:lnTo>
                    <a:pt x="697966" y="541083"/>
                  </a:lnTo>
                  <a:lnTo>
                    <a:pt x="695858" y="539089"/>
                  </a:lnTo>
                  <a:lnTo>
                    <a:pt x="672592" y="516153"/>
                  </a:lnTo>
                  <a:lnTo>
                    <a:pt x="672592" y="546531"/>
                  </a:lnTo>
                  <a:lnTo>
                    <a:pt x="144881" y="1067498"/>
                  </a:lnTo>
                  <a:lnTo>
                    <a:pt x="25374" y="949629"/>
                  </a:lnTo>
                  <a:lnTo>
                    <a:pt x="428294" y="551865"/>
                  </a:lnTo>
                  <a:lnTo>
                    <a:pt x="429361" y="549351"/>
                  </a:lnTo>
                  <a:lnTo>
                    <a:pt x="429361" y="543598"/>
                  </a:lnTo>
                  <a:lnTo>
                    <a:pt x="428294" y="541083"/>
                  </a:lnTo>
                  <a:lnTo>
                    <a:pt x="426186" y="539089"/>
                  </a:lnTo>
                  <a:lnTo>
                    <a:pt x="25374" y="143357"/>
                  </a:lnTo>
                  <a:lnTo>
                    <a:pt x="144881" y="25349"/>
                  </a:lnTo>
                  <a:lnTo>
                    <a:pt x="672592" y="546531"/>
                  </a:lnTo>
                  <a:lnTo>
                    <a:pt x="672592" y="516153"/>
                  </a:lnTo>
                  <a:lnTo>
                    <a:pt x="174802" y="25349"/>
                  </a:lnTo>
                  <a:lnTo>
                    <a:pt x="152285" y="3149"/>
                  </a:lnTo>
                  <a:lnTo>
                    <a:pt x="150164" y="1155"/>
                  </a:lnTo>
                  <a:lnTo>
                    <a:pt x="148056" y="101"/>
                  </a:lnTo>
                  <a:lnTo>
                    <a:pt x="141287" y="101"/>
                  </a:lnTo>
                  <a:lnTo>
                    <a:pt x="139598" y="939"/>
                  </a:lnTo>
                  <a:lnTo>
                    <a:pt x="137477" y="3149"/>
                  </a:lnTo>
                  <a:lnTo>
                    <a:pt x="3175" y="135928"/>
                  </a:lnTo>
                  <a:lnTo>
                    <a:pt x="1054" y="137922"/>
                  </a:lnTo>
                  <a:lnTo>
                    <a:pt x="0" y="140436"/>
                  </a:lnTo>
                  <a:lnTo>
                    <a:pt x="0" y="146291"/>
                  </a:lnTo>
                  <a:lnTo>
                    <a:pt x="1054" y="148805"/>
                  </a:lnTo>
                  <a:lnTo>
                    <a:pt x="3175" y="150799"/>
                  </a:lnTo>
                  <a:lnTo>
                    <a:pt x="403974" y="546531"/>
                  </a:lnTo>
                  <a:lnTo>
                    <a:pt x="3175" y="942213"/>
                  </a:lnTo>
                  <a:lnTo>
                    <a:pt x="1054" y="944232"/>
                  </a:lnTo>
                  <a:lnTo>
                    <a:pt x="0" y="946746"/>
                  </a:lnTo>
                  <a:lnTo>
                    <a:pt x="0" y="952525"/>
                  </a:lnTo>
                  <a:lnTo>
                    <a:pt x="1054" y="955040"/>
                  </a:lnTo>
                  <a:lnTo>
                    <a:pt x="3175" y="957046"/>
                  </a:lnTo>
                  <a:lnTo>
                    <a:pt x="137477" y="1089875"/>
                  </a:lnTo>
                  <a:lnTo>
                    <a:pt x="139827" y="1092022"/>
                  </a:lnTo>
                  <a:lnTo>
                    <a:pt x="141706" y="1093025"/>
                  </a:lnTo>
                  <a:lnTo>
                    <a:pt x="148056" y="1093025"/>
                  </a:lnTo>
                  <a:lnTo>
                    <a:pt x="150164" y="1092022"/>
                  </a:lnTo>
                  <a:lnTo>
                    <a:pt x="152285" y="1089875"/>
                  </a:lnTo>
                  <a:lnTo>
                    <a:pt x="174980" y="1067498"/>
                  </a:lnTo>
                  <a:lnTo>
                    <a:pt x="697966" y="551865"/>
                  </a:lnTo>
                  <a:lnTo>
                    <a:pt x="699033" y="549351"/>
                  </a:lnTo>
                  <a:lnTo>
                    <a:pt x="699033" y="543598"/>
                  </a:lnTo>
                  <a:close/>
                </a:path>
                <a:path w="6399530" h="1093470">
                  <a:moveTo>
                    <a:pt x="1511223" y="543598"/>
                  </a:moveTo>
                  <a:lnTo>
                    <a:pt x="1510157" y="541083"/>
                  </a:lnTo>
                  <a:lnTo>
                    <a:pt x="1508048" y="539089"/>
                  </a:lnTo>
                  <a:lnTo>
                    <a:pt x="1484782" y="516153"/>
                  </a:lnTo>
                  <a:lnTo>
                    <a:pt x="1484782" y="546531"/>
                  </a:lnTo>
                  <a:lnTo>
                    <a:pt x="957072" y="1067498"/>
                  </a:lnTo>
                  <a:lnTo>
                    <a:pt x="837565" y="949629"/>
                  </a:lnTo>
                  <a:lnTo>
                    <a:pt x="1240485" y="551865"/>
                  </a:lnTo>
                  <a:lnTo>
                    <a:pt x="1241552" y="549351"/>
                  </a:lnTo>
                  <a:lnTo>
                    <a:pt x="1241552" y="543598"/>
                  </a:lnTo>
                  <a:lnTo>
                    <a:pt x="1240485" y="541083"/>
                  </a:lnTo>
                  <a:lnTo>
                    <a:pt x="1238377" y="539089"/>
                  </a:lnTo>
                  <a:lnTo>
                    <a:pt x="837565" y="143357"/>
                  </a:lnTo>
                  <a:lnTo>
                    <a:pt x="957072" y="25349"/>
                  </a:lnTo>
                  <a:lnTo>
                    <a:pt x="1484782" y="546531"/>
                  </a:lnTo>
                  <a:lnTo>
                    <a:pt x="1484782" y="516153"/>
                  </a:lnTo>
                  <a:lnTo>
                    <a:pt x="986993" y="25349"/>
                  </a:lnTo>
                  <a:lnTo>
                    <a:pt x="964476" y="3149"/>
                  </a:lnTo>
                  <a:lnTo>
                    <a:pt x="962355" y="1155"/>
                  </a:lnTo>
                  <a:lnTo>
                    <a:pt x="960247" y="0"/>
                  </a:lnTo>
                  <a:lnTo>
                    <a:pt x="953897" y="0"/>
                  </a:lnTo>
                  <a:lnTo>
                    <a:pt x="951776" y="939"/>
                  </a:lnTo>
                  <a:lnTo>
                    <a:pt x="949667" y="3149"/>
                  </a:lnTo>
                  <a:lnTo>
                    <a:pt x="815352" y="135928"/>
                  </a:lnTo>
                  <a:lnTo>
                    <a:pt x="813244" y="137922"/>
                  </a:lnTo>
                  <a:lnTo>
                    <a:pt x="812190" y="140436"/>
                  </a:lnTo>
                  <a:lnTo>
                    <a:pt x="812190" y="146291"/>
                  </a:lnTo>
                  <a:lnTo>
                    <a:pt x="813244" y="148805"/>
                  </a:lnTo>
                  <a:lnTo>
                    <a:pt x="815352" y="150799"/>
                  </a:lnTo>
                  <a:lnTo>
                    <a:pt x="1216164" y="546531"/>
                  </a:lnTo>
                  <a:lnTo>
                    <a:pt x="815352" y="942213"/>
                  </a:lnTo>
                  <a:lnTo>
                    <a:pt x="813244" y="944232"/>
                  </a:lnTo>
                  <a:lnTo>
                    <a:pt x="812190" y="946746"/>
                  </a:lnTo>
                  <a:lnTo>
                    <a:pt x="812190" y="952525"/>
                  </a:lnTo>
                  <a:lnTo>
                    <a:pt x="813244" y="955040"/>
                  </a:lnTo>
                  <a:lnTo>
                    <a:pt x="815352" y="957046"/>
                  </a:lnTo>
                  <a:lnTo>
                    <a:pt x="949667" y="1089875"/>
                  </a:lnTo>
                  <a:lnTo>
                    <a:pt x="951915" y="1092022"/>
                  </a:lnTo>
                  <a:lnTo>
                    <a:pt x="952042" y="1092022"/>
                  </a:lnTo>
                  <a:lnTo>
                    <a:pt x="954430" y="1093152"/>
                  </a:lnTo>
                  <a:lnTo>
                    <a:pt x="960247" y="1093152"/>
                  </a:lnTo>
                  <a:lnTo>
                    <a:pt x="962355" y="1092022"/>
                  </a:lnTo>
                  <a:lnTo>
                    <a:pt x="964476" y="1089875"/>
                  </a:lnTo>
                  <a:lnTo>
                    <a:pt x="987171" y="1067498"/>
                  </a:lnTo>
                  <a:lnTo>
                    <a:pt x="1510157" y="551865"/>
                  </a:lnTo>
                  <a:lnTo>
                    <a:pt x="1511223" y="549351"/>
                  </a:lnTo>
                  <a:lnTo>
                    <a:pt x="1511223" y="543598"/>
                  </a:lnTo>
                  <a:close/>
                </a:path>
                <a:path w="6399530" h="1093470">
                  <a:moveTo>
                    <a:pt x="2322347" y="543598"/>
                  </a:moveTo>
                  <a:lnTo>
                    <a:pt x="2321293" y="541083"/>
                  </a:lnTo>
                  <a:lnTo>
                    <a:pt x="2319172" y="539089"/>
                  </a:lnTo>
                  <a:lnTo>
                    <a:pt x="2296972" y="517169"/>
                  </a:lnTo>
                  <a:lnTo>
                    <a:pt x="2296972" y="546531"/>
                  </a:lnTo>
                  <a:lnTo>
                    <a:pt x="1769262" y="1067498"/>
                  </a:lnTo>
                  <a:lnTo>
                    <a:pt x="1649755" y="949629"/>
                  </a:lnTo>
                  <a:lnTo>
                    <a:pt x="2052675" y="551865"/>
                  </a:lnTo>
                  <a:lnTo>
                    <a:pt x="2053729" y="549351"/>
                  </a:lnTo>
                  <a:lnTo>
                    <a:pt x="2053729" y="543598"/>
                  </a:lnTo>
                  <a:lnTo>
                    <a:pt x="2052675" y="541083"/>
                  </a:lnTo>
                  <a:lnTo>
                    <a:pt x="2050567" y="539089"/>
                  </a:lnTo>
                  <a:lnTo>
                    <a:pt x="1649755" y="143357"/>
                  </a:lnTo>
                  <a:lnTo>
                    <a:pt x="1769262" y="25349"/>
                  </a:lnTo>
                  <a:lnTo>
                    <a:pt x="2296972" y="546531"/>
                  </a:lnTo>
                  <a:lnTo>
                    <a:pt x="2296972" y="517169"/>
                  </a:lnTo>
                  <a:lnTo>
                    <a:pt x="1799132" y="25349"/>
                  </a:lnTo>
                  <a:lnTo>
                    <a:pt x="1776653" y="3149"/>
                  </a:lnTo>
                  <a:lnTo>
                    <a:pt x="1774545" y="1155"/>
                  </a:lnTo>
                  <a:lnTo>
                    <a:pt x="1772424" y="0"/>
                  </a:lnTo>
                  <a:lnTo>
                    <a:pt x="1766087" y="0"/>
                  </a:lnTo>
                  <a:lnTo>
                    <a:pt x="1763966" y="939"/>
                  </a:lnTo>
                  <a:lnTo>
                    <a:pt x="1761858" y="3149"/>
                  </a:lnTo>
                  <a:lnTo>
                    <a:pt x="1626489" y="135928"/>
                  </a:lnTo>
                  <a:lnTo>
                    <a:pt x="1624380" y="137922"/>
                  </a:lnTo>
                  <a:lnTo>
                    <a:pt x="1623314" y="140436"/>
                  </a:lnTo>
                  <a:lnTo>
                    <a:pt x="1623314" y="146291"/>
                  </a:lnTo>
                  <a:lnTo>
                    <a:pt x="1624380" y="148805"/>
                  </a:lnTo>
                  <a:lnTo>
                    <a:pt x="1626489" y="150799"/>
                  </a:lnTo>
                  <a:lnTo>
                    <a:pt x="2028355" y="546531"/>
                  </a:lnTo>
                  <a:lnTo>
                    <a:pt x="1626489" y="942213"/>
                  </a:lnTo>
                  <a:lnTo>
                    <a:pt x="1624380" y="944232"/>
                  </a:lnTo>
                  <a:lnTo>
                    <a:pt x="1623314" y="946746"/>
                  </a:lnTo>
                  <a:lnTo>
                    <a:pt x="1623314" y="952525"/>
                  </a:lnTo>
                  <a:lnTo>
                    <a:pt x="1624380" y="955040"/>
                  </a:lnTo>
                  <a:lnTo>
                    <a:pt x="1626489" y="957046"/>
                  </a:lnTo>
                  <a:lnTo>
                    <a:pt x="1761858" y="1089875"/>
                  </a:lnTo>
                  <a:lnTo>
                    <a:pt x="1764207" y="1092022"/>
                  </a:lnTo>
                  <a:lnTo>
                    <a:pt x="1766087" y="1093025"/>
                  </a:lnTo>
                  <a:lnTo>
                    <a:pt x="1772424" y="1093025"/>
                  </a:lnTo>
                  <a:lnTo>
                    <a:pt x="1774545" y="1092022"/>
                  </a:lnTo>
                  <a:lnTo>
                    <a:pt x="1776653" y="1089875"/>
                  </a:lnTo>
                  <a:lnTo>
                    <a:pt x="1799310" y="1067498"/>
                  </a:lnTo>
                  <a:lnTo>
                    <a:pt x="2321293" y="551865"/>
                  </a:lnTo>
                  <a:lnTo>
                    <a:pt x="2322347" y="549351"/>
                  </a:lnTo>
                  <a:lnTo>
                    <a:pt x="2322347" y="543598"/>
                  </a:lnTo>
                  <a:close/>
                </a:path>
                <a:path w="6399530" h="1093470">
                  <a:moveTo>
                    <a:pt x="3134537" y="543598"/>
                  </a:moveTo>
                  <a:lnTo>
                    <a:pt x="3133483" y="541083"/>
                  </a:lnTo>
                  <a:lnTo>
                    <a:pt x="3131362" y="539089"/>
                  </a:lnTo>
                  <a:lnTo>
                    <a:pt x="3109150" y="517156"/>
                  </a:lnTo>
                  <a:lnTo>
                    <a:pt x="3109150" y="546531"/>
                  </a:lnTo>
                  <a:lnTo>
                    <a:pt x="2581440" y="1067498"/>
                  </a:lnTo>
                  <a:lnTo>
                    <a:pt x="2461945" y="949629"/>
                  </a:lnTo>
                  <a:lnTo>
                    <a:pt x="2864866" y="551865"/>
                  </a:lnTo>
                  <a:lnTo>
                    <a:pt x="2865920" y="549351"/>
                  </a:lnTo>
                  <a:lnTo>
                    <a:pt x="2865920" y="543598"/>
                  </a:lnTo>
                  <a:lnTo>
                    <a:pt x="2864866" y="541083"/>
                  </a:lnTo>
                  <a:lnTo>
                    <a:pt x="2862745" y="539089"/>
                  </a:lnTo>
                  <a:lnTo>
                    <a:pt x="2461945" y="143357"/>
                  </a:lnTo>
                  <a:lnTo>
                    <a:pt x="2581440" y="25349"/>
                  </a:lnTo>
                  <a:lnTo>
                    <a:pt x="3109150" y="546531"/>
                  </a:lnTo>
                  <a:lnTo>
                    <a:pt x="3109150" y="517156"/>
                  </a:lnTo>
                  <a:lnTo>
                    <a:pt x="2611323" y="25349"/>
                  </a:lnTo>
                  <a:lnTo>
                    <a:pt x="2588844" y="3149"/>
                  </a:lnTo>
                  <a:lnTo>
                    <a:pt x="2586736" y="1155"/>
                  </a:lnTo>
                  <a:lnTo>
                    <a:pt x="2583561" y="0"/>
                  </a:lnTo>
                  <a:lnTo>
                    <a:pt x="2578277" y="0"/>
                  </a:lnTo>
                  <a:lnTo>
                    <a:pt x="2575102" y="939"/>
                  </a:lnTo>
                  <a:lnTo>
                    <a:pt x="2572982" y="3149"/>
                  </a:lnTo>
                  <a:lnTo>
                    <a:pt x="2438679" y="135928"/>
                  </a:lnTo>
                  <a:lnTo>
                    <a:pt x="2436558" y="137922"/>
                  </a:lnTo>
                  <a:lnTo>
                    <a:pt x="2435504" y="140436"/>
                  </a:lnTo>
                  <a:lnTo>
                    <a:pt x="2435504" y="146291"/>
                  </a:lnTo>
                  <a:lnTo>
                    <a:pt x="2436558" y="148805"/>
                  </a:lnTo>
                  <a:lnTo>
                    <a:pt x="2438679" y="150799"/>
                  </a:lnTo>
                  <a:lnTo>
                    <a:pt x="2839478" y="546531"/>
                  </a:lnTo>
                  <a:lnTo>
                    <a:pt x="2438679" y="942213"/>
                  </a:lnTo>
                  <a:lnTo>
                    <a:pt x="2436558" y="944232"/>
                  </a:lnTo>
                  <a:lnTo>
                    <a:pt x="2435504" y="946746"/>
                  </a:lnTo>
                  <a:lnTo>
                    <a:pt x="2435504" y="952525"/>
                  </a:lnTo>
                  <a:lnTo>
                    <a:pt x="2436558" y="955040"/>
                  </a:lnTo>
                  <a:lnTo>
                    <a:pt x="2438679" y="957046"/>
                  </a:lnTo>
                  <a:lnTo>
                    <a:pt x="2572982" y="1089875"/>
                  </a:lnTo>
                  <a:lnTo>
                    <a:pt x="2575229" y="1092022"/>
                  </a:lnTo>
                  <a:lnTo>
                    <a:pt x="2575458" y="1092022"/>
                  </a:lnTo>
                  <a:lnTo>
                    <a:pt x="2578277" y="1093025"/>
                  </a:lnTo>
                  <a:lnTo>
                    <a:pt x="2583561" y="1093025"/>
                  </a:lnTo>
                  <a:lnTo>
                    <a:pt x="2586736" y="1092022"/>
                  </a:lnTo>
                  <a:lnTo>
                    <a:pt x="2588844" y="1089875"/>
                  </a:lnTo>
                  <a:lnTo>
                    <a:pt x="2611501" y="1067498"/>
                  </a:lnTo>
                  <a:lnTo>
                    <a:pt x="3133483" y="551865"/>
                  </a:lnTo>
                  <a:lnTo>
                    <a:pt x="3134537" y="549351"/>
                  </a:lnTo>
                  <a:lnTo>
                    <a:pt x="3134537" y="543598"/>
                  </a:lnTo>
                  <a:close/>
                </a:path>
                <a:path w="6399530" h="1093470">
                  <a:moveTo>
                    <a:pt x="3963644" y="543598"/>
                  </a:moveTo>
                  <a:lnTo>
                    <a:pt x="3962590" y="541083"/>
                  </a:lnTo>
                  <a:lnTo>
                    <a:pt x="3960469" y="539089"/>
                  </a:lnTo>
                  <a:lnTo>
                    <a:pt x="3938270" y="517207"/>
                  </a:lnTo>
                  <a:lnTo>
                    <a:pt x="3938270" y="546531"/>
                  </a:lnTo>
                  <a:lnTo>
                    <a:pt x="3409492" y="1067498"/>
                  </a:lnTo>
                  <a:lnTo>
                    <a:pt x="3289998" y="949629"/>
                  </a:lnTo>
                  <a:lnTo>
                    <a:pt x="3692918" y="551865"/>
                  </a:lnTo>
                  <a:lnTo>
                    <a:pt x="3693972" y="549351"/>
                  </a:lnTo>
                  <a:lnTo>
                    <a:pt x="3693972" y="543598"/>
                  </a:lnTo>
                  <a:lnTo>
                    <a:pt x="3692918" y="541083"/>
                  </a:lnTo>
                  <a:lnTo>
                    <a:pt x="3690797" y="539089"/>
                  </a:lnTo>
                  <a:lnTo>
                    <a:pt x="3289998" y="143357"/>
                  </a:lnTo>
                  <a:lnTo>
                    <a:pt x="3409492" y="25349"/>
                  </a:lnTo>
                  <a:lnTo>
                    <a:pt x="3938270" y="546531"/>
                  </a:lnTo>
                  <a:lnTo>
                    <a:pt x="3938270" y="517207"/>
                  </a:lnTo>
                  <a:lnTo>
                    <a:pt x="3439414" y="25349"/>
                  </a:lnTo>
                  <a:lnTo>
                    <a:pt x="3416897" y="3149"/>
                  </a:lnTo>
                  <a:lnTo>
                    <a:pt x="3414788" y="1155"/>
                  </a:lnTo>
                  <a:lnTo>
                    <a:pt x="3412667" y="101"/>
                  </a:lnTo>
                  <a:lnTo>
                    <a:pt x="3406749" y="101"/>
                  </a:lnTo>
                  <a:lnTo>
                    <a:pt x="3404209" y="939"/>
                  </a:lnTo>
                  <a:lnTo>
                    <a:pt x="3402088" y="3149"/>
                  </a:lnTo>
                  <a:lnTo>
                    <a:pt x="3267786" y="135928"/>
                  </a:lnTo>
                  <a:lnTo>
                    <a:pt x="3265678" y="137922"/>
                  </a:lnTo>
                  <a:lnTo>
                    <a:pt x="3264611" y="140436"/>
                  </a:lnTo>
                  <a:lnTo>
                    <a:pt x="3264611" y="146291"/>
                  </a:lnTo>
                  <a:lnTo>
                    <a:pt x="3265678" y="148805"/>
                  </a:lnTo>
                  <a:lnTo>
                    <a:pt x="3267786" y="150799"/>
                  </a:lnTo>
                  <a:lnTo>
                    <a:pt x="3668598" y="546531"/>
                  </a:lnTo>
                  <a:lnTo>
                    <a:pt x="3267786" y="942213"/>
                  </a:lnTo>
                  <a:lnTo>
                    <a:pt x="3265678" y="944232"/>
                  </a:lnTo>
                  <a:lnTo>
                    <a:pt x="3264611" y="946746"/>
                  </a:lnTo>
                  <a:lnTo>
                    <a:pt x="3264611" y="952525"/>
                  </a:lnTo>
                  <a:lnTo>
                    <a:pt x="3265678" y="955040"/>
                  </a:lnTo>
                  <a:lnTo>
                    <a:pt x="3267786" y="957046"/>
                  </a:lnTo>
                  <a:lnTo>
                    <a:pt x="3402088" y="1089875"/>
                  </a:lnTo>
                  <a:lnTo>
                    <a:pt x="3404336" y="1092022"/>
                  </a:lnTo>
                  <a:lnTo>
                    <a:pt x="3404565" y="1092022"/>
                  </a:lnTo>
                  <a:lnTo>
                    <a:pt x="3407384" y="1093025"/>
                  </a:lnTo>
                  <a:lnTo>
                    <a:pt x="3412667" y="1093025"/>
                  </a:lnTo>
                  <a:lnTo>
                    <a:pt x="3415842" y="1092022"/>
                  </a:lnTo>
                  <a:lnTo>
                    <a:pt x="3416897" y="1089875"/>
                  </a:lnTo>
                  <a:lnTo>
                    <a:pt x="3439591" y="1067498"/>
                  </a:lnTo>
                  <a:lnTo>
                    <a:pt x="3962590" y="551865"/>
                  </a:lnTo>
                  <a:lnTo>
                    <a:pt x="3963644" y="549351"/>
                  </a:lnTo>
                  <a:lnTo>
                    <a:pt x="3963644" y="543598"/>
                  </a:lnTo>
                  <a:close/>
                </a:path>
                <a:path w="6399530" h="1093470">
                  <a:moveTo>
                    <a:pt x="4775835" y="543598"/>
                  </a:moveTo>
                  <a:lnTo>
                    <a:pt x="4774781" y="541083"/>
                  </a:lnTo>
                  <a:lnTo>
                    <a:pt x="4772660" y="539089"/>
                  </a:lnTo>
                  <a:lnTo>
                    <a:pt x="4749393" y="516153"/>
                  </a:lnTo>
                  <a:lnTo>
                    <a:pt x="4749393" y="546531"/>
                  </a:lnTo>
                  <a:lnTo>
                    <a:pt x="4221683" y="1067498"/>
                  </a:lnTo>
                  <a:lnTo>
                    <a:pt x="4102189" y="949629"/>
                  </a:lnTo>
                  <a:lnTo>
                    <a:pt x="4505109" y="551865"/>
                  </a:lnTo>
                  <a:lnTo>
                    <a:pt x="4506163" y="549351"/>
                  </a:lnTo>
                  <a:lnTo>
                    <a:pt x="4506163" y="543598"/>
                  </a:lnTo>
                  <a:lnTo>
                    <a:pt x="4505109" y="541083"/>
                  </a:lnTo>
                  <a:lnTo>
                    <a:pt x="4502988" y="539089"/>
                  </a:lnTo>
                  <a:lnTo>
                    <a:pt x="4102189" y="143357"/>
                  </a:lnTo>
                  <a:lnTo>
                    <a:pt x="4221683" y="25349"/>
                  </a:lnTo>
                  <a:lnTo>
                    <a:pt x="4749393" y="546531"/>
                  </a:lnTo>
                  <a:lnTo>
                    <a:pt x="4749393" y="516153"/>
                  </a:lnTo>
                  <a:lnTo>
                    <a:pt x="4251604" y="25349"/>
                  </a:lnTo>
                  <a:lnTo>
                    <a:pt x="4229087" y="3149"/>
                  </a:lnTo>
                  <a:lnTo>
                    <a:pt x="4226979" y="1155"/>
                  </a:lnTo>
                  <a:lnTo>
                    <a:pt x="4224858" y="0"/>
                  </a:lnTo>
                  <a:lnTo>
                    <a:pt x="4218508" y="0"/>
                  </a:lnTo>
                  <a:lnTo>
                    <a:pt x="4216400" y="939"/>
                  </a:lnTo>
                  <a:lnTo>
                    <a:pt x="4214279" y="3149"/>
                  </a:lnTo>
                  <a:lnTo>
                    <a:pt x="4079976" y="135928"/>
                  </a:lnTo>
                  <a:lnTo>
                    <a:pt x="4077855" y="137922"/>
                  </a:lnTo>
                  <a:lnTo>
                    <a:pt x="4076801" y="140436"/>
                  </a:lnTo>
                  <a:lnTo>
                    <a:pt x="4076801" y="146291"/>
                  </a:lnTo>
                  <a:lnTo>
                    <a:pt x="4077855" y="148805"/>
                  </a:lnTo>
                  <a:lnTo>
                    <a:pt x="4079976" y="150799"/>
                  </a:lnTo>
                  <a:lnTo>
                    <a:pt x="4480776" y="546531"/>
                  </a:lnTo>
                  <a:lnTo>
                    <a:pt x="4079976" y="942213"/>
                  </a:lnTo>
                  <a:lnTo>
                    <a:pt x="4077855" y="944232"/>
                  </a:lnTo>
                  <a:lnTo>
                    <a:pt x="4076801" y="946746"/>
                  </a:lnTo>
                  <a:lnTo>
                    <a:pt x="4076801" y="952525"/>
                  </a:lnTo>
                  <a:lnTo>
                    <a:pt x="4077855" y="955040"/>
                  </a:lnTo>
                  <a:lnTo>
                    <a:pt x="4079976" y="957046"/>
                  </a:lnTo>
                  <a:lnTo>
                    <a:pt x="4214279" y="1089875"/>
                  </a:lnTo>
                  <a:lnTo>
                    <a:pt x="4216527" y="1092022"/>
                  </a:lnTo>
                  <a:lnTo>
                    <a:pt x="4216666" y="1092022"/>
                  </a:lnTo>
                  <a:lnTo>
                    <a:pt x="4219041" y="1093152"/>
                  </a:lnTo>
                  <a:lnTo>
                    <a:pt x="4224858" y="1093152"/>
                  </a:lnTo>
                  <a:lnTo>
                    <a:pt x="4226979" y="1092022"/>
                  </a:lnTo>
                  <a:lnTo>
                    <a:pt x="4229087" y="1089875"/>
                  </a:lnTo>
                  <a:lnTo>
                    <a:pt x="4251782" y="1067498"/>
                  </a:lnTo>
                  <a:lnTo>
                    <a:pt x="4774781" y="551865"/>
                  </a:lnTo>
                  <a:lnTo>
                    <a:pt x="4775835" y="549351"/>
                  </a:lnTo>
                  <a:lnTo>
                    <a:pt x="4775835" y="543598"/>
                  </a:lnTo>
                  <a:close/>
                </a:path>
                <a:path w="6399530" h="1093470">
                  <a:moveTo>
                    <a:pt x="5586971" y="543598"/>
                  </a:moveTo>
                  <a:lnTo>
                    <a:pt x="5585904" y="541083"/>
                  </a:lnTo>
                  <a:lnTo>
                    <a:pt x="5584850" y="539089"/>
                  </a:lnTo>
                  <a:lnTo>
                    <a:pt x="5561584" y="516153"/>
                  </a:lnTo>
                  <a:lnTo>
                    <a:pt x="5561584" y="546531"/>
                  </a:lnTo>
                  <a:lnTo>
                    <a:pt x="5033873" y="1067498"/>
                  </a:lnTo>
                  <a:lnTo>
                    <a:pt x="4914366" y="949629"/>
                  </a:lnTo>
                  <a:lnTo>
                    <a:pt x="5317299" y="551865"/>
                  </a:lnTo>
                  <a:lnTo>
                    <a:pt x="5318353" y="549351"/>
                  </a:lnTo>
                  <a:lnTo>
                    <a:pt x="5318353" y="543598"/>
                  </a:lnTo>
                  <a:lnTo>
                    <a:pt x="5317299" y="541083"/>
                  </a:lnTo>
                  <a:lnTo>
                    <a:pt x="5315178" y="539089"/>
                  </a:lnTo>
                  <a:lnTo>
                    <a:pt x="4914366" y="143357"/>
                  </a:lnTo>
                  <a:lnTo>
                    <a:pt x="5033873" y="25349"/>
                  </a:lnTo>
                  <a:lnTo>
                    <a:pt x="5561584" y="546531"/>
                  </a:lnTo>
                  <a:lnTo>
                    <a:pt x="5561584" y="516153"/>
                  </a:lnTo>
                  <a:lnTo>
                    <a:pt x="5063795" y="25349"/>
                  </a:lnTo>
                  <a:lnTo>
                    <a:pt x="5041277" y="3149"/>
                  </a:lnTo>
                  <a:lnTo>
                    <a:pt x="5039157" y="1155"/>
                  </a:lnTo>
                  <a:lnTo>
                    <a:pt x="5037048" y="0"/>
                  </a:lnTo>
                  <a:lnTo>
                    <a:pt x="5030698" y="0"/>
                  </a:lnTo>
                  <a:lnTo>
                    <a:pt x="5028590" y="939"/>
                  </a:lnTo>
                  <a:lnTo>
                    <a:pt x="5026469" y="3149"/>
                  </a:lnTo>
                  <a:lnTo>
                    <a:pt x="4891100" y="135928"/>
                  </a:lnTo>
                  <a:lnTo>
                    <a:pt x="4890046" y="137922"/>
                  </a:lnTo>
                  <a:lnTo>
                    <a:pt x="4888992" y="140436"/>
                  </a:lnTo>
                  <a:lnTo>
                    <a:pt x="4888992" y="146291"/>
                  </a:lnTo>
                  <a:lnTo>
                    <a:pt x="4890046" y="148805"/>
                  </a:lnTo>
                  <a:lnTo>
                    <a:pt x="4891100" y="150799"/>
                  </a:lnTo>
                  <a:lnTo>
                    <a:pt x="5292966" y="546531"/>
                  </a:lnTo>
                  <a:lnTo>
                    <a:pt x="4891100" y="942213"/>
                  </a:lnTo>
                  <a:lnTo>
                    <a:pt x="4890046" y="944232"/>
                  </a:lnTo>
                  <a:lnTo>
                    <a:pt x="4887938" y="946746"/>
                  </a:lnTo>
                  <a:lnTo>
                    <a:pt x="4887938" y="952525"/>
                  </a:lnTo>
                  <a:lnTo>
                    <a:pt x="4888992" y="955040"/>
                  </a:lnTo>
                  <a:lnTo>
                    <a:pt x="4891100" y="957046"/>
                  </a:lnTo>
                  <a:lnTo>
                    <a:pt x="5026469" y="1089875"/>
                  </a:lnTo>
                  <a:lnTo>
                    <a:pt x="5028819" y="1092022"/>
                  </a:lnTo>
                  <a:lnTo>
                    <a:pt x="5030698" y="1093025"/>
                  </a:lnTo>
                  <a:lnTo>
                    <a:pt x="5037048" y="1093025"/>
                  </a:lnTo>
                  <a:lnTo>
                    <a:pt x="5039157" y="1092022"/>
                  </a:lnTo>
                  <a:lnTo>
                    <a:pt x="5041277" y="1089875"/>
                  </a:lnTo>
                  <a:lnTo>
                    <a:pt x="5063972" y="1067498"/>
                  </a:lnTo>
                  <a:lnTo>
                    <a:pt x="5584850" y="553961"/>
                  </a:lnTo>
                  <a:lnTo>
                    <a:pt x="5585904" y="551865"/>
                  </a:lnTo>
                  <a:lnTo>
                    <a:pt x="5586971" y="549351"/>
                  </a:lnTo>
                  <a:lnTo>
                    <a:pt x="5586971" y="543598"/>
                  </a:lnTo>
                  <a:close/>
                </a:path>
                <a:path w="6399530" h="1093470">
                  <a:moveTo>
                    <a:pt x="6399149" y="543598"/>
                  </a:moveTo>
                  <a:lnTo>
                    <a:pt x="6398095" y="541083"/>
                  </a:lnTo>
                  <a:lnTo>
                    <a:pt x="6395987" y="539089"/>
                  </a:lnTo>
                  <a:lnTo>
                    <a:pt x="6373774" y="517156"/>
                  </a:lnTo>
                  <a:lnTo>
                    <a:pt x="6373774" y="546531"/>
                  </a:lnTo>
                  <a:lnTo>
                    <a:pt x="5846064" y="1067498"/>
                  </a:lnTo>
                  <a:lnTo>
                    <a:pt x="5726557" y="949629"/>
                  </a:lnTo>
                  <a:lnTo>
                    <a:pt x="6129477" y="551865"/>
                  </a:lnTo>
                  <a:lnTo>
                    <a:pt x="6130544" y="549351"/>
                  </a:lnTo>
                  <a:lnTo>
                    <a:pt x="6130544" y="543598"/>
                  </a:lnTo>
                  <a:lnTo>
                    <a:pt x="6129477" y="541083"/>
                  </a:lnTo>
                  <a:lnTo>
                    <a:pt x="6127369" y="539089"/>
                  </a:lnTo>
                  <a:lnTo>
                    <a:pt x="5726557" y="143357"/>
                  </a:lnTo>
                  <a:lnTo>
                    <a:pt x="5846064" y="25349"/>
                  </a:lnTo>
                  <a:lnTo>
                    <a:pt x="6373774" y="546531"/>
                  </a:lnTo>
                  <a:lnTo>
                    <a:pt x="6373774" y="517156"/>
                  </a:lnTo>
                  <a:lnTo>
                    <a:pt x="5875934" y="25349"/>
                  </a:lnTo>
                  <a:lnTo>
                    <a:pt x="5853468" y="3149"/>
                  </a:lnTo>
                  <a:lnTo>
                    <a:pt x="5851347" y="1155"/>
                  </a:lnTo>
                  <a:lnTo>
                    <a:pt x="5848172" y="0"/>
                  </a:lnTo>
                  <a:lnTo>
                    <a:pt x="5842889" y="0"/>
                  </a:lnTo>
                  <a:lnTo>
                    <a:pt x="5839714" y="939"/>
                  </a:lnTo>
                  <a:lnTo>
                    <a:pt x="5837606" y="3149"/>
                  </a:lnTo>
                  <a:lnTo>
                    <a:pt x="5703290" y="135928"/>
                  </a:lnTo>
                  <a:lnTo>
                    <a:pt x="5701182" y="137922"/>
                  </a:lnTo>
                  <a:lnTo>
                    <a:pt x="5700128" y="140436"/>
                  </a:lnTo>
                  <a:lnTo>
                    <a:pt x="5700128" y="146291"/>
                  </a:lnTo>
                  <a:lnTo>
                    <a:pt x="5701182" y="148805"/>
                  </a:lnTo>
                  <a:lnTo>
                    <a:pt x="5703290" y="150799"/>
                  </a:lnTo>
                  <a:lnTo>
                    <a:pt x="6104102" y="546531"/>
                  </a:lnTo>
                  <a:lnTo>
                    <a:pt x="5703290" y="942213"/>
                  </a:lnTo>
                  <a:lnTo>
                    <a:pt x="5701182" y="944232"/>
                  </a:lnTo>
                  <a:lnTo>
                    <a:pt x="5700128" y="946746"/>
                  </a:lnTo>
                  <a:lnTo>
                    <a:pt x="5700128" y="952525"/>
                  </a:lnTo>
                  <a:lnTo>
                    <a:pt x="5701182" y="955040"/>
                  </a:lnTo>
                  <a:lnTo>
                    <a:pt x="5703290" y="957046"/>
                  </a:lnTo>
                  <a:lnTo>
                    <a:pt x="5837606" y="1089875"/>
                  </a:lnTo>
                  <a:lnTo>
                    <a:pt x="5839853" y="1092022"/>
                  </a:lnTo>
                  <a:lnTo>
                    <a:pt x="5840069" y="1092022"/>
                  </a:lnTo>
                  <a:lnTo>
                    <a:pt x="5842889" y="1093025"/>
                  </a:lnTo>
                  <a:lnTo>
                    <a:pt x="5848172" y="1093025"/>
                  </a:lnTo>
                  <a:lnTo>
                    <a:pt x="5851347" y="1092022"/>
                  </a:lnTo>
                  <a:lnTo>
                    <a:pt x="5853468" y="1089875"/>
                  </a:lnTo>
                  <a:lnTo>
                    <a:pt x="5876125" y="1067498"/>
                  </a:lnTo>
                  <a:lnTo>
                    <a:pt x="6398095" y="551865"/>
                  </a:lnTo>
                  <a:lnTo>
                    <a:pt x="6399149" y="549351"/>
                  </a:lnTo>
                  <a:lnTo>
                    <a:pt x="6399149" y="54359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8761150" y="3164355"/>
            <a:ext cx="9522460" cy="49988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en-US" sz="3600" b="1" dirty="0">
                <a:latin typeface="+mn-lt"/>
              </a:rPr>
              <a:t>Task 1: </a:t>
            </a:r>
            <a:r>
              <a:rPr lang="en-US" sz="3600" dirty="0">
                <a:latin typeface="+mn-lt"/>
              </a:rPr>
              <a:t>Complete Finding &amp; Using Information: Unit 1 – Identifying Information on </a:t>
            </a:r>
            <a:r>
              <a:rPr lang="en-US" sz="3600" dirty="0" err="1">
                <a:latin typeface="+mn-lt"/>
              </a:rPr>
              <a:t>InfoSkills</a:t>
            </a:r>
            <a:r>
              <a:rPr lang="en-US" sz="3600" dirty="0">
                <a:latin typeface="+mn-lt"/>
              </a:rPr>
              <a:t> Moodle page.</a:t>
            </a:r>
            <a:endParaRPr lang="en-GB" sz="3600" dirty="0">
              <a:latin typeface="+mn-lt"/>
            </a:endParaRPr>
          </a:p>
          <a:p>
            <a:r>
              <a:rPr lang="en-US" sz="3600" dirty="0">
                <a:latin typeface="+mn-lt"/>
              </a:rPr>
              <a:t> </a:t>
            </a:r>
          </a:p>
          <a:p>
            <a:endParaRPr lang="en-US" sz="3600" dirty="0">
              <a:latin typeface="+mn-lt"/>
            </a:endParaRPr>
          </a:p>
          <a:p>
            <a:endParaRPr lang="en-GB" sz="3600" dirty="0">
              <a:latin typeface="+mn-lt"/>
            </a:endParaRPr>
          </a:p>
          <a:p>
            <a:r>
              <a:rPr lang="en-US" sz="3600" b="1" dirty="0">
                <a:latin typeface="+mn-lt"/>
              </a:rPr>
              <a:t>Task 2: </a:t>
            </a:r>
            <a:r>
              <a:rPr lang="en-US" sz="3600" dirty="0">
                <a:latin typeface="+mn-lt"/>
              </a:rPr>
              <a:t>Complete Finding &amp; Using Information: Unit 2 – Searching for Information on </a:t>
            </a:r>
            <a:r>
              <a:rPr lang="en-US" sz="3600" dirty="0" err="1">
                <a:latin typeface="+mn-lt"/>
              </a:rPr>
              <a:t>InfoSkills</a:t>
            </a:r>
            <a:r>
              <a:rPr lang="en-US" sz="3600" dirty="0">
                <a:latin typeface="+mn-lt"/>
              </a:rPr>
              <a:t> Moodle page.</a:t>
            </a:r>
            <a:endParaRPr lang="en-GB" sz="3600" dirty="0"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496A5C-B234-C91A-763C-E6CB12547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2476500"/>
            <a:ext cx="8610600" cy="64579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F1885-4DE3-D45A-ECC9-FBAAE329A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9AB10E9B-62F0-CE38-A937-095A385789DC}"/>
              </a:ext>
            </a:extLst>
          </p:cNvPr>
          <p:cNvGrpSpPr/>
          <p:nvPr/>
        </p:nvGrpSpPr>
        <p:grpSpPr>
          <a:xfrm>
            <a:off x="14528717" y="3547"/>
            <a:ext cx="3759835" cy="4253865"/>
            <a:chOff x="14528717" y="3547"/>
            <a:chExt cx="3759835" cy="4253865"/>
          </a:xfrm>
        </p:grpSpPr>
        <p:sp>
          <p:nvSpPr>
            <p:cNvPr id="3" name="object 3">
              <a:extLst>
                <a:ext uri="{FF2B5EF4-FFF2-40B4-BE49-F238E27FC236}">
                  <a16:creationId xmlns:a16="http://schemas.microsoft.com/office/drawing/2014/main" id="{5A8654ED-2204-71E5-D548-3ED9B2FD6F84}"/>
                </a:ext>
              </a:extLst>
            </p:cNvPr>
            <p:cNvSpPr/>
            <p:nvPr/>
          </p:nvSpPr>
          <p:spPr>
            <a:xfrm>
              <a:off x="14528717" y="3547"/>
              <a:ext cx="3759835" cy="4253865"/>
            </a:xfrm>
            <a:custGeom>
              <a:avLst/>
              <a:gdLst/>
              <a:ahLst/>
              <a:cxnLst/>
              <a:rect l="l" t="t" r="r" b="b"/>
              <a:pathLst>
                <a:path w="3759834" h="4253865">
                  <a:moveTo>
                    <a:pt x="3759281" y="0"/>
                  </a:moveTo>
                  <a:lnTo>
                    <a:pt x="70406" y="0"/>
                  </a:lnTo>
                  <a:lnTo>
                    <a:pt x="43153" y="151082"/>
                  </a:lnTo>
                  <a:lnTo>
                    <a:pt x="17576" y="348969"/>
                  </a:lnTo>
                  <a:lnTo>
                    <a:pt x="5619" y="499539"/>
                  </a:lnTo>
                  <a:lnTo>
                    <a:pt x="0" y="651832"/>
                  </a:lnTo>
                  <a:lnTo>
                    <a:pt x="1003" y="811033"/>
                  </a:lnTo>
                  <a:lnTo>
                    <a:pt x="11548" y="1002390"/>
                  </a:lnTo>
                  <a:lnTo>
                    <a:pt x="32080" y="1190919"/>
                  </a:lnTo>
                  <a:lnTo>
                    <a:pt x="62335" y="1376356"/>
                  </a:lnTo>
                  <a:lnTo>
                    <a:pt x="102050" y="1558440"/>
                  </a:lnTo>
                  <a:lnTo>
                    <a:pt x="150962" y="1736906"/>
                  </a:lnTo>
                  <a:lnTo>
                    <a:pt x="208809" y="1911491"/>
                  </a:lnTo>
                  <a:lnTo>
                    <a:pt x="275326" y="2081934"/>
                  </a:lnTo>
                  <a:lnTo>
                    <a:pt x="350253" y="2247970"/>
                  </a:lnTo>
                  <a:lnTo>
                    <a:pt x="433324" y="2409338"/>
                  </a:lnTo>
                  <a:lnTo>
                    <a:pt x="524278" y="2565774"/>
                  </a:lnTo>
                  <a:lnTo>
                    <a:pt x="622850" y="2717014"/>
                  </a:lnTo>
                  <a:lnTo>
                    <a:pt x="728780" y="2862797"/>
                  </a:lnTo>
                  <a:lnTo>
                    <a:pt x="841802" y="3002859"/>
                  </a:lnTo>
                  <a:lnTo>
                    <a:pt x="961655" y="3136937"/>
                  </a:lnTo>
                  <a:lnTo>
                    <a:pt x="1088075" y="3264769"/>
                  </a:lnTo>
                  <a:lnTo>
                    <a:pt x="1220800" y="3386091"/>
                  </a:lnTo>
                  <a:lnTo>
                    <a:pt x="1359566" y="3500640"/>
                  </a:lnTo>
                  <a:lnTo>
                    <a:pt x="1504110" y="3608154"/>
                  </a:lnTo>
                  <a:lnTo>
                    <a:pt x="1654169" y="3708370"/>
                  </a:lnTo>
                  <a:lnTo>
                    <a:pt x="1809481" y="3801024"/>
                  </a:lnTo>
                  <a:lnTo>
                    <a:pt x="1969783" y="3885853"/>
                  </a:lnTo>
                  <a:lnTo>
                    <a:pt x="2134810" y="3962596"/>
                  </a:lnTo>
                  <a:lnTo>
                    <a:pt x="2304301" y="4030988"/>
                  </a:lnTo>
                  <a:lnTo>
                    <a:pt x="2477993" y="4090766"/>
                  </a:lnTo>
                  <a:lnTo>
                    <a:pt x="2655622" y="4141669"/>
                  </a:lnTo>
                  <a:lnTo>
                    <a:pt x="2836925" y="4183433"/>
                  </a:lnTo>
                  <a:lnTo>
                    <a:pt x="3021640" y="4215794"/>
                  </a:lnTo>
                  <a:lnTo>
                    <a:pt x="3209503" y="4238491"/>
                  </a:lnTo>
                  <a:lnTo>
                    <a:pt x="3400251" y="4251260"/>
                  </a:lnTo>
                  <a:lnTo>
                    <a:pt x="3595107" y="4253839"/>
                  </a:lnTo>
                  <a:lnTo>
                    <a:pt x="3759281" y="4247780"/>
                  </a:lnTo>
                  <a:lnTo>
                    <a:pt x="3759281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43677DDE-B471-11B2-F7DA-B67C2A2289A5}"/>
                </a:ext>
              </a:extLst>
            </p:cNvPr>
            <p:cNvSpPr/>
            <p:nvPr/>
          </p:nvSpPr>
          <p:spPr>
            <a:xfrm>
              <a:off x="15382889" y="418609"/>
              <a:ext cx="2533650" cy="2908300"/>
            </a:xfrm>
            <a:custGeom>
              <a:avLst/>
              <a:gdLst/>
              <a:ahLst/>
              <a:cxnLst/>
              <a:rect l="l" t="t" r="r" b="b"/>
              <a:pathLst>
                <a:path w="2533650" h="2908300">
                  <a:moveTo>
                    <a:pt x="339820" y="0"/>
                  </a:moveTo>
                  <a:lnTo>
                    <a:pt x="337283" y="0"/>
                  </a:lnTo>
                  <a:lnTo>
                    <a:pt x="126" y="165099"/>
                  </a:lnTo>
                  <a:lnTo>
                    <a:pt x="0" y="495299"/>
                  </a:lnTo>
                  <a:lnTo>
                    <a:pt x="324281" y="660399"/>
                  </a:lnTo>
                  <a:lnTo>
                    <a:pt x="228366" y="698499"/>
                  </a:lnTo>
                  <a:lnTo>
                    <a:pt x="144380" y="749299"/>
                  </a:lnTo>
                  <a:lnTo>
                    <a:pt x="3551" y="812799"/>
                  </a:lnTo>
                  <a:lnTo>
                    <a:pt x="253" y="812799"/>
                  </a:lnTo>
                  <a:lnTo>
                    <a:pt x="126" y="1142999"/>
                  </a:lnTo>
                  <a:lnTo>
                    <a:pt x="323964" y="1308099"/>
                  </a:lnTo>
                  <a:lnTo>
                    <a:pt x="268033" y="1333499"/>
                  </a:lnTo>
                  <a:lnTo>
                    <a:pt x="124609" y="1409699"/>
                  </a:lnTo>
                  <a:lnTo>
                    <a:pt x="253" y="1460499"/>
                  </a:lnTo>
                  <a:lnTo>
                    <a:pt x="127" y="1803399"/>
                  </a:lnTo>
                  <a:lnTo>
                    <a:pt x="932844" y="2260599"/>
                  </a:lnTo>
                  <a:lnTo>
                    <a:pt x="1094789" y="2336799"/>
                  </a:lnTo>
                  <a:lnTo>
                    <a:pt x="1055241" y="2349499"/>
                  </a:lnTo>
                  <a:lnTo>
                    <a:pt x="994874" y="2387599"/>
                  </a:lnTo>
                  <a:lnTo>
                    <a:pt x="954547" y="2400299"/>
                  </a:lnTo>
                  <a:lnTo>
                    <a:pt x="932738" y="2412999"/>
                  </a:lnTo>
                  <a:lnTo>
                    <a:pt x="929461" y="2412999"/>
                  </a:lnTo>
                  <a:lnTo>
                    <a:pt x="929567" y="2743199"/>
                  </a:lnTo>
                  <a:lnTo>
                    <a:pt x="1266776" y="2908299"/>
                  </a:lnTo>
                  <a:lnTo>
                    <a:pt x="1269207" y="2908299"/>
                  </a:lnTo>
                  <a:lnTo>
                    <a:pt x="1297016" y="2895599"/>
                  </a:lnTo>
                  <a:lnTo>
                    <a:pt x="1261068" y="2895599"/>
                  </a:lnTo>
                  <a:lnTo>
                    <a:pt x="941195" y="2743199"/>
                  </a:lnTo>
                  <a:lnTo>
                    <a:pt x="941089" y="2425699"/>
                  </a:lnTo>
                  <a:lnTo>
                    <a:pt x="948594" y="2425699"/>
                  </a:lnTo>
                  <a:lnTo>
                    <a:pt x="985169" y="2400299"/>
                  </a:lnTo>
                  <a:lnTo>
                    <a:pt x="1002347" y="2387599"/>
                  </a:lnTo>
                  <a:lnTo>
                    <a:pt x="1018890" y="2387599"/>
                  </a:lnTo>
                  <a:lnTo>
                    <a:pt x="1042166" y="2374899"/>
                  </a:lnTo>
                  <a:lnTo>
                    <a:pt x="1086497" y="2349499"/>
                  </a:lnTo>
                  <a:lnTo>
                    <a:pt x="1108108" y="2336799"/>
                  </a:lnTo>
                  <a:lnTo>
                    <a:pt x="1126871" y="2336799"/>
                  </a:lnTo>
                  <a:lnTo>
                    <a:pt x="1110856" y="2324099"/>
                  </a:lnTo>
                  <a:lnTo>
                    <a:pt x="11797" y="1790699"/>
                  </a:lnTo>
                  <a:lnTo>
                    <a:pt x="11924" y="1473199"/>
                  </a:lnTo>
                  <a:lnTo>
                    <a:pt x="19270" y="1473199"/>
                  </a:lnTo>
                  <a:lnTo>
                    <a:pt x="129809" y="1409699"/>
                  </a:lnTo>
                  <a:lnTo>
                    <a:pt x="337283" y="1308099"/>
                  </a:lnTo>
                  <a:lnTo>
                    <a:pt x="339714" y="1308099"/>
                  </a:lnTo>
                  <a:lnTo>
                    <a:pt x="337177" y="1295399"/>
                  </a:lnTo>
                  <a:lnTo>
                    <a:pt x="11670" y="1142999"/>
                  </a:lnTo>
                  <a:lnTo>
                    <a:pt x="11792" y="990599"/>
                  </a:lnTo>
                  <a:lnTo>
                    <a:pt x="11822" y="952542"/>
                  </a:lnTo>
                  <a:lnTo>
                    <a:pt x="11923" y="825499"/>
                  </a:lnTo>
                  <a:lnTo>
                    <a:pt x="19270" y="825499"/>
                  </a:lnTo>
                  <a:lnTo>
                    <a:pt x="197996" y="736599"/>
                  </a:lnTo>
                  <a:lnTo>
                    <a:pt x="286196" y="685799"/>
                  </a:lnTo>
                  <a:lnTo>
                    <a:pt x="337283" y="660399"/>
                  </a:lnTo>
                  <a:lnTo>
                    <a:pt x="359739" y="660399"/>
                  </a:lnTo>
                  <a:lnTo>
                    <a:pt x="11797" y="495299"/>
                  </a:lnTo>
                  <a:lnTo>
                    <a:pt x="11923" y="177799"/>
                  </a:lnTo>
                  <a:lnTo>
                    <a:pt x="44605" y="177799"/>
                  </a:lnTo>
                  <a:lnTo>
                    <a:pt x="19143" y="165099"/>
                  </a:lnTo>
                  <a:lnTo>
                    <a:pt x="337283" y="12699"/>
                  </a:lnTo>
                  <a:lnTo>
                    <a:pt x="365615" y="12699"/>
                  </a:lnTo>
                  <a:lnTo>
                    <a:pt x="339820" y="0"/>
                  </a:lnTo>
                  <a:close/>
                </a:path>
                <a:path w="2533650" h="2908300">
                  <a:moveTo>
                    <a:pt x="948594" y="2425699"/>
                  </a:moveTo>
                  <a:lnTo>
                    <a:pt x="941089" y="2425699"/>
                  </a:lnTo>
                  <a:lnTo>
                    <a:pt x="1260856" y="2590799"/>
                  </a:lnTo>
                  <a:lnTo>
                    <a:pt x="1260962" y="2743199"/>
                  </a:lnTo>
                  <a:lnTo>
                    <a:pt x="1261068" y="2895599"/>
                  </a:lnTo>
                  <a:lnTo>
                    <a:pt x="1272590" y="2895599"/>
                  </a:lnTo>
                  <a:lnTo>
                    <a:pt x="1272484" y="2743199"/>
                  </a:lnTo>
                  <a:lnTo>
                    <a:pt x="1272379" y="2590799"/>
                  </a:lnTo>
                  <a:lnTo>
                    <a:pt x="1297869" y="2578099"/>
                  </a:lnTo>
                  <a:lnTo>
                    <a:pt x="1266776" y="2578099"/>
                  </a:lnTo>
                  <a:lnTo>
                    <a:pt x="948594" y="2425699"/>
                  </a:lnTo>
                  <a:close/>
                </a:path>
                <a:path w="2533650" h="2908300">
                  <a:moveTo>
                    <a:pt x="2208954" y="1803399"/>
                  </a:moveTo>
                  <a:lnTo>
                    <a:pt x="2196163" y="1803399"/>
                  </a:lnTo>
                  <a:lnTo>
                    <a:pt x="2394769" y="1904999"/>
                  </a:lnTo>
                  <a:lnTo>
                    <a:pt x="2514345" y="1968499"/>
                  </a:lnTo>
                  <a:lnTo>
                    <a:pt x="2521427" y="1968499"/>
                  </a:lnTo>
                  <a:lnTo>
                    <a:pt x="2521533" y="2285999"/>
                  </a:lnTo>
                  <a:lnTo>
                    <a:pt x="1595423" y="2743199"/>
                  </a:lnTo>
                  <a:lnTo>
                    <a:pt x="1369423" y="2844799"/>
                  </a:lnTo>
                  <a:lnTo>
                    <a:pt x="1272590" y="2895599"/>
                  </a:lnTo>
                  <a:lnTo>
                    <a:pt x="1297016" y="2895599"/>
                  </a:lnTo>
                  <a:lnTo>
                    <a:pt x="1547297" y="2781299"/>
                  </a:lnTo>
                  <a:lnTo>
                    <a:pt x="1600391" y="2755899"/>
                  </a:lnTo>
                  <a:lnTo>
                    <a:pt x="2529884" y="2298699"/>
                  </a:lnTo>
                  <a:lnTo>
                    <a:pt x="2533161" y="2298699"/>
                  </a:lnTo>
                  <a:lnTo>
                    <a:pt x="2533055" y="1955799"/>
                  </a:lnTo>
                  <a:lnTo>
                    <a:pt x="2529778" y="1955799"/>
                  </a:lnTo>
                  <a:lnTo>
                    <a:pt x="2401670" y="1892299"/>
                  </a:lnTo>
                  <a:lnTo>
                    <a:pt x="2364133" y="1879599"/>
                  </a:lnTo>
                  <a:lnTo>
                    <a:pt x="2328634" y="1854200"/>
                  </a:lnTo>
                  <a:lnTo>
                    <a:pt x="2252362" y="1828799"/>
                  </a:lnTo>
                  <a:lnTo>
                    <a:pt x="2208954" y="1803399"/>
                  </a:lnTo>
                  <a:close/>
                </a:path>
                <a:path w="2533650" h="2908300">
                  <a:moveTo>
                    <a:pt x="2521427" y="1968499"/>
                  </a:moveTo>
                  <a:lnTo>
                    <a:pt x="2514133" y="1968499"/>
                  </a:lnTo>
                  <a:lnTo>
                    <a:pt x="1266776" y="2578099"/>
                  </a:lnTo>
                  <a:lnTo>
                    <a:pt x="1297869" y="2578099"/>
                  </a:lnTo>
                  <a:lnTo>
                    <a:pt x="2521427" y="1968499"/>
                  </a:lnTo>
                  <a:close/>
                </a:path>
                <a:path w="2533650" h="2908300">
                  <a:moveTo>
                    <a:pt x="1126871" y="2336799"/>
                  </a:moveTo>
                  <a:lnTo>
                    <a:pt x="1108108" y="2336799"/>
                  </a:lnTo>
                  <a:lnTo>
                    <a:pt x="1166470" y="2374899"/>
                  </a:lnTo>
                  <a:lnTo>
                    <a:pt x="1229112" y="2400299"/>
                  </a:lnTo>
                  <a:lnTo>
                    <a:pt x="1264239" y="2412999"/>
                  </a:lnTo>
                  <a:lnTo>
                    <a:pt x="1266776" y="2425699"/>
                  </a:lnTo>
                  <a:lnTo>
                    <a:pt x="1269207" y="2412999"/>
                  </a:lnTo>
                  <a:lnTo>
                    <a:pt x="1266882" y="2412999"/>
                  </a:lnTo>
                  <a:lnTo>
                    <a:pt x="1232538" y="2387599"/>
                  </a:lnTo>
                  <a:lnTo>
                    <a:pt x="1200801" y="2374899"/>
                  </a:lnTo>
                  <a:lnTo>
                    <a:pt x="1142886" y="2349499"/>
                  </a:lnTo>
                  <a:lnTo>
                    <a:pt x="1126871" y="2336799"/>
                  </a:lnTo>
                  <a:close/>
                </a:path>
                <a:path w="2533650" h="2908300">
                  <a:moveTo>
                    <a:pt x="2532953" y="1320799"/>
                  </a:moveTo>
                  <a:lnTo>
                    <a:pt x="2521533" y="1320799"/>
                  </a:lnTo>
                  <a:lnTo>
                    <a:pt x="2521639" y="1638299"/>
                  </a:lnTo>
                  <a:lnTo>
                    <a:pt x="2196057" y="1790699"/>
                  </a:lnTo>
                  <a:lnTo>
                    <a:pt x="1596691" y="2082799"/>
                  </a:lnTo>
                  <a:lnTo>
                    <a:pt x="1595317" y="2095499"/>
                  </a:lnTo>
                  <a:lnTo>
                    <a:pt x="1571216" y="2095499"/>
                  </a:lnTo>
                  <a:lnTo>
                    <a:pt x="1560011" y="2108199"/>
                  </a:lnTo>
                  <a:lnTo>
                    <a:pt x="1592357" y="2108199"/>
                  </a:lnTo>
                  <a:lnTo>
                    <a:pt x="1592252" y="2247899"/>
                  </a:lnTo>
                  <a:lnTo>
                    <a:pt x="1429884" y="2324099"/>
                  </a:lnTo>
                  <a:lnTo>
                    <a:pt x="1354329" y="2362199"/>
                  </a:lnTo>
                  <a:lnTo>
                    <a:pt x="1312835" y="2387599"/>
                  </a:lnTo>
                  <a:lnTo>
                    <a:pt x="1266882" y="2412999"/>
                  </a:lnTo>
                  <a:lnTo>
                    <a:pt x="1269207" y="2412999"/>
                  </a:lnTo>
                  <a:lnTo>
                    <a:pt x="1397405" y="2349499"/>
                  </a:lnTo>
                  <a:lnTo>
                    <a:pt x="1472479" y="2324099"/>
                  </a:lnTo>
                  <a:lnTo>
                    <a:pt x="1600603" y="2260599"/>
                  </a:lnTo>
                  <a:lnTo>
                    <a:pt x="1603880" y="2260599"/>
                  </a:lnTo>
                  <a:lnTo>
                    <a:pt x="1603985" y="2095499"/>
                  </a:lnTo>
                  <a:lnTo>
                    <a:pt x="2196163" y="1803399"/>
                  </a:lnTo>
                  <a:lnTo>
                    <a:pt x="2208954" y="1803399"/>
                  </a:lnTo>
                  <a:lnTo>
                    <a:pt x="2533055" y="1638299"/>
                  </a:lnTo>
                  <a:lnTo>
                    <a:pt x="2532953" y="1320799"/>
                  </a:lnTo>
                  <a:close/>
                </a:path>
                <a:path w="2533650" h="2908300">
                  <a:moveTo>
                    <a:pt x="19270" y="1473199"/>
                  </a:moveTo>
                  <a:lnTo>
                    <a:pt x="11924" y="1473199"/>
                  </a:lnTo>
                  <a:lnTo>
                    <a:pt x="929672" y="1930399"/>
                  </a:lnTo>
                  <a:lnTo>
                    <a:pt x="929672" y="2095499"/>
                  </a:lnTo>
                  <a:lnTo>
                    <a:pt x="932949" y="2095499"/>
                  </a:lnTo>
                  <a:lnTo>
                    <a:pt x="1079249" y="2171699"/>
                  </a:lnTo>
                  <a:lnTo>
                    <a:pt x="1121444" y="2197099"/>
                  </a:lnTo>
                  <a:lnTo>
                    <a:pt x="1264239" y="2260599"/>
                  </a:lnTo>
                  <a:lnTo>
                    <a:pt x="1277452" y="2260599"/>
                  </a:lnTo>
                  <a:lnTo>
                    <a:pt x="1301612" y="2247899"/>
                  </a:lnTo>
                  <a:lnTo>
                    <a:pt x="1261068" y="2247899"/>
                  </a:lnTo>
                  <a:lnTo>
                    <a:pt x="1211347" y="2222499"/>
                  </a:lnTo>
                  <a:lnTo>
                    <a:pt x="1051836" y="2146299"/>
                  </a:lnTo>
                  <a:lnTo>
                    <a:pt x="941194" y="2095499"/>
                  </a:lnTo>
                  <a:lnTo>
                    <a:pt x="941117" y="1917699"/>
                  </a:lnTo>
                  <a:lnTo>
                    <a:pt x="929672" y="1917699"/>
                  </a:lnTo>
                  <a:lnTo>
                    <a:pt x="19270" y="1473199"/>
                  </a:lnTo>
                  <a:close/>
                </a:path>
                <a:path w="2533650" h="2908300">
                  <a:moveTo>
                    <a:pt x="339714" y="1308099"/>
                  </a:moveTo>
                  <a:lnTo>
                    <a:pt x="337283" y="1308099"/>
                  </a:lnTo>
                  <a:lnTo>
                    <a:pt x="932949" y="1600199"/>
                  </a:lnTo>
                  <a:lnTo>
                    <a:pt x="947325" y="1612899"/>
                  </a:lnTo>
                  <a:lnTo>
                    <a:pt x="958108" y="1612899"/>
                  </a:lnTo>
                  <a:lnTo>
                    <a:pt x="977558" y="1625599"/>
                  </a:lnTo>
                  <a:lnTo>
                    <a:pt x="1076866" y="1676399"/>
                  </a:lnTo>
                  <a:lnTo>
                    <a:pt x="1094577" y="1689099"/>
                  </a:lnTo>
                  <a:lnTo>
                    <a:pt x="1058720" y="1701799"/>
                  </a:lnTo>
                  <a:lnTo>
                    <a:pt x="936543" y="1765299"/>
                  </a:lnTo>
                  <a:lnTo>
                    <a:pt x="941071" y="1765299"/>
                  </a:lnTo>
                  <a:lnTo>
                    <a:pt x="941089" y="1777999"/>
                  </a:lnTo>
                  <a:lnTo>
                    <a:pt x="1260856" y="1930399"/>
                  </a:lnTo>
                  <a:lnTo>
                    <a:pt x="1260958" y="2082799"/>
                  </a:lnTo>
                  <a:lnTo>
                    <a:pt x="1261068" y="2247899"/>
                  </a:lnTo>
                  <a:lnTo>
                    <a:pt x="1272378" y="2247899"/>
                  </a:lnTo>
                  <a:lnTo>
                    <a:pt x="1272378" y="1930399"/>
                  </a:lnTo>
                  <a:lnTo>
                    <a:pt x="1266776" y="1930399"/>
                  </a:lnTo>
                  <a:lnTo>
                    <a:pt x="948594" y="1765299"/>
                  </a:lnTo>
                  <a:lnTo>
                    <a:pt x="993165" y="1752599"/>
                  </a:lnTo>
                  <a:lnTo>
                    <a:pt x="1071366" y="1714499"/>
                  </a:lnTo>
                  <a:lnTo>
                    <a:pt x="1107791" y="1689099"/>
                  </a:lnTo>
                  <a:lnTo>
                    <a:pt x="1135116" y="1689099"/>
                  </a:lnTo>
                  <a:lnTo>
                    <a:pt x="1110539" y="1676399"/>
                  </a:lnTo>
                  <a:lnTo>
                    <a:pt x="1009270" y="1625599"/>
                  </a:lnTo>
                  <a:lnTo>
                    <a:pt x="981786" y="1612899"/>
                  </a:lnTo>
                  <a:lnTo>
                    <a:pt x="952505" y="1600199"/>
                  </a:lnTo>
                  <a:lnTo>
                    <a:pt x="934323" y="1600199"/>
                  </a:lnTo>
                  <a:lnTo>
                    <a:pt x="339714" y="1308099"/>
                  </a:lnTo>
                  <a:close/>
                </a:path>
                <a:path w="2533650" h="2908300">
                  <a:moveTo>
                    <a:pt x="1397537" y="2197099"/>
                  </a:moveTo>
                  <a:lnTo>
                    <a:pt x="1369181" y="2197099"/>
                  </a:lnTo>
                  <a:lnTo>
                    <a:pt x="1294944" y="2235199"/>
                  </a:lnTo>
                  <a:lnTo>
                    <a:pt x="1278510" y="2247899"/>
                  </a:lnTo>
                  <a:lnTo>
                    <a:pt x="1301612" y="2247899"/>
                  </a:lnTo>
                  <a:lnTo>
                    <a:pt x="1368918" y="2209799"/>
                  </a:lnTo>
                  <a:lnTo>
                    <a:pt x="1397537" y="2197099"/>
                  </a:lnTo>
                  <a:close/>
                </a:path>
                <a:path w="2533650" h="2908300">
                  <a:moveTo>
                    <a:pt x="1416459" y="2184399"/>
                  </a:moveTo>
                  <a:lnTo>
                    <a:pt x="1392252" y="2184399"/>
                  </a:lnTo>
                  <a:lnTo>
                    <a:pt x="1389398" y="2197099"/>
                  </a:lnTo>
                  <a:lnTo>
                    <a:pt x="1413182" y="2197099"/>
                  </a:lnTo>
                  <a:lnTo>
                    <a:pt x="1416459" y="2184399"/>
                  </a:lnTo>
                  <a:close/>
                </a:path>
                <a:path w="2533650" h="2908300">
                  <a:moveTo>
                    <a:pt x="1472590" y="2158999"/>
                  </a:moveTo>
                  <a:lnTo>
                    <a:pt x="1448383" y="2158999"/>
                  </a:lnTo>
                  <a:lnTo>
                    <a:pt x="1411068" y="2184399"/>
                  </a:lnTo>
                  <a:lnTo>
                    <a:pt x="1441195" y="2184399"/>
                  </a:lnTo>
                  <a:lnTo>
                    <a:pt x="1447537" y="2171699"/>
                  </a:lnTo>
                  <a:lnTo>
                    <a:pt x="1462865" y="2171699"/>
                  </a:lnTo>
                  <a:lnTo>
                    <a:pt x="1472590" y="2158999"/>
                  </a:lnTo>
                  <a:close/>
                </a:path>
                <a:path w="2533650" h="2908300">
                  <a:moveTo>
                    <a:pt x="1499957" y="2146299"/>
                  </a:moveTo>
                  <a:lnTo>
                    <a:pt x="1467304" y="2146299"/>
                  </a:lnTo>
                  <a:lnTo>
                    <a:pt x="1462230" y="2158999"/>
                  </a:lnTo>
                  <a:lnTo>
                    <a:pt x="1481593" y="2158999"/>
                  </a:lnTo>
                  <a:lnTo>
                    <a:pt x="1499957" y="2146299"/>
                  </a:lnTo>
                  <a:close/>
                </a:path>
                <a:path w="2533650" h="2908300">
                  <a:moveTo>
                    <a:pt x="1520581" y="2133599"/>
                  </a:moveTo>
                  <a:lnTo>
                    <a:pt x="1503985" y="2133599"/>
                  </a:lnTo>
                  <a:lnTo>
                    <a:pt x="1476247" y="2146299"/>
                  </a:lnTo>
                  <a:lnTo>
                    <a:pt x="1513816" y="2146299"/>
                  </a:lnTo>
                  <a:lnTo>
                    <a:pt x="1520581" y="2133599"/>
                  </a:lnTo>
                  <a:close/>
                </a:path>
                <a:path w="2533650" h="2908300">
                  <a:moveTo>
                    <a:pt x="1592357" y="2108199"/>
                  </a:moveTo>
                  <a:lnTo>
                    <a:pt x="1548488" y="2108199"/>
                  </a:lnTo>
                  <a:lnTo>
                    <a:pt x="1515190" y="2133599"/>
                  </a:lnTo>
                  <a:lnTo>
                    <a:pt x="1521850" y="2133599"/>
                  </a:lnTo>
                  <a:lnTo>
                    <a:pt x="1553880" y="2120899"/>
                  </a:lnTo>
                  <a:lnTo>
                    <a:pt x="1561491" y="2120899"/>
                  </a:lnTo>
                  <a:lnTo>
                    <a:pt x="1592357" y="2108199"/>
                  </a:lnTo>
                  <a:close/>
                </a:path>
                <a:path w="2533650" h="2908300">
                  <a:moveTo>
                    <a:pt x="2209059" y="1155699"/>
                  </a:moveTo>
                  <a:lnTo>
                    <a:pt x="2196057" y="1155699"/>
                  </a:lnTo>
                  <a:lnTo>
                    <a:pt x="2514028" y="1308099"/>
                  </a:lnTo>
                  <a:lnTo>
                    <a:pt x="1266564" y="1930399"/>
                  </a:lnTo>
                  <a:lnTo>
                    <a:pt x="1272378" y="1930399"/>
                  </a:lnTo>
                  <a:lnTo>
                    <a:pt x="2521533" y="1320799"/>
                  </a:lnTo>
                  <a:lnTo>
                    <a:pt x="2532953" y="1320799"/>
                  </a:lnTo>
                  <a:lnTo>
                    <a:pt x="2532949" y="1308099"/>
                  </a:lnTo>
                  <a:lnTo>
                    <a:pt x="2209059" y="1155699"/>
                  </a:lnTo>
                  <a:close/>
                </a:path>
                <a:path w="2533650" h="2908300">
                  <a:moveTo>
                    <a:pt x="941050" y="1765299"/>
                  </a:moveTo>
                  <a:lnTo>
                    <a:pt x="929461" y="1765299"/>
                  </a:lnTo>
                  <a:lnTo>
                    <a:pt x="929568" y="1879599"/>
                  </a:lnTo>
                  <a:lnTo>
                    <a:pt x="929672" y="1917699"/>
                  </a:lnTo>
                  <a:lnTo>
                    <a:pt x="941117" y="1917699"/>
                  </a:lnTo>
                  <a:lnTo>
                    <a:pt x="941050" y="1765299"/>
                  </a:lnTo>
                  <a:close/>
                </a:path>
                <a:path w="2533650" h="2908300">
                  <a:moveTo>
                    <a:pt x="1603871" y="1460499"/>
                  </a:moveTo>
                  <a:lnTo>
                    <a:pt x="1592357" y="1460499"/>
                  </a:lnTo>
                  <a:lnTo>
                    <a:pt x="1592252" y="1600199"/>
                  </a:lnTo>
                  <a:lnTo>
                    <a:pt x="1266564" y="1752599"/>
                  </a:lnTo>
                  <a:lnTo>
                    <a:pt x="1241089" y="1752599"/>
                  </a:lnTo>
                  <a:lnTo>
                    <a:pt x="1247220" y="1765299"/>
                  </a:lnTo>
                  <a:lnTo>
                    <a:pt x="1268996" y="1765299"/>
                  </a:lnTo>
                  <a:lnTo>
                    <a:pt x="1600497" y="1600199"/>
                  </a:lnTo>
                  <a:lnTo>
                    <a:pt x="1603774" y="1600199"/>
                  </a:lnTo>
                  <a:lnTo>
                    <a:pt x="1603871" y="1460499"/>
                  </a:lnTo>
                  <a:close/>
                </a:path>
                <a:path w="2533650" h="2908300">
                  <a:moveTo>
                    <a:pt x="1234006" y="1739899"/>
                  </a:moveTo>
                  <a:lnTo>
                    <a:pt x="1218256" y="1739899"/>
                  </a:lnTo>
                  <a:lnTo>
                    <a:pt x="1223753" y="1752599"/>
                  </a:lnTo>
                  <a:lnTo>
                    <a:pt x="1266564" y="1752599"/>
                  </a:lnTo>
                  <a:lnTo>
                    <a:pt x="1234006" y="1739899"/>
                  </a:lnTo>
                  <a:close/>
                </a:path>
                <a:path w="2533650" h="2908300">
                  <a:moveTo>
                    <a:pt x="1189173" y="1714499"/>
                  </a:moveTo>
                  <a:lnTo>
                    <a:pt x="1163449" y="1714499"/>
                  </a:lnTo>
                  <a:lnTo>
                    <a:pt x="1208531" y="1739899"/>
                  </a:lnTo>
                  <a:lnTo>
                    <a:pt x="1221110" y="1739899"/>
                  </a:lnTo>
                  <a:lnTo>
                    <a:pt x="1189173" y="1714499"/>
                  </a:lnTo>
                  <a:close/>
                </a:path>
                <a:path w="2533650" h="2908300">
                  <a:moveTo>
                    <a:pt x="1135116" y="1689099"/>
                  </a:moveTo>
                  <a:lnTo>
                    <a:pt x="1107791" y="1689099"/>
                  </a:lnTo>
                  <a:lnTo>
                    <a:pt x="1141817" y="1714499"/>
                  </a:lnTo>
                  <a:lnTo>
                    <a:pt x="1174151" y="1714499"/>
                  </a:lnTo>
                  <a:lnTo>
                    <a:pt x="1159693" y="1701799"/>
                  </a:lnTo>
                  <a:lnTo>
                    <a:pt x="1135116" y="1689099"/>
                  </a:lnTo>
                  <a:close/>
                </a:path>
                <a:path w="2533650" h="2908300">
                  <a:moveTo>
                    <a:pt x="19270" y="825499"/>
                  </a:moveTo>
                  <a:lnTo>
                    <a:pt x="11923" y="825499"/>
                  </a:lnTo>
                  <a:lnTo>
                    <a:pt x="929672" y="1282699"/>
                  </a:lnTo>
                  <a:lnTo>
                    <a:pt x="929672" y="1447799"/>
                  </a:lnTo>
                  <a:lnTo>
                    <a:pt x="932949" y="1447799"/>
                  </a:lnTo>
                  <a:lnTo>
                    <a:pt x="1163778" y="1562099"/>
                  </a:lnTo>
                  <a:lnTo>
                    <a:pt x="1264239" y="1612899"/>
                  </a:lnTo>
                  <a:lnTo>
                    <a:pt x="1269207" y="1612899"/>
                  </a:lnTo>
                  <a:lnTo>
                    <a:pt x="1286466" y="1600199"/>
                  </a:lnTo>
                  <a:lnTo>
                    <a:pt x="1261068" y="1600199"/>
                  </a:lnTo>
                  <a:lnTo>
                    <a:pt x="992547" y="1460499"/>
                  </a:lnTo>
                  <a:lnTo>
                    <a:pt x="941194" y="1435099"/>
                  </a:lnTo>
                  <a:lnTo>
                    <a:pt x="941118" y="1269999"/>
                  </a:lnTo>
                  <a:lnTo>
                    <a:pt x="929778" y="1269999"/>
                  </a:lnTo>
                  <a:lnTo>
                    <a:pt x="19270" y="825499"/>
                  </a:lnTo>
                  <a:close/>
                </a:path>
                <a:path w="2533650" h="2908300">
                  <a:moveTo>
                    <a:pt x="359739" y="660399"/>
                  </a:moveTo>
                  <a:lnTo>
                    <a:pt x="337283" y="660399"/>
                  </a:lnTo>
                  <a:lnTo>
                    <a:pt x="576395" y="774699"/>
                  </a:lnTo>
                  <a:lnTo>
                    <a:pt x="932920" y="952542"/>
                  </a:lnTo>
                  <a:lnTo>
                    <a:pt x="1094788" y="1041399"/>
                  </a:lnTo>
                  <a:lnTo>
                    <a:pt x="1014767" y="1079499"/>
                  </a:lnTo>
                  <a:lnTo>
                    <a:pt x="954860" y="1104899"/>
                  </a:lnTo>
                  <a:lnTo>
                    <a:pt x="932843" y="1117599"/>
                  </a:lnTo>
                  <a:lnTo>
                    <a:pt x="941071" y="1117599"/>
                  </a:lnTo>
                  <a:lnTo>
                    <a:pt x="941089" y="1130299"/>
                  </a:lnTo>
                  <a:lnTo>
                    <a:pt x="1260856" y="1282699"/>
                  </a:lnTo>
                  <a:lnTo>
                    <a:pt x="1260941" y="1409699"/>
                  </a:lnTo>
                  <a:lnTo>
                    <a:pt x="1261068" y="1600199"/>
                  </a:lnTo>
                  <a:lnTo>
                    <a:pt x="1272590" y="1600199"/>
                  </a:lnTo>
                  <a:lnTo>
                    <a:pt x="1272463" y="1409699"/>
                  </a:lnTo>
                  <a:lnTo>
                    <a:pt x="1272378" y="1282699"/>
                  </a:lnTo>
                  <a:lnTo>
                    <a:pt x="1298402" y="1269999"/>
                  </a:lnTo>
                  <a:lnTo>
                    <a:pt x="1266881" y="1269999"/>
                  </a:lnTo>
                  <a:lnTo>
                    <a:pt x="948700" y="1117599"/>
                  </a:lnTo>
                  <a:lnTo>
                    <a:pt x="1019947" y="1079499"/>
                  </a:lnTo>
                  <a:lnTo>
                    <a:pt x="1108108" y="1041399"/>
                  </a:lnTo>
                  <a:lnTo>
                    <a:pt x="1135680" y="1041399"/>
                  </a:lnTo>
                  <a:lnTo>
                    <a:pt x="1110645" y="1028699"/>
                  </a:lnTo>
                  <a:lnTo>
                    <a:pt x="573858" y="761999"/>
                  </a:lnTo>
                  <a:lnTo>
                    <a:pt x="359739" y="660399"/>
                  </a:lnTo>
                  <a:close/>
                </a:path>
                <a:path w="2533650" h="2908300">
                  <a:moveTo>
                    <a:pt x="1327241" y="1587499"/>
                  </a:moveTo>
                  <a:lnTo>
                    <a:pt x="1284218" y="1587499"/>
                  </a:lnTo>
                  <a:lnTo>
                    <a:pt x="1277769" y="1600199"/>
                  </a:lnTo>
                  <a:lnTo>
                    <a:pt x="1286466" y="1600199"/>
                  </a:lnTo>
                  <a:lnTo>
                    <a:pt x="1327241" y="1587499"/>
                  </a:lnTo>
                  <a:close/>
                </a:path>
                <a:path w="2533650" h="2908300">
                  <a:moveTo>
                    <a:pt x="1431046" y="1536699"/>
                  </a:moveTo>
                  <a:lnTo>
                    <a:pt x="1405254" y="1536699"/>
                  </a:lnTo>
                  <a:lnTo>
                    <a:pt x="1373224" y="1549399"/>
                  </a:lnTo>
                  <a:lnTo>
                    <a:pt x="1342674" y="1562099"/>
                  </a:lnTo>
                  <a:lnTo>
                    <a:pt x="1336649" y="1562099"/>
                  </a:lnTo>
                  <a:lnTo>
                    <a:pt x="1330306" y="1574799"/>
                  </a:lnTo>
                  <a:lnTo>
                    <a:pt x="1324070" y="1574799"/>
                  </a:lnTo>
                  <a:lnTo>
                    <a:pt x="1295740" y="1587499"/>
                  </a:lnTo>
                  <a:lnTo>
                    <a:pt x="1331575" y="1587499"/>
                  </a:lnTo>
                  <a:lnTo>
                    <a:pt x="1384746" y="1562099"/>
                  </a:lnTo>
                  <a:lnTo>
                    <a:pt x="1402611" y="1549399"/>
                  </a:lnTo>
                  <a:lnTo>
                    <a:pt x="1407473" y="1549399"/>
                  </a:lnTo>
                  <a:lnTo>
                    <a:pt x="1431046" y="1536699"/>
                  </a:lnTo>
                  <a:close/>
                </a:path>
                <a:path w="2533650" h="2908300">
                  <a:moveTo>
                    <a:pt x="2533165" y="673099"/>
                  </a:moveTo>
                  <a:lnTo>
                    <a:pt x="2521533" y="673099"/>
                  </a:lnTo>
                  <a:lnTo>
                    <a:pt x="2521638" y="990599"/>
                  </a:lnTo>
                  <a:lnTo>
                    <a:pt x="2056734" y="1219199"/>
                  </a:lnTo>
                  <a:lnTo>
                    <a:pt x="1415296" y="1523999"/>
                  </a:lnTo>
                  <a:lnTo>
                    <a:pt x="1411068" y="1523999"/>
                  </a:lnTo>
                  <a:lnTo>
                    <a:pt x="1409165" y="1536699"/>
                  </a:lnTo>
                  <a:lnTo>
                    <a:pt x="1435486" y="1536699"/>
                  </a:lnTo>
                  <a:lnTo>
                    <a:pt x="1444366" y="1523999"/>
                  </a:lnTo>
                  <a:lnTo>
                    <a:pt x="1592357" y="1460499"/>
                  </a:lnTo>
                  <a:lnTo>
                    <a:pt x="1603871" y="1460499"/>
                  </a:lnTo>
                  <a:lnTo>
                    <a:pt x="1603879" y="1447799"/>
                  </a:lnTo>
                  <a:lnTo>
                    <a:pt x="2196057" y="1155699"/>
                  </a:lnTo>
                  <a:lnTo>
                    <a:pt x="2209059" y="1155699"/>
                  </a:lnTo>
                  <a:lnTo>
                    <a:pt x="2533266" y="990599"/>
                  </a:lnTo>
                  <a:lnTo>
                    <a:pt x="2533165" y="673099"/>
                  </a:lnTo>
                  <a:close/>
                </a:path>
                <a:path w="2533650" h="2908300">
                  <a:moveTo>
                    <a:pt x="941047" y="1117599"/>
                  </a:moveTo>
                  <a:lnTo>
                    <a:pt x="929566" y="1117599"/>
                  </a:lnTo>
                  <a:lnTo>
                    <a:pt x="929673" y="1206500"/>
                  </a:lnTo>
                  <a:lnTo>
                    <a:pt x="929778" y="1269999"/>
                  </a:lnTo>
                  <a:lnTo>
                    <a:pt x="941118" y="1269999"/>
                  </a:lnTo>
                  <a:lnTo>
                    <a:pt x="941047" y="1117599"/>
                  </a:lnTo>
                  <a:close/>
                </a:path>
                <a:path w="2533650" h="2908300">
                  <a:moveTo>
                    <a:pt x="2224219" y="507999"/>
                  </a:moveTo>
                  <a:lnTo>
                    <a:pt x="2196163" y="507999"/>
                  </a:lnTo>
                  <a:lnTo>
                    <a:pt x="2359270" y="584199"/>
                  </a:lnTo>
                  <a:lnTo>
                    <a:pt x="2514345" y="660399"/>
                  </a:lnTo>
                  <a:lnTo>
                    <a:pt x="1266881" y="1269999"/>
                  </a:lnTo>
                  <a:lnTo>
                    <a:pt x="1298402" y="1269999"/>
                  </a:lnTo>
                  <a:lnTo>
                    <a:pt x="2521533" y="673099"/>
                  </a:lnTo>
                  <a:lnTo>
                    <a:pt x="2533165" y="673099"/>
                  </a:lnTo>
                  <a:lnTo>
                    <a:pt x="2533161" y="660399"/>
                  </a:lnTo>
                  <a:lnTo>
                    <a:pt x="2529884" y="660399"/>
                  </a:lnTo>
                  <a:lnTo>
                    <a:pt x="2401775" y="596899"/>
                  </a:lnTo>
                  <a:lnTo>
                    <a:pt x="2326717" y="558799"/>
                  </a:lnTo>
                  <a:lnTo>
                    <a:pt x="2224219" y="507999"/>
                  </a:lnTo>
                  <a:close/>
                </a:path>
                <a:path w="2533650" h="2908300">
                  <a:moveTo>
                    <a:pt x="1135680" y="1041399"/>
                  </a:moveTo>
                  <a:lnTo>
                    <a:pt x="1108108" y="1041399"/>
                  </a:lnTo>
                  <a:lnTo>
                    <a:pt x="1260750" y="1117599"/>
                  </a:lnTo>
                  <a:lnTo>
                    <a:pt x="1266881" y="1117599"/>
                  </a:lnTo>
                  <a:lnTo>
                    <a:pt x="1292812" y="1104899"/>
                  </a:lnTo>
                  <a:lnTo>
                    <a:pt x="1260856" y="1104899"/>
                  </a:lnTo>
                  <a:lnTo>
                    <a:pt x="1135680" y="1041399"/>
                  </a:lnTo>
                  <a:close/>
                </a:path>
                <a:path w="2533650" h="2908300">
                  <a:moveTo>
                    <a:pt x="44605" y="177799"/>
                  </a:moveTo>
                  <a:lnTo>
                    <a:pt x="11923" y="177799"/>
                  </a:lnTo>
                  <a:lnTo>
                    <a:pt x="1261067" y="787399"/>
                  </a:lnTo>
                  <a:lnTo>
                    <a:pt x="1260957" y="952542"/>
                  </a:lnTo>
                  <a:lnTo>
                    <a:pt x="1260856" y="1104899"/>
                  </a:lnTo>
                  <a:lnTo>
                    <a:pt x="1272378" y="1104899"/>
                  </a:lnTo>
                  <a:lnTo>
                    <a:pt x="1272480" y="952542"/>
                  </a:lnTo>
                  <a:lnTo>
                    <a:pt x="1272590" y="787399"/>
                  </a:lnTo>
                  <a:lnTo>
                    <a:pt x="1266776" y="787399"/>
                  </a:lnTo>
                  <a:lnTo>
                    <a:pt x="44605" y="177799"/>
                  </a:lnTo>
                  <a:close/>
                </a:path>
                <a:path w="2533650" h="2908300">
                  <a:moveTo>
                    <a:pt x="1603774" y="634999"/>
                  </a:moveTo>
                  <a:lnTo>
                    <a:pt x="1592357" y="634999"/>
                  </a:lnTo>
                  <a:lnTo>
                    <a:pt x="1592294" y="825499"/>
                  </a:lnTo>
                  <a:lnTo>
                    <a:pt x="1592163" y="952542"/>
                  </a:lnTo>
                  <a:lnTo>
                    <a:pt x="1272378" y="1104899"/>
                  </a:lnTo>
                  <a:lnTo>
                    <a:pt x="1292812" y="1104899"/>
                  </a:lnTo>
                  <a:lnTo>
                    <a:pt x="1603899" y="952542"/>
                  </a:lnTo>
                  <a:lnTo>
                    <a:pt x="1603985" y="800099"/>
                  </a:lnTo>
                  <a:lnTo>
                    <a:pt x="1629736" y="787399"/>
                  </a:lnTo>
                  <a:lnTo>
                    <a:pt x="1603774" y="787399"/>
                  </a:lnTo>
                  <a:lnTo>
                    <a:pt x="1603774" y="634999"/>
                  </a:lnTo>
                  <a:close/>
                </a:path>
                <a:path w="2533650" h="2908300">
                  <a:moveTo>
                    <a:pt x="365615" y="12699"/>
                  </a:moveTo>
                  <a:lnTo>
                    <a:pt x="337283" y="12699"/>
                  </a:lnTo>
                  <a:lnTo>
                    <a:pt x="1584852" y="622299"/>
                  </a:lnTo>
                  <a:lnTo>
                    <a:pt x="1266776" y="787399"/>
                  </a:lnTo>
                  <a:lnTo>
                    <a:pt x="1272590" y="787399"/>
                  </a:lnTo>
                  <a:lnTo>
                    <a:pt x="1592357" y="634999"/>
                  </a:lnTo>
                  <a:lnTo>
                    <a:pt x="1603774" y="634999"/>
                  </a:lnTo>
                  <a:lnTo>
                    <a:pt x="1603774" y="622299"/>
                  </a:lnTo>
                  <a:lnTo>
                    <a:pt x="365615" y="12699"/>
                  </a:lnTo>
                  <a:close/>
                </a:path>
                <a:path w="2533650" h="2908300">
                  <a:moveTo>
                    <a:pt x="2198594" y="495299"/>
                  </a:moveTo>
                  <a:lnTo>
                    <a:pt x="2196057" y="495299"/>
                  </a:lnTo>
                  <a:lnTo>
                    <a:pt x="1603774" y="787399"/>
                  </a:lnTo>
                  <a:lnTo>
                    <a:pt x="1629736" y="787399"/>
                  </a:lnTo>
                  <a:lnTo>
                    <a:pt x="2196268" y="507999"/>
                  </a:lnTo>
                  <a:lnTo>
                    <a:pt x="2224219" y="507999"/>
                  </a:lnTo>
                  <a:lnTo>
                    <a:pt x="2198594" y="4952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 descr="$PPTXTitle">
            <a:extLst>
              <a:ext uri="{FF2B5EF4-FFF2-40B4-BE49-F238E27FC236}">
                <a16:creationId xmlns:a16="http://schemas.microsoft.com/office/drawing/2014/main" id="{49F84943-0D6B-8FF9-23B7-C5078223C6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6228" y="81763"/>
            <a:ext cx="14379575" cy="2909570"/>
          </a:xfrm>
          <a:prstGeom prst="rect">
            <a:avLst/>
          </a:prstGeom>
        </p:spPr>
        <p:txBody>
          <a:bodyPr vert="horz" wrap="square" lIns="0" tIns="395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15"/>
              </a:spcBef>
            </a:pPr>
            <a:r>
              <a:rPr sz="7850" spc="1135" dirty="0">
                <a:solidFill>
                  <a:srgbClr val="000000"/>
                </a:solidFill>
              </a:rPr>
              <a:t>LEARNING</a:t>
            </a:r>
            <a:r>
              <a:rPr sz="7850" spc="515" dirty="0">
                <a:solidFill>
                  <a:srgbClr val="000000"/>
                </a:solidFill>
              </a:rPr>
              <a:t> </a:t>
            </a:r>
            <a:r>
              <a:rPr sz="7850" spc="1180" dirty="0">
                <a:solidFill>
                  <a:srgbClr val="000000"/>
                </a:solidFill>
              </a:rPr>
              <a:t>OUTCOMES</a:t>
            </a:r>
            <a:endParaRPr sz="7850" dirty="0"/>
          </a:p>
          <a:p>
            <a:pPr marL="12700" marR="5080">
              <a:lnSpc>
                <a:spcPct val="115999"/>
              </a:lnSpc>
              <a:spcBef>
                <a:spcPts val="665"/>
              </a:spcBef>
              <a:tabLst>
                <a:tab pos="1435735" algn="l"/>
                <a:tab pos="2383790" algn="l"/>
                <a:tab pos="4851400" algn="l"/>
                <a:tab pos="7595234" algn="l"/>
                <a:tab pos="8225790" algn="l"/>
                <a:tab pos="9241155" algn="l"/>
                <a:tab pos="11087100" algn="l"/>
                <a:tab pos="12103100" algn="l"/>
                <a:tab pos="13807440" algn="l"/>
              </a:tabLst>
            </a:pPr>
            <a:r>
              <a:rPr sz="3450" b="0" spc="455" dirty="0">
                <a:solidFill>
                  <a:srgbClr val="000000"/>
                </a:solidFill>
                <a:latin typeface="Calibri"/>
                <a:cs typeface="Calibri"/>
              </a:rPr>
              <a:t>Upon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45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45" dirty="0">
                <a:solidFill>
                  <a:srgbClr val="000000"/>
                </a:solidFill>
                <a:latin typeface="Calibri"/>
                <a:cs typeface="Calibri"/>
              </a:rPr>
              <a:t>successful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90" dirty="0">
                <a:solidFill>
                  <a:srgbClr val="000000"/>
                </a:solidFill>
                <a:latin typeface="Calibri"/>
                <a:cs typeface="Calibri"/>
              </a:rPr>
              <a:t>completion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20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285" dirty="0">
                <a:solidFill>
                  <a:srgbClr val="000000"/>
                </a:solidFill>
                <a:latin typeface="Calibri"/>
                <a:cs typeface="Calibri"/>
              </a:rPr>
              <a:t>this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260" dirty="0">
                <a:solidFill>
                  <a:srgbClr val="000000"/>
                </a:solidFill>
                <a:latin typeface="Calibri"/>
                <a:cs typeface="Calibri"/>
              </a:rPr>
              <a:t>lecture,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55" dirty="0">
                <a:solidFill>
                  <a:srgbClr val="000000"/>
                </a:solidFill>
                <a:latin typeface="Calibri"/>
                <a:cs typeface="Calibri"/>
              </a:rPr>
              <a:t>you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75" dirty="0">
                <a:solidFill>
                  <a:srgbClr val="000000"/>
                </a:solidFill>
                <a:latin typeface="Calibri"/>
                <a:cs typeface="Calibri"/>
              </a:rPr>
              <a:t>should</a:t>
            </a:r>
            <a:r>
              <a:rPr sz="3450" b="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sz="3450" b="0" spc="395" dirty="0">
                <a:solidFill>
                  <a:srgbClr val="000000"/>
                </a:solidFill>
                <a:latin typeface="Calibri"/>
                <a:cs typeface="Calibri"/>
              </a:rPr>
              <a:t>be </a:t>
            </a:r>
            <a:r>
              <a:rPr sz="3450" b="0" spc="355" dirty="0">
                <a:solidFill>
                  <a:srgbClr val="000000"/>
                </a:solidFill>
                <a:latin typeface="Calibri"/>
                <a:cs typeface="Calibri"/>
              </a:rPr>
              <a:t>able</a:t>
            </a:r>
            <a:r>
              <a:rPr sz="3450" b="0" spc="1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3450" b="0" spc="105" dirty="0">
                <a:solidFill>
                  <a:srgbClr val="000000"/>
                </a:solidFill>
                <a:latin typeface="Calibri"/>
                <a:cs typeface="Calibri"/>
              </a:rPr>
              <a:t>to:</a:t>
            </a:r>
            <a:endParaRPr sz="3450" dirty="0">
              <a:latin typeface="Calibri"/>
              <a:cs typeface="Calibri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48FC706D-27DC-E6B0-D598-9EC627C1C304}"/>
              </a:ext>
            </a:extLst>
          </p:cNvPr>
          <p:cNvSpPr txBox="1"/>
          <p:nvPr/>
        </p:nvSpPr>
        <p:spPr>
          <a:xfrm>
            <a:off x="459573" y="3578171"/>
            <a:ext cx="15694827" cy="57342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715" indent="-457200">
              <a:lnSpc>
                <a:spcPct val="115900"/>
              </a:lnSpc>
              <a:spcBef>
                <a:spcPts val="100"/>
              </a:spcBef>
              <a:buFont typeface="Arial"/>
              <a:buChar char="•"/>
              <a:tabLst>
                <a:tab pos="469900" algn="l"/>
                <a:tab pos="3240405" algn="l"/>
                <a:tab pos="4448810" algn="l"/>
                <a:tab pos="7494270" algn="l"/>
                <a:tab pos="8388985" algn="l"/>
                <a:tab pos="11513185" algn="l"/>
                <a:tab pos="14174469" algn="l"/>
                <a:tab pos="15695294" algn="l"/>
              </a:tabLst>
            </a:pPr>
            <a:r>
              <a:rPr sz="3600" spc="409" dirty="0">
                <a:latin typeface="+mn-lt"/>
                <a:cs typeface="Calibri"/>
              </a:rPr>
              <a:t>Recognise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45" dirty="0">
                <a:latin typeface="+mn-lt"/>
                <a:cs typeface="Calibri"/>
              </a:rPr>
              <a:t>the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85" dirty="0">
                <a:latin typeface="+mn-lt"/>
                <a:cs typeface="Calibri"/>
              </a:rPr>
              <a:t>importance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04" dirty="0">
                <a:latin typeface="+mn-lt"/>
                <a:cs typeface="Calibri"/>
              </a:rPr>
              <a:t>of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90" dirty="0">
                <a:latin typeface="+mn-lt"/>
                <a:cs typeface="Calibri"/>
              </a:rPr>
              <a:t>professional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70" dirty="0">
                <a:latin typeface="+mn-lt"/>
                <a:cs typeface="Calibri"/>
              </a:rPr>
              <a:t>standards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420" dirty="0">
                <a:latin typeface="+mn-lt"/>
                <a:cs typeface="Calibri"/>
              </a:rPr>
              <a:t>such</a:t>
            </a:r>
            <a:r>
              <a:rPr lang="en-GB" sz="3600" spc="420" dirty="0">
                <a:latin typeface="+mn-lt"/>
                <a:cs typeface="Calibri"/>
              </a:rPr>
              <a:t> </a:t>
            </a:r>
            <a:r>
              <a:rPr sz="3600" spc="335" dirty="0">
                <a:latin typeface="+mn-lt"/>
                <a:cs typeface="Calibri"/>
              </a:rPr>
              <a:t>as </a:t>
            </a:r>
            <a:r>
              <a:rPr sz="3600" spc="315" dirty="0">
                <a:latin typeface="+mn-lt"/>
                <a:cs typeface="Calibri"/>
              </a:rPr>
              <a:t>punctuality,</a:t>
            </a:r>
            <a:r>
              <a:rPr sz="3600" spc="140" dirty="0">
                <a:latin typeface="+mn-lt"/>
                <a:cs typeface="Calibri"/>
              </a:rPr>
              <a:t> </a:t>
            </a:r>
            <a:r>
              <a:rPr sz="3600" spc="320" dirty="0">
                <a:latin typeface="+mn-lt"/>
                <a:cs typeface="Calibri"/>
              </a:rPr>
              <a:t>respectful</a:t>
            </a:r>
            <a:r>
              <a:rPr sz="3600" spc="140" dirty="0">
                <a:latin typeface="+mn-lt"/>
                <a:cs typeface="Calibri"/>
              </a:rPr>
              <a:t> </a:t>
            </a:r>
            <a:r>
              <a:rPr sz="3600" spc="405" dirty="0">
                <a:latin typeface="+mn-lt"/>
                <a:cs typeface="Calibri"/>
              </a:rPr>
              <a:t>communication,</a:t>
            </a:r>
            <a:r>
              <a:rPr sz="3600" spc="130" dirty="0">
                <a:latin typeface="+mn-lt"/>
                <a:cs typeface="Calibri"/>
              </a:rPr>
              <a:t> </a:t>
            </a:r>
            <a:r>
              <a:rPr sz="3600" spc="470" dirty="0">
                <a:latin typeface="+mn-lt"/>
                <a:cs typeface="Calibri"/>
              </a:rPr>
              <a:t>and</a:t>
            </a:r>
            <a:r>
              <a:rPr sz="3600" spc="135" dirty="0">
                <a:latin typeface="+mn-lt"/>
                <a:cs typeface="Calibri"/>
              </a:rPr>
              <a:t> </a:t>
            </a:r>
            <a:r>
              <a:rPr sz="3600" spc="315" dirty="0">
                <a:latin typeface="+mn-lt"/>
                <a:cs typeface="Calibri"/>
              </a:rPr>
              <a:t>active</a:t>
            </a:r>
            <a:r>
              <a:rPr sz="3600" spc="145" dirty="0">
                <a:latin typeface="+mn-lt"/>
                <a:cs typeface="Calibri"/>
              </a:rPr>
              <a:t> </a:t>
            </a:r>
            <a:r>
              <a:rPr sz="3600" spc="275" dirty="0">
                <a:latin typeface="+mn-lt"/>
                <a:cs typeface="Calibri"/>
              </a:rPr>
              <a:t>participation.</a:t>
            </a:r>
            <a:endParaRPr sz="3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90"/>
              </a:spcBef>
              <a:buFont typeface="Arial"/>
              <a:buChar char="•"/>
            </a:pPr>
            <a:endParaRPr sz="3600" dirty="0">
              <a:latin typeface="+mn-lt"/>
              <a:cs typeface="Calibri"/>
            </a:endParaRPr>
          </a:p>
          <a:p>
            <a:pPr marL="469900" marR="5080" indent="-457200">
              <a:lnSpc>
                <a:spcPct val="115900"/>
              </a:lnSpc>
              <a:buFont typeface="Arial"/>
              <a:buChar char="•"/>
              <a:tabLst>
                <a:tab pos="469900" algn="l"/>
                <a:tab pos="2472055" algn="l"/>
                <a:tab pos="3568065" algn="l"/>
                <a:tab pos="5120005" algn="l"/>
                <a:tab pos="6492875" algn="l"/>
                <a:tab pos="8998585" algn="l"/>
                <a:tab pos="9928225" algn="l"/>
                <a:tab pos="11955145" algn="l"/>
                <a:tab pos="12699365" algn="l"/>
                <a:tab pos="14011275" algn="l"/>
              </a:tabLst>
            </a:pPr>
            <a:r>
              <a:rPr sz="3600" spc="285" dirty="0">
                <a:latin typeface="+mn-lt"/>
                <a:cs typeface="Calibri"/>
              </a:rPr>
              <a:t>Identify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60" dirty="0">
                <a:latin typeface="+mn-lt"/>
                <a:cs typeface="Calibri"/>
              </a:rPr>
              <a:t>key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70" dirty="0">
                <a:latin typeface="+mn-lt"/>
                <a:cs typeface="Calibri"/>
              </a:rPr>
              <a:t>study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50" dirty="0">
                <a:latin typeface="+mn-lt"/>
                <a:cs typeface="Calibri"/>
              </a:rPr>
              <a:t>skills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55" dirty="0">
                <a:latin typeface="+mn-lt"/>
                <a:cs typeface="Calibri"/>
              </a:rPr>
              <a:t>necessary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175" dirty="0">
                <a:latin typeface="+mn-lt"/>
                <a:cs typeface="Calibri"/>
              </a:rPr>
              <a:t>for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85" dirty="0">
                <a:latin typeface="+mn-lt"/>
                <a:cs typeface="Calibri"/>
              </a:rPr>
              <a:t>success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295" dirty="0">
                <a:latin typeface="+mn-lt"/>
                <a:cs typeface="Calibri"/>
              </a:rPr>
              <a:t>in</a:t>
            </a:r>
            <a:r>
              <a:rPr sz="3600" dirty="0">
                <a:latin typeface="+mn-lt"/>
                <a:cs typeface="Calibri"/>
              </a:rPr>
              <a:t>	</a:t>
            </a:r>
            <a:r>
              <a:rPr sz="3600" spc="315" dirty="0">
                <a:latin typeface="+mn-lt"/>
                <a:cs typeface="Calibri"/>
              </a:rPr>
              <a:t>your</a:t>
            </a:r>
            <a:endParaRPr lang="en-GB" sz="3600" spc="315" dirty="0">
              <a:latin typeface="+mn-lt"/>
              <a:cs typeface="Calibri"/>
            </a:endParaRPr>
          </a:p>
          <a:p>
            <a:pPr marL="469900" marR="5080" indent="-457200">
              <a:lnSpc>
                <a:spcPct val="115900"/>
              </a:lnSpc>
              <a:buFont typeface="Arial"/>
              <a:buChar char="•"/>
              <a:tabLst>
                <a:tab pos="469900" algn="l"/>
                <a:tab pos="2472055" algn="l"/>
                <a:tab pos="3568065" algn="l"/>
                <a:tab pos="5120005" algn="l"/>
                <a:tab pos="6492875" algn="l"/>
                <a:tab pos="8998585" algn="l"/>
                <a:tab pos="9928225" algn="l"/>
                <a:tab pos="11955145" algn="l"/>
                <a:tab pos="12699365" algn="l"/>
                <a:tab pos="14011275" algn="l"/>
              </a:tabLst>
            </a:pPr>
            <a:r>
              <a:rPr sz="3600" spc="434" dirty="0">
                <a:latin typeface="+mn-lt"/>
                <a:cs typeface="Calibri"/>
              </a:rPr>
              <a:t>academic </a:t>
            </a:r>
            <a:r>
              <a:rPr sz="3600" spc="420" dirty="0">
                <a:latin typeface="+mn-lt"/>
                <a:cs typeface="Calibri"/>
              </a:rPr>
              <a:t>programme.</a:t>
            </a:r>
            <a:endParaRPr sz="3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95"/>
              </a:spcBef>
              <a:buFont typeface="Arial"/>
              <a:buChar char="•"/>
            </a:pPr>
            <a:endParaRPr sz="3600" dirty="0">
              <a:latin typeface="+mn-lt"/>
              <a:cs typeface="Calibri"/>
            </a:endParaRPr>
          </a:p>
          <a:p>
            <a:pPr marL="469900" marR="7620" indent="-457200">
              <a:lnSpc>
                <a:spcPct val="115900"/>
              </a:lnSpc>
              <a:buFont typeface="Arial"/>
              <a:buChar char="•"/>
              <a:tabLst>
                <a:tab pos="469900" algn="l"/>
              </a:tabLst>
            </a:pPr>
            <a:r>
              <a:rPr sz="3600" spc="380" dirty="0">
                <a:latin typeface="+mn-lt"/>
                <a:cs typeface="Calibri"/>
              </a:rPr>
              <a:t>Apply</a:t>
            </a:r>
            <a:r>
              <a:rPr sz="3600" spc="325" dirty="0">
                <a:latin typeface="+mn-lt"/>
                <a:cs typeface="Calibri"/>
              </a:rPr>
              <a:t> </a:t>
            </a:r>
            <a:r>
              <a:rPr sz="3600" spc="375" dirty="0">
                <a:latin typeface="+mn-lt"/>
                <a:cs typeface="Calibri"/>
              </a:rPr>
              <a:t>a</a:t>
            </a:r>
            <a:r>
              <a:rPr sz="3600" spc="350" dirty="0">
                <a:latin typeface="+mn-lt"/>
                <a:cs typeface="Calibri"/>
              </a:rPr>
              <a:t> selected</a:t>
            </a:r>
            <a:r>
              <a:rPr sz="3600" spc="345" dirty="0">
                <a:latin typeface="+mn-lt"/>
                <a:cs typeface="Calibri"/>
              </a:rPr>
              <a:t> </a:t>
            </a:r>
            <a:r>
              <a:rPr sz="3600" spc="400" dirty="0">
                <a:latin typeface="+mn-lt"/>
                <a:cs typeface="Calibri"/>
              </a:rPr>
              <a:t>time</a:t>
            </a:r>
            <a:r>
              <a:rPr sz="3600" spc="360" dirty="0">
                <a:latin typeface="+mn-lt"/>
                <a:cs typeface="Calibri"/>
              </a:rPr>
              <a:t> </a:t>
            </a:r>
            <a:r>
              <a:rPr sz="3600" spc="520" dirty="0">
                <a:latin typeface="+mn-lt"/>
                <a:cs typeface="Calibri"/>
              </a:rPr>
              <a:t>management</a:t>
            </a:r>
            <a:r>
              <a:rPr sz="3600" spc="340" dirty="0">
                <a:latin typeface="+mn-lt"/>
                <a:cs typeface="Calibri"/>
              </a:rPr>
              <a:t> </a:t>
            </a:r>
            <a:r>
              <a:rPr sz="3600" spc="355" dirty="0">
                <a:latin typeface="+mn-lt"/>
                <a:cs typeface="Calibri"/>
              </a:rPr>
              <a:t>technique,</a:t>
            </a:r>
            <a:r>
              <a:rPr sz="3600" spc="330" dirty="0">
                <a:latin typeface="+mn-lt"/>
                <a:cs typeface="Calibri"/>
              </a:rPr>
              <a:t> </a:t>
            </a:r>
            <a:r>
              <a:rPr sz="3600" spc="450" dirty="0">
                <a:latin typeface="+mn-lt"/>
                <a:cs typeface="Calibri"/>
              </a:rPr>
              <a:t>such</a:t>
            </a:r>
            <a:r>
              <a:rPr sz="3600" spc="355" dirty="0">
                <a:latin typeface="+mn-lt"/>
                <a:cs typeface="Calibri"/>
              </a:rPr>
              <a:t> </a:t>
            </a:r>
            <a:r>
              <a:rPr sz="3600" spc="360" dirty="0">
                <a:latin typeface="+mn-lt"/>
                <a:cs typeface="Calibri"/>
              </a:rPr>
              <a:t>as</a:t>
            </a:r>
            <a:r>
              <a:rPr sz="3600" spc="345" dirty="0">
                <a:latin typeface="+mn-lt"/>
                <a:cs typeface="Calibri"/>
              </a:rPr>
              <a:t> </a:t>
            </a:r>
            <a:r>
              <a:rPr sz="3600" spc="370" dirty="0">
                <a:latin typeface="+mn-lt"/>
                <a:cs typeface="Calibri"/>
              </a:rPr>
              <a:t>the</a:t>
            </a:r>
            <a:r>
              <a:rPr sz="3600" spc="350" dirty="0">
                <a:latin typeface="+mn-lt"/>
                <a:cs typeface="Calibri"/>
              </a:rPr>
              <a:t> </a:t>
            </a:r>
            <a:r>
              <a:rPr sz="3600" spc="440" dirty="0">
                <a:latin typeface="+mn-lt"/>
                <a:cs typeface="Calibri"/>
              </a:rPr>
              <a:t>Pomodoro </a:t>
            </a:r>
            <a:r>
              <a:rPr sz="3600" spc="415" dirty="0">
                <a:latin typeface="+mn-lt"/>
                <a:cs typeface="Calibri"/>
              </a:rPr>
              <a:t>Technique</a:t>
            </a:r>
            <a:r>
              <a:rPr sz="3600" spc="140" dirty="0">
                <a:latin typeface="+mn-lt"/>
                <a:cs typeface="Calibri"/>
              </a:rPr>
              <a:t> </a:t>
            </a:r>
            <a:r>
              <a:rPr sz="3600" spc="254" dirty="0">
                <a:latin typeface="+mn-lt"/>
                <a:cs typeface="Calibri"/>
              </a:rPr>
              <a:t>or</a:t>
            </a:r>
            <a:r>
              <a:rPr sz="3600" spc="125" dirty="0">
                <a:latin typeface="+mn-lt"/>
                <a:cs typeface="Calibri"/>
              </a:rPr>
              <a:t> </a:t>
            </a:r>
            <a:r>
              <a:rPr sz="3600" spc="390" dirty="0">
                <a:latin typeface="+mn-lt"/>
                <a:cs typeface="Calibri"/>
              </a:rPr>
              <a:t>Eisenhower</a:t>
            </a:r>
            <a:r>
              <a:rPr sz="3600" spc="130" dirty="0">
                <a:latin typeface="+mn-lt"/>
                <a:cs typeface="Calibri"/>
              </a:rPr>
              <a:t> </a:t>
            </a:r>
            <a:r>
              <a:rPr sz="3600" spc="215" dirty="0">
                <a:latin typeface="+mn-lt"/>
                <a:cs typeface="Calibri"/>
              </a:rPr>
              <a:t>Matrix,</a:t>
            </a:r>
            <a:r>
              <a:rPr sz="3600" spc="135" dirty="0">
                <a:latin typeface="+mn-lt"/>
                <a:cs typeface="Calibri"/>
              </a:rPr>
              <a:t> </a:t>
            </a:r>
            <a:r>
              <a:rPr sz="3600" spc="295" dirty="0">
                <a:latin typeface="+mn-lt"/>
                <a:cs typeface="Calibri"/>
              </a:rPr>
              <a:t>to</a:t>
            </a:r>
            <a:r>
              <a:rPr sz="3600" spc="130" dirty="0">
                <a:latin typeface="+mn-lt"/>
                <a:cs typeface="Calibri"/>
              </a:rPr>
              <a:t> </a:t>
            </a:r>
            <a:r>
              <a:rPr sz="3600" spc="370" dirty="0">
                <a:latin typeface="+mn-lt"/>
                <a:cs typeface="Calibri"/>
              </a:rPr>
              <a:t>organise</a:t>
            </a:r>
            <a:r>
              <a:rPr sz="3600" spc="125" dirty="0">
                <a:latin typeface="+mn-lt"/>
                <a:cs typeface="Calibri"/>
              </a:rPr>
              <a:t> </a:t>
            </a:r>
            <a:r>
              <a:rPr sz="3600" spc="445" dirty="0">
                <a:latin typeface="+mn-lt"/>
                <a:cs typeface="Calibri"/>
              </a:rPr>
              <a:t>academic</a:t>
            </a:r>
            <a:r>
              <a:rPr sz="3600" spc="125" dirty="0">
                <a:latin typeface="+mn-lt"/>
                <a:cs typeface="Calibri"/>
              </a:rPr>
              <a:t> </a:t>
            </a:r>
            <a:r>
              <a:rPr sz="3600" spc="270" dirty="0">
                <a:latin typeface="+mn-lt"/>
                <a:cs typeface="Calibri"/>
              </a:rPr>
              <a:t>tasks.</a:t>
            </a:r>
            <a:endParaRPr sz="3600" dirty="0">
              <a:latin typeface="+mn-lt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DE063C-318E-6436-D775-767C40806601}"/>
              </a:ext>
            </a:extLst>
          </p:cNvPr>
          <p:cNvSpPr txBox="1"/>
          <p:nvPr/>
        </p:nvSpPr>
        <p:spPr>
          <a:xfrm>
            <a:off x="7648575" y="9029700"/>
            <a:ext cx="1066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1"/>
                </a:solidFill>
              </a:rPr>
              <a:t>Have we achieved these Learning Outcomes?</a:t>
            </a:r>
          </a:p>
        </p:txBody>
      </p:sp>
    </p:spTree>
    <p:extLst>
      <p:ext uri="{BB962C8B-B14F-4D97-AF65-F5344CB8AC3E}">
        <p14:creationId xmlns:p14="http://schemas.microsoft.com/office/powerpoint/2010/main" val="14722792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object 10"/>
          <p:cNvGrpSpPr/>
          <p:nvPr/>
        </p:nvGrpSpPr>
        <p:grpSpPr>
          <a:xfrm>
            <a:off x="0" y="-672741"/>
            <a:ext cx="18274665" cy="1605280"/>
            <a:chOff x="8945" y="8674794"/>
            <a:chExt cx="18274665" cy="1605280"/>
          </a:xfrm>
        </p:grpSpPr>
        <p:sp>
          <p:nvSpPr>
            <p:cNvPr id="11" name="object 11"/>
            <p:cNvSpPr/>
            <p:nvPr/>
          </p:nvSpPr>
          <p:spPr>
            <a:xfrm>
              <a:off x="8945" y="9262002"/>
              <a:ext cx="18274665" cy="1017905"/>
            </a:xfrm>
            <a:custGeom>
              <a:avLst/>
              <a:gdLst/>
              <a:ahLst/>
              <a:cxnLst/>
              <a:rect l="l" t="t" r="r" b="b"/>
              <a:pathLst>
                <a:path w="18274665" h="1017904">
                  <a:moveTo>
                    <a:pt x="18274240" y="0"/>
                  </a:moveTo>
                  <a:lnTo>
                    <a:pt x="0" y="0"/>
                  </a:lnTo>
                  <a:lnTo>
                    <a:pt x="0" y="1017895"/>
                  </a:lnTo>
                  <a:lnTo>
                    <a:pt x="18274240" y="1017895"/>
                  </a:lnTo>
                  <a:lnTo>
                    <a:pt x="18274240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430864" y="8674798"/>
              <a:ext cx="6399530" cy="1093470"/>
            </a:xfrm>
            <a:custGeom>
              <a:avLst/>
              <a:gdLst/>
              <a:ahLst/>
              <a:cxnLst/>
              <a:rect l="l" t="t" r="r" b="b"/>
              <a:pathLst>
                <a:path w="6399530" h="1093470">
                  <a:moveTo>
                    <a:pt x="699033" y="543598"/>
                  </a:moveTo>
                  <a:lnTo>
                    <a:pt x="697966" y="541083"/>
                  </a:lnTo>
                  <a:lnTo>
                    <a:pt x="695858" y="539089"/>
                  </a:lnTo>
                  <a:lnTo>
                    <a:pt x="672592" y="516153"/>
                  </a:lnTo>
                  <a:lnTo>
                    <a:pt x="672592" y="546531"/>
                  </a:lnTo>
                  <a:lnTo>
                    <a:pt x="144881" y="1067498"/>
                  </a:lnTo>
                  <a:lnTo>
                    <a:pt x="25374" y="949629"/>
                  </a:lnTo>
                  <a:lnTo>
                    <a:pt x="428294" y="551865"/>
                  </a:lnTo>
                  <a:lnTo>
                    <a:pt x="429361" y="549351"/>
                  </a:lnTo>
                  <a:lnTo>
                    <a:pt x="429361" y="543598"/>
                  </a:lnTo>
                  <a:lnTo>
                    <a:pt x="428294" y="541083"/>
                  </a:lnTo>
                  <a:lnTo>
                    <a:pt x="426186" y="539089"/>
                  </a:lnTo>
                  <a:lnTo>
                    <a:pt x="25374" y="143357"/>
                  </a:lnTo>
                  <a:lnTo>
                    <a:pt x="144881" y="25349"/>
                  </a:lnTo>
                  <a:lnTo>
                    <a:pt x="672592" y="546531"/>
                  </a:lnTo>
                  <a:lnTo>
                    <a:pt x="672592" y="516153"/>
                  </a:lnTo>
                  <a:lnTo>
                    <a:pt x="174802" y="25349"/>
                  </a:lnTo>
                  <a:lnTo>
                    <a:pt x="152285" y="3149"/>
                  </a:lnTo>
                  <a:lnTo>
                    <a:pt x="150164" y="1155"/>
                  </a:lnTo>
                  <a:lnTo>
                    <a:pt x="148056" y="101"/>
                  </a:lnTo>
                  <a:lnTo>
                    <a:pt x="141287" y="101"/>
                  </a:lnTo>
                  <a:lnTo>
                    <a:pt x="139598" y="939"/>
                  </a:lnTo>
                  <a:lnTo>
                    <a:pt x="137477" y="3149"/>
                  </a:lnTo>
                  <a:lnTo>
                    <a:pt x="3175" y="135928"/>
                  </a:lnTo>
                  <a:lnTo>
                    <a:pt x="1054" y="137922"/>
                  </a:lnTo>
                  <a:lnTo>
                    <a:pt x="0" y="140436"/>
                  </a:lnTo>
                  <a:lnTo>
                    <a:pt x="0" y="146291"/>
                  </a:lnTo>
                  <a:lnTo>
                    <a:pt x="1054" y="148805"/>
                  </a:lnTo>
                  <a:lnTo>
                    <a:pt x="3175" y="150799"/>
                  </a:lnTo>
                  <a:lnTo>
                    <a:pt x="403974" y="546531"/>
                  </a:lnTo>
                  <a:lnTo>
                    <a:pt x="3175" y="942213"/>
                  </a:lnTo>
                  <a:lnTo>
                    <a:pt x="1054" y="944232"/>
                  </a:lnTo>
                  <a:lnTo>
                    <a:pt x="0" y="946746"/>
                  </a:lnTo>
                  <a:lnTo>
                    <a:pt x="0" y="952525"/>
                  </a:lnTo>
                  <a:lnTo>
                    <a:pt x="1054" y="955040"/>
                  </a:lnTo>
                  <a:lnTo>
                    <a:pt x="3175" y="957046"/>
                  </a:lnTo>
                  <a:lnTo>
                    <a:pt x="137477" y="1089875"/>
                  </a:lnTo>
                  <a:lnTo>
                    <a:pt x="139827" y="1092022"/>
                  </a:lnTo>
                  <a:lnTo>
                    <a:pt x="141706" y="1093025"/>
                  </a:lnTo>
                  <a:lnTo>
                    <a:pt x="148056" y="1093025"/>
                  </a:lnTo>
                  <a:lnTo>
                    <a:pt x="150164" y="1092022"/>
                  </a:lnTo>
                  <a:lnTo>
                    <a:pt x="152285" y="1089875"/>
                  </a:lnTo>
                  <a:lnTo>
                    <a:pt x="174980" y="1067498"/>
                  </a:lnTo>
                  <a:lnTo>
                    <a:pt x="697966" y="551865"/>
                  </a:lnTo>
                  <a:lnTo>
                    <a:pt x="699033" y="549351"/>
                  </a:lnTo>
                  <a:lnTo>
                    <a:pt x="699033" y="543598"/>
                  </a:lnTo>
                  <a:close/>
                </a:path>
                <a:path w="6399530" h="1093470">
                  <a:moveTo>
                    <a:pt x="1511223" y="543598"/>
                  </a:moveTo>
                  <a:lnTo>
                    <a:pt x="1510157" y="541083"/>
                  </a:lnTo>
                  <a:lnTo>
                    <a:pt x="1508048" y="539089"/>
                  </a:lnTo>
                  <a:lnTo>
                    <a:pt x="1484782" y="516153"/>
                  </a:lnTo>
                  <a:lnTo>
                    <a:pt x="1484782" y="546531"/>
                  </a:lnTo>
                  <a:lnTo>
                    <a:pt x="957072" y="1067498"/>
                  </a:lnTo>
                  <a:lnTo>
                    <a:pt x="837565" y="949629"/>
                  </a:lnTo>
                  <a:lnTo>
                    <a:pt x="1240485" y="551865"/>
                  </a:lnTo>
                  <a:lnTo>
                    <a:pt x="1241552" y="549351"/>
                  </a:lnTo>
                  <a:lnTo>
                    <a:pt x="1241552" y="543598"/>
                  </a:lnTo>
                  <a:lnTo>
                    <a:pt x="1240485" y="541083"/>
                  </a:lnTo>
                  <a:lnTo>
                    <a:pt x="1238377" y="539089"/>
                  </a:lnTo>
                  <a:lnTo>
                    <a:pt x="837565" y="143357"/>
                  </a:lnTo>
                  <a:lnTo>
                    <a:pt x="957072" y="25349"/>
                  </a:lnTo>
                  <a:lnTo>
                    <a:pt x="1484782" y="546531"/>
                  </a:lnTo>
                  <a:lnTo>
                    <a:pt x="1484782" y="516153"/>
                  </a:lnTo>
                  <a:lnTo>
                    <a:pt x="986993" y="25349"/>
                  </a:lnTo>
                  <a:lnTo>
                    <a:pt x="964476" y="3149"/>
                  </a:lnTo>
                  <a:lnTo>
                    <a:pt x="962355" y="1155"/>
                  </a:lnTo>
                  <a:lnTo>
                    <a:pt x="960247" y="0"/>
                  </a:lnTo>
                  <a:lnTo>
                    <a:pt x="953897" y="0"/>
                  </a:lnTo>
                  <a:lnTo>
                    <a:pt x="951776" y="939"/>
                  </a:lnTo>
                  <a:lnTo>
                    <a:pt x="949667" y="3149"/>
                  </a:lnTo>
                  <a:lnTo>
                    <a:pt x="815352" y="135928"/>
                  </a:lnTo>
                  <a:lnTo>
                    <a:pt x="813244" y="137922"/>
                  </a:lnTo>
                  <a:lnTo>
                    <a:pt x="812190" y="140436"/>
                  </a:lnTo>
                  <a:lnTo>
                    <a:pt x="812190" y="146291"/>
                  </a:lnTo>
                  <a:lnTo>
                    <a:pt x="813244" y="148805"/>
                  </a:lnTo>
                  <a:lnTo>
                    <a:pt x="815352" y="150799"/>
                  </a:lnTo>
                  <a:lnTo>
                    <a:pt x="1216164" y="546531"/>
                  </a:lnTo>
                  <a:lnTo>
                    <a:pt x="815352" y="942213"/>
                  </a:lnTo>
                  <a:lnTo>
                    <a:pt x="813244" y="944232"/>
                  </a:lnTo>
                  <a:lnTo>
                    <a:pt x="812190" y="946746"/>
                  </a:lnTo>
                  <a:lnTo>
                    <a:pt x="812190" y="952525"/>
                  </a:lnTo>
                  <a:lnTo>
                    <a:pt x="813244" y="955040"/>
                  </a:lnTo>
                  <a:lnTo>
                    <a:pt x="815352" y="957046"/>
                  </a:lnTo>
                  <a:lnTo>
                    <a:pt x="949667" y="1089875"/>
                  </a:lnTo>
                  <a:lnTo>
                    <a:pt x="951915" y="1092022"/>
                  </a:lnTo>
                  <a:lnTo>
                    <a:pt x="952042" y="1092022"/>
                  </a:lnTo>
                  <a:lnTo>
                    <a:pt x="954430" y="1093152"/>
                  </a:lnTo>
                  <a:lnTo>
                    <a:pt x="960247" y="1093152"/>
                  </a:lnTo>
                  <a:lnTo>
                    <a:pt x="962355" y="1092022"/>
                  </a:lnTo>
                  <a:lnTo>
                    <a:pt x="964476" y="1089875"/>
                  </a:lnTo>
                  <a:lnTo>
                    <a:pt x="987171" y="1067498"/>
                  </a:lnTo>
                  <a:lnTo>
                    <a:pt x="1510157" y="551865"/>
                  </a:lnTo>
                  <a:lnTo>
                    <a:pt x="1511223" y="549351"/>
                  </a:lnTo>
                  <a:lnTo>
                    <a:pt x="1511223" y="543598"/>
                  </a:lnTo>
                  <a:close/>
                </a:path>
                <a:path w="6399530" h="1093470">
                  <a:moveTo>
                    <a:pt x="2322347" y="543598"/>
                  </a:moveTo>
                  <a:lnTo>
                    <a:pt x="2321293" y="541083"/>
                  </a:lnTo>
                  <a:lnTo>
                    <a:pt x="2319172" y="539089"/>
                  </a:lnTo>
                  <a:lnTo>
                    <a:pt x="2296972" y="517169"/>
                  </a:lnTo>
                  <a:lnTo>
                    <a:pt x="2296972" y="546531"/>
                  </a:lnTo>
                  <a:lnTo>
                    <a:pt x="1769262" y="1067498"/>
                  </a:lnTo>
                  <a:lnTo>
                    <a:pt x="1649755" y="949629"/>
                  </a:lnTo>
                  <a:lnTo>
                    <a:pt x="2052675" y="551865"/>
                  </a:lnTo>
                  <a:lnTo>
                    <a:pt x="2053729" y="549351"/>
                  </a:lnTo>
                  <a:lnTo>
                    <a:pt x="2053729" y="543598"/>
                  </a:lnTo>
                  <a:lnTo>
                    <a:pt x="2052675" y="541083"/>
                  </a:lnTo>
                  <a:lnTo>
                    <a:pt x="2050567" y="539089"/>
                  </a:lnTo>
                  <a:lnTo>
                    <a:pt x="1649755" y="143357"/>
                  </a:lnTo>
                  <a:lnTo>
                    <a:pt x="1769262" y="25349"/>
                  </a:lnTo>
                  <a:lnTo>
                    <a:pt x="2296972" y="546531"/>
                  </a:lnTo>
                  <a:lnTo>
                    <a:pt x="2296972" y="517169"/>
                  </a:lnTo>
                  <a:lnTo>
                    <a:pt x="1799132" y="25349"/>
                  </a:lnTo>
                  <a:lnTo>
                    <a:pt x="1776653" y="3149"/>
                  </a:lnTo>
                  <a:lnTo>
                    <a:pt x="1774545" y="1155"/>
                  </a:lnTo>
                  <a:lnTo>
                    <a:pt x="1772424" y="0"/>
                  </a:lnTo>
                  <a:lnTo>
                    <a:pt x="1766087" y="0"/>
                  </a:lnTo>
                  <a:lnTo>
                    <a:pt x="1763966" y="939"/>
                  </a:lnTo>
                  <a:lnTo>
                    <a:pt x="1761858" y="3149"/>
                  </a:lnTo>
                  <a:lnTo>
                    <a:pt x="1626489" y="135928"/>
                  </a:lnTo>
                  <a:lnTo>
                    <a:pt x="1624380" y="137922"/>
                  </a:lnTo>
                  <a:lnTo>
                    <a:pt x="1623314" y="140436"/>
                  </a:lnTo>
                  <a:lnTo>
                    <a:pt x="1623314" y="146291"/>
                  </a:lnTo>
                  <a:lnTo>
                    <a:pt x="1624380" y="148805"/>
                  </a:lnTo>
                  <a:lnTo>
                    <a:pt x="1626489" y="150799"/>
                  </a:lnTo>
                  <a:lnTo>
                    <a:pt x="2028355" y="546531"/>
                  </a:lnTo>
                  <a:lnTo>
                    <a:pt x="1626489" y="942213"/>
                  </a:lnTo>
                  <a:lnTo>
                    <a:pt x="1624380" y="944232"/>
                  </a:lnTo>
                  <a:lnTo>
                    <a:pt x="1623314" y="946746"/>
                  </a:lnTo>
                  <a:lnTo>
                    <a:pt x="1623314" y="952525"/>
                  </a:lnTo>
                  <a:lnTo>
                    <a:pt x="1624380" y="955040"/>
                  </a:lnTo>
                  <a:lnTo>
                    <a:pt x="1626489" y="957046"/>
                  </a:lnTo>
                  <a:lnTo>
                    <a:pt x="1761858" y="1089875"/>
                  </a:lnTo>
                  <a:lnTo>
                    <a:pt x="1764207" y="1092022"/>
                  </a:lnTo>
                  <a:lnTo>
                    <a:pt x="1766087" y="1093025"/>
                  </a:lnTo>
                  <a:lnTo>
                    <a:pt x="1772424" y="1093025"/>
                  </a:lnTo>
                  <a:lnTo>
                    <a:pt x="1774545" y="1092022"/>
                  </a:lnTo>
                  <a:lnTo>
                    <a:pt x="1776653" y="1089875"/>
                  </a:lnTo>
                  <a:lnTo>
                    <a:pt x="1799310" y="1067498"/>
                  </a:lnTo>
                  <a:lnTo>
                    <a:pt x="2321293" y="551865"/>
                  </a:lnTo>
                  <a:lnTo>
                    <a:pt x="2322347" y="549351"/>
                  </a:lnTo>
                  <a:lnTo>
                    <a:pt x="2322347" y="543598"/>
                  </a:lnTo>
                  <a:close/>
                </a:path>
                <a:path w="6399530" h="1093470">
                  <a:moveTo>
                    <a:pt x="3134537" y="543598"/>
                  </a:moveTo>
                  <a:lnTo>
                    <a:pt x="3133483" y="541083"/>
                  </a:lnTo>
                  <a:lnTo>
                    <a:pt x="3131362" y="539089"/>
                  </a:lnTo>
                  <a:lnTo>
                    <a:pt x="3109150" y="517156"/>
                  </a:lnTo>
                  <a:lnTo>
                    <a:pt x="3109150" y="546531"/>
                  </a:lnTo>
                  <a:lnTo>
                    <a:pt x="2581440" y="1067498"/>
                  </a:lnTo>
                  <a:lnTo>
                    <a:pt x="2461945" y="949629"/>
                  </a:lnTo>
                  <a:lnTo>
                    <a:pt x="2864866" y="551865"/>
                  </a:lnTo>
                  <a:lnTo>
                    <a:pt x="2865920" y="549351"/>
                  </a:lnTo>
                  <a:lnTo>
                    <a:pt x="2865920" y="543598"/>
                  </a:lnTo>
                  <a:lnTo>
                    <a:pt x="2864866" y="541083"/>
                  </a:lnTo>
                  <a:lnTo>
                    <a:pt x="2862745" y="539089"/>
                  </a:lnTo>
                  <a:lnTo>
                    <a:pt x="2461945" y="143357"/>
                  </a:lnTo>
                  <a:lnTo>
                    <a:pt x="2581440" y="25349"/>
                  </a:lnTo>
                  <a:lnTo>
                    <a:pt x="3109150" y="546531"/>
                  </a:lnTo>
                  <a:lnTo>
                    <a:pt x="3109150" y="517156"/>
                  </a:lnTo>
                  <a:lnTo>
                    <a:pt x="2611323" y="25349"/>
                  </a:lnTo>
                  <a:lnTo>
                    <a:pt x="2588844" y="3149"/>
                  </a:lnTo>
                  <a:lnTo>
                    <a:pt x="2586736" y="1155"/>
                  </a:lnTo>
                  <a:lnTo>
                    <a:pt x="2583561" y="0"/>
                  </a:lnTo>
                  <a:lnTo>
                    <a:pt x="2578277" y="0"/>
                  </a:lnTo>
                  <a:lnTo>
                    <a:pt x="2575102" y="939"/>
                  </a:lnTo>
                  <a:lnTo>
                    <a:pt x="2572982" y="3149"/>
                  </a:lnTo>
                  <a:lnTo>
                    <a:pt x="2438679" y="135928"/>
                  </a:lnTo>
                  <a:lnTo>
                    <a:pt x="2436558" y="137922"/>
                  </a:lnTo>
                  <a:lnTo>
                    <a:pt x="2435504" y="140436"/>
                  </a:lnTo>
                  <a:lnTo>
                    <a:pt x="2435504" y="146291"/>
                  </a:lnTo>
                  <a:lnTo>
                    <a:pt x="2436558" y="148805"/>
                  </a:lnTo>
                  <a:lnTo>
                    <a:pt x="2438679" y="150799"/>
                  </a:lnTo>
                  <a:lnTo>
                    <a:pt x="2839478" y="546531"/>
                  </a:lnTo>
                  <a:lnTo>
                    <a:pt x="2438679" y="942213"/>
                  </a:lnTo>
                  <a:lnTo>
                    <a:pt x="2436558" y="944232"/>
                  </a:lnTo>
                  <a:lnTo>
                    <a:pt x="2435504" y="946746"/>
                  </a:lnTo>
                  <a:lnTo>
                    <a:pt x="2435504" y="952525"/>
                  </a:lnTo>
                  <a:lnTo>
                    <a:pt x="2436558" y="955040"/>
                  </a:lnTo>
                  <a:lnTo>
                    <a:pt x="2438679" y="957046"/>
                  </a:lnTo>
                  <a:lnTo>
                    <a:pt x="2572982" y="1089875"/>
                  </a:lnTo>
                  <a:lnTo>
                    <a:pt x="2575229" y="1092022"/>
                  </a:lnTo>
                  <a:lnTo>
                    <a:pt x="2575458" y="1092022"/>
                  </a:lnTo>
                  <a:lnTo>
                    <a:pt x="2578277" y="1093025"/>
                  </a:lnTo>
                  <a:lnTo>
                    <a:pt x="2583561" y="1093025"/>
                  </a:lnTo>
                  <a:lnTo>
                    <a:pt x="2586736" y="1092022"/>
                  </a:lnTo>
                  <a:lnTo>
                    <a:pt x="2588844" y="1089875"/>
                  </a:lnTo>
                  <a:lnTo>
                    <a:pt x="2611501" y="1067498"/>
                  </a:lnTo>
                  <a:lnTo>
                    <a:pt x="3133483" y="551865"/>
                  </a:lnTo>
                  <a:lnTo>
                    <a:pt x="3134537" y="549351"/>
                  </a:lnTo>
                  <a:lnTo>
                    <a:pt x="3134537" y="543598"/>
                  </a:lnTo>
                  <a:close/>
                </a:path>
                <a:path w="6399530" h="1093470">
                  <a:moveTo>
                    <a:pt x="3963644" y="543598"/>
                  </a:moveTo>
                  <a:lnTo>
                    <a:pt x="3962590" y="541083"/>
                  </a:lnTo>
                  <a:lnTo>
                    <a:pt x="3960469" y="539089"/>
                  </a:lnTo>
                  <a:lnTo>
                    <a:pt x="3938270" y="517207"/>
                  </a:lnTo>
                  <a:lnTo>
                    <a:pt x="3938270" y="546531"/>
                  </a:lnTo>
                  <a:lnTo>
                    <a:pt x="3409492" y="1067498"/>
                  </a:lnTo>
                  <a:lnTo>
                    <a:pt x="3289998" y="949629"/>
                  </a:lnTo>
                  <a:lnTo>
                    <a:pt x="3692918" y="551865"/>
                  </a:lnTo>
                  <a:lnTo>
                    <a:pt x="3693972" y="549351"/>
                  </a:lnTo>
                  <a:lnTo>
                    <a:pt x="3693972" y="543598"/>
                  </a:lnTo>
                  <a:lnTo>
                    <a:pt x="3692918" y="541083"/>
                  </a:lnTo>
                  <a:lnTo>
                    <a:pt x="3690797" y="539089"/>
                  </a:lnTo>
                  <a:lnTo>
                    <a:pt x="3289998" y="143357"/>
                  </a:lnTo>
                  <a:lnTo>
                    <a:pt x="3409492" y="25349"/>
                  </a:lnTo>
                  <a:lnTo>
                    <a:pt x="3938270" y="546531"/>
                  </a:lnTo>
                  <a:lnTo>
                    <a:pt x="3938270" y="517207"/>
                  </a:lnTo>
                  <a:lnTo>
                    <a:pt x="3439414" y="25349"/>
                  </a:lnTo>
                  <a:lnTo>
                    <a:pt x="3416897" y="3149"/>
                  </a:lnTo>
                  <a:lnTo>
                    <a:pt x="3414788" y="1155"/>
                  </a:lnTo>
                  <a:lnTo>
                    <a:pt x="3412667" y="101"/>
                  </a:lnTo>
                  <a:lnTo>
                    <a:pt x="3406749" y="101"/>
                  </a:lnTo>
                  <a:lnTo>
                    <a:pt x="3404209" y="939"/>
                  </a:lnTo>
                  <a:lnTo>
                    <a:pt x="3402088" y="3149"/>
                  </a:lnTo>
                  <a:lnTo>
                    <a:pt x="3267786" y="135928"/>
                  </a:lnTo>
                  <a:lnTo>
                    <a:pt x="3265678" y="137922"/>
                  </a:lnTo>
                  <a:lnTo>
                    <a:pt x="3264611" y="140436"/>
                  </a:lnTo>
                  <a:lnTo>
                    <a:pt x="3264611" y="146291"/>
                  </a:lnTo>
                  <a:lnTo>
                    <a:pt x="3265678" y="148805"/>
                  </a:lnTo>
                  <a:lnTo>
                    <a:pt x="3267786" y="150799"/>
                  </a:lnTo>
                  <a:lnTo>
                    <a:pt x="3668598" y="546531"/>
                  </a:lnTo>
                  <a:lnTo>
                    <a:pt x="3267786" y="942213"/>
                  </a:lnTo>
                  <a:lnTo>
                    <a:pt x="3265678" y="944232"/>
                  </a:lnTo>
                  <a:lnTo>
                    <a:pt x="3264611" y="946746"/>
                  </a:lnTo>
                  <a:lnTo>
                    <a:pt x="3264611" y="952525"/>
                  </a:lnTo>
                  <a:lnTo>
                    <a:pt x="3265678" y="955040"/>
                  </a:lnTo>
                  <a:lnTo>
                    <a:pt x="3267786" y="957046"/>
                  </a:lnTo>
                  <a:lnTo>
                    <a:pt x="3402088" y="1089875"/>
                  </a:lnTo>
                  <a:lnTo>
                    <a:pt x="3404336" y="1092022"/>
                  </a:lnTo>
                  <a:lnTo>
                    <a:pt x="3404565" y="1092022"/>
                  </a:lnTo>
                  <a:lnTo>
                    <a:pt x="3407384" y="1093025"/>
                  </a:lnTo>
                  <a:lnTo>
                    <a:pt x="3412667" y="1093025"/>
                  </a:lnTo>
                  <a:lnTo>
                    <a:pt x="3415842" y="1092022"/>
                  </a:lnTo>
                  <a:lnTo>
                    <a:pt x="3416897" y="1089875"/>
                  </a:lnTo>
                  <a:lnTo>
                    <a:pt x="3439591" y="1067498"/>
                  </a:lnTo>
                  <a:lnTo>
                    <a:pt x="3962590" y="551865"/>
                  </a:lnTo>
                  <a:lnTo>
                    <a:pt x="3963644" y="549351"/>
                  </a:lnTo>
                  <a:lnTo>
                    <a:pt x="3963644" y="543598"/>
                  </a:lnTo>
                  <a:close/>
                </a:path>
                <a:path w="6399530" h="1093470">
                  <a:moveTo>
                    <a:pt x="4775835" y="543598"/>
                  </a:moveTo>
                  <a:lnTo>
                    <a:pt x="4774781" y="541083"/>
                  </a:lnTo>
                  <a:lnTo>
                    <a:pt x="4772660" y="539089"/>
                  </a:lnTo>
                  <a:lnTo>
                    <a:pt x="4749393" y="516153"/>
                  </a:lnTo>
                  <a:lnTo>
                    <a:pt x="4749393" y="546531"/>
                  </a:lnTo>
                  <a:lnTo>
                    <a:pt x="4221683" y="1067498"/>
                  </a:lnTo>
                  <a:lnTo>
                    <a:pt x="4102189" y="949629"/>
                  </a:lnTo>
                  <a:lnTo>
                    <a:pt x="4505109" y="551865"/>
                  </a:lnTo>
                  <a:lnTo>
                    <a:pt x="4506163" y="549351"/>
                  </a:lnTo>
                  <a:lnTo>
                    <a:pt x="4506163" y="543598"/>
                  </a:lnTo>
                  <a:lnTo>
                    <a:pt x="4505109" y="541083"/>
                  </a:lnTo>
                  <a:lnTo>
                    <a:pt x="4502988" y="539089"/>
                  </a:lnTo>
                  <a:lnTo>
                    <a:pt x="4102189" y="143357"/>
                  </a:lnTo>
                  <a:lnTo>
                    <a:pt x="4221683" y="25349"/>
                  </a:lnTo>
                  <a:lnTo>
                    <a:pt x="4749393" y="546531"/>
                  </a:lnTo>
                  <a:lnTo>
                    <a:pt x="4749393" y="516153"/>
                  </a:lnTo>
                  <a:lnTo>
                    <a:pt x="4251604" y="25349"/>
                  </a:lnTo>
                  <a:lnTo>
                    <a:pt x="4229087" y="3149"/>
                  </a:lnTo>
                  <a:lnTo>
                    <a:pt x="4226979" y="1155"/>
                  </a:lnTo>
                  <a:lnTo>
                    <a:pt x="4224858" y="0"/>
                  </a:lnTo>
                  <a:lnTo>
                    <a:pt x="4218508" y="0"/>
                  </a:lnTo>
                  <a:lnTo>
                    <a:pt x="4216400" y="939"/>
                  </a:lnTo>
                  <a:lnTo>
                    <a:pt x="4214279" y="3149"/>
                  </a:lnTo>
                  <a:lnTo>
                    <a:pt x="4079976" y="135928"/>
                  </a:lnTo>
                  <a:lnTo>
                    <a:pt x="4077855" y="137922"/>
                  </a:lnTo>
                  <a:lnTo>
                    <a:pt x="4076801" y="140436"/>
                  </a:lnTo>
                  <a:lnTo>
                    <a:pt x="4076801" y="146291"/>
                  </a:lnTo>
                  <a:lnTo>
                    <a:pt x="4077855" y="148805"/>
                  </a:lnTo>
                  <a:lnTo>
                    <a:pt x="4079976" y="150799"/>
                  </a:lnTo>
                  <a:lnTo>
                    <a:pt x="4480776" y="546531"/>
                  </a:lnTo>
                  <a:lnTo>
                    <a:pt x="4079976" y="942213"/>
                  </a:lnTo>
                  <a:lnTo>
                    <a:pt x="4077855" y="944232"/>
                  </a:lnTo>
                  <a:lnTo>
                    <a:pt x="4076801" y="946746"/>
                  </a:lnTo>
                  <a:lnTo>
                    <a:pt x="4076801" y="952525"/>
                  </a:lnTo>
                  <a:lnTo>
                    <a:pt x="4077855" y="955040"/>
                  </a:lnTo>
                  <a:lnTo>
                    <a:pt x="4079976" y="957046"/>
                  </a:lnTo>
                  <a:lnTo>
                    <a:pt x="4214279" y="1089875"/>
                  </a:lnTo>
                  <a:lnTo>
                    <a:pt x="4216527" y="1092022"/>
                  </a:lnTo>
                  <a:lnTo>
                    <a:pt x="4216666" y="1092022"/>
                  </a:lnTo>
                  <a:lnTo>
                    <a:pt x="4219041" y="1093152"/>
                  </a:lnTo>
                  <a:lnTo>
                    <a:pt x="4224858" y="1093152"/>
                  </a:lnTo>
                  <a:lnTo>
                    <a:pt x="4226979" y="1092022"/>
                  </a:lnTo>
                  <a:lnTo>
                    <a:pt x="4229087" y="1089875"/>
                  </a:lnTo>
                  <a:lnTo>
                    <a:pt x="4251782" y="1067498"/>
                  </a:lnTo>
                  <a:lnTo>
                    <a:pt x="4774781" y="551865"/>
                  </a:lnTo>
                  <a:lnTo>
                    <a:pt x="4775835" y="549351"/>
                  </a:lnTo>
                  <a:lnTo>
                    <a:pt x="4775835" y="543598"/>
                  </a:lnTo>
                  <a:close/>
                </a:path>
                <a:path w="6399530" h="1093470">
                  <a:moveTo>
                    <a:pt x="5586971" y="543598"/>
                  </a:moveTo>
                  <a:lnTo>
                    <a:pt x="5585904" y="541083"/>
                  </a:lnTo>
                  <a:lnTo>
                    <a:pt x="5584850" y="539089"/>
                  </a:lnTo>
                  <a:lnTo>
                    <a:pt x="5561584" y="516153"/>
                  </a:lnTo>
                  <a:lnTo>
                    <a:pt x="5561584" y="546531"/>
                  </a:lnTo>
                  <a:lnTo>
                    <a:pt x="5033873" y="1067498"/>
                  </a:lnTo>
                  <a:lnTo>
                    <a:pt x="4914366" y="949629"/>
                  </a:lnTo>
                  <a:lnTo>
                    <a:pt x="5317299" y="551865"/>
                  </a:lnTo>
                  <a:lnTo>
                    <a:pt x="5318353" y="549351"/>
                  </a:lnTo>
                  <a:lnTo>
                    <a:pt x="5318353" y="543598"/>
                  </a:lnTo>
                  <a:lnTo>
                    <a:pt x="5317299" y="541083"/>
                  </a:lnTo>
                  <a:lnTo>
                    <a:pt x="5315178" y="539089"/>
                  </a:lnTo>
                  <a:lnTo>
                    <a:pt x="4914366" y="143357"/>
                  </a:lnTo>
                  <a:lnTo>
                    <a:pt x="5033873" y="25349"/>
                  </a:lnTo>
                  <a:lnTo>
                    <a:pt x="5561584" y="546531"/>
                  </a:lnTo>
                  <a:lnTo>
                    <a:pt x="5561584" y="516153"/>
                  </a:lnTo>
                  <a:lnTo>
                    <a:pt x="5063795" y="25349"/>
                  </a:lnTo>
                  <a:lnTo>
                    <a:pt x="5041277" y="3149"/>
                  </a:lnTo>
                  <a:lnTo>
                    <a:pt x="5039157" y="1155"/>
                  </a:lnTo>
                  <a:lnTo>
                    <a:pt x="5037048" y="0"/>
                  </a:lnTo>
                  <a:lnTo>
                    <a:pt x="5030698" y="0"/>
                  </a:lnTo>
                  <a:lnTo>
                    <a:pt x="5028590" y="939"/>
                  </a:lnTo>
                  <a:lnTo>
                    <a:pt x="5026469" y="3149"/>
                  </a:lnTo>
                  <a:lnTo>
                    <a:pt x="4891100" y="135928"/>
                  </a:lnTo>
                  <a:lnTo>
                    <a:pt x="4890046" y="137922"/>
                  </a:lnTo>
                  <a:lnTo>
                    <a:pt x="4888992" y="140436"/>
                  </a:lnTo>
                  <a:lnTo>
                    <a:pt x="4888992" y="146291"/>
                  </a:lnTo>
                  <a:lnTo>
                    <a:pt x="4890046" y="148805"/>
                  </a:lnTo>
                  <a:lnTo>
                    <a:pt x="4891100" y="150799"/>
                  </a:lnTo>
                  <a:lnTo>
                    <a:pt x="5292966" y="546531"/>
                  </a:lnTo>
                  <a:lnTo>
                    <a:pt x="4891100" y="942213"/>
                  </a:lnTo>
                  <a:lnTo>
                    <a:pt x="4890046" y="944232"/>
                  </a:lnTo>
                  <a:lnTo>
                    <a:pt x="4887938" y="946746"/>
                  </a:lnTo>
                  <a:lnTo>
                    <a:pt x="4887938" y="952525"/>
                  </a:lnTo>
                  <a:lnTo>
                    <a:pt x="4888992" y="955040"/>
                  </a:lnTo>
                  <a:lnTo>
                    <a:pt x="4891100" y="957046"/>
                  </a:lnTo>
                  <a:lnTo>
                    <a:pt x="5026469" y="1089875"/>
                  </a:lnTo>
                  <a:lnTo>
                    <a:pt x="5028819" y="1092022"/>
                  </a:lnTo>
                  <a:lnTo>
                    <a:pt x="5030698" y="1093025"/>
                  </a:lnTo>
                  <a:lnTo>
                    <a:pt x="5037048" y="1093025"/>
                  </a:lnTo>
                  <a:lnTo>
                    <a:pt x="5039157" y="1092022"/>
                  </a:lnTo>
                  <a:lnTo>
                    <a:pt x="5041277" y="1089875"/>
                  </a:lnTo>
                  <a:lnTo>
                    <a:pt x="5063972" y="1067498"/>
                  </a:lnTo>
                  <a:lnTo>
                    <a:pt x="5584850" y="553961"/>
                  </a:lnTo>
                  <a:lnTo>
                    <a:pt x="5585904" y="551865"/>
                  </a:lnTo>
                  <a:lnTo>
                    <a:pt x="5586971" y="549351"/>
                  </a:lnTo>
                  <a:lnTo>
                    <a:pt x="5586971" y="543598"/>
                  </a:lnTo>
                  <a:close/>
                </a:path>
                <a:path w="6399530" h="1093470">
                  <a:moveTo>
                    <a:pt x="6399149" y="543598"/>
                  </a:moveTo>
                  <a:lnTo>
                    <a:pt x="6398095" y="541083"/>
                  </a:lnTo>
                  <a:lnTo>
                    <a:pt x="6395987" y="539089"/>
                  </a:lnTo>
                  <a:lnTo>
                    <a:pt x="6373774" y="517156"/>
                  </a:lnTo>
                  <a:lnTo>
                    <a:pt x="6373774" y="546531"/>
                  </a:lnTo>
                  <a:lnTo>
                    <a:pt x="5846064" y="1067498"/>
                  </a:lnTo>
                  <a:lnTo>
                    <a:pt x="5726557" y="949629"/>
                  </a:lnTo>
                  <a:lnTo>
                    <a:pt x="6129477" y="551865"/>
                  </a:lnTo>
                  <a:lnTo>
                    <a:pt x="6130544" y="549351"/>
                  </a:lnTo>
                  <a:lnTo>
                    <a:pt x="6130544" y="543598"/>
                  </a:lnTo>
                  <a:lnTo>
                    <a:pt x="6129477" y="541083"/>
                  </a:lnTo>
                  <a:lnTo>
                    <a:pt x="6127369" y="539089"/>
                  </a:lnTo>
                  <a:lnTo>
                    <a:pt x="5726557" y="143357"/>
                  </a:lnTo>
                  <a:lnTo>
                    <a:pt x="5846064" y="25349"/>
                  </a:lnTo>
                  <a:lnTo>
                    <a:pt x="6373774" y="546531"/>
                  </a:lnTo>
                  <a:lnTo>
                    <a:pt x="6373774" y="517156"/>
                  </a:lnTo>
                  <a:lnTo>
                    <a:pt x="5875934" y="25349"/>
                  </a:lnTo>
                  <a:lnTo>
                    <a:pt x="5853468" y="3149"/>
                  </a:lnTo>
                  <a:lnTo>
                    <a:pt x="5851347" y="1155"/>
                  </a:lnTo>
                  <a:lnTo>
                    <a:pt x="5848172" y="0"/>
                  </a:lnTo>
                  <a:lnTo>
                    <a:pt x="5842889" y="0"/>
                  </a:lnTo>
                  <a:lnTo>
                    <a:pt x="5839714" y="939"/>
                  </a:lnTo>
                  <a:lnTo>
                    <a:pt x="5837606" y="3149"/>
                  </a:lnTo>
                  <a:lnTo>
                    <a:pt x="5703290" y="135928"/>
                  </a:lnTo>
                  <a:lnTo>
                    <a:pt x="5701182" y="137922"/>
                  </a:lnTo>
                  <a:lnTo>
                    <a:pt x="5700128" y="140436"/>
                  </a:lnTo>
                  <a:lnTo>
                    <a:pt x="5700128" y="146291"/>
                  </a:lnTo>
                  <a:lnTo>
                    <a:pt x="5701182" y="148805"/>
                  </a:lnTo>
                  <a:lnTo>
                    <a:pt x="5703290" y="150799"/>
                  </a:lnTo>
                  <a:lnTo>
                    <a:pt x="6104102" y="546531"/>
                  </a:lnTo>
                  <a:lnTo>
                    <a:pt x="5703290" y="942213"/>
                  </a:lnTo>
                  <a:lnTo>
                    <a:pt x="5701182" y="944232"/>
                  </a:lnTo>
                  <a:lnTo>
                    <a:pt x="5700128" y="946746"/>
                  </a:lnTo>
                  <a:lnTo>
                    <a:pt x="5700128" y="952525"/>
                  </a:lnTo>
                  <a:lnTo>
                    <a:pt x="5701182" y="955040"/>
                  </a:lnTo>
                  <a:lnTo>
                    <a:pt x="5703290" y="957046"/>
                  </a:lnTo>
                  <a:lnTo>
                    <a:pt x="5837606" y="1089875"/>
                  </a:lnTo>
                  <a:lnTo>
                    <a:pt x="5839853" y="1092022"/>
                  </a:lnTo>
                  <a:lnTo>
                    <a:pt x="5840069" y="1092022"/>
                  </a:lnTo>
                  <a:lnTo>
                    <a:pt x="5842889" y="1093025"/>
                  </a:lnTo>
                  <a:lnTo>
                    <a:pt x="5848172" y="1093025"/>
                  </a:lnTo>
                  <a:lnTo>
                    <a:pt x="5851347" y="1092022"/>
                  </a:lnTo>
                  <a:lnTo>
                    <a:pt x="5853468" y="1089875"/>
                  </a:lnTo>
                  <a:lnTo>
                    <a:pt x="5876125" y="1067498"/>
                  </a:lnTo>
                  <a:lnTo>
                    <a:pt x="6398095" y="551865"/>
                  </a:lnTo>
                  <a:lnTo>
                    <a:pt x="6399149" y="549351"/>
                  </a:lnTo>
                  <a:lnTo>
                    <a:pt x="6399149" y="54359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526660" y="488390"/>
            <a:ext cx="93275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170" dirty="0">
                <a:solidFill>
                  <a:srgbClr val="000000"/>
                </a:solidFill>
              </a:rPr>
              <a:t>USEFUL</a:t>
            </a:r>
            <a:r>
              <a:rPr spc="415" dirty="0">
                <a:solidFill>
                  <a:srgbClr val="000000"/>
                </a:solidFill>
              </a:rPr>
              <a:t> </a:t>
            </a:r>
            <a:r>
              <a:rPr spc="1150" dirty="0">
                <a:solidFill>
                  <a:srgbClr val="000000"/>
                </a:solidFill>
              </a:rPr>
              <a:t>CONTACTS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43000" y="2053546"/>
            <a:ext cx="40525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400" dirty="0">
                <a:latin typeface="Calibri"/>
                <a:cs typeface="Calibri"/>
              </a:rPr>
              <a:t>Study</a:t>
            </a:r>
            <a:r>
              <a:rPr sz="3000" b="1" spc="170" dirty="0">
                <a:latin typeface="Calibri"/>
                <a:cs typeface="Calibri"/>
              </a:rPr>
              <a:t> </a:t>
            </a:r>
            <a:r>
              <a:rPr sz="3000" b="1" spc="310" dirty="0">
                <a:latin typeface="Calibri"/>
                <a:cs typeface="Calibri"/>
              </a:rPr>
              <a:t>Skills</a:t>
            </a:r>
            <a:r>
              <a:rPr sz="3000" b="1" spc="165" dirty="0">
                <a:latin typeface="Calibri"/>
                <a:cs typeface="Calibri"/>
              </a:rPr>
              <a:t> </a:t>
            </a:r>
            <a:r>
              <a:rPr sz="3000" b="1" spc="370" dirty="0">
                <a:latin typeface="Calibri"/>
                <a:cs typeface="Calibri"/>
              </a:rPr>
              <a:t>Support</a:t>
            </a:r>
            <a:endParaRPr sz="3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600" y="5524500"/>
            <a:ext cx="6085205" cy="50141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0000"/>
              </a:lnSpc>
              <a:spcBef>
                <a:spcPts val="100"/>
              </a:spcBef>
            </a:pPr>
            <a:r>
              <a:rPr sz="2500" spc="225" dirty="0">
                <a:latin typeface="Calibri"/>
                <a:cs typeface="Calibri"/>
              </a:rPr>
              <a:t>To</a:t>
            </a:r>
            <a:r>
              <a:rPr sz="2500" spc="85" dirty="0">
                <a:latin typeface="Calibri"/>
                <a:cs typeface="Calibri"/>
              </a:rPr>
              <a:t> </a:t>
            </a:r>
            <a:r>
              <a:rPr sz="2500" spc="300" dirty="0">
                <a:latin typeface="Calibri"/>
                <a:cs typeface="Calibri"/>
              </a:rPr>
              <a:t>book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310" dirty="0">
                <a:latin typeface="Calibri"/>
                <a:cs typeface="Calibri"/>
              </a:rPr>
              <a:t>an</a:t>
            </a:r>
            <a:r>
              <a:rPr sz="2500" spc="100" dirty="0">
                <a:latin typeface="Calibri"/>
                <a:cs typeface="Calibri"/>
              </a:rPr>
              <a:t> </a:t>
            </a:r>
            <a:r>
              <a:rPr sz="2500" spc="229" dirty="0">
                <a:latin typeface="Calibri"/>
                <a:cs typeface="Calibri"/>
              </a:rPr>
              <a:t>online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300" dirty="0">
                <a:latin typeface="Calibri"/>
                <a:cs typeface="Calibri"/>
              </a:rPr>
              <a:t>appointment</a:t>
            </a:r>
            <a:r>
              <a:rPr sz="2500" spc="114" dirty="0">
                <a:latin typeface="Calibri"/>
                <a:cs typeface="Calibri"/>
              </a:rPr>
              <a:t> </a:t>
            </a:r>
            <a:r>
              <a:rPr sz="2500" spc="185" dirty="0">
                <a:latin typeface="Calibri"/>
                <a:cs typeface="Calibri"/>
              </a:rPr>
              <a:t>email: </a:t>
            </a:r>
            <a:r>
              <a:rPr sz="2500" u="sng" spc="23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2"/>
              </a:rPr>
              <a:t>studyskillsdistance@uwtsd.ac.uk</a:t>
            </a:r>
            <a:endParaRPr sz="2500" dirty="0">
              <a:latin typeface="Calibri"/>
              <a:cs typeface="Calibri"/>
            </a:endParaRP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r>
              <a:rPr sz="2500" spc="275" dirty="0">
                <a:latin typeface="Calibri"/>
                <a:cs typeface="Calibri"/>
              </a:rPr>
              <a:t>Giving</a:t>
            </a:r>
            <a:r>
              <a:rPr sz="2500" spc="90" dirty="0">
                <a:latin typeface="Calibri"/>
                <a:cs typeface="Calibri"/>
              </a:rPr>
              <a:t> </a:t>
            </a:r>
            <a:r>
              <a:rPr sz="2500" spc="260" dirty="0">
                <a:latin typeface="Calibri"/>
                <a:cs typeface="Calibri"/>
              </a:rPr>
              <a:t>a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180" dirty="0">
                <a:latin typeface="Calibri"/>
                <a:cs typeface="Calibri"/>
              </a:rPr>
              <a:t>brief</a:t>
            </a:r>
            <a:r>
              <a:rPr sz="2500" spc="100" dirty="0">
                <a:latin typeface="Calibri"/>
                <a:cs typeface="Calibri"/>
              </a:rPr>
              <a:t> </a:t>
            </a:r>
            <a:r>
              <a:rPr sz="2500" spc="225" dirty="0">
                <a:latin typeface="Calibri"/>
                <a:cs typeface="Calibri"/>
              </a:rPr>
              <a:t>outline</a:t>
            </a:r>
            <a:r>
              <a:rPr sz="2500" spc="114" dirty="0">
                <a:latin typeface="Calibri"/>
                <a:cs typeface="Calibri"/>
              </a:rPr>
              <a:t> </a:t>
            </a:r>
            <a:r>
              <a:rPr sz="2500" spc="165" dirty="0">
                <a:latin typeface="Calibri"/>
                <a:cs typeface="Calibri"/>
              </a:rPr>
              <a:t>of</a:t>
            </a:r>
            <a:r>
              <a:rPr sz="2500" spc="90" dirty="0">
                <a:latin typeface="Calibri"/>
                <a:cs typeface="Calibri"/>
              </a:rPr>
              <a:t> </a:t>
            </a:r>
            <a:r>
              <a:rPr sz="2500" spc="265" dirty="0">
                <a:latin typeface="Calibri"/>
                <a:cs typeface="Calibri"/>
              </a:rPr>
              <a:t>support</a:t>
            </a:r>
            <a:r>
              <a:rPr sz="2500" spc="120" dirty="0">
                <a:latin typeface="Calibri"/>
                <a:cs typeface="Calibri"/>
              </a:rPr>
              <a:t> </a:t>
            </a:r>
            <a:r>
              <a:rPr sz="2500" spc="250" dirty="0">
                <a:latin typeface="Calibri"/>
                <a:cs typeface="Calibri"/>
              </a:rPr>
              <a:t>you </a:t>
            </a:r>
            <a:r>
              <a:rPr sz="2500" spc="215" dirty="0">
                <a:latin typeface="Calibri"/>
                <a:cs typeface="Calibri"/>
              </a:rPr>
              <a:t>require</a:t>
            </a:r>
            <a:r>
              <a:rPr sz="2500" spc="120" dirty="0">
                <a:latin typeface="Calibri"/>
                <a:cs typeface="Calibri"/>
              </a:rPr>
              <a:t> </a:t>
            </a:r>
            <a:r>
              <a:rPr sz="2500" spc="340" dirty="0">
                <a:latin typeface="Calibri"/>
                <a:cs typeface="Calibri"/>
              </a:rPr>
              <a:t>and</a:t>
            </a:r>
            <a:r>
              <a:rPr sz="2500" spc="105" dirty="0">
                <a:latin typeface="Calibri"/>
                <a:cs typeface="Calibri"/>
              </a:rPr>
              <a:t> </a:t>
            </a:r>
            <a:r>
              <a:rPr sz="2500" spc="260" dirty="0">
                <a:latin typeface="Calibri"/>
                <a:cs typeface="Calibri"/>
              </a:rPr>
              <a:t>a</a:t>
            </a:r>
            <a:r>
              <a:rPr sz="2500" spc="105" dirty="0">
                <a:latin typeface="Calibri"/>
                <a:cs typeface="Calibri"/>
              </a:rPr>
              <a:t> </a:t>
            </a:r>
            <a:r>
              <a:rPr sz="2500" spc="229" dirty="0">
                <a:latin typeface="Calibri"/>
                <a:cs typeface="Calibri"/>
              </a:rPr>
              <a:t>suitable</a:t>
            </a:r>
            <a:r>
              <a:rPr sz="2500" spc="125" dirty="0">
                <a:latin typeface="Calibri"/>
                <a:cs typeface="Calibri"/>
              </a:rPr>
              <a:t> </a:t>
            </a:r>
            <a:r>
              <a:rPr sz="2500" spc="275" dirty="0">
                <a:latin typeface="Calibri"/>
                <a:cs typeface="Calibri"/>
              </a:rPr>
              <a:t>day</a:t>
            </a:r>
            <a:r>
              <a:rPr sz="2500" spc="105" dirty="0">
                <a:latin typeface="Calibri"/>
                <a:cs typeface="Calibri"/>
              </a:rPr>
              <a:t> </a:t>
            </a:r>
            <a:r>
              <a:rPr sz="2500" spc="330" dirty="0">
                <a:latin typeface="Calibri"/>
                <a:cs typeface="Calibri"/>
              </a:rPr>
              <a:t>and</a:t>
            </a:r>
            <a:r>
              <a:rPr sz="2500" spc="95" dirty="0">
                <a:latin typeface="Calibri"/>
                <a:cs typeface="Calibri"/>
              </a:rPr>
              <a:t> </a:t>
            </a:r>
            <a:r>
              <a:rPr sz="2500" spc="270" dirty="0">
                <a:latin typeface="Calibri"/>
                <a:cs typeface="Calibri"/>
              </a:rPr>
              <a:t>time</a:t>
            </a:r>
            <a:r>
              <a:rPr lang="en-GB" sz="2500" spc="270" dirty="0">
                <a:latin typeface="Calibri"/>
                <a:cs typeface="Calibri"/>
              </a:rPr>
              <a:t>.</a:t>
            </a: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endParaRPr lang="en-GB" sz="2500" spc="270" dirty="0">
              <a:latin typeface="Calibri"/>
              <a:cs typeface="Calibri"/>
            </a:endParaRP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r>
              <a:rPr lang="en-GB" sz="2500" b="1" spc="270" dirty="0">
                <a:latin typeface="Calibri"/>
                <a:cs typeface="Calibri"/>
              </a:rPr>
              <a:t>On Campus Support </a:t>
            </a:r>
            <a:r>
              <a:rPr lang="en-GB" sz="2500" spc="270" dirty="0">
                <a:latin typeface="Calibri"/>
                <a:cs typeface="Calibri"/>
              </a:rPr>
              <a:t>is </a:t>
            </a:r>
            <a:r>
              <a:rPr lang="en-GB" sz="2500" spc="270" dirty="0">
                <a:solidFill>
                  <a:schemeClr val="tx1"/>
                </a:solidFill>
                <a:latin typeface="Calibri"/>
                <a:cs typeface="Calibri"/>
              </a:rPr>
              <a:t>available</a:t>
            </a:r>
            <a:r>
              <a:rPr lang="en-GB" sz="2500" spc="270" dirty="0">
                <a:latin typeface="Calibri"/>
                <a:cs typeface="Calibri"/>
              </a:rPr>
              <a:t> </a:t>
            </a: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r>
              <a:rPr lang="en-GB" sz="2500" spc="270" dirty="0">
                <a:latin typeface="Calibri"/>
                <a:cs typeface="Calibri"/>
              </a:rPr>
              <a:t>Wednesdays 1 – 4 Swansea, Ground Floor of the IQ Building</a:t>
            </a: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r>
              <a:rPr lang="en-GB" sz="2500" spc="270" dirty="0">
                <a:latin typeface="Calibri"/>
                <a:cs typeface="Calibri"/>
              </a:rPr>
              <a:t>Email: k.winstone@uwtsd.ac.uk</a:t>
            </a: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r>
              <a:rPr lang="en-GB" sz="2500" spc="270" dirty="0">
                <a:latin typeface="Calibri"/>
                <a:cs typeface="Calibri"/>
              </a:rPr>
              <a:t>Thursdays 9-1 in Cardiff, Haywood House. Wellbeing/Disability Office.</a:t>
            </a: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r>
              <a:rPr lang="en-GB" sz="2500" spc="270" dirty="0">
                <a:latin typeface="Calibri"/>
                <a:cs typeface="Calibri"/>
              </a:rPr>
              <a:t>Email: afifa.zaman@uwtsd.ac.uk</a:t>
            </a:r>
          </a:p>
          <a:p>
            <a:pPr marL="194945" marR="186055" algn="ctr">
              <a:lnSpc>
                <a:spcPts val="2700"/>
              </a:lnSpc>
              <a:spcBef>
                <a:spcPts val="5"/>
              </a:spcBef>
            </a:pPr>
            <a:endParaRPr sz="25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76400" y="2781300"/>
            <a:ext cx="2647338" cy="2531087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3321030" y="1944328"/>
            <a:ext cx="380492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390" dirty="0">
                <a:latin typeface="Calibri"/>
                <a:cs typeface="Calibri"/>
              </a:rPr>
              <a:t>Wellbeing</a:t>
            </a:r>
            <a:r>
              <a:rPr sz="3000" b="1" spc="175" dirty="0">
                <a:latin typeface="Calibri"/>
                <a:cs typeface="Calibri"/>
              </a:rPr>
              <a:t> </a:t>
            </a:r>
            <a:r>
              <a:rPr sz="3000" b="1" spc="370" dirty="0">
                <a:latin typeface="Calibri"/>
                <a:cs typeface="Calibri"/>
              </a:rPr>
              <a:t>Support</a:t>
            </a:r>
            <a:endParaRPr sz="3000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rcRect b="19198"/>
          <a:stretch>
            <a:fillRect/>
          </a:stretch>
        </p:blipFill>
        <p:spPr>
          <a:xfrm>
            <a:off x="13321030" y="2536146"/>
            <a:ext cx="3654532" cy="3281839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8175774" y="6034362"/>
            <a:ext cx="308927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355" dirty="0">
                <a:latin typeface="Calibri"/>
                <a:cs typeface="Calibri"/>
              </a:rPr>
              <a:t>Money</a:t>
            </a:r>
            <a:r>
              <a:rPr sz="3000" b="1" spc="170" dirty="0">
                <a:latin typeface="Calibri"/>
                <a:cs typeface="Calibri"/>
              </a:rPr>
              <a:t> </a:t>
            </a:r>
            <a:r>
              <a:rPr sz="3000" b="1" spc="370" dirty="0">
                <a:latin typeface="Calibri"/>
                <a:cs typeface="Calibri"/>
              </a:rPr>
              <a:t>Support</a:t>
            </a:r>
            <a:endParaRPr sz="3000" dirty="0">
              <a:latin typeface="Calibri"/>
              <a:cs typeface="Calibri"/>
            </a:endParaRPr>
          </a:p>
        </p:txBody>
      </p:sp>
      <p:pic>
        <p:nvPicPr>
          <p:cNvPr id="9" name="object 9" descr="A qr code with black squares  Description automatically generated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954521" y="6775999"/>
            <a:ext cx="3448348" cy="3349095"/>
          </a:xfrm>
          <a:prstGeom prst="rect">
            <a:avLst/>
          </a:prstGeom>
        </p:spPr>
      </p:pic>
      <p:sp>
        <p:nvSpPr>
          <p:cNvPr id="13" name="object 3">
            <a:extLst>
              <a:ext uri="{FF2B5EF4-FFF2-40B4-BE49-F238E27FC236}">
                <a16:creationId xmlns:a16="http://schemas.microsoft.com/office/drawing/2014/main" id="{DEA7C398-9FE0-9440-B4B3-41CDD45A7890}"/>
              </a:ext>
            </a:extLst>
          </p:cNvPr>
          <p:cNvSpPr txBox="1"/>
          <p:nvPr/>
        </p:nvSpPr>
        <p:spPr>
          <a:xfrm>
            <a:off x="7348857" y="2005063"/>
            <a:ext cx="574357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400" dirty="0">
                <a:latin typeface="Calibri"/>
                <a:cs typeface="Calibri"/>
              </a:rPr>
              <a:t>Student Success Support</a:t>
            </a:r>
            <a:endParaRPr sz="3000" dirty="0">
              <a:latin typeface="Calibri"/>
              <a:cs typeface="Calibri"/>
            </a:endParaRPr>
          </a:p>
        </p:txBody>
      </p:sp>
      <p:pic>
        <p:nvPicPr>
          <p:cNvPr id="15" name="Picture 14" descr="A qr code with a few black squares&#10;&#10;AI-generated content may be incorrect.">
            <a:extLst>
              <a:ext uri="{FF2B5EF4-FFF2-40B4-BE49-F238E27FC236}">
                <a16:creationId xmlns:a16="http://schemas.microsoft.com/office/drawing/2014/main" id="{F324F0EE-4976-BE32-A097-A7973BEAC8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408" y="2479552"/>
            <a:ext cx="3654574" cy="3654574"/>
          </a:xfrm>
          <a:prstGeom prst="rect">
            <a:avLst/>
          </a:prstGeom>
        </p:spPr>
      </p:pic>
      <p:sp>
        <p:nvSpPr>
          <p:cNvPr id="16" name="object 6">
            <a:extLst>
              <a:ext uri="{FF2B5EF4-FFF2-40B4-BE49-F238E27FC236}">
                <a16:creationId xmlns:a16="http://schemas.microsoft.com/office/drawing/2014/main" id="{323B9823-56E9-6A46-00DE-5F8045C465DF}"/>
              </a:ext>
            </a:extLst>
          </p:cNvPr>
          <p:cNvSpPr txBox="1"/>
          <p:nvPr/>
        </p:nvSpPr>
        <p:spPr>
          <a:xfrm>
            <a:off x="13411200" y="6034362"/>
            <a:ext cx="380492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dist">
              <a:lnSpc>
                <a:spcPct val="100000"/>
              </a:lnSpc>
              <a:spcBef>
                <a:spcPts val="100"/>
              </a:spcBef>
            </a:pPr>
            <a:r>
              <a:rPr lang="en-GB" sz="3000" b="1" dirty="0">
                <a:latin typeface="Calibri"/>
                <a:cs typeface="Calibri"/>
              </a:rPr>
              <a:t>Disability Support</a:t>
            </a:r>
            <a:endParaRPr sz="3000" b="1" dirty="0">
              <a:latin typeface="Calibri"/>
              <a:cs typeface="Calibri"/>
            </a:endParaRPr>
          </a:p>
        </p:txBody>
      </p:sp>
      <p:pic>
        <p:nvPicPr>
          <p:cNvPr id="18" name="Picture 17" descr="A qr code with a few black squares&#10;&#10;AI-generated content may be incorrect.">
            <a:extLst>
              <a:ext uri="{FF2B5EF4-FFF2-40B4-BE49-F238E27FC236}">
                <a16:creationId xmlns:a16="http://schemas.microsoft.com/office/drawing/2014/main" id="{96BE947D-2F0D-B023-7348-36881BD30D8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3208" y="6551971"/>
            <a:ext cx="3722741" cy="3722741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120611"/>
            <a:ext cx="12228830" cy="6458585"/>
            <a:chOff x="0" y="2120611"/>
            <a:chExt cx="12228830" cy="6458585"/>
          </a:xfrm>
        </p:grpSpPr>
        <p:sp>
          <p:nvSpPr>
            <p:cNvPr id="3" name="object 3"/>
            <p:cNvSpPr/>
            <p:nvPr/>
          </p:nvSpPr>
          <p:spPr>
            <a:xfrm>
              <a:off x="0" y="2120611"/>
              <a:ext cx="12228830" cy="6458585"/>
            </a:xfrm>
            <a:custGeom>
              <a:avLst/>
              <a:gdLst/>
              <a:ahLst/>
              <a:cxnLst/>
              <a:rect l="l" t="t" r="r" b="b"/>
              <a:pathLst>
                <a:path w="12228830" h="6458584">
                  <a:moveTo>
                    <a:pt x="12228729" y="0"/>
                  </a:moveTo>
                  <a:lnTo>
                    <a:pt x="0" y="0"/>
                  </a:lnTo>
                  <a:lnTo>
                    <a:pt x="0" y="6458153"/>
                  </a:lnTo>
                  <a:lnTo>
                    <a:pt x="12228729" y="6458153"/>
                  </a:lnTo>
                  <a:lnTo>
                    <a:pt x="12228729" y="0"/>
                  </a:lnTo>
                  <a:close/>
                </a:path>
              </a:pathLst>
            </a:custGeom>
            <a:solidFill>
              <a:srgbClr val="EEE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088031" y="2375013"/>
              <a:ext cx="1484630" cy="242570"/>
            </a:xfrm>
            <a:custGeom>
              <a:avLst/>
              <a:gdLst/>
              <a:ahLst/>
              <a:cxnLst/>
              <a:rect l="l" t="t" r="r" b="b"/>
              <a:pathLst>
                <a:path w="1484629" h="242569">
                  <a:moveTo>
                    <a:pt x="360565" y="218579"/>
                  </a:moveTo>
                  <a:lnTo>
                    <a:pt x="326771" y="163842"/>
                  </a:lnTo>
                  <a:lnTo>
                    <a:pt x="295656" y="123939"/>
                  </a:lnTo>
                  <a:lnTo>
                    <a:pt x="264020" y="84455"/>
                  </a:lnTo>
                  <a:lnTo>
                    <a:pt x="231863" y="45415"/>
                  </a:lnTo>
                  <a:lnTo>
                    <a:pt x="222834" y="34759"/>
                  </a:lnTo>
                  <a:lnTo>
                    <a:pt x="199199" y="6845"/>
                  </a:lnTo>
                  <a:lnTo>
                    <a:pt x="193040" y="2654"/>
                  </a:lnTo>
                  <a:lnTo>
                    <a:pt x="185204" y="1130"/>
                  </a:lnTo>
                  <a:lnTo>
                    <a:pt x="177380" y="2476"/>
                  </a:lnTo>
                  <a:lnTo>
                    <a:pt x="171284" y="6845"/>
                  </a:lnTo>
                  <a:lnTo>
                    <a:pt x="138455" y="47510"/>
                  </a:lnTo>
                  <a:lnTo>
                    <a:pt x="104787" y="87464"/>
                  </a:lnTo>
                  <a:lnTo>
                    <a:pt x="70840" y="127165"/>
                  </a:lnTo>
                  <a:lnTo>
                    <a:pt x="37185" y="167068"/>
                  </a:lnTo>
                  <a:lnTo>
                    <a:pt x="4356" y="207632"/>
                  </a:lnTo>
                  <a:lnTo>
                    <a:pt x="0" y="223139"/>
                  </a:lnTo>
                  <a:lnTo>
                    <a:pt x="6654" y="236499"/>
                  </a:lnTo>
                  <a:lnTo>
                    <a:pt x="19126" y="242392"/>
                  </a:lnTo>
                  <a:lnTo>
                    <a:pt x="31889" y="235737"/>
                  </a:lnTo>
                  <a:lnTo>
                    <a:pt x="64922" y="194881"/>
                  </a:lnTo>
                  <a:lnTo>
                    <a:pt x="98590" y="154927"/>
                  </a:lnTo>
                  <a:lnTo>
                    <a:pt x="132524" y="115227"/>
                  </a:lnTo>
                  <a:lnTo>
                    <a:pt x="166166" y="75323"/>
                  </a:lnTo>
                  <a:lnTo>
                    <a:pt x="185407" y="51549"/>
                  </a:lnTo>
                  <a:lnTo>
                    <a:pt x="202552" y="71780"/>
                  </a:lnTo>
                  <a:lnTo>
                    <a:pt x="233464" y="109232"/>
                  </a:lnTo>
                  <a:lnTo>
                    <a:pt x="263893" y="147104"/>
                  </a:lnTo>
                  <a:lnTo>
                    <a:pt x="293814" y="185369"/>
                  </a:lnTo>
                  <a:lnTo>
                    <a:pt x="323202" y="224015"/>
                  </a:lnTo>
                  <a:lnTo>
                    <a:pt x="337058" y="232181"/>
                  </a:lnTo>
                  <a:lnTo>
                    <a:pt x="351663" y="229146"/>
                  </a:lnTo>
                  <a:lnTo>
                    <a:pt x="360565" y="218579"/>
                  </a:lnTo>
                  <a:close/>
                </a:path>
                <a:path w="1484629" h="242569">
                  <a:moveTo>
                    <a:pt x="734949" y="23812"/>
                  </a:moveTo>
                  <a:lnTo>
                    <a:pt x="726071" y="13246"/>
                  </a:lnTo>
                  <a:lnTo>
                    <a:pt x="711517" y="10210"/>
                  </a:lnTo>
                  <a:lnTo>
                    <a:pt x="697674" y="18364"/>
                  </a:lnTo>
                  <a:lnTo>
                    <a:pt x="668286" y="57061"/>
                  </a:lnTo>
                  <a:lnTo>
                    <a:pt x="638378" y="95351"/>
                  </a:lnTo>
                  <a:lnTo>
                    <a:pt x="607949" y="133235"/>
                  </a:lnTo>
                  <a:lnTo>
                    <a:pt x="576999" y="170662"/>
                  </a:lnTo>
                  <a:lnTo>
                    <a:pt x="559854" y="190804"/>
                  </a:lnTo>
                  <a:lnTo>
                    <a:pt x="540626" y="167005"/>
                  </a:lnTo>
                  <a:lnTo>
                    <a:pt x="506958" y="127050"/>
                  </a:lnTo>
                  <a:lnTo>
                    <a:pt x="473011" y="87337"/>
                  </a:lnTo>
                  <a:lnTo>
                    <a:pt x="439343" y="47421"/>
                  </a:lnTo>
                  <a:lnTo>
                    <a:pt x="406514" y="6845"/>
                  </a:lnTo>
                  <a:lnTo>
                    <a:pt x="393433" y="0"/>
                  </a:lnTo>
                  <a:lnTo>
                    <a:pt x="380949" y="5892"/>
                  </a:lnTo>
                  <a:lnTo>
                    <a:pt x="374269" y="19240"/>
                  </a:lnTo>
                  <a:lnTo>
                    <a:pt x="378599" y="34759"/>
                  </a:lnTo>
                  <a:lnTo>
                    <a:pt x="378815" y="34759"/>
                  </a:lnTo>
                  <a:lnTo>
                    <a:pt x="411632" y="75387"/>
                  </a:lnTo>
                  <a:lnTo>
                    <a:pt x="445274" y="115328"/>
                  </a:lnTo>
                  <a:lnTo>
                    <a:pt x="479183" y="155041"/>
                  </a:lnTo>
                  <a:lnTo>
                    <a:pt x="512826" y="194970"/>
                  </a:lnTo>
                  <a:lnTo>
                    <a:pt x="545642" y="235546"/>
                  </a:lnTo>
                  <a:lnTo>
                    <a:pt x="551751" y="239915"/>
                  </a:lnTo>
                  <a:lnTo>
                    <a:pt x="559562" y="241249"/>
                  </a:lnTo>
                  <a:lnTo>
                    <a:pt x="567397" y="239737"/>
                  </a:lnTo>
                  <a:lnTo>
                    <a:pt x="597268" y="207632"/>
                  </a:lnTo>
                  <a:lnTo>
                    <a:pt x="638505" y="157937"/>
                  </a:lnTo>
                  <a:lnTo>
                    <a:pt x="670128" y="118440"/>
                  </a:lnTo>
                  <a:lnTo>
                    <a:pt x="701192" y="78536"/>
                  </a:lnTo>
                  <a:lnTo>
                    <a:pt x="731710" y="38252"/>
                  </a:lnTo>
                  <a:lnTo>
                    <a:pt x="734949" y="23812"/>
                  </a:lnTo>
                  <a:close/>
                </a:path>
                <a:path w="1484629" h="242569">
                  <a:moveTo>
                    <a:pt x="1109814" y="218579"/>
                  </a:moveTo>
                  <a:lnTo>
                    <a:pt x="1076058" y="163842"/>
                  </a:lnTo>
                  <a:lnTo>
                    <a:pt x="1044943" y="123939"/>
                  </a:lnTo>
                  <a:lnTo>
                    <a:pt x="1013269" y="84455"/>
                  </a:lnTo>
                  <a:lnTo>
                    <a:pt x="981075" y="45415"/>
                  </a:lnTo>
                  <a:lnTo>
                    <a:pt x="948334" y="6845"/>
                  </a:lnTo>
                  <a:lnTo>
                    <a:pt x="934364" y="1130"/>
                  </a:lnTo>
                  <a:lnTo>
                    <a:pt x="926579" y="2476"/>
                  </a:lnTo>
                  <a:lnTo>
                    <a:pt x="920534" y="6845"/>
                  </a:lnTo>
                  <a:lnTo>
                    <a:pt x="887666" y="47510"/>
                  </a:lnTo>
                  <a:lnTo>
                    <a:pt x="853998" y="87464"/>
                  </a:lnTo>
                  <a:lnTo>
                    <a:pt x="820064" y="127165"/>
                  </a:lnTo>
                  <a:lnTo>
                    <a:pt x="786422" y="167068"/>
                  </a:lnTo>
                  <a:lnTo>
                    <a:pt x="753605" y="207632"/>
                  </a:lnTo>
                  <a:lnTo>
                    <a:pt x="749198" y="223139"/>
                  </a:lnTo>
                  <a:lnTo>
                    <a:pt x="755853" y="236499"/>
                  </a:lnTo>
                  <a:lnTo>
                    <a:pt x="768324" y="242392"/>
                  </a:lnTo>
                  <a:lnTo>
                    <a:pt x="781227" y="235635"/>
                  </a:lnTo>
                  <a:lnTo>
                    <a:pt x="814171" y="194881"/>
                  </a:lnTo>
                  <a:lnTo>
                    <a:pt x="847839" y="154927"/>
                  </a:lnTo>
                  <a:lnTo>
                    <a:pt x="881773" y="115227"/>
                  </a:lnTo>
                  <a:lnTo>
                    <a:pt x="915416" y="75323"/>
                  </a:lnTo>
                  <a:lnTo>
                    <a:pt x="934618" y="51587"/>
                  </a:lnTo>
                  <a:lnTo>
                    <a:pt x="951750" y="71780"/>
                  </a:lnTo>
                  <a:lnTo>
                    <a:pt x="982687" y="109232"/>
                  </a:lnTo>
                  <a:lnTo>
                    <a:pt x="1013142" y="147104"/>
                  </a:lnTo>
                  <a:lnTo>
                    <a:pt x="1043063" y="185369"/>
                  </a:lnTo>
                  <a:lnTo>
                    <a:pt x="1072464" y="224015"/>
                  </a:lnTo>
                  <a:lnTo>
                    <a:pt x="1086307" y="232181"/>
                  </a:lnTo>
                  <a:lnTo>
                    <a:pt x="1100912" y="229146"/>
                  </a:lnTo>
                  <a:lnTo>
                    <a:pt x="1109814" y="218579"/>
                  </a:lnTo>
                  <a:close/>
                </a:path>
                <a:path w="1484629" h="242569">
                  <a:moveTo>
                    <a:pt x="1484630" y="23812"/>
                  </a:moveTo>
                  <a:lnTo>
                    <a:pt x="1475651" y="13246"/>
                  </a:lnTo>
                  <a:lnTo>
                    <a:pt x="1460931" y="10210"/>
                  </a:lnTo>
                  <a:lnTo>
                    <a:pt x="1446707" y="18364"/>
                  </a:lnTo>
                  <a:lnTo>
                    <a:pt x="1417485" y="57061"/>
                  </a:lnTo>
                  <a:lnTo>
                    <a:pt x="1387665" y="95351"/>
                  </a:lnTo>
                  <a:lnTo>
                    <a:pt x="1357287" y="133235"/>
                  </a:lnTo>
                  <a:lnTo>
                    <a:pt x="1326349" y="170662"/>
                  </a:lnTo>
                  <a:lnTo>
                    <a:pt x="1309217" y="190804"/>
                  </a:lnTo>
                  <a:lnTo>
                    <a:pt x="1289977" y="167005"/>
                  </a:lnTo>
                  <a:lnTo>
                    <a:pt x="1256309" y="127050"/>
                  </a:lnTo>
                  <a:lnTo>
                    <a:pt x="1222362" y="87337"/>
                  </a:lnTo>
                  <a:lnTo>
                    <a:pt x="1188707" y="47421"/>
                  </a:lnTo>
                  <a:lnTo>
                    <a:pt x="1155877" y="6845"/>
                  </a:lnTo>
                  <a:lnTo>
                    <a:pt x="1142784" y="0"/>
                  </a:lnTo>
                  <a:lnTo>
                    <a:pt x="1130300" y="5892"/>
                  </a:lnTo>
                  <a:lnTo>
                    <a:pt x="1123619" y="19240"/>
                  </a:lnTo>
                  <a:lnTo>
                    <a:pt x="1127912" y="34556"/>
                  </a:lnTo>
                  <a:lnTo>
                    <a:pt x="1160932" y="75387"/>
                  </a:lnTo>
                  <a:lnTo>
                    <a:pt x="1194612" y="115328"/>
                  </a:lnTo>
                  <a:lnTo>
                    <a:pt x="1228534" y="155041"/>
                  </a:lnTo>
                  <a:lnTo>
                    <a:pt x="1262189" y="194970"/>
                  </a:lnTo>
                  <a:lnTo>
                    <a:pt x="1295006" y="235546"/>
                  </a:lnTo>
                  <a:lnTo>
                    <a:pt x="1301102" y="239915"/>
                  </a:lnTo>
                  <a:lnTo>
                    <a:pt x="1308912" y="241249"/>
                  </a:lnTo>
                  <a:lnTo>
                    <a:pt x="1316748" y="239737"/>
                  </a:lnTo>
                  <a:lnTo>
                    <a:pt x="1346644" y="207632"/>
                  </a:lnTo>
                  <a:lnTo>
                    <a:pt x="1387944" y="157937"/>
                  </a:lnTo>
                  <a:lnTo>
                    <a:pt x="1419682" y="118440"/>
                  </a:lnTo>
                  <a:lnTo>
                    <a:pt x="1450898" y="78536"/>
                  </a:lnTo>
                  <a:lnTo>
                    <a:pt x="1481607" y="38252"/>
                  </a:lnTo>
                  <a:lnTo>
                    <a:pt x="1484630" y="23812"/>
                  </a:lnTo>
                  <a:close/>
                </a:path>
              </a:pathLst>
            </a:custGeom>
            <a:solidFill>
              <a:srgbClr val="242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67823" y="3874140"/>
              <a:ext cx="6822440" cy="0"/>
            </a:xfrm>
            <a:custGeom>
              <a:avLst/>
              <a:gdLst/>
              <a:ahLst/>
              <a:cxnLst/>
              <a:rect l="l" t="t" r="r" b="b"/>
              <a:pathLst>
                <a:path w="6822440">
                  <a:moveTo>
                    <a:pt x="0" y="0"/>
                  </a:moveTo>
                  <a:lnTo>
                    <a:pt x="6822088" y="0"/>
                  </a:lnTo>
                </a:path>
              </a:pathLst>
            </a:custGeom>
            <a:ln w="19014">
              <a:solidFill>
                <a:srgbClr val="2424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799607" y="1811187"/>
            <a:ext cx="3252077" cy="325207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3085953" y="4137151"/>
            <a:ext cx="573405" cy="642620"/>
          </a:xfrm>
          <a:custGeom>
            <a:avLst/>
            <a:gdLst/>
            <a:ahLst/>
            <a:cxnLst/>
            <a:rect l="l" t="t" r="r" b="b"/>
            <a:pathLst>
              <a:path w="573405" h="642620">
                <a:moveTo>
                  <a:pt x="573278" y="369189"/>
                </a:moveTo>
                <a:lnTo>
                  <a:pt x="570738" y="367538"/>
                </a:lnTo>
                <a:lnTo>
                  <a:pt x="569226" y="369189"/>
                </a:lnTo>
                <a:lnTo>
                  <a:pt x="562876" y="376580"/>
                </a:lnTo>
                <a:lnTo>
                  <a:pt x="535914" y="429107"/>
                </a:lnTo>
                <a:lnTo>
                  <a:pt x="522592" y="486270"/>
                </a:lnTo>
                <a:lnTo>
                  <a:pt x="518934" y="527837"/>
                </a:lnTo>
                <a:lnTo>
                  <a:pt x="518845" y="530783"/>
                </a:lnTo>
                <a:lnTo>
                  <a:pt x="500354" y="497738"/>
                </a:lnTo>
                <a:lnTo>
                  <a:pt x="473189" y="452970"/>
                </a:lnTo>
                <a:lnTo>
                  <a:pt x="444728" y="409689"/>
                </a:lnTo>
                <a:lnTo>
                  <a:pt x="414921" y="367792"/>
                </a:lnTo>
                <a:lnTo>
                  <a:pt x="383743" y="327228"/>
                </a:lnTo>
                <a:lnTo>
                  <a:pt x="351116" y="287896"/>
                </a:lnTo>
                <a:lnTo>
                  <a:pt x="317017" y="249720"/>
                </a:lnTo>
                <a:lnTo>
                  <a:pt x="281381" y="212610"/>
                </a:lnTo>
                <a:lnTo>
                  <a:pt x="244170" y="176504"/>
                </a:lnTo>
                <a:lnTo>
                  <a:pt x="205346" y="141312"/>
                </a:lnTo>
                <a:lnTo>
                  <a:pt x="164833" y="106934"/>
                </a:lnTo>
                <a:lnTo>
                  <a:pt x="132956" y="81889"/>
                </a:lnTo>
                <a:lnTo>
                  <a:pt x="68580" y="38379"/>
                </a:lnTo>
                <a:lnTo>
                  <a:pt x="27673" y="13754"/>
                </a:lnTo>
                <a:lnTo>
                  <a:pt x="9398" y="4826"/>
                </a:lnTo>
                <a:lnTo>
                  <a:pt x="2527" y="0"/>
                </a:lnTo>
                <a:lnTo>
                  <a:pt x="762" y="2286"/>
                </a:lnTo>
                <a:lnTo>
                  <a:pt x="0" y="3302"/>
                </a:lnTo>
                <a:lnTo>
                  <a:pt x="4191" y="6350"/>
                </a:lnTo>
                <a:lnTo>
                  <a:pt x="5207" y="7112"/>
                </a:lnTo>
                <a:lnTo>
                  <a:pt x="49377" y="39001"/>
                </a:lnTo>
                <a:lnTo>
                  <a:pt x="85458" y="68199"/>
                </a:lnTo>
                <a:lnTo>
                  <a:pt x="124307" y="101371"/>
                </a:lnTo>
                <a:lnTo>
                  <a:pt x="135509" y="110617"/>
                </a:lnTo>
                <a:lnTo>
                  <a:pt x="145961" y="119697"/>
                </a:lnTo>
                <a:lnTo>
                  <a:pt x="159880" y="132613"/>
                </a:lnTo>
                <a:lnTo>
                  <a:pt x="173723" y="145643"/>
                </a:lnTo>
                <a:lnTo>
                  <a:pt x="183883" y="155067"/>
                </a:lnTo>
                <a:lnTo>
                  <a:pt x="230251" y="201142"/>
                </a:lnTo>
                <a:lnTo>
                  <a:pt x="260197" y="233768"/>
                </a:lnTo>
                <a:lnTo>
                  <a:pt x="293243" y="271614"/>
                </a:lnTo>
                <a:lnTo>
                  <a:pt x="328320" y="313842"/>
                </a:lnTo>
                <a:lnTo>
                  <a:pt x="364363" y="359549"/>
                </a:lnTo>
                <a:lnTo>
                  <a:pt x="400316" y="407885"/>
                </a:lnTo>
                <a:lnTo>
                  <a:pt x="435102" y="457974"/>
                </a:lnTo>
                <a:lnTo>
                  <a:pt x="467664" y="508952"/>
                </a:lnTo>
                <a:lnTo>
                  <a:pt x="492239" y="551751"/>
                </a:lnTo>
                <a:lnTo>
                  <a:pt x="484225" y="546366"/>
                </a:lnTo>
                <a:lnTo>
                  <a:pt x="473202" y="539369"/>
                </a:lnTo>
                <a:lnTo>
                  <a:pt x="440372" y="520484"/>
                </a:lnTo>
                <a:lnTo>
                  <a:pt x="403593" y="503148"/>
                </a:lnTo>
                <a:lnTo>
                  <a:pt x="365112" y="490613"/>
                </a:lnTo>
                <a:lnTo>
                  <a:pt x="328104" y="486270"/>
                </a:lnTo>
                <a:lnTo>
                  <a:pt x="325094" y="486270"/>
                </a:lnTo>
                <a:lnTo>
                  <a:pt x="324612" y="489077"/>
                </a:lnTo>
                <a:lnTo>
                  <a:pt x="326644" y="489712"/>
                </a:lnTo>
                <a:lnTo>
                  <a:pt x="346798" y="497370"/>
                </a:lnTo>
                <a:lnTo>
                  <a:pt x="384479" y="517575"/>
                </a:lnTo>
                <a:lnTo>
                  <a:pt x="422529" y="542620"/>
                </a:lnTo>
                <a:lnTo>
                  <a:pt x="461162" y="571169"/>
                </a:lnTo>
                <a:lnTo>
                  <a:pt x="495528" y="598335"/>
                </a:lnTo>
                <a:lnTo>
                  <a:pt x="527824" y="625525"/>
                </a:lnTo>
                <a:lnTo>
                  <a:pt x="543814" y="639445"/>
                </a:lnTo>
                <a:lnTo>
                  <a:pt x="550037" y="642213"/>
                </a:lnTo>
                <a:lnTo>
                  <a:pt x="556234" y="640969"/>
                </a:lnTo>
                <a:lnTo>
                  <a:pt x="560793" y="636587"/>
                </a:lnTo>
                <a:lnTo>
                  <a:pt x="562102" y="629920"/>
                </a:lnTo>
                <a:lnTo>
                  <a:pt x="559943" y="610489"/>
                </a:lnTo>
                <a:lnTo>
                  <a:pt x="556882" y="583311"/>
                </a:lnTo>
                <a:lnTo>
                  <a:pt x="555663" y="569722"/>
                </a:lnTo>
                <a:lnTo>
                  <a:pt x="554482" y="556679"/>
                </a:lnTo>
                <a:lnTo>
                  <a:pt x="554380" y="555599"/>
                </a:lnTo>
                <a:lnTo>
                  <a:pt x="552767" y="529082"/>
                </a:lnTo>
                <a:lnTo>
                  <a:pt x="552691" y="527837"/>
                </a:lnTo>
                <a:lnTo>
                  <a:pt x="552208" y="506831"/>
                </a:lnTo>
                <a:lnTo>
                  <a:pt x="552259" y="486270"/>
                </a:lnTo>
                <a:lnTo>
                  <a:pt x="557441" y="424218"/>
                </a:lnTo>
                <a:lnTo>
                  <a:pt x="566940" y="385051"/>
                </a:lnTo>
                <a:lnTo>
                  <a:pt x="572389" y="371094"/>
                </a:lnTo>
                <a:lnTo>
                  <a:pt x="573278" y="369189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097129" y="2129802"/>
            <a:ext cx="578485" cy="644525"/>
          </a:xfrm>
          <a:custGeom>
            <a:avLst/>
            <a:gdLst/>
            <a:ahLst/>
            <a:cxnLst/>
            <a:rect l="l" t="t" r="r" b="b"/>
            <a:pathLst>
              <a:path w="578484" h="644525">
                <a:moveTo>
                  <a:pt x="578485" y="272783"/>
                </a:moveTo>
                <a:lnTo>
                  <a:pt x="562406" y="217843"/>
                </a:lnTo>
                <a:lnTo>
                  <a:pt x="557060" y="167081"/>
                </a:lnTo>
                <a:lnTo>
                  <a:pt x="556590" y="136271"/>
                </a:lnTo>
                <a:lnTo>
                  <a:pt x="556742" y="126733"/>
                </a:lnTo>
                <a:lnTo>
                  <a:pt x="556818" y="122212"/>
                </a:lnTo>
                <a:lnTo>
                  <a:pt x="556945" y="114325"/>
                </a:lnTo>
                <a:lnTo>
                  <a:pt x="558330" y="88684"/>
                </a:lnTo>
                <a:lnTo>
                  <a:pt x="558444" y="86563"/>
                </a:lnTo>
                <a:lnTo>
                  <a:pt x="559536" y="73393"/>
                </a:lnTo>
                <a:lnTo>
                  <a:pt x="559612" y="72504"/>
                </a:lnTo>
                <a:lnTo>
                  <a:pt x="560755" y="58826"/>
                </a:lnTo>
                <a:lnTo>
                  <a:pt x="563626" y="31610"/>
                </a:lnTo>
                <a:lnTo>
                  <a:pt x="564515" y="22466"/>
                </a:lnTo>
                <a:lnTo>
                  <a:pt x="565658" y="12179"/>
                </a:lnTo>
                <a:lnTo>
                  <a:pt x="564324" y="5537"/>
                </a:lnTo>
                <a:lnTo>
                  <a:pt x="559752" y="1206"/>
                </a:lnTo>
                <a:lnTo>
                  <a:pt x="553542" y="0"/>
                </a:lnTo>
                <a:lnTo>
                  <a:pt x="547370" y="2781"/>
                </a:lnTo>
                <a:lnTo>
                  <a:pt x="531482" y="16814"/>
                </a:lnTo>
                <a:lnTo>
                  <a:pt x="515340" y="30759"/>
                </a:lnTo>
                <a:lnTo>
                  <a:pt x="483997" y="56629"/>
                </a:lnTo>
                <a:lnTo>
                  <a:pt x="446024" y="86080"/>
                </a:lnTo>
                <a:lnTo>
                  <a:pt x="406908" y="113906"/>
                </a:lnTo>
                <a:lnTo>
                  <a:pt x="370281" y="136271"/>
                </a:lnTo>
                <a:lnTo>
                  <a:pt x="331089" y="153657"/>
                </a:lnTo>
                <a:lnTo>
                  <a:pt x="329057" y="154292"/>
                </a:lnTo>
                <a:lnTo>
                  <a:pt x="329565" y="157213"/>
                </a:lnTo>
                <a:lnTo>
                  <a:pt x="331597" y="157213"/>
                </a:lnTo>
                <a:lnTo>
                  <a:pt x="369557" y="152552"/>
                </a:lnTo>
                <a:lnTo>
                  <a:pt x="408012" y="139788"/>
                </a:lnTo>
                <a:lnTo>
                  <a:pt x="444715" y="122212"/>
                </a:lnTo>
                <a:lnTo>
                  <a:pt x="477393" y="103111"/>
                </a:lnTo>
                <a:lnTo>
                  <a:pt x="483628" y="99072"/>
                </a:lnTo>
                <a:lnTo>
                  <a:pt x="464667" y="132562"/>
                </a:lnTo>
                <a:lnTo>
                  <a:pt x="432422" y="183730"/>
                </a:lnTo>
                <a:lnTo>
                  <a:pt x="397929" y="234022"/>
                </a:lnTo>
                <a:lnTo>
                  <a:pt x="362280" y="282575"/>
                </a:lnTo>
                <a:lnTo>
                  <a:pt x="326504" y="328510"/>
                </a:lnTo>
                <a:lnTo>
                  <a:pt x="291693" y="370941"/>
                </a:lnTo>
                <a:lnTo>
                  <a:pt x="258864" y="409003"/>
                </a:lnTo>
                <a:lnTo>
                  <a:pt x="229108" y="441820"/>
                </a:lnTo>
                <a:lnTo>
                  <a:pt x="183007" y="488175"/>
                </a:lnTo>
                <a:lnTo>
                  <a:pt x="172872" y="497700"/>
                </a:lnTo>
                <a:lnTo>
                  <a:pt x="159131" y="510819"/>
                </a:lnTo>
                <a:lnTo>
                  <a:pt x="145288" y="523798"/>
                </a:lnTo>
                <a:lnTo>
                  <a:pt x="134874" y="532879"/>
                </a:lnTo>
                <a:lnTo>
                  <a:pt x="123710" y="542175"/>
                </a:lnTo>
                <a:lnTo>
                  <a:pt x="85090" y="575551"/>
                </a:lnTo>
                <a:lnTo>
                  <a:pt x="64922" y="592366"/>
                </a:lnTo>
                <a:lnTo>
                  <a:pt x="49136" y="604926"/>
                </a:lnTo>
                <a:lnTo>
                  <a:pt x="31356" y="618210"/>
                </a:lnTo>
                <a:lnTo>
                  <a:pt x="5207" y="637146"/>
                </a:lnTo>
                <a:lnTo>
                  <a:pt x="4178" y="637908"/>
                </a:lnTo>
                <a:lnTo>
                  <a:pt x="0" y="640956"/>
                </a:lnTo>
                <a:lnTo>
                  <a:pt x="850" y="641972"/>
                </a:lnTo>
                <a:lnTo>
                  <a:pt x="2540" y="644131"/>
                </a:lnTo>
                <a:lnTo>
                  <a:pt x="9398" y="639305"/>
                </a:lnTo>
                <a:lnTo>
                  <a:pt x="12573" y="637908"/>
                </a:lnTo>
                <a:lnTo>
                  <a:pt x="27660" y="630275"/>
                </a:lnTo>
                <a:lnTo>
                  <a:pt x="68414" y="605370"/>
                </a:lnTo>
                <a:lnTo>
                  <a:pt x="109118" y="578497"/>
                </a:lnTo>
                <a:lnTo>
                  <a:pt x="155003" y="543801"/>
                </a:lnTo>
                <a:lnTo>
                  <a:pt x="204597" y="501675"/>
                </a:lnTo>
                <a:lnTo>
                  <a:pt x="243179" y="466229"/>
                </a:lnTo>
                <a:lnTo>
                  <a:pt x="280149" y="429882"/>
                </a:lnTo>
                <a:lnTo>
                  <a:pt x="315531" y="392569"/>
                </a:lnTo>
                <a:lnTo>
                  <a:pt x="349389" y="354177"/>
                </a:lnTo>
                <a:lnTo>
                  <a:pt x="381762" y="314642"/>
                </a:lnTo>
                <a:lnTo>
                  <a:pt x="412686" y="273888"/>
                </a:lnTo>
                <a:lnTo>
                  <a:pt x="442226" y="231813"/>
                </a:lnTo>
                <a:lnTo>
                  <a:pt x="470433" y="188341"/>
                </a:lnTo>
                <a:lnTo>
                  <a:pt x="497332" y="143395"/>
                </a:lnTo>
                <a:lnTo>
                  <a:pt x="522897" y="97053"/>
                </a:lnTo>
                <a:lnTo>
                  <a:pt x="522871" y="103111"/>
                </a:lnTo>
                <a:lnTo>
                  <a:pt x="527037" y="155956"/>
                </a:lnTo>
                <a:lnTo>
                  <a:pt x="540727" y="213067"/>
                </a:lnTo>
                <a:lnTo>
                  <a:pt x="552208" y="240195"/>
                </a:lnTo>
                <a:lnTo>
                  <a:pt x="552335" y="240195"/>
                </a:lnTo>
                <a:lnTo>
                  <a:pt x="557072" y="248856"/>
                </a:lnTo>
                <a:lnTo>
                  <a:pt x="562292" y="257340"/>
                </a:lnTo>
                <a:lnTo>
                  <a:pt x="568071" y="265417"/>
                </a:lnTo>
                <a:lnTo>
                  <a:pt x="574433" y="272783"/>
                </a:lnTo>
                <a:lnTo>
                  <a:pt x="576072" y="274434"/>
                </a:lnTo>
                <a:lnTo>
                  <a:pt x="578485" y="272783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316204" y="882649"/>
            <a:ext cx="471170" cy="753745"/>
          </a:xfrm>
          <a:custGeom>
            <a:avLst/>
            <a:gdLst/>
            <a:ahLst/>
            <a:cxnLst/>
            <a:rect l="l" t="t" r="r" b="b"/>
            <a:pathLst>
              <a:path w="471169" h="753744">
                <a:moveTo>
                  <a:pt x="470916" y="493522"/>
                </a:moveTo>
                <a:lnTo>
                  <a:pt x="468884" y="491363"/>
                </a:lnTo>
                <a:lnTo>
                  <a:pt x="467233" y="492506"/>
                </a:lnTo>
                <a:lnTo>
                  <a:pt x="459168" y="498309"/>
                </a:lnTo>
                <a:lnTo>
                  <a:pt x="451675" y="504850"/>
                </a:lnTo>
                <a:lnTo>
                  <a:pt x="444652" y="511886"/>
                </a:lnTo>
                <a:lnTo>
                  <a:pt x="443026" y="513676"/>
                </a:lnTo>
                <a:lnTo>
                  <a:pt x="437845" y="519239"/>
                </a:lnTo>
                <a:lnTo>
                  <a:pt x="406044" y="568439"/>
                </a:lnTo>
                <a:lnTo>
                  <a:pt x="384302" y="622935"/>
                </a:lnTo>
                <a:lnTo>
                  <a:pt x="379958" y="637895"/>
                </a:lnTo>
                <a:lnTo>
                  <a:pt x="369760" y="601370"/>
                </a:lnTo>
                <a:lnTo>
                  <a:pt x="353885" y="551434"/>
                </a:lnTo>
                <a:lnTo>
                  <a:pt x="336423" y="502653"/>
                </a:lnTo>
                <a:lnTo>
                  <a:pt x="317334" y="454914"/>
                </a:lnTo>
                <a:lnTo>
                  <a:pt x="296583" y="408139"/>
                </a:lnTo>
                <a:lnTo>
                  <a:pt x="274154" y="362242"/>
                </a:lnTo>
                <a:lnTo>
                  <a:pt x="250024" y="317106"/>
                </a:lnTo>
                <a:lnTo>
                  <a:pt x="224155" y="272656"/>
                </a:lnTo>
                <a:lnTo>
                  <a:pt x="196519" y="228803"/>
                </a:lnTo>
                <a:lnTo>
                  <a:pt x="167106" y="185445"/>
                </a:lnTo>
                <a:lnTo>
                  <a:pt x="135890" y="142494"/>
                </a:lnTo>
                <a:lnTo>
                  <a:pt x="110807" y="110591"/>
                </a:lnTo>
                <a:lnTo>
                  <a:pt x="85598" y="81940"/>
                </a:lnTo>
                <a:lnTo>
                  <a:pt x="80137" y="76200"/>
                </a:lnTo>
                <a:lnTo>
                  <a:pt x="58445" y="53022"/>
                </a:lnTo>
                <a:lnTo>
                  <a:pt x="40030" y="34163"/>
                </a:lnTo>
                <a:lnTo>
                  <a:pt x="24511" y="19418"/>
                </a:lnTo>
                <a:lnTo>
                  <a:pt x="11557" y="8509"/>
                </a:lnTo>
                <a:lnTo>
                  <a:pt x="8890" y="6350"/>
                </a:lnTo>
                <a:lnTo>
                  <a:pt x="3302" y="0"/>
                </a:lnTo>
                <a:lnTo>
                  <a:pt x="1016" y="1905"/>
                </a:lnTo>
                <a:lnTo>
                  <a:pt x="0" y="2667"/>
                </a:lnTo>
                <a:lnTo>
                  <a:pt x="3302" y="6604"/>
                </a:lnTo>
                <a:lnTo>
                  <a:pt x="39611" y="49022"/>
                </a:lnTo>
                <a:lnTo>
                  <a:pt x="67818" y="85852"/>
                </a:lnTo>
                <a:lnTo>
                  <a:pt x="86067" y="111150"/>
                </a:lnTo>
                <a:lnTo>
                  <a:pt x="97713" y="127203"/>
                </a:lnTo>
                <a:lnTo>
                  <a:pt x="106426" y="138811"/>
                </a:lnTo>
                <a:lnTo>
                  <a:pt x="114490" y="150101"/>
                </a:lnTo>
                <a:lnTo>
                  <a:pt x="124993" y="165925"/>
                </a:lnTo>
                <a:lnTo>
                  <a:pt x="135356" y="181864"/>
                </a:lnTo>
                <a:lnTo>
                  <a:pt x="143002" y="193421"/>
                </a:lnTo>
                <a:lnTo>
                  <a:pt x="177152" y="249135"/>
                </a:lnTo>
                <a:lnTo>
                  <a:pt x="198564" y="287909"/>
                </a:lnTo>
                <a:lnTo>
                  <a:pt x="221742" y="332511"/>
                </a:lnTo>
                <a:lnTo>
                  <a:pt x="245872" y="381850"/>
                </a:lnTo>
                <a:lnTo>
                  <a:pt x="270116" y="434809"/>
                </a:lnTo>
                <a:lnTo>
                  <a:pt x="293662" y="490308"/>
                </a:lnTo>
                <a:lnTo>
                  <a:pt x="315671" y="547243"/>
                </a:lnTo>
                <a:lnTo>
                  <a:pt x="335318" y="604520"/>
                </a:lnTo>
                <a:lnTo>
                  <a:pt x="349008" y="651522"/>
                </a:lnTo>
                <a:lnTo>
                  <a:pt x="342760" y="644690"/>
                </a:lnTo>
                <a:lnTo>
                  <a:pt x="333730" y="635368"/>
                </a:lnTo>
                <a:lnTo>
                  <a:pt x="274535" y="583615"/>
                </a:lnTo>
                <a:lnTo>
                  <a:pt x="240080" y="562343"/>
                </a:lnTo>
                <a:lnTo>
                  <a:pt x="204216" y="549021"/>
                </a:lnTo>
                <a:lnTo>
                  <a:pt x="202184" y="548513"/>
                </a:lnTo>
                <a:lnTo>
                  <a:pt x="201041" y="551307"/>
                </a:lnTo>
                <a:lnTo>
                  <a:pt x="202819" y="552450"/>
                </a:lnTo>
                <a:lnTo>
                  <a:pt x="220573" y="564680"/>
                </a:lnTo>
                <a:lnTo>
                  <a:pt x="252476" y="593153"/>
                </a:lnTo>
                <a:lnTo>
                  <a:pt x="283514" y="626440"/>
                </a:lnTo>
                <a:lnTo>
                  <a:pt x="314337" y="663270"/>
                </a:lnTo>
                <a:lnTo>
                  <a:pt x="341287" y="697776"/>
                </a:lnTo>
                <a:lnTo>
                  <a:pt x="366318" y="731812"/>
                </a:lnTo>
                <a:lnTo>
                  <a:pt x="378587" y="749173"/>
                </a:lnTo>
                <a:lnTo>
                  <a:pt x="383997" y="753300"/>
                </a:lnTo>
                <a:lnTo>
                  <a:pt x="390334" y="753554"/>
                </a:lnTo>
                <a:lnTo>
                  <a:pt x="395795" y="750392"/>
                </a:lnTo>
                <a:lnTo>
                  <a:pt x="398653" y="744220"/>
                </a:lnTo>
                <a:lnTo>
                  <a:pt x="401066" y="724789"/>
                </a:lnTo>
                <a:lnTo>
                  <a:pt x="404533" y="697776"/>
                </a:lnTo>
                <a:lnTo>
                  <a:pt x="413512" y="642785"/>
                </a:lnTo>
                <a:lnTo>
                  <a:pt x="425729" y="591400"/>
                </a:lnTo>
                <a:lnTo>
                  <a:pt x="442620" y="543229"/>
                </a:lnTo>
                <a:lnTo>
                  <a:pt x="461060" y="507301"/>
                </a:lnTo>
                <a:lnTo>
                  <a:pt x="469646" y="495173"/>
                </a:lnTo>
                <a:lnTo>
                  <a:pt x="470916" y="493522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653975" y="1728850"/>
            <a:ext cx="945515" cy="274320"/>
          </a:xfrm>
          <a:custGeom>
            <a:avLst/>
            <a:gdLst/>
            <a:ahLst/>
            <a:cxnLst/>
            <a:rect l="l" t="t" r="r" b="b"/>
            <a:pathLst>
              <a:path w="945515" h="274319">
                <a:moveTo>
                  <a:pt x="945184" y="159372"/>
                </a:moveTo>
                <a:lnTo>
                  <a:pt x="943914" y="153162"/>
                </a:lnTo>
                <a:lnTo>
                  <a:pt x="938961" y="148463"/>
                </a:lnTo>
                <a:lnTo>
                  <a:pt x="896670" y="127990"/>
                </a:lnTo>
                <a:lnTo>
                  <a:pt x="871918" y="115303"/>
                </a:lnTo>
                <a:lnTo>
                  <a:pt x="824153" y="87884"/>
                </a:lnTo>
                <a:lnTo>
                  <a:pt x="782116" y="58966"/>
                </a:lnTo>
                <a:lnTo>
                  <a:pt x="744270" y="24892"/>
                </a:lnTo>
                <a:lnTo>
                  <a:pt x="724458" y="0"/>
                </a:lnTo>
                <a:lnTo>
                  <a:pt x="721791" y="1270"/>
                </a:lnTo>
                <a:lnTo>
                  <a:pt x="737933" y="38874"/>
                </a:lnTo>
                <a:lnTo>
                  <a:pt x="774788" y="85305"/>
                </a:lnTo>
                <a:lnTo>
                  <a:pt x="819581" y="123317"/>
                </a:lnTo>
                <a:lnTo>
                  <a:pt x="820699" y="124117"/>
                </a:lnTo>
                <a:lnTo>
                  <a:pt x="819619" y="123939"/>
                </a:lnTo>
                <a:lnTo>
                  <a:pt x="780326" y="118529"/>
                </a:lnTo>
                <a:lnTo>
                  <a:pt x="231609" y="58343"/>
                </a:lnTo>
                <a:lnTo>
                  <a:pt x="192646" y="54584"/>
                </a:lnTo>
                <a:lnTo>
                  <a:pt x="138861" y="50634"/>
                </a:lnTo>
                <a:lnTo>
                  <a:pt x="92913" y="48158"/>
                </a:lnTo>
                <a:lnTo>
                  <a:pt x="47294" y="46850"/>
                </a:lnTo>
                <a:lnTo>
                  <a:pt x="0" y="47625"/>
                </a:lnTo>
                <a:lnTo>
                  <a:pt x="6273" y="47625"/>
                </a:lnTo>
                <a:lnTo>
                  <a:pt x="6146" y="49530"/>
                </a:lnTo>
                <a:lnTo>
                  <a:pt x="50723" y="57658"/>
                </a:lnTo>
                <a:lnTo>
                  <a:pt x="225755" y="85763"/>
                </a:lnTo>
                <a:lnTo>
                  <a:pt x="688555" y="151942"/>
                </a:lnTo>
                <a:lnTo>
                  <a:pt x="783844" y="163741"/>
                </a:lnTo>
                <a:lnTo>
                  <a:pt x="822401" y="167792"/>
                </a:lnTo>
                <a:lnTo>
                  <a:pt x="829729" y="168389"/>
                </a:lnTo>
                <a:lnTo>
                  <a:pt x="826782" y="169697"/>
                </a:lnTo>
                <a:lnTo>
                  <a:pt x="781545" y="192938"/>
                </a:lnTo>
                <a:lnTo>
                  <a:pt x="747255" y="214782"/>
                </a:lnTo>
                <a:lnTo>
                  <a:pt x="716102" y="240652"/>
                </a:lnTo>
                <a:lnTo>
                  <a:pt x="692073" y="270383"/>
                </a:lnTo>
                <a:lnTo>
                  <a:pt x="691057" y="272161"/>
                </a:lnTo>
                <a:lnTo>
                  <a:pt x="693216" y="274066"/>
                </a:lnTo>
                <a:lnTo>
                  <a:pt x="694867" y="272796"/>
                </a:lnTo>
                <a:lnTo>
                  <a:pt x="712101" y="259880"/>
                </a:lnTo>
                <a:lnTo>
                  <a:pt x="749261" y="238785"/>
                </a:lnTo>
                <a:lnTo>
                  <a:pt x="790689" y="219976"/>
                </a:lnTo>
                <a:lnTo>
                  <a:pt x="835444" y="202526"/>
                </a:lnTo>
                <a:lnTo>
                  <a:pt x="876744" y="187934"/>
                </a:lnTo>
                <a:lnTo>
                  <a:pt x="916978" y="175120"/>
                </a:lnTo>
                <a:lnTo>
                  <a:pt x="937310" y="169037"/>
                </a:lnTo>
                <a:lnTo>
                  <a:pt x="942924" y="165277"/>
                </a:lnTo>
                <a:lnTo>
                  <a:pt x="945184" y="159372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320345" y="5278487"/>
            <a:ext cx="473709" cy="755015"/>
          </a:xfrm>
          <a:custGeom>
            <a:avLst/>
            <a:gdLst/>
            <a:ahLst/>
            <a:cxnLst/>
            <a:rect l="l" t="t" r="r" b="b"/>
            <a:pathLst>
              <a:path w="473709" h="755014">
                <a:moveTo>
                  <a:pt x="473684" y="259029"/>
                </a:moveTo>
                <a:lnTo>
                  <a:pt x="445236" y="209461"/>
                </a:lnTo>
                <a:lnTo>
                  <a:pt x="428155" y="161531"/>
                </a:lnTo>
                <a:lnTo>
                  <a:pt x="415582" y="110388"/>
                </a:lnTo>
                <a:lnTo>
                  <a:pt x="406247" y="55676"/>
                </a:lnTo>
                <a:lnTo>
                  <a:pt x="400113" y="9271"/>
                </a:lnTo>
                <a:lnTo>
                  <a:pt x="397205" y="3124"/>
                </a:lnTo>
                <a:lnTo>
                  <a:pt x="391718" y="0"/>
                </a:lnTo>
                <a:lnTo>
                  <a:pt x="385419" y="292"/>
                </a:lnTo>
                <a:lnTo>
                  <a:pt x="380085" y="4419"/>
                </a:lnTo>
                <a:lnTo>
                  <a:pt x="343357" y="55892"/>
                </a:lnTo>
                <a:lnTo>
                  <a:pt x="316636" y="90512"/>
                </a:lnTo>
                <a:lnTo>
                  <a:pt x="286131" y="127406"/>
                </a:lnTo>
                <a:lnTo>
                  <a:pt x="255435" y="160820"/>
                </a:lnTo>
                <a:lnTo>
                  <a:pt x="223837" y="189458"/>
                </a:lnTo>
                <a:lnTo>
                  <a:pt x="204381" y="202895"/>
                </a:lnTo>
                <a:lnTo>
                  <a:pt x="205536" y="205638"/>
                </a:lnTo>
                <a:lnTo>
                  <a:pt x="243192" y="191643"/>
                </a:lnTo>
                <a:lnTo>
                  <a:pt x="277431" y="170205"/>
                </a:lnTo>
                <a:lnTo>
                  <a:pt x="308851" y="144538"/>
                </a:lnTo>
                <a:lnTo>
                  <a:pt x="340766" y="113284"/>
                </a:lnTo>
                <a:lnTo>
                  <a:pt x="330428" y="149669"/>
                </a:lnTo>
                <a:lnTo>
                  <a:pt x="311213" y="206870"/>
                </a:lnTo>
                <a:lnTo>
                  <a:pt x="289636" y="263740"/>
                </a:lnTo>
                <a:lnTo>
                  <a:pt x="266509" y="319214"/>
                </a:lnTo>
                <a:lnTo>
                  <a:pt x="218909" y="421500"/>
                </a:lnTo>
                <a:lnTo>
                  <a:pt x="174967" y="504926"/>
                </a:lnTo>
                <a:lnTo>
                  <a:pt x="105194" y="615454"/>
                </a:lnTo>
                <a:lnTo>
                  <a:pt x="39230" y="705434"/>
                </a:lnTo>
                <a:lnTo>
                  <a:pt x="0" y="751878"/>
                </a:lnTo>
                <a:lnTo>
                  <a:pt x="1054" y="752729"/>
                </a:lnTo>
                <a:lnTo>
                  <a:pt x="39712" y="720394"/>
                </a:lnTo>
                <a:lnTo>
                  <a:pt x="102450" y="653008"/>
                </a:lnTo>
                <a:lnTo>
                  <a:pt x="134607" y="611860"/>
                </a:lnTo>
                <a:lnTo>
                  <a:pt x="165481" y="568845"/>
                </a:lnTo>
                <a:lnTo>
                  <a:pt x="194525" y="525424"/>
                </a:lnTo>
                <a:lnTo>
                  <a:pt x="221780" y="481495"/>
                </a:lnTo>
                <a:lnTo>
                  <a:pt x="247281" y="436994"/>
                </a:lnTo>
                <a:lnTo>
                  <a:pt x="271030" y="391820"/>
                </a:lnTo>
                <a:lnTo>
                  <a:pt x="293090" y="345871"/>
                </a:lnTo>
                <a:lnTo>
                  <a:pt x="313448" y="299072"/>
                </a:lnTo>
                <a:lnTo>
                  <a:pt x="332168" y="251320"/>
                </a:lnTo>
                <a:lnTo>
                  <a:pt x="349275" y="202539"/>
                </a:lnTo>
                <a:lnTo>
                  <a:pt x="364782" y="152615"/>
                </a:lnTo>
                <a:lnTo>
                  <a:pt x="378714" y="101485"/>
                </a:lnTo>
                <a:lnTo>
                  <a:pt x="379615" y="105359"/>
                </a:lnTo>
                <a:lnTo>
                  <a:pt x="396659" y="157797"/>
                </a:lnTo>
                <a:lnTo>
                  <a:pt x="423227" y="209956"/>
                </a:lnTo>
                <a:lnTo>
                  <a:pt x="454393" y="247802"/>
                </a:lnTo>
                <a:lnTo>
                  <a:pt x="471576" y="261137"/>
                </a:lnTo>
                <a:lnTo>
                  <a:pt x="473684" y="259029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2663792" y="4954130"/>
            <a:ext cx="935990" cy="273685"/>
          </a:xfrm>
          <a:custGeom>
            <a:avLst/>
            <a:gdLst/>
            <a:ahLst/>
            <a:cxnLst/>
            <a:rect l="l" t="t" r="r" b="b"/>
            <a:pathLst>
              <a:path w="935990" h="273685">
                <a:moveTo>
                  <a:pt x="935697" y="102603"/>
                </a:moveTo>
                <a:lnTo>
                  <a:pt x="933030" y="96926"/>
                </a:lnTo>
                <a:lnTo>
                  <a:pt x="927125" y="93586"/>
                </a:lnTo>
                <a:lnTo>
                  <a:pt x="881443" y="83654"/>
                </a:lnTo>
                <a:lnTo>
                  <a:pt x="854468" y="77190"/>
                </a:lnTo>
                <a:lnTo>
                  <a:pt x="801687" y="61823"/>
                </a:lnTo>
                <a:lnTo>
                  <a:pt x="754202" y="43599"/>
                </a:lnTo>
                <a:lnTo>
                  <a:pt x="709460" y="19519"/>
                </a:lnTo>
                <a:lnTo>
                  <a:pt x="684377" y="0"/>
                </a:lnTo>
                <a:lnTo>
                  <a:pt x="682167" y="1790"/>
                </a:lnTo>
                <a:lnTo>
                  <a:pt x="706932" y="35128"/>
                </a:lnTo>
                <a:lnTo>
                  <a:pt x="753071" y="70967"/>
                </a:lnTo>
                <a:lnTo>
                  <a:pt x="805383" y="97383"/>
                </a:lnTo>
                <a:lnTo>
                  <a:pt x="808012" y="98386"/>
                </a:lnTo>
                <a:lnTo>
                  <a:pt x="766394" y="101866"/>
                </a:lnTo>
                <a:lnTo>
                  <a:pt x="246430" y="169138"/>
                </a:lnTo>
                <a:lnTo>
                  <a:pt x="39484" y="204901"/>
                </a:lnTo>
                <a:lnTo>
                  <a:pt x="0" y="215353"/>
                </a:lnTo>
                <a:lnTo>
                  <a:pt x="317" y="217246"/>
                </a:lnTo>
                <a:lnTo>
                  <a:pt x="685126" y="155790"/>
                </a:lnTo>
                <a:lnTo>
                  <a:pt x="827354" y="137795"/>
                </a:lnTo>
                <a:lnTo>
                  <a:pt x="813282" y="148869"/>
                </a:lnTo>
                <a:lnTo>
                  <a:pt x="785012" y="173875"/>
                </a:lnTo>
                <a:lnTo>
                  <a:pt x="756920" y="203149"/>
                </a:lnTo>
                <a:lnTo>
                  <a:pt x="732828" y="235572"/>
                </a:lnTo>
                <a:lnTo>
                  <a:pt x="715899" y="272008"/>
                </a:lnTo>
                <a:lnTo>
                  <a:pt x="718527" y="273278"/>
                </a:lnTo>
                <a:lnTo>
                  <a:pt x="733488" y="255092"/>
                </a:lnTo>
                <a:lnTo>
                  <a:pt x="748538" y="239953"/>
                </a:lnTo>
                <a:lnTo>
                  <a:pt x="781240" y="212178"/>
                </a:lnTo>
                <a:lnTo>
                  <a:pt x="839571" y="170345"/>
                </a:lnTo>
                <a:lnTo>
                  <a:pt x="876173" y="146443"/>
                </a:lnTo>
                <a:lnTo>
                  <a:pt x="930287" y="113842"/>
                </a:lnTo>
                <a:lnTo>
                  <a:pt x="934872" y="108839"/>
                </a:lnTo>
                <a:lnTo>
                  <a:pt x="935697" y="102603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11169843" y="5240631"/>
            <a:ext cx="4892675" cy="5020310"/>
            <a:chOff x="11169843" y="5240631"/>
            <a:chExt cx="4892675" cy="5020310"/>
          </a:xfrm>
        </p:grpSpPr>
        <p:sp>
          <p:nvSpPr>
            <p:cNvPr id="14" name="object 14"/>
            <p:cNvSpPr/>
            <p:nvPr/>
          </p:nvSpPr>
          <p:spPr>
            <a:xfrm>
              <a:off x="11169844" y="7492184"/>
              <a:ext cx="4787900" cy="2768600"/>
            </a:xfrm>
            <a:custGeom>
              <a:avLst/>
              <a:gdLst/>
              <a:ahLst/>
              <a:cxnLst/>
              <a:rect l="l" t="t" r="r" b="b"/>
              <a:pathLst>
                <a:path w="4787900" h="2768600">
                  <a:moveTo>
                    <a:pt x="1791083" y="0"/>
                  </a:moveTo>
                  <a:lnTo>
                    <a:pt x="1767684" y="2631"/>
                  </a:lnTo>
                  <a:lnTo>
                    <a:pt x="1747130" y="10525"/>
                  </a:lnTo>
                  <a:lnTo>
                    <a:pt x="0" y="914993"/>
                  </a:lnTo>
                  <a:lnTo>
                    <a:pt x="0" y="1035385"/>
                  </a:lnTo>
                  <a:lnTo>
                    <a:pt x="2953784" y="2757582"/>
                  </a:lnTo>
                  <a:lnTo>
                    <a:pt x="2997737" y="2768130"/>
                  </a:lnTo>
                  <a:lnTo>
                    <a:pt x="3021136" y="2765493"/>
                  </a:lnTo>
                  <a:lnTo>
                    <a:pt x="3041690" y="2757582"/>
                  </a:lnTo>
                  <a:lnTo>
                    <a:pt x="4778578" y="1752641"/>
                  </a:lnTo>
                  <a:lnTo>
                    <a:pt x="4784278" y="1746367"/>
                  </a:lnTo>
                  <a:lnTo>
                    <a:pt x="4787705" y="1739657"/>
                  </a:lnTo>
                  <a:lnTo>
                    <a:pt x="4787480" y="1604951"/>
                  </a:lnTo>
                  <a:lnTo>
                    <a:pt x="1835036" y="10525"/>
                  </a:lnTo>
                  <a:lnTo>
                    <a:pt x="1814483" y="2631"/>
                  </a:lnTo>
                  <a:lnTo>
                    <a:pt x="1791083" y="0"/>
                  </a:lnTo>
                  <a:close/>
                </a:path>
              </a:pathLst>
            </a:custGeom>
            <a:solidFill>
              <a:srgbClr val="40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69843" y="7371792"/>
              <a:ext cx="4788877" cy="276814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967246" y="5240641"/>
              <a:ext cx="3094990" cy="3858260"/>
            </a:xfrm>
            <a:custGeom>
              <a:avLst/>
              <a:gdLst/>
              <a:ahLst/>
              <a:cxnLst/>
              <a:rect l="l" t="t" r="r" b="b"/>
              <a:pathLst>
                <a:path w="3094990" h="3858259">
                  <a:moveTo>
                    <a:pt x="3094837" y="1778393"/>
                  </a:moveTo>
                  <a:lnTo>
                    <a:pt x="3081947" y="1735035"/>
                  </a:lnTo>
                  <a:lnTo>
                    <a:pt x="3050781" y="1702104"/>
                  </a:lnTo>
                  <a:lnTo>
                    <a:pt x="106438" y="1536"/>
                  </a:lnTo>
                  <a:lnTo>
                    <a:pt x="90944" y="0"/>
                  </a:lnTo>
                  <a:lnTo>
                    <a:pt x="84531" y="2273"/>
                  </a:lnTo>
                  <a:lnTo>
                    <a:pt x="13563" y="52171"/>
                  </a:lnTo>
                  <a:lnTo>
                    <a:pt x="13004" y="52273"/>
                  </a:lnTo>
                  <a:lnTo>
                    <a:pt x="12344" y="53022"/>
                  </a:lnTo>
                  <a:lnTo>
                    <a:pt x="9486" y="55029"/>
                  </a:lnTo>
                  <a:lnTo>
                    <a:pt x="9512" y="56235"/>
                  </a:lnTo>
                  <a:lnTo>
                    <a:pt x="3568" y="62992"/>
                  </a:lnTo>
                  <a:lnTo>
                    <a:pt x="101" y="80772"/>
                  </a:lnTo>
                  <a:lnTo>
                    <a:pt x="0" y="2079218"/>
                  </a:lnTo>
                  <a:lnTo>
                    <a:pt x="3454" y="2101049"/>
                  </a:lnTo>
                  <a:lnTo>
                    <a:pt x="26860" y="2141626"/>
                  </a:lnTo>
                  <a:lnTo>
                    <a:pt x="2979636" y="3852176"/>
                  </a:lnTo>
                  <a:lnTo>
                    <a:pt x="2996793" y="3858069"/>
                  </a:lnTo>
                  <a:lnTo>
                    <a:pt x="3008084" y="3855796"/>
                  </a:lnTo>
                  <a:lnTo>
                    <a:pt x="3009785" y="3856812"/>
                  </a:lnTo>
                  <a:lnTo>
                    <a:pt x="3086150" y="3802011"/>
                  </a:lnTo>
                  <a:lnTo>
                    <a:pt x="3090773" y="3795636"/>
                  </a:lnTo>
                  <a:lnTo>
                    <a:pt x="3093707" y="3787203"/>
                  </a:lnTo>
                  <a:lnTo>
                    <a:pt x="3094837" y="1778393"/>
                  </a:lnTo>
                  <a:close/>
                </a:path>
              </a:pathLst>
            </a:custGeom>
            <a:solidFill>
              <a:srgbClr val="403D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967252" y="5290089"/>
              <a:ext cx="3023870" cy="3808729"/>
            </a:xfrm>
            <a:custGeom>
              <a:avLst/>
              <a:gdLst/>
              <a:ahLst/>
              <a:cxnLst/>
              <a:rect l="l" t="t" r="r" b="b"/>
              <a:pathLst>
                <a:path w="3023869" h="3808729">
                  <a:moveTo>
                    <a:pt x="27007" y="0"/>
                  </a:moveTo>
                  <a:lnTo>
                    <a:pt x="13003" y="2820"/>
                  </a:lnTo>
                  <a:lnTo>
                    <a:pt x="3565" y="13535"/>
                  </a:lnTo>
                  <a:lnTo>
                    <a:pt x="105" y="31322"/>
                  </a:lnTo>
                  <a:lnTo>
                    <a:pt x="0" y="2029763"/>
                  </a:lnTo>
                  <a:lnTo>
                    <a:pt x="3458" y="2051595"/>
                  </a:lnTo>
                  <a:lnTo>
                    <a:pt x="26858" y="2092172"/>
                  </a:lnTo>
                  <a:lnTo>
                    <a:pt x="2979637" y="3802720"/>
                  </a:lnTo>
                  <a:lnTo>
                    <a:pt x="2996793" y="3808612"/>
                  </a:lnTo>
                  <a:lnTo>
                    <a:pt x="3010797" y="3805780"/>
                  </a:lnTo>
                  <a:lnTo>
                    <a:pt x="3020235" y="3795034"/>
                  </a:lnTo>
                  <a:lnTo>
                    <a:pt x="3023696" y="3777185"/>
                  </a:lnTo>
                  <a:lnTo>
                    <a:pt x="3023801" y="1778745"/>
                  </a:lnTo>
                  <a:lnTo>
                    <a:pt x="3020341" y="1756972"/>
                  </a:lnTo>
                  <a:lnTo>
                    <a:pt x="2996898" y="1716396"/>
                  </a:lnTo>
                  <a:lnTo>
                    <a:pt x="44163" y="5893"/>
                  </a:lnTo>
                  <a:lnTo>
                    <a:pt x="27007" y="0"/>
                  </a:lnTo>
                  <a:close/>
                </a:path>
              </a:pathLst>
            </a:custGeom>
            <a:solidFill>
              <a:srgbClr val="DCDA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3150864" y="5557764"/>
              <a:ext cx="2656840" cy="3273425"/>
            </a:xfrm>
            <a:custGeom>
              <a:avLst/>
              <a:gdLst/>
              <a:ahLst/>
              <a:cxnLst/>
              <a:rect l="l" t="t" r="r" b="b"/>
              <a:pathLst>
                <a:path w="2656840" h="3273425">
                  <a:moveTo>
                    <a:pt x="105" y="0"/>
                  </a:moveTo>
                  <a:lnTo>
                    <a:pt x="0" y="1737820"/>
                  </a:lnTo>
                  <a:lnTo>
                    <a:pt x="2656472" y="3272947"/>
                  </a:lnTo>
                  <a:lnTo>
                    <a:pt x="2656577" y="1535233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83E0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3526625" y="6581464"/>
              <a:ext cx="28575" cy="40005"/>
            </a:xfrm>
            <a:custGeom>
              <a:avLst/>
              <a:gdLst/>
              <a:ahLst/>
              <a:cxnLst/>
              <a:rect l="l" t="t" r="r" b="b"/>
              <a:pathLst>
                <a:path w="28575" h="40004">
                  <a:moveTo>
                    <a:pt x="0" y="0"/>
                  </a:moveTo>
                  <a:lnTo>
                    <a:pt x="0" y="23002"/>
                  </a:lnTo>
                  <a:lnTo>
                    <a:pt x="28353" y="39462"/>
                  </a:lnTo>
                  <a:lnTo>
                    <a:pt x="28353" y="16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F0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3526625" y="6581464"/>
              <a:ext cx="28575" cy="40005"/>
            </a:xfrm>
            <a:custGeom>
              <a:avLst/>
              <a:gdLst/>
              <a:ahLst/>
              <a:cxnLst/>
              <a:rect l="l" t="t" r="r" b="b"/>
              <a:pathLst>
                <a:path w="28575" h="40004">
                  <a:moveTo>
                    <a:pt x="0" y="0"/>
                  </a:moveTo>
                  <a:lnTo>
                    <a:pt x="0" y="23002"/>
                  </a:lnTo>
                  <a:lnTo>
                    <a:pt x="28353" y="39462"/>
                  </a:lnTo>
                  <a:lnTo>
                    <a:pt x="28353" y="16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5D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3526625" y="6577454"/>
              <a:ext cx="28575" cy="20955"/>
            </a:xfrm>
            <a:custGeom>
              <a:avLst/>
              <a:gdLst/>
              <a:ahLst/>
              <a:cxnLst/>
              <a:rect l="l" t="t" r="r" b="b"/>
              <a:pathLst>
                <a:path w="28575" h="20954">
                  <a:moveTo>
                    <a:pt x="14229" y="0"/>
                  </a:moveTo>
                  <a:lnTo>
                    <a:pt x="13844" y="0"/>
                  </a:lnTo>
                  <a:lnTo>
                    <a:pt x="0" y="3798"/>
                  </a:lnTo>
                  <a:lnTo>
                    <a:pt x="28353" y="20364"/>
                  </a:lnTo>
                  <a:lnTo>
                    <a:pt x="14229" y="0"/>
                  </a:lnTo>
                  <a:close/>
                </a:path>
              </a:pathLst>
            </a:custGeom>
            <a:solidFill>
              <a:srgbClr val="FDF0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3526625" y="6577454"/>
              <a:ext cx="28575" cy="20955"/>
            </a:xfrm>
            <a:custGeom>
              <a:avLst/>
              <a:gdLst/>
              <a:ahLst/>
              <a:cxnLst/>
              <a:rect l="l" t="t" r="r" b="b"/>
              <a:pathLst>
                <a:path w="28575" h="20954">
                  <a:moveTo>
                    <a:pt x="14229" y="0"/>
                  </a:moveTo>
                  <a:lnTo>
                    <a:pt x="0" y="4009"/>
                  </a:lnTo>
                  <a:lnTo>
                    <a:pt x="28353" y="20469"/>
                  </a:lnTo>
                  <a:lnTo>
                    <a:pt x="14229" y="211"/>
                  </a:lnTo>
                  <a:lnTo>
                    <a:pt x="14229" y="0"/>
                  </a:lnTo>
                  <a:close/>
                </a:path>
              </a:pathLst>
            </a:custGeom>
            <a:solidFill>
              <a:srgbClr val="F05D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3526618" y="6574827"/>
              <a:ext cx="28575" cy="46355"/>
            </a:xfrm>
            <a:custGeom>
              <a:avLst/>
              <a:gdLst/>
              <a:ahLst/>
              <a:cxnLst/>
              <a:rect l="l" t="t" r="r" b="b"/>
              <a:pathLst>
                <a:path w="28575" h="46354">
                  <a:moveTo>
                    <a:pt x="28359" y="46101"/>
                  </a:moveTo>
                  <a:lnTo>
                    <a:pt x="24777" y="40970"/>
                  </a:lnTo>
                  <a:lnTo>
                    <a:pt x="24777" y="12547"/>
                  </a:lnTo>
                  <a:lnTo>
                    <a:pt x="3060" y="0"/>
                  </a:lnTo>
                  <a:lnTo>
                    <a:pt x="3060" y="28803"/>
                  </a:lnTo>
                  <a:lnTo>
                    <a:pt x="0" y="29641"/>
                  </a:lnTo>
                  <a:lnTo>
                    <a:pt x="28359" y="46101"/>
                  </a:lnTo>
                  <a:close/>
                </a:path>
              </a:pathLst>
            </a:custGeom>
            <a:solidFill>
              <a:srgbClr val="FDF0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3526625" y="6600667"/>
              <a:ext cx="28575" cy="20320"/>
            </a:xfrm>
            <a:custGeom>
              <a:avLst/>
              <a:gdLst/>
              <a:ahLst/>
              <a:cxnLst/>
              <a:rect l="l" t="t" r="r" b="b"/>
              <a:pathLst>
                <a:path w="28575" h="20320">
                  <a:moveTo>
                    <a:pt x="14229" y="0"/>
                  </a:moveTo>
                  <a:lnTo>
                    <a:pt x="13844" y="0"/>
                  </a:lnTo>
                  <a:lnTo>
                    <a:pt x="0" y="3798"/>
                  </a:lnTo>
                  <a:lnTo>
                    <a:pt x="28353" y="20258"/>
                  </a:lnTo>
                  <a:lnTo>
                    <a:pt x="14229" y="0"/>
                  </a:lnTo>
                  <a:close/>
                </a:path>
              </a:pathLst>
            </a:custGeom>
            <a:solidFill>
              <a:srgbClr val="F05D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3540855" y="6597924"/>
              <a:ext cx="14604" cy="23495"/>
            </a:xfrm>
            <a:custGeom>
              <a:avLst/>
              <a:gdLst/>
              <a:ahLst/>
              <a:cxnLst/>
              <a:rect l="l" t="t" r="r" b="b"/>
              <a:pathLst>
                <a:path w="14605" h="23495">
                  <a:moveTo>
                    <a:pt x="14124" y="0"/>
                  </a:moveTo>
                  <a:lnTo>
                    <a:pt x="0" y="2743"/>
                  </a:lnTo>
                  <a:lnTo>
                    <a:pt x="0" y="14772"/>
                  </a:lnTo>
                  <a:lnTo>
                    <a:pt x="14124" y="23002"/>
                  </a:lnTo>
                  <a:lnTo>
                    <a:pt x="14124" y="0"/>
                  </a:lnTo>
                  <a:close/>
                </a:path>
              </a:pathLst>
            </a:custGeom>
            <a:solidFill>
              <a:srgbClr val="FDF0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3540855" y="6597924"/>
              <a:ext cx="14604" cy="23495"/>
            </a:xfrm>
            <a:custGeom>
              <a:avLst/>
              <a:gdLst/>
              <a:ahLst/>
              <a:cxnLst/>
              <a:rect l="l" t="t" r="r" b="b"/>
              <a:pathLst>
                <a:path w="14605" h="23495">
                  <a:moveTo>
                    <a:pt x="14124" y="0"/>
                  </a:moveTo>
                  <a:lnTo>
                    <a:pt x="0" y="2743"/>
                  </a:lnTo>
                  <a:lnTo>
                    <a:pt x="0" y="14772"/>
                  </a:lnTo>
                  <a:lnTo>
                    <a:pt x="14124" y="23002"/>
                  </a:lnTo>
                  <a:lnTo>
                    <a:pt x="14124" y="0"/>
                  </a:lnTo>
                  <a:close/>
                </a:path>
              </a:pathLst>
            </a:custGeom>
            <a:solidFill>
              <a:srgbClr val="F05D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3526625" y="6581464"/>
              <a:ext cx="14604" cy="31750"/>
            </a:xfrm>
            <a:custGeom>
              <a:avLst/>
              <a:gdLst/>
              <a:ahLst/>
              <a:cxnLst/>
              <a:rect l="l" t="t" r="r" b="b"/>
              <a:pathLst>
                <a:path w="14605" h="31750">
                  <a:moveTo>
                    <a:pt x="0" y="0"/>
                  </a:moveTo>
                  <a:lnTo>
                    <a:pt x="0" y="23002"/>
                  </a:lnTo>
                  <a:lnTo>
                    <a:pt x="14229" y="31232"/>
                  </a:lnTo>
                  <a:lnTo>
                    <a:pt x="14229" y="19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F0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3526625" y="6581464"/>
              <a:ext cx="14604" cy="31750"/>
            </a:xfrm>
            <a:custGeom>
              <a:avLst/>
              <a:gdLst/>
              <a:ahLst/>
              <a:cxnLst/>
              <a:rect l="l" t="t" r="r" b="b"/>
              <a:pathLst>
                <a:path w="14605" h="31750">
                  <a:moveTo>
                    <a:pt x="0" y="0"/>
                  </a:moveTo>
                  <a:lnTo>
                    <a:pt x="0" y="23002"/>
                  </a:lnTo>
                  <a:lnTo>
                    <a:pt x="14229" y="31232"/>
                  </a:lnTo>
                  <a:lnTo>
                    <a:pt x="14229" y="19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5D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/>
          <p:nvPr/>
        </p:nvSpPr>
        <p:spPr>
          <a:xfrm>
            <a:off x="17287113" y="5166143"/>
            <a:ext cx="581025" cy="641350"/>
          </a:xfrm>
          <a:custGeom>
            <a:avLst/>
            <a:gdLst/>
            <a:ahLst/>
            <a:cxnLst/>
            <a:rect l="l" t="t" r="r" b="b"/>
            <a:pathLst>
              <a:path w="581025" h="641350">
                <a:moveTo>
                  <a:pt x="580517" y="637628"/>
                </a:moveTo>
                <a:lnTo>
                  <a:pt x="576491" y="634707"/>
                </a:lnTo>
                <a:lnTo>
                  <a:pt x="575310" y="633818"/>
                </a:lnTo>
                <a:lnTo>
                  <a:pt x="548995" y="615048"/>
                </a:lnTo>
                <a:lnTo>
                  <a:pt x="531126" y="601903"/>
                </a:lnTo>
                <a:lnTo>
                  <a:pt x="515277" y="589445"/>
                </a:lnTo>
                <a:lnTo>
                  <a:pt x="495046" y="572731"/>
                </a:lnTo>
                <a:lnTo>
                  <a:pt x="456196" y="539572"/>
                </a:lnTo>
                <a:lnTo>
                  <a:pt x="445008" y="530313"/>
                </a:lnTo>
                <a:lnTo>
                  <a:pt x="434543" y="521246"/>
                </a:lnTo>
                <a:lnTo>
                  <a:pt x="420624" y="508330"/>
                </a:lnTo>
                <a:lnTo>
                  <a:pt x="406781" y="495300"/>
                </a:lnTo>
                <a:lnTo>
                  <a:pt x="396621" y="485863"/>
                </a:lnTo>
                <a:lnTo>
                  <a:pt x="350253" y="439801"/>
                </a:lnTo>
                <a:lnTo>
                  <a:pt x="320306" y="407174"/>
                </a:lnTo>
                <a:lnTo>
                  <a:pt x="287261" y="369328"/>
                </a:lnTo>
                <a:lnTo>
                  <a:pt x="252183" y="327101"/>
                </a:lnTo>
                <a:lnTo>
                  <a:pt x="216141" y="281393"/>
                </a:lnTo>
                <a:lnTo>
                  <a:pt x="180187" y="233057"/>
                </a:lnTo>
                <a:lnTo>
                  <a:pt x="145402" y="182968"/>
                </a:lnTo>
                <a:lnTo>
                  <a:pt x="112839" y="131991"/>
                </a:lnTo>
                <a:lnTo>
                  <a:pt x="93903" y="99021"/>
                </a:lnTo>
                <a:lnTo>
                  <a:pt x="99949" y="102831"/>
                </a:lnTo>
                <a:lnTo>
                  <a:pt x="132765" y="121729"/>
                </a:lnTo>
                <a:lnTo>
                  <a:pt x="169545" y="139065"/>
                </a:lnTo>
                <a:lnTo>
                  <a:pt x="208026" y="151599"/>
                </a:lnTo>
                <a:lnTo>
                  <a:pt x="245999" y="156044"/>
                </a:lnTo>
                <a:lnTo>
                  <a:pt x="248031" y="156044"/>
                </a:lnTo>
                <a:lnTo>
                  <a:pt x="248539" y="153123"/>
                </a:lnTo>
                <a:lnTo>
                  <a:pt x="246507" y="152488"/>
                </a:lnTo>
                <a:lnTo>
                  <a:pt x="226339" y="144843"/>
                </a:lnTo>
                <a:lnTo>
                  <a:pt x="188658" y="124637"/>
                </a:lnTo>
                <a:lnTo>
                  <a:pt x="150609" y="99593"/>
                </a:lnTo>
                <a:lnTo>
                  <a:pt x="113868" y="72478"/>
                </a:lnTo>
                <a:lnTo>
                  <a:pt x="77660" y="43878"/>
                </a:lnTo>
                <a:lnTo>
                  <a:pt x="45326" y="16687"/>
                </a:lnTo>
                <a:lnTo>
                  <a:pt x="29337" y="2755"/>
                </a:lnTo>
                <a:lnTo>
                  <a:pt x="23101" y="0"/>
                </a:lnTo>
                <a:lnTo>
                  <a:pt x="16903" y="1231"/>
                </a:lnTo>
                <a:lnTo>
                  <a:pt x="12344" y="5613"/>
                </a:lnTo>
                <a:lnTo>
                  <a:pt x="11049" y="12280"/>
                </a:lnTo>
                <a:lnTo>
                  <a:pt x="12319" y="22567"/>
                </a:lnTo>
                <a:lnTo>
                  <a:pt x="16383" y="58902"/>
                </a:lnTo>
                <a:lnTo>
                  <a:pt x="18783" y="85534"/>
                </a:lnTo>
                <a:lnTo>
                  <a:pt x="18884" y="86614"/>
                </a:lnTo>
                <a:lnTo>
                  <a:pt x="20497" y="113118"/>
                </a:lnTo>
                <a:lnTo>
                  <a:pt x="20574" y="114376"/>
                </a:lnTo>
                <a:lnTo>
                  <a:pt x="21056" y="135382"/>
                </a:lnTo>
                <a:lnTo>
                  <a:pt x="20993" y="156044"/>
                </a:lnTo>
                <a:lnTo>
                  <a:pt x="15824" y="217995"/>
                </a:lnTo>
                <a:lnTo>
                  <a:pt x="6324" y="257162"/>
                </a:lnTo>
                <a:lnTo>
                  <a:pt x="0" y="273011"/>
                </a:lnTo>
                <a:lnTo>
                  <a:pt x="2540" y="274662"/>
                </a:lnTo>
                <a:lnTo>
                  <a:pt x="25996" y="240309"/>
                </a:lnTo>
                <a:lnTo>
                  <a:pt x="35191" y="217995"/>
                </a:lnTo>
                <a:lnTo>
                  <a:pt x="37223" y="213106"/>
                </a:lnTo>
                <a:lnTo>
                  <a:pt x="50520" y="156044"/>
                </a:lnTo>
                <a:lnTo>
                  <a:pt x="54203" y="114376"/>
                </a:lnTo>
                <a:lnTo>
                  <a:pt x="54267" y="96951"/>
                </a:lnTo>
                <a:lnTo>
                  <a:pt x="80149" y="143192"/>
                </a:lnTo>
                <a:lnTo>
                  <a:pt x="107315" y="187960"/>
                </a:lnTo>
                <a:lnTo>
                  <a:pt x="135775" y="231241"/>
                </a:lnTo>
                <a:lnTo>
                  <a:pt x="165582" y="273113"/>
                </a:lnTo>
                <a:lnTo>
                  <a:pt x="196761" y="313677"/>
                </a:lnTo>
                <a:lnTo>
                  <a:pt x="229387" y="352996"/>
                </a:lnTo>
                <a:lnTo>
                  <a:pt x="263486" y="391172"/>
                </a:lnTo>
                <a:lnTo>
                  <a:pt x="299123" y="428269"/>
                </a:lnTo>
                <a:lnTo>
                  <a:pt x="336334" y="464388"/>
                </a:lnTo>
                <a:lnTo>
                  <a:pt x="375158" y="499605"/>
                </a:lnTo>
                <a:lnTo>
                  <a:pt x="415671" y="533996"/>
                </a:lnTo>
                <a:lnTo>
                  <a:pt x="447548" y="559054"/>
                </a:lnTo>
                <a:lnTo>
                  <a:pt x="485394" y="585177"/>
                </a:lnTo>
                <a:lnTo>
                  <a:pt x="511937" y="602564"/>
                </a:lnTo>
                <a:lnTo>
                  <a:pt x="534289" y="616521"/>
                </a:lnTo>
                <a:lnTo>
                  <a:pt x="552831" y="627189"/>
                </a:lnTo>
                <a:lnTo>
                  <a:pt x="567944" y="634707"/>
                </a:lnTo>
                <a:lnTo>
                  <a:pt x="571119" y="636104"/>
                </a:lnTo>
                <a:lnTo>
                  <a:pt x="577977" y="640930"/>
                </a:lnTo>
                <a:lnTo>
                  <a:pt x="579755" y="638644"/>
                </a:lnTo>
                <a:lnTo>
                  <a:pt x="580517" y="637628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7219169" y="2150033"/>
            <a:ext cx="563245" cy="666115"/>
          </a:xfrm>
          <a:custGeom>
            <a:avLst/>
            <a:gdLst/>
            <a:ahLst/>
            <a:cxnLst/>
            <a:rect l="l" t="t" r="r" b="b"/>
            <a:pathLst>
              <a:path w="563244" h="666114">
                <a:moveTo>
                  <a:pt x="562991" y="662762"/>
                </a:moveTo>
                <a:lnTo>
                  <a:pt x="558927" y="659460"/>
                </a:lnTo>
                <a:lnTo>
                  <a:pt x="557911" y="658698"/>
                </a:lnTo>
                <a:lnTo>
                  <a:pt x="532511" y="638746"/>
                </a:lnTo>
                <a:lnTo>
                  <a:pt x="515277" y="624751"/>
                </a:lnTo>
                <a:lnTo>
                  <a:pt x="500024" y="611543"/>
                </a:lnTo>
                <a:lnTo>
                  <a:pt x="480568" y="593928"/>
                </a:lnTo>
                <a:lnTo>
                  <a:pt x="443306" y="558952"/>
                </a:lnTo>
                <a:lnTo>
                  <a:pt x="432562" y="549224"/>
                </a:lnTo>
                <a:lnTo>
                  <a:pt x="422541" y="539711"/>
                </a:lnTo>
                <a:lnTo>
                  <a:pt x="409257" y="526161"/>
                </a:lnTo>
                <a:lnTo>
                  <a:pt x="396049" y="512495"/>
                </a:lnTo>
                <a:lnTo>
                  <a:pt x="386334" y="502615"/>
                </a:lnTo>
                <a:lnTo>
                  <a:pt x="342125" y="454444"/>
                </a:lnTo>
                <a:lnTo>
                  <a:pt x="313715" y="420446"/>
                </a:lnTo>
                <a:lnTo>
                  <a:pt x="282448" y="381088"/>
                </a:lnTo>
                <a:lnTo>
                  <a:pt x="249377" y="337286"/>
                </a:lnTo>
                <a:lnTo>
                  <a:pt x="215493" y="289941"/>
                </a:lnTo>
                <a:lnTo>
                  <a:pt x="181825" y="239991"/>
                </a:lnTo>
                <a:lnTo>
                  <a:pt x="149390" y="188341"/>
                </a:lnTo>
                <a:lnTo>
                  <a:pt x="119214" y="135915"/>
                </a:lnTo>
                <a:lnTo>
                  <a:pt x="101600" y="101701"/>
                </a:lnTo>
                <a:lnTo>
                  <a:pt x="107950" y="106121"/>
                </a:lnTo>
                <a:lnTo>
                  <a:pt x="139827" y="126492"/>
                </a:lnTo>
                <a:lnTo>
                  <a:pt x="175793" y="145529"/>
                </a:lnTo>
                <a:lnTo>
                  <a:pt x="213702" y="159842"/>
                </a:lnTo>
                <a:lnTo>
                  <a:pt x="251460" y="166065"/>
                </a:lnTo>
                <a:lnTo>
                  <a:pt x="253492" y="166065"/>
                </a:lnTo>
                <a:lnTo>
                  <a:pt x="254127" y="163144"/>
                </a:lnTo>
                <a:lnTo>
                  <a:pt x="252095" y="162509"/>
                </a:lnTo>
                <a:lnTo>
                  <a:pt x="232333" y="153936"/>
                </a:lnTo>
                <a:lnTo>
                  <a:pt x="195605" y="132016"/>
                </a:lnTo>
                <a:lnTo>
                  <a:pt x="158775" y="105257"/>
                </a:lnTo>
                <a:lnTo>
                  <a:pt x="121462" y="74993"/>
                </a:lnTo>
                <a:lnTo>
                  <a:pt x="120002" y="73736"/>
                </a:lnTo>
                <a:lnTo>
                  <a:pt x="103251" y="59385"/>
                </a:lnTo>
                <a:lnTo>
                  <a:pt x="88353" y="46342"/>
                </a:lnTo>
                <a:lnTo>
                  <a:pt x="72923" y="32296"/>
                </a:lnTo>
                <a:lnTo>
                  <a:pt x="57340" y="17691"/>
                </a:lnTo>
                <a:lnTo>
                  <a:pt x="42037" y="2997"/>
                </a:lnTo>
                <a:lnTo>
                  <a:pt x="35966" y="0"/>
                </a:lnTo>
                <a:lnTo>
                  <a:pt x="29743" y="939"/>
                </a:lnTo>
                <a:lnTo>
                  <a:pt x="24993" y="5080"/>
                </a:lnTo>
                <a:lnTo>
                  <a:pt x="23368" y="11633"/>
                </a:lnTo>
                <a:lnTo>
                  <a:pt x="24003" y="22047"/>
                </a:lnTo>
                <a:lnTo>
                  <a:pt x="24638" y="31191"/>
                </a:lnTo>
                <a:lnTo>
                  <a:pt x="26428" y="58470"/>
                </a:lnTo>
                <a:lnTo>
                  <a:pt x="27635" y="86271"/>
                </a:lnTo>
                <a:lnTo>
                  <a:pt x="27686" y="90322"/>
                </a:lnTo>
                <a:lnTo>
                  <a:pt x="27800" y="98653"/>
                </a:lnTo>
                <a:lnTo>
                  <a:pt x="27305" y="141427"/>
                </a:lnTo>
                <a:lnTo>
                  <a:pt x="22860" y="192252"/>
                </a:lnTo>
                <a:lnTo>
                  <a:pt x="11938" y="242011"/>
                </a:lnTo>
                <a:lnTo>
                  <a:pt x="0" y="271602"/>
                </a:lnTo>
                <a:lnTo>
                  <a:pt x="2413" y="273253"/>
                </a:lnTo>
                <a:lnTo>
                  <a:pt x="27571" y="240093"/>
                </a:lnTo>
                <a:lnTo>
                  <a:pt x="49479" y="185534"/>
                </a:lnTo>
                <a:lnTo>
                  <a:pt x="60452" y="127838"/>
                </a:lnTo>
                <a:lnTo>
                  <a:pt x="62636" y="98577"/>
                </a:lnTo>
                <a:lnTo>
                  <a:pt x="86131" y="145503"/>
                </a:lnTo>
                <a:lnTo>
                  <a:pt x="111213" y="191490"/>
                </a:lnTo>
                <a:lnTo>
                  <a:pt x="137655" y="236054"/>
                </a:lnTo>
                <a:lnTo>
                  <a:pt x="165493" y="279285"/>
                </a:lnTo>
                <a:lnTo>
                  <a:pt x="194767" y="321246"/>
                </a:lnTo>
                <a:lnTo>
                  <a:pt x="225526" y="362051"/>
                </a:lnTo>
                <a:lnTo>
                  <a:pt x="257810" y="401751"/>
                </a:lnTo>
                <a:lnTo>
                  <a:pt x="291668" y="440461"/>
                </a:lnTo>
                <a:lnTo>
                  <a:pt x="327139" y="478243"/>
                </a:lnTo>
                <a:lnTo>
                  <a:pt x="364261" y="515188"/>
                </a:lnTo>
                <a:lnTo>
                  <a:pt x="403098" y="551383"/>
                </a:lnTo>
                <a:lnTo>
                  <a:pt x="433793" y="577913"/>
                </a:lnTo>
                <a:lnTo>
                  <a:pt x="496163" y="624344"/>
                </a:lnTo>
                <a:lnTo>
                  <a:pt x="535914" y="650836"/>
                </a:lnTo>
                <a:lnTo>
                  <a:pt x="553847" y="660603"/>
                </a:lnTo>
                <a:lnTo>
                  <a:pt x="560578" y="665810"/>
                </a:lnTo>
                <a:lnTo>
                  <a:pt x="562254" y="663651"/>
                </a:lnTo>
                <a:lnTo>
                  <a:pt x="562102" y="663651"/>
                </a:lnTo>
                <a:lnTo>
                  <a:pt x="562991" y="662762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7149064" y="917320"/>
            <a:ext cx="490855" cy="737235"/>
          </a:xfrm>
          <a:custGeom>
            <a:avLst/>
            <a:gdLst/>
            <a:ahLst/>
            <a:cxnLst/>
            <a:rect l="l" t="t" r="r" b="b"/>
            <a:pathLst>
              <a:path w="490855" h="737235">
                <a:moveTo>
                  <a:pt x="490347" y="2794"/>
                </a:moveTo>
                <a:lnTo>
                  <a:pt x="487172" y="0"/>
                </a:lnTo>
                <a:lnTo>
                  <a:pt x="481330" y="6096"/>
                </a:lnTo>
                <a:lnTo>
                  <a:pt x="478536" y="8001"/>
                </a:lnTo>
                <a:lnTo>
                  <a:pt x="465188" y="18376"/>
                </a:lnTo>
                <a:lnTo>
                  <a:pt x="449097" y="32499"/>
                </a:lnTo>
                <a:lnTo>
                  <a:pt x="429920" y="50596"/>
                </a:lnTo>
                <a:lnTo>
                  <a:pt x="407289" y="72898"/>
                </a:lnTo>
                <a:lnTo>
                  <a:pt x="401599" y="78409"/>
                </a:lnTo>
                <a:lnTo>
                  <a:pt x="366026" y="116763"/>
                </a:lnTo>
                <a:lnTo>
                  <a:pt x="316026" y="178422"/>
                </a:lnTo>
                <a:lnTo>
                  <a:pt x="284861" y="220548"/>
                </a:lnTo>
                <a:lnTo>
                  <a:pt x="255473" y="263245"/>
                </a:lnTo>
                <a:lnTo>
                  <a:pt x="227825" y="306616"/>
                </a:lnTo>
                <a:lnTo>
                  <a:pt x="201879" y="350748"/>
                </a:lnTo>
                <a:lnTo>
                  <a:pt x="177622" y="395719"/>
                </a:lnTo>
                <a:lnTo>
                  <a:pt x="155003" y="441617"/>
                </a:lnTo>
                <a:lnTo>
                  <a:pt x="133997" y="488556"/>
                </a:lnTo>
                <a:lnTo>
                  <a:pt x="114579" y="536600"/>
                </a:lnTo>
                <a:lnTo>
                  <a:pt x="96723" y="585851"/>
                </a:lnTo>
                <a:lnTo>
                  <a:pt x="84963" y="622236"/>
                </a:lnTo>
                <a:lnTo>
                  <a:pt x="84416" y="619734"/>
                </a:lnTo>
                <a:lnTo>
                  <a:pt x="72605" y="579107"/>
                </a:lnTo>
                <a:lnTo>
                  <a:pt x="48323" y="525653"/>
                </a:lnTo>
                <a:lnTo>
                  <a:pt x="25577" y="493623"/>
                </a:lnTo>
                <a:lnTo>
                  <a:pt x="2159" y="472059"/>
                </a:lnTo>
                <a:lnTo>
                  <a:pt x="0" y="474218"/>
                </a:lnTo>
                <a:lnTo>
                  <a:pt x="1270" y="475869"/>
                </a:lnTo>
                <a:lnTo>
                  <a:pt x="5448" y="482003"/>
                </a:lnTo>
                <a:lnTo>
                  <a:pt x="26301" y="524941"/>
                </a:lnTo>
                <a:lnTo>
                  <a:pt x="41198" y="573773"/>
                </a:lnTo>
                <a:lnTo>
                  <a:pt x="51396" y="625576"/>
                </a:lnTo>
                <a:lnTo>
                  <a:pt x="58216" y="680783"/>
                </a:lnTo>
                <a:lnTo>
                  <a:pt x="62230" y="727583"/>
                </a:lnTo>
                <a:lnTo>
                  <a:pt x="64833" y="733844"/>
                </a:lnTo>
                <a:lnTo>
                  <a:pt x="70180" y="737209"/>
                </a:lnTo>
                <a:lnTo>
                  <a:pt x="76479" y="737209"/>
                </a:lnTo>
                <a:lnTo>
                  <a:pt x="82042" y="733298"/>
                </a:lnTo>
                <a:lnTo>
                  <a:pt x="94932" y="716559"/>
                </a:lnTo>
                <a:lnTo>
                  <a:pt x="108102" y="699808"/>
                </a:lnTo>
                <a:lnTo>
                  <a:pt x="133985" y="668401"/>
                </a:lnTo>
                <a:lnTo>
                  <a:pt x="165493" y="632193"/>
                </a:lnTo>
                <a:lnTo>
                  <a:pt x="198628" y="597408"/>
                </a:lnTo>
                <a:lnTo>
                  <a:pt x="230212" y="568490"/>
                </a:lnTo>
                <a:lnTo>
                  <a:pt x="265430" y="543941"/>
                </a:lnTo>
                <a:lnTo>
                  <a:pt x="267208" y="542925"/>
                </a:lnTo>
                <a:lnTo>
                  <a:pt x="266192" y="540131"/>
                </a:lnTo>
                <a:lnTo>
                  <a:pt x="227838" y="552335"/>
                </a:lnTo>
                <a:lnTo>
                  <a:pt x="192557" y="572211"/>
                </a:lnTo>
                <a:lnTo>
                  <a:pt x="159893" y="596455"/>
                </a:lnTo>
                <a:lnTo>
                  <a:pt x="122034" y="630466"/>
                </a:lnTo>
                <a:lnTo>
                  <a:pt x="115443" y="637082"/>
                </a:lnTo>
                <a:lnTo>
                  <a:pt x="131089" y="590448"/>
                </a:lnTo>
                <a:lnTo>
                  <a:pt x="153009" y="534073"/>
                </a:lnTo>
                <a:lnTo>
                  <a:pt x="177292" y="478129"/>
                </a:lnTo>
                <a:lnTo>
                  <a:pt x="203047" y="423659"/>
                </a:lnTo>
                <a:lnTo>
                  <a:pt x="229400" y="371754"/>
                </a:lnTo>
                <a:lnTo>
                  <a:pt x="255498" y="323456"/>
                </a:lnTo>
                <a:lnTo>
                  <a:pt x="280466" y="279831"/>
                </a:lnTo>
                <a:lnTo>
                  <a:pt x="303428" y="241960"/>
                </a:lnTo>
                <a:lnTo>
                  <a:pt x="339852" y="187706"/>
                </a:lnTo>
                <a:lnTo>
                  <a:pt x="347929" y="176491"/>
                </a:lnTo>
                <a:lnTo>
                  <a:pt x="358927" y="160985"/>
                </a:lnTo>
                <a:lnTo>
                  <a:pt x="370065" y="145567"/>
                </a:lnTo>
                <a:lnTo>
                  <a:pt x="378587" y="134620"/>
                </a:lnTo>
                <a:lnTo>
                  <a:pt x="387731" y="123393"/>
                </a:lnTo>
                <a:lnTo>
                  <a:pt x="399999" y="107810"/>
                </a:lnTo>
                <a:lnTo>
                  <a:pt x="435800" y="62839"/>
                </a:lnTo>
                <a:lnTo>
                  <a:pt x="463816" y="31064"/>
                </a:lnTo>
                <a:lnTo>
                  <a:pt x="486791" y="6604"/>
                </a:lnTo>
                <a:lnTo>
                  <a:pt x="490347" y="2794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316183" y="1760346"/>
            <a:ext cx="943610" cy="275590"/>
          </a:xfrm>
          <a:custGeom>
            <a:avLst/>
            <a:gdLst/>
            <a:ahLst/>
            <a:cxnLst/>
            <a:rect l="l" t="t" r="r" b="b"/>
            <a:pathLst>
              <a:path w="943609" h="275589">
                <a:moveTo>
                  <a:pt x="943419" y="76581"/>
                </a:moveTo>
                <a:lnTo>
                  <a:pt x="901623" y="74193"/>
                </a:lnTo>
                <a:lnTo>
                  <a:pt x="855980" y="73685"/>
                </a:lnTo>
                <a:lnTo>
                  <a:pt x="809967" y="74333"/>
                </a:lnTo>
                <a:lnTo>
                  <a:pt x="769251" y="75565"/>
                </a:lnTo>
                <a:lnTo>
                  <a:pt x="716953" y="78320"/>
                </a:lnTo>
                <a:lnTo>
                  <a:pt x="166230" y="116306"/>
                </a:lnTo>
                <a:lnTo>
                  <a:pt x="126758" y="120129"/>
                </a:lnTo>
                <a:lnTo>
                  <a:pt x="125882" y="120230"/>
                </a:lnTo>
                <a:lnTo>
                  <a:pt x="127012" y="119507"/>
                </a:lnTo>
                <a:lnTo>
                  <a:pt x="173253" y="83286"/>
                </a:lnTo>
                <a:lnTo>
                  <a:pt x="211594" y="38862"/>
                </a:lnTo>
                <a:lnTo>
                  <a:pt x="229120" y="3302"/>
                </a:lnTo>
                <a:lnTo>
                  <a:pt x="229527" y="1651"/>
                </a:lnTo>
                <a:lnTo>
                  <a:pt x="229628" y="1270"/>
                </a:lnTo>
                <a:lnTo>
                  <a:pt x="226961" y="0"/>
                </a:lnTo>
                <a:lnTo>
                  <a:pt x="225818" y="1651"/>
                </a:lnTo>
                <a:lnTo>
                  <a:pt x="221322" y="7543"/>
                </a:lnTo>
                <a:lnTo>
                  <a:pt x="187248" y="41071"/>
                </a:lnTo>
                <a:lnTo>
                  <a:pt x="145770" y="70764"/>
                </a:lnTo>
                <a:lnTo>
                  <a:pt x="99847" y="96977"/>
                </a:lnTo>
                <a:lnTo>
                  <a:pt x="49695" y="121031"/>
                </a:lnTo>
                <a:lnTo>
                  <a:pt x="6616" y="139827"/>
                </a:lnTo>
                <a:lnTo>
                  <a:pt x="1498" y="144310"/>
                </a:lnTo>
                <a:lnTo>
                  <a:pt x="0" y="150456"/>
                </a:lnTo>
                <a:lnTo>
                  <a:pt x="2032" y="156425"/>
                </a:lnTo>
                <a:lnTo>
                  <a:pt x="7505" y="160401"/>
                </a:lnTo>
                <a:lnTo>
                  <a:pt x="27520" y="167335"/>
                </a:lnTo>
                <a:lnTo>
                  <a:pt x="47599" y="174498"/>
                </a:lnTo>
                <a:lnTo>
                  <a:pt x="85610" y="188976"/>
                </a:lnTo>
                <a:lnTo>
                  <a:pt x="129933" y="207441"/>
                </a:lnTo>
                <a:lnTo>
                  <a:pt x="173494" y="227711"/>
                </a:lnTo>
                <a:lnTo>
                  <a:pt x="211023" y="248450"/>
                </a:lnTo>
                <a:lnTo>
                  <a:pt x="245503" y="273939"/>
                </a:lnTo>
                <a:lnTo>
                  <a:pt x="247154" y="275336"/>
                </a:lnTo>
                <a:lnTo>
                  <a:pt x="249440" y="273431"/>
                </a:lnTo>
                <a:lnTo>
                  <a:pt x="225628" y="240944"/>
                </a:lnTo>
                <a:lnTo>
                  <a:pt x="195541" y="213804"/>
                </a:lnTo>
                <a:lnTo>
                  <a:pt x="162140" y="190576"/>
                </a:lnTo>
                <a:lnTo>
                  <a:pt x="117843" y="165531"/>
                </a:lnTo>
                <a:lnTo>
                  <a:pt x="114757" y="164020"/>
                </a:lnTo>
                <a:lnTo>
                  <a:pt x="120154" y="163791"/>
                </a:lnTo>
                <a:lnTo>
                  <a:pt x="120942" y="163791"/>
                </a:lnTo>
                <a:lnTo>
                  <a:pt x="161023" y="161201"/>
                </a:lnTo>
                <a:lnTo>
                  <a:pt x="256717" y="153250"/>
                </a:lnTo>
                <a:lnTo>
                  <a:pt x="689927" y="109359"/>
                </a:lnTo>
                <a:lnTo>
                  <a:pt x="870521" y="88341"/>
                </a:lnTo>
                <a:lnTo>
                  <a:pt x="941336" y="78867"/>
                </a:lnTo>
                <a:lnTo>
                  <a:pt x="942733" y="78613"/>
                </a:lnTo>
                <a:lnTo>
                  <a:pt x="942606" y="76581"/>
                </a:lnTo>
                <a:lnTo>
                  <a:pt x="943419" y="76581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7169257" y="3917187"/>
            <a:ext cx="467995" cy="756285"/>
          </a:xfrm>
          <a:custGeom>
            <a:avLst/>
            <a:gdLst/>
            <a:ahLst/>
            <a:cxnLst/>
            <a:rect l="l" t="t" r="r" b="b"/>
            <a:pathLst>
              <a:path w="467994" h="756285">
                <a:moveTo>
                  <a:pt x="467614" y="2667"/>
                </a:moveTo>
                <a:lnTo>
                  <a:pt x="466598" y="1905"/>
                </a:lnTo>
                <a:lnTo>
                  <a:pt x="464439" y="0"/>
                </a:lnTo>
                <a:lnTo>
                  <a:pt x="458978" y="6350"/>
                </a:lnTo>
                <a:lnTo>
                  <a:pt x="427888" y="34353"/>
                </a:lnTo>
                <a:lnTo>
                  <a:pt x="387985" y="76581"/>
                </a:lnTo>
                <a:lnTo>
                  <a:pt x="382524" y="82334"/>
                </a:lnTo>
                <a:lnTo>
                  <a:pt x="348818" y="122351"/>
                </a:lnTo>
                <a:lnTo>
                  <a:pt x="301752" y="186258"/>
                </a:lnTo>
                <a:lnTo>
                  <a:pt x="272605" y="229781"/>
                </a:lnTo>
                <a:lnTo>
                  <a:pt x="245237" y="273812"/>
                </a:lnTo>
                <a:lnTo>
                  <a:pt x="219646" y="318414"/>
                </a:lnTo>
                <a:lnTo>
                  <a:pt x="195808" y="363702"/>
                </a:lnTo>
                <a:lnTo>
                  <a:pt x="173672" y="409752"/>
                </a:lnTo>
                <a:lnTo>
                  <a:pt x="153225" y="456666"/>
                </a:lnTo>
                <a:lnTo>
                  <a:pt x="134429" y="504520"/>
                </a:lnTo>
                <a:lnTo>
                  <a:pt x="117284" y="553415"/>
                </a:lnTo>
                <a:lnTo>
                  <a:pt x="101727" y="603440"/>
                </a:lnTo>
                <a:lnTo>
                  <a:pt x="91655" y="640384"/>
                </a:lnTo>
                <a:lnTo>
                  <a:pt x="90957" y="637781"/>
                </a:lnTo>
                <a:lnTo>
                  <a:pt x="77266" y="597750"/>
                </a:lnTo>
                <a:lnTo>
                  <a:pt x="50558" y="545452"/>
                </a:lnTo>
                <a:lnTo>
                  <a:pt x="26352" y="514553"/>
                </a:lnTo>
                <a:lnTo>
                  <a:pt x="2032" y="494157"/>
                </a:lnTo>
                <a:lnTo>
                  <a:pt x="0" y="496316"/>
                </a:lnTo>
                <a:lnTo>
                  <a:pt x="1270" y="497967"/>
                </a:lnTo>
                <a:lnTo>
                  <a:pt x="5727" y="503936"/>
                </a:lnTo>
                <a:lnTo>
                  <a:pt x="28511" y="545934"/>
                </a:lnTo>
                <a:lnTo>
                  <a:pt x="45643" y="593966"/>
                </a:lnTo>
                <a:lnTo>
                  <a:pt x="58242" y="645248"/>
                </a:lnTo>
                <a:lnTo>
                  <a:pt x="67589" y="699909"/>
                </a:lnTo>
                <a:lnTo>
                  <a:pt x="72390" y="736346"/>
                </a:lnTo>
                <a:lnTo>
                  <a:pt x="73787" y="746633"/>
                </a:lnTo>
                <a:lnTo>
                  <a:pt x="76708" y="752792"/>
                </a:lnTo>
                <a:lnTo>
                  <a:pt x="82194" y="755916"/>
                </a:lnTo>
                <a:lnTo>
                  <a:pt x="88493" y="755599"/>
                </a:lnTo>
                <a:lnTo>
                  <a:pt x="93853" y="751459"/>
                </a:lnTo>
                <a:lnTo>
                  <a:pt x="105981" y="734072"/>
                </a:lnTo>
                <a:lnTo>
                  <a:pt x="118389" y="716711"/>
                </a:lnTo>
                <a:lnTo>
                  <a:pt x="142748" y="684149"/>
                </a:lnTo>
                <a:lnTo>
                  <a:pt x="172656" y="646531"/>
                </a:lnTo>
                <a:lnTo>
                  <a:pt x="204089" y="610235"/>
                </a:lnTo>
                <a:lnTo>
                  <a:pt x="234315" y="579843"/>
                </a:lnTo>
                <a:lnTo>
                  <a:pt x="268351" y="553720"/>
                </a:lnTo>
                <a:lnTo>
                  <a:pt x="270129" y="552577"/>
                </a:lnTo>
                <a:lnTo>
                  <a:pt x="268986" y="549783"/>
                </a:lnTo>
                <a:lnTo>
                  <a:pt x="231178" y="563816"/>
                </a:lnTo>
                <a:lnTo>
                  <a:pt x="196824" y="585317"/>
                </a:lnTo>
                <a:lnTo>
                  <a:pt x="165315" y="611060"/>
                </a:lnTo>
                <a:lnTo>
                  <a:pt x="129032" y="646747"/>
                </a:lnTo>
                <a:lnTo>
                  <a:pt x="122770" y="653656"/>
                </a:lnTo>
                <a:lnTo>
                  <a:pt x="136182" y="606374"/>
                </a:lnTo>
                <a:lnTo>
                  <a:pt x="155435" y="549021"/>
                </a:lnTo>
                <a:lnTo>
                  <a:pt x="177050" y="491985"/>
                </a:lnTo>
                <a:lnTo>
                  <a:pt x="200240" y="436372"/>
                </a:lnTo>
                <a:lnTo>
                  <a:pt x="224155" y="383286"/>
                </a:lnTo>
                <a:lnTo>
                  <a:pt x="247967" y="333832"/>
                </a:lnTo>
                <a:lnTo>
                  <a:pt x="270878" y="289102"/>
                </a:lnTo>
                <a:lnTo>
                  <a:pt x="292049" y="250215"/>
                </a:lnTo>
                <a:lnTo>
                  <a:pt x="325882" y="194310"/>
                </a:lnTo>
                <a:lnTo>
                  <a:pt x="333476" y="182702"/>
                </a:lnTo>
                <a:lnTo>
                  <a:pt x="343738" y="166687"/>
                </a:lnTo>
                <a:lnTo>
                  <a:pt x="354114" y="150774"/>
                </a:lnTo>
                <a:lnTo>
                  <a:pt x="362077" y="139446"/>
                </a:lnTo>
                <a:lnTo>
                  <a:pt x="370738" y="127812"/>
                </a:lnTo>
                <a:lnTo>
                  <a:pt x="382282" y="111696"/>
                </a:lnTo>
                <a:lnTo>
                  <a:pt x="415925" y="65138"/>
                </a:lnTo>
                <a:lnTo>
                  <a:pt x="442429" y="32156"/>
                </a:lnTo>
                <a:lnTo>
                  <a:pt x="464312" y="6604"/>
                </a:lnTo>
                <a:lnTo>
                  <a:pt x="467614" y="2667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360202" y="4763642"/>
            <a:ext cx="927735" cy="274320"/>
          </a:xfrm>
          <a:custGeom>
            <a:avLst/>
            <a:gdLst/>
            <a:ahLst/>
            <a:cxnLst/>
            <a:rect l="l" t="t" r="r" b="b"/>
            <a:pathLst>
              <a:path w="927734" h="274320">
                <a:moveTo>
                  <a:pt x="927671" y="42926"/>
                </a:moveTo>
                <a:lnTo>
                  <a:pt x="922337" y="42799"/>
                </a:lnTo>
                <a:lnTo>
                  <a:pt x="904633" y="42799"/>
                </a:lnTo>
                <a:lnTo>
                  <a:pt x="835799" y="45250"/>
                </a:lnTo>
                <a:lnTo>
                  <a:pt x="764857" y="50292"/>
                </a:lnTo>
                <a:lnTo>
                  <a:pt x="686879" y="58166"/>
                </a:lnTo>
                <a:lnTo>
                  <a:pt x="164363" y="118897"/>
                </a:lnTo>
                <a:lnTo>
                  <a:pt x="125120" y="124523"/>
                </a:lnTo>
                <a:lnTo>
                  <a:pt x="124447" y="124637"/>
                </a:lnTo>
                <a:lnTo>
                  <a:pt x="125412" y="123952"/>
                </a:lnTo>
                <a:lnTo>
                  <a:pt x="148399" y="105702"/>
                </a:lnTo>
                <a:lnTo>
                  <a:pt x="169938" y="85686"/>
                </a:lnTo>
                <a:lnTo>
                  <a:pt x="189395" y="63677"/>
                </a:lnTo>
                <a:lnTo>
                  <a:pt x="206095" y="39624"/>
                </a:lnTo>
                <a:lnTo>
                  <a:pt x="206311" y="39624"/>
                </a:lnTo>
                <a:lnTo>
                  <a:pt x="222059" y="3302"/>
                </a:lnTo>
                <a:lnTo>
                  <a:pt x="222440" y="1778"/>
                </a:lnTo>
                <a:lnTo>
                  <a:pt x="222567" y="1270"/>
                </a:lnTo>
                <a:lnTo>
                  <a:pt x="219900" y="0"/>
                </a:lnTo>
                <a:lnTo>
                  <a:pt x="218757" y="1778"/>
                </a:lnTo>
                <a:lnTo>
                  <a:pt x="214553" y="7912"/>
                </a:lnTo>
                <a:lnTo>
                  <a:pt x="182067" y="42913"/>
                </a:lnTo>
                <a:lnTo>
                  <a:pt x="141986" y="74498"/>
                </a:lnTo>
                <a:lnTo>
                  <a:pt x="97370" y="102692"/>
                </a:lnTo>
                <a:lnTo>
                  <a:pt x="48361" y="129006"/>
                </a:lnTo>
                <a:lnTo>
                  <a:pt x="6159" y="149733"/>
                </a:lnTo>
                <a:lnTo>
                  <a:pt x="1219" y="154432"/>
                </a:lnTo>
                <a:lnTo>
                  <a:pt x="76" y="160197"/>
                </a:lnTo>
                <a:lnTo>
                  <a:pt x="0" y="160642"/>
                </a:lnTo>
                <a:lnTo>
                  <a:pt x="2298" y="166547"/>
                </a:lnTo>
                <a:lnTo>
                  <a:pt x="8115" y="170370"/>
                </a:lnTo>
                <a:lnTo>
                  <a:pt x="28257" y="176276"/>
                </a:lnTo>
                <a:lnTo>
                  <a:pt x="48666" y="182473"/>
                </a:lnTo>
                <a:lnTo>
                  <a:pt x="87312" y="195199"/>
                </a:lnTo>
                <a:lnTo>
                  <a:pt x="132410" y="211518"/>
                </a:lnTo>
                <a:lnTo>
                  <a:pt x="176847" y="229743"/>
                </a:lnTo>
                <a:lnTo>
                  <a:pt x="215353" y="248780"/>
                </a:lnTo>
                <a:lnTo>
                  <a:pt x="251015" y="272669"/>
                </a:lnTo>
                <a:lnTo>
                  <a:pt x="252666" y="273939"/>
                </a:lnTo>
                <a:lnTo>
                  <a:pt x="254952" y="272034"/>
                </a:lnTo>
                <a:lnTo>
                  <a:pt x="229577" y="240715"/>
                </a:lnTo>
                <a:lnTo>
                  <a:pt x="198259" y="215036"/>
                </a:lnTo>
                <a:lnTo>
                  <a:pt x="163804" y="193382"/>
                </a:lnTo>
                <a:lnTo>
                  <a:pt x="118376" y="170370"/>
                </a:lnTo>
                <a:lnTo>
                  <a:pt x="115265" y="169024"/>
                </a:lnTo>
                <a:lnTo>
                  <a:pt x="122821" y="168351"/>
                </a:lnTo>
                <a:lnTo>
                  <a:pt x="161366" y="164071"/>
                </a:lnTo>
                <a:lnTo>
                  <a:pt x="256590" y="151676"/>
                </a:lnTo>
                <a:lnTo>
                  <a:pt x="687171" y="87655"/>
                </a:lnTo>
                <a:lnTo>
                  <a:pt x="866648" y="58420"/>
                </a:lnTo>
                <a:lnTo>
                  <a:pt x="927671" y="47371"/>
                </a:lnTo>
                <a:lnTo>
                  <a:pt x="927671" y="42926"/>
                </a:lnTo>
                <a:close/>
              </a:path>
            </a:pathLst>
          </a:custGeom>
          <a:solidFill>
            <a:srgbClr val="473C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60400" y="2084959"/>
            <a:ext cx="9103995" cy="1702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0" b="1" spc="1220" dirty="0">
                <a:solidFill>
                  <a:srgbClr val="242424"/>
                </a:solidFill>
                <a:latin typeface="Calibri"/>
                <a:cs typeface="Calibri"/>
              </a:rPr>
              <a:t>Digital</a:t>
            </a:r>
            <a:r>
              <a:rPr sz="11000" b="1" spc="635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11000" b="1" spc="1135" dirty="0">
                <a:solidFill>
                  <a:srgbClr val="242424"/>
                </a:solidFill>
                <a:latin typeface="Calibri"/>
                <a:cs typeface="Calibri"/>
              </a:rPr>
              <a:t>Skills</a:t>
            </a:r>
            <a:endParaRPr sz="110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60400" y="3988434"/>
            <a:ext cx="11630660" cy="3695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50" spc="235" dirty="0">
                <a:solidFill>
                  <a:srgbClr val="242424"/>
                </a:solidFill>
                <a:latin typeface="Calibri"/>
                <a:cs typeface="Calibri"/>
              </a:rPr>
              <a:t>Digital</a:t>
            </a:r>
            <a:r>
              <a:rPr sz="2250" spc="14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175" dirty="0">
                <a:solidFill>
                  <a:srgbClr val="242424"/>
                </a:solidFill>
                <a:latin typeface="Calibri"/>
                <a:cs typeface="Calibri"/>
              </a:rPr>
              <a:t>skills</a:t>
            </a:r>
            <a:r>
              <a:rPr sz="2250" spc="150" dirty="0">
                <a:solidFill>
                  <a:srgbClr val="242424"/>
                </a:solidFill>
                <a:latin typeface="Calibri"/>
                <a:cs typeface="Calibri"/>
              </a:rPr>
              <a:t> refer</a:t>
            </a:r>
            <a:r>
              <a:rPr sz="2250" spc="135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190" dirty="0">
                <a:solidFill>
                  <a:srgbClr val="242424"/>
                </a:solidFill>
                <a:latin typeface="Calibri"/>
                <a:cs typeface="Calibri"/>
              </a:rPr>
              <a:t>to</a:t>
            </a:r>
            <a:r>
              <a:rPr sz="2250" spc="14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229" dirty="0">
                <a:solidFill>
                  <a:srgbClr val="242424"/>
                </a:solidFill>
                <a:latin typeface="Calibri"/>
                <a:cs typeface="Calibri"/>
              </a:rPr>
              <a:t>the</a:t>
            </a:r>
            <a:r>
              <a:rPr sz="2250" spc="14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175" dirty="0">
                <a:solidFill>
                  <a:srgbClr val="242424"/>
                </a:solidFill>
                <a:latin typeface="Calibri"/>
                <a:cs typeface="Calibri"/>
              </a:rPr>
              <a:t>abilities</a:t>
            </a:r>
            <a:r>
              <a:rPr sz="2250" spc="15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305" dirty="0">
                <a:solidFill>
                  <a:srgbClr val="242424"/>
                </a:solidFill>
                <a:latin typeface="Calibri"/>
                <a:cs typeface="Calibri"/>
              </a:rPr>
              <a:t>and</a:t>
            </a:r>
            <a:r>
              <a:rPr sz="2250" spc="135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290" dirty="0">
                <a:solidFill>
                  <a:srgbClr val="242424"/>
                </a:solidFill>
                <a:latin typeface="Calibri"/>
                <a:cs typeface="Calibri"/>
              </a:rPr>
              <a:t>knowledge</a:t>
            </a:r>
            <a:r>
              <a:rPr sz="2250" spc="145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285" dirty="0">
                <a:solidFill>
                  <a:srgbClr val="242424"/>
                </a:solidFill>
                <a:latin typeface="Calibri"/>
                <a:cs typeface="Calibri"/>
              </a:rPr>
              <a:t>needed</a:t>
            </a:r>
            <a:r>
              <a:rPr sz="2250" spc="13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190" dirty="0">
                <a:solidFill>
                  <a:srgbClr val="242424"/>
                </a:solidFill>
                <a:latin typeface="Calibri"/>
                <a:cs typeface="Calibri"/>
              </a:rPr>
              <a:t>to</a:t>
            </a:r>
            <a:r>
              <a:rPr sz="2250" spc="14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170" dirty="0">
                <a:solidFill>
                  <a:srgbClr val="242424"/>
                </a:solidFill>
                <a:latin typeface="Calibri"/>
                <a:cs typeface="Calibri"/>
              </a:rPr>
              <a:t>effectively</a:t>
            </a:r>
            <a:r>
              <a:rPr sz="2250" spc="155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254" dirty="0">
                <a:solidFill>
                  <a:srgbClr val="242424"/>
                </a:solidFill>
                <a:latin typeface="Calibri"/>
                <a:cs typeface="Calibri"/>
              </a:rPr>
              <a:t>use</a:t>
            </a:r>
            <a:r>
              <a:rPr sz="2250" spc="14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204" dirty="0">
                <a:solidFill>
                  <a:srgbClr val="242424"/>
                </a:solidFill>
                <a:latin typeface="Calibri"/>
                <a:cs typeface="Calibri"/>
              </a:rPr>
              <a:t>digital</a:t>
            </a:r>
            <a:endParaRPr sz="225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900173" y="4331995"/>
            <a:ext cx="9993630" cy="840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3340">
              <a:lnSpc>
                <a:spcPct val="118700"/>
              </a:lnSpc>
              <a:spcBef>
                <a:spcPts val="100"/>
              </a:spcBef>
              <a:tabLst>
                <a:tab pos="1085850" algn="l"/>
                <a:tab pos="1525905" algn="l"/>
                <a:tab pos="2210435" algn="l"/>
                <a:tab pos="3117215" algn="l"/>
                <a:tab pos="3295650" algn="l"/>
                <a:tab pos="4982845" algn="l"/>
                <a:tab pos="5384800" algn="l"/>
                <a:tab pos="6302375" algn="l"/>
                <a:tab pos="6421120" algn="l"/>
                <a:tab pos="7250430" algn="l"/>
                <a:tab pos="7372350" algn="l"/>
                <a:tab pos="7870825" algn="l"/>
                <a:tab pos="8823325" algn="l"/>
              </a:tabLst>
            </a:pPr>
            <a:r>
              <a:rPr sz="2250" spc="204" dirty="0">
                <a:solidFill>
                  <a:srgbClr val="242424"/>
                </a:solidFill>
                <a:latin typeface="Calibri"/>
                <a:cs typeface="Calibri"/>
              </a:rPr>
              <a:t>technologies.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20" dirty="0">
                <a:solidFill>
                  <a:srgbClr val="242424"/>
                </a:solidFill>
                <a:latin typeface="Calibri"/>
                <a:cs typeface="Calibri"/>
              </a:rPr>
              <a:t>They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95" dirty="0">
                <a:solidFill>
                  <a:srgbClr val="242424"/>
                </a:solidFill>
                <a:latin typeface="Calibri"/>
                <a:cs typeface="Calibri"/>
              </a:rPr>
              <a:t>encompass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-434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245" dirty="0">
                <a:solidFill>
                  <a:srgbClr val="242424"/>
                </a:solidFill>
                <a:latin typeface="Calibri"/>
                <a:cs typeface="Calibri"/>
              </a:rPr>
              <a:t>a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35" dirty="0">
                <a:solidFill>
                  <a:srgbClr val="242424"/>
                </a:solidFill>
                <a:latin typeface="Calibri"/>
                <a:cs typeface="Calibri"/>
              </a:rPr>
              <a:t>wide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70" dirty="0">
                <a:solidFill>
                  <a:srgbClr val="242424"/>
                </a:solidFill>
                <a:latin typeface="Calibri"/>
                <a:cs typeface="Calibri"/>
              </a:rPr>
              <a:t>range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	</a:t>
            </a:r>
            <a:r>
              <a:rPr sz="2250" spc="125" dirty="0">
                <a:solidFill>
                  <a:srgbClr val="242424"/>
                </a:solidFill>
                <a:latin typeface="Calibri"/>
                <a:cs typeface="Calibri"/>
              </a:rPr>
              <a:t>of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29" dirty="0">
                <a:solidFill>
                  <a:srgbClr val="242424"/>
                </a:solidFill>
                <a:latin typeface="Calibri"/>
                <a:cs typeface="Calibri"/>
              </a:rPr>
              <a:t>competencies, </a:t>
            </a:r>
            <a:r>
              <a:rPr sz="2250" spc="280" dirty="0">
                <a:solidFill>
                  <a:srgbClr val="242424"/>
                </a:solidFill>
                <a:latin typeface="Calibri"/>
                <a:cs typeface="Calibri"/>
              </a:rPr>
              <a:t>using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195" dirty="0">
                <a:solidFill>
                  <a:srgbClr val="242424"/>
                </a:solidFill>
                <a:latin typeface="Calibri"/>
                <a:cs typeface="Calibri"/>
              </a:rPr>
              <a:t>a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29" dirty="0">
                <a:solidFill>
                  <a:srgbClr val="242424"/>
                </a:solidFill>
                <a:latin typeface="Calibri"/>
                <a:cs typeface="Calibri"/>
              </a:rPr>
              <a:t>computer,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	</a:t>
            </a:r>
            <a:r>
              <a:rPr sz="2250" spc="235" dirty="0">
                <a:solidFill>
                  <a:srgbClr val="242424"/>
                </a:solidFill>
                <a:latin typeface="Calibri"/>
                <a:cs typeface="Calibri"/>
              </a:rPr>
              <a:t>operating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45" dirty="0">
                <a:solidFill>
                  <a:srgbClr val="242424"/>
                </a:solidFill>
                <a:latin typeface="Calibri"/>
                <a:cs typeface="Calibri"/>
              </a:rPr>
              <a:t>systems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	</a:t>
            </a:r>
            <a:r>
              <a:rPr sz="2250" spc="285" dirty="0">
                <a:solidFill>
                  <a:srgbClr val="242424"/>
                </a:solidFill>
                <a:latin typeface="Calibri"/>
                <a:cs typeface="Calibri"/>
              </a:rPr>
              <a:t>and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160" dirty="0">
                <a:solidFill>
                  <a:srgbClr val="242424"/>
                </a:solidFill>
                <a:latin typeface="Calibri"/>
                <a:cs typeface="Calibri"/>
              </a:rPr>
              <a:t>software,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195" dirty="0">
                <a:solidFill>
                  <a:srgbClr val="242424"/>
                </a:solidFill>
                <a:latin typeface="Calibri"/>
                <a:cs typeface="Calibri"/>
              </a:rPr>
              <a:t>internet</a:t>
            </a:r>
            <a:endParaRPr sz="225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096770" y="5207889"/>
            <a:ext cx="9795510" cy="3695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67765" algn="l"/>
                <a:tab pos="3787775" algn="l"/>
                <a:tab pos="5166995" algn="l"/>
                <a:tab pos="6657340" algn="l"/>
                <a:tab pos="7552690" algn="l"/>
                <a:tab pos="8983345" algn="l"/>
              </a:tabLst>
            </a:pPr>
            <a:r>
              <a:rPr sz="2250" spc="204" dirty="0">
                <a:solidFill>
                  <a:srgbClr val="242424"/>
                </a:solidFill>
                <a:latin typeface="Calibri"/>
                <a:cs typeface="Calibri"/>
              </a:rPr>
              <a:t>digital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54" dirty="0">
                <a:solidFill>
                  <a:srgbClr val="242424"/>
                </a:solidFill>
                <a:latin typeface="Calibri"/>
                <a:cs typeface="Calibri"/>
              </a:rPr>
              <a:t>communication,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40" dirty="0">
                <a:solidFill>
                  <a:srgbClr val="242424"/>
                </a:solidFill>
                <a:latin typeface="Calibri"/>
                <a:cs typeface="Calibri"/>
              </a:rPr>
              <a:t>content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165" dirty="0">
                <a:solidFill>
                  <a:srgbClr val="242424"/>
                </a:solidFill>
                <a:latin typeface="Calibri"/>
                <a:cs typeface="Calibri"/>
              </a:rPr>
              <a:t>creation,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25" dirty="0">
                <a:solidFill>
                  <a:srgbClr val="242424"/>
                </a:solidFill>
                <a:latin typeface="Calibri"/>
                <a:cs typeface="Calibri"/>
              </a:rPr>
              <a:t>data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165" dirty="0">
                <a:solidFill>
                  <a:srgbClr val="242424"/>
                </a:solidFill>
                <a:latin typeface="Calibri"/>
                <a:cs typeface="Calibri"/>
              </a:rPr>
              <a:t>analysis,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29" dirty="0">
                <a:solidFill>
                  <a:srgbClr val="242424"/>
                </a:solidFill>
                <a:latin typeface="Calibri"/>
                <a:cs typeface="Calibri"/>
              </a:rPr>
              <a:t>cyber</a:t>
            </a:r>
            <a:endParaRPr sz="225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60400" y="4331995"/>
            <a:ext cx="1616075" cy="1652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18500"/>
              </a:lnSpc>
              <a:spcBef>
                <a:spcPts val="105"/>
              </a:spcBef>
              <a:tabLst>
                <a:tab pos="926465" algn="l"/>
              </a:tabLst>
            </a:pPr>
            <a:r>
              <a:rPr sz="2250" spc="170" dirty="0">
                <a:solidFill>
                  <a:srgbClr val="242424"/>
                </a:solidFill>
                <a:latin typeface="Calibri"/>
                <a:cs typeface="Calibri"/>
              </a:rPr>
              <a:t>tools</a:t>
            </a:r>
            <a:r>
              <a:rPr sz="2250" dirty="0">
                <a:solidFill>
                  <a:srgbClr val="242424"/>
                </a:solidFill>
                <a:latin typeface="Calibri"/>
                <a:cs typeface="Calibri"/>
              </a:rPr>
              <a:t>	</a:t>
            </a:r>
            <a:r>
              <a:rPr sz="2250" spc="285" dirty="0">
                <a:solidFill>
                  <a:srgbClr val="242424"/>
                </a:solidFill>
                <a:latin typeface="Calibri"/>
                <a:cs typeface="Calibri"/>
              </a:rPr>
              <a:t>and </a:t>
            </a:r>
            <a:r>
              <a:rPr sz="2250" spc="254" dirty="0">
                <a:solidFill>
                  <a:srgbClr val="242424"/>
                </a:solidFill>
                <a:latin typeface="Calibri"/>
                <a:cs typeface="Calibri"/>
              </a:rPr>
              <a:t>including </a:t>
            </a:r>
            <a:r>
              <a:rPr sz="2250" spc="200" dirty="0">
                <a:solidFill>
                  <a:srgbClr val="242424"/>
                </a:solidFill>
                <a:latin typeface="Calibri"/>
                <a:cs typeface="Calibri"/>
              </a:rPr>
              <a:t>navigation, </a:t>
            </a:r>
            <a:r>
              <a:rPr sz="2250" spc="165" dirty="0">
                <a:solidFill>
                  <a:srgbClr val="242424"/>
                </a:solidFill>
                <a:latin typeface="Calibri"/>
                <a:cs typeface="Calibri"/>
              </a:rPr>
              <a:t>security.</a:t>
            </a:r>
            <a:endParaRPr sz="225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60400" y="6103772"/>
            <a:ext cx="11396345" cy="22942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18500"/>
              </a:lnSpc>
              <a:spcBef>
                <a:spcPts val="105"/>
              </a:spcBef>
            </a:pPr>
            <a:r>
              <a:rPr sz="2250" spc="315" dirty="0">
                <a:latin typeface="Calibri"/>
                <a:cs typeface="Calibri"/>
              </a:rPr>
              <a:t>One</a:t>
            </a:r>
            <a:r>
              <a:rPr sz="2250" spc="140" dirty="0">
                <a:latin typeface="Calibri"/>
                <a:cs typeface="Calibri"/>
              </a:rPr>
              <a:t>  </a:t>
            </a:r>
            <a:r>
              <a:rPr sz="2250" spc="150" dirty="0">
                <a:latin typeface="Calibri"/>
                <a:cs typeface="Calibri"/>
              </a:rPr>
              <a:t>of</a:t>
            </a:r>
            <a:r>
              <a:rPr sz="2250" spc="140" dirty="0">
                <a:latin typeface="Calibri"/>
                <a:cs typeface="Calibri"/>
              </a:rPr>
              <a:t>  </a:t>
            </a:r>
            <a:r>
              <a:rPr sz="2250" spc="240" dirty="0">
                <a:latin typeface="Calibri"/>
                <a:cs typeface="Calibri"/>
              </a:rPr>
              <a:t>the</a:t>
            </a:r>
            <a:r>
              <a:rPr sz="2250" spc="140" dirty="0">
                <a:latin typeface="Calibri"/>
                <a:cs typeface="Calibri"/>
              </a:rPr>
              <a:t>  </a:t>
            </a:r>
            <a:r>
              <a:rPr sz="2250" spc="295" dirty="0">
                <a:latin typeface="Calibri"/>
                <a:cs typeface="Calibri"/>
              </a:rPr>
              <a:t>most</a:t>
            </a:r>
            <a:r>
              <a:rPr sz="2250" spc="140" dirty="0">
                <a:latin typeface="Calibri"/>
                <a:cs typeface="Calibri"/>
              </a:rPr>
              <a:t>  </a:t>
            </a:r>
            <a:r>
              <a:rPr sz="2250" spc="245" dirty="0">
                <a:latin typeface="Calibri"/>
                <a:cs typeface="Calibri"/>
              </a:rPr>
              <a:t>important</a:t>
            </a:r>
            <a:r>
              <a:rPr sz="2250" spc="145" dirty="0">
                <a:latin typeface="Calibri"/>
                <a:cs typeface="Calibri"/>
              </a:rPr>
              <a:t>  </a:t>
            </a:r>
            <a:r>
              <a:rPr sz="2250" spc="175" dirty="0">
                <a:latin typeface="Calibri"/>
                <a:cs typeface="Calibri"/>
              </a:rPr>
              <a:t>skills</a:t>
            </a:r>
            <a:r>
              <a:rPr sz="2250" spc="145" dirty="0">
                <a:latin typeface="Calibri"/>
                <a:cs typeface="Calibri"/>
              </a:rPr>
              <a:t>  </a:t>
            </a:r>
            <a:r>
              <a:rPr sz="2250" spc="245" dirty="0">
                <a:latin typeface="Calibri"/>
                <a:cs typeface="Calibri"/>
              </a:rPr>
              <a:t>you</a:t>
            </a:r>
            <a:r>
              <a:rPr sz="2250" spc="140" dirty="0">
                <a:latin typeface="Calibri"/>
                <a:cs typeface="Calibri"/>
              </a:rPr>
              <a:t>  </a:t>
            </a:r>
            <a:r>
              <a:rPr sz="2250" spc="160" dirty="0">
                <a:latin typeface="Calibri"/>
                <a:cs typeface="Calibri"/>
              </a:rPr>
              <a:t>will</a:t>
            </a:r>
            <a:r>
              <a:rPr sz="2250" spc="145" dirty="0">
                <a:latin typeface="Calibri"/>
                <a:cs typeface="Calibri"/>
              </a:rPr>
              <a:t>  </a:t>
            </a:r>
            <a:r>
              <a:rPr sz="2250" spc="280" dirty="0">
                <a:latin typeface="Calibri"/>
                <a:cs typeface="Calibri"/>
              </a:rPr>
              <a:t>need</a:t>
            </a:r>
            <a:r>
              <a:rPr sz="2250" spc="145" dirty="0">
                <a:latin typeface="Calibri"/>
                <a:cs typeface="Calibri"/>
              </a:rPr>
              <a:t>  </a:t>
            </a:r>
            <a:r>
              <a:rPr sz="2250" spc="215" dirty="0">
                <a:latin typeface="Calibri"/>
                <a:cs typeface="Calibri"/>
              </a:rPr>
              <a:t>in</a:t>
            </a:r>
            <a:r>
              <a:rPr sz="2250" spc="135" dirty="0">
                <a:latin typeface="Calibri"/>
                <a:cs typeface="Calibri"/>
              </a:rPr>
              <a:t>  </a:t>
            </a:r>
            <a:r>
              <a:rPr sz="2250" spc="195" dirty="0">
                <a:latin typeface="Calibri"/>
                <a:cs typeface="Calibri"/>
              </a:rPr>
              <a:t>university</a:t>
            </a:r>
            <a:r>
              <a:rPr sz="2250" spc="140" dirty="0">
                <a:latin typeface="Calibri"/>
                <a:cs typeface="Calibri"/>
              </a:rPr>
              <a:t>  </a:t>
            </a:r>
            <a:r>
              <a:rPr sz="2250" spc="305" dirty="0">
                <a:latin typeface="Calibri"/>
                <a:cs typeface="Calibri"/>
              </a:rPr>
              <a:t>and</a:t>
            </a:r>
            <a:r>
              <a:rPr sz="2250" spc="140" dirty="0">
                <a:latin typeface="Calibri"/>
                <a:cs typeface="Calibri"/>
              </a:rPr>
              <a:t>  </a:t>
            </a:r>
            <a:r>
              <a:rPr sz="2250" spc="215" dirty="0">
                <a:latin typeface="Calibri"/>
                <a:cs typeface="Calibri"/>
              </a:rPr>
              <a:t>in</a:t>
            </a:r>
            <a:r>
              <a:rPr sz="2250" spc="145" dirty="0">
                <a:latin typeface="Calibri"/>
                <a:cs typeface="Calibri"/>
              </a:rPr>
              <a:t>  </a:t>
            </a:r>
            <a:r>
              <a:rPr sz="2250" spc="240" dirty="0">
                <a:latin typeface="Calibri"/>
                <a:cs typeface="Calibri"/>
              </a:rPr>
              <a:t>most </a:t>
            </a:r>
            <a:r>
              <a:rPr sz="2250" spc="215" dirty="0">
                <a:latin typeface="Calibri"/>
                <a:cs typeface="Calibri"/>
              </a:rPr>
              <a:t>workplaces.</a:t>
            </a:r>
            <a:r>
              <a:rPr sz="2250" spc="250" dirty="0">
                <a:latin typeface="Calibri"/>
                <a:cs typeface="Calibri"/>
              </a:rPr>
              <a:t> </a:t>
            </a:r>
            <a:r>
              <a:rPr sz="2250" spc="355" dirty="0">
                <a:latin typeface="Calibri"/>
                <a:cs typeface="Calibri"/>
              </a:rPr>
              <a:t>We</a:t>
            </a:r>
            <a:r>
              <a:rPr sz="2250" spc="265" dirty="0">
                <a:latin typeface="Calibri"/>
                <a:cs typeface="Calibri"/>
              </a:rPr>
              <a:t> </a:t>
            </a:r>
            <a:r>
              <a:rPr sz="2250" spc="250" dirty="0">
                <a:latin typeface="Calibri"/>
                <a:cs typeface="Calibri"/>
              </a:rPr>
              <a:t>have</a:t>
            </a:r>
            <a:r>
              <a:rPr sz="2250" spc="270" dirty="0">
                <a:latin typeface="Calibri"/>
                <a:cs typeface="Calibri"/>
              </a:rPr>
              <a:t> </a:t>
            </a:r>
            <a:r>
              <a:rPr sz="2250" spc="245" dirty="0">
                <a:latin typeface="Calibri"/>
                <a:cs typeface="Calibri"/>
              </a:rPr>
              <a:t>a</a:t>
            </a:r>
            <a:r>
              <a:rPr sz="2250" spc="275" dirty="0">
                <a:latin typeface="Calibri"/>
                <a:cs typeface="Calibri"/>
              </a:rPr>
              <a:t> </a:t>
            </a:r>
            <a:r>
              <a:rPr sz="2250" spc="254" dirty="0">
                <a:latin typeface="Calibri"/>
                <a:cs typeface="Calibri"/>
              </a:rPr>
              <a:t>dedicated</a:t>
            </a:r>
            <a:r>
              <a:rPr sz="2250" spc="260" dirty="0">
                <a:latin typeface="Calibri"/>
                <a:cs typeface="Calibri"/>
              </a:rPr>
              <a:t> </a:t>
            </a:r>
            <a:r>
              <a:rPr sz="2250" spc="235" dirty="0">
                <a:latin typeface="Calibri"/>
                <a:cs typeface="Calibri"/>
              </a:rPr>
              <a:t>Digital</a:t>
            </a:r>
            <a:r>
              <a:rPr sz="2250" spc="290" dirty="0">
                <a:latin typeface="Calibri"/>
                <a:cs typeface="Calibri"/>
              </a:rPr>
              <a:t> </a:t>
            </a:r>
            <a:r>
              <a:rPr sz="2250" spc="195" dirty="0">
                <a:latin typeface="Calibri"/>
                <a:cs typeface="Calibri"/>
              </a:rPr>
              <a:t>Skills</a:t>
            </a:r>
            <a:r>
              <a:rPr sz="2250" spc="265" dirty="0">
                <a:latin typeface="Calibri"/>
                <a:cs typeface="Calibri"/>
              </a:rPr>
              <a:t> </a:t>
            </a:r>
            <a:r>
              <a:rPr sz="2250" spc="215" dirty="0">
                <a:latin typeface="Calibri"/>
                <a:cs typeface="Calibri"/>
              </a:rPr>
              <a:t>Advisor</a:t>
            </a:r>
            <a:r>
              <a:rPr sz="2250" spc="254" dirty="0">
                <a:latin typeface="Calibri"/>
                <a:cs typeface="Calibri"/>
              </a:rPr>
              <a:t> </a:t>
            </a:r>
            <a:r>
              <a:rPr sz="2250" spc="300" dirty="0">
                <a:latin typeface="Calibri"/>
                <a:cs typeface="Calibri"/>
              </a:rPr>
              <a:t>who</a:t>
            </a:r>
            <a:r>
              <a:rPr sz="2250" spc="265" dirty="0">
                <a:latin typeface="Calibri"/>
                <a:cs typeface="Calibri"/>
              </a:rPr>
              <a:t> </a:t>
            </a:r>
            <a:r>
              <a:rPr sz="2250" spc="300" dirty="0">
                <a:latin typeface="Calibri"/>
                <a:cs typeface="Calibri"/>
              </a:rPr>
              <a:t>can</a:t>
            </a:r>
            <a:r>
              <a:rPr sz="2250" spc="265" dirty="0">
                <a:latin typeface="Calibri"/>
                <a:cs typeface="Calibri"/>
              </a:rPr>
              <a:t> </a:t>
            </a:r>
            <a:r>
              <a:rPr sz="2250" spc="245" dirty="0">
                <a:latin typeface="Calibri"/>
                <a:cs typeface="Calibri"/>
              </a:rPr>
              <a:t>help</a:t>
            </a:r>
            <a:r>
              <a:rPr sz="2250" spc="260" dirty="0">
                <a:latin typeface="Calibri"/>
                <a:cs typeface="Calibri"/>
              </a:rPr>
              <a:t> </a:t>
            </a:r>
            <a:r>
              <a:rPr sz="2250" spc="245" dirty="0">
                <a:latin typeface="Calibri"/>
                <a:cs typeface="Calibri"/>
              </a:rPr>
              <a:t>you</a:t>
            </a:r>
            <a:r>
              <a:rPr sz="2250" spc="265" dirty="0">
                <a:latin typeface="Calibri"/>
                <a:cs typeface="Calibri"/>
              </a:rPr>
              <a:t> </a:t>
            </a:r>
            <a:r>
              <a:rPr sz="2250" spc="215" dirty="0">
                <a:latin typeface="Calibri"/>
                <a:cs typeface="Calibri"/>
              </a:rPr>
              <a:t>with </a:t>
            </a:r>
            <a:r>
              <a:rPr sz="2250" spc="235" dirty="0">
                <a:latin typeface="Calibri"/>
                <a:cs typeface="Calibri"/>
              </a:rPr>
              <a:t>these</a:t>
            </a:r>
            <a:r>
              <a:rPr sz="2250" spc="80" dirty="0">
                <a:latin typeface="Calibri"/>
                <a:cs typeface="Calibri"/>
              </a:rPr>
              <a:t> </a:t>
            </a:r>
            <a:r>
              <a:rPr sz="2250" spc="125" dirty="0">
                <a:latin typeface="Calibri"/>
                <a:cs typeface="Calibri"/>
              </a:rPr>
              <a:t>skills.</a:t>
            </a:r>
            <a:endParaRPr sz="225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2355"/>
              </a:spcBef>
            </a:pPr>
            <a:r>
              <a:rPr sz="2250" b="1" spc="300" dirty="0">
                <a:solidFill>
                  <a:srgbClr val="242424"/>
                </a:solidFill>
                <a:latin typeface="Calibri"/>
                <a:cs typeface="Calibri"/>
              </a:rPr>
              <a:t>Jessica</a:t>
            </a:r>
            <a:r>
              <a:rPr sz="2250" b="1" spc="14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b="1" spc="150" dirty="0">
                <a:solidFill>
                  <a:srgbClr val="242424"/>
                </a:solidFill>
                <a:latin typeface="Calibri"/>
                <a:cs typeface="Calibri"/>
              </a:rPr>
              <a:t>Hill,</a:t>
            </a:r>
            <a:r>
              <a:rPr sz="2250" b="1" spc="12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b="1" spc="260" dirty="0">
                <a:solidFill>
                  <a:srgbClr val="242424"/>
                </a:solidFill>
                <a:latin typeface="Calibri"/>
                <a:cs typeface="Calibri"/>
              </a:rPr>
              <a:t>Digital</a:t>
            </a:r>
            <a:r>
              <a:rPr sz="2250" b="1" spc="15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b="1" spc="240" dirty="0">
                <a:solidFill>
                  <a:srgbClr val="242424"/>
                </a:solidFill>
                <a:latin typeface="Calibri"/>
                <a:cs typeface="Calibri"/>
              </a:rPr>
              <a:t>Skills</a:t>
            </a:r>
            <a:r>
              <a:rPr sz="2250" b="1" spc="110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b="1" spc="250" dirty="0">
                <a:solidFill>
                  <a:srgbClr val="242424"/>
                </a:solidFill>
                <a:latin typeface="Calibri"/>
                <a:cs typeface="Calibri"/>
              </a:rPr>
              <a:t>Advisor</a:t>
            </a:r>
            <a:endParaRPr sz="225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505"/>
              </a:spcBef>
            </a:pPr>
            <a:r>
              <a:rPr sz="2250" spc="210" dirty="0">
                <a:solidFill>
                  <a:srgbClr val="242424"/>
                </a:solidFill>
                <a:latin typeface="Calibri"/>
                <a:cs typeface="Calibri"/>
              </a:rPr>
              <a:t>Email:</a:t>
            </a:r>
            <a:r>
              <a:rPr sz="2250" spc="105" dirty="0">
                <a:solidFill>
                  <a:srgbClr val="242424"/>
                </a:solidFill>
                <a:latin typeface="Calibri"/>
                <a:cs typeface="Calibri"/>
              </a:rPr>
              <a:t> </a:t>
            </a:r>
            <a:r>
              <a:rPr sz="2250" spc="175" dirty="0">
                <a:solidFill>
                  <a:srgbClr val="242424"/>
                </a:solidFill>
                <a:latin typeface="Calibri"/>
                <a:cs typeface="Calibri"/>
                <a:hlinkClick r:id="rId4"/>
              </a:rPr>
              <a:t>j.hill@uwtsd.ac.uk</a:t>
            </a:r>
            <a:endParaRPr sz="2250">
              <a:latin typeface="Calibri"/>
              <a:cs typeface="Calibri"/>
            </a:endParaRPr>
          </a:p>
        </p:txBody>
      </p:sp>
      <p:sp>
        <p:nvSpPr>
          <p:cNvPr id="41" name="object 41" descr="$PPTXTitle"/>
          <p:cNvSpPr txBox="1">
            <a:spLocks noGrp="1"/>
          </p:cNvSpPr>
          <p:nvPr>
            <p:ph type="title"/>
          </p:nvPr>
        </p:nvSpPr>
        <p:spPr>
          <a:xfrm>
            <a:off x="13867257" y="120858"/>
            <a:ext cx="3246120" cy="159829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391160">
              <a:lnSpc>
                <a:spcPct val="115999"/>
              </a:lnSpc>
              <a:spcBef>
                <a:spcPts val="90"/>
              </a:spcBef>
            </a:pPr>
            <a:r>
              <a:rPr sz="4450" spc="680" dirty="0">
                <a:solidFill>
                  <a:srgbClr val="242424"/>
                </a:solidFill>
              </a:rPr>
              <a:t>Scan</a:t>
            </a:r>
            <a:r>
              <a:rPr sz="4450" spc="270" dirty="0">
                <a:solidFill>
                  <a:srgbClr val="242424"/>
                </a:solidFill>
              </a:rPr>
              <a:t> </a:t>
            </a:r>
            <a:r>
              <a:rPr sz="4450" spc="365" dirty="0">
                <a:solidFill>
                  <a:srgbClr val="242424"/>
                </a:solidFill>
              </a:rPr>
              <a:t>for </a:t>
            </a:r>
            <a:r>
              <a:rPr sz="4450" spc="575" dirty="0">
                <a:solidFill>
                  <a:srgbClr val="242424"/>
                </a:solidFill>
              </a:rPr>
              <a:t>DigiCentre</a:t>
            </a:r>
            <a:endParaRPr sz="445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327196"/>
            <a:ext cx="7163434" cy="7289800"/>
            <a:chOff x="0" y="2327196"/>
            <a:chExt cx="7163434" cy="7289800"/>
          </a:xfrm>
        </p:grpSpPr>
        <p:sp>
          <p:nvSpPr>
            <p:cNvPr id="3" name="object 3"/>
            <p:cNvSpPr/>
            <p:nvPr/>
          </p:nvSpPr>
          <p:spPr>
            <a:xfrm>
              <a:off x="0" y="2327196"/>
              <a:ext cx="7163434" cy="7289800"/>
            </a:xfrm>
            <a:custGeom>
              <a:avLst/>
              <a:gdLst/>
              <a:ahLst/>
              <a:cxnLst/>
              <a:rect l="l" t="t" r="r" b="b"/>
              <a:pathLst>
                <a:path w="7163434" h="7289800">
                  <a:moveTo>
                    <a:pt x="3856955" y="7277099"/>
                  </a:moveTo>
                  <a:lnTo>
                    <a:pt x="3174789" y="7277099"/>
                  </a:lnTo>
                  <a:lnTo>
                    <a:pt x="3222340" y="7289799"/>
                  </a:lnTo>
                  <a:lnTo>
                    <a:pt x="3809731" y="7289799"/>
                  </a:lnTo>
                  <a:lnTo>
                    <a:pt x="3856955" y="7277099"/>
                  </a:lnTo>
                  <a:close/>
                </a:path>
                <a:path w="7163434" h="7289800">
                  <a:moveTo>
                    <a:pt x="3950878" y="7264399"/>
                  </a:moveTo>
                  <a:lnTo>
                    <a:pt x="3080219" y="7264399"/>
                  </a:lnTo>
                  <a:lnTo>
                    <a:pt x="3127414" y="7277099"/>
                  </a:lnTo>
                  <a:lnTo>
                    <a:pt x="3904005" y="7277099"/>
                  </a:lnTo>
                  <a:lnTo>
                    <a:pt x="3950878" y="7264399"/>
                  </a:lnTo>
                  <a:close/>
                </a:path>
                <a:path w="7163434" h="7289800">
                  <a:moveTo>
                    <a:pt x="4136522" y="7238999"/>
                  </a:moveTo>
                  <a:lnTo>
                    <a:pt x="2893316" y="7238999"/>
                  </a:lnTo>
                  <a:lnTo>
                    <a:pt x="2939752" y="7251699"/>
                  </a:lnTo>
                  <a:lnTo>
                    <a:pt x="2986384" y="7251699"/>
                  </a:lnTo>
                  <a:lnTo>
                    <a:pt x="3033207" y="7264399"/>
                  </a:lnTo>
                  <a:lnTo>
                    <a:pt x="4044077" y="7264399"/>
                  </a:lnTo>
                  <a:lnTo>
                    <a:pt x="4136522" y="7238999"/>
                  </a:lnTo>
                  <a:close/>
                </a:path>
                <a:path w="7163434" h="7289800">
                  <a:moveTo>
                    <a:pt x="4319023" y="88899"/>
                  </a:moveTo>
                  <a:lnTo>
                    <a:pt x="2709606" y="88899"/>
                  </a:lnTo>
                  <a:lnTo>
                    <a:pt x="2309231" y="203199"/>
                  </a:lnTo>
                  <a:lnTo>
                    <a:pt x="2265945" y="228599"/>
                  </a:lnTo>
                  <a:lnTo>
                    <a:pt x="2180139" y="253999"/>
                  </a:lnTo>
                  <a:lnTo>
                    <a:pt x="2137628" y="279399"/>
                  </a:lnTo>
                  <a:lnTo>
                    <a:pt x="2053408" y="304799"/>
                  </a:lnTo>
                  <a:lnTo>
                    <a:pt x="2011706" y="330199"/>
                  </a:lnTo>
                  <a:lnTo>
                    <a:pt x="1970283" y="342899"/>
                  </a:lnTo>
                  <a:lnTo>
                    <a:pt x="1888285" y="393699"/>
                  </a:lnTo>
                  <a:lnTo>
                    <a:pt x="1847719" y="406399"/>
                  </a:lnTo>
                  <a:lnTo>
                    <a:pt x="1767470" y="457199"/>
                  </a:lnTo>
                  <a:lnTo>
                    <a:pt x="1727796" y="469899"/>
                  </a:lnTo>
                  <a:lnTo>
                    <a:pt x="1649367" y="520699"/>
                  </a:lnTo>
                  <a:lnTo>
                    <a:pt x="1534081" y="596899"/>
                  </a:lnTo>
                  <a:lnTo>
                    <a:pt x="1496297" y="609599"/>
                  </a:lnTo>
                  <a:lnTo>
                    <a:pt x="1421718" y="660399"/>
                  </a:lnTo>
                  <a:lnTo>
                    <a:pt x="1384932" y="698499"/>
                  </a:lnTo>
                  <a:lnTo>
                    <a:pt x="1348486" y="723899"/>
                  </a:lnTo>
                  <a:lnTo>
                    <a:pt x="1276631" y="774699"/>
                  </a:lnTo>
                  <a:lnTo>
                    <a:pt x="1206185" y="825499"/>
                  </a:lnTo>
                  <a:lnTo>
                    <a:pt x="1171500" y="863599"/>
                  </a:lnTo>
                  <a:lnTo>
                    <a:pt x="1103225" y="914399"/>
                  </a:lnTo>
                  <a:lnTo>
                    <a:pt x="1069644" y="952499"/>
                  </a:lnTo>
                  <a:lnTo>
                    <a:pt x="1003612" y="1003299"/>
                  </a:lnTo>
                  <a:lnTo>
                    <a:pt x="971169" y="1041399"/>
                  </a:lnTo>
                  <a:lnTo>
                    <a:pt x="939114" y="1066799"/>
                  </a:lnTo>
                  <a:lnTo>
                    <a:pt x="907450" y="1104899"/>
                  </a:lnTo>
                  <a:lnTo>
                    <a:pt x="876181" y="1142999"/>
                  </a:lnTo>
                  <a:lnTo>
                    <a:pt x="845311" y="1168399"/>
                  </a:lnTo>
                  <a:lnTo>
                    <a:pt x="814845" y="1206499"/>
                  </a:lnTo>
                  <a:lnTo>
                    <a:pt x="784785" y="1231899"/>
                  </a:lnTo>
                  <a:lnTo>
                    <a:pt x="755136" y="1269999"/>
                  </a:lnTo>
                  <a:lnTo>
                    <a:pt x="725902" y="1308099"/>
                  </a:lnTo>
                  <a:lnTo>
                    <a:pt x="697087" y="1333499"/>
                  </a:lnTo>
                  <a:lnTo>
                    <a:pt x="668695" y="1371599"/>
                  </a:lnTo>
                  <a:lnTo>
                    <a:pt x="640729" y="1409699"/>
                  </a:lnTo>
                  <a:lnTo>
                    <a:pt x="613193" y="1447799"/>
                  </a:lnTo>
                  <a:lnTo>
                    <a:pt x="586092" y="1485899"/>
                  </a:lnTo>
                  <a:lnTo>
                    <a:pt x="559429" y="1523999"/>
                  </a:lnTo>
                  <a:lnTo>
                    <a:pt x="533208" y="1549399"/>
                  </a:lnTo>
                  <a:lnTo>
                    <a:pt x="507433" y="1587499"/>
                  </a:lnTo>
                  <a:lnTo>
                    <a:pt x="482109" y="1625599"/>
                  </a:lnTo>
                  <a:lnTo>
                    <a:pt x="457238" y="1663699"/>
                  </a:lnTo>
                  <a:lnTo>
                    <a:pt x="432825" y="1701799"/>
                  </a:lnTo>
                  <a:lnTo>
                    <a:pt x="408874" y="1739899"/>
                  </a:lnTo>
                  <a:lnTo>
                    <a:pt x="385389" y="1777999"/>
                  </a:lnTo>
                  <a:lnTo>
                    <a:pt x="362373" y="1816099"/>
                  </a:lnTo>
                  <a:lnTo>
                    <a:pt x="339831" y="1866899"/>
                  </a:lnTo>
                  <a:lnTo>
                    <a:pt x="317766" y="1904999"/>
                  </a:lnTo>
                  <a:lnTo>
                    <a:pt x="296182" y="1943099"/>
                  </a:lnTo>
                  <a:lnTo>
                    <a:pt x="275084" y="1981199"/>
                  </a:lnTo>
                  <a:lnTo>
                    <a:pt x="254475" y="2019299"/>
                  </a:lnTo>
                  <a:lnTo>
                    <a:pt x="234359" y="2057399"/>
                  </a:lnTo>
                  <a:lnTo>
                    <a:pt x="214740" y="2108199"/>
                  </a:lnTo>
                  <a:lnTo>
                    <a:pt x="195621" y="2146299"/>
                  </a:lnTo>
                  <a:lnTo>
                    <a:pt x="177008" y="2184399"/>
                  </a:lnTo>
                  <a:lnTo>
                    <a:pt x="158903" y="2222499"/>
                  </a:lnTo>
                  <a:lnTo>
                    <a:pt x="141311" y="2273299"/>
                  </a:lnTo>
                  <a:lnTo>
                    <a:pt x="124236" y="2311399"/>
                  </a:lnTo>
                  <a:lnTo>
                    <a:pt x="107681" y="2362199"/>
                  </a:lnTo>
                  <a:lnTo>
                    <a:pt x="91650" y="2400299"/>
                  </a:lnTo>
                  <a:lnTo>
                    <a:pt x="76148" y="2438399"/>
                  </a:lnTo>
                  <a:lnTo>
                    <a:pt x="61177" y="2489199"/>
                  </a:lnTo>
                  <a:lnTo>
                    <a:pt x="46743" y="2527299"/>
                  </a:lnTo>
                  <a:lnTo>
                    <a:pt x="32849" y="2578099"/>
                  </a:lnTo>
                  <a:lnTo>
                    <a:pt x="19499" y="2616199"/>
                  </a:lnTo>
                  <a:lnTo>
                    <a:pt x="6697" y="2666999"/>
                  </a:lnTo>
                  <a:lnTo>
                    <a:pt x="0" y="2692399"/>
                  </a:lnTo>
                  <a:lnTo>
                    <a:pt x="0" y="4622799"/>
                  </a:lnTo>
                  <a:lnTo>
                    <a:pt x="6697" y="4635499"/>
                  </a:lnTo>
                  <a:lnTo>
                    <a:pt x="19499" y="4686299"/>
                  </a:lnTo>
                  <a:lnTo>
                    <a:pt x="32849" y="4724399"/>
                  </a:lnTo>
                  <a:lnTo>
                    <a:pt x="46743" y="4775199"/>
                  </a:lnTo>
                  <a:lnTo>
                    <a:pt x="61177" y="4813299"/>
                  </a:lnTo>
                  <a:lnTo>
                    <a:pt x="76148" y="4864099"/>
                  </a:lnTo>
                  <a:lnTo>
                    <a:pt x="91650" y="4902199"/>
                  </a:lnTo>
                  <a:lnTo>
                    <a:pt x="107681" y="4940299"/>
                  </a:lnTo>
                  <a:lnTo>
                    <a:pt x="124236" y="4991099"/>
                  </a:lnTo>
                  <a:lnTo>
                    <a:pt x="141311" y="5029199"/>
                  </a:lnTo>
                  <a:lnTo>
                    <a:pt x="158903" y="5067299"/>
                  </a:lnTo>
                  <a:lnTo>
                    <a:pt x="177008" y="5118099"/>
                  </a:lnTo>
                  <a:lnTo>
                    <a:pt x="195621" y="5156199"/>
                  </a:lnTo>
                  <a:lnTo>
                    <a:pt x="214740" y="5194299"/>
                  </a:lnTo>
                  <a:lnTo>
                    <a:pt x="234359" y="5232399"/>
                  </a:lnTo>
                  <a:lnTo>
                    <a:pt x="254475" y="5283199"/>
                  </a:lnTo>
                  <a:lnTo>
                    <a:pt x="275084" y="5321299"/>
                  </a:lnTo>
                  <a:lnTo>
                    <a:pt x="296182" y="5359399"/>
                  </a:lnTo>
                  <a:lnTo>
                    <a:pt x="317766" y="5397499"/>
                  </a:lnTo>
                  <a:lnTo>
                    <a:pt x="339831" y="5435599"/>
                  </a:lnTo>
                  <a:lnTo>
                    <a:pt x="362373" y="5473699"/>
                  </a:lnTo>
                  <a:lnTo>
                    <a:pt x="385389" y="5511799"/>
                  </a:lnTo>
                  <a:lnTo>
                    <a:pt x="408874" y="5562599"/>
                  </a:lnTo>
                  <a:lnTo>
                    <a:pt x="432825" y="5600699"/>
                  </a:lnTo>
                  <a:lnTo>
                    <a:pt x="457238" y="5638799"/>
                  </a:lnTo>
                  <a:lnTo>
                    <a:pt x="482109" y="5676899"/>
                  </a:lnTo>
                  <a:lnTo>
                    <a:pt x="507433" y="5702299"/>
                  </a:lnTo>
                  <a:lnTo>
                    <a:pt x="533208" y="5740399"/>
                  </a:lnTo>
                  <a:lnTo>
                    <a:pt x="559429" y="5778499"/>
                  </a:lnTo>
                  <a:lnTo>
                    <a:pt x="586092" y="5816599"/>
                  </a:lnTo>
                  <a:lnTo>
                    <a:pt x="613193" y="5854699"/>
                  </a:lnTo>
                  <a:lnTo>
                    <a:pt x="640729" y="5892799"/>
                  </a:lnTo>
                  <a:lnTo>
                    <a:pt x="668695" y="5930899"/>
                  </a:lnTo>
                  <a:lnTo>
                    <a:pt x="697087" y="5956299"/>
                  </a:lnTo>
                  <a:lnTo>
                    <a:pt x="725902" y="5994399"/>
                  </a:lnTo>
                  <a:lnTo>
                    <a:pt x="755136" y="6032499"/>
                  </a:lnTo>
                  <a:lnTo>
                    <a:pt x="784785" y="6057899"/>
                  </a:lnTo>
                  <a:lnTo>
                    <a:pt x="814845" y="6095999"/>
                  </a:lnTo>
                  <a:lnTo>
                    <a:pt x="845311" y="6134099"/>
                  </a:lnTo>
                  <a:lnTo>
                    <a:pt x="876181" y="6159499"/>
                  </a:lnTo>
                  <a:lnTo>
                    <a:pt x="907450" y="6197599"/>
                  </a:lnTo>
                  <a:lnTo>
                    <a:pt x="939114" y="6222999"/>
                  </a:lnTo>
                  <a:lnTo>
                    <a:pt x="971169" y="6261099"/>
                  </a:lnTo>
                  <a:lnTo>
                    <a:pt x="1003612" y="6286499"/>
                  </a:lnTo>
                  <a:lnTo>
                    <a:pt x="1036438" y="6324599"/>
                  </a:lnTo>
                  <a:lnTo>
                    <a:pt x="1069644" y="6349999"/>
                  </a:lnTo>
                  <a:lnTo>
                    <a:pt x="1103225" y="6388099"/>
                  </a:lnTo>
                  <a:lnTo>
                    <a:pt x="1137179" y="6413499"/>
                  </a:lnTo>
                  <a:lnTo>
                    <a:pt x="1206185" y="6464299"/>
                  </a:lnTo>
                  <a:lnTo>
                    <a:pt x="1241230" y="6502399"/>
                  </a:lnTo>
                  <a:lnTo>
                    <a:pt x="1312384" y="6553199"/>
                  </a:lnTo>
                  <a:lnTo>
                    <a:pt x="1384932" y="6603999"/>
                  </a:lnTo>
                  <a:lnTo>
                    <a:pt x="1496297" y="6680199"/>
                  </a:lnTo>
                  <a:lnTo>
                    <a:pt x="1610620" y="6756399"/>
                  </a:lnTo>
                  <a:lnTo>
                    <a:pt x="1727796" y="6832599"/>
                  </a:lnTo>
                  <a:lnTo>
                    <a:pt x="1767470" y="6845299"/>
                  </a:lnTo>
                  <a:lnTo>
                    <a:pt x="1847719" y="6896099"/>
                  </a:lnTo>
                  <a:lnTo>
                    <a:pt x="1888285" y="6908799"/>
                  </a:lnTo>
                  <a:lnTo>
                    <a:pt x="1929141" y="6934199"/>
                  </a:lnTo>
                  <a:lnTo>
                    <a:pt x="1970283" y="6946899"/>
                  </a:lnTo>
                  <a:lnTo>
                    <a:pt x="2011706" y="6972299"/>
                  </a:lnTo>
                  <a:lnTo>
                    <a:pt x="2053408" y="6984999"/>
                  </a:lnTo>
                  <a:lnTo>
                    <a:pt x="2095383" y="7010399"/>
                  </a:lnTo>
                  <a:lnTo>
                    <a:pt x="2137628" y="7023099"/>
                  </a:lnTo>
                  <a:lnTo>
                    <a:pt x="2180139" y="7048499"/>
                  </a:lnTo>
                  <a:lnTo>
                    <a:pt x="2309231" y="7086599"/>
                  </a:lnTo>
                  <a:lnTo>
                    <a:pt x="2352767" y="7111999"/>
                  </a:lnTo>
                  <a:lnTo>
                    <a:pt x="2664207" y="7200899"/>
                  </a:lnTo>
                  <a:lnTo>
                    <a:pt x="2709606" y="7200899"/>
                  </a:lnTo>
                  <a:lnTo>
                    <a:pt x="2847079" y="7238999"/>
                  </a:lnTo>
                  <a:lnTo>
                    <a:pt x="4182451" y="7238999"/>
                  </a:lnTo>
                  <a:lnTo>
                    <a:pt x="4273706" y="7213599"/>
                  </a:lnTo>
                  <a:lnTo>
                    <a:pt x="4319023" y="7213599"/>
                  </a:lnTo>
                  <a:lnTo>
                    <a:pt x="4716892" y="7099299"/>
                  </a:lnTo>
                  <a:lnTo>
                    <a:pt x="4759920" y="7073899"/>
                  </a:lnTo>
                  <a:lnTo>
                    <a:pt x="4887488" y="7035799"/>
                  </a:lnTo>
                  <a:lnTo>
                    <a:pt x="4929493" y="7010399"/>
                  </a:lnTo>
                  <a:lnTo>
                    <a:pt x="4971232" y="6997699"/>
                  </a:lnTo>
                  <a:lnTo>
                    <a:pt x="5012702" y="6972299"/>
                  </a:lnTo>
                  <a:lnTo>
                    <a:pt x="5053900" y="6959599"/>
                  </a:lnTo>
                  <a:lnTo>
                    <a:pt x="5094820" y="6934199"/>
                  </a:lnTo>
                  <a:lnTo>
                    <a:pt x="5135460" y="6921499"/>
                  </a:lnTo>
                  <a:lnTo>
                    <a:pt x="5215881" y="6870699"/>
                  </a:lnTo>
                  <a:lnTo>
                    <a:pt x="5255656" y="6857999"/>
                  </a:lnTo>
                  <a:lnTo>
                    <a:pt x="5334313" y="6807199"/>
                  </a:lnTo>
                  <a:lnTo>
                    <a:pt x="5373188" y="6794499"/>
                  </a:lnTo>
                  <a:lnTo>
                    <a:pt x="5487953" y="6718299"/>
                  </a:lnTo>
                  <a:lnTo>
                    <a:pt x="5599847" y="6642099"/>
                  </a:lnTo>
                  <a:lnTo>
                    <a:pt x="5708766" y="6565899"/>
                  </a:lnTo>
                  <a:lnTo>
                    <a:pt x="5779675" y="6515099"/>
                  </a:lnTo>
                  <a:lnTo>
                    <a:pt x="5814607" y="6476999"/>
                  </a:lnTo>
                  <a:lnTo>
                    <a:pt x="5883407" y="6426199"/>
                  </a:lnTo>
                  <a:lnTo>
                    <a:pt x="5917267" y="6400799"/>
                  </a:lnTo>
                  <a:lnTo>
                    <a:pt x="5950762" y="6362699"/>
                  </a:lnTo>
                  <a:lnTo>
                    <a:pt x="5983889" y="6337299"/>
                  </a:lnTo>
                  <a:lnTo>
                    <a:pt x="6016642" y="6299199"/>
                  </a:lnTo>
                  <a:lnTo>
                    <a:pt x="6081016" y="6248399"/>
                  </a:lnTo>
                  <a:lnTo>
                    <a:pt x="6112629" y="6210299"/>
                  </a:lnTo>
                  <a:lnTo>
                    <a:pt x="6143854" y="6172199"/>
                  </a:lnTo>
                  <a:lnTo>
                    <a:pt x="6174687" y="6146799"/>
                  </a:lnTo>
                  <a:lnTo>
                    <a:pt x="6205124" y="6108699"/>
                  </a:lnTo>
                  <a:lnTo>
                    <a:pt x="6235162" y="6083299"/>
                  </a:lnTo>
                  <a:lnTo>
                    <a:pt x="6264796" y="6045199"/>
                  </a:lnTo>
                  <a:lnTo>
                    <a:pt x="6294024" y="6007099"/>
                  </a:lnTo>
                  <a:lnTo>
                    <a:pt x="6322840" y="5981699"/>
                  </a:lnTo>
                  <a:lnTo>
                    <a:pt x="6351242" y="5943599"/>
                  </a:lnTo>
                  <a:lnTo>
                    <a:pt x="6379225" y="5905499"/>
                  </a:lnTo>
                  <a:lnTo>
                    <a:pt x="6406785" y="5867399"/>
                  </a:lnTo>
                  <a:lnTo>
                    <a:pt x="6433920" y="5841999"/>
                  </a:lnTo>
                  <a:lnTo>
                    <a:pt x="6460624" y="5803899"/>
                  </a:lnTo>
                  <a:lnTo>
                    <a:pt x="6486894" y="5765799"/>
                  </a:lnTo>
                  <a:lnTo>
                    <a:pt x="6512726" y="5727699"/>
                  </a:lnTo>
                  <a:lnTo>
                    <a:pt x="6538117" y="5689599"/>
                  </a:lnTo>
                  <a:lnTo>
                    <a:pt x="6563062" y="5651499"/>
                  </a:lnTo>
                  <a:lnTo>
                    <a:pt x="6587558" y="5613399"/>
                  </a:lnTo>
                  <a:lnTo>
                    <a:pt x="6611601" y="5575299"/>
                  </a:lnTo>
                  <a:lnTo>
                    <a:pt x="6635187" y="5537199"/>
                  </a:lnTo>
                  <a:lnTo>
                    <a:pt x="6658312" y="5499099"/>
                  </a:lnTo>
                  <a:lnTo>
                    <a:pt x="6680973" y="5460999"/>
                  </a:lnTo>
                  <a:lnTo>
                    <a:pt x="6703165" y="5422899"/>
                  </a:lnTo>
                  <a:lnTo>
                    <a:pt x="6724884" y="5384799"/>
                  </a:lnTo>
                  <a:lnTo>
                    <a:pt x="6746128" y="5346699"/>
                  </a:lnTo>
                  <a:lnTo>
                    <a:pt x="6766892" y="5308599"/>
                  </a:lnTo>
                  <a:lnTo>
                    <a:pt x="6787172" y="5257799"/>
                  </a:lnTo>
                  <a:lnTo>
                    <a:pt x="6806964" y="5219699"/>
                  </a:lnTo>
                  <a:lnTo>
                    <a:pt x="6826265" y="5181599"/>
                  </a:lnTo>
                  <a:lnTo>
                    <a:pt x="6845071" y="5143499"/>
                  </a:lnTo>
                  <a:lnTo>
                    <a:pt x="6863377" y="5105399"/>
                  </a:lnTo>
                  <a:lnTo>
                    <a:pt x="6881181" y="5054599"/>
                  </a:lnTo>
                  <a:lnTo>
                    <a:pt x="6898478" y="5016499"/>
                  </a:lnTo>
                  <a:lnTo>
                    <a:pt x="6915264" y="4978399"/>
                  </a:lnTo>
                  <a:lnTo>
                    <a:pt x="6931536" y="4927599"/>
                  </a:lnTo>
                  <a:lnTo>
                    <a:pt x="6947290" y="4889499"/>
                  </a:lnTo>
                  <a:lnTo>
                    <a:pt x="6962521" y="4838699"/>
                  </a:lnTo>
                  <a:lnTo>
                    <a:pt x="6977227" y="4800599"/>
                  </a:lnTo>
                  <a:lnTo>
                    <a:pt x="6991403" y="4762499"/>
                  </a:lnTo>
                  <a:lnTo>
                    <a:pt x="7005045" y="4711699"/>
                  </a:lnTo>
                  <a:lnTo>
                    <a:pt x="7018150" y="4673599"/>
                  </a:lnTo>
                  <a:lnTo>
                    <a:pt x="7030713" y="4622799"/>
                  </a:lnTo>
                  <a:lnTo>
                    <a:pt x="7042732" y="4584699"/>
                  </a:lnTo>
                  <a:lnTo>
                    <a:pt x="7054201" y="4533899"/>
                  </a:lnTo>
                  <a:lnTo>
                    <a:pt x="7065118" y="4495799"/>
                  </a:lnTo>
                  <a:lnTo>
                    <a:pt x="7075478" y="4444999"/>
                  </a:lnTo>
                  <a:lnTo>
                    <a:pt x="7085278" y="4406899"/>
                  </a:lnTo>
                  <a:lnTo>
                    <a:pt x="7094514" y="4356099"/>
                  </a:lnTo>
                  <a:lnTo>
                    <a:pt x="7103181" y="4305299"/>
                  </a:lnTo>
                  <a:lnTo>
                    <a:pt x="7111277" y="4267199"/>
                  </a:lnTo>
                  <a:lnTo>
                    <a:pt x="7118797" y="4216399"/>
                  </a:lnTo>
                  <a:lnTo>
                    <a:pt x="7125737" y="4165599"/>
                  </a:lnTo>
                  <a:lnTo>
                    <a:pt x="7132094" y="4127499"/>
                  </a:lnTo>
                  <a:lnTo>
                    <a:pt x="7137864" y="4076699"/>
                  </a:lnTo>
                  <a:lnTo>
                    <a:pt x="7143042" y="4025899"/>
                  </a:lnTo>
                  <a:lnTo>
                    <a:pt x="7147626" y="3987799"/>
                  </a:lnTo>
                  <a:lnTo>
                    <a:pt x="7151611" y="3936999"/>
                  </a:lnTo>
                  <a:lnTo>
                    <a:pt x="7154993" y="3886199"/>
                  </a:lnTo>
                  <a:lnTo>
                    <a:pt x="7157769" y="3848099"/>
                  </a:lnTo>
                  <a:lnTo>
                    <a:pt x="7159935" y="3797299"/>
                  </a:lnTo>
                  <a:lnTo>
                    <a:pt x="7161487" y="3746499"/>
                  </a:lnTo>
                  <a:lnTo>
                    <a:pt x="7162421" y="3695699"/>
                  </a:lnTo>
                  <a:lnTo>
                    <a:pt x="7162655" y="3657599"/>
                  </a:lnTo>
                  <a:lnTo>
                    <a:pt x="7162813" y="3644899"/>
                  </a:lnTo>
                  <a:lnTo>
                    <a:pt x="7162421" y="3606799"/>
                  </a:lnTo>
                  <a:lnTo>
                    <a:pt x="7161487" y="3555999"/>
                  </a:lnTo>
                  <a:lnTo>
                    <a:pt x="7159935" y="3505199"/>
                  </a:lnTo>
                  <a:lnTo>
                    <a:pt x="7157769" y="3454399"/>
                  </a:lnTo>
                  <a:lnTo>
                    <a:pt x="7154993" y="3416299"/>
                  </a:lnTo>
                  <a:lnTo>
                    <a:pt x="7151611" y="3365499"/>
                  </a:lnTo>
                  <a:lnTo>
                    <a:pt x="7147626" y="3314699"/>
                  </a:lnTo>
                  <a:lnTo>
                    <a:pt x="7143042" y="3263899"/>
                  </a:lnTo>
                  <a:lnTo>
                    <a:pt x="7137864" y="3225799"/>
                  </a:lnTo>
                  <a:lnTo>
                    <a:pt x="7132094" y="3174999"/>
                  </a:lnTo>
                  <a:lnTo>
                    <a:pt x="7125737" y="3124199"/>
                  </a:lnTo>
                  <a:lnTo>
                    <a:pt x="7118797" y="3086099"/>
                  </a:lnTo>
                  <a:lnTo>
                    <a:pt x="7111277" y="3035299"/>
                  </a:lnTo>
                  <a:lnTo>
                    <a:pt x="7103181" y="2984499"/>
                  </a:lnTo>
                  <a:lnTo>
                    <a:pt x="7094514" y="2946399"/>
                  </a:lnTo>
                  <a:lnTo>
                    <a:pt x="7085278" y="2895599"/>
                  </a:lnTo>
                  <a:lnTo>
                    <a:pt x="7075478" y="2857499"/>
                  </a:lnTo>
                  <a:lnTo>
                    <a:pt x="7065118" y="2806699"/>
                  </a:lnTo>
                  <a:lnTo>
                    <a:pt x="7054201" y="2768599"/>
                  </a:lnTo>
                  <a:lnTo>
                    <a:pt x="7042732" y="2717799"/>
                  </a:lnTo>
                  <a:lnTo>
                    <a:pt x="7030713" y="2679699"/>
                  </a:lnTo>
                  <a:lnTo>
                    <a:pt x="7018150" y="2628899"/>
                  </a:lnTo>
                  <a:lnTo>
                    <a:pt x="7005045" y="2590799"/>
                  </a:lnTo>
                  <a:lnTo>
                    <a:pt x="6991403" y="2539999"/>
                  </a:lnTo>
                  <a:lnTo>
                    <a:pt x="6977227" y="2501899"/>
                  </a:lnTo>
                  <a:lnTo>
                    <a:pt x="6962521" y="2451099"/>
                  </a:lnTo>
                  <a:lnTo>
                    <a:pt x="6947290" y="2412999"/>
                  </a:lnTo>
                  <a:lnTo>
                    <a:pt x="6931536" y="2374899"/>
                  </a:lnTo>
                  <a:lnTo>
                    <a:pt x="6915264" y="2324099"/>
                  </a:lnTo>
                  <a:lnTo>
                    <a:pt x="6898478" y="2285999"/>
                  </a:lnTo>
                  <a:lnTo>
                    <a:pt x="6881181" y="2247899"/>
                  </a:lnTo>
                  <a:lnTo>
                    <a:pt x="6863377" y="2197099"/>
                  </a:lnTo>
                  <a:lnTo>
                    <a:pt x="6845071" y="2158999"/>
                  </a:lnTo>
                  <a:lnTo>
                    <a:pt x="6826265" y="2120899"/>
                  </a:lnTo>
                  <a:lnTo>
                    <a:pt x="6806964" y="2082799"/>
                  </a:lnTo>
                  <a:lnTo>
                    <a:pt x="6787172" y="2031999"/>
                  </a:lnTo>
                  <a:lnTo>
                    <a:pt x="6766892" y="1993899"/>
                  </a:lnTo>
                  <a:lnTo>
                    <a:pt x="6746128" y="1955799"/>
                  </a:lnTo>
                  <a:lnTo>
                    <a:pt x="6724884" y="1917699"/>
                  </a:lnTo>
                  <a:lnTo>
                    <a:pt x="6703165" y="1879599"/>
                  </a:lnTo>
                  <a:lnTo>
                    <a:pt x="6680973" y="1841499"/>
                  </a:lnTo>
                  <a:lnTo>
                    <a:pt x="6658312" y="1803399"/>
                  </a:lnTo>
                  <a:lnTo>
                    <a:pt x="6635187" y="1765299"/>
                  </a:lnTo>
                  <a:lnTo>
                    <a:pt x="6611601" y="1727199"/>
                  </a:lnTo>
                  <a:lnTo>
                    <a:pt x="6587558" y="1689099"/>
                  </a:lnTo>
                  <a:lnTo>
                    <a:pt x="6563062" y="1650999"/>
                  </a:lnTo>
                  <a:lnTo>
                    <a:pt x="6538117" y="1612899"/>
                  </a:lnTo>
                  <a:lnTo>
                    <a:pt x="6512726" y="1574799"/>
                  </a:lnTo>
                  <a:lnTo>
                    <a:pt x="6486894" y="1536699"/>
                  </a:lnTo>
                  <a:lnTo>
                    <a:pt x="6460624" y="1498599"/>
                  </a:lnTo>
                  <a:lnTo>
                    <a:pt x="6433920" y="1460499"/>
                  </a:lnTo>
                  <a:lnTo>
                    <a:pt x="6406785" y="1422399"/>
                  </a:lnTo>
                  <a:lnTo>
                    <a:pt x="6379225" y="1396999"/>
                  </a:lnTo>
                  <a:lnTo>
                    <a:pt x="6351242" y="1358899"/>
                  </a:lnTo>
                  <a:lnTo>
                    <a:pt x="6322840" y="1320799"/>
                  </a:lnTo>
                  <a:lnTo>
                    <a:pt x="6294024" y="1282699"/>
                  </a:lnTo>
                  <a:lnTo>
                    <a:pt x="6264796" y="1257299"/>
                  </a:lnTo>
                  <a:lnTo>
                    <a:pt x="6235162" y="1219199"/>
                  </a:lnTo>
                  <a:lnTo>
                    <a:pt x="6205124" y="1193799"/>
                  </a:lnTo>
                  <a:lnTo>
                    <a:pt x="6174687" y="1155699"/>
                  </a:lnTo>
                  <a:lnTo>
                    <a:pt x="6143854" y="1117599"/>
                  </a:lnTo>
                  <a:lnTo>
                    <a:pt x="6112629" y="1092199"/>
                  </a:lnTo>
                  <a:lnTo>
                    <a:pt x="6081016" y="1054099"/>
                  </a:lnTo>
                  <a:lnTo>
                    <a:pt x="6049020" y="1028699"/>
                  </a:lnTo>
                  <a:lnTo>
                    <a:pt x="6016642" y="990599"/>
                  </a:lnTo>
                  <a:lnTo>
                    <a:pt x="5950762" y="939799"/>
                  </a:lnTo>
                  <a:lnTo>
                    <a:pt x="5917267" y="901699"/>
                  </a:lnTo>
                  <a:lnTo>
                    <a:pt x="5849186" y="850899"/>
                  </a:lnTo>
                  <a:lnTo>
                    <a:pt x="5814607" y="825499"/>
                  </a:lnTo>
                  <a:lnTo>
                    <a:pt x="5779675" y="787399"/>
                  </a:lnTo>
                  <a:lnTo>
                    <a:pt x="5708766" y="736599"/>
                  </a:lnTo>
                  <a:lnTo>
                    <a:pt x="5599847" y="660399"/>
                  </a:lnTo>
                  <a:lnTo>
                    <a:pt x="5487953" y="584199"/>
                  </a:lnTo>
                  <a:lnTo>
                    <a:pt x="5373188" y="507999"/>
                  </a:lnTo>
                  <a:lnTo>
                    <a:pt x="5334313" y="495299"/>
                  </a:lnTo>
                  <a:lnTo>
                    <a:pt x="5215881" y="419099"/>
                  </a:lnTo>
                  <a:lnTo>
                    <a:pt x="5175815" y="406399"/>
                  </a:lnTo>
                  <a:lnTo>
                    <a:pt x="5135460" y="380999"/>
                  </a:lnTo>
                  <a:lnTo>
                    <a:pt x="5094820" y="368299"/>
                  </a:lnTo>
                  <a:lnTo>
                    <a:pt x="5053900" y="342899"/>
                  </a:lnTo>
                  <a:lnTo>
                    <a:pt x="5012702" y="330199"/>
                  </a:lnTo>
                  <a:lnTo>
                    <a:pt x="4971232" y="304799"/>
                  </a:lnTo>
                  <a:lnTo>
                    <a:pt x="4929493" y="292099"/>
                  </a:lnTo>
                  <a:lnTo>
                    <a:pt x="4887488" y="266699"/>
                  </a:lnTo>
                  <a:lnTo>
                    <a:pt x="4802698" y="241299"/>
                  </a:lnTo>
                  <a:lnTo>
                    <a:pt x="4759920" y="215899"/>
                  </a:lnTo>
                  <a:lnTo>
                    <a:pt x="4319023" y="88899"/>
                  </a:lnTo>
                  <a:close/>
                </a:path>
                <a:path w="7163434" h="7289800">
                  <a:moveTo>
                    <a:pt x="4044077" y="38099"/>
                  </a:moveTo>
                  <a:lnTo>
                    <a:pt x="2986384" y="38099"/>
                  </a:lnTo>
                  <a:lnTo>
                    <a:pt x="2893316" y="63499"/>
                  </a:lnTo>
                  <a:lnTo>
                    <a:pt x="2847079" y="63499"/>
                  </a:lnTo>
                  <a:lnTo>
                    <a:pt x="2755220" y="88899"/>
                  </a:lnTo>
                  <a:lnTo>
                    <a:pt x="4273706" y="88899"/>
                  </a:lnTo>
                  <a:lnTo>
                    <a:pt x="4136522" y="50799"/>
                  </a:lnTo>
                  <a:lnTo>
                    <a:pt x="4090396" y="50799"/>
                  </a:lnTo>
                  <a:lnTo>
                    <a:pt x="4044077" y="38099"/>
                  </a:lnTo>
                  <a:close/>
                </a:path>
                <a:path w="7163434" h="7289800">
                  <a:moveTo>
                    <a:pt x="3950878" y="25399"/>
                  </a:moveTo>
                  <a:lnTo>
                    <a:pt x="3080218" y="25399"/>
                  </a:lnTo>
                  <a:lnTo>
                    <a:pt x="3033207" y="38099"/>
                  </a:lnTo>
                  <a:lnTo>
                    <a:pt x="3997570" y="38099"/>
                  </a:lnTo>
                  <a:lnTo>
                    <a:pt x="3950878" y="25399"/>
                  </a:lnTo>
                  <a:close/>
                </a:path>
                <a:path w="7163434" h="7289800">
                  <a:moveTo>
                    <a:pt x="3809731" y="12699"/>
                  </a:moveTo>
                  <a:lnTo>
                    <a:pt x="3222340" y="12699"/>
                  </a:lnTo>
                  <a:lnTo>
                    <a:pt x="3174789" y="25399"/>
                  </a:lnTo>
                  <a:lnTo>
                    <a:pt x="3856955" y="25399"/>
                  </a:lnTo>
                  <a:lnTo>
                    <a:pt x="3809731" y="12699"/>
                  </a:lnTo>
                  <a:close/>
                </a:path>
                <a:path w="7163434" h="7289800">
                  <a:moveTo>
                    <a:pt x="3619179" y="0"/>
                  </a:moveTo>
                  <a:lnTo>
                    <a:pt x="3414228" y="0"/>
                  </a:lnTo>
                  <a:lnTo>
                    <a:pt x="3366012" y="12699"/>
                  </a:lnTo>
                  <a:lnTo>
                    <a:pt x="3667058" y="12699"/>
                  </a:lnTo>
                  <a:lnTo>
                    <a:pt x="3619179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8492" y="2575341"/>
              <a:ext cx="6797675" cy="6794500"/>
            </a:xfrm>
            <a:custGeom>
              <a:avLst/>
              <a:gdLst/>
              <a:ahLst/>
              <a:cxnLst/>
              <a:rect l="l" t="t" r="r" b="b"/>
              <a:pathLst>
                <a:path w="6797675" h="6794500">
                  <a:moveTo>
                    <a:pt x="3734206" y="6781799"/>
                  </a:moveTo>
                  <a:lnTo>
                    <a:pt x="3063216" y="6781799"/>
                  </a:lnTo>
                  <a:lnTo>
                    <a:pt x="3110589" y="6794499"/>
                  </a:lnTo>
                  <a:lnTo>
                    <a:pt x="3686789" y="6794499"/>
                  </a:lnTo>
                  <a:lnTo>
                    <a:pt x="3734206" y="6781799"/>
                  </a:lnTo>
                  <a:close/>
                </a:path>
                <a:path w="6797675" h="6794500">
                  <a:moveTo>
                    <a:pt x="3828466" y="6769099"/>
                  </a:moveTo>
                  <a:lnTo>
                    <a:pt x="2969044" y="6769099"/>
                  </a:lnTo>
                  <a:lnTo>
                    <a:pt x="3016033" y="6781799"/>
                  </a:lnTo>
                  <a:lnTo>
                    <a:pt x="3781433" y="6781799"/>
                  </a:lnTo>
                  <a:lnTo>
                    <a:pt x="3828466" y="6769099"/>
                  </a:lnTo>
                  <a:close/>
                </a:path>
                <a:path w="6797675" h="6794500">
                  <a:moveTo>
                    <a:pt x="3921930" y="6756399"/>
                  </a:moveTo>
                  <a:lnTo>
                    <a:pt x="2875665" y="6756399"/>
                  </a:lnTo>
                  <a:lnTo>
                    <a:pt x="2922253" y="6769099"/>
                  </a:lnTo>
                  <a:lnTo>
                    <a:pt x="3875300" y="6769099"/>
                  </a:lnTo>
                  <a:lnTo>
                    <a:pt x="3921930" y="6756399"/>
                  </a:lnTo>
                  <a:close/>
                </a:path>
                <a:path w="6797675" h="6794500">
                  <a:moveTo>
                    <a:pt x="4060558" y="6730999"/>
                  </a:moveTo>
                  <a:lnTo>
                    <a:pt x="2737163" y="6730999"/>
                  </a:lnTo>
                  <a:lnTo>
                    <a:pt x="2829284" y="6756399"/>
                  </a:lnTo>
                  <a:lnTo>
                    <a:pt x="3968353" y="6756399"/>
                  </a:lnTo>
                  <a:lnTo>
                    <a:pt x="4060558" y="6730999"/>
                  </a:lnTo>
                  <a:close/>
                </a:path>
                <a:path w="6797675" h="6794500">
                  <a:moveTo>
                    <a:pt x="4065122" y="63499"/>
                  </a:moveTo>
                  <a:lnTo>
                    <a:pt x="2732598" y="63499"/>
                  </a:lnTo>
                  <a:lnTo>
                    <a:pt x="2200463" y="215899"/>
                  </a:lnTo>
                  <a:lnTo>
                    <a:pt x="2157795" y="241299"/>
                  </a:lnTo>
                  <a:lnTo>
                    <a:pt x="2073298" y="266699"/>
                  </a:lnTo>
                  <a:lnTo>
                    <a:pt x="2031480" y="292099"/>
                  </a:lnTo>
                  <a:lnTo>
                    <a:pt x="1989953" y="304799"/>
                  </a:lnTo>
                  <a:lnTo>
                    <a:pt x="1948722" y="330199"/>
                  </a:lnTo>
                  <a:lnTo>
                    <a:pt x="1907793" y="342899"/>
                  </a:lnTo>
                  <a:lnTo>
                    <a:pt x="1826855" y="393699"/>
                  </a:lnTo>
                  <a:lnTo>
                    <a:pt x="1786855" y="406399"/>
                  </a:lnTo>
                  <a:lnTo>
                    <a:pt x="1707816" y="457199"/>
                  </a:lnTo>
                  <a:lnTo>
                    <a:pt x="1668786" y="469899"/>
                  </a:lnTo>
                  <a:lnTo>
                    <a:pt x="1630088" y="495299"/>
                  </a:lnTo>
                  <a:lnTo>
                    <a:pt x="1516032" y="571499"/>
                  </a:lnTo>
                  <a:lnTo>
                    <a:pt x="1405126" y="647699"/>
                  </a:lnTo>
                  <a:lnTo>
                    <a:pt x="1332998" y="698499"/>
                  </a:lnTo>
                  <a:lnTo>
                    <a:pt x="1297490" y="736599"/>
                  </a:lnTo>
                  <a:lnTo>
                    <a:pt x="1262359" y="761999"/>
                  </a:lnTo>
                  <a:lnTo>
                    <a:pt x="1193245" y="812799"/>
                  </a:lnTo>
                  <a:lnTo>
                    <a:pt x="1159271" y="850899"/>
                  </a:lnTo>
                  <a:lnTo>
                    <a:pt x="1092510" y="901699"/>
                  </a:lnTo>
                  <a:lnTo>
                    <a:pt x="1059733" y="939799"/>
                  </a:lnTo>
                  <a:lnTo>
                    <a:pt x="1027364" y="965199"/>
                  </a:lnTo>
                  <a:lnTo>
                    <a:pt x="995407" y="1003299"/>
                  </a:lnTo>
                  <a:lnTo>
                    <a:pt x="963867" y="1028699"/>
                  </a:lnTo>
                  <a:lnTo>
                    <a:pt x="932748" y="1066799"/>
                  </a:lnTo>
                  <a:lnTo>
                    <a:pt x="902055" y="1092199"/>
                  </a:lnTo>
                  <a:lnTo>
                    <a:pt x="871793" y="1130299"/>
                  </a:lnTo>
                  <a:lnTo>
                    <a:pt x="841965" y="1168399"/>
                  </a:lnTo>
                  <a:lnTo>
                    <a:pt x="812576" y="1193799"/>
                  </a:lnTo>
                  <a:lnTo>
                    <a:pt x="783630" y="1231899"/>
                  </a:lnTo>
                  <a:lnTo>
                    <a:pt x="755133" y="1269999"/>
                  </a:lnTo>
                  <a:lnTo>
                    <a:pt x="727088" y="1295399"/>
                  </a:lnTo>
                  <a:lnTo>
                    <a:pt x="699500" y="1333499"/>
                  </a:lnTo>
                  <a:lnTo>
                    <a:pt x="672373" y="1371599"/>
                  </a:lnTo>
                  <a:lnTo>
                    <a:pt x="645713" y="1409699"/>
                  </a:lnTo>
                  <a:lnTo>
                    <a:pt x="619522" y="1447799"/>
                  </a:lnTo>
                  <a:lnTo>
                    <a:pt x="593807" y="1485899"/>
                  </a:lnTo>
                  <a:lnTo>
                    <a:pt x="568570" y="1523999"/>
                  </a:lnTo>
                  <a:lnTo>
                    <a:pt x="543818" y="1562099"/>
                  </a:lnTo>
                  <a:lnTo>
                    <a:pt x="519553" y="1600199"/>
                  </a:lnTo>
                  <a:lnTo>
                    <a:pt x="495781" y="1638299"/>
                  </a:lnTo>
                  <a:lnTo>
                    <a:pt x="472506" y="1676399"/>
                  </a:lnTo>
                  <a:lnTo>
                    <a:pt x="449733" y="1714499"/>
                  </a:lnTo>
                  <a:lnTo>
                    <a:pt x="427466" y="1752599"/>
                  </a:lnTo>
                  <a:lnTo>
                    <a:pt x="405709" y="1790699"/>
                  </a:lnTo>
                  <a:lnTo>
                    <a:pt x="384467" y="1828799"/>
                  </a:lnTo>
                  <a:lnTo>
                    <a:pt x="363744" y="1866899"/>
                  </a:lnTo>
                  <a:lnTo>
                    <a:pt x="343545" y="1917699"/>
                  </a:lnTo>
                  <a:lnTo>
                    <a:pt x="323874" y="1955799"/>
                  </a:lnTo>
                  <a:lnTo>
                    <a:pt x="304736" y="1993899"/>
                  </a:lnTo>
                  <a:lnTo>
                    <a:pt x="286136" y="2031999"/>
                  </a:lnTo>
                  <a:lnTo>
                    <a:pt x="268076" y="2082799"/>
                  </a:lnTo>
                  <a:lnTo>
                    <a:pt x="250563" y="2120899"/>
                  </a:lnTo>
                  <a:lnTo>
                    <a:pt x="233601" y="2158999"/>
                  </a:lnTo>
                  <a:lnTo>
                    <a:pt x="217193" y="2209799"/>
                  </a:lnTo>
                  <a:lnTo>
                    <a:pt x="201345" y="2247899"/>
                  </a:lnTo>
                  <a:lnTo>
                    <a:pt x="186061" y="2285999"/>
                  </a:lnTo>
                  <a:lnTo>
                    <a:pt x="171345" y="2336799"/>
                  </a:lnTo>
                  <a:lnTo>
                    <a:pt x="157202" y="2374899"/>
                  </a:lnTo>
                  <a:lnTo>
                    <a:pt x="143636" y="2425699"/>
                  </a:lnTo>
                  <a:lnTo>
                    <a:pt x="130652" y="2463799"/>
                  </a:lnTo>
                  <a:lnTo>
                    <a:pt x="118255" y="2514599"/>
                  </a:lnTo>
                  <a:lnTo>
                    <a:pt x="106447" y="2552699"/>
                  </a:lnTo>
                  <a:lnTo>
                    <a:pt x="95235" y="2603499"/>
                  </a:lnTo>
                  <a:lnTo>
                    <a:pt x="84623" y="2641599"/>
                  </a:lnTo>
                  <a:lnTo>
                    <a:pt x="74614" y="2692399"/>
                  </a:lnTo>
                  <a:lnTo>
                    <a:pt x="65214" y="2730499"/>
                  </a:lnTo>
                  <a:lnTo>
                    <a:pt x="56427" y="2781299"/>
                  </a:lnTo>
                  <a:lnTo>
                    <a:pt x="48258" y="2832099"/>
                  </a:lnTo>
                  <a:lnTo>
                    <a:pt x="40710" y="2870199"/>
                  </a:lnTo>
                  <a:lnTo>
                    <a:pt x="33788" y="2920999"/>
                  </a:lnTo>
                  <a:lnTo>
                    <a:pt x="27497" y="2971799"/>
                  </a:lnTo>
                  <a:lnTo>
                    <a:pt x="21842" y="3009899"/>
                  </a:lnTo>
                  <a:lnTo>
                    <a:pt x="16826" y="3060699"/>
                  </a:lnTo>
                  <a:lnTo>
                    <a:pt x="12454" y="3111499"/>
                  </a:lnTo>
                  <a:lnTo>
                    <a:pt x="8731" y="3162299"/>
                  </a:lnTo>
                  <a:lnTo>
                    <a:pt x="5661" y="3200399"/>
                  </a:lnTo>
                  <a:lnTo>
                    <a:pt x="3248" y="3251199"/>
                  </a:lnTo>
                  <a:lnTo>
                    <a:pt x="1497" y="3301999"/>
                  </a:lnTo>
                  <a:lnTo>
                    <a:pt x="413" y="3352799"/>
                  </a:lnTo>
                  <a:lnTo>
                    <a:pt x="0" y="3390899"/>
                  </a:lnTo>
                  <a:lnTo>
                    <a:pt x="0" y="3403599"/>
                  </a:lnTo>
                  <a:lnTo>
                    <a:pt x="414" y="3454399"/>
                  </a:lnTo>
                  <a:lnTo>
                    <a:pt x="1500" y="3505199"/>
                  </a:lnTo>
                  <a:lnTo>
                    <a:pt x="3255" y="3555999"/>
                  </a:lnTo>
                  <a:lnTo>
                    <a:pt x="5672" y="3594099"/>
                  </a:lnTo>
                  <a:lnTo>
                    <a:pt x="8748" y="3644899"/>
                  </a:lnTo>
                  <a:lnTo>
                    <a:pt x="12479" y="3695699"/>
                  </a:lnTo>
                  <a:lnTo>
                    <a:pt x="16859" y="3746499"/>
                  </a:lnTo>
                  <a:lnTo>
                    <a:pt x="21885" y="3784599"/>
                  </a:lnTo>
                  <a:lnTo>
                    <a:pt x="27551" y="3835399"/>
                  </a:lnTo>
                  <a:lnTo>
                    <a:pt x="33854" y="3886199"/>
                  </a:lnTo>
                  <a:lnTo>
                    <a:pt x="40789" y="3924299"/>
                  </a:lnTo>
                  <a:lnTo>
                    <a:pt x="48351" y="3975099"/>
                  </a:lnTo>
                  <a:lnTo>
                    <a:pt x="56537" y="4025899"/>
                  </a:lnTo>
                  <a:lnTo>
                    <a:pt x="65341" y="4063999"/>
                  </a:lnTo>
                  <a:lnTo>
                    <a:pt x="74759" y="4114799"/>
                  </a:lnTo>
                  <a:lnTo>
                    <a:pt x="84786" y="4165599"/>
                  </a:lnTo>
                  <a:lnTo>
                    <a:pt x="95419" y="4203699"/>
                  </a:lnTo>
                  <a:lnTo>
                    <a:pt x="106652" y="4254499"/>
                  </a:lnTo>
                  <a:lnTo>
                    <a:pt x="118481" y="4292599"/>
                  </a:lnTo>
                  <a:lnTo>
                    <a:pt x="130903" y="4343399"/>
                  </a:lnTo>
                  <a:lnTo>
                    <a:pt x="143911" y="4381499"/>
                  </a:lnTo>
                  <a:lnTo>
                    <a:pt x="157502" y="4432299"/>
                  </a:lnTo>
                  <a:lnTo>
                    <a:pt x="171672" y="4470399"/>
                  </a:lnTo>
                  <a:lnTo>
                    <a:pt x="186415" y="4521199"/>
                  </a:lnTo>
                  <a:lnTo>
                    <a:pt x="201728" y="4559299"/>
                  </a:lnTo>
                  <a:lnTo>
                    <a:pt x="217605" y="4597399"/>
                  </a:lnTo>
                  <a:lnTo>
                    <a:pt x="234043" y="4648199"/>
                  </a:lnTo>
                  <a:lnTo>
                    <a:pt x="251037" y="4686299"/>
                  </a:lnTo>
                  <a:lnTo>
                    <a:pt x="268583" y="4724399"/>
                  </a:lnTo>
                  <a:lnTo>
                    <a:pt x="286675" y="4775199"/>
                  </a:lnTo>
                  <a:lnTo>
                    <a:pt x="305310" y="4813299"/>
                  </a:lnTo>
                  <a:lnTo>
                    <a:pt x="324483" y="4851399"/>
                  </a:lnTo>
                  <a:lnTo>
                    <a:pt x="344190" y="4889499"/>
                  </a:lnTo>
                  <a:lnTo>
                    <a:pt x="364426" y="4940299"/>
                  </a:lnTo>
                  <a:lnTo>
                    <a:pt x="385187" y="4978399"/>
                  </a:lnTo>
                  <a:lnTo>
                    <a:pt x="406467" y="5016499"/>
                  </a:lnTo>
                  <a:lnTo>
                    <a:pt x="428264" y="5054599"/>
                  </a:lnTo>
                  <a:lnTo>
                    <a:pt x="450571" y="5092699"/>
                  </a:lnTo>
                  <a:lnTo>
                    <a:pt x="473386" y="5130799"/>
                  </a:lnTo>
                  <a:lnTo>
                    <a:pt x="496703" y="5168899"/>
                  </a:lnTo>
                  <a:lnTo>
                    <a:pt x="520518" y="5206999"/>
                  </a:lnTo>
                  <a:lnTo>
                    <a:pt x="544826" y="5245099"/>
                  </a:lnTo>
                  <a:lnTo>
                    <a:pt x="569623" y="5283199"/>
                  </a:lnTo>
                  <a:lnTo>
                    <a:pt x="594904" y="5321299"/>
                  </a:lnTo>
                  <a:lnTo>
                    <a:pt x="620665" y="5359399"/>
                  </a:lnTo>
                  <a:lnTo>
                    <a:pt x="646902" y="5397499"/>
                  </a:lnTo>
                  <a:lnTo>
                    <a:pt x="673610" y="5435599"/>
                  </a:lnTo>
                  <a:lnTo>
                    <a:pt x="700785" y="5473699"/>
                  </a:lnTo>
                  <a:lnTo>
                    <a:pt x="728421" y="5499099"/>
                  </a:lnTo>
                  <a:lnTo>
                    <a:pt x="756516" y="5537199"/>
                  </a:lnTo>
                  <a:lnTo>
                    <a:pt x="785063" y="5575299"/>
                  </a:lnTo>
                  <a:lnTo>
                    <a:pt x="814059" y="5613399"/>
                  </a:lnTo>
                  <a:lnTo>
                    <a:pt x="843499" y="5638799"/>
                  </a:lnTo>
                  <a:lnTo>
                    <a:pt x="873379" y="5676899"/>
                  </a:lnTo>
                  <a:lnTo>
                    <a:pt x="903695" y="5714999"/>
                  </a:lnTo>
                  <a:lnTo>
                    <a:pt x="934441" y="5740399"/>
                  </a:lnTo>
                  <a:lnTo>
                    <a:pt x="965613" y="5778499"/>
                  </a:lnTo>
                  <a:lnTo>
                    <a:pt x="997208" y="5803899"/>
                  </a:lnTo>
                  <a:lnTo>
                    <a:pt x="1029219" y="5841999"/>
                  </a:lnTo>
                  <a:lnTo>
                    <a:pt x="1061644" y="5867399"/>
                  </a:lnTo>
                  <a:lnTo>
                    <a:pt x="1094477" y="5905499"/>
                  </a:lnTo>
                  <a:lnTo>
                    <a:pt x="1161351" y="5956299"/>
                  </a:lnTo>
                  <a:lnTo>
                    <a:pt x="1195383" y="5994399"/>
                  </a:lnTo>
                  <a:lnTo>
                    <a:pt x="1229805" y="6019799"/>
                  </a:lnTo>
                  <a:lnTo>
                    <a:pt x="1299803" y="6070599"/>
                  </a:lnTo>
                  <a:lnTo>
                    <a:pt x="1335370" y="6108699"/>
                  </a:lnTo>
                  <a:lnTo>
                    <a:pt x="1407619" y="6159499"/>
                  </a:lnTo>
                  <a:lnTo>
                    <a:pt x="1518708" y="6235699"/>
                  </a:lnTo>
                  <a:lnTo>
                    <a:pt x="1632950" y="6311899"/>
                  </a:lnTo>
                  <a:lnTo>
                    <a:pt x="1671711" y="6324599"/>
                  </a:lnTo>
                  <a:lnTo>
                    <a:pt x="1789970" y="6400799"/>
                  </a:lnTo>
                  <a:lnTo>
                    <a:pt x="1830034" y="6413499"/>
                  </a:lnTo>
                  <a:lnTo>
                    <a:pt x="1911100" y="6464299"/>
                  </a:lnTo>
                  <a:lnTo>
                    <a:pt x="1952095" y="6476999"/>
                  </a:lnTo>
                  <a:lnTo>
                    <a:pt x="1993390" y="6502399"/>
                  </a:lnTo>
                  <a:lnTo>
                    <a:pt x="2034982" y="6515099"/>
                  </a:lnTo>
                  <a:lnTo>
                    <a:pt x="2076866" y="6540499"/>
                  </a:lnTo>
                  <a:lnTo>
                    <a:pt x="2161494" y="6565899"/>
                  </a:lnTo>
                  <a:lnTo>
                    <a:pt x="2204228" y="6591299"/>
                  </a:lnTo>
                  <a:lnTo>
                    <a:pt x="2691431" y="6730999"/>
                  </a:lnTo>
                  <a:lnTo>
                    <a:pt x="4106330" y="6730999"/>
                  </a:lnTo>
                  <a:lnTo>
                    <a:pt x="4550904" y="6603999"/>
                  </a:lnTo>
                  <a:lnTo>
                    <a:pt x="4593947" y="6578599"/>
                  </a:lnTo>
                  <a:lnTo>
                    <a:pt x="4679204" y="6553199"/>
                  </a:lnTo>
                  <a:lnTo>
                    <a:pt x="4721409" y="6527799"/>
                  </a:lnTo>
                  <a:lnTo>
                    <a:pt x="4804949" y="6502399"/>
                  </a:lnTo>
                  <a:lnTo>
                    <a:pt x="4846275" y="6476999"/>
                  </a:lnTo>
                  <a:lnTo>
                    <a:pt x="4887299" y="6464299"/>
                  </a:lnTo>
                  <a:lnTo>
                    <a:pt x="4968423" y="6413499"/>
                  </a:lnTo>
                  <a:lnTo>
                    <a:pt x="5008515" y="6400799"/>
                  </a:lnTo>
                  <a:lnTo>
                    <a:pt x="5126852" y="6324599"/>
                  </a:lnTo>
                  <a:lnTo>
                    <a:pt x="5165638" y="6311899"/>
                  </a:lnTo>
                  <a:lnTo>
                    <a:pt x="5279949" y="6235699"/>
                  </a:lnTo>
                  <a:lnTo>
                    <a:pt x="5354407" y="6184899"/>
                  </a:lnTo>
                  <a:lnTo>
                    <a:pt x="5427426" y="6134099"/>
                  </a:lnTo>
                  <a:lnTo>
                    <a:pt x="5463383" y="6095999"/>
                  </a:lnTo>
                  <a:lnTo>
                    <a:pt x="5534173" y="6045199"/>
                  </a:lnTo>
                  <a:lnTo>
                    <a:pt x="5603432" y="5994399"/>
                  </a:lnTo>
                  <a:lnTo>
                    <a:pt x="5637476" y="5956299"/>
                  </a:lnTo>
                  <a:lnTo>
                    <a:pt x="5671125" y="5930899"/>
                  </a:lnTo>
                  <a:lnTo>
                    <a:pt x="5704373" y="5892799"/>
                  </a:lnTo>
                  <a:lnTo>
                    <a:pt x="5769649" y="5841999"/>
                  </a:lnTo>
                  <a:lnTo>
                    <a:pt x="5801669" y="5803899"/>
                  </a:lnTo>
                  <a:lnTo>
                    <a:pt x="5833270" y="5778499"/>
                  </a:lnTo>
                  <a:lnTo>
                    <a:pt x="5864448" y="5740399"/>
                  </a:lnTo>
                  <a:lnTo>
                    <a:pt x="5895198" y="5702299"/>
                  </a:lnTo>
                  <a:lnTo>
                    <a:pt x="5925517" y="5676899"/>
                  </a:lnTo>
                  <a:lnTo>
                    <a:pt x="5955399" y="5638799"/>
                  </a:lnTo>
                  <a:lnTo>
                    <a:pt x="5984841" y="5613399"/>
                  </a:lnTo>
                  <a:lnTo>
                    <a:pt x="6013837" y="5575299"/>
                  </a:lnTo>
                  <a:lnTo>
                    <a:pt x="6042383" y="5537199"/>
                  </a:lnTo>
                  <a:lnTo>
                    <a:pt x="6070475" y="5499099"/>
                  </a:lnTo>
                  <a:lnTo>
                    <a:pt x="6098108" y="5460999"/>
                  </a:lnTo>
                  <a:lnTo>
                    <a:pt x="6125278" y="5435599"/>
                  </a:lnTo>
                  <a:lnTo>
                    <a:pt x="6151980" y="5397499"/>
                  </a:lnTo>
                  <a:lnTo>
                    <a:pt x="6178209" y="5359399"/>
                  </a:lnTo>
                  <a:lnTo>
                    <a:pt x="6203962" y="5321299"/>
                  </a:lnTo>
                  <a:lnTo>
                    <a:pt x="6229234" y="5283199"/>
                  </a:lnTo>
                  <a:lnTo>
                    <a:pt x="6254020" y="5245099"/>
                  </a:lnTo>
                  <a:lnTo>
                    <a:pt x="6278316" y="5206999"/>
                  </a:lnTo>
                  <a:lnTo>
                    <a:pt x="6302117" y="5168899"/>
                  </a:lnTo>
                  <a:lnTo>
                    <a:pt x="6325419" y="5130799"/>
                  </a:lnTo>
                  <a:lnTo>
                    <a:pt x="6348218" y="5092699"/>
                  </a:lnTo>
                  <a:lnTo>
                    <a:pt x="6370508" y="5054599"/>
                  </a:lnTo>
                  <a:lnTo>
                    <a:pt x="6392286" y="5016499"/>
                  </a:lnTo>
                  <a:lnTo>
                    <a:pt x="6413547" y="4978399"/>
                  </a:lnTo>
                  <a:lnTo>
                    <a:pt x="6434286" y="4927599"/>
                  </a:lnTo>
                  <a:lnTo>
                    <a:pt x="6454499" y="4889499"/>
                  </a:lnTo>
                  <a:lnTo>
                    <a:pt x="6474181" y="4851399"/>
                  </a:lnTo>
                  <a:lnTo>
                    <a:pt x="6493329" y="4813299"/>
                  </a:lnTo>
                  <a:lnTo>
                    <a:pt x="6511937" y="4762499"/>
                  </a:lnTo>
                  <a:lnTo>
                    <a:pt x="6530001" y="4724399"/>
                  </a:lnTo>
                  <a:lnTo>
                    <a:pt x="6547516" y="4686299"/>
                  </a:lnTo>
                  <a:lnTo>
                    <a:pt x="6564479" y="4635499"/>
                  </a:lnTo>
                  <a:lnTo>
                    <a:pt x="6580884" y="4597399"/>
                  </a:lnTo>
                  <a:lnTo>
                    <a:pt x="6596727" y="4559299"/>
                  </a:lnTo>
                  <a:lnTo>
                    <a:pt x="6612004" y="4508499"/>
                  </a:lnTo>
                  <a:lnTo>
                    <a:pt x="6626710" y="4470399"/>
                  </a:lnTo>
                  <a:lnTo>
                    <a:pt x="6640840" y="4419599"/>
                  </a:lnTo>
                  <a:lnTo>
                    <a:pt x="6654391" y="4381499"/>
                  </a:lnTo>
                  <a:lnTo>
                    <a:pt x="6667357" y="4330699"/>
                  </a:lnTo>
                  <a:lnTo>
                    <a:pt x="6679735" y="4292599"/>
                  </a:lnTo>
                  <a:lnTo>
                    <a:pt x="6691519" y="4241799"/>
                  </a:lnTo>
                  <a:lnTo>
                    <a:pt x="6702706" y="4203699"/>
                  </a:lnTo>
                  <a:lnTo>
                    <a:pt x="6713290" y="4152899"/>
                  </a:lnTo>
                  <a:lnTo>
                    <a:pt x="6723268" y="4114799"/>
                  </a:lnTo>
                  <a:lnTo>
                    <a:pt x="6732634" y="4063999"/>
                  </a:lnTo>
                  <a:lnTo>
                    <a:pt x="6741385" y="4013199"/>
                  </a:lnTo>
                  <a:lnTo>
                    <a:pt x="6749515" y="3975099"/>
                  </a:lnTo>
                  <a:lnTo>
                    <a:pt x="6757021" y="3924299"/>
                  </a:lnTo>
                  <a:lnTo>
                    <a:pt x="6763897" y="3873499"/>
                  </a:lnTo>
                  <a:lnTo>
                    <a:pt x="6770140" y="3835399"/>
                  </a:lnTo>
                  <a:lnTo>
                    <a:pt x="6775745" y="3784599"/>
                  </a:lnTo>
                  <a:lnTo>
                    <a:pt x="6780707" y="3733799"/>
                  </a:lnTo>
                  <a:lnTo>
                    <a:pt x="6785023" y="3695699"/>
                  </a:lnTo>
                  <a:lnTo>
                    <a:pt x="6788686" y="3644899"/>
                  </a:lnTo>
                  <a:lnTo>
                    <a:pt x="6791694" y="3594099"/>
                  </a:lnTo>
                  <a:lnTo>
                    <a:pt x="6794041" y="3543299"/>
                  </a:lnTo>
                  <a:lnTo>
                    <a:pt x="6795723" y="3505199"/>
                  </a:lnTo>
                  <a:lnTo>
                    <a:pt x="6796735" y="3454399"/>
                  </a:lnTo>
                  <a:lnTo>
                    <a:pt x="6797074" y="3403599"/>
                  </a:lnTo>
                  <a:lnTo>
                    <a:pt x="6796736" y="3352799"/>
                  </a:lnTo>
                  <a:lnTo>
                    <a:pt x="6795725" y="3301999"/>
                  </a:lnTo>
                  <a:lnTo>
                    <a:pt x="6794047" y="3251199"/>
                  </a:lnTo>
                  <a:lnTo>
                    <a:pt x="6791704" y="3213099"/>
                  </a:lnTo>
                  <a:lnTo>
                    <a:pt x="6788702" y="3162299"/>
                  </a:lnTo>
                  <a:lnTo>
                    <a:pt x="6785046" y="3111499"/>
                  </a:lnTo>
                  <a:lnTo>
                    <a:pt x="6780739" y="3060699"/>
                  </a:lnTo>
                  <a:lnTo>
                    <a:pt x="6775786" y="3022599"/>
                  </a:lnTo>
                  <a:lnTo>
                    <a:pt x="6770192" y="2971799"/>
                  </a:lnTo>
                  <a:lnTo>
                    <a:pt x="6763961" y="2920999"/>
                  </a:lnTo>
                  <a:lnTo>
                    <a:pt x="6757098" y="2882899"/>
                  </a:lnTo>
                  <a:lnTo>
                    <a:pt x="6749606" y="2832099"/>
                  </a:lnTo>
                  <a:lnTo>
                    <a:pt x="6741491" y="2781299"/>
                  </a:lnTo>
                  <a:lnTo>
                    <a:pt x="6732757" y="2743199"/>
                  </a:lnTo>
                  <a:lnTo>
                    <a:pt x="6723409" y="2692399"/>
                  </a:lnTo>
                  <a:lnTo>
                    <a:pt x="6713450" y="2654299"/>
                  </a:lnTo>
                  <a:lnTo>
                    <a:pt x="6702886" y="2603499"/>
                  </a:lnTo>
                  <a:lnTo>
                    <a:pt x="6691720" y="2565399"/>
                  </a:lnTo>
                  <a:lnTo>
                    <a:pt x="6679958" y="2514599"/>
                  </a:lnTo>
                  <a:lnTo>
                    <a:pt x="6667604" y="2463799"/>
                  </a:lnTo>
                  <a:lnTo>
                    <a:pt x="6654662" y="2425699"/>
                  </a:lnTo>
                  <a:lnTo>
                    <a:pt x="6641137" y="2387599"/>
                  </a:lnTo>
                  <a:lnTo>
                    <a:pt x="6627032" y="2336799"/>
                  </a:lnTo>
                  <a:lnTo>
                    <a:pt x="6612354" y="2298699"/>
                  </a:lnTo>
                  <a:lnTo>
                    <a:pt x="6597105" y="2247899"/>
                  </a:lnTo>
                  <a:lnTo>
                    <a:pt x="6581292" y="2209799"/>
                  </a:lnTo>
                  <a:lnTo>
                    <a:pt x="6564917" y="2158999"/>
                  </a:lnTo>
                  <a:lnTo>
                    <a:pt x="6547986" y="2120899"/>
                  </a:lnTo>
                  <a:lnTo>
                    <a:pt x="6530502" y="2082799"/>
                  </a:lnTo>
                  <a:lnTo>
                    <a:pt x="6512472" y="2044699"/>
                  </a:lnTo>
                  <a:lnTo>
                    <a:pt x="6493898" y="1993899"/>
                  </a:lnTo>
                  <a:lnTo>
                    <a:pt x="6474786" y="1955799"/>
                  </a:lnTo>
                  <a:lnTo>
                    <a:pt x="6455139" y="1917699"/>
                  </a:lnTo>
                  <a:lnTo>
                    <a:pt x="6434963" y="1879599"/>
                  </a:lnTo>
                  <a:lnTo>
                    <a:pt x="6414262" y="1828799"/>
                  </a:lnTo>
                  <a:lnTo>
                    <a:pt x="6393040" y="1790699"/>
                  </a:lnTo>
                  <a:lnTo>
                    <a:pt x="6371302" y="1752599"/>
                  </a:lnTo>
                  <a:lnTo>
                    <a:pt x="6349052" y="1714499"/>
                  </a:lnTo>
                  <a:lnTo>
                    <a:pt x="6326294" y="1676399"/>
                  </a:lnTo>
                  <a:lnTo>
                    <a:pt x="6303034" y="1638299"/>
                  </a:lnTo>
                  <a:lnTo>
                    <a:pt x="6279276" y="1600199"/>
                  </a:lnTo>
                  <a:lnTo>
                    <a:pt x="6255023" y="1562099"/>
                  </a:lnTo>
                  <a:lnTo>
                    <a:pt x="6230282" y="1523999"/>
                  </a:lnTo>
                  <a:lnTo>
                    <a:pt x="6205055" y="1485899"/>
                  </a:lnTo>
                  <a:lnTo>
                    <a:pt x="6179348" y="1447799"/>
                  </a:lnTo>
                  <a:lnTo>
                    <a:pt x="6153165" y="1409699"/>
                  </a:lnTo>
                  <a:lnTo>
                    <a:pt x="6126510" y="1371599"/>
                  </a:lnTo>
                  <a:lnTo>
                    <a:pt x="6099388" y="1333499"/>
                  </a:lnTo>
                  <a:lnTo>
                    <a:pt x="6071804" y="1308099"/>
                  </a:lnTo>
                  <a:lnTo>
                    <a:pt x="6043761" y="1269999"/>
                  </a:lnTo>
                  <a:lnTo>
                    <a:pt x="6015265" y="1231899"/>
                  </a:lnTo>
                  <a:lnTo>
                    <a:pt x="5986320" y="1193799"/>
                  </a:lnTo>
                  <a:lnTo>
                    <a:pt x="5956930" y="1168399"/>
                  </a:lnTo>
                  <a:lnTo>
                    <a:pt x="5927099" y="1130299"/>
                  </a:lnTo>
                  <a:lnTo>
                    <a:pt x="5896833" y="1092199"/>
                  </a:lnTo>
                  <a:lnTo>
                    <a:pt x="5866136" y="1066799"/>
                  </a:lnTo>
                  <a:lnTo>
                    <a:pt x="5835012" y="1028699"/>
                  </a:lnTo>
                  <a:lnTo>
                    <a:pt x="5803465" y="1003299"/>
                  </a:lnTo>
                  <a:lnTo>
                    <a:pt x="5771501" y="965199"/>
                  </a:lnTo>
                  <a:lnTo>
                    <a:pt x="5739123" y="939799"/>
                  </a:lnTo>
                  <a:lnTo>
                    <a:pt x="5706336" y="901699"/>
                  </a:lnTo>
                  <a:lnTo>
                    <a:pt x="5639553" y="850899"/>
                  </a:lnTo>
                  <a:lnTo>
                    <a:pt x="5605566" y="812799"/>
                  </a:lnTo>
                  <a:lnTo>
                    <a:pt x="5536423" y="761999"/>
                  </a:lnTo>
                  <a:lnTo>
                    <a:pt x="5501277" y="736599"/>
                  </a:lnTo>
                  <a:lnTo>
                    <a:pt x="5465752" y="698499"/>
                  </a:lnTo>
                  <a:lnTo>
                    <a:pt x="5393588" y="647699"/>
                  </a:lnTo>
                  <a:lnTo>
                    <a:pt x="5282621" y="571499"/>
                  </a:lnTo>
                  <a:lnTo>
                    <a:pt x="5168497" y="495299"/>
                  </a:lnTo>
                  <a:lnTo>
                    <a:pt x="5129775" y="482599"/>
                  </a:lnTo>
                  <a:lnTo>
                    <a:pt x="5011628" y="406399"/>
                  </a:lnTo>
                  <a:lnTo>
                    <a:pt x="4971600" y="393699"/>
                  </a:lnTo>
                  <a:lnTo>
                    <a:pt x="4890605" y="342899"/>
                  </a:lnTo>
                  <a:lnTo>
                    <a:pt x="4849645" y="330199"/>
                  </a:lnTo>
                  <a:lnTo>
                    <a:pt x="4808384" y="304799"/>
                  </a:lnTo>
                  <a:lnTo>
                    <a:pt x="4766826" y="292099"/>
                  </a:lnTo>
                  <a:lnTo>
                    <a:pt x="4724975" y="266699"/>
                  </a:lnTo>
                  <a:lnTo>
                    <a:pt x="4640413" y="241299"/>
                  </a:lnTo>
                  <a:lnTo>
                    <a:pt x="4597711" y="215899"/>
                  </a:lnTo>
                  <a:lnTo>
                    <a:pt x="4065122" y="63499"/>
                  </a:lnTo>
                  <a:close/>
                </a:path>
                <a:path w="6797675" h="6794500">
                  <a:moveTo>
                    <a:pt x="3833365" y="25399"/>
                  </a:moveTo>
                  <a:lnTo>
                    <a:pt x="2964145" y="25399"/>
                  </a:lnTo>
                  <a:lnTo>
                    <a:pt x="2917421" y="38099"/>
                  </a:lnTo>
                  <a:lnTo>
                    <a:pt x="2870900" y="38099"/>
                  </a:lnTo>
                  <a:lnTo>
                    <a:pt x="2778484" y="63499"/>
                  </a:lnTo>
                  <a:lnTo>
                    <a:pt x="4019195" y="63499"/>
                  </a:lnTo>
                  <a:lnTo>
                    <a:pt x="3973051" y="50799"/>
                  </a:lnTo>
                  <a:lnTo>
                    <a:pt x="3926695" y="50799"/>
                  </a:lnTo>
                  <a:lnTo>
                    <a:pt x="3833365" y="25399"/>
                  </a:lnTo>
                  <a:close/>
                </a:path>
                <a:path w="6797675" h="6794500">
                  <a:moveTo>
                    <a:pt x="3691888" y="12699"/>
                  </a:moveTo>
                  <a:lnTo>
                    <a:pt x="3105490" y="12699"/>
                  </a:lnTo>
                  <a:lnTo>
                    <a:pt x="3058184" y="25399"/>
                  </a:lnTo>
                  <a:lnTo>
                    <a:pt x="3739238" y="25399"/>
                  </a:lnTo>
                  <a:lnTo>
                    <a:pt x="3691888" y="12699"/>
                  </a:lnTo>
                  <a:close/>
                </a:path>
                <a:path w="6797675" h="6794500">
                  <a:moveTo>
                    <a:pt x="3500676" y="0"/>
                  </a:moveTo>
                  <a:lnTo>
                    <a:pt x="3296521" y="0"/>
                  </a:lnTo>
                  <a:lnTo>
                    <a:pt x="3248501" y="12699"/>
                  </a:lnTo>
                  <a:lnTo>
                    <a:pt x="3548742" y="12699"/>
                  </a:lnTo>
                  <a:lnTo>
                    <a:pt x="35006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2441" y="2649474"/>
              <a:ext cx="6313079" cy="6311900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8833231" y="5503036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659" y="0"/>
                </a:moveTo>
                <a:lnTo>
                  <a:pt x="62738" y="0"/>
                </a:lnTo>
                <a:lnTo>
                  <a:pt x="61722" y="380"/>
                </a:lnTo>
                <a:lnTo>
                  <a:pt x="508" y="61213"/>
                </a:lnTo>
                <a:lnTo>
                  <a:pt x="0" y="62357"/>
                </a:lnTo>
                <a:lnTo>
                  <a:pt x="0" y="64897"/>
                </a:lnTo>
                <a:lnTo>
                  <a:pt x="508" y="66039"/>
                </a:lnTo>
                <a:lnTo>
                  <a:pt x="178943" y="242697"/>
                </a:lnTo>
                <a:lnTo>
                  <a:pt x="508" y="419353"/>
                </a:lnTo>
                <a:lnTo>
                  <a:pt x="0" y="420497"/>
                </a:lnTo>
                <a:lnTo>
                  <a:pt x="0" y="423037"/>
                </a:lnTo>
                <a:lnTo>
                  <a:pt x="508" y="424179"/>
                </a:lnTo>
                <a:lnTo>
                  <a:pt x="61849" y="484886"/>
                </a:lnTo>
                <a:lnTo>
                  <a:pt x="62992" y="485393"/>
                </a:lnTo>
                <a:lnTo>
                  <a:pt x="65532" y="485393"/>
                </a:lnTo>
                <a:lnTo>
                  <a:pt x="66675" y="484886"/>
                </a:lnTo>
                <a:lnTo>
                  <a:pt x="77444" y="474217"/>
                </a:lnTo>
                <a:lnTo>
                  <a:pt x="64262" y="474217"/>
                </a:lnTo>
                <a:lnTo>
                  <a:pt x="11302" y="421766"/>
                </a:lnTo>
                <a:lnTo>
                  <a:pt x="189738" y="245110"/>
                </a:lnTo>
                <a:lnTo>
                  <a:pt x="190246" y="243966"/>
                </a:lnTo>
                <a:lnTo>
                  <a:pt x="190246" y="241426"/>
                </a:lnTo>
                <a:lnTo>
                  <a:pt x="189738" y="240284"/>
                </a:lnTo>
                <a:lnTo>
                  <a:pt x="11302" y="63626"/>
                </a:lnTo>
                <a:lnTo>
                  <a:pt x="64135" y="11175"/>
                </a:lnTo>
                <a:lnTo>
                  <a:pt x="77578" y="11175"/>
                </a:lnTo>
                <a:lnTo>
                  <a:pt x="66675" y="380"/>
                </a:lnTo>
                <a:lnTo>
                  <a:pt x="65659" y="0"/>
                </a:lnTo>
                <a:close/>
              </a:path>
              <a:path w="309879" h="485775">
                <a:moveTo>
                  <a:pt x="77578" y="11175"/>
                </a:moveTo>
                <a:lnTo>
                  <a:pt x="64262" y="11175"/>
                </a:lnTo>
                <a:lnTo>
                  <a:pt x="298069" y="242697"/>
                </a:lnTo>
                <a:lnTo>
                  <a:pt x="64262" y="474217"/>
                </a:lnTo>
                <a:lnTo>
                  <a:pt x="77444" y="474217"/>
                </a:lnTo>
                <a:lnTo>
                  <a:pt x="308735" y="245110"/>
                </a:lnTo>
                <a:lnTo>
                  <a:pt x="309315" y="243966"/>
                </a:lnTo>
                <a:lnTo>
                  <a:pt x="309372" y="241426"/>
                </a:lnTo>
                <a:lnTo>
                  <a:pt x="308920" y="240284"/>
                </a:lnTo>
                <a:lnTo>
                  <a:pt x="77578" y="111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473693" y="5503036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785" y="0"/>
                </a:moveTo>
                <a:lnTo>
                  <a:pt x="62864" y="0"/>
                </a:lnTo>
                <a:lnTo>
                  <a:pt x="61849" y="380"/>
                </a:lnTo>
                <a:lnTo>
                  <a:pt x="507" y="61213"/>
                </a:lnTo>
                <a:lnTo>
                  <a:pt x="0" y="62357"/>
                </a:lnTo>
                <a:lnTo>
                  <a:pt x="0" y="64897"/>
                </a:lnTo>
                <a:lnTo>
                  <a:pt x="507" y="66039"/>
                </a:lnTo>
                <a:lnTo>
                  <a:pt x="178942" y="242697"/>
                </a:lnTo>
                <a:lnTo>
                  <a:pt x="507" y="419353"/>
                </a:lnTo>
                <a:lnTo>
                  <a:pt x="0" y="420497"/>
                </a:lnTo>
                <a:lnTo>
                  <a:pt x="0" y="423037"/>
                </a:lnTo>
                <a:lnTo>
                  <a:pt x="507" y="424179"/>
                </a:lnTo>
                <a:lnTo>
                  <a:pt x="61849" y="484886"/>
                </a:lnTo>
                <a:lnTo>
                  <a:pt x="62991" y="485393"/>
                </a:lnTo>
                <a:lnTo>
                  <a:pt x="65531" y="485393"/>
                </a:lnTo>
                <a:lnTo>
                  <a:pt x="66675" y="484886"/>
                </a:lnTo>
                <a:lnTo>
                  <a:pt x="77456" y="474217"/>
                </a:lnTo>
                <a:lnTo>
                  <a:pt x="64388" y="474217"/>
                </a:lnTo>
                <a:lnTo>
                  <a:pt x="11429" y="421893"/>
                </a:lnTo>
                <a:lnTo>
                  <a:pt x="189864" y="245110"/>
                </a:lnTo>
                <a:lnTo>
                  <a:pt x="190373" y="243966"/>
                </a:lnTo>
                <a:lnTo>
                  <a:pt x="190373" y="241426"/>
                </a:lnTo>
                <a:lnTo>
                  <a:pt x="189991" y="240284"/>
                </a:lnTo>
                <a:lnTo>
                  <a:pt x="188975" y="239395"/>
                </a:lnTo>
                <a:lnTo>
                  <a:pt x="11429" y="63626"/>
                </a:lnTo>
                <a:lnTo>
                  <a:pt x="64388" y="11175"/>
                </a:lnTo>
                <a:lnTo>
                  <a:pt x="77699" y="11175"/>
                </a:lnTo>
                <a:lnTo>
                  <a:pt x="66801" y="380"/>
                </a:lnTo>
                <a:lnTo>
                  <a:pt x="65785" y="0"/>
                </a:lnTo>
                <a:close/>
              </a:path>
              <a:path w="309879" h="485775">
                <a:moveTo>
                  <a:pt x="77699" y="11175"/>
                </a:moveTo>
                <a:lnTo>
                  <a:pt x="64388" y="11175"/>
                </a:lnTo>
                <a:lnTo>
                  <a:pt x="298069" y="242697"/>
                </a:lnTo>
                <a:lnTo>
                  <a:pt x="64388" y="474217"/>
                </a:lnTo>
                <a:lnTo>
                  <a:pt x="77456" y="474217"/>
                </a:lnTo>
                <a:lnTo>
                  <a:pt x="308990" y="245110"/>
                </a:lnTo>
                <a:lnTo>
                  <a:pt x="309499" y="243966"/>
                </a:lnTo>
                <a:lnTo>
                  <a:pt x="309499" y="241426"/>
                </a:lnTo>
                <a:lnTo>
                  <a:pt x="308990" y="240284"/>
                </a:lnTo>
                <a:lnTo>
                  <a:pt x="77699" y="111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14283" y="5502909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659" y="0"/>
                </a:moveTo>
                <a:lnTo>
                  <a:pt x="63119" y="0"/>
                </a:lnTo>
                <a:lnTo>
                  <a:pt x="61975" y="507"/>
                </a:lnTo>
                <a:lnTo>
                  <a:pt x="508" y="61340"/>
                </a:lnTo>
                <a:lnTo>
                  <a:pt x="0" y="62484"/>
                </a:lnTo>
                <a:lnTo>
                  <a:pt x="0" y="65024"/>
                </a:lnTo>
                <a:lnTo>
                  <a:pt x="508" y="66166"/>
                </a:lnTo>
                <a:lnTo>
                  <a:pt x="178943" y="242824"/>
                </a:lnTo>
                <a:lnTo>
                  <a:pt x="508" y="419480"/>
                </a:lnTo>
                <a:lnTo>
                  <a:pt x="0" y="420624"/>
                </a:lnTo>
                <a:lnTo>
                  <a:pt x="0" y="423163"/>
                </a:lnTo>
                <a:lnTo>
                  <a:pt x="508" y="424306"/>
                </a:lnTo>
                <a:lnTo>
                  <a:pt x="61849" y="485013"/>
                </a:lnTo>
                <a:lnTo>
                  <a:pt x="62992" y="485520"/>
                </a:lnTo>
                <a:lnTo>
                  <a:pt x="65532" y="485520"/>
                </a:lnTo>
                <a:lnTo>
                  <a:pt x="66675" y="485013"/>
                </a:lnTo>
                <a:lnTo>
                  <a:pt x="77456" y="474344"/>
                </a:lnTo>
                <a:lnTo>
                  <a:pt x="64262" y="474344"/>
                </a:lnTo>
                <a:lnTo>
                  <a:pt x="11430" y="421893"/>
                </a:lnTo>
                <a:lnTo>
                  <a:pt x="189865" y="245237"/>
                </a:lnTo>
                <a:lnTo>
                  <a:pt x="190373" y="244093"/>
                </a:lnTo>
                <a:lnTo>
                  <a:pt x="190373" y="241553"/>
                </a:lnTo>
                <a:lnTo>
                  <a:pt x="189865" y="240411"/>
                </a:lnTo>
                <a:lnTo>
                  <a:pt x="11430" y="63753"/>
                </a:lnTo>
                <a:lnTo>
                  <a:pt x="64262" y="11302"/>
                </a:lnTo>
                <a:lnTo>
                  <a:pt x="77699" y="11302"/>
                </a:lnTo>
                <a:lnTo>
                  <a:pt x="66801" y="507"/>
                </a:lnTo>
                <a:lnTo>
                  <a:pt x="65659" y="0"/>
                </a:lnTo>
                <a:close/>
              </a:path>
              <a:path w="309879" h="485775">
                <a:moveTo>
                  <a:pt x="77699" y="11302"/>
                </a:moveTo>
                <a:lnTo>
                  <a:pt x="64262" y="11302"/>
                </a:lnTo>
                <a:lnTo>
                  <a:pt x="297942" y="242824"/>
                </a:lnTo>
                <a:lnTo>
                  <a:pt x="64262" y="474344"/>
                </a:lnTo>
                <a:lnTo>
                  <a:pt x="77456" y="474344"/>
                </a:lnTo>
                <a:lnTo>
                  <a:pt x="308991" y="245237"/>
                </a:lnTo>
                <a:lnTo>
                  <a:pt x="309499" y="244093"/>
                </a:lnTo>
                <a:lnTo>
                  <a:pt x="309499" y="241553"/>
                </a:lnTo>
                <a:lnTo>
                  <a:pt x="308991" y="240411"/>
                </a:lnTo>
                <a:lnTo>
                  <a:pt x="77699" y="113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754873" y="5502909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658" y="0"/>
                </a:moveTo>
                <a:lnTo>
                  <a:pt x="63119" y="0"/>
                </a:lnTo>
                <a:lnTo>
                  <a:pt x="61975" y="507"/>
                </a:lnTo>
                <a:lnTo>
                  <a:pt x="507" y="61340"/>
                </a:lnTo>
                <a:lnTo>
                  <a:pt x="0" y="62484"/>
                </a:lnTo>
                <a:lnTo>
                  <a:pt x="0" y="65024"/>
                </a:lnTo>
                <a:lnTo>
                  <a:pt x="507" y="66166"/>
                </a:lnTo>
                <a:lnTo>
                  <a:pt x="178943" y="242824"/>
                </a:lnTo>
                <a:lnTo>
                  <a:pt x="634" y="419480"/>
                </a:lnTo>
                <a:lnTo>
                  <a:pt x="126" y="420624"/>
                </a:lnTo>
                <a:lnTo>
                  <a:pt x="126" y="423163"/>
                </a:lnTo>
                <a:lnTo>
                  <a:pt x="634" y="424306"/>
                </a:lnTo>
                <a:lnTo>
                  <a:pt x="61975" y="485013"/>
                </a:lnTo>
                <a:lnTo>
                  <a:pt x="63119" y="485520"/>
                </a:lnTo>
                <a:lnTo>
                  <a:pt x="65658" y="485520"/>
                </a:lnTo>
                <a:lnTo>
                  <a:pt x="66801" y="485013"/>
                </a:lnTo>
                <a:lnTo>
                  <a:pt x="77572" y="474344"/>
                </a:lnTo>
                <a:lnTo>
                  <a:pt x="64389" y="474344"/>
                </a:lnTo>
                <a:lnTo>
                  <a:pt x="11429" y="421893"/>
                </a:lnTo>
                <a:lnTo>
                  <a:pt x="189737" y="245237"/>
                </a:lnTo>
                <a:lnTo>
                  <a:pt x="190246" y="244093"/>
                </a:lnTo>
                <a:lnTo>
                  <a:pt x="190246" y="241553"/>
                </a:lnTo>
                <a:lnTo>
                  <a:pt x="189865" y="240411"/>
                </a:lnTo>
                <a:lnTo>
                  <a:pt x="188849" y="239522"/>
                </a:lnTo>
                <a:lnTo>
                  <a:pt x="11429" y="63753"/>
                </a:lnTo>
                <a:lnTo>
                  <a:pt x="64389" y="11302"/>
                </a:lnTo>
                <a:lnTo>
                  <a:pt x="77694" y="11302"/>
                </a:lnTo>
                <a:lnTo>
                  <a:pt x="66801" y="507"/>
                </a:lnTo>
                <a:lnTo>
                  <a:pt x="65658" y="0"/>
                </a:lnTo>
                <a:close/>
              </a:path>
              <a:path w="309879" h="485775">
                <a:moveTo>
                  <a:pt x="77694" y="11302"/>
                </a:moveTo>
                <a:lnTo>
                  <a:pt x="64389" y="11302"/>
                </a:lnTo>
                <a:lnTo>
                  <a:pt x="298069" y="242824"/>
                </a:lnTo>
                <a:lnTo>
                  <a:pt x="64389" y="474344"/>
                </a:lnTo>
                <a:lnTo>
                  <a:pt x="77572" y="474344"/>
                </a:lnTo>
                <a:lnTo>
                  <a:pt x="308864" y="245237"/>
                </a:lnTo>
                <a:lnTo>
                  <a:pt x="309372" y="244093"/>
                </a:lnTo>
                <a:lnTo>
                  <a:pt x="309372" y="241553"/>
                </a:lnTo>
                <a:lnTo>
                  <a:pt x="308864" y="240411"/>
                </a:lnTo>
                <a:lnTo>
                  <a:pt x="77694" y="113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540875" y="2057526"/>
            <a:ext cx="3489325" cy="518159"/>
          </a:xfrm>
          <a:custGeom>
            <a:avLst/>
            <a:gdLst/>
            <a:ahLst/>
            <a:cxnLst/>
            <a:rect l="l" t="t" r="r" b="b"/>
            <a:pathLst>
              <a:path w="3489325" h="518160">
                <a:moveTo>
                  <a:pt x="3433445" y="0"/>
                </a:moveTo>
                <a:lnTo>
                  <a:pt x="55879" y="0"/>
                </a:lnTo>
                <a:lnTo>
                  <a:pt x="34129" y="4077"/>
                </a:lnTo>
                <a:lnTo>
                  <a:pt x="16367" y="15192"/>
                </a:lnTo>
                <a:lnTo>
                  <a:pt x="4391" y="31664"/>
                </a:lnTo>
                <a:lnTo>
                  <a:pt x="0" y="51816"/>
                </a:lnTo>
                <a:lnTo>
                  <a:pt x="0" y="466344"/>
                </a:lnTo>
                <a:lnTo>
                  <a:pt x="4391" y="486495"/>
                </a:lnTo>
                <a:lnTo>
                  <a:pt x="16367" y="502967"/>
                </a:lnTo>
                <a:lnTo>
                  <a:pt x="34129" y="514082"/>
                </a:lnTo>
                <a:lnTo>
                  <a:pt x="55879" y="518159"/>
                </a:lnTo>
                <a:lnTo>
                  <a:pt x="3433445" y="518159"/>
                </a:lnTo>
                <a:lnTo>
                  <a:pt x="3455195" y="514082"/>
                </a:lnTo>
                <a:lnTo>
                  <a:pt x="3472957" y="502967"/>
                </a:lnTo>
                <a:lnTo>
                  <a:pt x="3484933" y="486495"/>
                </a:lnTo>
                <a:lnTo>
                  <a:pt x="3489325" y="466344"/>
                </a:lnTo>
                <a:lnTo>
                  <a:pt x="3489325" y="51816"/>
                </a:lnTo>
                <a:lnTo>
                  <a:pt x="3484933" y="31664"/>
                </a:lnTo>
                <a:lnTo>
                  <a:pt x="3472957" y="15192"/>
                </a:lnTo>
                <a:lnTo>
                  <a:pt x="3455195" y="4077"/>
                </a:lnTo>
                <a:lnTo>
                  <a:pt x="3433445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540875" y="5317109"/>
            <a:ext cx="1584960" cy="518795"/>
          </a:xfrm>
          <a:custGeom>
            <a:avLst/>
            <a:gdLst/>
            <a:ahLst/>
            <a:cxnLst/>
            <a:rect l="l" t="t" r="r" b="b"/>
            <a:pathLst>
              <a:path w="1584959" h="518795">
                <a:moveTo>
                  <a:pt x="1520571" y="0"/>
                </a:moveTo>
                <a:lnTo>
                  <a:pt x="63753" y="0"/>
                </a:lnTo>
                <a:lnTo>
                  <a:pt x="38951" y="4077"/>
                </a:lnTo>
                <a:lnTo>
                  <a:pt x="18684" y="15192"/>
                </a:lnTo>
                <a:lnTo>
                  <a:pt x="5014" y="31664"/>
                </a:lnTo>
                <a:lnTo>
                  <a:pt x="0" y="51815"/>
                </a:lnTo>
                <a:lnTo>
                  <a:pt x="0" y="466343"/>
                </a:lnTo>
                <a:lnTo>
                  <a:pt x="5014" y="486497"/>
                </a:lnTo>
                <a:lnTo>
                  <a:pt x="18684" y="502983"/>
                </a:lnTo>
                <a:lnTo>
                  <a:pt x="38951" y="514135"/>
                </a:lnTo>
                <a:lnTo>
                  <a:pt x="63753" y="518287"/>
                </a:lnTo>
                <a:lnTo>
                  <a:pt x="1520571" y="518287"/>
                </a:lnTo>
                <a:lnTo>
                  <a:pt x="1565782" y="503046"/>
                </a:lnTo>
                <a:lnTo>
                  <a:pt x="1584578" y="466343"/>
                </a:lnTo>
                <a:lnTo>
                  <a:pt x="1584578" y="51815"/>
                </a:lnTo>
                <a:lnTo>
                  <a:pt x="1565782" y="15239"/>
                </a:lnTo>
                <a:lnTo>
                  <a:pt x="1520571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540875" y="7266178"/>
            <a:ext cx="1584960" cy="518159"/>
          </a:xfrm>
          <a:custGeom>
            <a:avLst/>
            <a:gdLst/>
            <a:ahLst/>
            <a:cxnLst/>
            <a:rect l="l" t="t" r="r" b="b"/>
            <a:pathLst>
              <a:path w="1584959" h="518159">
                <a:moveTo>
                  <a:pt x="1499997" y="0"/>
                </a:moveTo>
                <a:lnTo>
                  <a:pt x="84581" y="0"/>
                </a:lnTo>
                <a:lnTo>
                  <a:pt x="51649" y="4077"/>
                </a:lnTo>
                <a:lnTo>
                  <a:pt x="24765" y="15192"/>
                </a:lnTo>
                <a:lnTo>
                  <a:pt x="6643" y="31664"/>
                </a:lnTo>
                <a:lnTo>
                  <a:pt x="0" y="51816"/>
                </a:lnTo>
                <a:lnTo>
                  <a:pt x="0" y="466344"/>
                </a:lnTo>
                <a:lnTo>
                  <a:pt x="6643" y="486495"/>
                </a:lnTo>
                <a:lnTo>
                  <a:pt x="24765" y="502967"/>
                </a:lnTo>
                <a:lnTo>
                  <a:pt x="51649" y="514082"/>
                </a:lnTo>
                <a:lnTo>
                  <a:pt x="84581" y="518160"/>
                </a:lnTo>
                <a:lnTo>
                  <a:pt x="1499997" y="518160"/>
                </a:lnTo>
                <a:lnTo>
                  <a:pt x="1532876" y="514082"/>
                </a:lnTo>
                <a:lnTo>
                  <a:pt x="1559766" y="502967"/>
                </a:lnTo>
                <a:lnTo>
                  <a:pt x="1577917" y="486495"/>
                </a:lnTo>
                <a:lnTo>
                  <a:pt x="1584578" y="466344"/>
                </a:lnTo>
                <a:lnTo>
                  <a:pt x="1584578" y="51816"/>
                </a:lnTo>
                <a:lnTo>
                  <a:pt x="1577917" y="31664"/>
                </a:lnTo>
                <a:lnTo>
                  <a:pt x="1559766" y="15192"/>
                </a:lnTo>
                <a:lnTo>
                  <a:pt x="1532876" y="4077"/>
                </a:lnTo>
                <a:lnTo>
                  <a:pt x="1499997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608938" y="5317109"/>
            <a:ext cx="2164715" cy="518795"/>
          </a:xfrm>
          <a:custGeom>
            <a:avLst/>
            <a:gdLst/>
            <a:ahLst/>
            <a:cxnLst/>
            <a:rect l="l" t="t" r="r" b="b"/>
            <a:pathLst>
              <a:path w="2164715" h="518795">
                <a:moveTo>
                  <a:pt x="2100707" y="0"/>
                </a:moveTo>
                <a:lnTo>
                  <a:pt x="63753" y="0"/>
                </a:lnTo>
                <a:lnTo>
                  <a:pt x="38951" y="4077"/>
                </a:lnTo>
                <a:lnTo>
                  <a:pt x="18684" y="15192"/>
                </a:lnTo>
                <a:lnTo>
                  <a:pt x="5014" y="31664"/>
                </a:lnTo>
                <a:lnTo>
                  <a:pt x="0" y="51815"/>
                </a:lnTo>
                <a:lnTo>
                  <a:pt x="0" y="466343"/>
                </a:lnTo>
                <a:lnTo>
                  <a:pt x="5014" y="486497"/>
                </a:lnTo>
                <a:lnTo>
                  <a:pt x="18684" y="502983"/>
                </a:lnTo>
                <a:lnTo>
                  <a:pt x="38951" y="514135"/>
                </a:lnTo>
                <a:lnTo>
                  <a:pt x="63753" y="518287"/>
                </a:lnTo>
                <a:lnTo>
                  <a:pt x="2100707" y="518287"/>
                </a:lnTo>
                <a:lnTo>
                  <a:pt x="2145919" y="503046"/>
                </a:lnTo>
                <a:lnTo>
                  <a:pt x="2164461" y="466343"/>
                </a:lnTo>
                <a:lnTo>
                  <a:pt x="2164461" y="51815"/>
                </a:lnTo>
                <a:lnTo>
                  <a:pt x="2145919" y="15239"/>
                </a:lnTo>
                <a:lnTo>
                  <a:pt x="2100707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608938" y="2057526"/>
            <a:ext cx="4608830" cy="518159"/>
          </a:xfrm>
          <a:custGeom>
            <a:avLst/>
            <a:gdLst/>
            <a:ahLst/>
            <a:cxnLst/>
            <a:rect l="l" t="t" r="r" b="b"/>
            <a:pathLst>
              <a:path w="4608830" h="518160">
                <a:moveTo>
                  <a:pt x="4552950" y="0"/>
                </a:moveTo>
                <a:lnTo>
                  <a:pt x="55372" y="0"/>
                </a:lnTo>
                <a:lnTo>
                  <a:pt x="33861" y="4077"/>
                </a:lnTo>
                <a:lnTo>
                  <a:pt x="16255" y="15192"/>
                </a:lnTo>
                <a:lnTo>
                  <a:pt x="4365" y="31664"/>
                </a:lnTo>
                <a:lnTo>
                  <a:pt x="0" y="51816"/>
                </a:lnTo>
                <a:lnTo>
                  <a:pt x="0" y="466344"/>
                </a:lnTo>
                <a:lnTo>
                  <a:pt x="4365" y="486495"/>
                </a:lnTo>
                <a:lnTo>
                  <a:pt x="16255" y="502967"/>
                </a:lnTo>
                <a:lnTo>
                  <a:pt x="33861" y="514082"/>
                </a:lnTo>
                <a:lnTo>
                  <a:pt x="55372" y="518159"/>
                </a:lnTo>
                <a:lnTo>
                  <a:pt x="4552950" y="518159"/>
                </a:lnTo>
                <a:lnTo>
                  <a:pt x="4574460" y="514082"/>
                </a:lnTo>
                <a:lnTo>
                  <a:pt x="4592066" y="502967"/>
                </a:lnTo>
                <a:lnTo>
                  <a:pt x="4603956" y="486495"/>
                </a:lnTo>
                <a:lnTo>
                  <a:pt x="4608322" y="466344"/>
                </a:lnTo>
                <a:lnTo>
                  <a:pt x="4608322" y="51816"/>
                </a:lnTo>
                <a:lnTo>
                  <a:pt x="4603956" y="31664"/>
                </a:lnTo>
                <a:lnTo>
                  <a:pt x="4592066" y="15192"/>
                </a:lnTo>
                <a:lnTo>
                  <a:pt x="4574460" y="4077"/>
                </a:lnTo>
                <a:lnTo>
                  <a:pt x="4552950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608938" y="7266178"/>
            <a:ext cx="3764915" cy="518159"/>
          </a:xfrm>
          <a:custGeom>
            <a:avLst/>
            <a:gdLst/>
            <a:ahLst/>
            <a:cxnLst/>
            <a:rect l="l" t="t" r="r" b="b"/>
            <a:pathLst>
              <a:path w="3764915" h="518159">
                <a:moveTo>
                  <a:pt x="3706749" y="0"/>
                </a:moveTo>
                <a:lnTo>
                  <a:pt x="57912" y="0"/>
                </a:lnTo>
                <a:lnTo>
                  <a:pt x="35415" y="4077"/>
                </a:lnTo>
                <a:lnTo>
                  <a:pt x="17002" y="15192"/>
                </a:lnTo>
                <a:lnTo>
                  <a:pt x="4566" y="31664"/>
                </a:lnTo>
                <a:lnTo>
                  <a:pt x="0" y="51816"/>
                </a:lnTo>
                <a:lnTo>
                  <a:pt x="0" y="466344"/>
                </a:lnTo>
                <a:lnTo>
                  <a:pt x="4566" y="486495"/>
                </a:lnTo>
                <a:lnTo>
                  <a:pt x="17002" y="502967"/>
                </a:lnTo>
                <a:lnTo>
                  <a:pt x="35415" y="514082"/>
                </a:lnTo>
                <a:lnTo>
                  <a:pt x="57912" y="518160"/>
                </a:lnTo>
                <a:lnTo>
                  <a:pt x="3706749" y="518160"/>
                </a:lnTo>
                <a:lnTo>
                  <a:pt x="3729299" y="514082"/>
                </a:lnTo>
                <a:lnTo>
                  <a:pt x="3747706" y="502967"/>
                </a:lnTo>
                <a:lnTo>
                  <a:pt x="3760112" y="486495"/>
                </a:lnTo>
                <a:lnTo>
                  <a:pt x="3764661" y="466344"/>
                </a:lnTo>
                <a:lnTo>
                  <a:pt x="3764661" y="51816"/>
                </a:lnTo>
                <a:lnTo>
                  <a:pt x="3760112" y="31664"/>
                </a:lnTo>
                <a:lnTo>
                  <a:pt x="3747706" y="15192"/>
                </a:lnTo>
                <a:lnTo>
                  <a:pt x="3729299" y="4077"/>
                </a:lnTo>
                <a:lnTo>
                  <a:pt x="3706749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" name="object 16"/>
          <p:cNvGrpSpPr/>
          <p:nvPr/>
        </p:nvGrpSpPr>
        <p:grpSpPr>
          <a:xfrm>
            <a:off x="16718280" y="0"/>
            <a:ext cx="1570355" cy="1660525"/>
            <a:chOff x="16718280" y="0"/>
            <a:chExt cx="1570355" cy="1660525"/>
          </a:xfrm>
        </p:grpSpPr>
        <p:sp>
          <p:nvSpPr>
            <p:cNvPr id="17" name="object 17"/>
            <p:cNvSpPr/>
            <p:nvPr/>
          </p:nvSpPr>
          <p:spPr>
            <a:xfrm>
              <a:off x="16718280" y="0"/>
              <a:ext cx="1570355" cy="899794"/>
            </a:xfrm>
            <a:custGeom>
              <a:avLst/>
              <a:gdLst/>
              <a:ahLst/>
              <a:cxnLst/>
              <a:rect l="l" t="t" r="r" b="b"/>
              <a:pathLst>
                <a:path w="1570355" h="899794">
                  <a:moveTo>
                    <a:pt x="552196" y="0"/>
                  </a:moveTo>
                  <a:lnTo>
                    <a:pt x="519302" y="0"/>
                  </a:lnTo>
                  <a:lnTo>
                    <a:pt x="0" y="899541"/>
                  </a:lnTo>
                  <a:lnTo>
                    <a:pt x="1569846" y="899541"/>
                  </a:lnTo>
                  <a:lnTo>
                    <a:pt x="1569846" y="871093"/>
                  </a:lnTo>
                  <a:lnTo>
                    <a:pt x="49275" y="871093"/>
                  </a:lnTo>
                  <a:lnTo>
                    <a:pt x="552196" y="0"/>
                  </a:lnTo>
                  <a:close/>
                </a:path>
              </a:pathLst>
            </a:custGeom>
            <a:solidFill>
              <a:srgbClr val="EEE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7102074" y="0"/>
              <a:ext cx="1186180" cy="1660525"/>
            </a:xfrm>
            <a:custGeom>
              <a:avLst/>
              <a:gdLst/>
              <a:ahLst/>
              <a:cxnLst/>
              <a:rect l="l" t="t" r="r" b="b"/>
              <a:pathLst>
                <a:path w="1186180" h="1660525">
                  <a:moveTo>
                    <a:pt x="1185926" y="0"/>
                  </a:moveTo>
                  <a:lnTo>
                    <a:pt x="0" y="0"/>
                  </a:lnTo>
                  <a:lnTo>
                    <a:pt x="431546" y="1660398"/>
                  </a:lnTo>
                  <a:lnTo>
                    <a:pt x="435356" y="1660398"/>
                  </a:lnTo>
                  <a:lnTo>
                    <a:pt x="1185926" y="921003"/>
                  </a:lnTo>
                  <a:lnTo>
                    <a:pt x="1185926" y="0"/>
                  </a:lnTo>
                  <a:close/>
                </a:path>
              </a:pathLst>
            </a:custGeom>
            <a:solidFill>
              <a:srgbClr val="2424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6742918" y="871092"/>
              <a:ext cx="1545590" cy="28575"/>
            </a:xfrm>
            <a:custGeom>
              <a:avLst/>
              <a:gdLst/>
              <a:ahLst/>
              <a:cxnLst/>
              <a:rect l="l" t="t" r="r" b="b"/>
              <a:pathLst>
                <a:path w="1545590" h="28575">
                  <a:moveTo>
                    <a:pt x="1545082" y="0"/>
                  </a:moveTo>
                  <a:lnTo>
                    <a:pt x="0" y="0"/>
                  </a:lnTo>
                  <a:lnTo>
                    <a:pt x="0" y="28448"/>
                  </a:lnTo>
                  <a:lnTo>
                    <a:pt x="1545082" y="28448"/>
                  </a:lnTo>
                  <a:lnTo>
                    <a:pt x="1545082" y="0"/>
                  </a:lnTo>
                  <a:close/>
                </a:path>
              </a:pathLst>
            </a:custGeom>
            <a:solidFill>
              <a:srgbClr val="EEE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544304" y="2549752"/>
            <a:ext cx="3517900" cy="10922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16799"/>
              </a:lnSpc>
              <a:spcBef>
                <a:spcPts val="90"/>
              </a:spcBef>
            </a:pPr>
            <a:r>
              <a:rPr sz="2000" spc="265" dirty="0">
                <a:latin typeface="Calibri"/>
                <a:cs typeface="Calibri"/>
              </a:rPr>
              <a:t>A   </a:t>
            </a:r>
            <a:r>
              <a:rPr sz="2000" spc="165" dirty="0">
                <a:latin typeface="Calibri"/>
                <a:cs typeface="Calibri"/>
              </a:rPr>
              <a:t>collaborative</a:t>
            </a:r>
            <a:r>
              <a:rPr sz="2000" spc="265" dirty="0">
                <a:latin typeface="Calibri"/>
                <a:cs typeface="Calibri"/>
              </a:rPr>
              <a:t>   </a:t>
            </a:r>
            <a:r>
              <a:rPr sz="2000" spc="300" dirty="0">
                <a:latin typeface="Calibri"/>
                <a:cs typeface="Calibri"/>
              </a:rPr>
              <a:t>hub</a:t>
            </a:r>
            <a:r>
              <a:rPr sz="2000" spc="260" dirty="0">
                <a:latin typeface="Calibri"/>
                <a:cs typeface="Calibri"/>
              </a:rPr>
              <a:t>   </a:t>
            </a:r>
            <a:r>
              <a:rPr sz="2000" spc="90" dirty="0">
                <a:latin typeface="Calibri"/>
                <a:cs typeface="Calibri"/>
              </a:rPr>
              <a:t>for </a:t>
            </a:r>
            <a:r>
              <a:rPr sz="2000" spc="210" dirty="0">
                <a:latin typeface="Calibri"/>
                <a:cs typeface="Calibri"/>
              </a:rPr>
              <a:t>students</a:t>
            </a:r>
            <a:r>
              <a:rPr sz="2000" spc="30" dirty="0">
                <a:latin typeface="Calibri"/>
                <a:cs typeface="Calibri"/>
              </a:rPr>
              <a:t>  </a:t>
            </a:r>
            <a:r>
              <a:rPr sz="2000" spc="270" dirty="0">
                <a:latin typeface="Calibri"/>
                <a:cs typeface="Calibri"/>
              </a:rPr>
              <a:t>and</a:t>
            </a:r>
            <a:r>
              <a:rPr sz="2000" spc="35" dirty="0">
                <a:latin typeface="Calibri"/>
                <a:cs typeface="Calibri"/>
              </a:rPr>
              <a:t>  </a:t>
            </a:r>
            <a:r>
              <a:rPr sz="2000" spc="175" dirty="0">
                <a:latin typeface="Calibri"/>
                <a:cs typeface="Calibri"/>
              </a:rPr>
              <a:t>educators.</a:t>
            </a:r>
            <a:r>
              <a:rPr sz="2000" spc="35" dirty="0">
                <a:latin typeface="Calibri"/>
                <a:cs typeface="Calibri"/>
              </a:rPr>
              <a:t>  </a:t>
            </a:r>
            <a:r>
              <a:rPr sz="2000" spc="80" dirty="0">
                <a:latin typeface="Calibri"/>
                <a:cs typeface="Calibri"/>
              </a:rPr>
              <a:t>It </a:t>
            </a:r>
            <a:r>
              <a:rPr sz="2000" spc="190" dirty="0">
                <a:latin typeface="Calibri"/>
                <a:cs typeface="Calibri"/>
              </a:rPr>
              <a:t>provides</a:t>
            </a:r>
            <a:r>
              <a:rPr sz="2000" spc="25" dirty="0">
                <a:latin typeface="Calibri"/>
                <a:cs typeface="Calibri"/>
              </a:rPr>
              <a:t> 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30" dirty="0">
                <a:latin typeface="Calibri"/>
                <a:cs typeface="Calibri"/>
              </a:rPr>
              <a:t>  </a:t>
            </a:r>
            <a:r>
              <a:rPr sz="2000" spc="235" dirty="0">
                <a:latin typeface="Calibri"/>
                <a:cs typeface="Calibri"/>
              </a:rPr>
              <a:t>space</a:t>
            </a:r>
            <a:r>
              <a:rPr sz="2000" spc="30" dirty="0">
                <a:latin typeface="Calibri"/>
                <a:cs typeface="Calibri"/>
              </a:rPr>
              <a:t>  </a:t>
            </a:r>
            <a:r>
              <a:rPr sz="2000" spc="114" dirty="0">
                <a:latin typeface="Calibri"/>
                <a:cs typeface="Calibri"/>
              </a:rPr>
              <a:t>for</a:t>
            </a:r>
            <a:r>
              <a:rPr sz="2000" spc="35" dirty="0">
                <a:latin typeface="Calibri"/>
                <a:cs typeface="Calibri"/>
              </a:rPr>
              <a:t>  </a:t>
            </a:r>
            <a:r>
              <a:rPr sz="2000" spc="240" dirty="0">
                <a:latin typeface="Calibri"/>
                <a:cs typeface="Calibri"/>
              </a:rPr>
              <a:t>team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658468" y="7945373"/>
            <a:ext cx="44170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21334" algn="l"/>
                <a:tab pos="1953895" algn="l"/>
                <a:tab pos="2624455" algn="l"/>
                <a:tab pos="3909695" algn="l"/>
              </a:tabLst>
            </a:pPr>
            <a:r>
              <a:rPr sz="2000" spc="215" dirty="0">
                <a:latin typeface="Calibri"/>
                <a:cs typeface="Calibri"/>
              </a:rPr>
              <a:t>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80" dirty="0">
                <a:latin typeface="Calibri"/>
                <a:cs typeface="Calibri"/>
              </a:rPr>
              <a:t>platform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85" dirty="0">
                <a:latin typeface="Calibri"/>
                <a:cs typeface="Calibri"/>
              </a:rPr>
              <a:t>for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15" dirty="0">
                <a:latin typeface="Calibri"/>
                <a:cs typeface="Calibri"/>
              </a:rPr>
              <a:t>sharing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45" dirty="0"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658468" y="8249625"/>
            <a:ext cx="1840864" cy="73850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2000" spc="295" dirty="0">
                <a:latin typeface="Calibri"/>
                <a:cs typeface="Calibri"/>
              </a:rPr>
              <a:t>managing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  <a:tabLst>
                <a:tab pos="1363980" algn="l"/>
              </a:tabLst>
            </a:pPr>
            <a:r>
              <a:rPr sz="2000" spc="215" dirty="0">
                <a:latin typeface="Calibri"/>
                <a:cs typeface="Calibri"/>
              </a:rPr>
              <a:t>Students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5" dirty="0">
                <a:latin typeface="Calibri"/>
                <a:cs typeface="Calibri"/>
              </a:rPr>
              <a:t>can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5642716" y="8249625"/>
            <a:ext cx="2432685" cy="73850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  <a:tabLst>
                <a:tab pos="1358265" algn="l"/>
              </a:tabLst>
            </a:pPr>
            <a:r>
              <a:rPr sz="2000" spc="180" dirty="0">
                <a:latin typeface="Calibri"/>
                <a:cs typeface="Calibri"/>
              </a:rPr>
              <a:t>video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0" dirty="0">
                <a:latin typeface="Calibri"/>
                <a:cs typeface="Calibri"/>
              </a:rPr>
              <a:t>content.</a:t>
            </a:r>
            <a:endParaRPr sz="2000">
              <a:latin typeface="Calibri"/>
              <a:cs typeface="Calibri"/>
            </a:endParaRPr>
          </a:p>
          <a:p>
            <a:pPr marL="40005">
              <a:lnSpc>
                <a:spcPct val="100000"/>
              </a:lnSpc>
              <a:spcBef>
                <a:spcPts val="405"/>
              </a:spcBef>
              <a:tabLst>
                <a:tab pos="1066800" algn="l"/>
                <a:tab pos="1863089" algn="l"/>
              </a:tabLst>
            </a:pPr>
            <a:r>
              <a:rPr sz="2000" spc="185" dirty="0">
                <a:latin typeface="Calibri"/>
                <a:cs typeface="Calibri"/>
              </a:rPr>
              <a:t>record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50" dirty="0">
                <a:latin typeface="Calibri"/>
                <a:cs typeface="Calibri"/>
              </a:rPr>
              <a:t>their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54" dirty="0">
                <a:latin typeface="Calibri"/>
                <a:cs typeface="Calibri"/>
              </a:rPr>
              <a:t>own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3658468" y="9012428"/>
            <a:ext cx="22028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295" dirty="0">
                <a:latin typeface="Calibri"/>
                <a:cs typeface="Calibri"/>
              </a:rPr>
              <a:t>How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80" dirty="0">
                <a:latin typeface="Calibri"/>
                <a:cs typeface="Calibri"/>
              </a:rPr>
              <a:t>To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25" dirty="0">
                <a:latin typeface="Calibri"/>
                <a:cs typeface="Calibri"/>
              </a:rPr>
              <a:t>Tutorials.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658468" y="5287467"/>
            <a:ext cx="2271395" cy="1042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765">
              <a:lnSpc>
                <a:spcPct val="100000"/>
              </a:lnSpc>
              <a:spcBef>
                <a:spcPts val="100"/>
              </a:spcBef>
            </a:pPr>
            <a:r>
              <a:rPr sz="3000" b="1" spc="360" dirty="0">
                <a:latin typeface="Calibri"/>
                <a:cs typeface="Calibri"/>
              </a:rPr>
              <a:t>ToDoList</a:t>
            </a:r>
            <a:endParaRPr sz="3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00"/>
              </a:spcBef>
              <a:tabLst>
                <a:tab pos="431165" algn="l"/>
                <a:tab pos="1763395" algn="l"/>
              </a:tabLst>
            </a:pPr>
            <a:r>
              <a:rPr sz="2000" spc="215" dirty="0">
                <a:solidFill>
                  <a:srgbClr val="473C39"/>
                </a:solidFill>
                <a:latin typeface="Calibri"/>
                <a:cs typeface="Calibri"/>
              </a:rPr>
              <a:t>A</a:t>
            </a:r>
            <a:r>
              <a:rPr sz="2000" dirty="0">
                <a:solidFill>
                  <a:srgbClr val="473C39"/>
                </a:solidFill>
                <a:latin typeface="Calibri"/>
                <a:cs typeface="Calibri"/>
              </a:rPr>
              <a:t>	</a:t>
            </a:r>
            <a:r>
              <a:rPr sz="2000" spc="155" dirty="0">
                <a:solidFill>
                  <a:srgbClr val="473C39"/>
                </a:solidFill>
                <a:latin typeface="Calibri"/>
                <a:cs typeface="Calibri"/>
              </a:rPr>
              <a:t>fantastic</a:t>
            </a:r>
            <a:r>
              <a:rPr sz="2000" dirty="0">
                <a:solidFill>
                  <a:srgbClr val="473C39"/>
                </a:solidFill>
                <a:latin typeface="Calibri"/>
                <a:cs typeface="Calibri"/>
              </a:rPr>
              <a:t>	</a:t>
            </a:r>
            <a:r>
              <a:rPr sz="2000" spc="245" dirty="0">
                <a:solidFill>
                  <a:srgbClr val="473C39"/>
                </a:solidFill>
                <a:latin typeface="Calibri"/>
                <a:cs typeface="Calibri"/>
              </a:rPr>
              <a:t>app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3658468" y="6353301"/>
            <a:ext cx="27590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93775" algn="l"/>
                <a:tab pos="1816735" algn="l"/>
              </a:tabLst>
            </a:pPr>
            <a:r>
              <a:rPr sz="2000" spc="190" dirty="0">
                <a:solidFill>
                  <a:srgbClr val="473C39"/>
                </a:solidFill>
                <a:latin typeface="Calibri"/>
                <a:cs typeface="Calibri"/>
              </a:rPr>
              <a:t>tasks</a:t>
            </a:r>
            <a:r>
              <a:rPr sz="2000" dirty="0">
                <a:solidFill>
                  <a:srgbClr val="473C39"/>
                </a:solidFill>
                <a:latin typeface="Calibri"/>
                <a:cs typeface="Calibri"/>
              </a:rPr>
              <a:t>	</a:t>
            </a:r>
            <a:r>
              <a:rPr sz="2000" spc="245" dirty="0">
                <a:solidFill>
                  <a:srgbClr val="473C39"/>
                </a:solidFill>
                <a:latin typeface="Calibri"/>
                <a:cs typeface="Calibri"/>
              </a:rPr>
              <a:t>and</a:t>
            </a:r>
            <a:r>
              <a:rPr sz="2000" dirty="0">
                <a:solidFill>
                  <a:srgbClr val="473C39"/>
                </a:solidFill>
                <a:latin typeface="Calibri"/>
                <a:cs typeface="Calibri"/>
              </a:rPr>
              <a:t>	</a:t>
            </a:r>
            <a:r>
              <a:rPr sz="2000" spc="200" dirty="0">
                <a:solidFill>
                  <a:srgbClr val="473C39"/>
                </a:solidFill>
                <a:latin typeface="Calibri"/>
                <a:cs typeface="Calibri"/>
              </a:rPr>
              <a:t>staying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6138016" y="5948527"/>
            <a:ext cx="1937385" cy="73596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495"/>
              </a:spcBef>
              <a:tabLst>
                <a:tab pos="580390" algn="l"/>
              </a:tabLst>
            </a:pPr>
            <a:r>
              <a:rPr sz="2000" spc="85" dirty="0">
                <a:solidFill>
                  <a:srgbClr val="473C39"/>
                </a:solidFill>
                <a:latin typeface="Calibri"/>
                <a:cs typeface="Calibri"/>
              </a:rPr>
              <a:t>for</a:t>
            </a:r>
            <a:r>
              <a:rPr sz="2000" dirty="0">
                <a:solidFill>
                  <a:srgbClr val="473C39"/>
                </a:solidFill>
                <a:latin typeface="Calibri"/>
                <a:cs typeface="Calibri"/>
              </a:rPr>
              <a:t>	</a:t>
            </a:r>
            <a:r>
              <a:rPr sz="2000" spc="300" dirty="0">
                <a:solidFill>
                  <a:srgbClr val="473C39"/>
                </a:solidFill>
                <a:latin typeface="Calibri"/>
                <a:cs typeface="Calibri"/>
              </a:rPr>
              <a:t>managing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395"/>
              </a:spcBef>
            </a:pPr>
            <a:r>
              <a:rPr sz="2000" spc="180" dirty="0">
                <a:solidFill>
                  <a:srgbClr val="473C39"/>
                </a:solidFill>
                <a:latin typeface="Calibri"/>
                <a:cs typeface="Calibri"/>
              </a:rPr>
              <a:t>organised,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658468" y="6545908"/>
            <a:ext cx="3564890" cy="1198245"/>
          </a:xfrm>
          <a:prstGeom prst="rect">
            <a:avLst/>
          </a:prstGeom>
        </p:spPr>
        <p:txBody>
          <a:bodyPr vert="horz" wrap="square" lIns="0" tIns="1771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95"/>
              </a:spcBef>
            </a:pPr>
            <a:r>
              <a:rPr sz="2000" spc="180" dirty="0">
                <a:solidFill>
                  <a:srgbClr val="473C39"/>
                </a:solidFill>
                <a:latin typeface="Calibri"/>
                <a:cs typeface="Calibri"/>
              </a:rPr>
              <a:t>especially</a:t>
            </a:r>
            <a:r>
              <a:rPr sz="2000" spc="35" dirty="0">
                <a:solidFill>
                  <a:srgbClr val="473C39"/>
                </a:solidFill>
                <a:latin typeface="Calibri"/>
                <a:cs typeface="Calibri"/>
              </a:rPr>
              <a:t> </a:t>
            </a:r>
            <a:r>
              <a:rPr sz="2000" spc="120" dirty="0">
                <a:solidFill>
                  <a:srgbClr val="473C39"/>
                </a:solidFill>
                <a:latin typeface="Calibri"/>
                <a:cs typeface="Calibri"/>
              </a:rPr>
              <a:t>for</a:t>
            </a:r>
            <a:r>
              <a:rPr sz="2000" spc="55" dirty="0">
                <a:solidFill>
                  <a:srgbClr val="473C39"/>
                </a:solidFill>
                <a:latin typeface="Calibri"/>
                <a:cs typeface="Calibri"/>
              </a:rPr>
              <a:t> </a:t>
            </a:r>
            <a:r>
              <a:rPr sz="2000" spc="175" dirty="0">
                <a:solidFill>
                  <a:srgbClr val="473C39"/>
                </a:solidFill>
                <a:latin typeface="Calibri"/>
                <a:cs typeface="Calibri"/>
              </a:rPr>
              <a:t>students.</a:t>
            </a:r>
            <a:endParaRPr sz="2000">
              <a:latin typeface="Calibri"/>
              <a:cs typeface="Calibri"/>
            </a:endParaRPr>
          </a:p>
          <a:p>
            <a:pPr marL="114300">
              <a:lnSpc>
                <a:spcPct val="100000"/>
              </a:lnSpc>
              <a:spcBef>
                <a:spcPts val="1935"/>
              </a:spcBef>
            </a:pPr>
            <a:r>
              <a:rPr sz="3000" b="1" spc="295" dirty="0">
                <a:latin typeface="Calibri"/>
                <a:cs typeface="Calibri"/>
              </a:rPr>
              <a:t>Microsoft</a:t>
            </a:r>
            <a:r>
              <a:rPr sz="3000" b="1" spc="135" dirty="0">
                <a:latin typeface="Calibri"/>
                <a:cs typeface="Calibri"/>
              </a:rPr>
              <a:t> </a:t>
            </a:r>
            <a:r>
              <a:rPr sz="3000" b="1" spc="390" dirty="0">
                <a:latin typeface="Calibri"/>
                <a:cs typeface="Calibri"/>
              </a:rPr>
              <a:t>Stream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658468" y="3016717"/>
            <a:ext cx="4417695" cy="73850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  <a:tabLst>
                <a:tab pos="857885" algn="l"/>
                <a:tab pos="1833245" algn="l"/>
                <a:tab pos="2229485" algn="l"/>
                <a:tab pos="2517775" algn="l"/>
                <a:tab pos="3270885" algn="l"/>
                <a:tab pos="4157979" algn="l"/>
              </a:tabLst>
            </a:pPr>
            <a:r>
              <a:rPr sz="2000" spc="120" dirty="0">
                <a:latin typeface="Calibri"/>
                <a:cs typeface="Calibri"/>
              </a:rPr>
              <a:t>offers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10" dirty="0">
                <a:latin typeface="Calibri"/>
                <a:cs typeface="Calibri"/>
              </a:rPr>
              <a:t>access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40" dirty="0">
                <a:latin typeface="Calibri"/>
                <a:cs typeface="Calibri"/>
              </a:rPr>
              <a:t>to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60" dirty="0">
                <a:latin typeface="Calibri"/>
                <a:cs typeface="Calibri"/>
              </a:rPr>
              <a:t>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00" dirty="0">
                <a:latin typeface="Calibri"/>
                <a:cs typeface="Calibri"/>
              </a:rPr>
              <a:t>wide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5" dirty="0">
                <a:latin typeface="Calibri"/>
                <a:cs typeface="Calibri"/>
              </a:rPr>
              <a:t>range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95" dirty="0">
                <a:latin typeface="Calibri"/>
                <a:cs typeface="Calibri"/>
              </a:rPr>
              <a:t>of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  <a:tabLst>
                <a:tab pos="1737360" algn="l"/>
                <a:tab pos="3194685" algn="l"/>
              </a:tabLst>
            </a:pPr>
            <a:r>
              <a:rPr sz="2000" spc="195" dirty="0">
                <a:latin typeface="Calibri"/>
                <a:cs typeface="Calibri"/>
              </a:rPr>
              <a:t>educational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50" dirty="0">
                <a:latin typeface="Calibri"/>
                <a:cs typeface="Calibri"/>
              </a:rPr>
              <a:t>materials,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5" dirty="0">
                <a:latin typeface="Calibri"/>
                <a:cs typeface="Calibri"/>
              </a:rPr>
              <a:t>including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658468" y="3729964"/>
            <a:ext cx="4417060" cy="10922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16799"/>
              </a:lnSpc>
              <a:spcBef>
                <a:spcPts val="90"/>
              </a:spcBef>
            </a:pPr>
            <a:r>
              <a:rPr sz="2000" spc="175" dirty="0">
                <a:latin typeface="Calibri"/>
                <a:cs typeface="Calibri"/>
              </a:rPr>
              <a:t>e-books,</a:t>
            </a:r>
            <a:r>
              <a:rPr sz="2000" spc="215" dirty="0">
                <a:latin typeface="Calibri"/>
                <a:cs typeface="Calibri"/>
              </a:rPr>
              <a:t>  </a:t>
            </a:r>
            <a:r>
              <a:rPr sz="2000" spc="130" dirty="0">
                <a:latin typeface="Calibri"/>
                <a:cs typeface="Calibri"/>
              </a:rPr>
              <a:t>articles,</a:t>
            </a:r>
            <a:r>
              <a:rPr sz="2000" spc="225" dirty="0">
                <a:latin typeface="Calibri"/>
                <a:cs typeface="Calibri"/>
              </a:rPr>
              <a:t>  </a:t>
            </a:r>
            <a:r>
              <a:rPr sz="2000" spc="185" dirty="0">
                <a:latin typeface="Calibri"/>
                <a:cs typeface="Calibri"/>
              </a:rPr>
              <a:t>databases,</a:t>
            </a:r>
            <a:r>
              <a:rPr sz="2000" spc="215" dirty="0">
                <a:latin typeface="Calibri"/>
                <a:cs typeface="Calibri"/>
              </a:rPr>
              <a:t>  </a:t>
            </a:r>
            <a:r>
              <a:rPr sz="2000" spc="245" dirty="0">
                <a:latin typeface="Calibri"/>
                <a:cs typeface="Calibri"/>
              </a:rPr>
              <a:t>and </a:t>
            </a:r>
            <a:r>
              <a:rPr sz="2000" spc="190" dirty="0">
                <a:latin typeface="Calibri"/>
                <a:cs typeface="Calibri"/>
              </a:rPr>
              <a:t>online</a:t>
            </a:r>
            <a:r>
              <a:rPr sz="2000" spc="140" dirty="0">
                <a:latin typeface="Calibri"/>
                <a:cs typeface="Calibri"/>
              </a:rPr>
              <a:t>  </a:t>
            </a:r>
            <a:r>
              <a:rPr sz="2000" spc="125" dirty="0">
                <a:latin typeface="Calibri"/>
                <a:cs typeface="Calibri"/>
              </a:rPr>
              <a:t>tutorials.</a:t>
            </a:r>
            <a:r>
              <a:rPr sz="2000" spc="145" dirty="0">
                <a:latin typeface="Calibri"/>
                <a:cs typeface="Calibri"/>
              </a:rPr>
              <a:t>  </a:t>
            </a:r>
            <a:r>
              <a:rPr sz="2000" spc="90" dirty="0">
                <a:latin typeface="Calibri"/>
                <a:cs typeface="Calibri"/>
              </a:rPr>
              <a:t>It's</a:t>
            </a:r>
            <a:r>
              <a:rPr sz="2000" spc="145" dirty="0">
                <a:latin typeface="Calibri"/>
                <a:cs typeface="Calibri"/>
              </a:rPr>
              <a:t>  </a:t>
            </a:r>
            <a:r>
              <a:rPr sz="2000" spc="150" dirty="0">
                <a:latin typeface="Calibri"/>
                <a:cs typeface="Calibri"/>
              </a:rPr>
              <a:t>like</a:t>
            </a:r>
            <a:r>
              <a:rPr sz="2000" spc="145" dirty="0">
                <a:latin typeface="Calibri"/>
                <a:cs typeface="Calibri"/>
              </a:rPr>
              <a:t> 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140" dirty="0">
                <a:latin typeface="Calibri"/>
                <a:cs typeface="Calibri"/>
              </a:rPr>
              <a:t>  virtual </a:t>
            </a:r>
            <a:r>
              <a:rPr sz="2000" spc="145" dirty="0">
                <a:latin typeface="Calibri"/>
                <a:cs typeface="Calibri"/>
              </a:rPr>
              <a:t>library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70" dirty="0">
                <a:latin typeface="Calibri"/>
                <a:cs typeface="Calibri"/>
              </a:rPr>
              <a:t>at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your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spc="150" dirty="0">
                <a:latin typeface="Calibri"/>
                <a:cs typeface="Calibri"/>
              </a:rPr>
              <a:t>fingertips.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3650848" y="2065146"/>
            <a:ext cx="4491990" cy="978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515" dirty="0">
                <a:latin typeface="Calibri"/>
                <a:cs typeface="Calibri"/>
              </a:rPr>
              <a:t>UWTSD</a:t>
            </a:r>
            <a:r>
              <a:rPr sz="3000" b="1" spc="155" dirty="0">
                <a:latin typeface="Calibri"/>
                <a:cs typeface="Calibri"/>
              </a:rPr>
              <a:t> </a:t>
            </a:r>
            <a:r>
              <a:rPr sz="3000" b="1" spc="340" dirty="0">
                <a:latin typeface="Calibri"/>
                <a:cs typeface="Calibri"/>
              </a:rPr>
              <a:t>Online</a:t>
            </a:r>
            <a:r>
              <a:rPr sz="3000" b="1" spc="180" dirty="0">
                <a:latin typeface="Calibri"/>
                <a:cs typeface="Calibri"/>
              </a:rPr>
              <a:t> </a:t>
            </a:r>
            <a:r>
              <a:rPr sz="3000" b="1" spc="320" dirty="0">
                <a:latin typeface="Calibri"/>
                <a:cs typeface="Calibri"/>
              </a:rPr>
              <a:t>Library</a:t>
            </a:r>
            <a:endParaRPr sz="3000">
              <a:latin typeface="Calibri"/>
              <a:cs typeface="Calibri"/>
            </a:endParaRPr>
          </a:p>
          <a:p>
            <a:pPr marL="20320">
              <a:lnSpc>
                <a:spcPct val="100000"/>
              </a:lnSpc>
              <a:spcBef>
                <a:spcPts val="1500"/>
              </a:spcBef>
              <a:tabLst>
                <a:tab pos="438784" algn="l"/>
                <a:tab pos="1477010" algn="l"/>
                <a:tab pos="2821305" algn="l"/>
                <a:tab pos="3883660" algn="l"/>
              </a:tabLst>
            </a:pPr>
            <a:r>
              <a:rPr sz="2000" spc="215" dirty="0">
                <a:latin typeface="Calibri"/>
                <a:cs typeface="Calibri"/>
              </a:rPr>
              <a:t>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0" dirty="0">
                <a:latin typeface="Calibri"/>
                <a:cs typeface="Calibri"/>
              </a:rPr>
              <a:t>digital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80" dirty="0">
                <a:latin typeface="Calibri"/>
                <a:cs typeface="Calibri"/>
              </a:rPr>
              <a:t>resource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90" dirty="0">
                <a:latin typeface="Calibri"/>
                <a:cs typeface="Calibri"/>
              </a:rPr>
              <a:t>center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65" dirty="0">
                <a:latin typeface="Calibri"/>
                <a:cs typeface="Calibri"/>
              </a:rPr>
              <a:t>that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582150" y="2057527"/>
            <a:ext cx="332486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295" dirty="0">
                <a:latin typeface="Calibri"/>
                <a:cs typeface="Calibri"/>
              </a:rPr>
              <a:t>Microsoft</a:t>
            </a:r>
            <a:r>
              <a:rPr sz="3000" b="1" spc="135" dirty="0">
                <a:latin typeface="Calibri"/>
                <a:cs typeface="Calibri"/>
              </a:rPr>
              <a:t> </a:t>
            </a:r>
            <a:r>
              <a:rPr sz="3000" b="1" spc="415" dirty="0">
                <a:latin typeface="Calibri"/>
                <a:cs typeface="Calibri"/>
              </a:rPr>
              <a:t>Teams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33" name="object 3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spc="1325" dirty="0">
                <a:solidFill>
                  <a:srgbClr val="000000"/>
                </a:solidFill>
              </a:rPr>
              <a:t>WEBSITES</a:t>
            </a:r>
            <a:r>
              <a:rPr sz="8000" spc="430" dirty="0">
                <a:solidFill>
                  <a:srgbClr val="000000"/>
                </a:solidFill>
              </a:rPr>
              <a:t> </a:t>
            </a:r>
            <a:r>
              <a:rPr sz="8000" spc="165" dirty="0">
                <a:solidFill>
                  <a:srgbClr val="000000"/>
                </a:solidFill>
              </a:rPr>
              <a:t>&amp;</a:t>
            </a:r>
            <a:r>
              <a:rPr sz="8000" spc="470" dirty="0">
                <a:solidFill>
                  <a:srgbClr val="000000"/>
                </a:solidFill>
              </a:rPr>
              <a:t> </a:t>
            </a:r>
            <a:r>
              <a:rPr sz="8000" spc="1395" dirty="0">
                <a:solidFill>
                  <a:srgbClr val="000000"/>
                </a:solidFill>
              </a:rPr>
              <a:t>APPS</a:t>
            </a:r>
            <a:endParaRPr sz="8000"/>
          </a:p>
        </p:txBody>
      </p:sp>
      <p:sp>
        <p:nvSpPr>
          <p:cNvPr id="34" name="object 34"/>
          <p:cNvSpPr txBox="1"/>
          <p:nvPr/>
        </p:nvSpPr>
        <p:spPr>
          <a:xfrm>
            <a:off x="9593706" y="8624417"/>
            <a:ext cx="3587115" cy="735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500"/>
              </a:lnSpc>
              <a:spcBef>
                <a:spcPts val="100"/>
              </a:spcBef>
              <a:tabLst>
                <a:tab pos="982980" algn="l"/>
                <a:tab pos="1646555" algn="l"/>
                <a:tab pos="3005455" algn="l"/>
              </a:tabLst>
            </a:pPr>
            <a:r>
              <a:rPr sz="2000" spc="204" dirty="0">
                <a:latin typeface="Calibri"/>
                <a:cs typeface="Calibri"/>
              </a:rPr>
              <a:t>work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0" dirty="0">
                <a:latin typeface="Calibri"/>
                <a:cs typeface="Calibri"/>
              </a:rPr>
              <a:t>on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0" dirty="0">
                <a:latin typeface="Calibri"/>
                <a:cs typeface="Calibri"/>
              </a:rPr>
              <a:t>projects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85" dirty="0">
                <a:latin typeface="Calibri"/>
                <a:cs typeface="Calibri"/>
              </a:rPr>
              <a:t>with others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in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50" dirty="0">
                <a:latin typeface="Calibri"/>
                <a:cs typeface="Calibri"/>
              </a:rPr>
              <a:t>real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60" dirty="0">
                <a:latin typeface="Calibri"/>
                <a:cs typeface="Calibri"/>
              </a:rPr>
              <a:t>time.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544304" y="3616553"/>
            <a:ext cx="3637915" cy="50317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25730" algn="just">
              <a:lnSpc>
                <a:spcPct val="116700"/>
              </a:lnSpc>
              <a:spcBef>
                <a:spcPts val="95"/>
              </a:spcBef>
            </a:pPr>
            <a:r>
              <a:rPr sz="2000" spc="170" dirty="0">
                <a:latin typeface="Calibri"/>
                <a:cs typeface="Calibri"/>
              </a:rPr>
              <a:t>chats,</a:t>
            </a:r>
            <a:r>
              <a:rPr sz="2000" spc="280" dirty="0">
                <a:latin typeface="Calibri"/>
                <a:cs typeface="Calibri"/>
              </a:rPr>
              <a:t>  </a:t>
            </a:r>
            <a:r>
              <a:rPr sz="2000" spc="95" dirty="0">
                <a:latin typeface="Calibri"/>
                <a:cs typeface="Calibri"/>
              </a:rPr>
              <a:t>file</a:t>
            </a:r>
            <a:r>
              <a:rPr sz="2000" spc="285" dirty="0">
                <a:latin typeface="Calibri"/>
                <a:cs typeface="Calibri"/>
              </a:rPr>
              <a:t>  </a:t>
            </a:r>
            <a:r>
              <a:rPr sz="2000" spc="190" dirty="0">
                <a:latin typeface="Calibri"/>
                <a:cs typeface="Calibri"/>
              </a:rPr>
              <a:t>sharing,</a:t>
            </a:r>
            <a:r>
              <a:rPr sz="2000" spc="280" dirty="0">
                <a:latin typeface="Calibri"/>
                <a:cs typeface="Calibri"/>
              </a:rPr>
              <a:t>  </a:t>
            </a:r>
            <a:r>
              <a:rPr sz="2000" spc="175" dirty="0">
                <a:latin typeface="Calibri"/>
                <a:cs typeface="Calibri"/>
              </a:rPr>
              <a:t>online </a:t>
            </a:r>
            <a:r>
              <a:rPr sz="2000" spc="220" dirty="0">
                <a:latin typeface="Calibri"/>
                <a:cs typeface="Calibri"/>
              </a:rPr>
              <a:t>meetings,</a:t>
            </a:r>
            <a:r>
              <a:rPr sz="2000" spc="270" dirty="0">
                <a:latin typeface="Calibri"/>
                <a:cs typeface="Calibri"/>
              </a:rPr>
              <a:t> and </a:t>
            </a:r>
            <a:r>
              <a:rPr sz="2000" spc="185" dirty="0">
                <a:latin typeface="Calibri"/>
                <a:cs typeface="Calibri"/>
              </a:rPr>
              <a:t>more.</a:t>
            </a:r>
            <a:r>
              <a:rPr sz="2000" spc="280" dirty="0">
                <a:latin typeface="Calibri"/>
                <a:cs typeface="Calibri"/>
              </a:rPr>
              <a:t> </a:t>
            </a:r>
            <a:r>
              <a:rPr sz="2000" spc="215" dirty="0">
                <a:latin typeface="Calibri"/>
                <a:cs typeface="Calibri"/>
              </a:rPr>
              <a:t>Think </a:t>
            </a:r>
            <a:r>
              <a:rPr sz="2000" spc="125" dirty="0">
                <a:latin typeface="Calibri"/>
                <a:cs typeface="Calibri"/>
              </a:rPr>
              <a:t>of</a:t>
            </a:r>
            <a:r>
              <a:rPr sz="2000" spc="430" dirty="0">
                <a:latin typeface="Calibri"/>
                <a:cs typeface="Calibri"/>
              </a:rPr>
              <a:t> </a:t>
            </a:r>
            <a:r>
              <a:rPr sz="2000" spc="100" dirty="0">
                <a:latin typeface="Calibri"/>
                <a:cs typeface="Calibri"/>
              </a:rPr>
              <a:t>it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spc="195" dirty="0">
                <a:latin typeface="Calibri"/>
                <a:cs typeface="Calibri"/>
              </a:rPr>
              <a:t>as</a:t>
            </a:r>
            <a:r>
              <a:rPr sz="2000" spc="42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420" dirty="0">
                <a:latin typeface="Calibri"/>
                <a:cs typeface="Calibri"/>
              </a:rPr>
              <a:t> </a:t>
            </a:r>
            <a:r>
              <a:rPr sz="2000" spc="150" dirty="0">
                <a:latin typeface="Calibri"/>
                <a:cs typeface="Calibri"/>
              </a:rPr>
              <a:t>virtual</a:t>
            </a:r>
            <a:r>
              <a:rPr sz="2000" spc="425" dirty="0">
                <a:latin typeface="Calibri"/>
                <a:cs typeface="Calibri"/>
              </a:rPr>
              <a:t> </a:t>
            </a:r>
            <a:r>
              <a:rPr sz="2000" spc="200" dirty="0">
                <a:latin typeface="Calibri"/>
                <a:cs typeface="Calibri"/>
              </a:rPr>
              <a:t>classroom </a:t>
            </a:r>
            <a:r>
              <a:rPr sz="2000" spc="145" dirty="0">
                <a:latin typeface="Calibri"/>
                <a:cs typeface="Calibri"/>
              </a:rPr>
              <a:t>or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90" dirty="0">
                <a:latin typeface="Calibri"/>
                <a:cs typeface="Calibri"/>
              </a:rPr>
              <a:t>workspace.</a:t>
            </a:r>
            <a:endParaRPr sz="2000">
              <a:latin typeface="Calibri"/>
              <a:cs typeface="Calibri"/>
            </a:endParaRPr>
          </a:p>
          <a:p>
            <a:pPr marL="168910">
              <a:lnSpc>
                <a:spcPct val="100000"/>
              </a:lnSpc>
              <a:spcBef>
                <a:spcPts val="2000"/>
              </a:spcBef>
            </a:pPr>
            <a:r>
              <a:rPr sz="3000" b="1" spc="409" dirty="0">
                <a:latin typeface="Calibri"/>
                <a:cs typeface="Calibri"/>
              </a:rPr>
              <a:t>Canva</a:t>
            </a:r>
            <a:endParaRPr sz="3000">
              <a:latin typeface="Calibri"/>
              <a:cs typeface="Calibri"/>
            </a:endParaRPr>
          </a:p>
          <a:p>
            <a:pPr marL="58419" marR="62865" algn="just">
              <a:lnSpc>
                <a:spcPct val="116799"/>
              </a:lnSpc>
              <a:spcBef>
                <a:spcPts val="1555"/>
              </a:spcBef>
            </a:pPr>
            <a:r>
              <a:rPr sz="2000" spc="265" dirty="0">
                <a:latin typeface="Calibri"/>
                <a:cs typeface="Calibri"/>
              </a:rPr>
              <a:t>A</a:t>
            </a:r>
            <a:r>
              <a:rPr sz="2000" spc="65" dirty="0">
                <a:latin typeface="Calibri"/>
                <a:cs typeface="Calibri"/>
              </a:rPr>
              <a:t>  </a:t>
            </a:r>
            <a:r>
              <a:rPr sz="2000" spc="250" dirty="0">
                <a:latin typeface="Calibri"/>
                <a:cs typeface="Calibri"/>
              </a:rPr>
              <a:t>design</a:t>
            </a:r>
            <a:r>
              <a:rPr sz="2000" spc="65" dirty="0">
                <a:latin typeface="Calibri"/>
                <a:cs typeface="Calibri"/>
              </a:rPr>
              <a:t>  </a:t>
            </a:r>
            <a:r>
              <a:rPr sz="2000" spc="145" dirty="0">
                <a:latin typeface="Calibri"/>
                <a:cs typeface="Calibri"/>
              </a:rPr>
              <a:t>tool</a:t>
            </a:r>
            <a:r>
              <a:rPr sz="2000" spc="70" dirty="0">
                <a:latin typeface="Calibri"/>
                <a:cs typeface="Calibri"/>
              </a:rPr>
              <a:t>  </a:t>
            </a:r>
            <a:r>
              <a:rPr sz="2000" spc="185" dirty="0">
                <a:latin typeface="Calibri"/>
                <a:cs typeface="Calibri"/>
              </a:rPr>
              <a:t>that</a:t>
            </a:r>
            <a:r>
              <a:rPr sz="2000" spc="75" dirty="0">
                <a:latin typeface="Calibri"/>
                <a:cs typeface="Calibri"/>
              </a:rPr>
              <a:t>  </a:t>
            </a:r>
            <a:r>
              <a:rPr sz="2000" spc="250" dirty="0">
                <a:latin typeface="Calibri"/>
                <a:cs typeface="Calibri"/>
              </a:rPr>
              <a:t>can</a:t>
            </a:r>
            <a:r>
              <a:rPr sz="2000" spc="65" dirty="0">
                <a:latin typeface="Calibri"/>
                <a:cs typeface="Calibri"/>
              </a:rPr>
              <a:t>  </a:t>
            </a:r>
            <a:r>
              <a:rPr sz="2000" spc="225" dirty="0">
                <a:latin typeface="Calibri"/>
                <a:cs typeface="Calibri"/>
              </a:rPr>
              <a:t>be </a:t>
            </a:r>
            <a:r>
              <a:rPr sz="2000" spc="240" dirty="0">
                <a:latin typeface="Calibri"/>
                <a:cs typeface="Calibri"/>
              </a:rPr>
              <a:t>used</a:t>
            </a:r>
            <a:r>
              <a:rPr sz="2000" spc="215" dirty="0">
                <a:latin typeface="Calibri"/>
                <a:cs typeface="Calibri"/>
              </a:rPr>
              <a:t> </a:t>
            </a:r>
            <a:r>
              <a:rPr sz="2000" spc="165" dirty="0">
                <a:latin typeface="Calibri"/>
                <a:cs typeface="Calibri"/>
              </a:rPr>
              <a:t>to</a:t>
            </a:r>
            <a:r>
              <a:rPr sz="2000" spc="220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create</a:t>
            </a:r>
            <a:r>
              <a:rPr sz="2000" spc="204" dirty="0">
                <a:latin typeface="Calibri"/>
                <a:cs typeface="Calibri"/>
              </a:rPr>
              <a:t> </a:t>
            </a:r>
            <a:r>
              <a:rPr sz="2000" spc="165" dirty="0">
                <a:latin typeface="Calibri"/>
                <a:cs typeface="Calibri"/>
              </a:rPr>
              <a:t>visual</a:t>
            </a:r>
            <a:r>
              <a:rPr sz="2000" spc="220" dirty="0">
                <a:latin typeface="Calibri"/>
                <a:cs typeface="Calibri"/>
              </a:rPr>
              <a:t> </a:t>
            </a:r>
            <a:r>
              <a:rPr sz="2000" spc="145" dirty="0">
                <a:latin typeface="Calibri"/>
                <a:cs typeface="Calibri"/>
              </a:rPr>
              <a:t>notes, </a:t>
            </a:r>
            <a:r>
              <a:rPr sz="2000" spc="220" dirty="0">
                <a:latin typeface="Calibri"/>
                <a:cs typeface="Calibri"/>
              </a:rPr>
              <a:t>diagrams,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300" dirty="0">
                <a:latin typeface="Calibri"/>
                <a:cs typeface="Calibri"/>
              </a:rPr>
              <a:t>mind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220" dirty="0">
                <a:latin typeface="Calibri"/>
                <a:cs typeface="Calibri"/>
              </a:rPr>
              <a:t>maps.</a:t>
            </a:r>
            <a:endParaRPr sz="2000">
              <a:latin typeface="Calibri"/>
              <a:cs typeface="Calibri"/>
            </a:endParaRPr>
          </a:p>
          <a:p>
            <a:pPr marL="318770">
              <a:lnSpc>
                <a:spcPct val="100000"/>
              </a:lnSpc>
              <a:spcBef>
                <a:spcPts val="1860"/>
              </a:spcBef>
            </a:pPr>
            <a:r>
              <a:rPr sz="3000" b="1" spc="220" dirty="0">
                <a:latin typeface="Calibri"/>
                <a:cs typeface="Calibri"/>
              </a:rPr>
              <a:t>Miro</a:t>
            </a:r>
            <a:endParaRPr sz="3000">
              <a:latin typeface="Calibri"/>
              <a:cs typeface="Calibri"/>
            </a:endParaRPr>
          </a:p>
          <a:p>
            <a:pPr marL="61594" marR="5080" algn="just">
              <a:lnSpc>
                <a:spcPct val="116500"/>
              </a:lnSpc>
              <a:spcBef>
                <a:spcPts val="1605"/>
              </a:spcBef>
            </a:pPr>
            <a:r>
              <a:rPr sz="2000" spc="265" dirty="0">
                <a:latin typeface="Calibri"/>
                <a:cs typeface="Calibri"/>
              </a:rPr>
              <a:t>A</a:t>
            </a:r>
            <a:r>
              <a:rPr sz="2000" spc="95" dirty="0">
                <a:latin typeface="Calibri"/>
                <a:cs typeface="Calibri"/>
              </a:rPr>
              <a:t>  </a:t>
            </a:r>
            <a:r>
              <a:rPr sz="2000" spc="165" dirty="0">
                <a:latin typeface="Calibri"/>
                <a:cs typeface="Calibri"/>
              </a:rPr>
              <a:t>collaborative</a:t>
            </a:r>
            <a:r>
              <a:rPr sz="2000" spc="100" dirty="0">
                <a:latin typeface="Calibri"/>
                <a:cs typeface="Calibri"/>
              </a:rPr>
              <a:t>  </a:t>
            </a:r>
            <a:r>
              <a:rPr sz="2000" spc="200" dirty="0">
                <a:latin typeface="Calibri"/>
                <a:cs typeface="Calibri"/>
              </a:rPr>
              <a:t>whiteboard </a:t>
            </a:r>
            <a:r>
              <a:rPr sz="2000" spc="190" dirty="0">
                <a:latin typeface="Calibri"/>
                <a:cs typeface="Calibri"/>
              </a:rPr>
              <a:t>platform</a:t>
            </a:r>
            <a:r>
              <a:rPr sz="2000" spc="355" dirty="0">
                <a:latin typeface="Calibri"/>
                <a:cs typeface="Calibri"/>
              </a:rPr>
              <a:t> </a:t>
            </a:r>
            <a:r>
              <a:rPr sz="2000" spc="185" dirty="0">
                <a:latin typeface="Calibri"/>
                <a:cs typeface="Calibri"/>
              </a:rPr>
              <a:t>that</a:t>
            </a:r>
            <a:r>
              <a:rPr sz="2000" spc="355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allows</a:t>
            </a:r>
            <a:r>
              <a:rPr sz="2000" spc="350" dirty="0">
                <a:latin typeface="Calibri"/>
                <a:cs typeface="Calibri"/>
              </a:rPr>
              <a:t> </a:t>
            </a:r>
            <a:r>
              <a:rPr sz="2000" spc="215" dirty="0">
                <a:latin typeface="Calibri"/>
                <a:cs typeface="Calibri"/>
              </a:rPr>
              <a:t>you</a:t>
            </a:r>
            <a:r>
              <a:rPr sz="2000" spc="350" dirty="0">
                <a:latin typeface="Calibri"/>
                <a:cs typeface="Calibri"/>
              </a:rPr>
              <a:t> </a:t>
            </a:r>
            <a:r>
              <a:rPr sz="2000" spc="145" dirty="0">
                <a:latin typeface="Calibri"/>
                <a:cs typeface="Calibri"/>
              </a:rPr>
              <a:t>to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2226" y="1963171"/>
            <a:ext cx="7291705" cy="7289800"/>
            <a:chOff x="142226" y="1963171"/>
            <a:chExt cx="7291705" cy="7289800"/>
          </a:xfrm>
        </p:grpSpPr>
        <p:sp>
          <p:nvSpPr>
            <p:cNvPr id="3" name="object 3"/>
            <p:cNvSpPr/>
            <p:nvPr/>
          </p:nvSpPr>
          <p:spPr>
            <a:xfrm>
              <a:off x="142226" y="1963171"/>
              <a:ext cx="7291705" cy="7289800"/>
            </a:xfrm>
            <a:custGeom>
              <a:avLst/>
              <a:gdLst/>
              <a:ahLst/>
              <a:cxnLst/>
              <a:rect l="l" t="t" r="r" b="b"/>
              <a:pathLst>
                <a:path w="7291705" h="7289800">
                  <a:moveTo>
                    <a:pt x="3980171" y="7277099"/>
                  </a:moveTo>
                  <a:lnTo>
                    <a:pt x="3311584" y="7277099"/>
                  </a:lnTo>
                  <a:lnTo>
                    <a:pt x="3358829" y="7289799"/>
                  </a:lnTo>
                  <a:lnTo>
                    <a:pt x="3932880" y="7289799"/>
                  </a:lnTo>
                  <a:lnTo>
                    <a:pt x="3980171" y="7277099"/>
                  </a:lnTo>
                  <a:close/>
                </a:path>
                <a:path w="7291705" h="7289800">
                  <a:moveTo>
                    <a:pt x="4120987" y="7264399"/>
                  </a:moveTo>
                  <a:lnTo>
                    <a:pt x="3170903" y="7264399"/>
                  </a:lnTo>
                  <a:lnTo>
                    <a:pt x="3217618" y="7277099"/>
                  </a:lnTo>
                  <a:lnTo>
                    <a:pt x="4074228" y="7277099"/>
                  </a:lnTo>
                  <a:lnTo>
                    <a:pt x="4120987" y="7264399"/>
                  </a:lnTo>
                  <a:close/>
                </a:path>
                <a:path w="7291705" h="7289800">
                  <a:moveTo>
                    <a:pt x="4260139" y="7238999"/>
                  </a:moveTo>
                  <a:lnTo>
                    <a:pt x="3031882" y="7238999"/>
                  </a:lnTo>
                  <a:lnTo>
                    <a:pt x="3124373" y="7264399"/>
                  </a:lnTo>
                  <a:lnTo>
                    <a:pt x="4167561" y="7264399"/>
                  </a:lnTo>
                  <a:lnTo>
                    <a:pt x="4260139" y="7238999"/>
                  </a:lnTo>
                  <a:close/>
                </a:path>
                <a:path w="7291705" h="7289800">
                  <a:moveTo>
                    <a:pt x="4397525" y="7213599"/>
                  </a:moveTo>
                  <a:lnTo>
                    <a:pt x="2894623" y="7213599"/>
                  </a:lnTo>
                  <a:lnTo>
                    <a:pt x="2985928" y="7238999"/>
                  </a:lnTo>
                  <a:lnTo>
                    <a:pt x="4306136" y="7238999"/>
                  </a:lnTo>
                  <a:lnTo>
                    <a:pt x="4397525" y="7213599"/>
                  </a:lnTo>
                  <a:close/>
                </a:path>
                <a:path w="7291705" h="7289800">
                  <a:moveTo>
                    <a:pt x="4447692" y="88899"/>
                  </a:moveTo>
                  <a:lnTo>
                    <a:pt x="2838275" y="88900"/>
                  </a:lnTo>
                  <a:lnTo>
                    <a:pt x="2437899" y="203200"/>
                  </a:lnTo>
                  <a:lnTo>
                    <a:pt x="2394613" y="228600"/>
                  </a:lnTo>
                  <a:lnTo>
                    <a:pt x="2308808" y="254000"/>
                  </a:lnTo>
                  <a:lnTo>
                    <a:pt x="2266297" y="279400"/>
                  </a:lnTo>
                  <a:lnTo>
                    <a:pt x="2182076" y="304800"/>
                  </a:lnTo>
                  <a:lnTo>
                    <a:pt x="2140375" y="330200"/>
                  </a:lnTo>
                  <a:lnTo>
                    <a:pt x="2098951" y="342900"/>
                  </a:lnTo>
                  <a:lnTo>
                    <a:pt x="2016954" y="393700"/>
                  </a:lnTo>
                  <a:lnTo>
                    <a:pt x="1976387" y="406400"/>
                  </a:lnTo>
                  <a:lnTo>
                    <a:pt x="1896138" y="457200"/>
                  </a:lnTo>
                  <a:lnTo>
                    <a:pt x="1856464" y="469900"/>
                  </a:lnTo>
                  <a:lnTo>
                    <a:pt x="1778035" y="520700"/>
                  </a:lnTo>
                  <a:lnTo>
                    <a:pt x="1662749" y="596900"/>
                  </a:lnTo>
                  <a:lnTo>
                    <a:pt x="1624965" y="609600"/>
                  </a:lnTo>
                  <a:lnTo>
                    <a:pt x="1550387" y="660400"/>
                  </a:lnTo>
                  <a:lnTo>
                    <a:pt x="1513600" y="698500"/>
                  </a:lnTo>
                  <a:lnTo>
                    <a:pt x="1477154" y="723900"/>
                  </a:lnTo>
                  <a:lnTo>
                    <a:pt x="1405299" y="774700"/>
                  </a:lnTo>
                  <a:lnTo>
                    <a:pt x="1334853" y="825500"/>
                  </a:lnTo>
                  <a:lnTo>
                    <a:pt x="1300168" y="863600"/>
                  </a:lnTo>
                  <a:lnTo>
                    <a:pt x="1231894" y="914400"/>
                  </a:lnTo>
                  <a:lnTo>
                    <a:pt x="1198312" y="952500"/>
                  </a:lnTo>
                  <a:lnTo>
                    <a:pt x="1132280" y="1003300"/>
                  </a:lnTo>
                  <a:lnTo>
                    <a:pt x="1099838" y="1041400"/>
                  </a:lnTo>
                  <a:lnTo>
                    <a:pt x="1067782" y="1066800"/>
                  </a:lnTo>
                  <a:lnTo>
                    <a:pt x="1036118" y="1104900"/>
                  </a:lnTo>
                  <a:lnTo>
                    <a:pt x="1004849" y="1143000"/>
                  </a:lnTo>
                  <a:lnTo>
                    <a:pt x="973980" y="1168400"/>
                  </a:lnTo>
                  <a:lnTo>
                    <a:pt x="943513" y="1206500"/>
                  </a:lnTo>
                  <a:lnTo>
                    <a:pt x="913454" y="1231900"/>
                  </a:lnTo>
                  <a:lnTo>
                    <a:pt x="883805" y="1270000"/>
                  </a:lnTo>
                  <a:lnTo>
                    <a:pt x="854571" y="1308100"/>
                  </a:lnTo>
                  <a:lnTo>
                    <a:pt x="825756" y="1333500"/>
                  </a:lnTo>
                  <a:lnTo>
                    <a:pt x="797363" y="1371600"/>
                  </a:lnTo>
                  <a:lnTo>
                    <a:pt x="769397" y="1409700"/>
                  </a:lnTo>
                  <a:lnTo>
                    <a:pt x="741862" y="1447800"/>
                  </a:lnTo>
                  <a:lnTo>
                    <a:pt x="714760" y="1485900"/>
                  </a:lnTo>
                  <a:lnTo>
                    <a:pt x="688097" y="1524000"/>
                  </a:lnTo>
                  <a:lnTo>
                    <a:pt x="661877" y="1549400"/>
                  </a:lnTo>
                  <a:lnTo>
                    <a:pt x="636102" y="1587500"/>
                  </a:lnTo>
                  <a:lnTo>
                    <a:pt x="610777" y="1625600"/>
                  </a:lnTo>
                  <a:lnTo>
                    <a:pt x="585907" y="1663700"/>
                  </a:lnTo>
                  <a:lnTo>
                    <a:pt x="561494" y="1701800"/>
                  </a:lnTo>
                  <a:lnTo>
                    <a:pt x="537543" y="1739900"/>
                  </a:lnTo>
                  <a:lnTo>
                    <a:pt x="514057" y="1778000"/>
                  </a:lnTo>
                  <a:lnTo>
                    <a:pt x="491042" y="1816100"/>
                  </a:lnTo>
                  <a:lnTo>
                    <a:pt x="468499" y="1866900"/>
                  </a:lnTo>
                  <a:lnTo>
                    <a:pt x="446434" y="1905000"/>
                  </a:lnTo>
                  <a:lnTo>
                    <a:pt x="424851" y="1943100"/>
                  </a:lnTo>
                  <a:lnTo>
                    <a:pt x="403752" y="1981200"/>
                  </a:lnTo>
                  <a:lnTo>
                    <a:pt x="383143" y="2019300"/>
                  </a:lnTo>
                  <a:lnTo>
                    <a:pt x="363027" y="2057400"/>
                  </a:lnTo>
                  <a:lnTo>
                    <a:pt x="343408" y="2108200"/>
                  </a:lnTo>
                  <a:lnTo>
                    <a:pt x="324290" y="2146300"/>
                  </a:lnTo>
                  <a:lnTo>
                    <a:pt x="305676" y="2184400"/>
                  </a:lnTo>
                  <a:lnTo>
                    <a:pt x="287572" y="2222500"/>
                  </a:lnTo>
                  <a:lnTo>
                    <a:pt x="269980" y="2273300"/>
                  </a:lnTo>
                  <a:lnTo>
                    <a:pt x="252904" y="2311400"/>
                  </a:lnTo>
                  <a:lnTo>
                    <a:pt x="236349" y="2362200"/>
                  </a:lnTo>
                  <a:lnTo>
                    <a:pt x="220318" y="2400300"/>
                  </a:lnTo>
                  <a:lnTo>
                    <a:pt x="204816" y="2438400"/>
                  </a:lnTo>
                  <a:lnTo>
                    <a:pt x="189846" y="2489200"/>
                  </a:lnTo>
                  <a:lnTo>
                    <a:pt x="175412" y="2527300"/>
                  </a:lnTo>
                  <a:lnTo>
                    <a:pt x="161518" y="2578100"/>
                  </a:lnTo>
                  <a:lnTo>
                    <a:pt x="148168" y="2616200"/>
                  </a:lnTo>
                  <a:lnTo>
                    <a:pt x="135365" y="2667000"/>
                  </a:lnTo>
                  <a:lnTo>
                    <a:pt x="123115" y="2705100"/>
                  </a:lnTo>
                  <a:lnTo>
                    <a:pt x="111420" y="2755900"/>
                  </a:lnTo>
                  <a:lnTo>
                    <a:pt x="100285" y="2794000"/>
                  </a:lnTo>
                  <a:lnTo>
                    <a:pt x="89713" y="2844800"/>
                  </a:lnTo>
                  <a:lnTo>
                    <a:pt x="79709" y="2882900"/>
                  </a:lnTo>
                  <a:lnTo>
                    <a:pt x="70276" y="2933700"/>
                  </a:lnTo>
                  <a:lnTo>
                    <a:pt x="61418" y="2984500"/>
                  </a:lnTo>
                  <a:lnTo>
                    <a:pt x="53140" y="3022600"/>
                  </a:lnTo>
                  <a:lnTo>
                    <a:pt x="45445" y="3073400"/>
                  </a:lnTo>
                  <a:lnTo>
                    <a:pt x="38336" y="3124200"/>
                  </a:lnTo>
                  <a:lnTo>
                    <a:pt x="31819" y="3162300"/>
                  </a:lnTo>
                  <a:lnTo>
                    <a:pt x="25896" y="3213100"/>
                  </a:lnTo>
                  <a:lnTo>
                    <a:pt x="20572" y="3263900"/>
                  </a:lnTo>
                  <a:lnTo>
                    <a:pt x="15850" y="3302000"/>
                  </a:lnTo>
                  <a:lnTo>
                    <a:pt x="11736" y="3352800"/>
                  </a:lnTo>
                  <a:lnTo>
                    <a:pt x="8231" y="3403600"/>
                  </a:lnTo>
                  <a:lnTo>
                    <a:pt x="5341" y="3454400"/>
                  </a:lnTo>
                  <a:lnTo>
                    <a:pt x="3070" y="3505200"/>
                  </a:lnTo>
                  <a:lnTo>
                    <a:pt x="1420" y="3543300"/>
                  </a:lnTo>
                  <a:lnTo>
                    <a:pt x="397" y="3594100"/>
                  </a:lnTo>
                  <a:lnTo>
                    <a:pt x="0" y="3644900"/>
                  </a:lnTo>
                  <a:lnTo>
                    <a:pt x="0" y="3657600"/>
                  </a:lnTo>
                  <a:lnTo>
                    <a:pt x="295" y="3695700"/>
                  </a:lnTo>
                  <a:lnTo>
                    <a:pt x="392" y="3708400"/>
                  </a:lnTo>
                  <a:lnTo>
                    <a:pt x="1402" y="3746500"/>
                  </a:lnTo>
                  <a:lnTo>
                    <a:pt x="3029" y="3797300"/>
                  </a:lnTo>
                  <a:lnTo>
                    <a:pt x="5269" y="3848100"/>
                  </a:lnTo>
                  <a:lnTo>
                    <a:pt x="8120" y="3898900"/>
                  </a:lnTo>
                  <a:lnTo>
                    <a:pt x="11576" y="3937000"/>
                  </a:lnTo>
                  <a:lnTo>
                    <a:pt x="15635" y="3987800"/>
                  </a:lnTo>
                  <a:lnTo>
                    <a:pt x="20291" y="4038600"/>
                  </a:lnTo>
                  <a:lnTo>
                    <a:pt x="25543" y="4089400"/>
                  </a:lnTo>
                  <a:lnTo>
                    <a:pt x="31384" y="4127500"/>
                  </a:lnTo>
                  <a:lnTo>
                    <a:pt x="37813" y="4178300"/>
                  </a:lnTo>
                  <a:lnTo>
                    <a:pt x="44824" y="4229100"/>
                  </a:lnTo>
                  <a:lnTo>
                    <a:pt x="52415" y="4267200"/>
                  </a:lnTo>
                  <a:lnTo>
                    <a:pt x="60581" y="4318000"/>
                  </a:lnTo>
                  <a:lnTo>
                    <a:pt x="69318" y="4356100"/>
                  </a:lnTo>
                  <a:lnTo>
                    <a:pt x="78623" y="4406900"/>
                  </a:lnTo>
                  <a:lnTo>
                    <a:pt x="88492" y="4457700"/>
                  </a:lnTo>
                  <a:lnTo>
                    <a:pt x="98921" y="4495800"/>
                  </a:lnTo>
                  <a:lnTo>
                    <a:pt x="109906" y="4546600"/>
                  </a:lnTo>
                  <a:lnTo>
                    <a:pt x="121443" y="4584700"/>
                  </a:lnTo>
                  <a:lnTo>
                    <a:pt x="133529" y="4635500"/>
                  </a:lnTo>
                  <a:lnTo>
                    <a:pt x="146159" y="4673600"/>
                  </a:lnTo>
                  <a:lnTo>
                    <a:pt x="159330" y="4724400"/>
                  </a:lnTo>
                  <a:lnTo>
                    <a:pt x="173038" y="4762500"/>
                  </a:lnTo>
                  <a:lnTo>
                    <a:pt x="187279" y="4813300"/>
                  </a:lnTo>
                  <a:lnTo>
                    <a:pt x="202050" y="4851400"/>
                  </a:lnTo>
                  <a:lnTo>
                    <a:pt x="217345" y="4889500"/>
                  </a:lnTo>
                  <a:lnTo>
                    <a:pt x="233163" y="4940300"/>
                  </a:lnTo>
                  <a:lnTo>
                    <a:pt x="249498" y="4978400"/>
                  </a:lnTo>
                  <a:lnTo>
                    <a:pt x="266348" y="5016500"/>
                  </a:lnTo>
                  <a:lnTo>
                    <a:pt x="283707" y="5067300"/>
                  </a:lnTo>
                  <a:lnTo>
                    <a:pt x="301573" y="5105400"/>
                  </a:lnTo>
                  <a:lnTo>
                    <a:pt x="319941" y="5143500"/>
                  </a:lnTo>
                  <a:lnTo>
                    <a:pt x="338808" y="5181600"/>
                  </a:lnTo>
                  <a:lnTo>
                    <a:pt x="358170" y="5232400"/>
                  </a:lnTo>
                  <a:lnTo>
                    <a:pt x="378022" y="5270500"/>
                  </a:lnTo>
                  <a:lnTo>
                    <a:pt x="398362" y="5308600"/>
                  </a:lnTo>
                  <a:lnTo>
                    <a:pt x="419185" y="5346700"/>
                  </a:lnTo>
                  <a:lnTo>
                    <a:pt x="440488" y="5384800"/>
                  </a:lnTo>
                  <a:lnTo>
                    <a:pt x="462266" y="5422900"/>
                  </a:lnTo>
                  <a:lnTo>
                    <a:pt x="484516" y="5473700"/>
                  </a:lnTo>
                  <a:lnTo>
                    <a:pt x="507234" y="5511800"/>
                  </a:lnTo>
                  <a:lnTo>
                    <a:pt x="530416" y="5549900"/>
                  </a:lnTo>
                  <a:lnTo>
                    <a:pt x="554059" y="5588000"/>
                  </a:lnTo>
                  <a:lnTo>
                    <a:pt x="578158" y="5626100"/>
                  </a:lnTo>
                  <a:lnTo>
                    <a:pt x="602709" y="5664200"/>
                  </a:lnTo>
                  <a:lnTo>
                    <a:pt x="627710" y="5702300"/>
                  </a:lnTo>
                  <a:lnTo>
                    <a:pt x="653155" y="5727700"/>
                  </a:lnTo>
                  <a:lnTo>
                    <a:pt x="679042" y="5765800"/>
                  </a:lnTo>
                  <a:lnTo>
                    <a:pt x="705366" y="5803900"/>
                  </a:lnTo>
                  <a:lnTo>
                    <a:pt x="732123" y="5842000"/>
                  </a:lnTo>
                  <a:lnTo>
                    <a:pt x="759310" y="5880100"/>
                  </a:lnTo>
                  <a:lnTo>
                    <a:pt x="786923" y="5918200"/>
                  </a:lnTo>
                  <a:lnTo>
                    <a:pt x="814958" y="5943600"/>
                  </a:lnTo>
                  <a:lnTo>
                    <a:pt x="843411" y="5981700"/>
                  </a:lnTo>
                  <a:lnTo>
                    <a:pt x="872279" y="6019800"/>
                  </a:lnTo>
                  <a:lnTo>
                    <a:pt x="901557" y="6045200"/>
                  </a:lnTo>
                  <a:lnTo>
                    <a:pt x="931241" y="6083300"/>
                  </a:lnTo>
                  <a:lnTo>
                    <a:pt x="961329" y="6121400"/>
                  </a:lnTo>
                  <a:lnTo>
                    <a:pt x="991815" y="6146800"/>
                  </a:lnTo>
                  <a:lnTo>
                    <a:pt x="1022697" y="6184900"/>
                  </a:lnTo>
                  <a:lnTo>
                    <a:pt x="1053970" y="6210300"/>
                  </a:lnTo>
                  <a:lnTo>
                    <a:pt x="1085630" y="6248400"/>
                  </a:lnTo>
                  <a:lnTo>
                    <a:pt x="1117674" y="6273800"/>
                  </a:lnTo>
                  <a:lnTo>
                    <a:pt x="1150098" y="6311900"/>
                  </a:lnTo>
                  <a:lnTo>
                    <a:pt x="1216070" y="6362700"/>
                  </a:lnTo>
                  <a:lnTo>
                    <a:pt x="1249611" y="6400800"/>
                  </a:lnTo>
                  <a:lnTo>
                    <a:pt x="1317781" y="6451600"/>
                  </a:lnTo>
                  <a:lnTo>
                    <a:pt x="1352404" y="6489700"/>
                  </a:lnTo>
                  <a:lnTo>
                    <a:pt x="1422704" y="6540500"/>
                  </a:lnTo>
                  <a:lnTo>
                    <a:pt x="1494386" y="6591300"/>
                  </a:lnTo>
                  <a:lnTo>
                    <a:pt x="1604431" y="6667500"/>
                  </a:lnTo>
                  <a:lnTo>
                    <a:pt x="1717413" y="6743700"/>
                  </a:lnTo>
                  <a:lnTo>
                    <a:pt x="1833226" y="6819900"/>
                  </a:lnTo>
                  <a:lnTo>
                    <a:pt x="1872442" y="6832600"/>
                  </a:lnTo>
                  <a:lnTo>
                    <a:pt x="1951769" y="6883400"/>
                  </a:lnTo>
                  <a:lnTo>
                    <a:pt x="1991871" y="6896100"/>
                  </a:lnTo>
                  <a:lnTo>
                    <a:pt x="2032262" y="6921500"/>
                  </a:lnTo>
                  <a:lnTo>
                    <a:pt x="2072937" y="6934200"/>
                  </a:lnTo>
                  <a:lnTo>
                    <a:pt x="2113891" y="6959600"/>
                  </a:lnTo>
                  <a:lnTo>
                    <a:pt x="2155122" y="6972299"/>
                  </a:lnTo>
                  <a:lnTo>
                    <a:pt x="2196626" y="6997699"/>
                  </a:lnTo>
                  <a:lnTo>
                    <a:pt x="2238398" y="7010399"/>
                  </a:lnTo>
                  <a:lnTo>
                    <a:pt x="2280436" y="7035799"/>
                  </a:lnTo>
                  <a:lnTo>
                    <a:pt x="2365289" y="7061199"/>
                  </a:lnTo>
                  <a:lnTo>
                    <a:pt x="2408098" y="7086599"/>
                  </a:lnTo>
                  <a:lnTo>
                    <a:pt x="2849280" y="7213599"/>
                  </a:lnTo>
                  <a:lnTo>
                    <a:pt x="4442909" y="7213599"/>
                  </a:lnTo>
                  <a:lnTo>
                    <a:pt x="4884474" y="7086599"/>
                  </a:lnTo>
                  <a:lnTo>
                    <a:pt x="4927318" y="7061199"/>
                  </a:lnTo>
                  <a:lnTo>
                    <a:pt x="5012241" y="7035799"/>
                  </a:lnTo>
                  <a:lnTo>
                    <a:pt x="5054311" y="7010399"/>
                  </a:lnTo>
                  <a:lnTo>
                    <a:pt x="5096116" y="6997699"/>
                  </a:lnTo>
                  <a:lnTo>
                    <a:pt x="5137652" y="6972299"/>
                  </a:lnTo>
                  <a:lnTo>
                    <a:pt x="5178914" y="6959599"/>
                  </a:lnTo>
                  <a:lnTo>
                    <a:pt x="5219899" y="6934199"/>
                  </a:lnTo>
                  <a:lnTo>
                    <a:pt x="5260604" y="6921499"/>
                  </a:lnTo>
                  <a:lnTo>
                    <a:pt x="5301023" y="6896099"/>
                  </a:lnTo>
                  <a:lnTo>
                    <a:pt x="5341154" y="6883399"/>
                  </a:lnTo>
                  <a:lnTo>
                    <a:pt x="5459777" y="6807199"/>
                  </a:lnTo>
                  <a:lnTo>
                    <a:pt x="5498716" y="6794499"/>
                  </a:lnTo>
                  <a:lnTo>
                    <a:pt x="5613668" y="6718299"/>
                  </a:lnTo>
                  <a:lnTo>
                    <a:pt x="5725746" y="6642099"/>
                  </a:lnTo>
                  <a:lnTo>
                    <a:pt x="5834847" y="6565899"/>
                  </a:lnTo>
                  <a:lnTo>
                    <a:pt x="5905875" y="6515099"/>
                  </a:lnTo>
                  <a:lnTo>
                    <a:pt x="5940866" y="6476999"/>
                  </a:lnTo>
                  <a:lnTo>
                    <a:pt x="6009782" y="6426199"/>
                  </a:lnTo>
                  <a:lnTo>
                    <a:pt x="6043700" y="6400799"/>
                  </a:lnTo>
                  <a:lnTo>
                    <a:pt x="6077252" y="6362699"/>
                  </a:lnTo>
                  <a:lnTo>
                    <a:pt x="6143244" y="6311899"/>
                  </a:lnTo>
                  <a:lnTo>
                    <a:pt x="6175677" y="6273799"/>
                  </a:lnTo>
                  <a:lnTo>
                    <a:pt x="6207729" y="6248399"/>
                  </a:lnTo>
                  <a:lnTo>
                    <a:pt x="6239396" y="6210299"/>
                  </a:lnTo>
                  <a:lnTo>
                    <a:pt x="6270675" y="6184899"/>
                  </a:lnTo>
                  <a:lnTo>
                    <a:pt x="6301561" y="6146799"/>
                  </a:lnTo>
                  <a:lnTo>
                    <a:pt x="6332052" y="6121399"/>
                  </a:lnTo>
                  <a:lnTo>
                    <a:pt x="6362142" y="6083299"/>
                  </a:lnTo>
                  <a:lnTo>
                    <a:pt x="6391828" y="6045199"/>
                  </a:lnTo>
                  <a:lnTo>
                    <a:pt x="6421107" y="6019799"/>
                  </a:lnTo>
                  <a:lnTo>
                    <a:pt x="6449974" y="5981699"/>
                  </a:lnTo>
                  <a:lnTo>
                    <a:pt x="6478425" y="5943599"/>
                  </a:lnTo>
                  <a:lnTo>
                    <a:pt x="6506457" y="5905499"/>
                  </a:lnTo>
                  <a:lnTo>
                    <a:pt x="6534067" y="5880099"/>
                  </a:lnTo>
                  <a:lnTo>
                    <a:pt x="6561249" y="5841999"/>
                  </a:lnTo>
                  <a:lnTo>
                    <a:pt x="6588000" y="5803899"/>
                  </a:lnTo>
                  <a:lnTo>
                    <a:pt x="6614317" y="5765799"/>
                  </a:lnTo>
                  <a:lnTo>
                    <a:pt x="6640196" y="5727699"/>
                  </a:lnTo>
                  <a:lnTo>
                    <a:pt x="6665632" y="5689599"/>
                  </a:lnTo>
                  <a:lnTo>
                    <a:pt x="6690622" y="5651499"/>
                  </a:lnTo>
                  <a:lnTo>
                    <a:pt x="6715162" y="5613399"/>
                  </a:lnTo>
                  <a:lnTo>
                    <a:pt x="6739248" y="5575299"/>
                  </a:lnTo>
                  <a:lnTo>
                    <a:pt x="6762876" y="5537199"/>
                  </a:lnTo>
                  <a:lnTo>
                    <a:pt x="6786043" y="5499099"/>
                  </a:lnTo>
                  <a:lnTo>
                    <a:pt x="6808745" y="5460999"/>
                  </a:lnTo>
                  <a:lnTo>
                    <a:pt x="6830977" y="5422899"/>
                  </a:lnTo>
                  <a:lnTo>
                    <a:pt x="6852736" y="5384799"/>
                  </a:lnTo>
                  <a:lnTo>
                    <a:pt x="6874019" y="5346699"/>
                  </a:lnTo>
                  <a:lnTo>
                    <a:pt x="6894820" y="5308599"/>
                  </a:lnTo>
                  <a:lnTo>
                    <a:pt x="6915137" y="5270499"/>
                  </a:lnTo>
                  <a:lnTo>
                    <a:pt x="6934966" y="5219699"/>
                  </a:lnTo>
                  <a:lnTo>
                    <a:pt x="6954302" y="5181599"/>
                  </a:lnTo>
                  <a:lnTo>
                    <a:pt x="6973143" y="5143499"/>
                  </a:lnTo>
                  <a:lnTo>
                    <a:pt x="6991483" y="5105399"/>
                  </a:lnTo>
                  <a:lnTo>
                    <a:pt x="7009319" y="5054599"/>
                  </a:lnTo>
                  <a:lnTo>
                    <a:pt x="7026648" y="5016499"/>
                  </a:lnTo>
                  <a:lnTo>
                    <a:pt x="7043466" y="4978399"/>
                  </a:lnTo>
                  <a:lnTo>
                    <a:pt x="7059768" y="4927599"/>
                  </a:lnTo>
                  <a:lnTo>
                    <a:pt x="7075551" y="4889499"/>
                  </a:lnTo>
                  <a:lnTo>
                    <a:pt x="7090811" y="4851399"/>
                  </a:lnTo>
                  <a:lnTo>
                    <a:pt x="7105544" y="4800599"/>
                  </a:lnTo>
                  <a:lnTo>
                    <a:pt x="7119746" y="4762499"/>
                  </a:lnTo>
                  <a:lnTo>
                    <a:pt x="7133414" y="4711699"/>
                  </a:lnTo>
                  <a:lnTo>
                    <a:pt x="7146543" y="4673599"/>
                  </a:lnTo>
                  <a:lnTo>
                    <a:pt x="7159130" y="4622799"/>
                  </a:lnTo>
                  <a:lnTo>
                    <a:pt x="7171171" y="4584699"/>
                  </a:lnTo>
                  <a:lnTo>
                    <a:pt x="7182663" y="4533899"/>
                  </a:lnTo>
                  <a:lnTo>
                    <a:pt x="7193600" y="4495799"/>
                  </a:lnTo>
                  <a:lnTo>
                    <a:pt x="7203980" y="4444999"/>
                  </a:lnTo>
                  <a:lnTo>
                    <a:pt x="7213798" y="4406899"/>
                  </a:lnTo>
                  <a:lnTo>
                    <a:pt x="7223052" y="4356099"/>
                  </a:lnTo>
                  <a:lnTo>
                    <a:pt x="7231736" y="4305299"/>
                  </a:lnTo>
                  <a:lnTo>
                    <a:pt x="7239847" y="4267199"/>
                  </a:lnTo>
                  <a:lnTo>
                    <a:pt x="7247381" y="4216399"/>
                  </a:lnTo>
                  <a:lnTo>
                    <a:pt x="7254334" y="4178299"/>
                  </a:lnTo>
                  <a:lnTo>
                    <a:pt x="7260703" y="4127499"/>
                  </a:lnTo>
                  <a:lnTo>
                    <a:pt x="7266484" y="4076699"/>
                  </a:lnTo>
                  <a:lnTo>
                    <a:pt x="7271673" y="4025899"/>
                  </a:lnTo>
                  <a:lnTo>
                    <a:pt x="7276265" y="3987799"/>
                  </a:lnTo>
                  <a:lnTo>
                    <a:pt x="7280258" y="3936999"/>
                  </a:lnTo>
                  <a:lnTo>
                    <a:pt x="7283647" y="3886199"/>
                  </a:lnTo>
                  <a:lnTo>
                    <a:pt x="7286428" y="3848099"/>
                  </a:lnTo>
                  <a:lnTo>
                    <a:pt x="7288598" y="3797299"/>
                  </a:lnTo>
                  <a:lnTo>
                    <a:pt x="7290153" y="3746499"/>
                  </a:lnTo>
                  <a:lnTo>
                    <a:pt x="7291089" y="3695699"/>
                  </a:lnTo>
                  <a:lnTo>
                    <a:pt x="7291323" y="3657599"/>
                  </a:lnTo>
                  <a:lnTo>
                    <a:pt x="7291482" y="3644899"/>
                  </a:lnTo>
                  <a:lnTo>
                    <a:pt x="7291089" y="3606799"/>
                  </a:lnTo>
                  <a:lnTo>
                    <a:pt x="7290155" y="3555999"/>
                  </a:lnTo>
                  <a:lnTo>
                    <a:pt x="7288604" y="3505199"/>
                  </a:lnTo>
                  <a:lnTo>
                    <a:pt x="7286438" y="3454399"/>
                  </a:lnTo>
                  <a:lnTo>
                    <a:pt x="7283662" y="3416299"/>
                  </a:lnTo>
                  <a:lnTo>
                    <a:pt x="7280279" y="3365499"/>
                  </a:lnTo>
                  <a:lnTo>
                    <a:pt x="7276294" y="3314699"/>
                  </a:lnTo>
                  <a:lnTo>
                    <a:pt x="7271711" y="3263899"/>
                  </a:lnTo>
                  <a:lnTo>
                    <a:pt x="7266532" y="3225799"/>
                  </a:lnTo>
                  <a:lnTo>
                    <a:pt x="7260762" y="3174999"/>
                  </a:lnTo>
                  <a:lnTo>
                    <a:pt x="7254406" y="3124199"/>
                  </a:lnTo>
                  <a:lnTo>
                    <a:pt x="7247465" y="3086099"/>
                  </a:lnTo>
                  <a:lnTo>
                    <a:pt x="7239945" y="3035299"/>
                  </a:lnTo>
                  <a:lnTo>
                    <a:pt x="7231850" y="2984499"/>
                  </a:lnTo>
                  <a:lnTo>
                    <a:pt x="7223182" y="2946399"/>
                  </a:lnTo>
                  <a:lnTo>
                    <a:pt x="7213947" y="2895599"/>
                  </a:lnTo>
                  <a:lnTo>
                    <a:pt x="7204147" y="2857499"/>
                  </a:lnTo>
                  <a:lnTo>
                    <a:pt x="7193787" y="2806699"/>
                  </a:lnTo>
                  <a:lnTo>
                    <a:pt x="7182870" y="2768599"/>
                  </a:lnTo>
                  <a:lnTo>
                    <a:pt x="7171400" y="2717799"/>
                  </a:lnTo>
                  <a:lnTo>
                    <a:pt x="7159382" y="2679699"/>
                  </a:lnTo>
                  <a:lnTo>
                    <a:pt x="7146818" y="2628899"/>
                  </a:lnTo>
                  <a:lnTo>
                    <a:pt x="7133713" y="2590799"/>
                  </a:lnTo>
                  <a:lnTo>
                    <a:pt x="7120071" y="2539999"/>
                  </a:lnTo>
                  <a:lnTo>
                    <a:pt x="7105895" y="2501899"/>
                  </a:lnTo>
                  <a:lnTo>
                    <a:pt x="7091190" y="2451099"/>
                  </a:lnTo>
                  <a:lnTo>
                    <a:pt x="7075958" y="2412999"/>
                  </a:lnTo>
                  <a:lnTo>
                    <a:pt x="7060205" y="2374899"/>
                  </a:lnTo>
                  <a:lnTo>
                    <a:pt x="7043933" y="2324099"/>
                  </a:lnTo>
                  <a:lnTo>
                    <a:pt x="7027146" y="2285999"/>
                  </a:lnTo>
                  <a:lnTo>
                    <a:pt x="7009850" y="2247899"/>
                  </a:lnTo>
                  <a:lnTo>
                    <a:pt x="6992046" y="2197099"/>
                  </a:lnTo>
                  <a:lnTo>
                    <a:pt x="6973739" y="2158999"/>
                  </a:lnTo>
                  <a:lnTo>
                    <a:pt x="6954934" y="2120899"/>
                  </a:lnTo>
                  <a:lnTo>
                    <a:pt x="6935633" y="2082799"/>
                  </a:lnTo>
                  <a:lnTo>
                    <a:pt x="6915840" y="2031999"/>
                  </a:lnTo>
                  <a:lnTo>
                    <a:pt x="6895560" y="1993899"/>
                  </a:lnTo>
                  <a:lnTo>
                    <a:pt x="6874797" y="1955799"/>
                  </a:lnTo>
                  <a:lnTo>
                    <a:pt x="6853553" y="1917699"/>
                  </a:lnTo>
                  <a:lnTo>
                    <a:pt x="6831833" y="1879599"/>
                  </a:lnTo>
                  <a:lnTo>
                    <a:pt x="6809641" y="1841499"/>
                  </a:lnTo>
                  <a:lnTo>
                    <a:pt x="6786981" y="1803399"/>
                  </a:lnTo>
                  <a:lnTo>
                    <a:pt x="6763855" y="1765299"/>
                  </a:lnTo>
                  <a:lnTo>
                    <a:pt x="6740270" y="1727199"/>
                  </a:lnTo>
                  <a:lnTo>
                    <a:pt x="6716227" y="1689099"/>
                  </a:lnTo>
                  <a:lnTo>
                    <a:pt x="6691731" y="1650999"/>
                  </a:lnTo>
                  <a:lnTo>
                    <a:pt x="6666785" y="1612899"/>
                  </a:lnTo>
                  <a:lnTo>
                    <a:pt x="6641395" y="1574799"/>
                  </a:lnTo>
                  <a:lnTo>
                    <a:pt x="6615562" y="1536699"/>
                  </a:lnTo>
                  <a:lnTo>
                    <a:pt x="6589292" y="1498599"/>
                  </a:lnTo>
                  <a:lnTo>
                    <a:pt x="6562588" y="1460499"/>
                  </a:lnTo>
                  <a:lnTo>
                    <a:pt x="6535454" y="1422399"/>
                  </a:lnTo>
                  <a:lnTo>
                    <a:pt x="6507893" y="1396999"/>
                  </a:lnTo>
                  <a:lnTo>
                    <a:pt x="6479910" y="1358899"/>
                  </a:lnTo>
                  <a:lnTo>
                    <a:pt x="6451509" y="1320799"/>
                  </a:lnTo>
                  <a:lnTo>
                    <a:pt x="6422692" y="1282699"/>
                  </a:lnTo>
                  <a:lnTo>
                    <a:pt x="6393465" y="1257299"/>
                  </a:lnTo>
                  <a:lnTo>
                    <a:pt x="6363830" y="1219199"/>
                  </a:lnTo>
                  <a:lnTo>
                    <a:pt x="6333793" y="1193799"/>
                  </a:lnTo>
                  <a:lnTo>
                    <a:pt x="6303355" y="1155699"/>
                  </a:lnTo>
                  <a:lnTo>
                    <a:pt x="6272522" y="1117599"/>
                  </a:lnTo>
                  <a:lnTo>
                    <a:pt x="6241298" y="1092199"/>
                  </a:lnTo>
                  <a:lnTo>
                    <a:pt x="6209685" y="1054099"/>
                  </a:lnTo>
                  <a:lnTo>
                    <a:pt x="6177688" y="1028699"/>
                  </a:lnTo>
                  <a:lnTo>
                    <a:pt x="6145311" y="990599"/>
                  </a:lnTo>
                  <a:lnTo>
                    <a:pt x="6079431" y="939799"/>
                  </a:lnTo>
                  <a:lnTo>
                    <a:pt x="6045936" y="901699"/>
                  </a:lnTo>
                  <a:lnTo>
                    <a:pt x="5977855" y="850899"/>
                  </a:lnTo>
                  <a:lnTo>
                    <a:pt x="5943276" y="825499"/>
                  </a:lnTo>
                  <a:lnTo>
                    <a:pt x="5908344" y="787399"/>
                  </a:lnTo>
                  <a:lnTo>
                    <a:pt x="5837435" y="736599"/>
                  </a:lnTo>
                  <a:lnTo>
                    <a:pt x="5728515" y="660399"/>
                  </a:lnTo>
                  <a:lnTo>
                    <a:pt x="5616622" y="584199"/>
                  </a:lnTo>
                  <a:lnTo>
                    <a:pt x="5501857" y="507999"/>
                  </a:lnTo>
                  <a:lnTo>
                    <a:pt x="5462982" y="495299"/>
                  </a:lnTo>
                  <a:lnTo>
                    <a:pt x="5344550" y="419099"/>
                  </a:lnTo>
                  <a:lnTo>
                    <a:pt x="5304483" y="406399"/>
                  </a:lnTo>
                  <a:lnTo>
                    <a:pt x="5264128" y="380999"/>
                  </a:lnTo>
                  <a:lnTo>
                    <a:pt x="5223488" y="368299"/>
                  </a:lnTo>
                  <a:lnTo>
                    <a:pt x="5182568" y="342899"/>
                  </a:lnTo>
                  <a:lnTo>
                    <a:pt x="5141371" y="330199"/>
                  </a:lnTo>
                  <a:lnTo>
                    <a:pt x="5099901" y="304799"/>
                  </a:lnTo>
                  <a:lnTo>
                    <a:pt x="5058161" y="292099"/>
                  </a:lnTo>
                  <a:lnTo>
                    <a:pt x="5016157" y="266699"/>
                  </a:lnTo>
                  <a:lnTo>
                    <a:pt x="4931367" y="241299"/>
                  </a:lnTo>
                  <a:lnTo>
                    <a:pt x="4888589" y="215899"/>
                  </a:lnTo>
                  <a:lnTo>
                    <a:pt x="4447692" y="88899"/>
                  </a:lnTo>
                  <a:close/>
                </a:path>
                <a:path w="7291705" h="7289800">
                  <a:moveTo>
                    <a:pt x="4172746" y="38099"/>
                  </a:moveTo>
                  <a:lnTo>
                    <a:pt x="3115052" y="38100"/>
                  </a:lnTo>
                  <a:lnTo>
                    <a:pt x="3021984" y="63500"/>
                  </a:lnTo>
                  <a:lnTo>
                    <a:pt x="2975748" y="63500"/>
                  </a:lnTo>
                  <a:lnTo>
                    <a:pt x="2883889" y="88900"/>
                  </a:lnTo>
                  <a:lnTo>
                    <a:pt x="4402374" y="88899"/>
                  </a:lnTo>
                  <a:lnTo>
                    <a:pt x="4265190" y="50799"/>
                  </a:lnTo>
                  <a:lnTo>
                    <a:pt x="4219064" y="50799"/>
                  </a:lnTo>
                  <a:lnTo>
                    <a:pt x="4172746" y="38099"/>
                  </a:lnTo>
                  <a:close/>
                </a:path>
                <a:path w="7291705" h="7289800">
                  <a:moveTo>
                    <a:pt x="4079547" y="25399"/>
                  </a:moveTo>
                  <a:lnTo>
                    <a:pt x="3208887" y="25400"/>
                  </a:lnTo>
                  <a:lnTo>
                    <a:pt x="3161876" y="38100"/>
                  </a:lnTo>
                  <a:lnTo>
                    <a:pt x="4126239" y="38099"/>
                  </a:lnTo>
                  <a:lnTo>
                    <a:pt x="4079547" y="25399"/>
                  </a:lnTo>
                  <a:close/>
                </a:path>
                <a:path w="7291705" h="7289800">
                  <a:moveTo>
                    <a:pt x="3938400" y="12699"/>
                  </a:moveTo>
                  <a:lnTo>
                    <a:pt x="3351009" y="12700"/>
                  </a:lnTo>
                  <a:lnTo>
                    <a:pt x="3303458" y="25400"/>
                  </a:lnTo>
                  <a:lnTo>
                    <a:pt x="3985623" y="25399"/>
                  </a:lnTo>
                  <a:lnTo>
                    <a:pt x="3938400" y="12699"/>
                  </a:lnTo>
                  <a:close/>
                </a:path>
                <a:path w="7291705" h="7289800">
                  <a:moveTo>
                    <a:pt x="3747848" y="0"/>
                  </a:moveTo>
                  <a:lnTo>
                    <a:pt x="3542897" y="0"/>
                  </a:lnTo>
                  <a:lnTo>
                    <a:pt x="3494680" y="12700"/>
                  </a:lnTo>
                  <a:lnTo>
                    <a:pt x="3795726" y="12699"/>
                  </a:lnTo>
                  <a:lnTo>
                    <a:pt x="3747848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89376" y="2211318"/>
              <a:ext cx="6797675" cy="6794500"/>
            </a:xfrm>
            <a:custGeom>
              <a:avLst/>
              <a:gdLst/>
              <a:ahLst/>
              <a:cxnLst/>
              <a:rect l="l" t="t" r="r" b="b"/>
              <a:pathLst>
                <a:path w="6797675" h="6794500">
                  <a:moveTo>
                    <a:pt x="3734217" y="6781799"/>
                  </a:moveTo>
                  <a:lnTo>
                    <a:pt x="3063226" y="6781799"/>
                  </a:lnTo>
                  <a:lnTo>
                    <a:pt x="3110599" y="6794499"/>
                  </a:lnTo>
                  <a:lnTo>
                    <a:pt x="3686800" y="6794499"/>
                  </a:lnTo>
                  <a:lnTo>
                    <a:pt x="3734217" y="6781799"/>
                  </a:lnTo>
                  <a:close/>
                </a:path>
                <a:path w="6797675" h="6794500">
                  <a:moveTo>
                    <a:pt x="3828477" y="6769099"/>
                  </a:moveTo>
                  <a:lnTo>
                    <a:pt x="2969054" y="6769099"/>
                  </a:lnTo>
                  <a:lnTo>
                    <a:pt x="3016043" y="6781799"/>
                  </a:lnTo>
                  <a:lnTo>
                    <a:pt x="3781444" y="6781799"/>
                  </a:lnTo>
                  <a:lnTo>
                    <a:pt x="3828477" y="6769099"/>
                  </a:lnTo>
                  <a:close/>
                </a:path>
                <a:path w="6797675" h="6794500">
                  <a:moveTo>
                    <a:pt x="3921941" y="6756399"/>
                  </a:moveTo>
                  <a:lnTo>
                    <a:pt x="2875675" y="6756399"/>
                  </a:lnTo>
                  <a:lnTo>
                    <a:pt x="2922263" y="6769099"/>
                  </a:lnTo>
                  <a:lnTo>
                    <a:pt x="3875310" y="6769099"/>
                  </a:lnTo>
                  <a:lnTo>
                    <a:pt x="3921941" y="6756399"/>
                  </a:lnTo>
                  <a:close/>
                </a:path>
                <a:path w="6797675" h="6794500">
                  <a:moveTo>
                    <a:pt x="4060568" y="6730999"/>
                  </a:moveTo>
                  <a:lnTo>
                    <a:pt x="2737173" y="6730999"/>
                  </a:lnTo>
                  <a:lnTo>
                    <a:pt x="2829295" y="6756399"/>
                  </a:lnTo>
                  <a:lnTo>
                    <a:pt x="3968364" y="6756399"/>
                  </a:lnTo>
                  <a:lnTo>
                    <a:pt x="4060568" y="6730999"/>
                  </a:lnTo>
                  <a:close/>
                </a:path>
                <a:path w="6797675" h="6794500">
                  <a:moveTo>
                    <a:pt x="4065133" y="63499"/>
                  </a:moveTo>
                  <a:lnTo>
                    <a:pt x="2732609" y="63500"/>
                  </a:lnTo>
                  <a:lnTo>
                    <a:pt x="2200474" y="215900"/>
                  </a:lnTo>
                  <a:lnTo>
                    <a:pt x="2157805" y="241300"/>
                  </a:lnTo>
                  <a:lnTo>
                    <a:pt x="2073309" y="266700"/>
                  </a:lnTo>
                  <a:lnTo>
                    <a:pt x="2031490" y="292100"/>
                  </a:lnTo>
                  <a:lnTo>
                    <a:pt x="1989963" y="304800"/>
                  </a:lnTo>
                  <a:lnTo>
                    <a:pt x="1948733" y="330200"/>
                  </a:lnTo>
                  <a:lnTo>
                    <a:pt x="1907803" y="342900"/>
                  </a:lnTo>
                  <a:lnTo>
                    <a:pt x="1826865" y="393700"/>
                  </a:lnTo>
                  <a:lnTo>
                    <a:pt x="1786866" y="406400"/>
                  </a:lnTo>
                  <a:lnTo>
                    <a:pt x="1707827" y="457200"/>
                  </a:lnTo>
                  <a:lnTo>
                    <a:pt x="1668797" y="469900"/>
                  </a:lnTo>
                  <a:lnTo>
                    <a:pt x="1630099" y="495300"/>
                  </a:lnTo>
                  <a:lnTo>
                    <a:pt x="1516043" y="571500"/>
                  </a:lnTo>
                  <a:lnTo>
                    <a:pt x="1405137" y="647700"/>
                  </a:lnTo>
                  <a:lnTo>
                    <a:pt x="1333009" y="698500"/>
                  </a:lnTo>
                  <a:lnTo>
                    <a:pt x="1297501" y="736600"/>
                  </a:lnTo>
                  <a:lnTo>
                    <a:pt x="1262370" y="762000"/>
                  </a:lnTo>
                  <a:lnTo>
                    <a:pt x="1193255" y="812800"/>
                  </a:lnTo>
                  <a:lnTo>
                    <a:pt x="1159281" y="850900"/>
                  </a:lnTo>
                  <a:lnTo>
                    <a:pt x="1092521" y="901700"/>
                  </a:lnTo>
                  <a:lnTo>
                    <a:pt x="1059744" y="939800"/>
                  </a:lnTo>
                  <a:lnTo>
                    <a:pt x="1027375" y="965200"/>
                  </a:lnTo>
                  <a:lnTo>
                    <a:pt x="995418" y="1003300"/>
                  </a:lnTo>
                  <a:lnTo>
                    <a:pt x="963878" y="1028700"/>
                  </a:lnTo>
                  <a:lnTo>
                    <a:pt x="932759" y="1066800"/>
                  </a:lnTo>
                  <a:lnTo>
                    <a:pt x="902066" y="1092200"/>
                  </a:lnTo>
                  <a:lnTo>
                    <a:pt x="871803" y="1130300"/>
                  </a:lnTo>
                  <a:lnTo>
                    <a:pt x="841975" y="1168400"/>
                  </a:lnTo>
                  <a:lnTo>
                    <a:pt x="812586" y="1193800"/>
                  </a:lnTo>
                  <a:lnTo>
                    <a:pt x="783641" y="1231900"/>
                  </a:lnTo>
                  <a:lnTo>
                    <a:pt x="755143" y="1270000"/>
                  </a:lnTo>
                  <a:lnTo>
                    <a:pt x="727098" y="1295400"/>
                  </a:lnTo>
                  <a:lnTo>
                    <a:pt x="699510" y="1333500"/>
                  </a:lnTo>
                  <a:lnTo>
                    <a:pt x="672384" y="1371600"/>
                  </a:lnTo>
                  <a:lnTo>
                    <a:pt x="645723" y="1409700"/>
                  </a:lnTo>
                  <a:lnTo>
                    <a:pt x="619533" y="1447800"/>
                  </a:lnTo>
                  <a:lnTo>
                    <a:pt x="593817" y="1485900"/>
                  </a:lnTo>
                  <a:lnTo>
                    <a:pt x="568581" y="1524000"/>
                  </a:lnTo>
                  <a:lnTo>
                    <a:pt x="543828" y="1562100"/>
                  </a:lnTo>
                  <a:lnTo>
                    <a:pt x="519564" y="1600200"/>
                  </a:lnTo>
                  <a:lnTo>
                    <a:pt x="495792" y="1638300"/>
                  </a:lnTo>
                  <a:lnTo>
                    <a:pt x="472517" y="1676400"/>
                  </a:lnTo>
                  <a:lnTo>
                    <a:pt x="449744" y="1714500"/>
                  </a:lnTo>
                  <a:lnTo>
                    <a:pt x="427476" y="1752600"/>
                  </a:lnTo>
                  <a:lnTo>
                    <a:pt x="405719" y="1790700"/>
                  </a:lnTo>
                  <a:lnTo>
                    <a:pt x="384477" y="1828800"/>
                  </a:lnTo>
                  <a:lnTo>
                    <a:pt x="363755" y="1866900"/>
                  </a:lnTo>
                  <a:lnTo>
                    <a:pt x="343556" y="1917700"/>
                  </a:lnTo>
                  <a:lnTo>
                    <a:pt x="323885" y="1955800"/>
                  </a:lnTo>
                  <a:lnTo>
                    <a:pt x="304747" y="1993900"/>
                  </a:lnTo>
                  <a:lnTo>
                    <a:pt x="286146" y="2032000"/>
                  </a:lnTo>
                  <a:lnTo>
                    <a:pt x="268087" y="2082800"/>
                  </a:lnTo>
                  <a:lnTo>
                    <a:pt x="250574" y="2120900"/>
                  </a:lnTo>
                  <a:lnTo>
                    <a:pt x="233611" y="2159000"/>
                  </a:lnTo>
                  <a:lnTo>
                    <a:pt x="217204" y="2209800"/>
                  </a:lnTo>
                  <a:lnTo>
                    <a:pt x="201356" y="2247900"/>
                  </a:lnTo>
                  <a:lnTo>
                    <a:pt x="186072" y="2286000"/>
                  </a:lnTo>
                  <a:lnTo>
                    <a:pt x="171356" y="2336800"/>
                  </a:lnTo>
                  <a:lnTo>
                    <a:pt x="157213" y="2374900"/>
                  </a:lnTo>
                  <a:lnTo>
                    <a:pt x="143647" y="2425700"/>
                  </a:lnTo>
                  <a:lnTo>
                    <a:pt x="130663" y="2463800"/>
                  </a:lnTo>
                  <a:lnTo>
                    <a:pt x="118265" y="2514600"/>
                  </a:lnTo>
                  <a:lnTo>
                    <a:pt x="106458" y="2552700"/>
                  </a:lnTo>
                  <a:lnTo>
                    <a:pt x="95246" y="2603500"/>
                  </a:lnTo>
                  <a:lnTo>
                    <a:pt x="84633" y="2641600"/>
                  </a:lnTo>
                  <a:lnTo>
                    <a:pt x="74625" y="2692400"/>
                  </a:lnTo>
                  <a:lnTo>
                    <a:pt x="65225" y="2730500"/>
                  </a:lnTo>
                  <a:lnTo>
                    <a:pt x="56438" y="2781300"/>
                  </a:lnTo>
                  <a:lnTo>
                    <a:pt x="48268" y="2832100"/>
                  </a:lnTo>
                  <a:lnTo>
                    <a:pt x="40720" y="2870200"/>
                  </a:lnTo>
                  <a:lnTo>
                    <a:pt x="33799" y="2921000"/>
                  </a:lnTo>
                  <a:lnTo>
                    <a:pt x="27508" y="2971800"/>
                  </a:lnTo>
                  <a:lnTo>
                    <a:pt x="21852" y="3009900"/>
                  </a:lnTo>
                  <a:lnTo>
                    <a:pt x="16836" y="3060700"/>
                  </a:lnTo>
                  <a:lnTo>
                    <a:pt x="12465" y="3111500"/>
                  </a:lnTo>
                  <a:lnTo>
                    <a:pt x="8741" y="3162300"/>
                  </a:lnTo>
                  <a:lnTo>
                    <a:pt x="5671" y="3200400"/>
                  </a:lnTo>
                  <a:lnTo>
                    <a:pt x="3259" y="3251200"/>
                  </a:lnTo>
                  <a:lnTo>
                    <a:pt x="1508" y="3302000"/>
                  </a:lnTo>
                  <a:lnTo>
                    <a:pt x="424" y="3352800"/>
                  </a:lnTo>
                  <a:lnTo>
                    <a:pt x="0" y="3390900"/>
                  </a:lnTo>
                  <a:lnTo>
                    <a:pt x="0" y="3403600"/>
                  </a:lnTo>
                  <a:lnTo>
                    <a:pt x="424" y="3454400"/>
                  </a:lnTo>
                  <a:lnTo>
                    <a:pt x="1511" y="3505200"/>
                  </a:lnTo>
                  <a:lnTo>
                    <a:pt x="3265" y="3556000"/>
                  </a:lnTo>
                  <a:lnTo>
                    <a:pt x="5683" y="3594100"/>
                  </a:lnTo>
                  <a:lnTo>
                    <a:pt x="8759" y="3644900"/>
                  </a:lnTo>
                  <a:lnTo>
                    <a:pt x="12489" y="3695700"/>
                  </a:lnTo>
                  <a:lnTo>
                    <a:pt x="16870" y="3746500"/>
                  </a:lnTo>
                  <a:lnTo>
                    <a:pt x="21895" y="3784600"/>
                  </a:lnTo>
                  <a:lnTo>
                    <a:pt x="27562" y="3835400"/>
                  </a:lnTo>
                  <a:lnTo>
                    <a:pt x="33865" y="3886200"/>
                  </a:lnTo>
                  <a:lnTo>
                    <a:pt x="40800" y="3924300"/>
                  </a:lnTo>
                  <a:lnTo>
                    <a:pt x="48362" y="3975100"/>
                  </a:lnTo>
                  <a:lnTo>
                    <a:pt x="56547" y="4025900"/>
                  </a:lnTo>
                  <a:lnTo>
                    <a:pt x="65351" y="4064000"/>
                  </a:lnTo>
                  <a:lnTo>
                    <a:pt x="74769" y="4114800"/>
                  </a:lnTo>
                  <a:lnTo>
                    <a:pt x="84797" y="4165600"/>
                  </a:lnTo>
                  <a:lnTo>
                    <a:pt x="95429" y="4203700"/>
                  </a:lnTo>
                  <a:lnTo>
                    <a:pt x="106663" y="4254500"/>
                  </a:lnTo>
                  <a:lnTo>
                    <a:pt x="118492" y="4292600"/>
                  </a:lnTo>
                  <a:lnTo>
                    <a:pt x="130913" y="4343400"/>
                  </a:lnTo>
                  <a:lnTo>
                    <a:pt x="143922" y="4381500"/>
                  </a:lnTo>
                  <a:lnTo>
                    <a:pt x="157513" y="4432300"/>
                  </a:lnTo>
                  <a:lnTo>
                    <a:pt x="171682" y="4470400"/>
                  </a:lnTo>
                  <a:lnTo>
                    <a:pt x="186426" y="4521200"/>
                  </a:lnTo>
                  <a:lnTo>
                    <a:pt x="201738" y="4559300"/>
                  </a:lnTo>
                  <a:lnTo>
                    <a:pt x="217616" y="4597400"/>
                  </a:lnTo>
                  <a:lnTo>
                    <a:pt x="234054" y="4648200"/>
                  </a:lnTo>
                  <a:lnTo>
                    <a:pt x="251048" y="4686300"/>
                  </a:lnTo>
                  <a:lnTo>
                    <a:pt x="268593" y="4724400"/>
                  </a:lnTo>
                  <a:lnTo>
                    <a:pt x="286686" y="4775200"/>
                  </a:lnTo>
                  <a:lnTo>
                    <a:pt x="305321" y="4813300"/>
                  </a:lnTo>
                  <a:lnTo>
                    <a:pt x="324494" y="4851400"/>
                  </a:lnTo>
                  <a:lnTo>
                    <a:pt x="344201" y="4889500"/>
                  </a:lnTo>
                  <a:lnTo>
                    <a:pt x="364437" y="4940300"/>
                  </a:lnTo>
                  <a:lnTo>
                    <a:pt x="385197" y="4978400"/>
                  </a:lnTo>
                  <a:lnTo>
                    <a:pt x="406478" y="5016500"/>
                  </a:lnTo>
                  <a:lnTo>
                    <a:pt x="428274" y="5054600"/>
                  </a:lnTo>
                  <a:lnTo>
                    <a:pt x="450582" y="5092700"/>
                  </a:lnTo>
                  <a:lnTo>
                    <a:pt x="473397" y="5130800"/>
                  </a:lnTo>
                  <a:lnTo>
                    <a:pt x="496713" y="5168900"/>
                  </a:lnTo>
                  <a:lnTo>
                    <a:pt x="520528" y="5207000"/>
                  </a:lnTo>
                  <a:lnTo>
                    <a:pt x="544836" y="5245100"/>
                  </a:lnTo>
                  <a:lnTo>
                    <a:pt x="569633" y="5283200"/>
                  </a:lnTo>
                  <a:lnTo>
                    <a:pt x="594915" y="5321300"/>
                  </a:lnTo>
                  <a:lnTo>
                    <a:pt x="620676" y="5359400"/>
                  </a:lnTo>
                  <a:lnTo>
                    <a:pt x="646913" y="5397500"/>
                  </a:lnTo>
                  <a:lnTo>
                    <a:pt x="673621" y="5435600"/>
                  </a:lnTo>
                  <a:lnTo>
                    <a:pt x="700795" y="5473700"/>
                  </a:lnTo>
                  <a:lnTo>
                    <a:pt x="728432" y="5499100"/>
                  </a:lnTo>
                  <a:lnTo>
                    <a:pt x="756526" y="5537200"/>
                  </a:lnTo>
                  <a:lnTo>
                    <a:pt x="785073" y="5575300"/>
                  </a:lnTo>
                  <a:lnTo>
                    <a:pt x="814070" y="5613400"/>
                  </a:lnTo>
                  <a:lnTo>
                    <a:pt x="843510" y="5638800"/>
                  </a:lnTo>
                  <a:lnTo>
                    <a:pt x="873390" y="5676900"/>
                  </a:lnTo>
                  <a:lnTo>
                    <a:pt x="903705" y="5715000"/>
                  </a:lnTo>
                  <a:lnTo>
                    <a:pt x="934451" y="5740400"/>
                  </a:lnTo>
                  <a:lnTo>
                    <a:pt x="965624" y="5778500"/>
                  </a:lnTo>
                  <a:lnTo>
                    <a:pt x="997218" y="5803900"/>
                  </a:lnTo>
                  <a:lnTo>
                    <a:pt x="1029230" y="5842000"/>
                  </a:lnTo>
                  <a:lnTo>
                    <a:pt x="1061654" y="5867400"/>
                  </a:lnTo>
                  <a:lnTo>
                    <a:pt x="1094488" y="5905500"/>
                  </a:lnTo>
                  <a:lnTo>
                    <a:pt x="1161361" y="5956300"/>
                  </a:lnTo>
                  <a:lnTo>
                    <a:pt x="1195393" y="5994400"/>
                  </a:lnTo>
                  <a:lnTo>
                    <a:pt x="1229815" y="6019800"/>
                  </a:lnTo>
                  <a:lnTo>
                    <a:pt x="1299814" y="6070600"/>
                  </a:lnTo>
                  <a:lnTo>
                    <a:pt x="1335381" y="6108700"/>
                  </a:lnTo>
                  <a:lnTo>
                    <a:pt x="1407629" y="6159500"/>
                  </a:lnTo>
                  <a:lnTo>
                    <a:pt x="1518718" y="6235700"/>
                  </a:lnTo>
                  <a:lnTo>
                    <a:pt x="1632961" y="6311900"/>
                  </a:lnTo>
                  <a:lnTo>
                    <a:pt x="1671721" y="6324600"/>
                  </a:lnTo>
                  <a:lnTo>
                    <a:pt x="1789980" y="6400800"/>
                  </a:lnTo>
                  <a:lnTo>
                    <a:pt x="1830044" y="6413500"/>
                  </a:lnTo>
                  <a:lnTo>
                    <a:pt x="1911111" y="6464300"/>
                  </a:lnTo>
                  <a:lnTo>
                    <a:pt x="1952105" y="6477000"/>
                  </a:lnTo>
                  <a:lnTo>
                    <a:pt x="1993401" y="6502399"/>
                  </a:lnTo>
                  <a:lnTo>
                    <a:pt x="2034993" y="6515099"/>
                  </a:lnTo>
                  <a:lnTo>
                    <a:pt x="2076877" y="6540499"/>
                  </a:lnTo>
                  <a:lnTo>
                    <a:pt x="2161505" y="6565899"/>
                  </a:lnTo>
                  <a:lnTo>
                    <a:pt x="2204239" y="6591299"/>
                  </a:lnTo>
                  <a:lnTo>
                    <a:pt x="2691441" y="6730999"/>
                  </a:lnTo>
                  <a:lnTo>
                    <a:pt x="4106341" y="6730999"/>
                  </a:lnTo>
                  <a:lnTo>
                    <a:pt x="4550914" y="6603999"/>
                  </a:lnTo>
                  <a:lnTo>
                    <a:pt x="4593957" y="6578599"/>
                  </a:lnTo>
                  <a:lnTo>
                    <a:pt x="4679215" y="6553199"/>
                  </a:lnTo>
                  <a:lnTo>
                    <a:pt x="4721419" y="6527799"/>
                  </a:lnTo>
                  <a:lnTo>
                    <a:pt x="4804959" y="6502399"/>
                  </a:lnTo>
                  <a:lnTo>
                    <a:pt x="4846285" y="6476999"/>
                  </a:lnTo>
                  <a:lnTo>
                    <a:pt x="4887309" y="6464299"/>
                  </a:lnTo>
                  <a:lnTo>
                    <a:pt x="4968434" y="6413499"/>
                  </a:lnTo>
                  <a:lnTo>
                    <a:pt x="5008526" y="6400799"/>
                  </a:lnTo>
                  <a:lnTo>
                    <a:pt x="5126863" y="6324599"/>
                  </a:lnTo>
                  <a:lnTo>
                    <a:pt x="5165648" y="6311899"/>
                  </a:lnTo>
                  <a:lnTo>
                    <a:pt x="5279959" y="6235699"/>
                  </a:lnTo>
                  <a:lnTo>
                    <a:pt x="5354418" y="6184899"/>
                  </a:lnTo>
                  <a:lnTo>
                    <a:pt x="5427436" y="6134099"/>
                  </a:lnTo>
                  <a:lnTo>
                    <a:pt x="5463394" y="6095999"/>
                  </a:lnTo>
                  <a:lnTo>
                    <a:pt x="5534183" y="6045199"/>
                  </a:lnTo>
                  <a:lnTo>
                    <a:pt x="5603442" y="5994399"/>
                  </a:lnTo>
                  <a:lnTo>
                    <a:pt x="5637487" y="5956299"/>
                  </a:lnTo>
                  <a:lnTo>
                    <a:pt x="5671135" y="5930899"/>
                  </a:lnTo>
                  <a:lnTo>
                    <a:pt x="5704383" y="5892799"/>
                  </a:lnTo>
                  <a:lnTo>
                    <a:pt x="5769660" y="5841999"/>
                  </a:lnTo>
                  <a:lnTo>
                    <a:pt x="5801679" y="5803899"/>
                  </a:lnTo>
                  <a:lnTo>
                    <a:pt x="5833280" y="5778499"/>
                  </a:lnTo>
                  <a:lnTo>
                    <a:pt x="5864458" y="5740399"/>
                  </a:lnTo>
                  <a:lnTo>
                    <a:pt x="5895209" y="5702299"/>
                  </a:lnTo>
                  <a:lnTo>
                    <a:pt x="5925527" y="5676899"/>
                  </a:lnTo>
                  <a:lnTo>
                    <a:pt x="5955410" y="5638799"/>
                  </a:lnTo>
                  <a:lnTo>
                    <a:pt x="5984851" y="5613399"/>
                  </a:lnTo>
                  <a:lnTo>
                    <a:pt x="6013847" y="5575299"/>
                  </a:lnTo>
                  <a:lnTo>
                    <a:pt x="6042393" y="5537199"/>
                  </a:lnTo>
                  <a:lnTo>
                    <a:pt x="6070485" y="5499099"/>
                  </a:lnTo>
                  <a:lnTo>
                    <a:pt x="6098118" y="5460999"/>
                  </a:lnTo>
                  <a:lnTo>
                    <a:pt x="6125288" y="5435599"/>
                  </a:lnTo>
                  <a:lnTo>
                    <a:pt x="6151990" y="5397499"/>
                  </a:lnTo>
                  <a:lnTo>
                    <a:pt x="6178220" y="5359399"/>
                  </a:lnTo>
                  <a:lnTo>
                    <a:pt x="6203973" y="5321299"/>
                  </a:lnTo>
                  <a:lnTo>
                    <a:pt x="6229245" y="5283199"/>
                  </a:lnTo>
                  <a:lnTo>
                    <a:pt x="6254031" y="5245099"/>
                  </a:lnTo>
                  <a:lnTo>
                    <a:pt x="6278327" y="5206999"/>
                  </a:lnTo>
                  <a:lnTo>
                    <a:pt x="6302128" y="5168899"/>
                  </a:lnTo>
                  <a:lnTo>
                    <a:pt x="6325430" y="5130799"/>
                  </a:lnTo>
                  <a:lnTo>
                    <a:pt x="6348228" y="5092699"/>
                  </a:lnTo>
                  <a:lnTo>
                    <a:pt x="6370519" y="5054599"/>
                  </a:lnTo>
                  <a:lnTo>
                    <a:pt x="6392296" y="5016499"/>
                  </a:lnTo>
                  <a:lnTo>
                    <a:pt x="6413557" y="4978399"/>
                  </a:lnTo>
                  <a:lnTo>
                    <a:pt x="6434296" y="4927599"/>
                  </a:lnTo>
                  <a:lnTo>
                    <a:pt x="6454509" y="4889499"/>
                  </a:lnTo>
                  <a:lnTo>
                    <a:pt x="6474192" y="4851399"/>
                  </a:lnTo>
                  <a:lnTo>
                    <a:pt x="6493339" y="4813299"/>
                  </a:lnTo>
                  <a:lnTo>
                    <a:pt x="6511947" y="4762499"/>
                  </a:lnTo>
                  <a:lnTo>
                    <a:pt x="6530011" y="4724399"/>
                  </a:lnTo>
                  <a:lnTo>
                    <a:pt x="6547527" y="4686299"/>
                  </a:lnTo>
                  <a:lnTo>
                    <a:pt x="6564489" y="4635499"/>
                  </a:lnTo>
                  <a:lnTo>
                    <a:pt x="6580894" y="4597399"/>
                  </a:lnTo>
                  <a:lnTo>
                    <a:pt x="6596738" y="4559299"/>
                  </a:lnTo>
                  <a:lnTo>
                    <a:pt x="6612014" y="4508499"/>
                  </a:lnTo>
                  <a:lnTo>
                    <a:pt x="6626720" y="4470399"/>
                  </a:lnTo>
                  <a:lnTo>
                    <a:pt x="6640851" y="4419599"/>
                  </a:lnTo>
                  <a:lnTo>
                    <a:pt x="6654402" y="4381499"/>
                  </a:lnTo>
                  <a:lnTo>
                    <a:pt x="6667368" y="4330699"/>
                  </a:lnTo>
                  <a:lnTo>
                    <a:pt x="6679746" y="4292599"/>
                  </a:lnTo>
                  <a:lnTo>
                    <a:pt x="6691530" y="4241799"/>
                  </a:lnTo>
                  <a:lnTo>
                    <a:pt x="6702716" y="4203699"/>
                  </a:lnTo>
                  <a:lnTo>
                    <a:pt x="6713301" y="4152899"/>
                  </a:lnTo>
                  <a:lnTo>
                    <a:pt x="6723278" y="4114799"/>
                  </a:lnTo>
                  <a:lnTo>
                    <a:pt x="6732645" y="4063999"/>
                  </a:lnTo>
                  <a:lnTo>
                    <a:pt x="6741395" y="4013199"/>
                  </a:lnTo>
                  <a:lnTo>
                    <a:pt x="6749526" y="3975099"/>
                  </a:lnTo>
                  <a:lnTo>
                    <a:pt x="6757031" y="3924299"/>
                  </a:lnTo>
                  <a:lnTo>
                    <a:pt x="6763908" y="3873499"/>
                  </a:lnTo>
                  <a:lnTo>
                    <a:pt x="6770151" y="3835399"/>
                  </a:lnTo>
                  <a:lnTo>
                    <a:pt x="6775756" y="3784599"/>
                  </a:lnTo>
                  <a:lnTo>
                    <a:pt x="6780718" y="3733799"/>
                  </a:lnTo>
                  <a:lnTo>
                    <a:pt x="6785033" y="3695699"/>
                  </a:lnTo>
                  <a:lnTo>
                    <a:pt x="6788697" y="3644899"/>
                  </a:lnTo>
                  <a:lnTo>
                    <a:pt x="6791704" y="3594099"/>
                  </a:lnTo>
                  <a:lnTo>
                    <a:pt x="6794051" y="3543299"/>
                  </a:lnTo>
                  <a:lnTo>
                    <a:pt x="6795733" y="3505199"/>
                  </a:lnTo>
                  <a:lnTo>
                    <a:pt x="6796746" y="3454399"/>
                  </a:lnTo>
                  <a:lnTo>
                    <a:pt x="6797148" y="3403599"/>
                  </a:lnTo>
                  <a:lnTo>
                    <a:pt x="6796746" y="3352799"/>
                  </a:lnTo>
                  <a:lnTo>
                    <a:pt x="6795736" y="3301999"/>
                  </a:lnTo>
                  <a:lnTo>
                    <a:pt x="6794057" y="3251199"/>
                  </a:lnTo>
                  <a:lnTo>
                    <a:pt x="6791715" y="3213099"/>
                  </a:lnTo>
                  <a:lnTo>
                    <a:pt x="6788713" y="3162299"/>
                  </a:lnTo>
                  <a:lnTo>
                    <a:pt x="6785056" y="3111499"/>
                  </a:lnTo>
                  <a:lnTo>
                    <a:pt x="6780750" y="3060699"/>
                  </a:lnTo>
                  <a:lnTo>
                    <a:pt x="6775797" y="3022599"/>
                  </a:lnTo>
                  <a:lnTo>
                    <a:pt x="6770203" y="2971799"/>
                  </a:lnTo>
                  <a:lnTo>
                    <a:pt x="6763972" y="2920999"/>
                  </a:lnTo>
                  <a:lnTo>
                    <a:pt x="6757108" y="2882899"/>
                  </a:lnTo>
                  <a:lnTo>
                    <a:pt x="6749617" y="2832099"/>
                  </a:lnTo>
                  <a:lnTo>
                    <a:pt x="6741502" y="2781299"/>
                  </a:lnTo>
                  <a:lnTo>
                    <a:pt x="6732768" y="2743199"/>
                  </a:lnTo>
                  <a:lnTo>
                    <a:pt x="6723419" y="2692399"/>
                  </a:lnTo>
                  <a:lnTo>
                    <a:pt x="6713461" y="2654299"/>
                  </a:lnTo>
                  <a:lnTo>
                    <a:pt x="6702896" y="2603499"/>
                  </a:lnTo>
                  <a:lnTo>
                    <a:pt x="6691731" y="2565399"/>
                  </a:lnTo>
                  <a:lnTo>
                    <a:pt x="6679969" y="2514599"/>
                  </a:lnTo>
                  <a:lnTo>
                    <a:pt x="6667615" y="2463799"/>
                  </a:lnTo>
                  <a:lnTo>
                    <a:pt x="6654672" y="2425699"/>
                  </a:lnTo>
                  <a:lnTo>
                    <a:pt x="6641147" y="2387599"/>
                  </a:lnTo>
                  <a:lnTo>
                    <a:pt x="6627043" y="2336799"/>
                  </a:lnTo>
                  <a:lnTo>
                    <a:pt x="6612364" y="2298699"/>
                  </a:lnTo>
                  <a:lnTo>
                    <a:pt x="6597116" y="2247899"/>
                  </a:lnTo>
                  <a:lnTo>
                    <a:pt x="6581302" y="2209799"/>
                  </a:lnTo>
                  <a:lnTo>
                    <a:pt x="6564927" y="2158999"/>
                  </a:lnTo>
                  <a:lnTo>
                    <a:pt x="6547996" y="2120899"/>
                  </a:lnTo>
                  <a:lnTo>
                    <a:pt x="6530513" y="2082799"/>
                  </a:lnTo>
                  <a:lnTo>
                    <a:pt x="6512482" y="2044699"/>
                  </a:lnTo>
                  <a:lnTo>
                    <a:pt x="6493909" y="1993899"/>
                  </a:lnTo>
                  <a:lnTo>
                    <a:pt x="6474796" y="1955799"/>
                  </a:lnTo>
                  <a:lnTo>
                    <a:pt x="6455150" y="1917699"/>
                  </a:lnTo>
                  <a:lnTo>
                    <a:pt x="6434974" y="1879599"/>
                  </a:lnTo>
                  <a:lnTo>
                    <a:pt x="6414272" y="1828799"/>
                  </a:lnTo>
                  <a:lnTo>
                    <a:pt x="6393050" y="1790699"/>
                  </a:lnTo>
                  <a:lnTo>
                    <a:pt x="6371312" y="1752599"/>
                  </a:lnTo>
                  <a:lnTo>
                    <a:pt x="6349062" y="1714499"/>
                  </a:lnTo>
                  <a:lnTo>
                    <a:pt x="6326305" y="1676399"/>
                  </a:lnTo>
                  <a:lnTo>
                    <a:pt x="6303045" y="1638299"/>
                  </a:lnTo>
                  <a:lnTo>
                    <a:pt x="6279286" y="1600199"/>
                  </a:lnTo>
                  <a:lnTo>
                    <a:pt x="6255034" y="1562099"/>
                  </a:lnTo>
                  <a:lnTo>
                    <a:pt x="6230292" y="1523999"/>
                  </a:lnTo>
                  <a:lnTo>
                    <a:pt x="6205066" y="1485899"/>
                  </a:lnTo>
                  <a:lnTo>
                    <a:pt x="6179358" y="1447799"/>
                  </a:lnTo>
                  <a:lnTo>
                    <a:pt x="6153175" y="1409699"/>
                  </a:lnTo>
                  <a:lnTo>
                    <a:pt x="6126520" y="1371599"/>
                  </a:lnTo>
                  <a:lnTo>
                    <a:pt x="6099399" y="1333499"/>
                  </a:lnTo>
                  <a:lnTo>
                    <a:pt x="6071814" y="1308099"/>
                  </a:lnTo>
                  <a:lnTo>
                    <a:pt x="6043772" y="1269999"/>
                  </a:lnTo>
                  <a:lnTo>
                    <a:pt x="6015276" y="1231899"/>
                  </a:lnTo>
                  <a:lnTo>
                    <a:pt x="5986330" y="1193799"/>
                  </a:lnTo>
                  <a:lnTo>
                    <a:pt x="5956940" y="1168399"/>
                  </a:lnTo>
                  <a:lnTo>
                    <a:pt x="5927110" y="1130299"/>
                  </a:lnTo>
                  <a:lnTo>
                    <a:pt x="5896844" y="1092199"/>
                  </a:lnTo>
                  <a:lnTo>
                    <a:pt x="5866146" y="1066799"/>
                  </a:lnTo>
                  <a:lnTo>
                    <a:pt x="5835022" y="1028699"/>
                  </a:lnTo>
                  <a:lnTo>
                    <a:pt x="5803476" y="1003299"/>
                  </a:lnTo>
                  <a:lnTo>
                    <a:pt x="5771511" y="965199"/>
                  </a:lnTo>
                  <a:lnTo>
                    <a:pt x="5739133" y="939799"/>
                  </a:lnTo>
                  <a:lnTo>
                    <a:pt x="5706346" y="901699"/>
                  </a:lnTo>
                  <a:lnTo>
                    <a:pt x="5639564" y="850899"/>
                  </a:lnTo>
                  <a:lnTo>
                    <a:pt x="5605577" y="812799"/>
                  </a:lnTo>
                  <a:lnTo>
                    <a:pt x="5536434" y="761999"/>
                  </a:lnTo>
                  <a:lnTo>
                    <a:pt x="5501287" y="736599"/>
                  </a:lnTo>
                  <a:lnTo>
                    <a:pt x="5465763" y="698499"/>
                  </a:lnTo>
                  <a:lnTo>
                    <a:pt x="5393599" y="647699"/>
                  </a:lnTo>
                  <a:lnTo>
                    <a:pt x="5282632" y="571499"/>
                  </a:lnTo>
                  <a:lnTo>
                    <a:pt x="5168507" y="495299"/>
                  </a:lnTo>
                  <a:lnTo>
                    <a:pt x="5129785" y="482599"/>
                  </a:lnTo>
                  <a:lnTo>
                    <a:pt x="5011638" y="406399"/>
                  </a:lnTo>
                  <a:lnTo>
                    <a:pt x="4971611" y="393699"/>
                  </a:lnTo>
                  <a:lnTo>
                    <a:pt x="4890615" y="342899"/>
                  </a:lnTo>
                  <a:lnTo>
                    <a:pt x="4849656" y="330199"/>
                  </a:lnTo>
                  <a:lnTo>
                    <a:pt x="4808395" y="304799"/>
                  </a:lnTo>
                  <a:lnTo>
                    <a:pt x="4766837" y="292099"/>
                  </a:lnTo>
                  <a:lnTo>
                    <a:pt x="4724986" y="266699"/>
                  </a:lnTo>
                  <a:lnTo>
                    <a:pt x="4640424" y="241299"/>
                  </a:lnTo>
                  <a:lnTo>
                    <a:pt x="4597721" y="215899"/>
                  </a:lnTo>
                  <a:lnTo>
                    <a:pt x="4065133" y="63499"/>
                  </a:lnTo>
                  <a:close/>
                </a:path>
                <a:path w="6797675" h="6794500">
                  <a:moveTo>
                    <a:pt x="3833375" y="25399"/>
                  </a:moveTo>
                  <a:lnTo>
                    <a:pt x="2964155" y="25400"/>
                  </a:lnTo>
                  <a:lnTo>
                    <a:pt x="2917431" y="38100"/>
                  </a:lnTo>
                  <a:lnTo>
                    <a:pt x="2870910" y="38100"/>
                  </a:lnTo>
                  <a:lnTo>
                    <a:pt x="2778494" y="63500"/>
                  </a:lnTo>
                  <a:lnTo>
                    <a:pt x="4019206" y="63499"/>
                  </a:lnTo>
                  <a:lnTo>
                    <a:pt x="3973062" y="50799"/>
                  </a:lnTo>
                  <a:lnTo>
                    <a:pt x="3926706" y="50799"/>
                  </a:lnTo>
                  <a:lnTo>
                    <a:pt x="3833375" y="25399"/>
                  </a:lnTo>
                  <a:close/>
                </a:path>
                <a:path w="6797675" h="6794500">
                  <a:moveTo>
                    <a:pt x="3691898" y="12699"/>
                  </a:moveTo>
                  <a:lnTo>
                    <a:pt x="3105500" y="12700"/>
                  </a:lnTo>
                  <a:lnTo>
                    <a:pt x="3058194" y="25400"/>
                  </a:lnTo>
                  <a:lnTo>
                    <a:pt x="3739249" y="25399"/>
                  </a:lnTo>
                  <a:lnTo>
                    <a:pt x="3691898" y="12699"/>
                  </a:lnTo>
                  <a:close/>
                </a:path>
                <a:path w="6797675" h="6794500">
                  <a:moveTo>
                    <a:pt x="3500687" y="0"/>
                  </a:moveTo>
                  <a:lnTo>
                    <a:pt x="3296531" y="0"/>
                  </a:lnTo>
                  <a:lnTo>
                    <a:pt x="3248512" y="12700"/>
                  </a:lnTo>
                  <a:lnTo>
                    <a:pt x="3548752" y="12699"/>
                  </a:lnTo>
                  <a:lnTo>
                    <a:pt x="35006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9870" y="2449956"/>
              <a:ext cx="6313092" cy="6311900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8833231" y="5503036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659" y="0"/>
                </a:moveTo>
                <a:lnTo>
                  <a:pt x="62738" y="0"/>
                </a:lnTo>
                <a:lnTo>
                  <a:pt x="61722" y="380"/>
                </a:lnTo>
                <a:lnTo>
                  <a:pt x="508" y="61213"/>
                </a:lnTo>
                <a:lnTo>
                  <a:pt x="0" y="62357"/>
                </a:lnTo>
                <a:lnTo>
                  <a:pt x="0" y="64897"/>
                </a:lnTo>
                <a:lnTo>
                  <a:pt x="508" y="66039"/>
                </a:lnTo>
                <a:lnTo>
                  <a:pt x="178943" y="242697"/>
                </a:lnTo>
                <a:lnTo>
                  <a:pt x="508" y="419353"/>
                </a:lnTo>
                <a:lnTo>
                  <a:pt x="0" y="420497"/>
                </a:lnTo>
                <a:lnTo>
                  <a:pt x="0" y="423037"/>
                </a:lnTo>
                <a:lnTo>
                  <a:pt x="508" y="424179"/>
                </a:lnTo>
                <a:lnTo>
                  <a:pt x="61849" y="484886"/>
                </a:lnTo>
                <a:lnTo>
                  <a:pt x="62992" y="485393"/>
                </a:lnTo>
                <a:lnTo>
                  <a:pt x="65532" y="485393"/>
                </a:lnTo>
                <a:lnTo>
                  <a:pt x="66675" y="484886"/>
                </a:lnTo>
                <a:lnTo>
                  <a:pt x="77444" y="474217"/>
                </a:lnTo>
                <a:lnTo>
                  <a:pt x="64262" y="474217"/>
                </a:lnTo>
                <a:lnTo>
                  <a:pt x="11302" y="421766"/>
                </a:lnTo>
                <a:lnTo>
                  <a:pt x="189738" y="245110"/>
                </a:lnTo>
                <a:lnTo>
                  <a:pt x="190246" y="243966"/>
                </a:lnTo>
                <a:lnTo>
                  <a:pt x="190246" y="241426"/>
                </a:lnTo>
                <a:lnTo>
                  <a:pt x="189738" y="240284"/>
                </a:lnTo>
                <a:lnTo>
                  <a:pt x="11302" y="63626"/>
                </a:lnTo>
                <a:lnTo>
                  <a:pt x="64135" y="11175"/>
                </a:lnTo>
                <a:lnTo>
                  <a:pt x="77578" y="11175"/>
                </a:lnTo>
                <a:lnTo>
                  <a:pt x="66675" y="380"/>
                </a:lnTo>
                <a:lnTo>
                  <a:pt x="65659" y="0"/>
                </a:lnTo>
                <a:close/>
              </a:path>
              <a:path w="309879" h="485775">
                <a:moveTo>
                  <a:pt x="77578" y="11175"/>
                </a:moveTo>
                <a:lnTo>
                  <a:pt x="64262" y="11175"/>
                </a:lnTo>
                <a:lnTo>
                  <a:pt x="298069" y="242697"/>
                </a:lnTo>
                <a:lnTo>
                  <a:pt x="64262" y="474217"/>
                </a:lnTo>
                <a:lnTo>
                  <a:pt x="77444" y="474217"/>
                </a:lnTo>
                <a:lnTo>
                  <a:pt x="308735" y="245110"/>
                </a:lnTo>
                <a:lnTo>
                  <a:pt x="309315" y="243966"/>
                </a:lnTo>
                <a:lnTo>
                  <a:pt x="309372" y="241426"/>
                </a:lnTo>
                <a:lnTo>
                  <a:pt x="308920" y="240284"/>
                </a:lnTo>
                <a:lnTo>
                  <a:pt x="77578" y="111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473693" y="5503036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785" y="0"/>
                </a:moveTo>
                <a:lnTo>
                  <a:pt x="62864" y="0"/>
                </a:lnTo>
                <a:lnTo>
                  <a:pt x="61849" y="380"/>
                </a:lnTo>
                <a:lnTo>
                  <a:pt x="507" y="61213"/>
                </a:lnTo>
                <a:lnTo>
                  <a:pt x="0" y="62357"/>
                </a:lnTo>
                <a:lnTo>
                  <a:pt x="0" y="64897"/>
                </a:lnTo>
                <a:lnTo>
                  <a:pt x="507" y="66039"/>
                </a:lnTo>
                <a:lnTo>
                  <a:pt x="178942" y="242697"/>
                </a:lnTo>
                <a:lnTo>
                  <a:pt x="507" y="419353"/>
                </a:lnTo>
                <a:lnTo>
                  <a:pt x="0" y="420497"/>
                </a:lnTo>
                <a:lnTo>
                  <a:pt x="0" y="423037"/>
                </a:lnTo>
                <a:lnTo>
                  <a:pt x="507" y="424179"/>
                </a:lnTo>
                <a:lnTo>
                  <a:pt x="61849" y="484886"/>
                </a:lnTo>
                <a:lnTo>
                  <a:pt x="62991" y="485393"/>
                </a:lnTo>
                <a:lnTo>
                  <a:pt x="65531" y="485393"/>
                </a:lnTo>
                <a:lnTo>
                  <a:pt x="66675" y="484886"/>
                </a:lnTo>
                <a:lnTo>
                  <a:pt x="77456" y="474217"/>
                </a:lnTo>
                <a:lnTo>
                  <a:pt x="64388" y="474217"/>
                </a:lnTo>
                <a:lnTo>
                  <a:pt x="11429" y="421893"/>
                </a:lnTo>
                <a:lnTo>
                  <a:pt x="189864" y="245110"/>
                </a:lnTo>
                <a:lnTo>
                  <a:pt x="190373" y="243966"/>
                </a:lnTo>
                <a:lnTo>
                  <a:pt x="190373" y="241426"/>
                </a:lnTo>
                <a:lnTo>
                  <a:pt x="189991" y="240284"/>
                </a:lnTo>
                <a:lnTo>
                  <a:pt x="188975" y="239395"/>
                </a:lnTo>
                <a:lnTo>
                  <a:pt x="11429" y="63626"/>
                </a:lnTo>
                <a:lnTo>
                  <a:pt x="64388" y="11175"/>
                </a:lnTo>
                <a:lnTo>
                  <a:pt x="77699" y="11175"/>
                </a:lnTo>
                <a:lnTo>
                  <a:pt x="66801" y="380"/>
                </a:lnTo>
                <a:lnTo>
                  <a:pt x="65785" y="0"/>
                </a:lnTo>
                <a:close/>
              </a:path>
              <a:path w="309879" h="485775">
                <a:moveTo>
                  <a:pt x="77699" y="11175"/>
                </a:moveTo>
                <a:lnTo>
                  <a:pt x="64388" y="11175"/>
                </a:lnTo>
                <a:lnTo>
                  <a:pt x="298069" y="242697"/>
                </a:lnTo>
                <a:lnTo>
                  <a:pt x="64388" y="474217"/>
                </a:lnTo>
                <a:lnTo>
                  <a:pt x="77456" y="474217"/>
                </a:lnTo>
                <a:lnTo>
                  <a:pt x="308990" y="245110"/>
                </a:lnTo>
                <a:lnTo>
                  <a:pt x="309499" y="243966"/>
                </a:lnTo>
                <a:lnTo>
                  <a:pt x="309499" y="241426"/>
                </a:lnTo>
                <a:lnTo>
                  <a:pt x="308990" y="240284"/>
                </a:lnTo>
                <a:lnTo>
                  <a:pt x="77699" y="111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14283" y="5502909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659" y="0"/>
                </a:moveTo>
                <a:lnTo>
                  <a:pt x="63119" y="0"/>
                </a:lnTo>
                <a:lnTo>
                  <a:pt x="61975" y="507"/>
                </a:lnTo>
                <a:lnTo>
                  <a:pt x="508" y="61340"/>
                </a:lnTo>
                <a:lnTo>
                  <a:pt x="0" y="62484"/>
                </a:lnTo>
                <a:lnTo>
                  <a:pt x="0" y="65024"/>
                </a:lnTo>
                <a:lnTo>
                  <a:pt x="508" y="66166"/>
                </a:lnTo>
                <a:lnTo>
                  <a:pt x="178943" y="242824"/>
                </a:lnTo>
                <a:lnTo>
                  <a:pt x="508" y="419480"/>
                </a:lnTo>
                <a:lnTo>
                  <a:pt x="0" y="420624"/>
                </a:lnTo>
                <a:lnTo>
                  <a:pt x="0" y="423163"/>
                </a:lnTo>
                <a:lnTo>
                  <a:pt x="508" y="424306"/>
                </a:lnTo>
                <a:lnTo>
                  <a:pt x="61849" y="485013"/>
                </a:lnTo>
                <a:lnTo>
                  <a:pt x="62992" y="485520"/>
                </a:lnTo>
                <a:lnTo>
                  <a:pt x="65532" y="485520"/>
                </a:lnTo>
                <a:lnTo>
                  <a:pt x="66675" y="485013"/>
                </a:lnTo>
                <a:lnTo>
                  <a:pt x="77456" y="474344"/>
                </a:lnTo>
                <a:lnTo>
                  <a:pt x="64262" y="474344"/>
                </a:lnTo>
                <a:lnTo>
                  <a:pt x="11430" y="421893"/>
                </a:lnTo>
                <a:lnTo>
                  <a:pt x="189865" y="245237"/>
                </a:lnTo>
                <a:lnTo>
                  <a:pt x="190373" y="244093"/>
                </a:lnTo>
                <a:lnTo>
                  <a:pt x="190373" y="241553"/>
                </a:lnTo>
                <a:lnTo>
                  <a:pt x="189865" y="240411"/>
                </a:lnTo>
                <a:lnTo>
                  <a:pt x="11430" y="63753"/>
                </a:lnTo>
                <a:lnTo>
                  <a:pt x="64262" y="11302"/>
                </a:lnTo>
                <a:lnTo>
                  <a:pt x="77699" y="11302"/>
                </a:lnTo>
                <a:lnTo>
                  <a:pt x="66801" y="507"/>
                </a:lnTo>
                <a:lnTo>
                  <a:pt x="65659" y="0"/>
                </a:lnTo>
                <a:close/>
              </a:path>
              <a:path w="309879" h="485775">
                <a:moveTo>
                  <a:pt x="77699" y="11302"/>
                </a:moveTo>
                <a:lnTo>
                  <a:pt x="64262" y="11302"/>
                </a:lnTo>
                <a:lnTo>
                  <a:pt x="297942" y="242824"/>
                </a:lnTo>
                <a:lnTo>
                  <a:pt x="64262" y="474344"/>
                </a:lnTo>
                <a:lnTo>
                  <a:pt x="77456" y="474344"/>
                </a:lnTo>
                <a:lnTo>
                  <a:pt x="308991" y="245237"/>
                </a:lnTo>
                <a:lnTo>
                  <a:pt x="309499" y="244093"/>
                </a:lnTo>
                <a:lnTo>
                  <a:pt x="309499" y="241553"/>
                </a:lnTo>
                <a:lnTo>
                  <a:pt x="308991" y="240411"/>
                </a:lnTo>
                <a:lnTo>
                  <a:pt x="77699" y="113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754873" y="5502909"/>
            <a:ext cx="309880" cy="485775"/>
          </a:xfrm>
          <a:custGeom>
            <a:avLst/>
            <a:gdLst/>
            <a:ahLst/>
            <a:cxnLst/>
            <a:rect l="l" t="t" r="r" b="b"/>
            <a:pathLst>
              <a:path w="309879" h="485775">
                <a:moveTo>
                  <a:pt x="65658" y="0"/>
                </a:moveTo>
                <a:lnTo>
                  <a:pt x="63119" y="0"/>
                </a:lnTo>
                <a:lnTo>
                  <a:pt x="61975" y="507"/>
                </a:lnTo>
                <a:lnTo>
                  <a:pt x="507" y="61340"/>
                </a:lnTo>
                <a:lnTo>
                  <a:pt x="0" y="62484"/>
                </a:lnTo>
                <a:lnTo>
                  <a:pt x="0" y="65024"/>
                </a:lnTo>
                <a:lnTo>
                  <a:pt x="507" y="66166"/>
                </a:lnTo>
                <a:lnTo>
                  <a:pt x="178943" y="242824"/>
                </a:lnTo>
                <a:lnTo>
                  <a:pt x="634" y="419480"/>
                </a:lnTo>
                <a:lnTo>
                  <a:pt x="126" y="420624"/>
                </a:lnTo>
                <a:lnTo>
                  <a:pt x="126" y="423163"/>
                </a:lnTo>
                <a:lnTo>
                  <a:pt x="634" y="424306"/>
                </a:lnTo>
                <a:lnTo>
                  <a:pt x="61975" y="485013"/>
                </a:lnTo>
                <a:lnTo>
                  <a:pt x="63119" y="485520"/>
                </a:lnTo>
                <a:lnTo>
                  <a:pt x="65658" y="485520"/>
                </a:lnTo>
                <a:lnTo>
                  <a:pt x="66801" y="485013"/>
                </a:lnTo>
                <a:lnTo>
                  <a:pt x="77572" y="474344"/>
                </a:lnTo>
                <a:lnTo>
                  <a:pt x="64389" y="474344"/>
                </a:lnTo>
                <a:lnTo>
                  <a:pt x="11429" y="421893"/>
                </a:lnTo>
                <a:lnTo>
                  <a:pt x="189737" y="245237"/>
                </a:lnTo>
                <a:lnTo>
                  <a:pt x="190246" y="244093"/>
                </a:lnTo>
                <a:lnTo>
                  <a:pt x="190246" y="241553"/>
                </a:lnTo>
                <a:lnTo>
                  <a:pt x="189865" y="240411"/>
                </a:lnTo>
                <a:lnTo>
                  <a:pt x="188849" y="239522"/>
                </a:lnTo>
                <a:lnTo>
                  <a:pt x="11429" y="63753"/>
                </a:lnTo>
                <a:lnTo>
                  <a:pt x="64389" y="11302"/>
                </a:lnTo>
                <a:lnTo>
                  <a:pt x="77694" y="11302"/>
                </a:lnTo>
                <a:lnTo>
                  <a:pt x="66801" y="507"/>
                </a:lnTo>
                <a:lnTo>
                  <a:pt x="65658" y="0"/>
                </a:lnTo>
                <a:close/>
              </a:path>
              <a:path w="309879" h="485775">
                <a:moveTo>
                  <a:pt x="77694" y="11302"/>
                </a:moveTo>
                <a:lnTo>
                  <a:pt x="64389" y="11302"/>
                </a:lnTo>
                <a:lnTo>
                  <a:pt x="298069" y="242824"/>
                </a:lnTo>
                <a:lnTo>
                  <a:pt x="64389" y="474344"/>
                </a:lnTo>
                <a:lnTo>
                  <a:pt x="77572" y="474344"/>
                </a:lnTo>
                <a:lnTo>
                  <a:pt x="308864" y="245237"/>
                </a:lnTo>
                <a:lnTo>
                  <a:pt x="309372" y="244093"/>
                </a:lnTo>
                <a:lnTo>
                  <a:pt x="309372" y="241553"/>
                </a:lnTo>
                <a:lnTo>
                  <a:pt x="308864" y="240411"/>
                </a:lnTo>
                <a:lnTo>
                  <a:pt x="77694" y="113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516744" y="2114295"/>
            <a:ext cx="3387725" cy="609600"/>
          </a:xfrm>
          <a:custGeom>
            <a:avLst/>
            <a:gdLst/>
            <a:ahLst/>
            <a:cxnLst/>
            <a:rect l="l" t="t" r="r" b="b"/>
            <a:pathLst>
              <a:path w="3387725" h="609600">
                <a:moveTo>
                  <a:pt x="3235071" y="0"/>
                </a:moveTo>
                <a:lnTo>
                  <a:pt x="152400" y="0"/>
                </a:lnTo>
                <a:lnTo>
                  <a:pt x="104217" y="7766"/>
                </a:lnTo>
                <a:lnTo>
                  <a:pt x="62380" y="29394"/>
                </a:lnTo>
                <a:lnTo>
                  <a:pt x="29394" y="62380"/>
                </a:lnTo>
                <a:lnTo>
                  <a:pt x="7766" y="104217"/>
                </a:lnTo>
                <a:lnTo>
                  <a:pt x="0" y="152400"/>
                </a:lnTo>
                <a:lnTo>
                  <a:pt x="0" y="457200"/>
                </a:lnTo>
                <a:lnTo>
                  <a:pt x="7766" y="505382"/>
                </a:lnTo>
                <a:lnTo>
                  <a:pt x="29394" y="547219"/>
                </a:lnTo>
                <a:lnTo>
                  <a:pt x="62380" y="580205"/>
                </a:lnTo>
                <a:lnTo>
                  <a:pt x="104217" y="601833"/>
                </a:lnTo>
                <a:lnTo>
                  <a:pt x="152400" y="609600"/>
                </a:lnTo>
                <a:lnTo>
                  <a:pt x="3235071" y="609600"/>
                </a:lnTo>
                <a:lnTo>
                  <a:pt x="3293411" y="598074"/>
                </a:lnTo>
                <a:lnTo>
                  <a:pt x="3342894" y="565023"/>
                </a:lnTo>
                <a:lnTo>
                  <a:pt x="3375898" y="515493"/>
                </a:lnTo>
                <a:lnTo>
                  <a:pt x="3387471" y="457200"/>
                </a:lnTo>
                <a:lnTo>
                  <a:pt x="3387471" y="152400"/>
                </a:lnTo>
                <a:lnTo>
                  <a:pt x="3375945" y="94011"/>
                </a:lnTo>
                <a:lnTo>
                  <a:pt x="3342894" y="44576"/>
                </a:lnTo>
                <a:lnTo>
                  <a:pt x="3293363" y="11572"/>
                </a:lnTo>
                <a:lnTo>
                  <a:pt x="3235071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608184" y="7288403"/>
            <a:ext cx="2887980" cy="518159"/>
          </a:xfrm>
          <a:custGeom>
            <a:avLst/>
            <a:gdLst/>
            <a:ahLst/>
            <a:cxnLst/>
            <a:rect l="l" t="t" r="r" b="b"/>
            <a:pathLst>
              <a:path w="2887979" h="518159">
                <a:moveTo>
                  <a:pt x="2828417" y="0"/>
                </a:moveTo>
                <a:lnTo>
                  <a:pt x="58928" y="0"/>
                </a:lnTo>
                <a:lnTo>
                  <a:pt x="36004" y="4077"/>
                </a:lnTo>
                <a:lnTo>
                  <a:pt x="17272" y="15192"/>
                </a:lnTo>
                <a:lnTo>
                  <a:pt x="4635" y="31664"/>
                </a:lnTo>
                <a:lnTo>
                  <a:pt x="0" y="51816"/>
                </a:lnTo>
                <a:lnTo>
                  <a:pt x="0" y="466344"/>
                </a:lnTo>
                <a:lnTo>
                  <a:pt x="4635" y="486495"/>
                </a:lnTo>
                <a:lnTo>
                  <a:pt x="17272" y="502967"/>
                </a:lnTo>
                <a:lnTo>
                  <a:pt x="36004" y="514082"/>
                </a:lnTo>
                <a:lnTo>
                  <a:pt x="58928" y="518160"/>
                </a:lnTo>
                <a:lnTo>
                  <a:pt x="2828417" y="518160"/>
                </a:lnTo>
                <a:lnTo>
                  <a:pt x="2870073" y="502920"/>
                </a:lnTo>
                <a:lnTo>
                  <a:pt x="2887472" y="466344"/>
                </a:lnTo>
                <a:lnTo>
                  <a:pt x="2887472" y="51816"/>
                </a:lnTo>
                <a:lnTo>
                  <a:pt x="2870073" y="15240"/>
                </a:lnTo>
                <a:lnTo>
                  <a:pt x="2828417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645015" y="4997322"/>
            <a:ext cx="2345690" cy="518795"/>
          </a:xfrm>
          <a:custGeom>
            <a:avLst/>
            <a:gdLst/>
            <a:ahLst/>
            <a:cxnLst/>
            <a:rect l="l" t="t" r="r" b="b"/>
            <a:pathLst>
              <a:path w="2345690" h="518795">
                <a:moveTo>
                  <a:pt x="2282570" y="0"/>
                </a:moveTo>
                <a:lnTo>
                  <a:pt x="62610" y="0"/>
                </a:lnTo>
                <a:lnTo>
                  <a:pt x="38254" y="4077"/>
                </a:lnTo>
                <a:lnTo>
                  <a:pt x="18351" y="15192"/>
                </a:lnTo>
                <a:lnTo>
                  <a:pt x="4925" y="31664"/>
                </a:lnTo>
                <a:lnTo>
                  <a:pt x="0" y="51815"/>
                </a:lnTo>
                <a:lnTo>
                  <a:pt x="0" y="466343"/>
                </a:lnTo>
                <a:lnTo>
                  <a:pt x="4925" y="486497"/>
                </a:lnTo>
                <a:lnTo>
                  <a:pt x="18351" y="502983"/>
                </a:lnTo>
                <a:lnTo>
                  <a:pt x="38254" y="514135"/>
                </a:lnTo>
                <a:lnTo>
                  <a:pt x="62610" y="518287"/>
                </a:lnTo>
                <a:lnTo>
                  <a:pt x="2282570" y="518287"/>
                </a:lnTo>
                <a:lnTo>
                  <a:pt x="2326893" y="503047"/>
                </a:lnTo>
                <a:lnTo>
                  <a:pt x="2345308" y="466343"/>
                </a:lnTo>
                <a:lnTo>
                  <a:pt x="2345308" y="51815"/>
                </a:lnTo>
                <a:lnTo>
                  <a:pt x="2326893" y="15239"/>
                </a:lnTo>
                <a:lnTo>
                  <a:pt x="2282570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862558" y="7288403"/>
            <a:ext cx="2307590" cy="518159"/>
          </a:xfrm>
          <a:custGeom>
            <a:avLst/>
            <a:gdLst/>
            <a:ahLst/>
            <a:cxnLst/>
            <a:rect l="l" t="t" r="r" b="b"/>
            <a:pathLst>
              <a:path w="2307590" h="518159">
                <a:moveTo>
                  <a:pt x="2246884" y="0"/>
                </a:moveTo>
                <a:lnTo>
                  <a:pt x="60325" y="0"/>
                </a:lnTo>
                <a:lnTo>
                  <a:pt x="36861" y="4077"/>
                </a:lnTo>
                <a:lnTo>
                  <a:pt x="17684" y="15192"/>
                </a:lnTo>
                <a:lnTo>
                  <a:pt x="4746" y="31664"/>
                </a:lnTo>
                <a:lnTo>
                  <a:pt x="0" y="51816"/>
                </a:lnTo>
                <a:lnTo>
                  <a:pt x="0" y="466344"/>
                </a:lnTo>
                <a:lnTo>
                  <a:pt x="4746" y="486495"/>
                </a:lnTo>
                <a:lnTo>
                  <a:pt x="17684" y="502967"/>
                </a:lnTo>
                <a:lnTo>
                  <a:pt x="36861" y="514082"/>
                </a:lnTo>
                <a:lnTo>
                  <a:pt x="60325" y="518160"/>
                </a:lnTo>
                <a:lnTo>
                  <a:pt x="2246884" y="518160"/>
                </a:lnTo>
                <a:lnTo>
                  <a:pt x="2289555" y="502920"/>
                </a:lnTo>
                <a:lnTo>
                  <a:pt x="2307082" y="466344"/>
                </a:lnTo>
                <a:lnTo>
                  <a:pt x="2307082" y="51816"/>
                </a:lnTo>
                <a:lnTo>
                  <a:pt x="2289555" y="15240"/>
                </a:lnTo>
                <a:lnTo>
                  <a:pt x="2246884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862558" y="2159889"/>
            <a:ext cx="2155190" cy="518159"/>
          </a:xfrm>
          <a:custGeom>
            <a:avLst/>
            <a:gdLst/>
            <a:ahLst/>
            <a:cxnLst/>
            <a:rect l="l" t="t" r="r" b="b"/>
            <a:pathLst>
              <a:path w="2155190" h="518160">
                <a:moveTo>
                  <a:pt x="2096643" y="0"/>
                </a:moveTo>
                <a:lnTo>
                  <a:pt x="58038" y="0"/>
                </a:lnTo>
                <a:lnTo>
                  <a:pt x="35468" y="4077"/>
                </a:lnTo>
                <a:lnTo>
                  <a:pt x="17018" y="15192"/>
                </a:lnTo>
                <a:lnTo>
                  <a:pt x="4568" y="31664"/>
                </a:lnTo>
                <a:lnTo>
                  <a:pt x="0" y="51815"/>
                </a:lnTo>
                <a:lnTo>
                  <a:pt x="0" y="466343"/>
                </a:lnTo>
                <a:lnTo>
                  <a:pt x="4568" y="486495"/>
                </a:lnTo>
                <a:lnTo>
                  <a:pt x="17017" y="502967"/>
                </a:lnTo>
                <a:lnTo>
                  <a:pt x="35468" y="514082"/>
                </a:lnTo>
                <a:lnTo>
                  <a:pt x="58038" y="518159"/>
                </a:lnTo>
                <a:lnTo>
                  <a:pt x="2096643" y="518159"/>
                </a:lnTo>
                <a:lnTo>
                  <a:pt x="2137790" y="502919"/>
                </a:lnTo>
                <a:lnTo>
                  <a:pt x="2154682" y="466343"/>
                </a:lnTo>
                <a:lnTo>
                  <a:pt x="2154682" y="51942"/>
                </a:lnTo>
                <a:lnTo>
                  <a:pt x="2137790" y="15239"/>
                </a:lnTo>
                <a:lnTo>
                  <a:pt x="2096643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862558" y="4998846"/>
            <a:ext cx="1377950" cy="518159"/>
          </a:xfrm>
          <a:custGeom>
            <a:avLst/>
            <a:gdLst/>
            <a:ahLst/>
            <a:cxnLst/>
            <a:rect l="l" t="t" r="r" b="b"/>
            <a:pathLst>
              <a:path w="1377950" h="518160">
                <a:moveTo>
                  <a:pt x="1305432" y="0"/>
                </a:moveTo>
                <a:lnTo>
                  <a:pt x="72136" y="0"/>
                </a:lnTo>
                <a:lnTo>
                  <a:pt x="44094" y="4077"/>
                </a:lnTo>
                <a:lnTo>
                  <a:pt x="21161" y="15192"/>
                </a:lnTo>
                <a:lnTo>
                  <a:pt x="5681" y="31664"/>
                </a:lnTo>
                <a:lnTo>
                  <a:pt x="0" y="51815"/>
                </a:lnTo>
                <a:lnTo>
                  <a:pt x="0" y="466343"/>
                </a:lnTo>
                <a:lnTo>
                  <a:pt x="5681" y="486495"/>
                </a:lnTo>
                <a:lnTo>
                  <a:pt x="21161" y="502967"/>
                </a:lnTo>
                <a:lnTo>
                  <a:pt x="44094" y="514082"/>
                </a:lnTo>
                <a:lnTo>
                  <a:pt x="72136" y="518160"/>
                </a:lnTo>
                <a:lnTo>
                  <a:pt x="1305432" y="518160"/>
                </a:lnTo>
                <a:lnTo>
                  <a:pt x="1333454" y="514082"/>
                </a:lnTo>
                <a:lnTo>
                  <a:pt x="1356344" y="502967"/>
                </a:lnTo>
                <a:lnTo>
                  <a:pt x="1371780" y="486495"/>
                </a:lnTo>
                <a:lnTo>
                  <a:pt x="1377442" y="466343"/>
                </a:lnTo>
                <a:lnTo>
                  <a:pt x="1377442" y="51815"/>
                </a:lnTo>
                <a:lnTo>
                  <a:pt x="1371780" y="31664"/>
                </a:lnTo>
                <a:lnTo>
                  <a:pt x="1356344" y="15192"/>
                </a:lnTo>
                <a:lnTo>
                  <a:pt x="1333454" y="4077"/>
                </a:lnTo>
                <a:lnTo>
                  <a:pt x="1305432" y="0"/>
                </a:lnTo>
                <a:close/>
              </a:path>
            </a:pathLst>
          </a:custGeom>
          <a:solidFill>
            <a:srgbClr val="E8D0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657333" y="5012816"/>
            <a:ext cx="3611879" cy="27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0">
              <a:lnSpc>
                <a:spcPct val="100000"/>
              </a:lnSpc>
              <a:spcBef>
                <a:spcPts val="100"/>
              </a:spcBef>
            </a:pPr>
            <a:r>
              <a:rPr sz="3000" b="1" spc="400" dirty="0">
                <a:latin typeface="Calibri"/>
                <a:cs typeface="Calibri"/>
              </a:rPr>
              <a:t>RefWorks</a:t>
            </a:r>
            <a:endParaRPr sz="3000">
              <a:latin typeface="Calibri"/>
              <a:cs typeface="Calibri"/>
            </a:endParaRPr>
          </a:p>
          <a:p>
            <a:pPr marL="12700" marR="5080" algn="just">
              <a:lnSpc>
                <a:spcPct val="116700"/>
              </a:lnSpc>
              <a:spcBef>
                <a:spcPts val="1210"/>
              </a:spcBef>
            </a:pPr>
            <a:r>
              <a:rPr sz="2000" spc="215" dirty="0">
                <a:latin typeface="Calibri"/>
                <a:cs typeface="Calibri"/>
              </a:rPr>
              <a:t>Another</a:t>
            </a:r>
            <a:r>
              <a:rPr sz="2000" spc="190" dirty="0">
                <a:latin typeface="Calibri"/>
                <a:cs typeface="Calibri"/>
              </a:rPr>
              <a:t>  </a:t>
            </a:r>
            <a:r>
              <a:rPr sz="2000" spc="204" dirty="0">
                <a:latin typeface="Calibri"/>
                <a:cs typeface="Calibri"/>
              </a:rPr>
              <a:t>popular</a:t>
            </a:r>
            <a:r>
              <a:rPr sz="2000" spc="190" dirty="0">
                <a:latin typeface="Calibri"/>
                <a:cs typeface="Calibri"/>
              </a:rPr>
              <a:t>  </a:t>
            </a:r>
            <a:r>
              <a:rPr sz="2000" spc="170" dirty="0">
                <a:latin typeface="Calibri"/>
                <a:cs typeface="Calibri"/>
              </a:rPr>
              <a:t>reference </a:t>
            </a:r>
            <a:r>
              <a:rPr sz="2000" spc="300" dirty="0">
                <a:latin typeface="Calibri"/>
                <a:cs typeface="Calibri"/>
              </a:rPr>
              <a:t>management</a:t>
            </a:r>
            <a:r>
              <a:rPr sz="2000" spc="305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software</a:t>
            </a:r>
            <a:r>
              <a:rPr sz="2000" spc="315" dirty="0">
                <a:latin typeface="Calibri"/>
                <a:cs typeface="Calibri"/>
              </a:rPr>
              <a:t> </a:t>
            </a:r>
            <a:r>
              <a:rPr sz="2000" spc="165" dirty="0">
                <a:latin typeface="Calibri"/>
                <a:cs typeface="Calibri"/>
              </a:rPr>
              <a:t>that </a:t>
            </a:r>
            <a:r>
              <a:rPr sz="2000" spc="260" dirty="0">
                <a:latin typeface="Calibri"/>
                <a:cs typeface="Calibri"/>
              </a:rPr>
              <a:t>can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spc="250" dirty="0">
                <a:latin typeface="Calibri"/>
                <a:cs typeface="Calibri"/>
              </a:rPr>
              <a:t>be</a:t>
            </a:r>
            <a:r>
              <a:rPr sz="2000" spc="125" dirty="0">
                <a:latin typeface="Calibri"/>
                <a:cs typeface="Calibri"/>
              </a:rPr>
              <a:t>  </a:t>
            </a:r>
            <a:r>
              <a:rPr sz="2000" spc="210" dirty="0">
                <a:latin typeface="Calibri"/>
                <a:cs typeface="Calibri"/>
              </a:rPr>
              <a:t>a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spc="190" dirty="0">
                <a:latin typeface="Calibri"/>
                <a:cs typeface="Calibri"/>
              </a:rPr>
              <a:t>valuable</a:t>
            </a:r>
            <a:r>
              <a:rPr sz="2000" spc="135" dirty="0">
                <a:latin typeface="Calibri"/>
                <a:cs typeface="Calibri"/>
              </a:rPr>
              <a:t>  </a:t>
            </a:r>
            <a:r>
              <a:rPr sz="2000" spc="145" dirty="0">
                <a:latin typeface="Calibri"/>
                <a:cs typeface="Calibri"/>
              </a:rPr>
              <a:t>tool</a:t>
            </a:r>
            <a:r>
              <a:rPr sz="2000" spc="130" dirty="0">
                <a:latin typeface="Calibri"/>
                <a:cs typeface="Calibri"/>
              </a:rPr>
              <a:t>  </a:t>
            </a:r>
            <a:r>
              <a:rPr sz="2000" spc="90" dirty="0">
                <a:latin typeface="Calibri"/>
                <a:cs typeface="Calibri"/>
              </a:rPr>
              <a:t>for </a:t>
            </a:r>
            <a:r>
              <a:rPr sz="2000" spc="215" dirty="0">
                <a:latin typeface="Calibri"/>
                <a:cs typeface="Calibri"/>
              </a:rPr>
              <a:t>students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275" dirty="0">
                <a:latin typeface="Calibri"/>
                <a:cs typeface="Calibri"/>
              </a:rPr>
              <a:t>and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155" dirty="0">
                <a:latin typeface="Calibri"/>
                <a:cs typeface="Calibri"/>
              </a:rPr>
              <a:t>researchers.</a:t>
            </a:r>
            <a:endParaRPr sz="2000">
              <a:latin typeface="Calibri"/>
              <a:cs typeface="Calibri"/>
            </a:endParaRPr>
          </a:p>
          <a:p>
            <a:pPr marL="88900">
              <a:lnSpc>
                <a:spcPct val="100000"/>
              </a:lnSpc>
              <a:spcBef>
                <a:spcPts val="1890"/>
              </a:spcBef>
            </a:pPr>
            <a:r>
              <a:rPr sz="3000" b="1" spc="380" dirty="0">
                <a:latin typeface="Calibri"/>
                <a:cs typeface="Calibri"/>
              </a:rPr>
              <a:t>Google</a:t>
            </a:r>
            <a:r>
              <a:rPr sz="3000" b="1" spc="160" dirty="0">
                <a:latin typeface="Calibri"/>
                <a:cs typeface="Calibri"/>
              </a:rPr>
              <a:t> </a:t>
            </a:r>
            <a:r>
              <a:rPr sz="3000" b="1" spc="325" dirty="0">
                <a:latin typeface="Calibri"/>
                <a:cs typeface="Calibri"/>
              </a:rPr>
              <a:t>Drive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451328" y="5916295"/>
            <a:ext cx="128143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160" dirty="0">
                <a:latin typeface="Calibri"/>
                <a:cs typeface="Calibri"/>
              </a:rPr>
              <a:t>repetition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912087" y="5511520"/>
            <a:ext cx="3710940" cy="73596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495"/>
              </a:spcBef>
              <a:tabLst>
                <a:tab pos="1048385" algn="l"/>
                <a:tab pos="2538730" algn="l"/>
                <a:tab pos="3235325" algn="l"/>
              </a:tabLst>
            </a:pPr>
            <a:r>
              <a:rPr sz="2000" spc="195" dirty="0">
                <a:latin typeface="Calibri"/>
                <a:cs typeface="Calibri"/>
              </a:rPr>
              <a:t>Create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5" dirty="0">
                <a:latin typeface="Calibri"/>
                <a:cs typeface="Calibri"/>
              </a:rPr>
              <a:t>flashcards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45" dirty="0">
                <a:latin typeface="Calibri"/>
                <a:cs typeface="Calibri"/>
              </a:rPr>
              <a:t>and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00" dirty="0">
                <a:latin typeface="Calibri"/>
                <a:cs typeface="Calibri"/>
              </a:rPr>
              <a:t>use</a:t>
            </a:r>
            <a:endParaRPr sz="2000">
              <a:latin typeface="Calibri"/>
              <a:cs typeface="Calibri"/>
            </a:endParaRPr>
          </a:p>
          <a:p>
            <a:pPr marR="7620" algn="r">
              <a:lnSpc>
                <a:spcPct val="100000"/>
              </a:lnSpc>
              <a:spcBef>
                <a:spcPts val="395"/>
              </a:spcBef>
            </a:pPr>
            <a:r>
              <a:rPr sz="2000" spc="135" dirty="0">
                <a:latin typeface="Calibri"/>
                <a:cs typeface="Calibri"/>
              </a:rPr>
              <a:t>to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912087" y="5865088"/>
            <a:ext cx="1376680" cy="1094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16700"/>
              </a:lnSpc>
              <a:spcBef>
                <a:spcPts val="105"/>
              </a:spcBef>
            </a:pPr>
            <a:r>
              <a:rPr sz="2000" spc="235" dirty="0">
                <a:latin typeface="Calibri"/>
                <a:cs typeface="Calibri"/>
              </a:rPr>
              <a:t>spaced memorise </a:t>
            </a:r>
            <a:r>
              <a:rPr sz="2000" spc="125" dirty="0">
                <a:latin typeface="Calibri"/>
                <a:cs typeface="Calibri"/>
              </a:rPr>
              <a:t>effectively.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088360" y="6272910"/>
            <a:ext cx="153289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180" dirty="0">
                <a:latin typeface="Calibri"/>
                <a:cs typeface="Calibri"/>
              </a:rPr>
              <a:t>information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927962" y="7913979"/>
            <a:ext cx="1008380" cy="144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700"/>
              </a:lnSpc>
              <a:spcBef>
                <a:spcPts val="95"/>
              </a:spcBef>
              <a:tabLst>
                <a:tab pos="805180" algn="l"/>
              </a:tabLst>
            </a:pPr>
            <a:r>
              <a:rPr sz="2000" spc="160" dirty="0">
                <a:latin typeface="Calibri"/>
                <a:cs typeface="Calibri"/>
              </a:rPr>
              <a:t>This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80" dirty="0">
                <a:latin typeface="Calibri"/>
                <a:cs typeface="Calibri"/>
              </a:rPr>
              <a:t>is </a:t>
            </a:r>
            <a:r>
              <a:rPr sz="2000" spc="195" dirty="0">
                <a:latin typeface="Calibri"/>
                <a:cs typeface="Calibri"/>
              </a:rPr>
              <a:t>storage </a:t>
            </a:r>
            <a:r>
              <a:rPr sz="2000" spc="165" dirty="0">
                <a:latin typeface="Calibri"/>
                <a:cs typeface="Calibri"/>
              </a:rPr>
              <a:t>similar </a:t>
            </a:r>
            <a:r>
              <a:rPr sz="2000" spc="140" dirty="0">
                <a:latin typeface="Calibri"/>
                <a:cs typeface="Calibri"/>
              </a:rPr>
              <a:t>Drive.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092553" y="7913979"/>
            <a:ext cx="1635760" cy="735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0330">
              <a:lnSpc>
                <a:spcPct val="116500"/>
              </a:lnSpc>
              <a:spcBef>
                <a:spcPts val="100"/>
              </a:spcBef>
              <a:tabLst>
                <a:tab pos="544195" algn="l"/>
                <a:tab pos="1096010" algn="l"/>
              </a:tabLst>
            </a:pPr>
            <a:r>
              <a:rPr sz="2000" spc="160" dirty="0">
                <a:latin typeface="Calibri"/>
                <a:cs typeface="Calibri"/>
              </a:rPr>
              <a:t>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95" dirty="0">
                <a:latin typeface="Calibri"/>
                <a:cs typeface="Calibri"/>
              </a:rPr>
              <a:t>popular </a:t>
            </a:r>
            <a:r>
              <a:rPr sz="2000" spc="165" dirty="0">
                <a:latin typeface="Calibri"/>
                <a:cs typeface="Calibri"/>
              </a:rPr>
              <a:t>service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65" dirty="0">
                <a:latin typeface="Calibri"/>
                <a:cs typeface="Calibri"/>
              </a:rPr>
              <a:t>that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6898492" y="7913979"/>
            <a:ext cx="741045" cy="735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" marR="5080" indent="-3175">
              <a:lnSpc>
                <a:spcPct val="116500"/>
              </a:lnSpc>
              <a:spcBef>
                <a:spcPts val="100"/>
              </a:spcBef>
            </a:pPr>
            <a:r>
              <a:rPr sz="2000" spc="220" dirty="0">
                <a:latin typeface="Calibri"/>
                <a:cs typeface="Calibri"/>
              </a:rPr>
              <a:t>cloud </a:t>
            </a:r>
            <a:r>
              <a:rPr sz="2000" spc="120" dirty="0">
                <a:latin typeface="Calibri"/>
                <a:cs typeface="Calibri"/>
              </a:rPr>
              <a:t>offers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984348" y="8675369"/>
            <a:ext cx="26536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60475" algn="l"/>
                <a:tab pos="1728470" algn="l"/>
              </a:tabLst>
            </a:pPr>
            <a:r>
              <a:rPr sz="2000" spc="160" dirty="0">
                <a:latin typeface="Calibri"/>
                <a:cs typeface="Calibri"/>
              </a:rPr>
              <a:t>features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40" dirty="0">
                <a:latin typeface="Calibri"/>
                <a:cs typeface="Calibri"/>
              </a:rPr>
              <a:t>to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0" dirty="0">
                <a:latin typeface="Calibri"/>
                <a:cs typeface="Calibri"/>
              </a:rPr>
              <a:t>Google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912087" y="2713100"/>
            <a:ext cx="26162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1665" algn="l"/>
              </a:tabLst>
            </a:pPr>
            <a:r>
              <a:rPr sz="2000" spc="215" dirty="0">
                <a:latin typeface="Calibri"/>
                <a:cs typeface="Calibri"/>
              </a:rPr>
              <a:t>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0" dirty="0">
                <a:latin typeface="Calibri"/>
                <a:cs typeface="Calibri"/>
              </a:rPr>
              <a:t>comprehensive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902430" y="2663418"/>
            <a:ext cx="737235" cy="735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400">
              <a:lnSpc>
                <a:spcPct val="116500"/>
              </a:lnSpc>
              <a:spcBef>
                <a:spcPts val="100"/>
              </a:spcBef>
            </a:pPr>
            <a:r>
              <a:rPr sz="2000" spc="180" dirty="0">
                <a:latin typeface="Calibri"/>
                <a:cs typeface="Calibri"/>
              </a:rPr>
              <a:t>note-</a:t>
            </a:r>
            <a:r>
              <a:rPr sz="2000" spc="120" dirty="0">
                <a:latin typeface="Calibri"/>
                <a:cs typeface="Calibri"/>
              </a:rPr>
              <a:t>offers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912087" y="3017352"/>
            <a:ext cx="1069340" cy="73850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2000" spc="220" dirty="0">
                <a:latin typeface="Calibri"/>
                <a:cs typeface="Calibri"/>
              </a:rPr>
              <a:t>taking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sz="2000" spc="165" dirty="0">
                <a:latin typeface="Calibri"/>
                <a:cs typeface="Calibri"/>
              </a:rPr>
              <a:t>features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5114523" y="3017352"/>
            <a:ext cx="2524760" cy="73850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  <a:tabLst>
                <a:tab pos="890269" algn="l"/>
              </a:tabLst>
            </a:pPr>
            <a:r>
              <a:rPr sz="2000" spc="245" dirty="0">
                <a:latin typeface="Calibri"/>
                <a:cs typeface="Calibri"/>
              </a:rPr>
              <a:t>app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65" dirty="0">
                <a:latin typeface="Calibri"/>
                <a:cs typeface="Calibri"/>
              </a:rPr>
              <a:t>that</a:t>
            </a:r>
            <a:endParaRPr sz="2000">
              <a:latin typeface="Calibri"/>
              <a:cs typeface="Calibri"/>
            </a:endParaRPr>
          </a:p>
          <a:p>
            <a:pPr marL="173990">
              <a:lnSpc>
                <a:spcPct val="100000"/>
              </a:lnSpc>
              <a:spcBef>
                <a:spcPts val="405"/>
              </a:spcBef>
              <a:tabLst>
                <a:tab pos="935990" algn="l"/>
              </a:tabLst>
            </a:pPr>
            <a:r>
              <a:rPr sz="2000" spc="135" dirty="0">
                <a:latin typeface="Calibri"/>
                <a:cs typeface="Calibri"/>
              </a:rPr>
              <a:t>like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0" dirty="0">
                <a:latin typeface="Calibri"/>
                <a:cs typeface="Calibri"/>
              </a:rPr>
              <a:t>handwriting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912087" y="3730599"/>
            <a:ext cx="3728085" cy="17653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6700"/>
              </a:lnSpc>
              <a:spcBef>
                <a:spcPts val="95"/>
              </a:spcBef>
            </a:pPr>
            <a:r>
              <a:rPr sz="2000" spc="180" dirty="0">
                <a:latin typeface="Calibri"/>
                <a:cs typeface="Calibri"/>
              </a:rPr>
              <a:t>recognition,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spc="210" dirty="0">
                <a:latin typeface="Calibri"/>
                <a:cs typeface="Calibri"/>
              </a:rPr>
              <a:t>audio</a:t>
            </a:r>
            <a:r>
              <a:rPr sz="2000" spc="19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recording, </a:t>
            </a:r>
            <a:r>
              <a:rPr sz="2000" spc="270" dirty="0">
                <a:latin typeface="Calibri"/>
                <a:cs typeface="Calibri"/>
              </a:rPr>
              <a:t>and</a:t>
            </a:r>
            <a:r>
              <a:rPr sz="2000" spc="240" dirty="0">
                <a:latin typeface="Calibri"/>
                <a:cs typeface="Calibri"/>
              </a:rPr>
              <a:t>  </a:t>
            </a:r>
            <a:r>
              <a:rPr sz="2000" spc="190" dirty="0">
                <a:latin typeface="Calibri"/>
                <a:cs typeface="Calibri"/>
              </a:rPr>
              <a:t>integration</a:t>
            </a:r>
            <a:r>
              <a:rPr sz="2000" spc="250" dirty="0">
                <a:latin typeface="Calibri"/>
                <a:cs typeface="Calibri"/>
              </a:rPr>
              <a:t>  </a:t>
            </a:r>
            <a:r>
              <a:rPr sz="2000" spc="204" dirty="0">
                <a:latin typeface="Calibri"/>
                <a:cs typeface="Calibri"/>
              </a:rPr>
              <a:t>with</a:t>
            </a:r>
            <a:r>
              <a:rPr sz="2000" spc="245" dirty="0">
                <a:latin typeface="Calibri"/>
                <a:cs typeface="Calibri"/>
              </a:rPr>
              <a:t>  </a:t>
            </a:r>
            <a:r>
              <a:rPr sz="2000" spc="175" dirty="0">
                <a:latin typeface="Calibri"/>
                <a:cs typeface="Calibri"/>
              </a:rPr>
              <a:t>other </a:t>
            </a:r>
            <a:r>
              <a:rPr sz="2000" spc="160" dirty="0">
                <a:latin typeface="Calibri"/>
                <a:cs typeface="Calibri"/>
              </a:rPr>
              <a:t>Microsoft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180" dirty="0">
                <a:latin typeface="Calibri"/>
                <a:cs typeface="Calibri"/>
              </a:rPr>
              <a:t>products.</a:t>
            </a:r>
            <a:endParaRPr sz="2000">
              <a:latin typeface="Calibri"/>
              <a:cs typeface="Calibri"/>
            </a:endParaRPr>
          </a:p>
          <a:p>
            <a:pPr marL="179070">
              <a:lnSpc>
                <a:spcPct val="100000"/>
              </a:lnSpc>
              <a:spcBef>
                <a:spcPts val="1695"/>
              </a:spcBef>
            </a:pPr>
            <a:r>
              <a:rPr sz="3000" b="1" spc="385" dirty="0">
                <a:latin typeface="Calibri"/>
                <a:cs typeface="Calibri"/>
              </a:rPr>
              <a:t>Anki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9582404" y="2167508"/>
            <a:ext cx="3268979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350" dirty="0">
                <a:latin typeface="Calibri"/>
                <a:cs typeface="Calibri"/>
              </a:rPr>
              <a:t>Cite</a:t>
            </a:r>
            <a:r>
              <a:rPr sz="3000" b="1" spc="175" dirty="0">
                <a:latin typeface="Calibri"/>
                <a:cs typeface="Calibri"/>
              </a:rPr>
              <a:t> </a:t>
            </a:r>
            <a:r>
              <a:rPr sz="3000" b="1" spc="465" dirty="0">
                <a:latin typeface="Calibri"/>
                <a:cs typeface="Calibri"/>
              </a:rPr>
              <a:t>Them</a:t>
            </a:r>
            <a:r>
              <a:rPr sz="3000" b="1" spc="175" dirty="0">
                <a:latin typeface="Calibri"/>
                <a:cs typeface="Calibri"/>
              </a:rPr>
              <a:t> </a:t>
            </a:r>
            <a:r>
              <a:rPr sz="3000" b="1" spc="405" dirty="0">
                <a:latin typeface="Calibri"/>
                <a:cs typeface="Calibri"/>
              </a:rPr>
              <a:t>Right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3980667" y="2167508"/>
            <a:ext cx="192214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445" dirty="0">
                <a:latin typeface="Calibri"/>
                <a:cs typeface="Calibri"/>
              </a:rPr>
              <a:t>One</a:t>
            </a:r>
            <a:r>
              <a:rPr sz="3000" b="1" spc="155" dirty="0">
                <a:latin typeface="Calibri"/>
                <a:cs typeface="Calibri"/>
              </a:rPr>
              <a:t> </a:t>
            </a:r>
            <a:r>
              <a:rPr sz="3000" b="1" spc="340" dirty="0">
                <a:latin typeface="Calibri"/>
                <a:cs typeface="Calibri"/>
              </a:rPr>
              <a:t>Note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4014195" y="7310119"/>
            <a:ext cx="201930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445" dirty="0">
                <a:latin typeface="Calibri"/>
                <a:cs typeface="Calibri"/>
              </a:rPr>
              <a:t>One</a:t>
            </a:r>
            <a:r>
              <a:rPr sz="3000" b="1" spc="155" dirty="0">
                <a:latin typeface="Calibri"/>
                <a:cs typeface="Calibri"/>
              </a:rPr>
              <a:t> </a:t>
            </a:r>
            <a:r>
              <a:rPr sz="3000" b="1" spc="325" dirty="0">
                <a:latin typeface="Calibri"/>
                <a:cs typeface="Calibri"/>
              </a:rPr>
              <a:t>Drive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33" name="object 3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spc="1300" dirty="0">
                <a:solidFill>
                  <a:srgbClr val="000000"/>
                </a:solidFill>
              </a:rPr>
              <a:t>USEFUL</a:t>
            </a:r>
            <a:r>
              <a:rPr sz="8000" spc="465" dirty="0">
                <a:solidFill>
                  <a:srgbClr val="000000"/>
                </a:solidFill>
              </a:rPr>
              <a:t> </a:t>
            </a:r>
            <a:r>
              <a:rPr sz="8000" spc="1325" dirty="0">
                <a:solidFill>
                  <a:srgbClr val="000000"/>
                </a:solidFill>
              </a:rPr>
              <a:t>WEBSITES</a:t>
            </a:r>
            <a:r>
              <a:rPr sz="8000" spc="415" dirty="0">
                <a:solidFill>
                  <a:srgbClr val="000000"/>
                </a:solidFill>
              </a:rPr>
              <a:t> </a:t>
            </a:r>
            <a:r>
              <a:rPr sz="8000" spc="165" dirty="0">
                <a:solidFill>
                  <a:srgbClr val="000000"/>
                </a:solidFill>
              </a:rPr>
              <a:t>&amp;</a:t>
            </a:r>
            <a:r>
              <a:rPr sz="8000" spc="470" dirty="0">
                <a:solidFill>
                  <a:srgbClr val="000000"/>
                </a:solidFill>
              </a:rPr>
              <a:t> </a:t>
            </a:r>
            <a:r>
              <a:rPr sz="8000" spc="1395" dirty="0">
                <a:solidFill>
                  <a:srgbClr val="000000"/>
                </a:solidFill>
              </a:rPr>
              <a:t>APPS</a:t>
            </a:r>
            <a:endParaRPr sz="8000"/>
          </a:p>
        </p:txBody>
      </p:sp>
      <p:sp>
        <p:nvSpPr>
          <p:cNvPr id="34" name="object 34"/>
          <p:cNvSpPr txBox="1"/>
          <p:nvPr/>
        </p:nvSpPr>
        <p:spPr>
          <a:xfrm>
            <a:off x="9596373" y="2900934"/>
            <a:ext cx="35794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78790" algn="l"/>
                <a:tab pos="1830705" algn="l"/>
                <a:tab pos="3220085" algn="l"/>
              </a:tabLst>
            </a:pPr>
            <a:r>
              <a:rPr sz="2000" spc="215" dirty="0">
                <a:latin typeface="Calibri"/>
                <a:cs typeface="Calibri"/>
              </a:rPr>
              <a:t>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5" dirty="0">
                <a:latin typeface="Calibri"/>
                <a:cs typeface="Calibri"/>
              </a:rPr>
              <a:t>valuable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80" dirty="0">
                <a:latin typeface="Calibri"/>
                <a:cs typeface="Calibri"/>
              </a:rPr>
              <a:t>resource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85" dirty="0">
                <a:latin typeface="Calibri"/>
                <a:cs typeface="Calibri"/>
              </a:rPr>
              <a:t>for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596373" y="3205429"/>
            <a:ext cx="358140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spc="210" dirty="0">
                <a:latin typeface="Calibri"/>
                <a:cs typeface="Calibri"/>
              </a:rPr>
              <a:t>students</a:t>
            </a:r>
            <a:r>
              <a:rPr sz="2000" spc="459" dirty="0">
                <a:latin typeface="Calibri"/>
                <a:cs typeface="Calibri"/>
              </a:rPr>
              <a:t>  </a:t>
            </a:r>
            <a:r>
              <a:rPr sz="2000" spc="270" dirty="0">
                <a:latin typeface="Calibri"/>
                <a:cs typeface="Calibri"/>
              </a:rPr>
              <a:t>and</a:t>
            </a:r>
            <a:r>
              <a:rPr sz="2000" spc="455" dirty="0">
                <a:latin typeface="Calibri"/>
                <a:cs typeface="Calibri"/>
              </a:rPr>
              <a:t>  </a:t>
            </a:r>
            <a:r>
              <a:rPr sz="2000" spc="175" dirty="0">
                <a:latin typeface="Calibri"/>
                <a:cs typeface="Calibri"/>
              </a:rPr>
              <a:t>researchers </a:t>
            </a:r>
            <a:r>
              <a:rPr sz="2000" spc="220" dirty="0">
                <a:latin typeface="Calibri"/>
                <a:cs typeface="Calibri"/>
              </a:rPr>
              <a:t>looking</a:t>
            </a:r>
            <a:r>
              <a:rPr sz="2000" spc="250" dirty="0">
                <a:latin typeface="Calibri"/>
                <a:cs typeface="Calibri"/>
              </a:rPr>
              <a:t>   </a:t>
            </a:r>
            <a:r>
              <a:rPr sz="2000" spc="165" dirty="0">
                <a:latin typeface="Calibri"/>
                <a:cs typeface="Calibri"/>
              </a:rPr>
              <a:t>to</a:t>
            </a:r>
            <a:r>
              <a:rPr sz="2000" spc="254" dirty="0">
                <a:latin typeface="Calibri"/>
                <a:cs typeface="Calibri"/>
              </a:rPr>
              <a:t>   </a:t>
            </a:r>
            <a:r>
              <a:rPr sz="2000" spc="175" dirty="0">
                <a:latin typeface="Calibri"/>
                <a:cs typeface="Calibri"/>
              </a:rPr>
              <a:t>properly</a:t>
            </a:r>
            <a:r>
              <a:rPr sz="2000" spc="254" dirty="0">
                <a:latin typeface="Calibri"/>
                <a:cs typeface="Calibri"/>
              </a:rPr>
              <a:t>   </a:t>
            </a:r>
            <a:r>
              <a:rPr sz="2000" spc="150" dirty="0">
                <a:latin typeface="Calibri"/>
                <a:cs typeface="Calibri"/>
              </a:rPr>
              <a:t>cite </a:t>
            </a:r>
            <a:r>
              <a:rPr sz="2000" spc="160" dirty="0">
                <a:latin typeface="Calibri"/>
                <a:cs typeface="Calibri"/>
              </a:rPr>
              <a:t>their</a:t>
            </a:r>
            <a:r>
              <a:rPr sz="2000" spc="409" dirty="0">
                <a:latin typeface="Calibri"/>
                <a:cs typeface="Calibri"/>
              </a:rPr>
              <a:t>  </a:t>
            </a:r>
            <a:r>
              <a:rPr sz="2000" spc="165" dirty="0">
                <a:latin typeface="Calibri"/>
                <a:cs typeface="Calibri"/>
              </a:rPr>
              <a:t>sources.</a:t>
            </a:r>
            <a:r>
              <a:rPr sz="2000" spc="415" dirty="0">
                <a:latin typeface="Calibri"/>
                <a:cs typeface="Calibri"/>
              </a:rPr>
              <a:t>  </a:t>
            </a:r>
            <a:r>
              <a:rPr sz="2000" spc="110" dirty="0">
                <a:latin typeface="Calibri"/>
                <a:cs typeface="Calibri"/>
              </a:rPr>
              <a:t>It</a:t>
            </a:r>
            <a:r>
              <a:rPr sz="2000" spc="420" dirty="0">
                <a:latin typeface="Calibri"/>
                <a:cs typeface="Calibri"/>
              </a:rPr>
              <a:t>  </a:t>
            </a:r>
            <a:r>
              <a:rPr sz="2000" spc="180" dirty="0">
                <a:latin typeface="Calibri"/>
                <a:cs typeface="Calibri"/>
              </a:rPr>
              <a:t>provides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9596373" y="4120388"/>
            <a:ext cx="358076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364105" algn="l"/>
              </a:tabLst>
            </a:pPr>
            <a:r>
              <a:rPr sz="2000" spc="220" dirty="0">
                <a:latin typeface="Calibri"/>
                <a:cs typeface="Calibri"/>
              </a:rPr>
              <a:t>comprehensive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50" dirty="0">
                <a:latin typeface="Calibri"/>
                <a:cs typeface="Calibri"/>
              </a:rPr>
              <a:t>guidance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596373" y="4425188"/>
            <a:ext cx="32010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250" dirty="0">
                <a:latin typeface="Calibri"/>
                <a:cs typeface="Calibri"/>
              </a:rPr>
              <a:t>on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various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175" dirty="0">
                <a:latin typeface="Calibri"/>
                <a:cs typeface="Calibri"/>
              </a:rPr>
              <a:t>citation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114" dirty="0">
                <a:latin typeface="Calibri"/>
                <a:cs typeface="Calibri"/>
              </a:rPr>
              <a:t>styles.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672573" y="8070925"/>
            <a:ext cx="350456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46760" algn="l"/>
                <a:tab pos="2277110" algn="l"/>
                <a:tab pos="3143885" algn="l"/>
              </a:tabLst>
            </a:pPr>
            <a:r>
              <a:rPr sz="2000" spc="260" dirty="0">
                <a:latin typeface="Calibri"/>
                <a:cs typeface="Calibri"/>
              </a:rPr>
              <a:t>An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70" dirty="0">
                <a:latin typeface="Calibri"/>
                <a:cs typeface="Calibri"/>
              </a:rPr>
              <a:t>excellent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25" dirty="0">
                <a:latin typeface="Calibri"/>
                <a:cs typeface="Calibri"/>
              </a:rPr>
              <a:t>tool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90" dirty="0">
                <a:latin typeface="Calibri"/>
                <a:cs typeface="Calibri"/>
              </a:rPr>
              <a:t>for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672573" y="8376284"/>
            <a:ext cx="35052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52345" algn="l"/>
              </a:tabLst>
            </a:pPr>
            <a:r>
              <a:rPr sz="2000" spc="145" dirty="0">
                <a:latin typeface="Calibri"/>
                <a:cs typeface="Calibri"/>
              </a:rPr>
              <a:t>collaboration,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165" dirty="0">
                <a:latin typeface="Calibri"/>
                <a:cs typeface="Calibri"/>
              </a:rPr>
              <a:t>especially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9672573" y="8681084"/>
            <a:ext cx="350520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34085" algn="l"/>
                <a:tab pos="2183765" algn="l"/>
                <a:tab pos="2714625" algn="l"/>
              </a:tabLst>
            </a:pPr>
            <a:r>
              <a:rPr sz="2000" spc="260" dirty="0">
                <a:latin typeface="Calibri"/>
                <a:cs typeface="Calibri"/>
              </a:rPr>
              <a:t>when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9" dirty="0">
                <a:latin typeface="Calibri"/>
                <a:cs typeface="Calibri"/>
              </a:rPr>
              <a:t>working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20" dirty="0">
                <a:latin typeface="Calibri"/>
                <a:cs typeface="Calibri"/>
              </a:rPr>
              <a:t>on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250" dirty="0">
                <a:latin typeface="Calibri"/>
                <a:cs typeface="Calibri"/>
              </a:rPr>
              <a:t>group </a:t>
            </a:r>
            <a:r>
              <a:rPr sz="2000" spc="145" dirty="0">
                <a:latin typeface="Calibri"/>
                <a:cs typeface="Calibri"/>
              </a:rPr>
              <a:t>projects.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285666" y="7925"/>
            <a:ext cx="7002780" cy="10276205"/>
            <a:chOff x="11285666" y="7925"/>
            <a:chExt cx="7002780" cy="10276205"/>
          </a:xfrm>
        </p:grpSpPr>
        <p:sp>
          <p:nvSpPr>
            <p:cNvPr id="3" name="object 3"/>
            <p:cNvSpPr/>
            <p:nvPr/>
          </p:nvSpPr>
          <p:spPr>
            <a:xfrm>
              <a:off x="11285666" y="7925"/>
              <a:ext cx="7002780" cy="10276205"/>
            </a:xfrm>
            <a:custGeom>
              <a:avLst/>
              <a:gdLst/>
              <a:ahLst/>
              <a:cxnLst/>
              <a:rect l="l" t="t" r="r" b="b"/>
              <a:pathLst>
                <a:path w="7002780" h="10276205">
                  <a:moveTo>
                    <a:pt x="7002333" y="0"/>
                  </a:moveTo>
                  <a:lnTo>
                    <a:pt x="3172240" y="0"/>
                  </a:lnTo>
                  <a:lnTo>
                    <a:pt x="2931843" y="140825"/>
                  </a:lnTo>
                  <a:lnTo>
                    <a:pt x="2702399" y="291301"/>
                  </a:lnTo>
                  <a:lnTo>
                    <a:pt x="2479966" y="453181"/>
                  </a:lnTo>
                  <a:lnTo>
                    <a:pt x="2264866" y="626104"/>
                  </a:lnTo>
                  <a:lnTo>
                    <a:pt x="2057424" y="809711"/>
                  </a:lnTo>
                  <a:lnTo>
                    <a:pt x="1857964" y="1003642"/>
                  </a:lnTo>
                  <a:lnTo>
                    <a:pt x="1666808" y="1207535"/>
                  </a:lnTo>
                  <a:lnTo>
                    <a:pt x="1484281" y="1421030"/>
                  </a:lnTo>
                  <a:lnTo>
                    <a:pt x="1310707" y="1643767"/>
                  </a:lnTo>
                  <a:lnTo>
                    <a:pt x="1146409" y="1875386"/>
                  </a:lnTo>
                  <a:lnTo>
                    <a:pt x="991711" y="2115526"/>
                  </a:lnTo>
                  <a:lnTo>
                    <a:pt x="846937" y="2363827"/>
                  </a:lnTo>
                  <a:lnTo>
                    <a:pt x="712410" y="2619929"/>
                  </a:lnTo>
                  <a:lnTo>
                    <a:pt x="588454" y="2883470"/>
                  </a:lnTo>
                  <a:lnTo>
                    <a:pt x="475393" y="3154091"/>
                  </a:lnTo>
                  <a:lnTo>
                    <a:pt x="373551" y="3431431"/>
                  </a:lnTo>
                  <a:lnTo>
                    <a:pt x="283251" y="3715130"/>
                  </a:lnTo>
                  <a:lnTo>
                    <a:pt x="204818" y="4004828"/>
                  </a:lnTo>
                  <a:lnTo>
                    <a:pt x="138574" y="4300164"/>
                  </a:lnTo>
                  <a:lnTo>
                    <a:pt x="84844" y="4600777"/>
                  </a:lnTo>
                  <a:lnTo>
                    <a:pt x="43951" y="4906308"/>
                  </a:lnTo>
                  <a:lnTo>
                    <a:pt x="19914" y="5164414"/>
                  </a:lnTo>
                  <a:lnTo>
                    <a:pt x="5203" y="5425475"/>
                  </a:lnTo>
                  <a:lnTo>
                    <a:pt x="0" y="5709800"/>
                  </a:lnTo>
                  <a:lnTo>
                    <a:pt x="5246" y="5974746"/>
                  </a:lnTo>
                  <a:lnTo>
                    <a:pt x="20081" y="6236919"/>
                  </a:lnTo>
                  <a:lnTo>
                    <a:pt x="44320" y="6496108"/>
                  </a:lnTo>
                  <a:lnTo>
                    <a:pt x="85556" y="6802899"/>
                  </a:lnTo>
                  <a:lnTo>
                    <a:pt x="139735" y="7104724"/>
                  </a:lnTo>
                  <a:lnTo>
                    <a:pt x="206529" y="7401217"/>
                  </a:lnTo>
                  <a:lnTo>
                    <a:pt x="285609" y="7692015"/>
                  </a:lnTo>
                  <a:lnTo>
                    <a:pt x="376648" y="7976750"/>
                  </a:lnTo>
                  <a:lnTo>
                    <a:pt x="479318" y="8255059"/>
                  </a:lnTo>
                  <a:lnTo>
                    <a:pt x="593290" y="8526577"/>
                  </a:lnTo>
                  <a:lnTo>
                    <a:pt x="718238" y="8790937"/>
                  </a:lnTo>
                  <a:lnTo>
                    <a:pt x="853833" y="9047775"/>
                  </a:lnTo>
                  <a:lnTo>
                    <a:pt x="999746" y="9296726"/>
                  </a:lnTo>
                  <a:lnTo>
                    <a:pt x="1155651" y="9537424"/>
                  </a:lnTo>
                  <a:lnTo>
                    <a:pt x="1321218" y="9769505"/>
                  </a:lnTo>
                  <a:lnTo>
                    <a:pt x="1496121" y="9992602"/>
                  </a:lnTo>
                  <a:lnTo>
                    <a:pt x="1680031" y="10206353"/>
                  </a:lnTo>
                  <a:lnTo>
                    <a:pt x="1744038" y="10276202"/>
                  </a:lnTo>
                  <a:lnTo>
                    <a:pt x="7002333" y="10276202"/>
                  </a:lnTo>
                  <a:lnTo>
                    <a:pt x="7002333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11000" y="2211069"/>
              <a:ext cx="6477000" cy="5245100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277774" y="288798"/>
            <a:ext cx="11222990" cy="2956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2295">
              <a:lnSpc>
                <a:spcPct val="100000"/>
              </a:lnSpc>
              <a:spcBef>
                <a:spcPts val="100"/>
              </a:spcBef>
            </a:pPr>
            <a:r>
              <a:rPr sz="9500" spc="1695" dirty="0">
                <a:solidFill>
                  <a:srgbClr val="000000"/>
                </a:solidFill>
              </a:rPr>
              <a:t>REFERENCE</a:t>
            </a:r>
            <a:r>
              <a:rPr sz="9500" spc="550" dirty="0">
                <a:solidFill>
                  <a:srgbClr val="000000"/>
                </a:solidFill>
              </a:rPr>
              <a:t> </a:t>
            </a:r>
            <a:r>
              <a:rPr sz="9500" spc="1235" dirty="0">
                <a:solidFill>
                  <a:srgbClr val="000000"/>
                </a:solidFill>
              </a:rPr>
              <a:t>LIST</a:t>
            </a:r>
            <a:endParaRPr sz="9500"/>
          </a:p>
          <a:p>
            <a:pPr marL="12700" marR="840740" algn="just">
              <a:lnSpc>
                <a:spcPct val="114999"/>
              </a:lnSpc>
              <a:spcBef>
                <a:spcPts val="1739"/>
              </a:spcBef>
            </a:pPr>
            <a:r>
              <a:rPr sz="2400" b="0" spc="245" dirty="0">
                <a:solidFill>
                  <a:srgbClr val="000000"/>
                </a:solidFill>
                <a:latin typeface="Calibri"/>
                <a:cs typeface="Calibri"/>
              </a:rPr>
              <a:t>Burka,</a:t>
            </a:r>
            <a:r>
              <a:rPr sz="2400" b="0" spc="5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spc="185" dirty="0">
                <a:solidFill>
                  <a:srgbClr val="000000"/>
                </a:solidFill>
                <a:latin typeface="Calibri"/>
                <a:cs typeface="Calibri"/>
              </a:rPr>
              <a:t>J.B.</a:t>
            </a:r>
            <a:r>
              <a:rPr sz="2400" b="0" spc="5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spc="330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2400" b="0" spc="3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235" dirty="0">
                <a:solidFill>
                  <a:srgbClr val="000000"/>
                </a:solidFill>
                <a:latin typeface="Calibri"/>
                <a:cs typeface="Calibri"/>
              </a:rPr>
              <a:t>Yuen,</a:t>
            </a:r>
            <a:r>
              <a:rPr sz="2400" b="0" spc="5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spc="105" dirty="0">
                <a:solidFill>
                  <a:srgbClr val="000000"/>
                </a:solidFill>
                <a:latin typeface="Calibri"/>
                <a:cs typeface="Calibri"/>
              </a:rPr>
              <a:t>L.M.</a:t>
            </a:r>
            <a:r>
              <a:rPr sz="2400" b="0" spc="3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215" dirty="0">
                <a:solidFill>
                  <a:srgbClr val="000000"/>
                </a:solidFill>
                <a:latin typeface="Calibri"/>
                <a:cs typeface="Calibri"/>
              </a:rPr>
              <a:t>(2008)</a:t>
            </a:r>
            <a:r>
              <a:rPr sz="2400" b="0" spc="5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i="1" spc="235" dirty="0">
                <a:solidFill>
                  <a:srgbClr val="000000"/>
                </a:solidFill>
                <a:latin typeface="Calibri"/>
                <a:cs typeface="Calibri"/>
              </a:rPr>
              <a:t>Procrastination:</a:t>
            </a:r>
            <a:r>
              <a:rPr sz="2400" b="0" i="1" spc="5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i="1" spc="370" dirty="0">
                <a:solidFill>
                  <a:srgbClr val="000000"/>
                </a:solidFill>
                <a:latin typeface="Calibri"/>
                <a:cs typeface="Calibri"/>
              </a:rPr>
              <a:t>Why</a:t>
            </a:r>
            <a:r>
              <a:rPr sz="2400" b="0" i="1" spc="5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i="1" spc="280" dirty="0">
                <a:solidFill>
                  <a:srgbClr val="000000"/>
                </a:solidFill>
                <a:latin typeface="Calibri"/>
                <a:cs typeface="Calibri"/>
              </a:rPr>
              <a:t>you</a:t>
            </a:r>
            <a:r>
              <a:rPr sz="2400" b="0" i="1" spc="5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i="1" spc="320" dirty="0">
                <a:solidFill>
                  <a:srgbClr val="000000"/>
                </a:solidFill>
                <a:latin typeface="Calibri"/>
                <a:cs typeface="Calibri"/>
              </a:rPr>
              <a:t>do</a:t>
            </a:r>
            <a:r>
              <a:rPr sz="2400" b="0" i="1" spc="5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i="1" spc="30" dirty="0">
                <a:solidFill>
                  <a:srgbClr val="000000"/>
                </a:solidFill>
                <a:latin typeface="Calibri"/>
                <a:cs typeface="Calibri"/>
              </a:rPr>
              <a:t>it, </a:t>
            </a:r>
            <a:r>
              <a:rPr sz="2400" b="0" i="1" spc="335" dirty="0">
                <a:solidFill>
                  <a:srgbClr val="000000"/>
                </a:solidFill>
                <a:latin typeface="Calibri"/>
                <a:cs typeface="Calibri"/>
              </a:rPr>
              <a:t>what</a:t>
            </a:r>
            <a:r>
              <a:rPr sz="2400" b="0" i="1" spc="5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i="1" spc="210" dirty="0">
                <a:solidFill>
                  <a:srgbClr val="000000"/>
                </a:solidFill>
                <a:latin typeface="Calibri"/>
                <a:cs typeface="Calibri"/>
              </a:rPr>
              <a:t>to</a:t>
            </a:r>
            <a:r>
              <a:rPr sz="2400" b="0" i="1" spc="5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i="1" spc="320" dirty="0">
                <a:solidFill>
                  <a:srgbClr val="000000"/>
                </a:solidFill>
                <a:latin typeface="Calibri"/>
                <a:cs typeface="Calibri"/>
              </a:rPr>
              <a:t>do</a:t>
            </a:r>
            <a:r>
              <a:rPr sz="2400" b="0" i="1" spc="5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i="1" spc="305" dirty="0">
                <a:solidFill>
                  <a:srgbClr val="000000"/>
                </a:solidFill>
                <a:latin typeface="Calibri"/>
                <a:cs typeface="Calibri"/>
              </a:rPr>
              <a:t>about</a:t>
            </a:r>
            <a:r>
              <a:rPr sz="2400" b="0" i="1" spc="45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i="1" spc="135" dirty="0">
                <a:solidFill>
                  <a:srgbClr val="000000"/>
                </a:solidFill>
                <a:latin typeface="Calibri"/>
                <a:cs typeface="Calibri"/>
              </a:rPr>
              <a:t>it</a:t>
            </a:r>
            <a:r>
              <a:rPr sz="2400" b="0" i="1" spc="55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i="1" spc="235" dirty="0">
                <a:solidFill>
                  <a:srgbClr val="000000"/>
                </a:solidFill>
                <a:latin typeface="Calibri"/>
                <a:cs typeface="Calibri"/>
              </a:rPr>
              <a:t>now</a:t>
            </a:r>
            <a:r>
              <a:rPr sz="2400" b="0" spc="235" dirty="0">
                <a:solidFill>
                  <a:srgbClr val="000000"/>
                </a:solidFill>
                <a:latin typeface="Calibri"/>
                <a:cs typeface="Calibri"/>
              </a:rPr>
              <a:t>.</a:t>
            </a:r>
            <a:r>
              <a:rPr sz="2400" b="0" spc="55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280" dirty="0">
                <a:solidFill>
                  <a:srgbClr val="000000"/>
                </a:solidFill>
                <a:latin typeface="Calibri"/>
                <a:cs typeface="Calibri"/>
              </a:rPr>
              <a:t>2nd</a:t>
            </a:r>
            <a:r>
              <a:rPr sz="2400" b="0" spc="55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210" dirty="0">
                <a:solidFill>
                  <a:srgbClr val="000000"/>
                </a:solidFill>
                <a:latin typeface="Calibri"/>
                <a:cs typeface="Calibri"/>
              </a:rPr>
              <a:t>edn.</a:t>
            </a:r>
            <a:r>
              <a:rPr sz="2400" b="0" spc="5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340" dirty="0">
                <a:solidFill>
                  <a:srgbClr val="000000"/>
                </a:solidFill>
                <a:latin typeface="Calibri"/>
                <a:cs typeface="Calibri"/>
              </a:rPr>
              <a:t>New</a:t>
            </a:r>
            <a:r>
              <a:rPr sz="2400" b="0" spc="55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175" dirty="0">
                <a:solidFill>
                  <a:srgbClr val="000000"/>
                </a:solidFill>
                <a:latin typeface="Calibri"/>
                <a:cs typeface="Calibri"/>
              </a:rPr>
              <a:t>York:</a:t>
            </a:r>
            <a:r>
              <a:rPr sz="2400" b="0" spc="5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375" dirty="0">
                <a:solidFill>
                  <a:srgbClr val="000000"/>
                </a:solidFill>
                <a:latin typeface="Calibri"/>
                <a:cs typeface="Calibri"/>
              </a:rPr>
              <a:t>Da</a:t>
            </a:r>
            <a:r>
              <a:rPr sz="2400" b="0" spc="5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325" dirty="0">
                <a:solidFill>
                  <a:srgbClr val="000000"/>
                </a:solidFill>
                <a:latin typeface="Calibri"/>
                <a:cs typeface="Calibri"/>
              </a:rPr>
              <a:t>Capo</a:t>
            </a:r>
            <a:r>
              <a:rPr sz="2400" b="0" spc="5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sz="2400" b="0" spc="240" dirty="0">
                <a:solidFill>
                  <a:srgbClr val="000000"/>
                </a:solidFill>
                <a:latin typeface="Calibri"/>
                <a:cs typeface="Calibri"/>
              </a:rPr>
              <a:t>Lifelong </a:t>
            </a:r>
            <a:r>
              <a:rPr sz="2400" b="0" spc="295" dirty="0">
                <a:solidFill>
                  <a:srgbClr val="000000"/>
                </a:solidFill>
                <a:latin typeface="Calibri"/>
                <a:cs typeface="Calibri"/>
              </a:rPr>
              <a:t>Books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7774" y="3843654"/>
            <a:ext cx="10388600" cy="5683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sz="2400" spc="135" dirty="0">
                <a:latin typeface="Calibri"/>
                <a:cs typeface="Calibri"/>
              </a:rPr>
              <a:t>Cirillo,</a:t>
            </a:r>
            <a:r>
              <a:rPr sz="2400" spc="285" dirty="0">
                <a:latin typeface="Calibri"/>
                <a:cs typeface="Calibri"/>
              </a:rPr>
              <a:t>   </a:t>
            </a:r>
            <a:r>
              <a:rPr sz="2400" spc="165" dirty="0">
                <a:latin typeface="Calibri"/>
                <a:cs typeface="Calibri"/>
              </a:rPr>
              <a:t>F.</a:t>
            </a:r>
            <a:r>
              <a:rPr sz="2400" spc="290" dirty="0">
                <a:latin typeface="Calibri"/>
                <a:cs typeface="Calibri"/>
              </a:rPr>
              <a:t>   </a:t>
            </a:r>
            <a:r>
              <a:rPr sz="2400" spc="95" dirty="0">
                <a:latin typeface="Calibri"/>
                <a:cs typeface="Calibri"/>
              </a:rPr>
              <a:t>(2018)</a:t>
            </a:r>
            <a:r>
              <a:rPr sz="2400" spc="285" dirty="0">
                <a:latin typeface="Calibri"/>
                <a:cs typeface="Calibri"/>
              </a:rPr>
              <a:t>   </a:t>
            </a:r>
            <a:r>
              <a:rPr sz="2400" i="1" spc="285" dirty="0">
                <a:latin typeface="Calibri"/>
                <a:cs typeface="Calibri"/>
              </a:rPr>
              <a:t>The   </a:t>
            </a:r>
            <a:r>
              <a:rPr sz="2400" i="1" spc="330" dirty="0">
                <a:latin typeface="Calibri"/>
                <a:cs typeface="Calibri"/>
              </a:rPr>
              <a:t>Pomodoro</a:t>
            </a:r>
            <a:r>
              <a:rPr sz="2400" i="1" spc="290" dirty="0">
                <a:latin typeface="Calibri"/>
                <a:cs typeface="Calibri"/>
              </a:rPr>
              <a:t>   </a:t>
            </a:r>
            <a:r>
              <a:rPr sz="2400" i="1" spc="260" dirty="0">
                <a:latin typeface="Calibri"/>
                <a:cs typeface="Calibri"/>
              </a:rPr>
              <a:t>Technique:</a:t>
            </a:r>
            <a:r>
              <a:rPr sz="2400" i="1" spc="285" dirty="0">
                <a:latin typeface="Calibri"/>
                <a:cs typeface="Calibri"/>
              </a:rPr>
              <a:t>   The</a:t>
            </a:r>
            <a:r>
              <a:rPr sz="2400" i="1" spc="290" dirty="0">
                <a:latin typeface="Calibri"/>
                <a:cs typeface="Calibri"/>
              </a:rPr>
              <a:t>   </a:t>
            </a:r>
            <a:r>
              <a:rPr sz="2400" i="1" spc="315" dirty="0">
                <a:latin typeface="Calibri"/>
                <a:cs typeface="Calibri"/>
              </a:rPr>
              <a:t>acclaimed </a:t>
            </a:r>
            <a:r>
              <a:rPr sz="2400" i="1" spc="270" dirty="0">
                <a:latin typeface="Calibri"/>
                <a:cs typeface="Calibri"/>
              </a:rPr>
              <a:t>time-</a:t>
            </a:r>
            <a:r>
              <a:rPr sz="2400" i="1" spc="400" dirty="0">
                <a:latin typeface="Calibri"/>
                <a:cs typeface="Calibri"/>
              </a:rPr>
              <a:t>management</a:t>
            </a:r>
            <a:r>
              <a:rPr sz="2400" i="1" spc="114" dirty="0">
                <a:latin typeface="Calibri"/>
                <a:cs typeface="Calibri"/>
              </a:rPr>
              <a:t>  </a:t>
            </a:r>
            <a:r>
              <a:rPr sz="2400" i="1" spc="290" dirty="0">
                <a:latin typeface="Calibri"/>
                <a:cs typeface="Calibri"/>
              </a:rPr>
              <a:t>system</a:t>
            </a:r>
            <a:r>
              <a:rPr sz="2400" i="1" spc="125" dirty="0">
                <a:latin typeface="Calibri"/>
                <a:cs typeface="Calibri"/>
              </a:rPr>
              <a:t>  </a:t>
            </a:r>
            <a:r>
              <a:rPr sz="2400" i="1" spc="270" dirty="0">
                <a:latin typeface="Calibri"/>
                <a:cs typeface="Calibri"/>
              </a:rPr>
              <a:t>that</a:t>
            </a:r>
            <a:r>
              <a:rPr sz="2400" i="1" spc="114" dirty="0">
                <a:latin typeface="Calibri"/>
                <a:cs typeface="Calibri"/>
              </a:rPr>
              <a:t>  </a:t>
            </a:r>
            <a:r>
              <a:rPr sz="2400" i="1" spc="325" dirty="0">
                <a:latin typeface="Calibri"/>
                <a:cs typeface="Calibri"/>
              </a:rPr>
              <a:t>has</a:t>
            </a:r>
            <a:r>
              <a:rPr sz="2400" i="1" spc="120" dirty="0">
                <a:latin typeface="Calibri"/>
                <a:cs typeface="Calibri"/>
              </a:rPr>
              <a:t>  </a:t>
            </a:r>
            <a:r>
              <a:rPr sz="2400" i="1" spc="280" dirty="0">
                <a:latin typeface="Calibri"/>
                <a:cs typeface="Calibri"/>
              </a:rPr>
              <a:t>transformed</a:t>
            </a:r>
            <a:r>
              <a:rPr sz="2400" i="1" spc="114" dirty="0">
                <a:latin typeface="Calibri"/>
                <a:cs typeface="Calibri"/>
              </a:rPr>
              <a:t>  </a:t>
            </a:r>
            <a:r>
              <a:rPr sz="2400" i="1" spc="345" dirty="0">
                <a:latin typeface="Calibri"/>
                <a:cs typeface="Calibri"/>
              </a:rPr>
              <a:t>how</a:t>
            </a:r>
            <a:r>
              <a:rPr sz="2400" i="1" spc="125" dirty="0">
                <a:latin typeface="Calibri"/>
                <a:cs typeface="Calibri"/>
              </a:rPr>
              <a:t>  </a:t>
            </a:r>
            <a:r>
              <a:rPr sz="2400" i="1" spc="340" dirty="0">
                <a:latin typeface="Calibri"/>
                <a:cs typeface="Calibri"/>
              </a:rPr>
              <a:t>we</a:t>
            </a:r>
            <a:r>
              <a:rPr sz="2400" i="1" spc="110" dirty="0">
                <a:latin typeface="Calibri"/>
                <a:cs typeface="Calibri"/>
              </a:rPr>
              <a:t>  </a:t>
            </a:r>
            <a:r>
              <a:rPr sz="2400" i="1" spc="190" dirty="0">
                <a:latin typeface="Calibri"/>
                <a:cs typeface="Calibri"/>
              </a:rPr>
              <a:t>work</a:t>
            </a:r>
            <a:r>
              <a:rPr sz="2400" spc="190" dirty="0">
                <a:latin typeface="Calibri"/>
                <a:cs typeface="Calibri"/>
              </a:rPr>
              <a:t>. </a:t>
            </a:r>
            <a:r>
              <a:rPr sz="2400" spc="340" dirty="0">
                <a:latin typeface="Calibri"/>
                <a:cs typeface="Calibri"/>
              </a:rPr>
              <a:t>New</a:t>
            </a:r>
            <a:r>
              <a:rPr sz="2400" spc="75" dirty="0">
                <a:latin typeface="Calibri"/>
                <a:cs typeface="Calibri"/>
              </a:rPr>
              <a:t> </a:t>
            </a:r>
            <a:r>
              <a:rPr sz="2400" spc="175" dirty="0">
                <a:latin typeface="Calibri"/>
                <a:cs typeface="Calibri"/>
              </a:rPr>
              <a:t>York:</a:t>
            </a:r>
            <a:r>
              <a:rPr sz="2400" spc="95" dirty="0">
                <a:latin typeface="Calibri"/>
                <a:cs typeface="Calibri"/>
              </a:rPr>
              <a:t> </a:t>
            </a:r>
            <a:r>
              <a:rPr sz="2400" spc="254" dirty="0">
                <a:latin typeface="Calibri"/>
                <a:cs typeface="Calibri"/>
              </a:rPr>
              <a:t>Currency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989"/>
              </a:spcBef>
            </a:pPr>
            <a:endParaRPr sz="2400">
              <a:latin typeface="Calibri"/>
              <a:cs typeface="Calibri"/>
            </a:endParaRPr>
          </a:p>
          <a:p>
            <a:pPr marL="12700" marR="6350" algn="just">
              <a:lnSpc>
                <a:spcPct val="114999"/>
              </a:lnSpc>
            </a:pPr>
            <a:r>
              <a:rPr sz="2400" spc="160" dirty="0">
                <a:latin typeface="Calibri"/>
                <a:cs typeface="Calibri"/>
              </a:rPr>
              <a:t>Cottrell,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spc="135" dirty="0">
                <a:latin typeface="Calibri"/>
                <a:cs typeface="Calibri"/>
              </a:rPr>
              <a:t>S.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(2011)</a:t>
            </a:r>
            <a:r>
              <a:rPr sz="2400" spc="125" dirty="0">
                <a:latin typeface="Calibri"/>
                <a:cs typeface="Calibri"/>
              </a:rPr>
              <a:t> </a:t>
            </a:r>
            <a:r>
              <a:rPr sz="2400" i="1" spc="220" dirty="0">
                <a:latin typeface="Calibri"/>
                <a:cs typeface="Calibri"/>
              </a:rPr>
              <a:t>Critical</a:t>
            </a:r>
            <a:r>
              <a:rPr sz="2400" i="1" spc="135" dirty="0">
                <a:latin typeface="Calibri"/>
                <a:cs typeface="Calibri"/>
              </a:rPr>
              <a:t> </a:t>
            </a:r>
            <a:r>
              <a:rPr sz="2400" i="1" spc="275" dirty="0">
                <a:latin typeface="Calibri"/>
                <a:cs typeface="Calibri"/>
              </a:rPr>
              <a:t>thinking</a:t>
            </a:r>
            <a:r>
              <a:rPr sz="2400" i="1" spc="120" dirty="0">
                <a:latin typeface="Calibri"/>
                <a:cs typeface="Calibri"/>
              </a:rPr>
              <a:t> </a:t>
            </a:r>
            <a:r>
              <a:rPr sz="2400" i="1" spc="135" dirty="0">
                <a:latin typeface="Calibri"/>
                <a:cs typeface="Calibri"/>
              </a:rPr>
              <a:t>skills:</a:t>
            </a:r>
            <a:r>
              <a:rPr sz="2400" i="1" spc="145" dirty="0">
                <a:latin typeface="Calibri"/>
                <a:cs typeface="Calibri"/>
              </a:rPr>
              <a:t> </a:t>
            </a:r>
            <a:r>
              <a:rPr sz="2400" i="1" spc="280" dirty="0">
                <a:latin typeface="Calibri"/>
                <a:cs typeface="Calibri"/>
              </a:rPr>
              <a:t>developing</a:t>
            </a:r>
            <a:r>
              <a:rPr sz="2400" i="1" spc="125" dirty="0">
                <a:latin typeface="Calibri"/>
                <a:cs typeface="Calibri"/>
              </a:rPr>
              <a:t> </a:t>
            </a:r>
            <a:r>
              <a:rPr sz="2400" i="1" spc="204" dirty="0">
                <a:latin typeface="Calibri"/>
                <a:cs typeface="Calibri"/>
              </a:rPr>
              <a:t>effective</a:t>
            </a:r>
            <a:r>
              <a:rPr sz="2400" i="1" spc="125" dirty="0">
                <a:latin typeface="Calibri"/>
                <a:cs typeface="Calibri"/>
              </a:rPr>
              <a:t> </a:t>
            </a:r>
            <a:r>
              <a:rPr sz="2400" i="1" spc="240" dirty="0">
                <a:latin typeface="Calibri"/>
                <a:cs typeface="Calibri"/>
              </a:rPr>
              <a:t>analysis </a:t>
            </a:r>
            <a:r>
              <a:rPr sz="2400" i="1" spc="380" dirty="0">
                <a:latin typeface="Calibri"/>
                <a:cs typeface="Calibri"/>
              </a:rPr>
              <a:t>and</a:t>
            </a:r>
            <a:r>
              <a:rPr sz="2400" i="1" spc="90" dirty="0">
                <a:latin typeface="Calibri"/>
                <a:cs typeface="Calibri"/>
              </a:rPr>
              <a:t> </a:t>
            </a:r>
            <a:r>
              <a:rPr sz="2400" i="1" spc="295" dirty="0">
                <a:latin typeface="Calibri"/>
                <a:cs typeface="Calibri"/>
              </a:rPr>
              <a:t>argument</a:t>
            </a:r>
            <a:r>
              <a:rPr sz="2400" spc="295" dirty="0">
                <a:latin typeface="Calibri"/>
                <a:cs typeface="Calibri"/>
              </a:rPr>
              <a:t>.</a:t>
            </a:r>
            <a:r>
              <a:rPr sz="2400" spc="125" dirty="0">
                <a:latin typeface="Calibri"/>
                <a:cs typeface="Calibri"/>
              </a:rPr>
              <a:t> </a:t>
            </a:r>
            <a:r>
              <a:rPr sz="2400" spc="280" dirty="0">
                <a:latin typeface="Calibri"/>
                <a:cs typeface="Calibri"/>
              </a:rPr>
              <a:t>2nd</a:t>
            </a:r>
            <a:r>
              <a:rPr sz="2400" spc="95" dirty="0">
                <a:latin typeface="Calibri"/>
                <a:cs typeface="Calibri"/>
              </a:rPr>
              <a:t> </a:t>
            </a:r>
            <a:r>
              <a:rPr sz="2400" spc="210" dirty="0">
                <a:latin typeface="Calibri"/>
                <a:cs typeface="Calibri"/>
              </a:rPr>
              <a:t>edn.</a:t>
            </a:r>
            <a:r>
              <a:rPr sz="2400" spc="110" dirty="0">
                <a:latin typeface="Calibri"/>
                <a:cs typeface="Calibri"/>
              </a:rPr>
              <a:t> </a:t>
            </a:r>
            <a:r>
              <a:rPr sz="2400" spc="250" dirty="0">
                <a:latin typeface="Calibri"/>
                <a:cs typeface="Calibri"/>
              </a:rPr>
              <a:t>Basingstoke:</a:t>
            </a:r>
            <a:r>
              <a:rPr sz="2400" spc="110" dirty="0">
                <a:latin typeface="Calibri"/>
                <a:cs typeface="Calibri"/>
              </a:rPr>
              <a:t> </a:t>
            </a:r>
            <a:r>
              <a:rPr sz="2400" spc="270" dirty="0">
                <a:latin typeface="Calibri"/>
                <a:cs typeface="Calibri"/>
              </a:rPr>
              <a:t>Palgrave</a:t>
            </a:r>
            <a:r>
              <a:rPr sz="2400" spc="95" dirty="0">
                <a:latin typeface="Calibri"/>
                <a:cs typeface="Calibri"/>
              </a:rPr>
              <a:t> </a:t>
            </a:r>
            <a:r>
              <a:rPr sz="2400" spc="250" dirty="0">
                <a:latin typeface="Calibri"/>
                <a:cs typeface="Calibri"/>
              </a:rPr>
              <a:t>Macmillan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980"/>
              </a:spcBef>
            </a:pPr>
            <a:endParaRPr sz="2400">
              <a:latin typeface="Calibri"/>
              <a:cs typeface="Calibri"/>
            </a:endParaRPr>
          </a:p>
          <a:p>
            <a:pPr marL="12700" marR="6350" algn="just">
              <a:lnSpc>
                <a:spcPct val="114999"/>
              </a:lnSpc>
            </a:pPr>
            <a:r>
              <a:rPr sz="2400" spc="160" dirty="0">
                <a:latin typeface="Calibri"/>
                <a:cs typeface="Calibri"/>
              </a:rPr>
              <a:t>Cottrell,</a:t>
            </a:r>
            <a:r>
              <a:rPr sz="2400" spc="445" dirty="0">
                <a:latin typeface="Calibri"/>
                <a:cs typeface="Calibri"/>
              </a:rPr>
              <a:t> </a:t>
            </a:r>
            <a:r>
              <a:rPr sz="2400" spc="140" dirty="0">
                <a:latin typeface="Calibri"/>
                <a:cs typeface="Calibri"/>
              </a:rPr>
              <a:t>S.</a:t>
            </a:r>
            <a:r>
              <a:rPr sz="2400" spc="445" dirty="0">
                <a:latin typeface="Calibri"/>
                <a:cs typeface="Calibri"/>
              </a:rPr>
              <a:t> </a:t>
            </a:r>
            <a:r>
              <a:rPr sz="2400" spc="80" dirty="0">
                <a:latin typeface="Calibri"/>
                <a:cs typeface="Calibri"/>
              </a:rPr>
              <a:t>(2019)</a:t>
            </a:r>
            <a:r>
              <a:rPr sz="2400" spc="450" dirty="0">
                <a:latin typeface="Calibri"/>
                <a:cs typeface="Calibri"/>
              </a:rPr>
              <a:t> </a:t>
            </a:r>
            <a:r>
              <a:rPr sz="2400" spc="260" dirty="0">
                <a:latin typeface="Calibri"/>
                <a:cs typeface="Calibri"/>
              </a:rPr>
              <a:t>The</a:t>
            </a:r>
            <a:r>
              <a:rPr sz="2400" spc="450" dirty="0">
                <a:latin typeface="Calibri"/>
                <a:cs typeface="Calibri"/>
              </a:rPr>
              <a:t> </a:t>
            </a:r>
            <a:r>
              <a:rPr sz="2400" spc="260" dirty="0">
                <a:latin typeface="Calibri"/>
                <a:cs typeface="Calibri"/>
              </a:rPr>
              <a:t>study</a:t>
            </a:r>
            <a:r>
              <a:rPr sz="2400" spc="430" dirty="0">
                <a:latin typeface="Calibri"/>
                <a:cs typeface="Calibri"/>
              </a:rPr>
              <a:t> </a:t>
            </a:r>
            <a:r>
              <a:rPr sz="2400" spc="180" dirty="0">
                <a:latin typeface="Calibri"/>
                <a:cs typeface="Calibri"/>
              </a:rPr>
              <a:t>skills</a:t>
            </a:r>
            <a:r>
              <a:rPr sz="2400" spc="459" dirty="0">
                <a:latin typeface="Calibri"/>
                <a:cs typeface="Calibri"/>
              </a:rPr>
              <a:t> </a:t>
            </a:r>
            <a:r>
              <a:rPr sz="2400" spc="265" dirty="0">
                <a:latin typeface="Calibri"/>
                <a:cs typeface="Calibri"/>
              </a:rPr>
              <a:t>handbook.</a:t>
            </a:r>
            <a:r>
              <a:rPr sz="2400" spc="440" dirty="0">
                <a:latin typeface="Calibri"/>
                <a:cs typeface="Calibri"/>
              </a:rPr>
              <a:t> </a:t>
            </a:r>
            <a:r>
              <a:rPr sz="2400" spc="220" dirty="0">
                <a:latin typeface="Calibri"/>
                <a:cs typeface="Calibri"/>
              </a:rPr>
              <a:t>5th</a:t>
            </a:r>
            <a:r>
              <a:rPr sz="2400" spc="445" dirty="0">
                <a:latin typeface="Calibri"/>
                <a:cs typeface="Calibri"/>
              </a:rPr>
              <a:t> </a:t>
            </a:r>
            <a:r>
              <a:rPr sz="2400" spc="210" dirty="0">
                <a:latin typeface="Calibri"/>
                <a:cs typeface="Calibri"/>
              </a:rPr>
              <a:t>edn.</a:t>
            </a:r>
            <a:r>
              <a:rPr sz="2400" spc="440" dirty="0">
                <a:latin typeface="Calibri"/>
                <a:cs typeface="Calibri"/>
              </a:rPr>
              <a:t> </a:t>
            </a:r>
            <a:r>
              <a:rPr sz="2400" spc="250" dirty="0">
                <a:latin typeface="Calibri"/>
                <a:cs typeface="Calibri"/>
              </a:rPr>
              <a:t>London:</a:t>
            </a:r>
            <a:r>
              <a:rPr sz="2400" spc="450" dirty="0">
                <a:latin typeface="Calibri"/>
                <a:cs typeface="Calibri"/>
              </a:rPr>
              <a:t> </a:t>
            </a:r>
            <a:r>
              <a:rPr sz="2400" spc="315" dirty="0">
                <a:latin typeface="Calibri"/>
                <a:cs typeface="Calibri"/>
              </a:rPr>
              <a:t>Red </a:t>
            </a:r>
            <a:r>
              <a:rPr sz="2400" spc="250" dirty="0">
                <a:latin typeface="Calibri"/>
                <a:cs typeface="Calibri"/>
              </a:rPr>
              <a:t>Globe</a:t>
            </a:r>
            <a:r>
              <a:rPr sz="2400" spc="90" dirty="0">
                <a:latin typeface="Calibri"/>
                <a:cs typeface="Calibri"/>
              </a:rPr>
              <a:t> </a:t>
            </a:r>
            <a:r>
              <a:rPr sz="2400" spc="245" dirty="0">
                <a:latin typeface="Calibri"/>
                <a:cs typeface="Calibri"/>
              </a:rPr>
              <a:t>Press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980"/>
              </a:spcBef>
            </a:pPr>
            <a:endParaRPr sz="2400">
              <a:latin typeface="Calibri"/>
              <a:cs typeface="Calibri"/>
            </a:endParaRPr>
          </a:p>
          <a:p>
            <a:pPr marL="12700" marR="5715" algn="just">
              <a:lnSpc>
                <a:spcPct val="114999"/>
              </a:lnSpc>
            </a:pPr>
            <a:r>
              <a:rPr sz="2400" spc="200" dirty="0">
                <a:latin typeface="Calibri"/>
                <a:cs typeface="Calibri"/>
              </a:rPr>
              <a:t>Covey,</a:t>
            </a:r>
            <a:r>
              <a:rPr sz="2400" spc="375" dirty="0">
                <a:latin typeface="Calibri"/>
                <a:cs typeface="Calibri"/>
              </a:rPr>
              <a:t> </a:t>
            </a:r>
            <a:r>
              <a:rPr sz="2400" spc="100" dirty="0">
                <a:latin typeface="Calibri"/>
                <a:cs typeface="Calibri"/>
              </a:rPr>
              <a:t>S.R.,</a:t>
            </a:r>
            <a:r>
              <a:rPr sz="2400" spc="380" dirty="0">
                <a:latin typeface="Calibri"/>
                <a:cs typeface="Calibri"/>
              </a:rPr>
              <a:t> </a:t>
            </a:r>
            <a:r>
              <a:rPr sz="2400" spc="110" dirty="0">
                <a:latin typeface="Calibri"/>
                <a:cs typeface="Calibri"/>
              </a:rPr>
              <a:t>Merrill,</a:t>
            </a:r>
            <a:r>
              <a:rPr sz="2400" spc="395" dirty="0">
                <a:latin typeface="Calibri"/>
                <a:cs typeface="Calibri"/>
              </a:rPr>
              <a:t> </a:t>
            </a:r>
            <a:r>
              <a:rPr sz="2400" spc="140" dirty="0">
                <a:latin typeface="Calibri"/>
                <a:cs typeface="Calibri"/>
              </a:rPr>
              <a:t>A.R.</a:t>
            </a:r>
            <a:r>
              <a:rPr sz="2400" spc="380" dirty="0">
                <a:latin typeface="Calibri"/>
                <a:cs typeface="Calibri"/>
              </a:rPr>
              <a:t> </a:t>
            </a:r>
            <a:r>
              <a:rPr sz="2400" spc="330" dirty="0">
                <a:latin typeface="Calibri"/>
                <a:cs typeface="Calibri"/>
              </a:rPr>
              <a:t>and</a:t>
            </a:r>
            <a:r>
              <a:rPr sz="2400" spc="380" dirty="0">
                <a:latin typeface="Calibri"/>
                <a:cs typeface="Calibri"/>
              </a:rPr>
              <a:t> </a:t>
            </a:r>
            <a:r>
              <a:rPr sz="2400" spc="114" dirty="0">
                <a:latin typeface="Calibri"/>
                <a:cs typeface="Calibri"/>
              </a:rPr>
              <a:t>Merrill,</a:t>
            </a:r>
            <a:r>
              <a:rPr sz="2400" spc="385" dirty="0">
                <a:latin typeface="Calibri"/>
                <a:cs typeface="Calibri"/>
              </a:rPr>
              <a:t> </a:t>
            </a:r>
            <a:r>
              <a:rPr sz="2400" spc="165" dirty="0">
                <a:latin typeface="Calibri"/>
                <a:cs typeface="Calibri"/>
              </a:rPr>
              <a:t>R.R.</a:t>
            </a:r>
            <a:r>
              <a:rPr sz="2400" spc="375" dirty="0">
                <a:latin typeface="Calibri"/>
                <a:cs typeface="Calibri"/>
              </a:rPr>
              <a:t> </a:t>
            </a:r>
            <a:r>
              <a:rPr sz="2400" spc="100" dirty="0">
                <a:latin typeface="Calibri"/>
                <a:cs typeface="Calibri"/>
              </a:rPr>
              <a:t>(1994)</a:t>
            </a:r>
            <a:r>
              <a:rPr sz="2400" spc="375" dirty="0">
                <a:latin typeface="Calibri"/>
                <a:cs typeface="Calibri"/>
              </a:rPr>
              <a:t> </a:t>
            </a:r>
            <a:r>
              <a:rPr sz="2400" i="1" spc="204" dirty="0">
                <a:latin typeface="Calibri"/>
                <a:cs typeface="Calibri"/>
              </a:rPr>
              <a:t>First</a:t>
            </a:r>
            <a:r>
              <a:rPr sz="2400" i="1" spc="380" dirty="0">
                <a:latin typeface="Calibri"/>
                <a:cs typeface="Calibri"/>
              </a:rPr>
              <a:t> </a:t>
            </a:r>
            <a:r>
              <a:rPr sz="2400" i="1" spc="280" dirty="0">
                <a:latin typeface="Calibri"/>
                <a:cs typeface="Calibri"/>
              </a:rPr>
              <a:t>Things</a:t>
            </a:r>
            <a:r>
              <a:rPr sz="2400" i="1" spc="390" dirty="0">
                <a:latin typeface="Calibri"/>
                <a:cs typeface="Calibri"/>
              </a:rPr>
              <a:t> </a:t>
            </a:r>
            <a:r>
              <a:rPr sz="2400" i="1" spc="150" dirty="0">
                <a:latin typeface="Calibri"/>
                <a:cs typeface="Calibri"/>
              </a:rPr>
              <a:t>First:</a:t>
            </a:r>
            <a:r>
              <a:rPr sz="2400" i="1" spc="375" dirty="0">
                <a:latin typeface="Calibri"/>
                <a:cs typeface="Calibri"/>
              </a:rPr>
              <a:t> </a:t>
            </a:r>
            <a:r>
              <a:rPr sz="2400" i="1" spc="200" dirty="0">
                <a:latin typeface="Calibri"/>
                <a:cs typeface="Calibri"/>
              </a:rPr>
              <a:t>To </a:t>
            </a:r>
            <a:r>
              <a:rPr sz="2400" i="1" spc="180" dirty="0">
                <a:latin typeface="Calibri"/>
                <a:cs typeface="Calibri"/>
              </a:rPr>
              <a:t>Live,</a:t>
            </a:r>
            <a:r>
              <a:rPr sz="2400" i="1" spc="95" dirty="0">
                <a:latin typeface="Calibri"/>
                <a:cs typeface="Calibri"/>
              </a:rPr>
              <a:t> </a:t>
            </a:r>
            <a:r>
              <a:rPr sz="2400" i="1" spc="210" dirty="0">
                <a:latin typeface="Calibri"/>
                <a:cs typeface="Calibri"/>
              </a:rPr>
              <a:t>to</a:t>
            </a:r>
            <a:r>
              <a:rPr sz="2400" i="1" spc="85" dirty="0">
                <a:latin typeface="Calibri"/>
                <a:cs typeface="Calibri"/>
              </a:rPr>
              <a:t> </a:t>
            </a:r>
            <a:r>
              <a:rPr sz="2400" i="1" spc="210" dirty="0">
                <a:latin typeface="Calibri"/>
                <a:cs typeface="Calibri"/>
              </a:rPr>
              <a:t>Love,</a:t>
            </a:r>
            <a:r>
              <a:rPr sz="2400" i="1" spc="90" dirty="0">
                <a:latin typeface="Calibri"/>
                <a:cs typeface="Calibri"/>
              </a:rPr>
              <a:t> </a:t>
            </a:r>
            <a:r>
              <a:rPr sz="2400" i="1" spc="210" dirty="0">
                <a:latin typeface="Calibri"/>
                <a:cs typeface="Calibri"/>
              </a:rPr>
              <a:t>to</a:t>
            </a:r>
            <a:r>
              <a:rPr sz="2400" i="1" spc="80" dirty="0">
                <a:latin typeface="Calibri"/>
                <a:cs typeface="Calibri"/>
              </a:rPr>
              <a:t> </a:t>
            </a:r>
            <a:r>
              <a:rPr sz="2400" i="1" spc="250" dirty="0">
                <a:latin typeface="Calibri"/>
                <a:cs typeface="Calibri"/>
              </a:rPr>
              <a:t>Learn,</a:t>
            </a:r>
            <a:r>
              <a:rPr sz="2400" i="1" spc="100" dirty="0">
                <a:latin typeface="Calibri"/>
                <a:cs typeface="Calibri"/>
              </a:rPr>
              <a:t> </a:t>
            </a:r>
            <a:r>
              <a:rPr sz="2400" i="1" spc="210" dirty="0">
                <a:latin typeface="Calibri"/>
                <a:cs typeface="Calibri"/>
              </a:rPr>
              <a:t>to</a:t>
            </a:r>
            <a:r>
              <a:rPr sz="2400" i="1" spc="85" dirty="0">
                <a:latin typeface="Calibri"/>
                <a:cs typeface="Calibri"/>
              </a:rPr>
              <a:t> </a:t>
            </a:r>
            <a:r>
              <a:rPr sz="2400" i="1" spc="320" dirty="0">
                <a:latin typeface="Calibri"/>
                <a:cs typeface="Calibri"/>
              </a:rPr>
              <a:t>Leave</a:t>
            </a:r>
            <a:r>
              <a:rPr sz="2400" i="1" spc="75" dirty="0">
                <a:latin typeface="Calibri"/>
                <a:cs typeface="Calibri"/>
              </a:rPr>
              <a:t> </a:t>
            </a:r>
            <a:r>
              <a:rPr sz="2400" i="1" spc="380" dirty="0">
                <a:latin typeface="Calibri"/>
                <a:cs typeface="Calibri"/>
              </a:rPr>
              <a:t>a</a:t>
            </a:r>
            <a:r>
              <a:rPr sz="2400" i="1" spc="90" dirty="0">
                <a:latin typeface="Calibri"/>
                <a:cs typeface="Calibri"/>
              </a:rPr>
              <a:t> </a:t>
            </a:r>
            <a:r>
              <a:rPr sz="2400" i="1" spc="275" dirty="0">
                <a:latin typeface="Calibri"/>
                <a:cs typeface="Calibri"/>
              </a:rPr>
              <a:t>Legacy</a:t>
            </a:r>
            <a:r>
              <a:rPr sz="2400" spc="275" dirty="0">
                <a:latin typeface="Calibri"/>
                <a:cs typeface="Calibri"/>
              </a:rPr>
              <a:t>.</a:t>
            </a:r>
            <a:r>
              <a:rPr sz="2400" spc="85" dirty="0">
                <a:latin typeface="Calibri"/>
                <a:cs typeface="Calibri"/>
              </a:rPr>
              <a:t> </a:t>
            </a:r>
            <a:r>
              <a:rPr sz="2400" spc="340" dirty="0">
                <a:latin typeface="Calibri"/>
                <a:cs typeface="Calibri"/>
              </a:rPr>
              <a:t>New</a:t>
            </a:r>
            <a:r>
              <a:rPr sz="2400" spc="80" dirty="0">
                <a:latin typeface="Calibri"/>
                <a:cs typeface="Calibri"/>
              </a:rPr>
              <a:t> </a:t>
            </a:r>
            <a:r>
              <a:rPr sz="2400" spc="175" dirty="0">
                <a:latin typeface="Calibri"/>
                <a:cs typeface="Calibri"/>
              </a:rPr>
              <a:t>York:</a:t>
            </a:r>
            <a:r>
              <a:rPr sz="2400" spc="95" dirty="0">
                <a:latin typeface="Calibri"/>
                <a:cs typeface="Calibri"/>
              </a:rPr>
              <a:t> </a:t>
            </a:r>
            <a:r>
              <a:rPr sz="2400" spc="260" dirty="0">
                <a:latin typeface="Calibri"/>
                <a:cs typeface="Calibri"/>
              </a:rPr>
              <a:t>Free</a:t>
            </a:r>
            <a:r>
              <a:rPr sz="2400" spc="90" dirty="0">
                <a:latin typeface="Calibri"/>
                <a:cs typeface="Calibri"/>
              </a:rPr>
              <a:t> </a:t>
            </a:r>
            <a:r>
              <a:rPr sz="2400" spc="254" dirty="0">
                <a:latin typeface="Calibri"/>
                <a:cs typeface="Calibri"/>
              </a:rPr>
              <a:t>Press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285666" y="7925"/>
            <a:ext cx="7002780" cy="10276205"/>
            <a:chOff x="11285666" y="7925"/>
            <a:chExt cx="7002780" cy="10276205"/>
          </a:xfrm>
        </p:grpSpPr>
        <p:sp>
          <p:nvSpPr>
            <p:cNvPr id="3" name="object 3"/>
            <p:cNvSpPr/>
            <p:nvPr/>
          </p:nvSpPr>
          <p:spPr>
            <a:xfrm>
              <a:off x="11285666" y="7925"/>
              <a:ext cx="7002780" cy="10276205"/>
            </a:xfrm>
            <a:custGeom>
              <a:avLst/>
              <a:gdLst/>
              <a:ahLst/>
              <a:cxnLst/>
              <a:rect l="l" t="t" r="r" b="b"/>
              <a:pathLst>
                <a:path w="7002780" h="10276205">
                  <a:moveTo>
                    <a:pt x="7002333" y="0"/>
                  </a:moveTo>
                  <a:lnTo>
                    <a:pt x="3172240" y="0"/>
                  </a:lnTo>
                  <a:lnTo>
                    <a:pt x="2931843" y="140825"/>
                  </a:lnTo>
                  <a:lnTo>
                    <a:pt x="2702399" y="291301"/>
                  </a:lnTo>
                  <a:lnTo>
                    <a:pt x="2479966" y="453181"/>
                  </a:lnTo>
                  <a:lnTo>
                    <a:pt x="2264866" y="626104"/>
                  </a:lnTo>
                  <a:lnTo>
                    <a:pt x="2057424" y="809711"/>
                  </a:lnTo>
                  <a:lnTo>
                    <a:pt x="1857964" y="1003642"/>
                  </a:lnTo>
                  <a:lnTo>
                    <a:pt x="1666808" y="1207535"/>
                  </a:lnTo>
                  <a:lnTo>
                    <a:pt x="1484281" y="1421030"/>
                  </a:lnTo>
                  <a:lnTo>
                    <a:pt x="1310707" y="1643767"/>
                  </a:lnTo>
                  <a:lnTo>
                    <a:pt x="1146409" y="1875386"/>
                  </a:lnTo>
                  <a:lnTo>
                    <a:pt x="991711" y="2115526"/>
                  </a:lnTo>
                  <a:lnTo>
                    <a:pt x="846937" y="2363827"/>
                  </a:lnTo>
                  <a:lnTo>
                    <a:pt x="712410" y="2619929"/>
                  </a:lnTo>
                  <a:lnTo>
                    <a:pt x="588454" y="2883470"/>
                  </a:lnTo>
                  <a:lnTo>
                    <a:pt x="475393" y="3154091"/>
                  </a:lnTo>
                  <a:lnTo>
                    <a:pt x="373551" y="3431431"/>
                  </a:lnTo>
                  <a:lnTo>
                    <a:pt x="283251" y="3715130"/>
                  </a:lnTo>
                  <a:lnTo>
                    <a:pt x="204818" y="4004828"/>
                  </a:lnTo>
                  <a:lnTo>
                    <a:pt x="138574" y="4300164"/>
                  </a:lnTo>
                  <a:lnTo>
                    <a:pt x="84844" y="4600777"/>
                  </a:lnTo>
                  <a:lnTo>
                    <a:pt x="43951" y="4906308"/>
                  </a:lnTo>
                  <a:lnTo>
                    <a:pt x="19914" y="5164414"/>
                  </a:lnTo>
                  <a:lnTo>
                    <a:pt x="5203" y="5425475"/>
                  </a:lnTo>
                  <a:lnTo>
                    <a:pt x="0" y="5709800"/>
                  </a:lnTo>
                  <a:lnTo>
                    <a:pt x="5246" y="5974746"/>
                  </a:lnTo>
                  <a:lnTo>
                    <a:pt x="20081" y="6236919"/>
                  </a:lnTo>
                  <a:lnTo>
                    <a:pt x="44320" y="6496108"/>
                  </a:lnTo>
                  <a:lnTo>
                    <a:pt x="85556" y="6802899"/>
                  </a:lnTo>
                  <a:lnTo>
                    <a:pt x="139735" y="7104724"/>
                  </a:lnTo>
                  <a:lnTo>
                    <a:pt x="206529" y="7401217"/>
                  </a:lnTo>
                  <a:lnTo>
                    <a:pt x="285609" y="7692015"/>
                  </a:lnTo>
                  <a:lnTo>
                    <a:pt x="376648" y="7976750"/>
                  </a:lnTo>
                  <a:lnTo>
                    <a:pt x="479318" y="8255059"/>
                  </a:lnTo>
                  <a:lnTo>
                    <a:pt x="593290" y="8526577"/>
                  </a:lnTo>
                  <a:lnTo>
                    <a:pt x="718238" y="8790937"/>
                  </a:lnTo>
                  <a:lnTo>
                    <a:pt x="853833" y="9047775"/>
                  </a:lnTo>
                  <a:lnTo>
                    <a:pt x="999746" y="9296726"/>
                  </a:lnTo>
                  <a:lnTo>
                    <a:pt x="1155651" y="9537424"/>
                  </a:lnTo>
                  <a:lnTo>
                    <a:pt x="1321218" y="9769505"/>
                  </a:lnTo>
                  <a:lnTo>
                    <a:pt x="1496121" y="9992602"/>
                  </a:lnTo>
                  <a:lnTo>
                    <a:pt x="1680031" y="10206353"/>
                  </a:lnTo>
                  <a:lnTo>
                    <a:pt x="1744038" y="10276202"/>
                  </a:lnTo>
                  <a:lnTo>
                    <a:pt x="7002333" y="10276202"/>
                  </a:lnTo>
                  <a:lnTo>
                    <a:pt x="7002333" y="0"/>
                  </a:lnTo>
                  <a:close/>
                </a:path>
              </a:pathLst>
            </a:custGeom>
            <a:solidFill>
              <a:srgbClr val="E8D0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11000" y="2211069"/>
              <a:ext cx="6477000" cy="5245100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847445" y="288798"/>
            <a:ext cx="10653395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500" spc="1695" dirty="0">
                <a:solidFill>
                  <a:srgbClr val="000000"/>
                </a:solidFill>
              </a:rPr>
              <a:t>REFERENCE</a:t>
            </a:r>
            <a:r>
              <a:rPr sz="9500" spc="550" dirty="0">
                <a:solidFill>
                  <a:srgbClr val="000000"/>
                </a:solidFill>
              </a:rPr>
              <a:t> </a:t>
            </a:r>
            <a:r>
              <a:rPr sz="9500" spc="1235" dirty="0">
                <a:solidFill>
                  <a:srgbClr val="000000"/>
                </a:solidFill>
              </a:rPr>
              <a:t>LIST</a:t>
            </a:r>
            <a:endParaRPr sz="9500"/>
          </a:p>
        </p:txBody>
      </p:sp>
      <p:sp>
        <p:nvSpPr>
          <p:cNvPr id="6" name="object 6"/>
          <p:cNvSpPr txBox="1"/>
          <p:nvPr/>
        </p:nvSpPr>
        <p:spPr>
          <a:xfrm>
            <a:off x="277774" y="2389737"/>
            <a:ext cx="10313670" cy="381219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95"/>
              </a:spcBef>
            </a:pPr>
            <a:r>
              <a:rPr sz="2400" spc="280" dirty="0">
                <a:latin typeface="Calibri"/>
                <a:cs typeface="Calibri"/>
              </a:rPr>
              <a:t>Fleming,</a:t>
            </a:r>
            <a:r>
              <a:rPr sz="2400" spc="415" dirty="0">
                <a:latin typeface="Calibri"/>
                <a:cs typeface="Calibri"/>
              </a:rPr>
              <a:t> </a:t>
            </a:r>
            <a:r>
              <a:rPr sz="2400" spc="170" dirty="0">
                <a:latin typeface="Calibri"/>
                <a:cs typeface="Calibri"/>
              </a:rPr>
              <a:t>N.D.</a:t>
            </a:r>
            <a:r>
              <a:rPr sz="2400" spc="405" dirty="0">
                <a:latin typeface="Calibri"/>
                <a:cs typeface="Calibri"/>
              </a:rPr>
              <a:t> </a:t>
            </a:r>
            <a:r>
              <a:rPr sz="2400" spc="330" dirty="0">
                <a:latin typeface="Calibri"/>
                <a:cs typeface="Calibri"/>
              </a:rPr>
              <a:t>and</a:t>
            </a:r>
            <a:r>
              <a:rPr sz="2400" spc="409" dirty="0">
                <a:latin typeface="Calibri"/>
                <a:cs typeface="Calibri"/>
              </a:rPr>
              <a:t> </a:t>
            </a:r>
            <a:r>
              <a:rPr sz="2400" spc="105" dirty="0">
                <a:latin typeface="Calibri"/>
                <a:cs typeface="Calibri"/>
              </a:rPr>
              <a:t>Mills,</a:t>
            </a:r>
            <a:r>
              <a:rPr sz="2400" spc="409" dirty="0">
                <a:latin typeface="Calibri"/>
                <a:cs typeface="Calibri"/>
              </a:rPr>
              <a:t> </a:t>
            </a:r>
            <a:r>
              <a:rPr sz="2400" spc="175" dirty="0">
                <a:latin typeface="Calibri"/>
                <a:cs typeface="Calibri"/>
              </a:rPr>
              <a:t>C.</a:t>
            </a:r>
            <a:r>
              <a:rPr sz="2400" spc="4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(1992).</a:t>
            </a:r>
            <a:r>
              <a:rPr sz="2400" spc="415" dirty="0">
                <a:latin typeface="Calibri"/>
                <a:cs typeface="Calibri"/>
              </a:rPr>
              <a:t>  </a:t>
            </a:r>
            <a:r>
              <a:rPr sz="2400" spc="175" dirty="0">
                <a:latin typeface="Calibri"/>
                <a:cs typeface="Calibri"/>
              </a:rPr>
              <a:t>‘No</a:t>
            </a:r>
            <a:r>
              <a:rPr sz="2400" i="1" spc="175" dirty="0">
                <a:latin typeface="Calibri"/>
                <a:cs typeface="Calibri"/>
              </a:rPr>
              <a:t>t</a:t>
            </a:r>
            <a:r>
              <a:rPr sz="2400" i="1" spc="405" dirty="0">
                <a:latin typeface="Calibri"/>
                <a:cs typeface="Calibri"/>
              </a:rPr>
              <a:t> </a:t>
            </a:r>
            <a:r>
              <a:rPr sz="2400" spc="245" dirty="0">
                <a:latin typeface="Calibri"/>
                <a:cs typeface="Calibri"/>
              </a:rPr>
              <a:t>another</a:t>
            </a:r>
            <a:r>
              <a:rPr sz="2400" spc="425" dirty="0">
                <a:latin typeface="Calibri"/>
                <a:cs typeface="Calibri"/>
              </a:rPr>
              <a:t> </a:t>
            </a:r>
            <a:r>
              <a:rPr sz="2400" spc="190" dirty="0">
                <a:latin typeface="Calibri"/>
                <a:cs typeface="Calibri"/>
              </a:rPr>
              <a:t>inventory,</a:t>
            </a:r>
            <a:r>
              <a:rPr sz="2400" spc="400" dirty="0">
                <a:latin typeface="Calibri"/>
                <a:cs typeface="Calibri"/>
              </a:rPr>
              <a:t> </a:t>
            </a:r>
            <a:r>
              <a:rPr sz="2400" spc="210" dirty="0">
                <a:latin typeface="Calibri"/>
                <a:cs typeface="Calibri"/>
              </a:rPr>
              <a:t>rather</a:t>
            </a:r>
            <a:r>
              <a:rPr sz="2400" spc="425" dirty="0">
                <a:latin typeface="Calibri"/>
                <a:cs typeface="Calibri"/>
              </a:rPr>
              <a:t> </a:t>
            </a:r>
            <a:r>
              <a:rPr sz="2400" spc="210" dirty="0">
                <a:latin typeface="Calibri"/>
                <a:cs typeface="Calibri"/>
              </a:rPr>
              <a:t>a </a:t>
            </a:r>
            <a:r>
              <a:rPr sz="2400" spc="215" dirty="0">
                <a:latin typeface="Calibri"/>
                <a:cs typeface="Calibri"/>
              </a:rPr>
              <a:t>catalyst</a:t>
            </a:r>
            <a:r>
              <a:rPr sz="2400" spc="550" dirty="0">
                <a:latin typeface="Calibri"/>
                <a:cs typeface="Calibri"/>
              </a:rPr>
              <a:t> </a:t>
            </a:r>
            <a:r>
              <a:rPr sz="2400" spc="140" dirty="0">
                <a:latin typeface="Calibri"/>
                <a:cs typeface="Calibri"/>
              </a:rPr>
              <a:t>for</a:t>
            </a:r>
            <a:r>
              <a:rPr sz="2400" spc="555" dirty="0">
                <a:latin typeface="Calibri"/>
                <a:cs typeface="Calibri"/>
              </a:rPr>
              <a:t> </a:t>
            </a:r>
            <a:r>
              <a:rPr sz="2400" spc="145" dirty="0">
                <a:latin typeface="Calibri"/>
                <a:cs typeface="Calibri"/>
              </a:rPr>
              <a:t>reflection</a:t>
            </a:r>
            <a:r>
              <a:rPr sz="2400" i="1" spc="145" dirty="0">
                <a:latin typeface="Calibri"/>
                <a:cs typeface="Calibri"/>
              </a:rPr>
              <a:t>’,</a:t>
            </a:r>
            <a:r>
              <a:rPr sz="2400" i="1" spc="560" dirty="0">
                <a:latin typeface="Calibri"/>
                <a:cs typeface="Calibri"/>
              </a:rPr>
              <a:t> </a:t>
            </a:r>
            <a:r>
              <a:rPr sz="2400" i="1" spc="225" dirty="0">
                <a:latin typeface="Calibri"/>
                <a:cs typeface="Calibri"/>
              </a:rPr>
              <a:t>To</a:t>
            </a:r>
            <a:r>
              <a:rPr sz="2400" i="1" spc="560" dirty="0">
                <a:latin typeface="Calibri"/>
                <a:cs typeface="Calibri"/>
              </a:rPr>
              <a:t> </a:t>
            </a:r>
            <a:r>
              <a:rPr sz="2400" i="1" spc="290" dirty="0">
                <a:latin typeface="Calibri"/>
                <a:cs typeface="Calibri"/>
              </a:rPr>
              <a:t>Improve</a:t>
            </a:r>
            <a:r>
              <a:rPr sz="2400" i="1" spc="560" dirty="0">
                <a:latin typeface="Calibri"/>
                <a:cs typeface="Calibri"/>
              </a:rPr>
              <a:t> </a:t>
            </a:r>
            <a:r>
              <a:rPr sz="2400" i="1" spc="275" dirty="0">
                <a:latin typeface="Calibri"/>
                <a:cs typeface="Calibri"/>
              </a:rPr>
              <a:t>the</a:t>
            </a:r>
            <a:r>
              <a:rPr sz="2400" i="1" spc="570" dirty="0">
                <a:latin typeface="Calibri"/>
                <a:cs typeface="Calibri"/>
              </a:rPr>
              <a:t> </a:t>
            </a:r>
            <a:r>
              <a:rPr sz="2400" i="1" spc="310" dirty="0">
                <a:latin typeface="Calibri"/>
                <a:cs typeface="Calibri"/>
              </a:rPr>
              <a:t>Academy</a:t>
            </a:r>
            <a:r>
              <a:rPr sz="2400" spc="310" dirty="0">
                <a:latin typeface="Calibri"/>
                <a:cs typeface="Calibri"/>
              </a:rPr>
              <a:t>,</a:t>
            </a:r>
            <a:r>
              <a:rPr sz="2400" spc="560" dirty="0">
                <a:latin typeface="Calibri"/>
                <a:cs typeface="Calibri"/>
              </a:rPr>
              <a:t> </a:t>
            </a:r>
            <a:r>
              <a:rPr sz="2400" spc="-60" dirty="0">
                <a:latin typeface="Calibri"/>
                <a:cs typeface="Calibri"/>
              </a:rPr>
              <a:t>11(1),</a:t>
            </a:r>
            <a:r>
              <a:rPr sz="2400" spc="555" dirty="0">
                <a:latin typeface="Calibri"/>
                <a:cs typeface="Calibri"/>
              </a:rPr>
              <a:t> </a:t>
            </a:r>
            <a:r>
              <a:rPr sz="2400" spc="80" dirty="0">
                <a:latin typeface="Calibri"/>
                <a:cs typeface="Calibri"/>
              </a:rPr>
              <a:t>pp.137–</a:t>
            </a:r>
            <a:r>
              <a:rPr sz="2400" spc="-20" dirty="0">
                <a:latin typeface="Calibri"/>
                <a:cs typeface="Calibri"/>
              </a:rPr>
              <a:t>155. </a:t>
            </a:r>
            <a:r>
              <a:rPr sz="2400" spc="215" dirty="0">
                <a:latin typeface="Calibri"/>
                <a:cs typeface="Calibri"/>
              </a:rPr>
              <a:t>Available</a:t>
            </a:r>
            <a:r>
              <a:rPr sz="2400" spc="409" dirty="0">
                <a:latin typeface="Calibri"/>
                <a:cs typeface="Calibri"/>
              </a:rPr>
              <a:t>     </a:t>
            </a:r>
            <a:r>
              <a:rPr sz="2400" spc="95" dirty="0">
                <a:latin typeface="Calibri"/>
                <a:cs typeface="Calibri"/>
              </a:rPr>
              <a:t>at:</a:t>
            </a:r>
            <a:r>
              <a:rPr sz="2400" spc="409" dirty="0">
                <a:latin typeface="Calibri"/>
                <a:cs typeface="Calibri"/>
              </a:rPr>
              <a:t>     </a:t>
            </a:r>
            <a:r>
              <a:rPr sz="2400" u="sng" spc="1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3"/>
              </a:rPr>
              <a:t>https://doi.org/10.1002/j.2334-</a:t>
            </a:r>
            <a:r>
              <a:rPr sz="2400" u="sng" spc="114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3"/>
              </a:rPr>
              <a:t>4822.1992.tb00213.x</a:t>
            </a:r>
            <a:r>
              <a:rPr sz="2400" u="none" spc="114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2400" u="none" spc="254" dirty="0">
                <a:latin typeface="Calibri"/>
                <a:cs typeface="Calibri"/>
              </a:rPr>
              <a:t>[Accessed</a:t>
            </a:r>
            <a:r>
              <a:rPr sz="2400" u="none" spc="70" dirty="0">
                <a:latin typeface="Calibri"/>
                <a:cs typeface="Calibri"/>
              </a:rPr>
              <a:t> </a:t>
            </a:r>
            <a:r>
              <a:rPr sz="2400" u="none" spc="240" dirty="0">
                <a:latin typeface="Calibri"/>
                <a:cs typeface="Calibri"/>
              </a:rPr>
              <a:t>6</a:t>
            </a:r>
            <a:r>
              <a:rPr sz="2400" u="none" spc="85" dirty="0">
                <a:latin typeface="Calibri"/>
                <a:cs typeface="Calibri"/>
              </a:rPr>
              <a:t> </a:t>
            </a:r>
            <a:r>
              <a:rPr sz="2400" u="none" spc="204" dirty="0">
                <a:latin typeface="Calibri"/>
                <a:cs typeface="Calibri"/>
              </a:rPr>
              <a:t>Sept.</a:t>
            </a:r>
            <a:r>
              <a:rPr sz="2400" u="none" spc="80" dirty="0">
                <a:latin typeface="Calibri"/>
                <a:cs typeface="Calibri"/>
              </a:rPr>
              <a:t> </a:t>
            </a:r>
            <a:r>
              <a:rPr sz="2400" u="none" spc="105" dirty="0">
                <a:latin typeface="Calibri"/>
                <a:cs typeface="Calibri"/>
              </a:rPr>
              <a:t>2025].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975"/>
              </a:spcBef>
            </a:pPr>
            <a:endParaRPr sz="2400" dirty="0">
              <a:latin typeface="Calibri"/>
              <a:cs typeface="Calibri"/>
            </a:endParaRPr>
          </a:p>
          <a:p>
            <a:pPr marL="12700" marR="8890" algn="just">
              <a:lnSpc>
                <a:spcPct val="115100"/>
              </a:lnSpc>
            </a:pPr>
            <a:r>
              <a:rPr sz="2400" spc="200" dirty="0">
                <a:latin typeface="Calibri"/>
                <a:cs typeface="Calibri"/>
              </a:rPr>
              <a:t>Forsyth,</a:t>
            </a:r>
            <a:r>
              <a:rPr sz="2400" spc="125" dirty="0">
                <a:latin typeface="Calibri"/>
                <a:cs typeface="Calibri"/>
              </a:rPr>
              <a:t> </a:t>
            </a:r>
            <a:r>
              <a:rPr sz="2400" spc="200" dirty="0">
                <a:latin typeface="Calibri"/>
                <a:cs typeface="Calibri"/>
              </a:rPr>
              <a:t>P.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spc="155" dirty="0">
                <a:latin typeface="Calibri"/>
                <a:cs typeface="Calibri"/>
              </a:rPr>
              <a:t>(2022)</a:t>
            </a:r>
            <a:r>
              <a:rPr sz="2400" spc="135" dirty="0">
                <a:latin typeface="Calibri"/>
                <a:cs typeface="Calibri"/>
              </a:rPr>
              <a:t> </a:t>
            </a:r>
            <a:r>
              <a:rPr sz="2400" i="1" spc="270" dirty="0">
                <a:latin typeface="Calibri"/>
                <a:cs typeface="Calibri"/>
              </a:rPr>
              <a:t>Successful</a:t>
            </a:r>
            <a:r>
              <a:rPr sz="2400" i="1" spc="145" dirty="0">
                <a:latin typeface="Calibri"/>
                <a:cs typeface="Calibri"/>
              </a:rPr>
              <a:t> </a:t>
            </a:r>
            <a:r>
              <a:rPr sz="2400" i="1" spc="305" dirty="0">
                <a:latin typeface="Calibri"/>
                <a:cs typeface="Calibri"/>
              </a:rPr>
              <a:t>Time</a:t>
            </a:r>
            <a:r>
              <a:rPr sz="2400" i="1" spc="135" dirty="0">
                <a:latin typeface="Calibri"/>
                <a:cs typeface="Calibri"/>
              </a:rPr>
              <a:t> </a:t>
            </a:r>
            <a:r>
              <a:rPr sz="2400" i="1" spc="350" dirty="0">
                <a:latin typeface="Calibri"/>
                <a:cs typeface="Calibri"/>
              </a:rPr>
              <a:t>Management</a:t>
            </a:r>
            <a:r>
              <a:rPr sz="2400" i="1" spc="130" dirty="0">
                <a:latin typeface="Calibri"/>
                <a:cs typeface="Calibri"/>
              </a:rPr>
              <a:t> </a:t>
            </a:r>
            <a:r>
              <a:rPr sz="2400" i="1" spc="270" dirty="0">
                <a:latin typeface="Calibri"/>
                <a:cs typeface="Calibri"/>
              </a:rPr>
              <a:t>For</a:t>
            </a:r>
            <a:r>
              <a:rPr sz="2400" i="1" spc="130" dirty="0">
                <a:latin typeface="Calibri"/>
                <a:cs typeface="Calibri"/>
              </a:rPr>
              <a:t> </a:t>
            </a:r>
            <a:r>
              <a:rPr sz="2400" i="1" spc="330" dirty="0">
                <a:latin typeface="Calibri"/>
                <a:cs typeface="Calibri"/>
              </a:rPr>
              <a:t>Dummies</a:t>
            </a:r>
            <a:r>
              <a:rPr sz="2400" spc="330" dirty="0">
                <a:latin typeface="Calibri"/>
                <a:cs typeface="Calibri"/>
              </a:rPr>
              <a:t>.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spc="254" dirty="0">
                <a:latin typeface="Calibri"/>
                <a:cs typeface="Calibri"/>
              </a:rPr>
              <a:t>2nd </a:t>
            </a:r>
            <a:r>
              <a:rPr sz="2400" spc="210" dirty="0">
                <a:latin typeface="Calibri"/>
                <a:cs typeface="Calibri"/>
              </a:rPr>
              <a:t>edn.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spc="250" dirty="0">
                <a:latin typeface="Calibri"/>
                <a:cs typeface="Calibri"/>
              </a:rPr>
              <a:t>London:</a:t>
            </a:r>
            <a:r>
              <a:rPr sz="2400" spc="90" dirty="0">
                <a:latin typeface="Calibri"/>
                <a:cs typeface="Calibri"/>
              </a:rPr>
              <a:t> </a:t>
            </a:r>
            <a:r>
              <a:rPr sz="2400" spc="340" dirty="0">
                <a:latin typeface="Calibri"/>
                <a:cs typeface="Calibri"/>
              </a:rPr>
              <a:t>John</a:t>
            </a:r>
            <a:r>
              <a:rPr sz="2400" spc="80" dirty="0">
                <a:latin typeface="Calibri"/>
                <a:cs typeface="Calibri"/>
              </a:rPr>
              <a:t> </a:t>
            </a:r>
            <a:r>
              <a:rPr sz="2400" spc="229" dirty="0">
                <a:latin typeface="Calibri"/>
                <a:cs typeface="Calibri"/>
              </a:rPr>
              <a:t>Wiley</a:t>
            </a:r>
            <a:r>
              <a:rPr sz="2400" spc="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&amp;</a:t>
            </a:r>
            <a:r>
              <a:rPr sz="2400" spc="75" dirty="0">
                <a:latin typeface="Calibri"/>
                <a:cs typeface="Calibri"/>
              </a:rPr>
              <a:t> </a:t>
            </a:r>
            <a:r>
              <a:rPr sz="2400" spc="300" dirty="0">
                <a:latin typeface="Calibri"/>
                <a:cs typeface="Calibri"/>
              </a:rPr>
              <a:t>Sons</a:t>
            </a:r>
            <a:r>
              <a:rPr sz="2400" spc="85" dirty="0">
                <a:latin typeface="Calibri"/>
                <a:cs typeface="Calibri"/>
              </a:rPr>
              <a:t> </a:t>
            </a:r>
            <a:r>
              <a:rPr sz="2400" spc="280" dirty="0">
                <a:latin typeface="Calibri"/>
                <a:cs typeface="Calibri"/>
              </a:rPr>
              <a:t>Ltd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989"/>
              </a:spcBef>
            </a:pP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</TotalTime>
  <Words>4102</Words>
  <Application>Microsoft Office PowerPoint</Application>
  <PresentationFormat>Custom</PresentationFormat>
  <Paragraphs>474</Paragraphs>
  <Slides>39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Aptos</vt:lpstr>
      <vt:lpstr>Arial</vt:lpstr>
      <vt:lpstr>Arial Black</vt:lpstr>
      <vt:lpstr>Calibri</vt:lpstr>
      <vt:lpstr>Lucida Sans Unicode</vt:lpstr>
      <vt:lpstr>Office Theme</vt:lpstr>
      <vt:lpstr>PowerPoint Presentation</vt:lpstr>
      <vt:lpstr>WELCOME TO ACADEMIC SKILLS (BMSW4013)</vt:lpstr>
      <vt:lpstr>PowerPoint Presentation</vt:lpstr>
      <vt:lpstr>LAYING THE FOUNDATIONS.</vt:lpstr>
      <vt:lpstr>LEARNING OUTCOMES Upon the successful completion of this lecture, you should be able to:</vt:lpstr>
      <vt:lpstr>What are your expectations for classroom etiquette/expectations?  What do you expect from eachother?  </vt:lpstr>
      <vt:lpstr>PROFESSIONAL STANDARDS</vt:lpstr>
      <vt:lpstr>PROFESSIONAL STANDARDS</vt:lpstr>
      <vt:lpstr>Think, Pair &amp; Share!</vt:lpstr>
      <vt:lpstr>WHAT ARE STUDY SKILLS?</vt:lpstr>
      <vt:lpstr>STUDY SKILLS YOU’LL NEED</vt:lpstr>
      <vt:lpstr>Why Are Study Skills Important? </vt:lpstr>
      <vt:lpstr>How do you manage your time? </vt:lpstr>
      <vt:lpstr>TIME MANAGEMENT</vt:lpstr>
      <vt:lpstr>THE POMODORO TECHNIQUE</vt:lpstr>
      <vt:lpstr>THE POMODORO TECHNIQUE</vt:lpstr>
      <vt:lpstr>THE POMODORO TECHNIQUE</vt:lpstr>
      <vt:lpstr>EISENHOWER’S MATRIX</vt:lpstr>
      <vt:lpstr>EISENHOWER’S MATRIX</vt:lpstr>
      <vt:lpstr>EISENHOWER’S MATRIX</vt:lpstr>
      <vt:lpstr>Time Management Techniques</vt:lpstr>
      <vt:lpstr>LEARNING STYLES</vt:lpstr>
      <vt:lpstr>LEARNING STYLES</vt:lpstr>
      <vt:lpstr>PowerPoint Presentation</vt:lpstr>
      <vt:lpstr>PowerPoint Presentation</vt:lpstr>
      <vt:lpstr>VIRTUAL LEARNING ENVIRONMENT (VLE): MOODLE</vt:lpstr>
      <vt:lpstr>VLE: YOUR MOODLE</vt:lpstr>
      <vt:lpstr>MODULE HANDBOOK</vt:lpstr>
      <vt:lpstr>ASSIGNMENTS</vt:lpstr>
      <vt:lpstr>INFOSKILLS E-LEARNING</vt:lpstr>
      <vt:lpstr>INFOSKILLS E-LEARNING</vt:lpstr>
      <vt:lpstr>Independent Study</vt:lpstr>
      <vt:lpstr>LEARNING OUTCOMES Upon the successful completion of this lecture, you should be able to:</vt:lpstr>
      <vt:lpstr>USEFUL CONTACTS</vt:lpstr>
      <vt:lpstr>Scan for DigiCentre</vt:lpstr>
      <vt:lpstr>WEBSITES &amp; APPS</vt:lpstr>
      <vt:lpstr>USEFUL WEBSITES &amp; APPS</vt:lpstr>
      <vt:lpstr>REFERENCE LIST Burka, J.B. and  Yuen, L.M.  (2008) Procrastination: Why you do it, what  to  do  about  it  now.  2nd  edn.  New  York:  Da  Capo  Lifelong Books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e6b0d258-da70-4941-b92e-fff34060cf02.pdf</dc:title>
  <dc:creator>Scott James</dc:creator>
  <cp:lastModifiedBy>Ffion Cumberpatch</cp:lastModifiedBy>
  <cp:revision>1</cp:revision>
  <dcterms:created xsi:type="dcterms:W3CDTF">2025-12-30T09:37:44Z</dcterms:created>
  <dcterms:modified xsi:type="dcterms:W3CDTF">2025-12-30T12:05:52Z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2025-09-26T00:00:00Z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2025-12-30T00:00:00Z</vt:filetime>
  </property>
  <property fmtid="{D5CDD505-2E9C-101B-9397-08002B2CF9AE}" pid="5" name="Producer">
    <vt:lpwstr>Microsoft® PowerPoint® for Microsoft 365</vt:lpwstr>
  </property>
</Properties>
</file>