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8" r:id="rId2"/>
    <p:sldId id="266" r:id="rId3"/>
    <p:sldId id="272" r:id="rId4"/>
    <p:sldId id="273" r:id="rId5"/>
    <p:sldId id="274" r:id="rId6"/>
    <p:sldId id="275" r:id="rId7"/>
    <p:sldId id="276" r:id="rId8"/>
    <p:sldId id="277" r:id="rId9"/>
    <p:sldId id="278" r:id="rId10"/>
    <p:sldId id="279" r:id="rId11"/>
    <p:sldId id="280" r:id="rId12"/>
    <p:sldId id="283" r:id="rId13"/>
    <p:sldId id="284" r:id="rId14"/>
    <p:sldId id="285" r:id="rId15"/>
    <p:sldId id="286" r:id="rId16"/>
    <p:sldId id="287" r:id="rId17"/>
    <p:sldId id="288" r:id="rId18"/>
    <p:sldId id="289" r:id="rId19"/>
    <p:sldId id="290" r:id="rId20"/>
    <p:sldId id="291" r:id="rId21"/>
    <p:sldId id="293" r:id="rId22"/>
    <p:sldId id="292" r:id="rId23"/>
    <p:sldId id="304" r:id="rId24"/>
    <p:sldId id="306" r:id="rId25"/>
    <p:sldId id="305" r:id="rId26"/>
    <p:sldId id="307" r:id="rId27"/>
    <p:sldId id="308" r:id="rId28"/>
    <p:sldId id="312" r:id="rId29"/>
    <p:sldId id="313" r:id="rId30"/>
    <p:sldId id="314" r:id="rId31"/>
    <p:sldId id="315" r:id="rId32"/>
    <p:sldId id="310" r:id="rId33"/>
    <p:sldId id="311" r:id="rId34"/>
    <p:sldId id="303" r:id="rId35"/>
    <p:sldId id="309"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D20F83-FEC6-4C55-3022-1BAE99A6C8C6}" v="2451" dt="2023-03-22T15:40:04.689"/>
    <p1510:client id="{5D3F9D86-2129-7FAA-51CA-16F76A100EB9}" v="1" dt="2022-10-19T16:48:55.687"/>
    <p1510:client id="{911487E1-B262-8423-4384-CD96AEEC0DAB}" v="23" dt="2023-02-20T14:20:48.365"/>
    <p1510:client id="{9ADBEB99-3CFD-D061-C1E1-74ADCAF8F759}" v="9" dt="2023-03-22T15:48:21.323"/>
    <p1510:client id="{B39870B8-4BA1-7DFA-3178-42A748904905}" v="45" dt="2023-02-18T10:48:35.026"/>
    <p1510:client id="{EBA1945B-8A62-D3D9-F382-D6F2C64F2A54}" v="70" dt="2022-10-19T08:18:01.390"/>
    <p1510:client id="{EF7089BE-FD5B-822E-117B-5F8590D9F545}" v="1" dt="2022-10-31T11:46:28.445"/>
    <p1510:client id="{F54BA4F8-530B-6CD6-D76B-FB881C9064C9}" v="9" dt="2023-03-22T16:50:07.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D3F9D86-2129-7FAA-51CA-16F76A100EB9}"/>
    <pc:docChg chg="modSld">
      <pc:chgData name="Alison Cooke" userId="S::a.cooke@uwtsd.ac.uk::46c329c9-26b7-4eba-b77b-7474421bfd31" providerId="AD" clId="Web-{5D3F9D86-2129-7FAA-51CA-16F76A100EB9}" dt="2022-10-19T16:48:55.687" v="0" actId="1076"/>
      <pc:docMkLst>
        <pc:docMk/>
      </pc:docMkLst>
      <pc:sldChg chg="modSp">
        <pc:chgData name="Alison Cooke" userId="S::a.cooke@uwtsd.ac.uk::46c329c9-26b7-4eba-b77b-7474421bfd31" providerId="AD" clId="Web-{5D3F9D86-2129-7FAA-51CA-16F76A100EB9}" dt="2022-10-19T16:48:55.687" v="0" actId="1076"/>
        <pc:sldMkLst>
          <pc:docMk/>
          <pc:sldMk cId="1368668640" sldId="274"/>
        </pc:sldMkLst>
        <pc:picChg chg="mod">
          <ac:chgData name="Alison Cooke" userId="S::a.cooke@uwtsd.ac.uk::46c329c9-26b7-4eba-b77b-7474421bfd31" providerId="AD" clId="Web-{5D3F9D86-2129-7FAA-51CA-16F76A100EB9}" dt="2022-10-19T16:48:55.687"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911487E1-B262-8423-4384-CD96AEEC0DAB}"/>
    <pc:docChg chg="modSld">
      <pc:chgData name="Alison Cooke" userId="S::a.cooke@uwtsd.ac.uk::46c329c9-26b7-4eba-b77b-7474421bfd31" providerId="AD" clId="Web-{911487E1-B262-8423-4384-CD96AEEC0DAB}" dt="2023-02-20T14:20:47.959" v="21" actId="1076"/>
      <pc:docMkLst>
        <pc:docMk/>
      </pc:docMkLst>
      <pc:sldChg chg="modSp">
        <pc:chgData name="Alison Cooke" userId="S::a.cooke@uwtsd.ac.uk::46c329c9-26b7-4eba-b77b-7474421bfd31" providerId="AD" clId="Web-{911487E1-B262-8423-4384-CD96AEEC0DAB}" dt="2023-02-20T14:20:47.959" v="21" actId="1076"/>
        <pc:sldMkLst>
          <pc:docMk/>
          <pc:sldMk cId="1147549936" sldId="258"/>
        </pc:sldMkLst>
        <pc:spChg chg="mod">
          <ac:chgData name="Alison Cooke" userId="S::a.cooke@uwtsd.ac.uk::46c329c9-26b7-4eba-b77b-7474421bfd31" providerId="AD" clId="Web-{911487E1-B262-8423-4384-CD96AEEC0DAB}" dt="2023-02-20T14:20:47.959" v="21" actId="1076"/>
          <ac:spMkLst>
            <pc:docMk/>
            <pc:sldMk cId="1147549936" sldId="258"/>
            <ac:spMk id="5" creationId="{96FE8A07-45B3-4401-AEF2-C9368D14EA2F}"/>
          </ac:spMkLst>
        </pc:spChg>
      </pc:sldChg>
    </pc:docChg>
  </pc:docChgLst>
  <pc:docChgLst>
    <pc:chgData name="Alison Cooke" userId="S::a.cooke@uwtsd.ac.uk::46c329c9-26b7-4eba-b77b-7474421bfd31" providerId="AD" clId="Web-{9ADBEB99-3CFD-D061-C1E1-74ADCAF8F759}"/>
    <pc:docChg chg="sldOrd">
      <pc:chgData name="Alison Cooke" userId="S::a.cooke@uwtsd.ac.uk::46c329c9-26b7-4eba-b77b-7474421bfd31" providerId="AD" clId="Web-{9ADBEB99-3CFD-D061-C1E1-74ADCAF8F759}" dt="2023-03-22T15:48:21.323" v="8"/>
      <pc:docMkLst>
        <pc:docMk/>
      </pc:docMkLst>
      <pc:sldChg chg="ord">
        <pc:chgData name="Alison Cooke" userId="S::a.cooke@uwtsd.ac.uk::46c329c9-26b7-4eba-b77b-7474421bfd31" providerId="AD" clId="Web-{9ADBEB99-3CFD-D061-C1E1-74ADCAF8F759}" dt="2023-03-22T15:48:18.542" v="7"/>
        <pc:sldMkLst>
          <pc:docMk/>
          <pc:sldMk cId="824492221" sldId="314"/>
        </pc:sldMkLst>
      </pc:sldChg>
      <pc:sldChg chg="ord">
        <pc:chgData name="Alison Cooke" userId="S::a.cooke@uwtsd.ac.uk::46c329c9-26b7-4eba-b77b-7474421bfd31" providerId="AD" clId="Web-{9ADBEB99-3CFD-D061-C1E1-74ADCAF8F759}" dt="2023-03-22T15:48:21.323" v="8"/>
        <pc:sldMkLst>
          <pc:docMk/>
          <pc:sldMk cId="736930653" sldId="315"/>
        </pc:sldMkLst>
      </pc:sldChg>
    </pc:docChg>
  </pc:docChgLst>
  <pc:docChgLst>
    <pc:chgData name="Alison Cooke" userId="S::a.cooke@uwtsd.ac.uk::46c329c9-26b7-4eba-b77b-7474421bfd31" providerId="AD" clId="Web-{B39870B8-4BA1-7DFA-3178-42A748904905}"/>
    <pc:docChg chg="addSld delSld modSld">
      <pc:chgData name="Alison Cooke" userId="S::a.cooke@uwtsd.ac.uk::46c329c9-26b7-4eba-b77b-7474421bfd31" providerId="AD" clId="Web-{B39870B8-4BA1-7DFA-3178-42A748904905}" dt="2023-02-18T10:48:35.026" v="55" actId="1076"/>
      <pc:docMkLst>
        <pc:docMk/>
      </pc:docMkLst>
      <pc:sldChg chg="modSp">
        <pc:chgData name="Alison Cooke" userId="S::a.cooke@uwtsd.ac.uk::46c329c9-26b7-4eba-b77b-7474421bfd31" providerId="AD" clId="Web-{B39870B8-4BA1-7DFA-3178-42A748904905}" dt="2023-02-18T09:35:04.582" v="16" actId="20577"/>
        <pc:sldMkLst>
          <pc:docMk/>
          <pc:sldMk cId="1147549936" sldId="258"/>
        </pc:sldMkLst>
        <pc:spChg chg="mod">
          <ac:chgData name="Alison Cooke" userId="S::a.cooke@uwtsd.ac.uk::46c329c9-26b7-4eba-b77b-7474421bfd31" providerId="AD" clId="Web-{B39870B8-4BA1-7DFA-3178-42A748904905}" dt="2023-02-18T09:35:04.582" v="16" actId="20577"/>
          <ac:spMkLst>
            <pc:docMk/>
            <pc:sldMk cId="1147549936" sldId="258"/>
            <ac:spMk id="5" creationId="{96FE8A07-45B3-4401-AEF2-C9368D14EA2F}"/>
          </ac:spMkLst>
        </pc:spChg>
      </pc:sldChg>
      <pc:sldChg chg="delSp modSp">
        <pc:chgData name="Alison Cooke" userId="S::a.cooke@uwtsd.ac.uk::46c329c9-26b7-4eba-b77b-7474421bfd31" providerId="AD" clId="Web-{B39870B8-4BA1-7DFA-3178-42A748904905}" dt="2023-02-18T09:36:35.840" v="30" actId="20577"/>
        <pc:sldMkLst>
          <pc:docMk/>
          <pc:sldMk cId="1235079451" sldId="267"/>
        </pc:sldMkLst>
        <pc:spChg chg="mod">
          <ac:chgData name="Alison Cooke" userId="S::a.cooke@uwtsd.ac.uk::46c329c9-26b7-4eba-b77b-7474421bfd31" providerId="AD" clId="Web-{B39870B8-4BA1-7DFA-3178-42A748904905}" dt="2023-02-18T09:36:35.840" v="30" actId="20577"/>
          <ac:spMkLst>
            <pc:docMk/>
            <pc:sldMk cId="1235079451" sldId="267"/>
            <ac:spMk id="2" creationId="{DD76C98B-C642-4D1B-B9C3-867BA75A425E}"/>
          </ac:spMkLst>
        </pc:spChg>
        <pc:spChg chg="mod">
          <ac:chgData name="Alison Cooke" userId="S::a.cooke@uwtsd.ac.uk::46c329c9-26b7-4eba-b77b-7474421bfd31" providerId="AD" clId="Web-{B39870B8-4BA1-7DFA-3178-42A748904905}" dt="2023-02-18T09:36:14.902" v="22" actId="1076"/>
          <ac:spMkLst>
            <pc:docMk/>
            <pc:sldMk cId="1235079451" sldId="267"/>
            <ac:spMk id="5" creationId="{A576CAF0-0FA5-433A-90C5-57E76951DCC5}"/>
          </ac:spMkLst>
        </pc:spChg>
        <pc:spChg chg="mod">
          <ac:chgData name="Alison Cooke" userId="S::a.cooke@uwtsd.ac.uk::46c329c9-26b7-4eba-b77b-7474421bfd31" providerId="AD" clId="Web-{B39870B8-4BA1-7DFA-3178-42A748904905}" dt="2023-02-18T09:36:18.652" v="23" actId="1076"/>
          <ac:spMkLst>
            <pc:docMk/>
            <pc:sldMk cId="1235079451" sldId="267"/>
            <ac:spMk id="6" creationId="{429C8704-FD09-4F4F-B32E-F534B74EAE94}"/>
          </ac:spMkLst>
        </pc:spChg>
        <pc:picChg chg="del">
          <ac:chgData name="Alison Cooke" userId="S::a.cooke@uwtsd.ac.uk::46c329c9-26b7-4eba-b77b-7474421bfd31" providerId="AD" clId="Web-{B39870B8-4BA1-7DFA-3178-42A748904905}" dt="2023-02-18T09:36:09.355" v="21"/>
          <ac:picMkLst>
            <pc:docMk/>
            <pc:sldMk cId="1235079451" sldId="267"/>
            <ac:picMk id="4" creationId="{F8949B8C-D992-4516-BA5F-24C82D442C65}"/>
          </ac:picMkLst>
        </pc:picChg>
      </pc:sldChg>
      <pc:sldChg chg="del">
        <pc:chgData name="Alison Cooke" userId="S::a.cooke@uwtsd.ac.uk::46c329c9-26b7-4eba-b77b-7474421bfd31" providerId="AD" clId="Web-{B39870B8-4BA1-7DFA-3178-42A748904905}" dt="2023-02-18T09:35:39.792" v="17"/>
        <pc:sldMkLst>
          <pc:docMk/>
          <pc:sldMk cId="2612822078" sldId="268"/>
        </pc:sldMkLst>
      </pc:sldChg>
      <pc:sldChg chg="del">
        <pc:chgData name="Alison Cooke" userId="S::a.cooke@uwtsd.ac.uk::46c329c9-26b7-4eba-b77b-7474421bfd31" providerId="AD" clId="Web-{B39870B8-4BA1-7DFA-3178-42A748904905}" dt="2023-02-18T09:35:43.760" v="18"/>
        <pc:sldMkLst>
          <pc:docMk/>
          <pc:sldMk cId="3897324358" sldId="270"/>
        </pc:sldMkLst>
      </pc:sldChg>
      <pc:sldChg chg="del">
        <pc:chgData name="Alison Cooke" userId="S::a.cooke@uwtsd.ac.uk::46c329c9-26b7-4eba-b77b-7474421bfd31" providerId="AD" clId="Web-{B39870B8-4BA1-7DFA-3178-42A748904905}" dt="2023-02-18T09:35:47.886" v="19"/>
        <pc:sldMkLst>
          <pc:docMk/>
          <pc:sldMk cId="2902071671" sldId="271"/>
        </pc:sldMkLst>
      </pc:sldChg>
      <pc:sldChg chg="modSp">
        <pc:chgData name="Alison Cooke" userId="S::a.cooke@uwtsd.ac.uk::46c329c9-26b7-4eba-b77b-7474421bfd31" providerId="AD" clId="Web-{B39870B8-4BA1-7DFA-3178-42A748904905}" dt="2023-02-18T10:48:35.026" v="55" actId="1076"/>
        <pc:sldMkLst>
          <pc:docMk/>
          <pc:sldMk cId="1368668640" sldId="274"/>
        </pc:sldMkLst>
        <pc:picChg chg="mod">
          <ac:chgData name="Alison Cooke" userId="S::a.cooke@uwtsd.ac.uk::46c329c9-26b7-4eba-b77b-7474421bfd31" providerId="AD" clId="Web-{B39870B8-4BA1-7DFA-3178-42A748904905}" dt="2023-02-18T10:48:35.026" v="55" actId="1076"/>
          <ac:picMkLst>
            <pc:docMk/>
            <pc:sldMk cId="1368668640" sldId="274"/>
            <ac:picMk id="7" creationId="{6618E20D-3B9E-4290-80C9-7CA07CE86B76}"/>
          </ac:picMkLst>
        </pc:picChg>
      </pc:sldChg>
      <pc:sldChg chg="del">
        <pc:chgData name="Alison Cooke" userId="S::a.cooke@uwtsd.ac.uk::46c329c9-26b7-4eba-b77b-7474421bfd31" providerId="AD" clId="Web-{B39870B8-4BA1-7DFA-3178-42A748904905}" dt="2023-02-18T09:35:51.308" v="20"/>
        <pc:sldMkLst>
          <pc:docMk/>
          <pc:sldMk cId="3176764732" sldId="301"/>
        </pc:sldMkLst>
      </pc:sldChg>
      <pc:sldChg chg="addSp delSp modSp new del">
        <pc:chgData name="Alison Cooke" userId="S::a.cooke@uwtsd.ac.uk::46c329c9-26b7-4eba-b77b-7474421bfd31" providerId="AD" clId="Web-{B39870B8-4BA1-7DFA-3178-42A748904905}" dt="2023-02-18T10:01:48.398" v="53"/>
        <pc:sldMkLst>
          <pc:docMk/>
          <pc:sldMk cId="1188712232" sldId="304"/>
        </pc:sldMkLst>
        <pc:spChg chg="mod">
          <ac:chgData name="Alison Cooke" userId="S::a.cooke@uwtsd.ac.uk::46c329c9-26b7-4eba-b77b-7474421bfd31" providerId="AD" clId="Web-{B39870B8-4BA1-7DFA-3178-42A748904905}" dt="2023-02-18T09:55:23.887" v="39" actId="20577"/>
          <ac:spMkLst>
            <pc:docMk/>
            <pc:sldMk cId="1188712232" sldId="304"/>
            <ac:spMk id="2" creationId="{8669B24D-D518-210D-A41F-8042D266C431}"/>
          </ac:spMkLst>
        </pc:spChg>
        <pc:spChg chg="del">
          <ac:chgData name="Alison Cooke" userId="S::a.cooke@uwtsd.ac.uk::46c329c9-26b7-4eba-b77b-7474421bfd31" providerId="AD" clId="Web-{B39870B8-4BA1-7DFA-3178-42A748904905}" dt="2023-02-18T09:55:37.668" v="40"/>
          <ac:spMkLst>
            <pc:docMk/>
            <pc:sldMk cId="1188712232" sldId="304"/>
            <ac:spMk id="3" creationId="{FD6745DD-48B9-9510-9812-5FA6658A79A9}"/>
          </ac:spMkLst>
        </pc:spChg>
        <pc:graphicFrameChg chg="add mod ord modGraphic">
          <ac:chgData name="Alison Cooke" userId="S::a.cooke@uwtsd.ac.uk::46c329c9-26b7-4eba-b77b-7474421bfd31" providerId="AD" clId="Web-{B39870B8-4BA1-7DFA-3178-42A748904905}" dt="2023-02-18T10:01:39.054" v="52" actId="20577"/>
          <ac:graphicFrameMkLst>
            <pc:docMk/>
            <pc:sldMk cId="1188712232" sldId="304"/>
            <ac:graphicFrameMk id="4" creationId="{727A4CE4-FD17-1A5C-D2EF-9FA4CF71E9D6}"/>
          </ac:graphicFrameMkLst>
        </pc:graphicFrameChg>
      </pc:sldChg>
    </pc:docChg>
  </pc:docChgLst>
  <pc:docChgLst>
    <pc:chgData name="Alison Cooke" userId="S::a.cooke@uwtsd.ac.uk::46c329c9-26b7-4eba-b77b-7474421bfd31" providerId="AD" clId="Web-{47D20F83-FEC6-4C55-3022-1BAE99A6C8C6}"/>
    <pc:docChg chg="addSld delSld modSld sldOrd">
      <pc:chgData name="Alison Cooke" userId="S::a.cooke@uwtsd.ac.uk::46c329c9-26b7-4eba-b77b-7474421bfd31" providerId="AD" clId="Web-{47D20F83-FEC6-4C55-3022-1BAE99A6C8C6}" dt="2023-03-22T15:40:04.689" v="6620" actId="20577"/>
      <pc:docMkLst>
        <pc:docMk/>
      </pc:docMkLst>
      <pc:sldChg chg="modSp">
        <pc:chgData name="Alison Cooke" userId="S::a.cooke@uwtsd.ac.uk::46c329c9-26b7-4eba-b77b-7474421bfd31" providerId="AD" clId="Web-{47D20F83-FEC6-4C55-3022-1BAE99A6C8C6}" dt="2023-03-22T14:00:15.568" v="5609" actId="14100"/>
        <pc:sldMkLst>
          <pc:docMk/>
          <pc:sldMk cId="1147549936" sldId="258"/>
        </pc:sldMkLst>
        <pc:spChg chg="mod">
          <ac:chgData name="Alison Cooke" userId="S::a.cooke@uwtsd.ac.uk::46c329c9-26b7-4eba-b77b-7474421bfd31" providerId="AD" clId="Web-{47D20F83-FEC6-4C55-3022-1BAE99A6C8C6}" dt="2023-03-22T14:00:15.568" v="5609" actId="14100"/>
          <ac:spMkLst>
            <pc:docMk/>
            <pc:sldMk cId="1147549936" sldId="258"/>
            <ac:spMk id="5" creationId="{96FE8A07-45B3-4401-AEF2-C9368D14EA2F}"/>
          </ac:spMkLst>
        </pc:spChg>
      </pc:sldChg>
      <pc:sldChg chg="modSp">
        <pc:chgData name="Alison Cooke" userId="S::a.cooke@uwtsd.ac.uk::46c329c9-26b7-4eba-b77b-7474421bfd31" providerId="AD" clId="Web-{47D20F83-FEC6-4C55-3022-1BAE99A6C8C6}" dt="2023-03-22T14:00:29.865" v="5625" actId="20577"/>
        <pc:sldMkLst>
          <pc:docMk/>
          <pc:sldMk cId="3431296175" sldId="266"/>
        </pc:sldMkLst>
        <pc:spChg chg="mod">
          <ac:chgData name="Alison Cooke" userId="S::a.cooke@uwtsd.ac.uk::46c329c9-26b7-4eba-b77b-7474421bfd31" providerId="AD" clId="Web-{47D20F83-FEC6-4C55-3022-1BAE99A6C8C6}" dt="2023-03-22T14:00:29.865" v="5625" actId="20577"/>
          <ac:spMkLst>
            <pc:docMk/>
            <pc:sldMk cId="3431296175" sldId="266"/>
            <ac:spMk id="5" creationId="{84DE109C-A3CC-45B3-BFCF-D918E837ACBA}"/>
          </ac:spMkLst>
        </pc:spChg>
      </pc:sldChg>
      <pc:sldChg chg="del">
        <pc:chgData name="Alison Cooke" userId="S::a.cooke@uwtsd.ac.uk::46c329c9-26b7-4eba-b77b-7474421bfd31" providerId="AD" clId="Web-{47D20F83-FEC6-4C55-3022-1BAE99A6C8C6}" dt="2023-03-22T12:08:46.076" v="6"/>
        <pc:sldMkLst>
          <pc:docMk/>
          <pc:sldMk cId="1235079451" sldId="267"/>
        </pc:sldMkLst>
      </pc:sldChg>
      <pc:sldChg chg="modSp">
        <pc:chgData name="Alison Cooke" userId="S::a.cooke@uwtsd.ac.uk::46c329c9-26b7-4eba-b77b-7474421bfd31" providerId="AD" clId="Web-{47D20F83-FEC6-4C55-3022-1BAE99A6C8C6}" dt="2023-03-22T12:11:44.143" v="57" actId="20577"/>
        <pc:sldMkLst>
          <pc:docMk/>
          <pc:sldMk cId="3982878446" sldId="272"/>
        </pc:sldMkLst>
        <pc:spChg chg="mod">
          <ac:chgData name="Alison Cooke" userId="S::a.cooke@uwtsd.ac.uk::46c329c9-26b7-4eba-b77b-7474421bfd31" providerId="AD" clId="Web-{47D20F83-FEC6-4C55-3022-1BAE99A6C8C6}" dt="2023-03-22T12:11:44.143" v="57" actId="20577"/>
          <ac:spMkLst>
            <pc:docMk/>
            <pc:sldMk cId="3982878446" sldId="272"/>
            <ac:spMk id="3" creationId="{410A5C19-428B-4854-9052-8CE895B20A27}"/>
          </ac:spMkLst>
        </pc:spChg>
        <pc:spChg chg="mod">
          <ac:chgData name="Alison Cooke" userId="S::a.cooke@uwtsd.ac.uk::46c329c9-26b7-4eba-b77b-7474421bfd31" providerId="AD" clId="Web-{47D20F83-FEC6-4C55-3022-1BAE99A6C8C6}" dt="2023-03-22T12:11:34.408" v="54" actId="20577"/>
          <ac:spMkLst>
            <pc:docMk/>
            <pc:sldMk cId="3982878446" sldId="272"/>
            <ac:spMk id="4" creationId="{07B58D35-6C25-44F6-A5BE-1B4463297264}"/>
          </ac:spMkLst>
        </pc:spChg>
        <pc:picChg chg="mod">
          <ac:chgData name="Alison Cooke" userId="S::a.cooke@uwtsd.ac.uk::46c329c9-26b7-4eba-b77b-7474421bfd31" providerId="AD" clId="Web-{47D20F83-FEC6-4C55-3022-1BAE99A6C8C6}" dt="2023-03-22T12:11:15.736" v="51" actId="1076"/>
          <ac:picMkLst>
            <pc:docMk/>
            <pc:sldMk cId="3982878446" sldId="272"/>
            <ac:picMk id="5" creationId="{30FF5182-C11D-42BF-9E28-F80982E53BBE}"/>
          </ac:picMkLst>
        </pc:picChg>
      </pc:sldChg>
      <pc:sldChg chg="modSp">
        <pc:chgData name="Alison Cooke" userId="S::a.cooke@uwtsd.ac.uk::46c329c9-26b7-4eba-b77b-7474421bfd31" providerId="AD" clId="Web-{47D20F83-FEC6-4C55-3022-1BAE99A6C8C6}" dt="2023-03-22T12:12:37.722" v="72" actId="20577"/>
        <pc:sldMkLst>
          <pc:docMk/>
          <pc:sldMk cId="4113280096" sldId="273"/>
        </pc:sldMkLst>
        <pc:spChg chg="mod">
          <ac:chgData name="Alison Cooke" userId="S::a.cooke@uwtsd.ac.uk::46c329c9-26b7-4eba-b77b-7474421bfd31" providerId="AD" clId="Web-{47D20F83-FEC6-4C55-3022-1BAE99A6C8C6}" dt="2023-03-22T12:12:37.722" v="72" actId="20577"/>
          <ac:spMkLst>
            <pc:docMk/>
            <pc:sldMk cId="4113280096" sldId="273"/>
            <ac:spMk id="6" creationId="{6FEF9A82-127F-432A-B92E-D90C4542FD97}"/>
          </ac:spMkLst>
        </pc:spChg>
      </pc:sldChg>
      <pc:sldChg chg="modNotes">
        <pc:chgData name="Alison Cooke" userId="S::a.cooke@uwtsd.ac.uk::46c329c9-26b7-4eba-b77b-7474421bfd31" providerId="AD" clId="Web-{47D20F83-FEC6-4C55-3022-1BAE99A6C8C6}" dt="2023-03-22T12:20:40.329" v="649"/>
        <pc:sldMkLst>
          <pc:docMk/>
          <pc:sldMk cId="1368668640" sldId="274"/>
        </pc:sldMkLst>
      </pc:sldChg>
      <pc:sldChg chg="modNotes">
        <pc:chgData name="Alison Cooke" userId="S::a.cooke@uwtsd.ac.uk::46c329c9-26b7-4eba-b77b-7474421bfd31" providerId="AD" clId="Web-{47D20F83-FEC6-4C55-3022-1BAE99A6C8C6}" dt="2023-03-22T12:24:16.475" v="866"/>
        <pc:sldMkLst>
          <pc:docMk/>
          <pc:sldMk cId="1230468445" sldId="275"/>
        </pc:sldMkLst>
      </pc:sldChg>
      <pc:sldChg chg="modSp modNotes">
        <pc:chgData name="Alison Cooke" userId="S::a.cooke@uwtsd.ac.uk::46c329c9-26b7-4eba-b77b-7474421bfd31" providerId="AD" clId="Web-{47D20F83-FEC6-4C55-3022-1BAE99A6C8C6}" dt="2023-03-22T12:25:54.931" v="892" actId="1076"/>
        <pc:sldMkLst>
          <pc:docMk/>
          <pc:sldMk cId="3529625442" sldId="276"/>
        </pc:sldMkLst>
        <pc:spChg chg="mod">
          <ac:chgData name="Alison Cooke" userId="S::a.cooke@uwtsd.ac.uk::46c329c9-26b7-4eba-b77b-7474421bfd31" providerId="AD" clId="Web-{47D20F83-FEC6-4C55-3022-1BAE99A6C8C6}" dt="2023-03-22T12:23:16.458" v="806" actId="20577"/>
          <ac:spMkLst>
            <pc:docMk/>
            <pc:sldMk cId="3529625442" sldId="276"/>
            <ac:spMk id="4" creationId="{5FC27F17-6958-45A8-90CE-E9DBB9F0024E}"/>
          </ac:spMkLst>
        </pc:spChg>
        <pc:spChg chg="mod">
          <ac:chgData name="Alison Cooke" userId="S::a.cooke@uwtsd.ac.uk::46c329c9-26b7-4eba-b77b-7474421bfd31" providerId="AD" clId="Web-{47D20F83-FEC6-4C55-3022-1BAE99A6C8C6}" dt="2023-03-22T12:25:47.322" v="889" actId="20577"/>
          <ac:spMkLst>
            <pc:docMk/>
            <pc:sldMk cId="3529625442" sldId="276"/>
            <ac:spMk id="5" creationId="{16D431C2-B3CB-4FDD-8998-509EAFDADAFD}"/>
          </ac:spMkLst>
        </pc:spChg>
        <pc:spChg chg="mod">
          <ac:chgData name="Alison Cooke" userId="S::a.cooke@uwtsd.ac.uk::46c329c9-26b7-4eba-b77b-7474421bfd31" providerId="AD" clId="Web-{47D20F83-FEC6-4C55-3022-1BAE99A6C8C6}" dt="2023-03-22T12:25:52.759" v="891" actId="20577"/>
          <ac:spMkLst>
            <pc:docMk/>
            <pc:sldMk cId="3529625442" sldId="276"/>
            <ac:spMk id="6" creationId="{D982AD27-6114-4B42-9EEC-6631DDCA7DAB}"/>
          </ac:spMkLst>
        </pc:spChg>
        <pc:picChg chg="mod">
          <ac:chgData name="Alison Cooke" userId="S::a.cooke@uwtsd.ac.uk::46c329c9-26b7-4eba-b77b-7474421bfd31" providerId="AD" clId="Web-{47D20F83-FEC6-4C55-3022-1BAE99A6C8C6}" dt="2023-03-22T12:25:54.931" v="892" actId="1076"/>
          <ac:picMkLst>
            <pc:docMk/>
            <pc:sldMk cId="3529625442" sldId="276"/>
            <ac:picMk id="7" creationId="{72A8BB55-DE05-4C5D-A40B-A21F1E6BBE09}"/>
          </ac:picMkLst>
        </pc:picChg>
      </pc:sldChg>
      <pc:sldChg chg="modSp modNotes">
        <pc:chgData name="Alison Cooke" userId="S::a.cooke@uwtsd.ac.uk::46c329c9-26b7-4eba-b77b-7474421bfd31" providerId="AD" clId="Web-{47D20F83-FEC6-4C55-3022-1BAE99A6C8C6}" dt="2023-03-22T12:27:43.747" v="941" actId="20577"/>
        <pc:sldMkLst>
          <pc:docMk/>
          <pc:sldMk cId="3084721798" sldId="277"/>
        </pc:sldMkLst>
        <pc:spChg chg="mod">
          <ac:chgData name="Alison Cooke" userId="S::a.cooke@uwtsd.ac.uk::46c329c9-26b7-4eba-b77b-7474421bfd31" providerId="AD" clId="Web-{47D20F83-FEC6-4C55-3022-1BAE99A6C8C6}" dt="2023-03-22T12:27:43.747" v="941" actId="20577"/>
          <ac:spMkLst>
            <pc:docMk/>
            <pc:sldMk cId="3084721798" sldId="277"/>
            <ac:spMk id="2" creationId="{60C2E534-7EA6-44C7-878C-03B4321C746A}"/>
          </ac:spMkLst>
        </pc:spChg>
        <pc:spChg chg="mod">
          <ac:chgData name="Alison Cooke" userId="S::a.cooke@uwtsd.ac.uk::46c329c9-26b7-4eba-b77b-7474421bfd31" providerId="AD" clId="Web-{47D20F83-FEC6-4C55-3022-1BAE99A6C8C6}" dt="2023-03-22T12:27:24.371" v="934" actId="20577"/>
          <ac:spMkLst>
            <pc:docMk/>
            <pc:sldMk cId="3084721798" sldId="277"/>
            <ac:spMk id="3" creationId="{FD73145B-E896-4381-BF72-06AC3F748F34}"/>
          </ac:spMkLst>
        </pc:spChg>
      </pc:sldChg>
      <pc:sldChg chg="modSp modNotes">
        <pc:chgData name="Alison Cooke" userId="S::a.cooke@uwtsd.ac.uk::46c329c9-26b7-4eba-b77b-7474421bfd31" providerId="AD" clId="Web-{47D20F83-FEC6-4C55-3022-1BAE99A6C8C6}" dt="2023-03-22T14:01:05.788" v="5628" actId="1076"/>
        <pc:sldMkLst>
          <pc:docMk/>
          <pc:sldMk cId="1770069780" sldId="278"/>
        </pc:sldMkLst>
        <pc:spChg chg="mod">
          <ac:chgData name="Alison Cooke" userId="S::a.cooke@uwtsd.ac.uk::46c329c9-26b7-4eba-b77b-7474421bfd31" providerId="AD" clId="Web-{47D20F83-FEC6-4C55-3022-1BAE99A6C8C6}" dt="2023-03-22T14:01:02.600" v="5627" actId="14100"/>
          <ac:spMkLst>
            <pc:docMk/>
            <pc:sldMk cId="1770069780" sldId="278"/>
            <ac:spMk id="6" creationId="{73BF16DD-A452-49E7-976E-610EDCAA20C0}"/>
          </ac:spMkLst>
        </pc:spChg>
        <pc:picChg chg="mod">
          <ac:chgData name="Alison Cooke" userId="S::a.cooke@uwtsd.ac.uk::46c329c9-26b7-4eba-b77b-7474421bfd31" providerId="AD" clId="Web-{47D20F83-FEC6-4C55-3022-1BAE99A6C8C6}" dt="2023-03-22T14:01:05.788" v="5628" actId="1076"/>
          <ac:picMkLst>
            <pc:docMk/>
            <pc:sldMk cId="1770069780" sldId="278"/>
            <ac:picMk id="3" creationId="{63D3EA15-197F-0EE2-1858-20DAFCA7CB7E}"/>
          </ac:picMkLst>
        </pc:picChg>
      </pc:sldChg>
      <pc:sldChg chg="modNotes">
        <pc:chgData name="Alison Cooke" userId="S::a.cooke@uwtsd.ac.uk::46c329c9-26b7-4eba-b77b-7474421bfd31" providerId="AD" clId="Web-{47D20F83-FEC6-4C55-3022-1BAE99A6C8C6}" dt="2023-03-22T12:32:39.942" v="1188"/>
        <pc:sldMkLst>
          <pc:docMk/>
          <pc:sldMk cId="1444463001" sldId="279"/>
        </pc:sldMkLst>
      </pc:sldChg>
      <pc:sldChg chg="addSp delSp modSp mod modClrScheme delAnim chgLayout modNotes">
        <pc:chgData name="Alison Cooke" userId="S::a.cooke@uwtsd.ac.uk::46c329c9-26b7-4eba-b77b-7474421bfd31" providerId="AD" clId="Web-{47D20F83-FEC6-4C55-3022-1BAE99A6C8C6}" dt="2023-03-22T12:46:09.667" v="1547" actId="20577"/>
        <pc:sldMkLst>
          <pc:docMk/>
          <pc:sldMk cId="1836169088" sldId="280"/>
        </pc:sldMkLst>
        <pc:spChg chg="mod ord">
          <ac:chgData name="Alison Cooke" userId="S::a.cooke@uwtsd.ac.uk::46c329c9-26b7-4eba-b77b-7474421bfd31" providerId="AD" clId="Web-{47D20F83-FEC6-4C55-3022-1BAE99A6C8C6}" dt="2023-03-22T12:35:10.524" v="1286"/>
          <ac:spMkLst>
            <pc:docMk/>
            <pc:sldMk cId="1836169088" sldId="280"/>
            <ac:spMk id="4" creationId="{58308027-BDFD-461B-AB42-939ADBDEF9DB}"/>
          </ac:spMkLst>
        </pc:spChg>
        <pc:spChg chg="del mod ord">
          <ac:chgData name="Alison Cooke" userId="S::a.cooke@uwtsd.ac.uk::46c329c9-26b7-4eba-b77b-7474421bfd31" providerId="AD" clId="Web-{47D20F83-FEC6-4C55-3022-1BAE99A6C8C6}" dt="2023-03-22T12:35:21.696" v="1287"/>
          <ac:spMkLst>
            <pc:docMk/>
            <pc:sldMk cId="1836169088" sldId="280"/>
            <ac:spMk id="5" creationId="{2E0F6575-19E1-43B5-9198-EE711FCFAE14}"/>
          </ac:spMkLst>
        </pc:spChg>
        <pc:spChg chg="mod ord">
          <ac:chgData name="Alison Cooke" userId="S::a.cooke@uwtsd.ac.uk::46c329c9-26b7-4eba-b77b-7474421bfd31" providerId="AD" clId="Web-{47D20F83-FEC6-4C55-3022-1BAE99A6C8C6}" dt="2023-03-22T12:35:10.524" v="1286"/>
          <ac:spMkLst>
            <pc:docMk/>
            <pc:sldMk cId="1836169088" sldId="280"/>
            <ac:spMk id="6" creationId="{0EB8FCA3-507B-4D14-9976-43F914E4A0C2}"/>
          </ac:spMkLst>
        </pc:spChg>
        <pc:graphicFrameChg chg="add mod ord modGraphic">
          <ac:chgData name="Alison Cooke" userId="S::a.cooke@uwtsd.ac.uk::46c329c9-26b7-4eba-b77b-7474421bfd31" providerId="AD" clId="Web-{47D20F83-FEC6-4C55-3022-1BAE99A6C8C6}" dt="2023-03-22T12:46:09.667" v="1547" actId="20577"/>
          <ac:graphicFrameMkLst>
            <pc:docMk/>
            <pc:sldMk cId="1836169088" sldId="280"/>
            <ac:graphicFrameMk id="2" creationId="{EF8F07CB-A880-BB64-4A83-1BC4942F74C9}"/>
          </ac:graphicFrameMkLst>
        </pc:graphicFrameChg>
      </pc:sldChg>
      <pc:sldChg chg="del">
        <pc:chgData name="Alison Cooke" userId="S::a.cooke@uwtsd.ac.uk::46c329c9-26b7-4eba-b77b-7474421bfd31" providerId="AD" clId="Web-{47D20F83-FEC6-4C55-3022-1BAE99A6C8C6}" dt="2023-03-22T12:46:18.511" v="1549"/>
        <pc:sldMkLst>
          <pc:docMk/>
          <pc:sldMk cId="1108973112" sldId="281"/>
        </pc:sldMkLst>
      </pc:sldChg>
      <pc:sldChg chg="del">
        <pc:chgData name="Alison Cooke" userId="S::a.cooke@uwtsd.ac.uk::46c329c9-26b7-4eba-b77b-7474421bfd31" providerId="AD" clId="Web-{47D20F83-FEC6-4C55-3022-1BAE99A6C8C6}" dt="2023-03-22T12:46:21.949" v="1550"/>
        <pc:sldMkLst>
          <pc:docMk/>
          <pc:sldMk cId="1266112798" sldId="282"/>
        </pc:sldMkLst>
      </pc:sldChg>
      <pc:sldChg chg="modNotes">
        <pc:chgData name="Alison Cooke" userId="S::a.cooke@uwtsd.ac.uk::46c329c9-26b7-4eba-b77b-7474421bfd31" providerId="AD" clId="Web-{47D20F83-FEC6-4C55-3022-1BAE99A6C8C6}" dt="2023-03-22T12:49:32.579" v="1690"/>
        <pc:sldMkLst>
          <pc:docMk/>
          <pc:sldMk cId="4237386023" sldId="285"/>
        </pc:sldMkLst>
      </pc:sldChg>
      <pc:sldChg chg="modNotes">
        <pc:chgData name="Alison Cooke" userId="S::a.cooke@uwtsd.ac.uk::46c329c9-26b7-4eba-b77b-7474421bfd31" providerId="AD" clId="Web-{47D20F83-FEC6-4C55-3022-1BAE99A6C8C6}" dt="2023-03-22T12:54:19.883" v="2055"/>
        <pc:sldMkLst>
          <pc:docMk/>
          <pc:sldMk cId="135937270" sldId="286"/>
        </pc:sldMkLst>
      </pc:sldChg>
      <pc:sldChg chg="modSp">
        <pc:chgData name="Alison Cooke" userId="S::a.cooke@uwtsd.ac.uk::46c329c9-26b7-4eba-b77b-7474421bfd31" providerId="AD" clId="Web-{47D20F83-FEC6-4C55-3022-1BAE99A6C8C6}" dt="2023-03-22T15:16:41.492" v="6209" actId="20577"/>
        <pc:sldMkLst>
          <pc:docMk/>
          <pc:sldMk cId="4193691028" sldId="291"/>
        </pc:sldMkLst>
        <pc:spChg chg="mod">
          <ac:chgData name="Alison Cooke" userId="S::a.cooke@uwtsd.ac.uk::46c329c9-26b7-4eba-b77b-7474421bfd31" providerId="AD" clId="Web-{47D20F83-FEC6-4C55-3022-1BAE99A6C8C6}" dt="2023-03-22T15:16:18.179" v="6205" actId="20577"/>
          <ac:spMkLst>
            <pc:docMk/>
            <pc:sldMk cId="4193691028" sldId="291"/>
            <ac:spMk id="2" creationId="{131BB03E-F0B2-4E15-BE7D-6A052195EE75}"/>
          </ac:spMkLst>
        </pc:spChg>
        <pc:spChg chg="mod">
          <ac:chgData name="Alison Cooke" userId="S::a.cooke@uwtsd.ac.uk::46c329c9-26b7-4eba-b77b-7474421bfd31" providerId="AD" clId="Web-{47D20F83-FEC6-4C55-3022-1BAE99A6C8C6}" dt="2023-03-22T15:16:41.492" v="6209" actId="20577"/>
          <ac:spMkLst>
            <pc:docMk/>
            <pc:sldMk cId="4193691028" sldId="291"/>
            <ac:spMk id="3" creationId="{DF062305-86B4-4BEA-B8AD-C9D189E314E6}"/>
          </ac:spMkLst>
        </pc:spChg>
      </pc:sldChg>
      <pc:sldChg chg="addSp modSp">
        <pc:chgData name="Alison Cooke" userId="S::a.cooke@uwtsd.ac.uk::46c329c9-26b7-4eba-b77b-7474421bfd31" providerId="AD" clId="Web-{47D20F83-FEC6-4C55-3022-1BAE99A6C8C6}" dt="2023-03-22T15:18:16.620" v="6213" actId="1076"/>
        <pc:sldMkLst>
          <pc:docMk/>
          <pc:sldMk cId="63166010" sldId="293"/>
        </pc:sldMkLst>
        <pc:spChg chg="mod">
          <ac:chgData name="Alison Cooke" userId="S::a.cooke@uwtsd.ac.uk::46c329c9-26b7-4eba-b77b-7474421bfd31" providerId="AD" clId="Web-{47D20F83-FEC6-4C55-3022-1BAE99A6C8C6}" dt="2023-03-22T12:54:53.556" v="2056" actId="20577"/>
          <ac:spMkLst>
            <pc:docMk/>
            <pc:sldMk cId="63166010" sldId="293"/>
            <ac:spMk id="4" creationId="{634B710D-2AF8-4FB2-A622-37CF89A693E0}"/>
          </ac:spMkLst>
        </pc:spChg>
        <pc:picChg chg="add mod">
          <ac:chgData name="Alison Cooke" userId="S::a.cooke@uwtsd.ac.uk::46c329c9-26b7-4eba-b77b-7474421bfd31" providerId="AD" clId="Web-{47D20F83-FEC6-4C55-3022-1BAE99A6C8C6}" dt="2023-03-22T15:18:16.620" v="6213" actId="1076"/>
          <ac:picMkLst>
            <pc:docMk/>
            <pc:sldMk cId="63166010" sldId="293"/>
            <ac:picMk id="5" creationId="{EE932679-1DEC-5A67-6BC0-D8AD4E0EC1CF}"/>
          </ac:picMkLst>
        </pc:picChg>
      </pc:sldChg>
      <pc:sldChg chg="del">
        <pc:chgData name="Alison Cooke" userId="S::a.cooke@uwtsd.ac.uk::46c329c9-26b7-4eba-b77b-7474421bfd31" providerId="AD" clId="Web-{47D20F83-FEC6-4C55-3022-1BAE99A6C8C6}" dt="2023-03-22T12:08:19.106" v="0"/>
        <pc:sldMkLst>
          <pc:docMk/>
          <pc:sldMk cId="1127659476" sldId="294"/>
        </pc:sldMkLst>
      </pc:sldChg>
      <pc:sldChg chg="del">
        <pc:chgData name="Alison Cooke" userId="S::a.cooke@uwtsd.ac.uk::46c329c9-26b7-4eba-b77b-7474421bfd31" providerId="AD" clId="Web-{47D20F83-FEC6-4C55-3022-1BAE99A6C8C6}" dt="2023-03-22T12:08:24.981" v="1"/>
        <pc:sldMkLst>
          <pc:docMk/>
          <pc:sldMk cId="3505449153" sldId="295"/>
        </pc:sldMkLst>
      </pc:sldChg>
      <pc:sldChg chg="del">
        <pc:chgData name="Alison Cooke" userId="S::a.cooke@uwtsd.ac.uk::46c329c9-26b7-4eba-b77b-7474421bfd31" providerId="AD" clId="Web-{47D20F83-FEC6-4C55-3022-1BAE99A6C8C6}" dt="2023-03-22T12:08:30.294" v="2"/>
        <pc:sldMkLst>
          <pc:docMk/>
          <pc:sldMk cId="1651567899" sldId="296"/>
        </pc:sldMkLst>
      </pc:sldChg>
      <pc:sldChg chg="del">
        <pc:chgData name="Alison Cooke" userId="S::a.cooke@uwtsd.ac.uk::46c329c9-26b7-4eba-b77b-7474421bfd31" providerId="AD" clId="Web-{47D20F83-FEC6-4C55-3022-1BAE99A6C8C6}" dt="2023-03-22T12:08:34.544" v="3"/>
        <pc:sldMkLst>
          <pc:docMk/>
          <pc:sldMk cId="1458485570" sldId="297"/>
        </pc:sldMkLst>
      </pc:sldChg>
      <pc:sldChg chg="del">
        <pc:chgData name="Alison Cooke" userId="S::a.cooke@uwtsd.ac.uk::46c329c9-26b7-4eba-b77b-7474421bfd31" providerId="AD" clId="Web-{47D20F83-FEC6-4C55-3022-1BAE99A6C8C6}" dt="2023-03-22T12:08:38.278" v="4"/>
        <pc:sldMkLst>
          <pc:docMk/>
          <pc:sldMk cId="2023274525" sldId="298"/>
        </pc:sldMkLst>
      </pc:sldChg>
      <pc:sldChg chg="del">
        <pc:chgData name="Alison Cooke" userId="S::a.cooke@uwtsd.ac.uk::46c329c9-26b7-4eba-b77b-7474421bfd31" providerId="AD" clId="Web-{47D20F83-FEC6-4C55-3022-1BAE99A6C8C6}" dt="2023-03-22T12:08:41.763" v="5"/>
        <pc:sldMkLst>
          <pc:docMk/>
          <pc:sldMk cId="2505136116" sldId="299"/>
        </pc:sldMkLst>
      </pc:sldChg>
      <pc:sldChg chg="del">
        <pc:chgData name="Alison Cooke" userId="S::a.cooke@uwtsd.ac.uk::46c329c9-26b7-4eba-b77b-7474421bfd31" providerId="AD" clId="Web-{47D20F83-FEC6-4C55-3022-1BAE99A6C8C6}" dt="2023-03-22T12:08:49.607" v="7"/>
        <pc:sldMkLst>
          <pc:docMk/>
          <pc:sldMk cId="2384083794" sldId="302"/>
        </pc:sldMkLst>
      </pc:sldChg>
      <pc:sldChg chg="new del">
        <pc:chgData name="Alison Cooke" userId="S::a.cooke@uwtsd.ac.uk::46c329c9-26b7-4eba-b77b-7474421bfd31" providerId="AD" clId="Web-{47D20F83-FEC6-4C55-3022-1BAE99A6C8C6}" dt="2023-03-22T12:46:13.511" v="1548"/>
        <pc:sldMkLst>
          <pc:docMk/>
          <pc:sldMk cId="1940797258" sldId="304"/>
        </pc:sldMkLst>
      </pc:sldChg>
      <pc:sldChg chg="addSp modSp new modNotes">
        <pc:chgData name="Alison Cooke" userId="S::a.cooke@uwtsd.ac.uk::46c329c9-26b7-4eba-b77b-7474421bfd31" providerId="AD" clId="Web-{47D20F83-FEC6-4C55-3022-1BAE99A6C8C6}" dt="2023-03-22T13:15:07.886" v="3283" actId="20577"/>
        <pc:sldMkLst>
          <pc:docMk/>
          <pc:sldMk cId="2731298032" sldId="304"/>
        </pc:sldMkLst>
        <pc:spChg chg="mod">
          <ac:chgData name="Alison Cooke" userId="S::a.cooke@uwtsd.ac.uk::46c329c9-26b7-4eba-b77b-7474421bfd31" providerId="AD" clId="Web-{47D20F83-FEC6-4C55-3022-1BAE99A6C8C6}" dt="2023-03-22T12:55:39.870" v="2067" actId="20577"/>
          <ac:spMkLst>
            <pc:docMk/>
            <pc:sldMk cId="2731298032" sldId="304"/>
            <ac:spMk id="2" creationId="{50294046-B824-232A-B9C1-381535273128}"/>
          </ac:spMkLst>
        </pc:spChg>
        <pc:spChg chg="mod">
          <ac:chgData name="Alison Cooke" userId="S::a.cooke@uwtsd.ac.uk::46c329c9-26b7-4eba-b77b-7474421bfd31" providerId="AD" clId="Web-{47D20F83-FEC6-4C55-3022-1BAE99A6C8C6}" dt="2023-03-22T13:15:07.886" v="3283" actId="20577"/>
          <ac:spMkLst>
            <pc:docMk/>
            <pc:sldMk cId="2731298032" sldId="304"/>
            <ac:spMk id="3" creationId="{7559FF08-70C6-EFA8-2978-FE51F264CEEA}"/>
          </ac:spMkLst>
        </pc:spChg>
        <pc:spChg chg="mod">
          <ac:chgData name="Alison Cooke" userId="S::a.cooke@uwtsd.ac.uk::46c329c9-26b7-4eba-b77b-7474421bfd31" providerId="AD" clId="Web-{47D20F83-FEC6-4C55-3022-1BAE99A6C8C6}" dt="2023-03-22T12:59:40.595" v="2152" actId="20577"/>
          <ac:spMkLst>
            <pc:docMk/>
            <pc:sldMk cId="2731298032" sldId="304"/>
            <ac:spMk id="4" creationId="{2170D5AA-E5E0-D8CE-57AB-4EAEFBD9EE76}"/>
          </ac:spMkLst>
        </pc:spChg>
        <pc:picChg chg="add mod">
          <ac:chgData name="Alison Cooke" userId="S::a.cooke@uwtsd.ac.uk::46c329c9-26b7-4eba-b77b-7474421bfd31" providerId="AD" clId="Web-{47D20F83-FEC6-4C55-3022-1BAE99A6C8C6}" dt="2023-03-22T12:59:45.736" v="2155" actId="1076"/>
          <ac:picMkLst>
            <pc:docMk/>
            <pc:sldMk cId="2731298032" sldId="304"/>
            <ac:picMk id="5" creationId="{BF3CD7E8-1219-F23D-A004-030001BD0E28}"/>
          </ac:picMkLst>
        </pc:picChg>
      </pc:sldChg>
      <pc:sldChg chg="addSp delSp modSp new modNotes">
        <pc:chgData name="Alison Cooke" userId="S::a.cooke@uwtsd.ac.uk::46c329c9-26b7-4eba-b77b-7474421bfd31" providerId="AD" clId="Web-{47D20F83-FEC6-4C55-3022-1BAE99A6C8C6}" dt="2023-03-22T15:18:51.042" v="6216" actId="1076"/>
        <pc:sldMkLst>
          <pc:docMk/>
          <pc:sldMk cId="84481063" sldId="305"/>
        </pc:sldMkLst>
        <pc:spChg chg="mod">
          <ac:chgData name="Alison Cooke" userId="S::a.cooke@uwtsd.ac.uk::46c329c9-26b7-4eba-b77b-7474421bfd31" providerId="AD" clId="Web-{47D20F83-FEC6-4C55-3022-1BAE99A6C8C6}" dt="2023-03-22T13:05:17.245" v="2525" actId="20577"/>
          <ac:spMkLst>
            <pc:docMk/>
            <pc:sldMk cId="84481063" sldId="305"/>
            <ac:spMk id="2" creationId="{B541C4D6-55E4-47CA-3B67-435C1794B138}"/>
          </ac:spMkLst>
        </pc:spChg>
        <pc:spChg chg="mod">
          <ac:chgData name="Alison Cooke" userId="S::a.cooke@uwtsd.ac.uk::46c329c9-26b7-4eba-b77b-7474421bfd31" providerId="AD" clId="Web-{47D20F83-FEC6-4C55-3022-1BAE99A6C8C6}" dt="2023-03-22T13:07:38.233" v="2740" actId="20577"/>
          <ac:spMkLst>
            <pc:docMk/>
            <pc:sldMk cId="84481063" sldId="305"/>
            <ac:spMk id="3" creationId="{C7EC6CE5-FEDB-139C-7183-ED1B03BDC501}"/>
          </ac:spMkLst>
        </pc:spChg>
        <pc:spChg chg="del mod">
          <ac:chgData name="Alison Cooke" userId="S::a.cooke@uwtsd.ac.uk::46c329c9-26b7-4eba-b77b-7474421bfd31" providerId="AD" clId="Web-{47D20F83-FEC6-4C55-3022-1BAE99A6C8C6}" dt="2023-03-22T15:18:43.714" v="6214"/>
          <ac:spMkLst>
            <pc:docMk/>
            <pc:sldMk cId="84481063" sldId="305"/>
            <ac:spMk id="4" creationId="{2DFAA7B0-B2A0-8710-5E32-91B3B6A038AE}"/>
          </ac:spMkLst>
        </pc:spChg>
        <pc:picChg chg="add mod ord">
          <ac:chgData name="Alison Cooke" userId="S::a.cooke@uwtsd.ac.uk::46c329c9-26b7-4eba-b77b-7474421bfd31" providerId="AD" clId="Web-{47D20F83-FEC6-4C55-3022-1BAE99A6C8C6}" dt="2023-03-22T15:18:51.042" v="6216" actId="1076"/>
          <ac:picMkLst>
            <pc:docMk/>
            <pc:sldMk cId="84481063" sldId="305"/>
            <ac:picMk id="5" creationId="{20F6EB7C-83AE-46A4-0023-8E4E05334B33}"/>
          </ac:picMkLst>
        </pc:picChg>
      </pc:sldChg>
      <pc:sldChg chg="addSp delSp modSp new ord modNotes">
        <pc:chgData name="Alison Cooke" userId="S::a.cooke@uwtsd.ac.uk::46c329c9-26b7-4eba-b77b-7474421bfd31" providerId="AD" clId="Web-{47D20F83-FEC6-4C55-3022-1BAE99A6C8C6}" dt="2023-03-22T15:29:41.890" v="6326"/>
        <pc:sldMkLst>
          <pc:docMk/>
          <pc:sldMk cId="3855364485" sldId="306"/>
        </pc:sldMkLst>
        <pc:spChg chg="mod">
          <ac:chgData name="Alison Cooke" userId="S::a.cooke@uwtsd.ac.uk::46c329c9-26b7-4eba-b77b-7474421bfd31" providerId="AD" clId="Web-{47D20F83-FEC6-4C55-3022-1BAE99A6C8C6}" dt="2023-03-22T13:10:19.034" v="2880" actId="20577"/>
          <ac:spMkLst>
            <pc:docMk/>
            <pc:sldMk cId="3855364485" sldId="306"/>
            <ac:spMk id="2" creationId="{CF022F43-C9B0-D782-AF9C-98997A1938CE}"/>
          </ac:spMkLst>
        </pc:spChg>
        <pc:spChg chg="mod">
          <ac:chgData name="Alison Cooke" userId="S::a.cooke@uwtsd.ac.uk::46c329c9-26b7-4eba-b77b-7474421bfd31" providerId="AD" clId="Web-{47D20F83-FEC6-4C55-3022-1BAE99A6C8C6}" dt="2023-03-22T13:21:51.256" v="3744" actId="20577"/>
          <ac:spMkLst>
            <pc:docMk/>
            <pc:sldMk cId="3855364485" sldId="306"/>
            <ac:spMk id="3" creationId="{B87E0946-09E4-C40B-A59B-1495DF995168}"/>
          </ac:spMkLst>
        </pc:spChg>
        <pc:spChg chg="del">
          <ac:chgData name="Alison Cooke" userId="S::a.cooke@uwtsd.ac.uk::46c329c9-26b7-4eba-b77b-7474421bfd31" providerId="AD" clId="Web-{47D20F83-FEC6-4C55-3022-1BAE99A6C8C6}" dt="2023-03-22T15:20:25.561" v="6217"/>
          <ac:spMkLst>
            <pc:docMk/>
            <pc:sldMk cId="3855364485" sldId="306"/>
            <ac:spMk id="4" creationId="{9C0622E7-2459-3FDD-A32A-CE03FB02D179}"/>
          </ac:spMkLst>
        </pc:spChg>
        <pc:picChg chg="add mod ord">
          <ac:chgData name="Alison Cooke" userId="S::a.cooke@uwtsd.ac.uk::46c329c9-26b7-4eba-b77b-7474421bfd31" providerId="AD" clId="Web-{47D20F83-FEC6-4C55-3022-1BAE99A6C8C6}" dt="2023-03-22T15:20:36.030" v="6219" actId="1076"/>
          <ac:picMkLst>
            <pc:docMk/>
            <pc:sldMk cId="3855364485" sldId="306"/>
            <ac:picMk id="5" creationId="{F0248FE4-8931-D49F-1E7C-46973C5CCE98}"/>
          </ac:picMkLst>
        </pc:picChg>
      </pc:sldChg>
      <pc:sldChg chg="addSp modSp new ord addAnim modAnim modNotes">
        <pc:chgData name="Alison Cooke" userId="S::a.cooke@uwtsd.ac.uk::46c329c9-26b7-4eba-b77b-7474421bfd31" providerId="AD" clId="Web-{47D20F83-FEC6-4C55-3022-1BAE99A6C8C6}" dt="2023-03-22T15:29:49.749" v="6327"/>
        <pc:sldMkLst>
          <pc:docMk/>
          <pc:sldMk cId="1628877459" sldId="307"/>
        </pc:sldMkLst>
        <pc:spChg chg="mod">
          <ac:chgData name="Alison Cooke" userId="S::a.cooke@uwtsd.ac.uk::46c329c9-26b7-4eba-b77b-7474421bfd31" providerId="AD" clId="Web-{47D20F83-FEC6-4C55-3022-1BAE99A6C8C6}" dt="2023-03-22T13:23:00.726" v="3753" actId="20577"/>
          <ac:spMkLst>
            <pc:docMk/>
            <pc:sldMk cId="1628877459" sldId="307"/>
            <ac:spMk id="2" creationId="{D4B0EEFE-3DC6-AF43-8564-19A2A2989117}"/>
          </ac:spMkLst>
        </pc:spChg>
        <pc:spChg chg="mod">
          <ac:chgData name="Alison Cooke" userId="S::a.cooke@uwtsd.ac.uk::46c329c9-26b7-4eba-b77b-7474421bfd31" providerId="AD" clId="Web-{47D20F83-FEC6-4C55-3022-1BAE99A6C8C6}" dt="2023-03-22T13:25:10.245" v="3830" actId="20577"/>
          <ac:spMkLst>
            <pc:docMk/>
            <pc:sldMk cId="1628877459" sldId="307"/>
            <ac:spMk id="3" creationId="{6D5EFA26-02CC-D842-D959-EA92211F3A04}"/>
          </ac:spMkLst>
        </pc:spChg>
        <pc:spChg chg="mod">
          <ac:chgData name="Alison Cooke" userId="S::a.cooke@uwtsd.ac.uk::46c329c9-26b7-4eba-b77b-7474421bfd31" providerId="AD" clId="Web-{47D20F83-FEC6-4C55-3022-1BAE99A6C8C6}" dt="2023-03-22T13:30:10.894" v="4205" actId="20577"/>
          <ac:spMkLst>
            <pc:docMk/>
            <pc:sldMk cId="1628877459" sldId="307"/>
            <ac:spMk id="4" creationId="{034BD0B6-2FF7-F2DB-FA7C-EB0163E55079}"/>
          </ac:spMkLst>
        </pc:spChg>
        <pc:picChg chg="add mod">
          <ac:chgData name="Alison Cooke" userId="S::a.cooke@uwtsd.ac.uk::46c329c9-26b7-4eba-b77b-7474421bfd31" providerId="AD" clId="Web-{47D20F83-FEC6-4C55-3022-1BAE99A6C8C6}" dt="2023-03-22T13:55:04.997" v="5590" actId="14100"/>
          <ac:picMkLst>
            <pc:docMk/>
            <pc:sldMk cId="1628877459" sldId="307"/>
            <ac:picMk id="5" creationId="{2B43468D-7DC1-8FBE-6159-3146104F116D}"/>
          </ac:picMkLst>
        </pc:picChg>
      </pc:sldChg>
      <pc:sldChg chg="addSp delSp modSp new ord">
        <pc:chgData name="Alison Cooke" userId="S::a.cooke@uwtsd.ac.uk::46c329c9-26b7-4eba-b77b-7474421bfd31" providerId="AD" clId="Web-{47D20F83-FEC6-4C55-3022-1BAE99A6C8C6}" dt="2023-03-22T15:29:55.874" v="6328"/>
        <pc:sldMkLst>
          <pc:docMk/>
          <pc:sldMk cId="438593981" sldId="308"/>
        </pc:sldMkLst>
        <pc:spChg chg="mod">
          <ac:chgData name="Alison Cooke" userId="S::a.cooke@uwtsd.ac.uk::46c329c9-26b7-4eba-b77b-7474421bfd31" providerId="AD" clId="Web-{47D20F83-FEC6-4C55-3022-1BAE99A6C8C6}" dt="2023-03-22T13:32:05.366" v="4230" actId="20577"/>
          <ac:spMkLst>
            <pc:docMk/>
            <pc:sldMk cId="438593981" sldId="308"/>
            <ac:spMk id="2" creationId="{8574B7CF-1193-660E-24E5-BDC0F64D9A9E}"/>
          </ac:spMkLst>
        </pc:spChg>
        <pc:spChg chg="del">
          <ac:chgData name="Alison Cooke" userId="S::a.cooke@uwtsd.ac.uk::46c329c9-26b7-4eba-b77b-7474421bfd31" providerId="AD" clId="Web-{47D20F83-FEC6-4C55-3022-1BAE99A6C8C6}" dt="2023-03-22T13:32:55.414" v="4231"/>
          <ac:spMkLst>
            <pc:docMk/>
            <pc:sldMk cId="438593981" sldId="308"/>
            <ac:spMk id="3" creationId="{F6AABA8D-BA6E-7178-4DCD-022E1D055FC0}"/>
          </ac:spMkLst>
        </pc:spChg>
        <pc:graphicFrameChg chg="add mod ord modGraphic">
          <ac:chgData name="Alison Cooke" userId="S::a.cooke@uwtsd.ac.uk::46c329c9-26b7-4eba-b77b-7474421bfd31" providerId="AD" clId="Web-{47D20F83-FEC6-4C55-3022-1BAE99A6C8C6}" dt="2023-03-22T13:40:06.738" v="4935"/>
          <ac:graphicFrameMkLst>
            <pc:docMk/>
            <pc:sldMk cId="438593981" sldId="308"/>
            <ac:graphicFrameMk id="4" creationId="{3A144488-97C0-2703-2774-40D37193233D}"/>
          </ac:graphicFrameMkLst>
        </pc:graphicFrameChg>
      </pc:sldChg>
      <pc:sldChg chg="addSp modSp new mod modClrScheme chgLayout modNotes">
        <pc:chgData name="Alison Cooke" userId="S::a.cooke@uwtsd.ac.uk::46c329c9-26b7-4eba-b77b-7474421bfd31" providerId="AD" clId="Web-{47D20F83-FEC6-4C55-3022-1BAE99A6C8C6}" dt="2023-03-22T14:59:41.571" v="5680" actId="1076"/>
        <pc:sldMkLst>
          <pc:docMk/>
          <pc:sldMk cId="3850046013" sldId="309"/>
        </pc:sldMkLst>
        <pc:spChg chg="mod ord">
          <ac:chgData name="Alison Cooke" userId="S::a.cooke@uwtsd.ac.uk::46c329c9-26b7-4eba-b77b-7474421bfd31" providerId="AD" clId="Web-{47D20F83-FEC6-4C55-3022-1BAE99A6C8C6}" dt="2023-03-22T14:53:41.764" v="5640" actId="20577"/>
          <ac:spMkLst>
            <pc:docMk/>
            <pc:sldMk cId="3850046013" sldId="309"/>
            <ac:spMk id="2" creationId="{B7CD754A-B082-F7F2-CC0A-0588809D35B7}"/>
          </ac:spMkLst>
        </pc:spChg>
        <pc:spChg chg="mod ord">
          <ac:chgData name="Alison Cooke" userId="S::a.cooke@uwtsd.ac.uk::46c329c9-26b7-4eba-b77b-7474421bfd31" providerId="AD" clId="Web-{47D20F83-FEC6-4C55-3022-1BAE99A6C8C6}" dt="2023-03-22T14:53:57.186" v="5652" actId="20577"/>
          <ac:spMkLst>
            <pc:docMk/>
            <pc:sldMk cId="3850046013" sldId="309"/>
            <ac:spMk id="3" creationId="{FCBA7E51-031A-DD74-4666-5A085839E631}"/>
          </ac:spMkLst>
        </pc:spChg>
        <pc:spChg chg="add mod ord">
          <ac:chgData name="Alison Cooke" userId="S::a.cooke@uwtsd.ac.uk::46c329c9-26b7-4eba-b77b-7474421bfd31" providerId="AD" clId="Web-{47D20F83-FEC6-4C55-3022-1BAE99A6C8C6}" dt="2023-03-22T13:50:36.208" v="5476" actId="20577"/>
          <ac:spMkLst>
            <pc:docMk/>
            <pc:sldMk cId="3850046013" sldId="309"/>
            <ac:spMk id="4" creationId="{D2C5CB7C-6697-32CC-AA4B-07ED7C5D7152}"/>
          </ac:spMkLst>
        </pc:spChg>
        <pc:picChg chg="add mod">
          <ac:chgData name="Alison Cooke" userId="S::a.cooke@uwtsd.ac.uk::46c329c9-26b7-4eba-b77b-7474421bfd31" providerId="AD" clId="Web-{47D20F83-FEC6-4C55-3022-1BAE99A6C8C6}" dt="2023-03-22T14:59:41.571" v="5680" actId="1076"/>
          <ac:picMkLst>
            <pc:docMk/>
            <pc:sldMk cId="3850046013" sldId="309"/>
            <ac:picMk id="5" creationId="{89190C1A-C009-89FD-5181-E993555BAD20}"/>
          </ac:picMkLst>
        </pc:picChg>
      </pc:sldChg>
      <pc:sldChg chg="modSp new ord addAnim modAnim modNotes">
        <pc:chgData name="Alison Cooke" userId="S::a.cooke@uwtsd.ac.uk::46c329c9-26b7-4eba-b77b-7474421bfd31" providerId="AD" clId="Web-{47D20F83-FEC6-4C55-3022-1BAE99A6C8C6}" dt="2023-03-22T15:21:16.656" v="6220" actId="20577"/>
        <pc:sldMkLst>
          <pc:docMk/>
          <pc:sldMk cId="2129744818" sldId="310"/>
        </pc:sldMkLst>
        <pc:spChg chg="mod">
          <ac:chgData name="Alison Cooke" userId="S::a.cooke@uwtsd.ac.uk::46c329c9-26b7-4eba-b77b-7474421bfd31" providerId="AD" clId="Web-{47D20F83-FEC6-4C55-3022-1BAE99A6C8C6}" dt="2023-03-22T15:05:51.691" v="5972" actId="20577"/>
          <ac:spMkLst>
            <pc:docMk/>
            <pc:sldMk cId="2129744818" sldId="310"/>
            <ac:spMk id="2" creationId="{CDB72A2B-9F08-671D-9690-B65B66D97E85}"/>
          </ac:spMkLst>
        </pc:spChg>
        <pc:spChg chg="mod">
          <ac:chgData name="Alison Cooke" userId="S::a.cooke@uwtsd.ac.uk::46c329c9-26b7-4eba-b77b-7474421bfd31" providerId="AD" clId="Web-{47D20F83-FEC6-4C55-3022-1BAE99A6C8C6}" dt="2023-03-22T15:21:16.656" v="6220" actId="20577"/>
          <ac:spMkLst>
            <pc:docMk/>
            <pc:sldMk cId="2129744818" sldId="310"/>
            <ac:spMk id="3" creationId="{996C0AE0-3594-675B-706E-B5BB26F582B4}"/>
          </ac:spMkLst>
        </pc:spChg>
      </pc:sldChg>
      <pc:sldChg chg="addSp delSp modSp new ord modNotes">
        <pc:chgData name="Alison Cooke" userId="S::a.cooke@uwtsd.ac.uk::46c329c9-26b7-4eba-b77b-7474421bfd31" providerId="AD" clId="Web-{47D20F83-FEC6-4C55-3022-1BAE99A6C8C6}" dt="2023-03-22T15:13:41.002" v="6196"/>
        <pc:sldMkLst>
          <pc:docMk/>
          <pc:sldMk cId="541641765" sldId="311"/>
        </pc:sldMkLst>
        <pc:spChg chg="mod">
          <ac:chgData name="Alison Cooke" userId="S::a.cooke@uwtsd.ac.uk::46c329c9-26b7-4eba-b77b-7474421bfd31" providerId="AD" clId="Web-{47D20F83-FEC6-4C55-3022-1BAE99A6C8C6}" dt="2023-03-22T15:09:31.745" v="6185" actId="20577"/>
          <ac:spMkLst>
            <pc:docMk/>
            <pc:sldMk cId="541641765" sldId="311"/>
            <ac:spMk id="2" creationId="{DBEE0A56-E336-CD64-0560-E8DCDB0D3186}"/>
          </ac:spMkLst>
        </pc:spChg>
        <pc:spChg chg="mod">
          <ac:chgData name="Alison Cooke" userId="S::a.cooke@uwtsd.ac.uk::46c329c9-26b7-4eba-b77b-7474421bfd31" providerId="AD" clId="Web-{47D20F83-FEC6-4C55-3022-1BAE99A6C8C6}" dt="2023-03-22T15:09:22.541" v="6183"/>
          <ac:spMkLst>
            <pc:docMk/>
            <pc:sldMk cId="541641765" sldId="311"/>
            <ac:spMk id="3" creationId="{BA825746-F658-50C3-BDCF-ADE0DFB2427A}"/>
          </ac:spMkLst>
        </pc:spChg>
        <pc:spChg chg="del">
          <ac:chgData name="Alison Cooke" userId="S::a.cooke@uwtsd.ac.uk::46c329c9-26b7-4eba-b77b-7474421bfd31" providerId="AD" clId="Web-{47D20F83-FEC6-4C55-3022-1BAE99A6C8C6}" dt="2023-03-22T15:09:18.791" v="6182"/>
          <ac:spMkLst>
            <pc:docMk/>
            <pc:sldMk cId="541641765" sldId="311"/>
            <ac:spMk id="4" creationId="{7B45442E-32EB-9D87-F289-0078C30B21B2}"/>
          </ac:spMkLst>
        </pc:spChg>
        <pc:picChg chg="add mod ord">
          <ac:chgData name="Alison Cooke" userId="S::a.cooke@uwtsd.ac.uk::46c329c9-26b7-4eba-b77b-7474421bfd31" providerId="AD" clId="Web-{47D20F83-FEC6-4C55-3022-1BAE99A6C8C6}" dt="2023-03-22T15:09:22.541" v="6183"/>
          <ac:picMkLst>
            <pc:docMk/>
            <pc:sldMk cId="541641765" sldId="311"/>
            <ac:picMk id="5" creationId="{671B0D72-F4DD-70CF-7497-070B3025DF73}"/>
          </ac:picMkLst>
        </pc:picChg>
      </pc:sldChg>
      <pc:sldChg chg="addSp delSp modSp new">
        <pc:chgData name="Alison Cooke" userId="S::a.cooke@uwtsd.ac.uk::46c329c9-26b7-4eba-b77b-7474421bfd31" providerId="AD" clId="Web-{47D20F83-FEC6-4C55-3022-1BAE99A6C8C6}" dt="2023-03-22T15:26:19.056" v="6289" actId="20577"/>
        <pc:sldMkLst>
          <pc:docMk/>
          <pc:sldMk cId="2616151976" sldId="312"/>
        </pc:sldMkLst>
        <pc:spChg chg="mod">
          <ac:chgData name="Alison Cooke" userId="S::a.cooke@uwtsd.ac.uk::46c329c9-26b7-4eba-b77b-7474421bfd31" providerId="AD" clId="Web-{47D20F83-FEC6-4C55-3022-1BAE99A6C8C6}" dt="2023-03-22T15:25:21.038" v="6272" actId="20577"/>
          <ac:spMkLst>
            <pc:docMk/>
            <pc:sldMk cId="2616151976" sldId="312"/>
            <ac:spMk id="2" creationId="{EAA76A16-0EB1-CEF1-673E-56AE1C9AACF1}"/>
          </ac:spMkLst>
        </pc:spChg>
        <pc:spChg chg="del mod">
          <ac:chgData name="Alison Cooke" userId="S::a.cooke@uwtsd.ac.uk::46c329c9-26b7-4eba-b77b-7474421bfd31" providerId="AD" clId="Web-{47D20F83-FEC6-4C55-3022-1BAE99A6C8C6}" dt="2023-03-22T15:24:39.115" v="6270"/>
          <ac:spMkLst>
            <pc:docMk/>
            <pc:sldMk cId="2616151976" sldId="312"/>
            <ac:spMk id="3" creationId="{0259323A-6C9A-F49E-EA69-1BD97AFF086A}"/>
          </ac:spMkLst>
        </pc:spChg>
        <pc:spChg chg="mod">
          <ac:chgData name="Alison Cooke" userId="S::a.cooke@uwtsd.ac.uk::46c329c9-26b7-4eba-b77b-7474421bfd31" providerId="AD" clId="Web-{47D20F83-FEC6-4C55-3022-1BAE99A6C8C6}" dt="2023-03-22T15:25:26.710" v="6274" actId="20577"/>
          <ac:spMkLst>
            <pc:docMk/>
            <pc:sldMk cId="2616151976" sldId="312"/>
            <ac:spMk id="4" creationId="{4FF02608-78C1-47F9-05A1-686D5D30CB35}"/>
          </ac:spMkLst>
        </pc:spChg>
        <pc:spChg chg="add mod">
          <ac:chgData name="Alison Cooke" userId="S::a.cooke@uwtsd.ac.uk::46c329c9-26b7-4eba-b77b-7474421bfd31" providerId="AD" clId="Web-{47D20F83-FEC6-4C55-3022-1BAE99A6C8C6}" dt="2023-03-22T15:25:27.585" v="6275" actId="20577"/>
          <ac:spMkLst>
            <pc:docMk/>
            <pc:sldMk cId="2616151976" sldId="312"/>
            <ac:spMk id="12" creationId="{791BA1F9-0AA2-E78D-36A5-598A2904B023}"/>
          </ac:spMkLst>
        </pc:spChg>
        <pc:spChg chg="add mod">
          <ac:chgData name="Alison Cooke" userId="S::a.cooke@uwtsd.ac.uk::46c329c9-26b7-4eba-b77b-7474421bfd31" providerId="AD" clId="Web-{47D20F83-FEC6-4C55-3022-1BAE99A6C8C6}" dt="2023-03-22T15:26:19.056" v="6289" actId="20577"/>
          <ac:spMkLst>
            <pc:docMk/>
            <pc:sldMk cId="2616151976" sldId="312"/>
            <ac:spMk id="13" creationId="{4F72B76E-AA14-5F20-F77B-82B3229F6356}"/>
          </ac:spMkLst>
        </pc:spChg>
        <pc:graphicFrameChg chg="add del mod modGraphic">
          <ac:chgData name="Alison Cooke" userId="S::a.cooke@uwtsd.ac.uk::46c329c9-26b7-4eba-b77b-7474421bfd31" providerId="AD" clId="Web-{47D20F83-FEC6-4C55-3022-1BAE99A6C8C6}" dt="2023-03-22T15:23:45.442" v="6255"/>
          <ac:graphicFrameMkLst>
            <pc:docMk/>
            <pc:sldMk cId="2616151976" sldId="312"/>
            <ac:graphicFrameMk id="6" creationId="{8DF3B526-3B3F-A863-EA9E-1E649DE29616}"/>
          </ac:graphicFrameMkLst>
        </pc:graphicFrameChg>
        <pc:graphicFrameChg chg="add del mod ord modGraphic">
          <ac:chgData name="Alison Cooke" userId="S::a.cooke@uwtsd.ac.uk::46c329c9-26b7-4eba-b77b-7474421bfd31" providerId="AD" clId="Web-{47D20F83-FEC6-4C55-3022-1BAE99A6C8C6}" dt="2023-03-22T15:24:47.693" v="6271"/>
          <ac:graphicFrameMkLst>
            <pc:docMk/>
            <pc:sldMk cId="2616151976" sldId="312"/>
            <ac:graphicFrameMk id="7" creationId="{7BB59F5E-6A69-82D1-A889-8FCA9CEA665E}"/>
          </ac:graphicFrameMkLst>
        </pc:graphicFrameChg>
      </pc:sldChg>
      <pc:sldChg chg="modSp new">
        <pc:chgData name="Alison Cooke" userId="S::a.cooke@uwtsd.ac.uk::46c329c9-26b7-4eba-b77b-7474421bfd31" providerId="AD" clId="Web-{47D20F83-FEC6-4C55-3022-1BAE99A6C8C6}" dt="2023-03-22T15:28:48.201" v="6325" actId="20577"/>
        <pc:sldMkLst>
          <pc:docMk/>
          <pc:sldMk cId="1416305698" sldId="313"/>
        </pc:sldMkLst>
        <pc:spChg chg="mod">
          <ac:chgData name="Alison Cooke" userId="S::a.cooke@uwtsd.ac.uk::46c329c9-26b7-4eba-b77b-7474421bfd31" providerId="AD" clId="Web-{47D20F83-FEC6-4C55-3022-1BAE99A6C8C6}" dt="2023-03-22T15:26:43.087" v="6299" actId="20577"/>
          <ac:spMkLst>
            <pc:docMk/>
            <pc:sldMk cId="1416305698" sldId="313"/>
            <ac:spMk id="2" creationId="{452792E9-6D2B-1F7D-D2DD-B4D994C1CBA3}"/>
          </ac:spMkLst>
        </pc:spChg>
        <pc:spChg chg="mod">
          <ac:chgData name="Alison Cooke" userId="S::a.cooke@uwtsd.ac.uk::46c329c9-26b7-4eba-b77b-7474421bfd31" providerId="AD" clId="Web-{47D20F83-FEC6-4C55-3022-1BAE99A6C8C6}" dt="2023-03-22T15:28:48.201" v="6325" actId="20577"/>
          <ac:spMkLst>
            <pc:docMk/>
            <pc:sldMk cId="1416305698" sldId="313"/>
            <ac:spMk id="3" creationId="{F0978FA9-D50C-75ED-6931-961FBFE7FDDE}"/>
          </ac:spMkLst>
        </pc:spChg>
        <pc:spChg chg="mod">
          <ac:chgData name="Alison Cooke" userId="S::a.cooke@uwtsd.ac.uk::46c329c9-26b7-4eba-b77b-7474421bfd31" providerId="AD" clId="Web-{47D20F83-FEC6-4C55-3022-1BAE99A6C8C6}" dt="2023-03-22T15:27:37.714" v="6304" actId="14100"/>
          <ac:spMkLst>
            <pc:docMk/>
            <pc:sldMk cId="1416305698" sldId="313"/>
            <ac:spMk id="4" creationId="{E3DA0B61-06E4-9CD7-E173-303AEA3C881F}"/>
          </ac:spMkLst>
        </pc:spChg>
      </pc:sldChg>
      <pc:sldChg chg="addSp delSp modSp new modNotes">
        <pc:chgData name="Alison Cooke" userId="S::a.cooke@uwtsd.ac.uk::46c329c9-26b7-4eba-b77b-7474421bfd31" providerId="AD" clId="Web-{47D20F83-FEC6-4C55-3022-1BAE99A6C8C6}" dt="2023-03-22T15:34:53.899" v="6518"/>
        <pc:sldMkLst>
          <pc:docMk/>
          <pc:sldMk cId="824492221" sldId="314"/>
        </pc:sldMkLst>
        <pc:spChg chg="mod">
          <ac:chgData name="Alison Cooke" userId="S::a.cooke@uwtsd.ac.uk::46c329c9-26b7-4eba-b77b-7474421bfd31" providerId="AD" clId="Web-{47D20F83-FEC6-4C55-3022-1BAE99A6C8C6}" dt="2023-03-22T15:30:44.485" v="6340" actId="20577"/>
          <ac:spMkLst>
            <pc:docMk/>
            <pc:sldMk cId="824492221" sldId="314"/>
            <ac:spMk id="2" creationId="{E4B0BA29-B95C-1527-4E9B-24112BEFB232}"/>
          </ac:spMkLst>
        </pc:spChg>
        <pc:spChg chg="del">
          <ac:chgData name="Alison Cooke" userId="S::a.cooke@uwtsd.ac.uk::46c329c9-26b7-4eba-b77b-7474421bfd31" providerId="AD" clId="Web-{47D20F83-FEC6-4C55-3022-1BAE99A6C8C6}" dt="2023-03-22T15:32:37.426" v="6341"/>
          <ac:spMkLst>
            <pc:docMk/>
            <pc:sldMk cId="824492221" sldId="314"/>
            <ac:spMk id="3" creationId="{1ED78FDB-4D6C-A359-E3A6-D07FEC3FBB62}"/>
          </ac:spMkLst>
        </pc:spChg>
        <pc:graphicFrameChg chg="add mod ord modGraphic">
          <ac:chgData name="Alison Cooke" userId="S::a.cooke@uwtsd.ac.uk::46c329c9-26b7-4eba-b77b-7474421bfd31" providerId="AD" clId="Web-{47D20F83-FEC6-4C55-3022-1BAE99A6C8C6}" dt="2023-03-22T15:34:33.867" v="6506"/>
          <ac:graphicFrameMkLst>
            <pc:docMk/>
            <pc:sldMk cId="824492221" sldId="314"/>
            <ac:graphicFrameMk id="4" creationId="{BDB7C50B-EE77-5184-22A3-90B165A785BD}"/>
          </ac:graphicFrameMkLst>
        </pc:graphicFrameChg>
      </pc:sldChg>
      <pc:sldChg chg="addSp delSp modSp new">
        <pc:chgData name="Alison Cooke" userId="S::a.cooke@uwtsd.ac.uk::46c329c9-26b7-4eba-b77b-7474421bfd31" providerId="AD" clId="Web-{47D20F83-FEC6-4C55-3022-1BAE99A6C8C6}" dt="2023-03-22T15:40:04.689" v="6620" actId="20577"/>
        <pc:sldMkLst>
          <pc:docMk/>
          <pc:sldMk cId="736930653" sldId="315"/>
        </pc:sldMkLst>
        <pc:spChg chg="mod">
          <ac:chgData name="Alison Cooke" userId="S::a.cooke@uwtsd.ac.uk::46c329c9-26b7-4eba-b77b-7474421bfd31" providerId="AD" clId="Web-{47D20F83-FEC6-4C55-3022-1BAE99A6C8C6}" dt="2023-03-22T15:35:43.525" v="6528" actId="20577"/>
          <ac:spMkLst>
            <pc:docMk/>
            <pc:sldMk cId="736930653" sldId="315"/>
            <ac:spMk id="2" creationId="{BD2BB781-81D4-4455-6AB3-ECBF1EF81053}"/>
          </ac:spMkLst>
        </pc:spChg>
        <pc:spChg chg="mod">
          <ac:chgData name="Alison Cooke" userId="S::a.cooke@uwtsd.ac.uk::46c329c9-26b7-4eba-b77b-7474421bfd31" providerId="AD" clId="Web-{47D20F83-FEC6-4C55-3022-1BAE99A6C8C6}" dt="2023-03-22T15:40:04.689" v="6620" actId="20577"/>
          <ac:spMkLst>
            <pc:docMk/>
            <pc:sldMk cId="736930653" sldId="315"/>
            <ac:spMk id="3" creationId="{36971604-3CC9-A627-D6E7-C26DDB801148}"/>
          </ac:spMkLst>
        </pc:spChg>
        <pc:spChg chg="del">
          <ac:chgData name="Alison Cooke" userId="S::a.cooke@uwtsd.ac.uk::46c329c9-26b7-4eba-b77b-7474421bfd31" providerId="AD" clId="Web-{47D20F83-FEC6-4C55-3022-1BAE99A6C8C6}" dt="2023-03-22T15:38:22.530" v="6605"/>
          <ac:spMkLst>
            <pc:docMk/>
            <pc:sldMk cId="736930653" sldId="315"/>
            <ac:spMk id="4" creationId="{B1E341A1-3A11-A854-0B8E-49BD304FB22C}"/>
          </ac:spMkLst>
        </pc:spChg>
        <pc:spChg chg="add del mod">
          <ac:chgData name="Alison Cooke" userId="S::a.cooke@uwtsd.ac.uk::46c329c9-26b7-4eba-b77b-7474421bfd31" providerId="AD" clId="Web-{47D20F83-FEC6-4C55-3022-1BAE99A6C8C6}" dt="2023-03-22T15:39:44.282" v="6607"/>
          <ac:spMkLst>
            <pc:docMk/>
            <pc:sldMk cId="736930653" sldId="315"/>
            <ac:spMk id="7" creationId="{0A3A8C0A-8805-7549-FEB5-4E337311CFD9}"/>
          </ac:spMkLst>
        </pc:spChg>
        <pc:picChg chg="add del mod ord">
          <ac:chgData name="Alison Cooke" userId="S::a.cooke@uwtsd.ac.uk::46c329c9-26b7-4eba-b77b-7474421bfd31" providerId="AD" clId="Web-{47D20F83-FEC6-4C55-3022-1BAE99A6C8C6}" dt="2023-03-22T15:39:39.360" v="6606"/>
          <ac:picMkLst>
            <pc:docMk/>
            <pc:sldMk cId="736930653" sldId="315"/>
            <ac:picMk id="5" creationId="{A8D70681-1F08-C985-E766-0E7895EAE61E}"/>
          </ac:picMkLst>
        </pc:picChg>
        <pc:picChg chg="add mod ord">
          <ac:chgData name="Alison Cooke" userId="S::a.cooke@uwtsd.ac.uk::46c329c9-26b7-4eba-b77b-7474421bfd31" providerId="AD" clId="Web-{47D20F83-FEC6-4C55-3022-1BAE99A6C8C6}" dt="2023-03-22T15:39:52.173" v="6609" actId="14100"/>
          <ac:picMkLst>
            <pc:docMk/>
            <pc:sldMk cId="736930653" sldId="315"/>
            <ac:picMk id="8" creationId="{C3B03E39-5C85-6C2E-3494-260C7CF9A8F1}"/>
          </ac:picMkLst>
        </pc:picChg>
      </pc:sldChg>
    </pc:docChg>
  </pc:docChgLst>
  <pc:docChgLst>
    <pc:chgData name="Alison Cooke" userId="S::a.cooke@uwtsd.ac.uk::46c329c9-26b7-4eba-b77b-7474421bfd31" providerId="AD" clId="Web-{EF7089BE-FD5B-822E-117B-5F8590D9F545}"/>
    <pc:docChg chg="modSld">
      <pc:chgData name="Alison Cooke" userId="S::a.cooke@uwtsd.ac.uk::46c329c9-26b7-4eba-b77b-7474421bfd31" providerId="AD" clId="Web-{EF7089BE-FD5B-822E-117B-5F8590D9F545}" dt="2022-10-31T11:46:28.445" v="0" actId="1076"/>
      <pc:docMkLst>
        <pc:docMk/>
      </pc:docMkLst>
      <pc:sldChg chg="modSp">
        <pc:chgData name="Alison Cooke" userId="S::a.cooke@uwtsd.ac.uk::46c329c9-26b7-4eba-b77b-7474421bfd31" providerId="AD" clId="Web-{EF7089BE-FD5B-822E-117B-5F8590D9F545}" dt="2022-10-31T11:46:28.445" v="0" actId="1076"/>
        <pc:sldMkLst>
          <pc:docMk/>
          <pc:sldMk cId="1368668640" sldId="274"/>
        </pc:sldMkLst>
        <pc:picChg chg="mod">
          <ac:chgData name="Alison Cooke" userId="S::a.cooke@uwtsd.ac.uk::46c329c9-26b7-4eba-b77b-7474421bfd31" providerId="AD" clId="Web-{EF7089BE-FD5B-822E-117B-5F8590D9F545}" dt="2022-10-31T11:46:28.445"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F54BA4F8-530B-6CD6-D76B-FB881C9064C9}"/>
    <pc:docChg chg="modSld sldOrd">
      <pc:chgData name="Alison Cooke" userId="S::a.cooke@uwtsd.ac.uk::46c329c9-26b7-4eba-b77b-7474421bfd31" providerId="AD" clId="Web-{F54BA4F8-530B-6CD6-D76B-FB881C9064C9}" dt="2023-03-22T16:50:07.064" v="7" actId="20577"/>
      <pc:docMkLst>
        <pc:docMk/>
      </pc:docMkLst>
      <pc:sldChg chg="ord">
        <pc:chgData name="Alison Cooke" userId="S::a.cooke@uwtsd.ac.uk::46c329c9-26b7-4eba-b77b-7474421bfd31" providerId="AD" clId="Web-{F54BA4F8-530B-6CD6-D76B-FB881C9064C9}" dt="2023-03-22T16:47:33.903" v="0"/>
        <pc:sldMkLst>
          <pc:docMk/>
          <pc:sldMk cId="63166010" sldId="293"/>
        </pc:sldMkLst>
      </pc:sldChg>
      <pc:sldChg chg="modSp">
        <pc:chgData name="Alison Cooke" userId="S::a.cooke@uwtsd.ac.uk::46c329c9-26b7-4eba-b77b-7474421bfd31" providerId="AD" clId="Web-{F54BA4F8-530B-6CD6-D76B-FB881C9064C9}" dt="2023-03-22T16:48:14.857" v="1" actId="20577"/>
        <pc:sldMkLst>
          <pc:docMk/>
          <pc:sldMk cId="3855364485" sldId="306"/>
        </pc:sldMkLst>
        <pc:spChg chg="mod">
          <ac:chgData name="Alison Cooke" userId="S::a.cooke@uwtsd.ac.uk::46c329c9-26b7-4eba-b77b-7474421bfd31" providerId="AD" clId="Web-{F54BA4F8-530B-6CD6-D76B-FB881C9064C9}" dt="2023-03-22T16:48:14.857" v="1" actId="20577"/>
          <ac:spMkLst>
            <pc:docMk/>
            <pc:sldMk cId="3855364485" sldId="306"/>
            <ac:spMk id="2" creationId="{CF022F43-C9B0-D782-AF9C-98997A1938CE}"/>
          </ac:spMkLst>
        </pc:spChg>
      </pc:sldChg>
      <pc:sldChg chg="modSp">
        <pc:chgData name="Alison Cooke" userId="S::a.cooke@uwtsd.ac.uk::46c329c9-26b7-4eba-b77b-7474421bfd31" providerId="AD" clId="Web-{F54BA4F8-530B-6CD6-D76B-FB881C9064C9}" dt="2023-03-22T16:49:21.406" v="3" actId="20577"/>
        <pc:sldMkLst>
          <pc:docMk/>
          <pc:sldMk cId="1416305698" sldId="313"/>
        </pc:sldMkLst>
        <pc:spChg chg="mod">
          <ac:chgData name="Alison Cooke" userId="S::a.cooke@uwtsd.ac.uk::46c329c9-26b7-4eba-b77b-7474421bfd31" providerId="AD" clId="Web-{F54BA4F8-530B-6CD6-D76B-FB881C9064C9}" dt="2023-03-22T16:49:21.406" v="3" actId="20577"/>
          <ac:spMkLst>
            <pc:docMk/>
            <pc:sldMk cId="1416305698" sldId="313"/>
            <ac:spMk id="4" creationId="{E3DA0B61-06E4-9CD7-E173-303AEA3C881F}"/>
          </ac:spMkLst>
        </pc:spChg>
      </pc:sldChg>
      <pc:sldChg chg="modSp">
        <pc:chgData name="Alison Cooke" userId="S::a.cooke@uwtsd.ac.uk::46c329c9-26b7-4eba-b77b-7474421bfd31" providerId="AD" clId="Web-{F54BA4F8-530B-6CD6-D76B-FB881C9064C9}" dt="2023-03-22T16:50:07.064" v="7" actId="20577"/>
        <pc:sldMkLst>
          <pc:docMk/>
          <pc:sldMk cId="824492221" sldId="314"/>
        </pc:sldMkLst>
        <pc:spChg chg="mod">
          <ac:chgData name="Alison Cooke" userId="S::a.cooke@uwtsd.ac.uk::46c329c9-26b7-4eba-b77b-7474421bfd31" providerId="AD" clId="Web-{F54BA4F8-530B-6CD6-D76B-FB881C9064C9}" dt="2023-03-22T16:50:07.064" v="7" actId="20577"/>
          <ac:spMkLst>
            <pc:docMk/>
            <pc:sldMk cId="824492221" sldId="314"/>
            <ac:spMk id="2" creationId="{E4B0BA29-B95C-1527-4E9B-24112BEFB232}"/>
          </ac:spMkLst>
        </pc:spChg>
      </pc:sldChg>
    </pc:docChg>
  </pc:docChgLst>
  <pc:docChgLst>
    <pc:chgData name="Alison Cooke" userId="S::a.cooke@uwtsd.ac.uk::46c329c9-26b7-4eba-b77b-7474421bfd31" providerId="AD" clId="Web-{EBA1945B-8A62-D3D9-F382-D6F2C64F2A54}"/>
    <pc:docChg chg="modSld">
      <pc:chgData name="Alison Cooke" userId="S::a.cooke@uwtsd.ac.uk::46c329c9-26b7-4eba-b77b-7474421bfd31" providerId="AD" clId="Web-{EBA1945B-8A62-D3D9-F382-D6F2C64F2A54}" dt="2022-10-19T08:18:01.390" v="65" actId="14100"/>
      <pc:docMkLst>
        <pc:docMk/>
      </pc:docMkLst>
      <pc:sldChg chg="modSp">
        <pc:chgData name="Alison Cooke" userId="S::a.cooke@uwtsd.ac.uk::46c329c9-26b7-4eba-b77b-7474421bfd31" providerId="AD" clId="Web-{EBA1945B-8A62-D3D9-F382-D6F2C64F2A54}" dt="2022-10-19T08:06:09.640" v="14" actId="20577"/>
        <pc:sldMkLst>
          <pc:docMk/>
          <pc:sldMk cId="1147549936" sldId="258"/>
        </pc:sldMkLst>
        <pc:spChg chg="mod">
          <ac:chgData name="Alison Cooke" userId="S::a.cooke@uwtsd.ac.uk::46c329c9-26b7-4eba-b77b-7474421bfd31" providerId="AD" clId="Web-{EBA1945B-8A62-D3D9-F382-D6F2C64F2A54}" dt="2022-10-19T08:06:09.640" v="14" actId="20577"/>
          <ac:spMkLst>
            <pc:docMk/>
            <pc:sldMk cId="1147549936" sldId="258"/>
            <ac:spMk id="5" creationId="{96FE8A07-45B3-4401-AEF2-C9368D14EA2F}"/>
          </ac:spMkLst>
        </pc:spChg>
      </pc:sldChg>
      <pc:sldChg chg="addSp modSp">
        <pc:chgData name="Alison Cooke" userId="S::a.cooke@uwtsd.ac.uk::46c329c9-26b7-4eba-b77b-7474421bfd31" providerId="AD" clId="Web-{EBA1945B-8A62-D3D9-F382-D6F2C64F2A54}" dt="2022-10-19T08:08:34.252" v="17" actId="1076"/>
        <pc:sldMkLst>
          <pc:docMk/>
          <pc:sldMk cId="1770069780" sldId="278"/>
        </pc:sldMkLst>
        <pc:picChg chg="add mod">
          <ac:chgData name="Alison Cooke" userId="S::a.cooke@uwtsd.ac.uk::46c329c9-26b7-4eba-b77b-7474421bfd31" providerId="AD" clId="Web-{EBA1945B-8A62-D3D9-F382-D6F2C64F2A54}" dt="2022-10-19T08:08:34.252" v="17" actId="1076"/>
          <ac:picMkLst>
            <pc:docMk/>
            <pc:sldMk cId="1770069780" sldId="278"/>
            <ac:picMk id="3" creationId="{63D3EA15-197F-0EE2-1858-20DAFCA7CB7E}"/>
          </ac:picMkLst>
        </pc:picChg>
      </pc:sldChg>
      <pc:sldChg chg="addSp delSp modSp">
        <pc:chgData name="Alison Cooke" userId="S::a.cooke@uwtsd.ac.uk::46c329c9-26b7-4eba-b77b-7474421bfd31" providerId="AD" clId="Web-{EBA1945B-8A62-D3D9-F382-D6F2C64F2A54}" dt="2022-10-19T08:09:55.942" v="27" actId="1076"/>
        <pc:sldMkLst>
          <pc:docMk/>
          <pc:sldMk cId="135937270" sldId="286"/>
        </pc:sldMkLst>
        <pc:spChg chg="mod">
          <ac:chgData name="Alison Cooke" userId="S::a.cooke@uwtsd.ac.uk::46c329c9-26b7-4eba-b77b-7474421bfd31" providerId="AD" clId="Web-{EBA1945B-8A62-D3D9-F382-D6F2C64F2A54}" dt="2022-10-19T08:09:31.269" v="20"/>
          <ac:spMkLst>
            <pc:docMk/>
            <pc:sldMk cId="135937270" sldId="286"/>
            <ac:spMk id="2" creationId="{B78AEC3B-2F7B-40A8-8BE0-B0E8C9DC6BC8}"/>
          </ac:spMkLst>
        </pc:spChg>
        <pc:spChg chg="mod">
          <ac:chgData name="Alison Cooke" userId="S::a.cooke@uwtsd.ac.uk::46c329c9-26b7-4eba-b77b-7474421bfd31" providerId="AD" clId="Web-{EBA1945B-8A62-D3D9-F382-D6F2C64F2A54}" dt="2022-10-19T08:09:31.269" v="20"/>
          <ac:spMkLst>
            <pc:docMk/>
            <pc:sldMk cId="135937270" sldId="286"/>
            <ac:spMk id="3" creationId="{F5929821-5648-4973-9A57-587B7CCB3E95}"/>
          </ac:spMkLst>
        </pc:spChg>
        <pc:spChg chg="add del">
          <ac:chgData name="Alison Cooke" userId="S::a.cooke@uwtsd.ac.uk::46c329c9-26b7-4eba-b77b-7474421bfd31" providerId="AD" clId="Web-{EBA1945B-8A62-D3D9-F382-D6F2C64F2A54}" dt="2022-10-19T08:09:31.269" v="20"/>
          <ac:spMkLst>
            <pc:docMk/>
            <pc:sldMk cId="135937270" sldId="286"/>
            <ac:spMk id="4" creationId="{61C4AB31-2724-438C-BB98-526002AC53C5}"/>
          </ac:spMkLst>
        </pc:spChg>
        <pc:picChg chg="add mod">
          <ac:chgData name="Alison Cooke" userId="S::a.cooke@uwtsd.ac.uk::46c329c9-26b7-4eba-b77b-7474421bfd31" providerId="AD" clId="Web-{EBA1945B-8A62-D3D9-F382-D6F2C64F2A54}" dt="2022-10-19T08:09:55.942" v="27" actId="1076"/>
          <ac:picMkLst>
            <pc:docMk/>
            <pc:sldMk cId="135937270" sldId="286"/>
            <ac:picMk id="6" creationId="{510B1322-4DA4-71EB-7D05-A2B4A5FC85AF}"/>
          </ac:picMkLst>
        </pc:picChg>
      </pc:sldChg>
      <pc:sldChg chg="addSp modSp mod modClrScheme chgLayout">
        <pc:chgData name="Alison Cooke" userId="S::a.cooke@uwtsd.ac.uk::46c329c9-26b7-4eba-b77b-7474421bfd31" providerId="AD" clId="Web-{EBA1945B-8A62-D3D9-F382-D6F2C64F2A54}" dt="2022-10-19T08:17:26.779" v="60" actId="1076"/>
        <pc:sldMkLst>
          <pc:docMk/>
          <pc:sldMk cId="876846305" sldId="287"/>
        </pc:sldMkLst>
        <pc:spChg chg="mod ord">
          <ac:chgData name="Alison Cooke" userId="S::a.cooke@uwtsd.ac.uk::46c329c9-26b7-4eba-b77b-7474421bfd31" providerId="AD" clId="Web-{EBA1945B-8A62-D3D9-F382-D6F2C64F2A54}" dt="2022-10-19T08:16:37.841" v="48"/>
          <ac:spMkLst>
            <pc:docMk/>
            <pc:sldMk cId="876846305" sldId="287"/>
            <ac:spMk id="2" creationId="{7798B276-D9D9-4FF2-A992-B95FB91E82E1}"/>
          </ac:spMkLst>
        </pc:spChg>
        <pc:spChg chg="mod ord">
          <ac:chgData name="Alison Cooke" userId="S::a.cooke@uwtsd.ac.uk::46c329c9-26b7-4eba-b77b-7474421bfd31" providerId="AD" clId="Web-{EBA1945B-8A62-D3D9-F382-D6F2C64F2A54}" dt="2022-10-19T08:17:19.186" v="58" actId="20577"/>
          <ac:spMkLst>
            <pc:docMk/>
            <pc:sldMk cId="876846305" sldId="287"/>
            <ac:spMk id="3" creationId="{7A28F820-C22D-483B-A798-4A6EC29E7BF8}"/>
          </ac:spMkLst>
        </pc:spChg>
        <pc:spChg chg="add mod ord">
          <ac:chgData name="Alison Cooke" userId="S::a.cooke@uwtsd.ac.uk::46c329c9-26b7-4eba-b77b-7474421bfd31" providerId="AD" clId="Web-{EBA1945B-8A62-D3D9-F382-D6F2C64F2A54}" dt="2022-10-19T08:17:15.826" v="57" actId="20577"/>
          <ac:spMkLst>
            <pc:docMk/>
            <pc:sldMk cId="876846305" sldId="287"/>
            <ac:spMk id="5" creationId="{77D772F5-8C87-5438-09E4-761FBEB7F58A}"/>
          </ac:spMkLst>
        </pc:spChg>
        <pc:picChg chg="mod">
          <ac:chgData name="Alison Cooke" userId="S::a.cooke@uwtsd.ac.uk::46c329c9-26b7-4eba-b77b-7474421bfd31" providerId="AD" clId="Web-{EBA1945B-8A62-D3D9-F382-D6F2C64F2A54}" dt="2022-10-19T08:17:26.779" v="60" actId="1076"/>
          <ac:picMkLst>
            <pc:docMk/>
            <pc:sldMk cId="876846305" sldId="287"/>
            <ac:picMk id="4" creationId="{B96FDA1B-1FC9-4763-8ABC-90A843AB6DBF}"/>
          </ac:picMkLst>
        </pc:picChg>
      </pc:sldChg>
      <pc:sldChg chg="modSp">
        <pc:chgData name="Alison Cooke" userId="S::a.cooke@uwtsd.ac.uk::46c329c9-26b7-4eba-b77b-7474421bfd31" providerId="AD" clId="Web-{EBA1945B-8A62-D3D9-F382-D6F2C64F2A54}" dt="2022-10-19T08:11:32.897" v="39" actId="20577"/>
        <pc:sldMkLst>
          <pc:docMk/>
          <pc:sldMk cId="3372372167" sldId="288"/>
        </pc:sldMkLst>
        <pc:spChg chg="mod">
          <ac:chgData name="Alison Cooke" userId="S::a.cooke@uwtsd.ac.uk::46c329c9-26b7-4eba-b77b-7474421bfd31" providerId="AD" clId="Web-{EBA1945B-8A62-D3D9-F382-D6F2C64F2A54}" dt="2022-10-19T08:11:24.256" v="37" actId="20577"/>
          <ac:spMkLst>
            <pc:docMk/>
            <pc:sldMk cId="3372372167" sldId="288"/>
            <ac:spMk id="3" creationId="{34C5C534-F25E-4417-9EDE-4FBDA0BD971B}"/>
          </ac:spMkLst>
        </pc:spChg>
        <pc:spChg chg="mod">
          <ac:chgData name="Alison Cooke" userId="S::a.cooke@uwtsd.ac.uk::46c329c9-26b7-4eba-b77b-7474421bfd31" providerId="AD" clId="Web-{EBA1945B-8A62-D3D9-F382-D6F2C64F2A54}" dt="2022-10-19T08:11:32.897" v="39" actId="20577"/>
          <ac:spMkLst>
            <pc:docMk/>
            <pc:sldMk cId="3372372167" sldId="288"/>
            <ac:spMk id="4" creationId="{30CEB057-DD23-4538-A343-CE417DC9B107}"/>
          </ac:spMkLst>
        </pc:spChg>
      </pc:sldChg>
      <pc:sldChg chg="addSp modSp">
        <pc:chgData name="Alison Cooke" userId="S::a.cooke@uwtsd.ac.uk::46c329c9-26b7-4eba-b77b-7474421bfd31" providerId="AD" clId="Web-{EBA1945B-8A62-D3D9-F382-D6F2C64F2A54}" dt="2022-10-19T08:15:49.746" v="47" actId="1076"/>
        <pc:sldMkLst>
          <pc:docMk/>
          <pc:sldMk cId="1053623149" sldId="289"/>
        </pc:sldMkLst>
        <pc:picChg chg="add mod">
          <ac:chgData name="Alison Cooke" userId="S::a.cooke@uwtsd.ac.uk::46c329c9-26b7-4eba-b77b-7474421bfd31" providerId="AD" clId="Web-{EBA1945B-8A62-D3D9-F382-D6F2C64F2A54}" dt="2022-10-19T08:15:49.746" v="47" actId="1076"/>
          <ac:picMkLst>
            <pc:docMk/>
            <pc:sldMk cId="1053623149" sldId="289"/>
            <ac:picMk id="2" creationId="{C250EEFA-D054-69E0-0893-F582363A598F}"/>
          </ac:picMkLst>
        </pc:picChg>
      </pc:sldChg>
      <pc:sldChg chg="addSp modSp">
        <pc:chgData name="Alison Cooke" userId="S::a.cooke@uwtsd.ac.uk::46c329c9-26b7-4eba-b77b-7474421bfd31" providerId="AD" clId="Web-{EBA1945B-8A62-D3D9-F382-D6F2C64F2A54}" dt="2022-10-19T08:13:10.711" v="43" actId="1076"/>
        <pc:sldMkLst>
          <pc:docMk/>
          <pc:sldMk cId="4193691028" sldId="291"/>
        </pc:sldMkLst>
        <pc:picChg chg="add mod">
          <ac:chgData name="Alison Cooke" userId="S::a.cooke@uwtsd.ac.uk::46c329c9-26b7-4eba-b77b-7474421bfd31" providerId="AD" clId="Web-{EBA1945B-8A62-D3D9-F382-D6F2C64F2A54}" dt="2022-10-19T08:13:10.711" v="43" actId="1076"/>
          <ac:picMkLst>
            <pc:docMk/>
            <pc:sldMk cId="4193691028" sldId="291"/>
            <ac:picMk id="4" creationId="{0FA75BC8-FB83-E998-05ED-F4839BD25711}"/>
          </ac:picMkLst>
        </pc:picChg>
      </pc:sldChg>
      <pc:sldChg chg="modSp">
        <pc:chgData name="Alison Cooke" userId="S::a.cooke@uwtsd.ac.uk::46c329c9-26b7-4eba-b77b-7474421bfd31" providerId="AD" clId="Web-{EBA1945B-8A62-D3D9-F382-D6F2C64F2A54}" dt="2022-10-19T08:18:01.390" v="65" actId="14100"/>
        <pc:sldMkLst>
          <pc:docMk/>
          <pc:sldMk cId="1127659476" sldId="294"/>
        </pc:sldMkLst>
        <pc:spChg chg="mod">
          <ac:chgData name="Alison Cooke" userId="S::a.cooke@uwtsd.ac.uk::46c329c9-26b7-4eba-b77b-7474421bfd31" providerId="AD" clId="Web-{EBA1945B-8A62-D3D9-F382-D6F2C64F2A54}" dt="2022-10-19T08:17:50.233" v="62" actId="14100"/>
          <ac:spMkLst>
            <pc:docMk/>
            <pc:sldMk cId="1127659476" sldId="294"/>
            <ac:spMk id="2" creationId="{13EAC6D4-C7B1-4574-AFE6-9BC649EF4D73}"/>
          </ac:spMkLst>
        </pc:spChg>
        <pc:picChg chg="mod">
          <ac:chgData name="Alison Cooke" userId="S::a.cooke@uwtsd.ac.uk::46c329c9-26b7-4eba-b77b-7474421bfd31" providerId="AD" clId="Web-{EBA1945B-8A62-D3D9-F382-D6F2C64F2A54}" dt="2022-10-19T08:18:01.390" v="65" actId="14100"/>
          <ac:picMkLst>
            <pc:docMk/>
            <pc:sldMk cId="1127659476" sldId="294"/>
            <ac:picMk id="8" creationId="{3CE1794F-A9F2-4BB9-AD47-9042ECEA9D6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C37549-772D-4169-A5E4-F0B4AA560A04}" type="doc">
      <dgm:prSet loTypeId="urn:microsoft.com/office/officeart/2005/8/layout/hProcess9" loCatId="process" qsTypeId="urn:microsoft.com/office/officeart/2005/8/quickstyle/simple1" qsCatId="simple" csTypeId="urn:microsoft.com/office/officeart/2005/8/colors/colorful3" csCatId="colorful" phldr="1"/>
      <dgm:spPr/>
    </dgm:pt>
    <dgm:pt modelId="{2AA4FDF4-3B40-4D5D-9309-95F5A50C6398}">
      <dgm:prSet phldrT="[Text]" phldr="0"/>
      <dgm:spPr/>
      <dgm:t>
        <a:bodyPr/>
        <a:lstStyle/>
        <a:p>
          <a:pPr rtl="0"/>
          <a:r>
            <a:rPr lang="en-US" b="1" dirty="0">
              <a:latin typeface="Myriad Pro"/>
            </a:rPr>
            <a:t>Predict </a:t>
          </a:r>
          <a:r>
            <a:rPr lang="en-US" dirty="0">
              <a:latin typeface="Myriad Pro"/>
            </a:rPr>
            <a:t>– Guides your reading in purposeful way and creates links</a:t>
          </a:r>
          <a:endParaRPr lang="en-US" dirty="0"/>
        </a:p>
      </dgm:t>
    </dgm:pt>
    <dgm:pt modelId="{EFBAAB56-3368-497F-A30F-33251AC42ED5}" type="parTrans" cxnId="{0D0C13B1-CF8F-42C5-8E6B-728C41F27A10}">
      <dgm:prSet/>
      <dgm:spPr/>
    </dgm:pt>
    <dgm:pt modelId="{3B130E0C-537A-475B-BCD9-5FCECA306310}" type="sibTrans" cxnId="{0D0C13B1-CF8F-42C5-8E6B-728C41F27A10}">
      <dgm:prSet/>
      <dgm:spPr/>
    </dgm:pt>
    <dgm:pt modelId="{9302CCCA-E2C5-4464-AC66-974874B2DACA}">
      <dgm:prSet phldrT="[Text]" phldr="0"/>
      <dgm:spPr/>
      <dgm:t>
        <a:bodyPr/>
        <a:lstStyle/>
        <a:p>
          <a:pPr rtl="0"/>
          <a:r>
            <a:rPr lang="en-US" b="1" dirty="0">
              <a:latin typeface="Myriad Pro"/>
            </a:rPr>
            <a:t>Identify </a:t>
          </a:r>
          <a:r>
            <a:rPr lang="en-US" dirty="0">
              <a:latin typeface="Myriad Pro"/>
            </a:rPr>
            <a:t>– focus on understanding , identify themes</a:t>
          </a:r>
          <a:endParaRPr lang="en-US" dirty="0"/>
        </a:p>
      </dgm:t>
    </dgm:pt>
    <dgm:pt modelId="{675F0B13-AA5C-44C6-A29C-1E4F3CE5818D}" type="parTrans" cxnId="{B3261BA4-51EF-4C55-BF45-F7D45DA54DF3}">
      <dgm:prSet/>
      <dgm:spPr/>
    </dgm:pt>
    <dgm:pt modelId="{863D0FDC-6032-49D1-ACD5-CDCB1E9690FA}" type="sibTrans" cxnId="{B3261BA4-51EF-4C55-BF45-F7D45DA54DF3}">
      <dgm:prSet/>
      <dgm:spPr/>
    </dgm:pt>
    <dgm:pt modelId="{C894DED6-ECDD-4570-91B7-3D24C3D5CCCD}">
      <dgm:prSet phldrT="[Text]" phldr="0"/>
      <dgm:spPr/>
      <dgm:t>
        <a:bodyPr/>
        <a:lstStyle/>
        <a:p>
          <a:pPr rtl="0"/>
          <a:r>
            <a:rPr lang="en-US" b="1" dirty="0">
              <a:latin typeface="Myriad Pro"/>
            </a:rPr>
            <a:t>Question</a:t>
          </a:r>
          <a:r>
            <a:rPr lang="en-US" dirty="0">
              <a:latin typeface="Myriad Pro"/>
            </a:rPr>
            <a:t> – look for weakness/limitations</a:t>
          </a:r>
          <a:endParaRPr lang="en-US" dirty="0"/>
        </a:p>
      </dgm:t>
    </dgm:pt>
    <dgm:pt modelId="{99A45A19-E6FC-46FA-B279-C7FFC0A3DC09}" type="parTrans" cxnId="{DDC99333-2033-4D49-B2DE-D0C72307D552}">
      <dgm:prSet/>
      <dgm:spPr/>
    </dgm:pt>
    <dgm:pt modelId="{55798CBA-5C9C-4A6F-AA69-F6DB92A0435A}" type="sibTrans" cxnId="{DDC99333-2033-4D49-B2DE-D0C72307D552}">
      <dgm:prSet/>
      <dgm:spPr/>
    </dgm:pt>
    <dgm:pt modelId="{8BA3DAFD-D31D-45B4-9CCF-AF693F2F2152}">
      <dgm:prSet phldr="0"/>
      <dgm:spPr/>
      <dgm:t>
        <a:bodyPr/>
        <a:lstStyle/>
        <a:p>
          <a:pPr rtl="0"/>
          <a:r>
            <a:rPr lang="en-US" b="1" dirty="0">
              <a:latin typeface="Myriad Pro"/>
            </a:rPr>
            <a:t>Clarify </a:t>
          </a:r>
          <a:r>
            <a:rPr lang="en-US" dirty="0">
              <a:latin typeface="Myriad Pro"/>
            </a:rPr>
            <a:t>– Develop understanding text/terms</a:t>
          </a:r>
        </a:p>
      </dgm:t>
    </dgm:pt>
    <dgm:pt modelId="{AC7B9FF6-A8C8-4595-8A7A-61BF67700391}" type="parTrans" cxnId="{C60BDD31-8AD2-4757-84ED-6E9A5E57C9D1}">
      <dgm:prSet/>
      <dgm:spPr/>
    </dgm:pt>
    <dgm:pt modelId="{A1B4EEF6-5A1A-400B-9AB3-DC25985B3C62}" type="sibTrans" cxnId="{C60BDD31-8AD2-4757-84ED-6E9A5E57C9D1}">
      <dgm:prSet/>
      <dgm:spPr/>
    </dgm:pt>
    <dgm:pt modelId="{D891B813-CA9A-440F-8D7F-D121004D0CAA}">
      <dgm:prSet phldr="0"/>
      <dgm:spPr/>
      <dgm:t>
        <a:bodyPr/>
        <a:lstStyle/>
        <a:p>
          <a:pPr rtl="0"/>
          <a:r>
            <a:rPr lang="en-US" b="1" dirty="0">
              <a:latin typeface="Myriad Pro"/>
            </a:rPr>
            <a:t>Summarise </a:t>
          </a:r>
          <a:r>
            <a:rPr lang="en-US" dirty="0">
              <a:latin typeface="Myriad Pro"/>
            </a:rPr>
            <a:t>– if you can't summarise you haven't understoo dit</a:t>
          </a:r>
        </a:p>
      </dgm:t>
    </dgm:pt>
    <dgm:pt modelId="{214A5B22-EC93-4203-AF0E-F00141294912}" type="parTrans" cxnId="{9E44C20A-BCF1-49C1-8EA0-8B947D13F70D}">
      <dgm:prSet/>
      <dgm:spPr/>
    </dgm:pt>
    <dgm:pt modelId="{8295C8E4-9ADA-4087-A5FD-FA8FAA076834}" type="sibTrans" cxnId="{9E44C20A-BCF1-49C1-8EA0-8B947D13F70D}">
      <dgm:prSet/>
      <dgm:spPr/>
    </dgm:pt>
    <dgm:pt modelId="{B8B27554-3129-4B47-A71B-ADD93E2F7810}" type="pres">
      <dgm:prSet presAssocID="{2AC37549-772D-4169-A5E4-F0B4AA560A04}" presName="CompostProcess" presStyleCnt="0">
        <dgm:presLayoutVars>
          <dgm:dir/>
          <dgm:resizeHandles val="exact"/>
        </dgm:presLayoutVars>
      </dgm:prSet>
      <dgm:spPr/>
    </dgm:pt>
    <dgm:pt modelId="{FAC2A142-3170-4355-B95C-14CE56D5B0AB}" type="pres">
      <dgm:prSet presAssocID="{2AC37549-772D-4169-A5E4-F0B4AA560A04}" presName="arrow" presStyleLbl="bgShp" presStyleIdx="0" presStyleCnt="1"/>
      <dgm:spPr/>
    </dgm:pt>
    <dgm:pt modelId="{497C2D6A-729B-4D64-AD87-675C1F13B11D}" type="pres">
      <dgm:prSet presAssocID="{2AC37549-772D-4169-A5E4-F0B4AA560A04}" presName="linearProcess" presStyleCnt="0"/>
      <dgm:spPr/>
    </dgm:pt>
    <dgm:pt modelId="{1A1E1F19-1BCF-451F-A94F-75E3D19A60E8}" type="pres">
      <dgm:prSet presAssocID="{2AA4FDF4-3B40-4D5D-9309-95F5A50C6398}" presName="textNode" presStyleLbl="node1" presStyleIdx="0" presStyleCnt="5">
        <dgm:presLayoutVars>
          <dgm:bulletEnabled val="1"/>
        </dgm:presLayoutVars>
      </dgm:prSet>
      <dgm:spPr/>
    </dgm:pt>
    <dgm:pt modelId="{5E16E0D0-305A-49D1-8180-C39CBFDFAB88}" type="pres">
      <dgm:prSet presAssocID="{3B130E0C-537A-475B-BCD9-5FCECA306310}" presName="sibTrans" presStyleCnt="0"/>
      <dgm:spPr/>
    </dgm:pt>
    <dgm:pt modelId="{2998D549-9005-44DD-B215-E2B4B009E5B5}" type="pres">
      <dgm:prSet presAssocID="{9302CCCA-E2C5-4464-AC66-974874B2DACA}" presName="textNode" presStyleLbl="node1" presStyleIdx="1" presStyleCnt="5">
        <dgm:presLayoutVars>
          <dgm:bulletEnabled val="1"/>
        </dgm:presLayoutVars>
      </dgm:prSet>
      <dgm:spPr/>
    </dgm:pt>
    <dgm:pt modelId="{A3350158-C7EC-4A84-9CE8-9C3D210FE737}" type="pres">
      <dgm:prSet presAssocID="{863D0FDC-6032-49D1-ACD5-CDCB1E9690FA}" presName="sibTrans" presStyleCnt="0"/>
      <dgm:spPr/>
    </dgm:pt>
    <dgm:pt modelId="{D5F37386-6064-47E6-8BF7-C42CA3C7BAC6}" type="pres">
      <dgm:prSet presAssocID="{C894DED6-ECDD-4570-91B7-3D24C3D5CCCD}" presName="textNode" presStyleLbl="node1" presStyleIdx="2" presStyleCnt="5">
        <dgm:presLayoutVars>
          <dgm:bulletEnabled val="1"/>
        </dgm:presLayoutVars>
      </dgm:prSet>
      <dgm:spPr/>
    </dgm:pt>
    <dgm:pt modelId="{604CA5D1-D17E-4C8D-889D-8114B703E9D4}" type="pres">
      <dgm:prSet presAssocID="{55798CBA-5C9C-4A6F-AA69-F6DB92A0435A}" presName="sibTrans" presStyleCnt="0"/>
      <dgm:spPr/>
    </dgm:pt>
    <dgm:pt modelId="{87AE51E4-F37E-4E1E-9C21-48379E9865E4}" type="pres">
      <dgm:prSet presAssocID="{8BA3DAFD-D31D-45B4-9CCF-AF693F2F2152}" presName="textNode" presStyleLbl="node1" presStyleIdx="3" presStyleCnt="5">
        <dgm:presLayoutVars>
          <dgm:bulletEnabled val="1"/>
        </dgm:presLayoutVars>
      </dgm:prSet>
      <dgm:spPr/>
    </dgm:pt>
    <dgm:pt modelId="{EDB3CB39-E6EB-405E-82F4-627FF5C955CE}" type="pres">
      <dgm:prSet presAssocID="{A1B4EEF6-5A1A-400B-9AB3-DC25985B3C62}" presName="sibTrans" presStyleCnt="0"/>
      <dgm:spPr/>
    </dgm:pt>
    <dgm:pt modelId="{B892172E-32CB-4C12-973C-205DE70E6EA6}" type="pres">
      <dgm:prSet presAssocID="{D891B813-CA9A-440F-8D7F-D121004D0CAA}" presName="textNode" presStyleLbl="node1" presStyleIdx="4" presStyleCnt="5">
        <dgm:presLayoutVars>
          <dgm:bulletEnabled val="1"/>
        </dgm:presLayoutVars>
      </dgm:prSet>
      <dgm:spPr/>
    </dgm:pt>
  </dgm:ptLst>
  <dgm:cxnLst>
    <dgm:cxn modelId="{9E44C20A-BCF1-49C1-8EA0-8B947D13F70D}" srcId="{2AC37549-772D-4169-A5E4-F0B4AA560A04}" destId="{D891B813-CA9A-440F-8D7F-D121004D0CAA}" srcOrd="4" destOrd="0" parTransId="{214A5B22-EC93-4203-AF0E-F00141294912}" sibTransId="{8295C8E4-9ADA-4087-A5FD-FA8FAA076834}"/>
    <dgm:cxn modelId="{B6AFDD14-7599-4E9A-9D10-24004CD62E37}" type="presOf" srcId="{C894DED6-ECDD-4570-91B7-3D24C3D5CCCD}" destId="{D5F37386-6064-47E6-8BF7-C42CA3C7BAC6}" srcOrd="0" destOrd="0" presId="urn:microsoft.com/office/officeart/2005/8/layout/hProcess9"/>
    <dgm:cxn modelId="{C60BDD31-8AD2-4757-84ED-6E9A5E57C9D1}" srcId="{2AC37549-772D-4169-A5E4-F0B4AA560A04}" destId="{8BA3DAFD-D31D-45B4-9CCF-AF693F2F2152}" srcOrd="3" destOrd="0" parTransId="{AC7B9FF6-A8C8-4595-8A7A-61BF67700391}" sibTransId="{A1B4EEF6-5A1A-400B-9AB3-DC25985B3C62}"/>
    <dgm:cxn modelId="{DDC99333-2033-4D49-B2DE-D0C72307D552}" srcId="{2AC37549-772D-4169-A5E4-F0B4AA560A04}" destId="{C894DED6-ECDD-4570-91B7-3D24C3D5CCCD}" srcOrd="2" destOrd="0" parTransId="{99A45A19-E6FC-46FA-B279-C7FFC0A3DC09}" sibTransId="{55798CBA-5C9C-4A6F-AA69-F6DB92A0435A}"/>
    <dgm:cxn modelId="{C3660C6E-77A5-497B-99A2-8A4B7334D322}" type="presOf" srcId="{8BA3DAFD-D31D-45B4-9CCF-AF693F2F2152}" destId="{87AE51E4-F37E-4E1E-9C21-48379E9865E4}" srcOrd="0" destOrd="0" presId="urn:microsoft.com/office/officeart/2005/8/layout/hProcess9"/>
    <dgm:cxn modelId="{87565F8D-B80D-47B4-BC11-A9BD57C94E6D}" type="presOf" srcId="{9302CCCA-E2C5-4464-AC66-974874B2DACA}" destId="{2998D549-9005-44DD-B215-E2B4B009E5B5}" srcOrd="0" destOrd="0" presId="urn:microsoft.com/office/officeart/2005/8/layout/hProcess9"/>
    <dgm:cxn modelId="{510BBD96-D584-4E86-8FCD-465F26B46D38}" type="presOf" srcId="{D891B813-CA9A-440F-8D7F-D121004D0CAA}" destId="{B892172E-32CB-4C12-973C-205DE70E6EA6}" srcOrd="0" destOrd="0" presId="urn:microsoft.com/office/officeart/2005/8/layout/hProcess9"/>
    <dgm:cxn modelId="{B3261BA4-51EF-4C55-BF45-F7D45DA54DF3}" srcId="{2AC37549-772D-4169-A5E4-F0B4AA560A04}" destId="{9302CCCA-E2C5-4464-AC66-974874B2DACA}" srcOrd="1" destOrd="0" parTransId="{675F0B13-AA5C-44C6-A29C-1E4F3CE5818D}" sibTransId="{863D0FDC-6032-49D1-ACD5-CDCB1E9690FA}"/>
    <dgm:cxn modelId="{0D0C13B1-CF8F-42C5-8E6B-728C41F27A10}" srcId="{2AC37549-772D-4169-A5E4-F0B4AA560A04}" destId="{2AA4FDF4-3B40-4D5D-9309-95F5A50C6398}" srcOrd="0" destOrd="0" parTransId="{EFBAAB56-3368-497F-A30F-33251AC42ED5}" sibTransId="{3B130E0C-537A-475B-BCD9-5FCECA306310}"/>
    <dgm:cxn modelId="{163464E9-87C1-4FF1-88F4-D79DC6E9D4AE}" type="presOf" srcId="{2AA4FDF4-3B40-4D5D-9309-95F5A50C6398}" destId="{1A1E1F19-1BCF-451F-A94F-75E3D19A60E8}" srcOrd="0" destOrd="0" presId="urn:microsoft.com/office/officeart/2005/8/layout/hProcess9"/>
    <dgm:cxn modelId="{8611D7F4-FD6F-49FD-A863-25B59BC78D9D}" type="presOf" srcId="{2AC37549-772D-4169-A5E4-F0B4AA560A04}" destId="{B8B27554-3129-4B47-A71B-ADD93E2F7810}" srcOrd="0" destOrd="0" presId="urn:microsoft.com/office/officeart/2005/8/layout/hProcess9"/>
    <dgm:cxn modelId="{7BCD01EE-75A4-4CDA-8113-60647307ECE2}" type="presParOf" srcId="{B8B27554-3129-4B47-A71B-ADD93E2F7810}" destId="{FAC2A142-3170-4355-B95C-14CE56D5B0AB}" srcOrd="0" destOrd="0" presId="urn:microsoft.com/office/officeart/2005/8/layout/hProcess9"/>
    <dgm:cxn modelId="{1CC7350D-7F45-41D3-A154-72F6A73A5233}" type="presParOf" srcId="{B8B27554-3129-4B47-A71B-ADD93E2F7810}" destId="{497C2D6A-729B-4D64-AD87-675C1F13B11D}" srcOrd="1" destOrd="0" presId="urn:microsoft.com/office/officeart/2005/8/layout/hProcess9"/>
    <dgm:cxn modelId="{AB51E1C3-6766-454A-B6F2-9E04C01A82D8}" type="presParOf" srcId="{497C2D6A-729B-4D64-AD87-675C1F13B11D}" destId="{1A1E1F19-1BCF-451F-A94F-75E3D19A60E8}" srcOrd="0" destOrd="0" presId="urn:microsoft.com/office/officeart/2005/8/layout/hProcess9"/>
    <dgm:cxn modelId="{A050B12F-13E5-4A6F-8253-035A1F8E57C0}" type="presParOf" srcId="{497C2D6A-729B-4D64-AD87-675C1F13B11D}" destId="{5E16E0D0-305A-49D1-8180-C39CBFDFAB88}" srcOrd="1" destOrd="0" presId="urn:microsoft.com/office/officeart/2005/8/layout/hProcess9"/>
    <dgm:cxn modelId="{72172B8D-6D64-4203-92CC-149C6737A9FA}" type="presParOf" srcId="{497C2D6A-729B-4D64-AD87-675C1F13B11D}" destId="{2998D549-9005-44DD-B215-E2B4B009E5B5}" srcOrd="2" destOrd="0" presId="urn:microsoft.com/office/officeart/2005/8/layout/hProcess9"/>
    <dgm:cxn modelId="{2D8B739C-8A7D-44D5-AB96-A4E2150F220A}" type="presParOf" srcId="{497C2D6A-729B-4D64-AD87-675C1F13B11D}" destId="{A3350158-C7EC-4A84-9CE8-9C3D210FE737}" srcOrd="3" destOrd="0" presId="urn:microsoft.com/office/officeart/2005/8/layout/hProcess9"/>
    <dgm:cxn modelId="{977D70C1-550E-430E-A787-FFD6EE85EE20}" type="presParOf" srcId="{497C2D6A-729B-4D64-AD87-675C1F13B11D}" destId="{D5F37386-6064-47E6-8BF7-C42CA3C7BAC6}" srcOrd="4" destOrd="0" presId="urn:microsoft.com/office/officeart/2005/8/layout/hProcess9"/>
    <dgm:cxn modelId="{6BDAEDD6-B501-4C41-90FE-416B9F8EAB3C}" type="presParOf" srcId="{497C2D6A-729B-4D64-AD87-675C1F13B11D}" destId="{604CA5D1-D17E-4C8D-889D-8114B703E9D4}" srcOrd="5" destOrd="0" presId="urn:microsoft.com/office/officeart/2005/8/layout/hProcess9"/>
    <dgm:cxn modelId="{FF61F5C3-7182-454F-9A5E-50D8ADF25DF9}" type="presParOf" srcId="{497C2D6A-729B-4D64-AD87-675C1F13B11D}" destId="{87AE51E4-F37E-4E1E-9C21-48379E9865E4}" srcOrd="6" destOrd="0" presId="urn:microsoft.com/office/officeart/2005/8/layout/hProcess9"/>
    <dgm:cxn modelId="{09BCEC72-168D-471D-A123-12FA9D1539B8}" type="presParOf" srcId="{497C2D6A-729B-4D64-AD87-675C1F13B11D}" destId="{EDB3CB39-E6EB-405E-82F4-627FF5C955CE}" srcOrd="7" destOrd="0" presId="urn:microsoft.com/office/officeart/2005/8/layout/hProcess9"/>
    <dgm:cxn modelId="{6592F9E1-5D84-44C5-AF4A-622BE8CDA2AC}" type="presParOf" srcId="{497C2D6A-729B-4D64-AD87-675C1F13B11D}" destId="{B892172E-32CB-4C12-973C-205DE70E6EA6}"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9A6928-5847-4C87-8814-F128D9328A68}"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F5450E79-B717-4B92-A0A0-BB1562A9F2BC}">
      <dgm:prSet phldrT="[Text]" phldr="0"/>
      <dgm:spPr/>
      <dgm:t>
        <a:bodyPr/>
        <a:lstStyle/>
        <a:p>
          <a:pPr rtl="0"/>
          <a:r>
            <a:rPr lang="en-US" dirty="0">
              <a:latin typeface="Myriad Pro"/>
            </a:rPr>
            <a:t>Identifies  the significance</a:t>
          </a:r>
          <a:endParaRPr lang="en-US" dirty="0"/>
        </a:p>
      </dgm:t>
    </dgm:pt>
    <dgm:pt modelId="{5D0EEE51-547F-401E-9F8F-C43B277A7A7D}" type="parTrans" cxnId="{6F166591-2B9A-4B74-8A4D-98DEDE313A6D}">
      <dgm:prSet/>
      <dgm:spPr/>
      <dgm:t>
        <a:bodyPr/>
        <a:lstStyle/>
        <a:p>
          <a:endParaRPr lang="en-US"/>
        </a:p>
      </dgm:t>
    </dgm:pt>
    <dgm:pt modelId="{85ED3886-F577-4F65-B7AE-E145510DD166}" type="sibTrans" cxnId="{6F166591-2B9A-4B74-8A4D-98DEDE313A6D}">
      <dgm:prSet/>
      <dgm:spPr/>
      <dgm:t>
        <a:bodyPr/>
        <a:lstStyle/>
        <a:p>
          <a:endParaRPr lang="en-US"/>
        </a:p>
      </dgm:t>
    </dgm:pt>
    <dgm:pt modelId="{EDB82E49-D7CE-41A4-8861-AA4402221996}">
      <dgm:prSet phldrT="[Text]" phldr="0"/>
      <dgm:spPr/>
      <dgm:t>
        <a:bodyPr/>
        <a:lstStyle/>
        <a:p>
          <a:pPr rtl="0"/>
          <a:r>
            <a:rPr lang="en-US" dirty="0">
              <a:latin typeface="Myriad Pro"/>
            </a:rPr>
            <a:t>Evaluates strengths and weaknesses</a:t>
          </a:r>
          <a:endParaRPr lang="en-US" dirty="0"/>
        </a:p>
      </dgm:t>
    </dgm:pt>
    <dgm:pt modelId="{95CE48FF-88E5-4D74-A134-78A44ECC4C15}" type="parTrans" cxnId="{A912B87E-0C2B-400B-AA18-22A4F69315D2}">
      <dgm:prSet/>
      <dgm:spPr/>
      <dgm:t>
        <a:bodyPr/>
        <a:lstStyle/>
        <a:p>
          <a:endParaRPr lang="en-US"/>
        </a:p>
      </dgm:t>
    </dgm:pt>
    <dgm:pt modelId="{AD889CF1-8131-4CB3-97CD-28ACE63490DB}" type="sibTrans" cxnId="{A912B87E-0C2B-400B-AA18-22A4F69315D2}">
      <dgm:prSet/>
      <dgm:spPr/>
      <dgm:t>
        <a:bodyPr/>
        <a:lstStyle/>
        <a:p>
          <a:endParaRPr lang="en-US"/>
        </a:p>
      </dgm:t>
    </dgm:pt>
    <dgm:pt modelId="{5D6746C5-2649-4751-8CCA-C9FD7AFC1871}">
      <dgm:prSet phldrT="[Text]" phldr="0"/>
      <dgm:spPr/>
      <dgm:t>
        <a:bodyPr/>
        <a:lstStyle/>
        <a:p>
          <a:pPr rtl="0"/>
          <a:r>
            <a:rPr lang="en-US" dirty="0">
              <a:latin typeface="Myriad Pro"/>
            </a:rPr>
            <a:t>Weighs one piece of information against another</a:t>
          </a:r>
          <a:endParaRPr lang="en-US" dirty="0"/>
        </a:p>
      </dgm:t>
    </dgm:pt>
    <dgm:pt modelId="{A0BFEB58-9518-4F0E-839F-BD3AFC89CF68}" type="parTrans" cxnId="{45FC327E-A140-4C61-9DC4-2E4F16966AE8}">
      <dgm:prSet/>
      <dgm:spPr/>
      <dgm:t>
        <a:bodyPr/>
        <a:lstStyle/>
        <a:p>
          <a:endParaRPr lang="en-US"/>
        </a:p>
      </dgm:t>
    </dgm:pt>
    <dgm:pt modelId="{C6C4863B-B6DA-4D26-9386-27B1655CDF68}" type="sibTrans" cxnId="{45FC327E-A140-4C61-9DC4-2E4F16966AE8}">
      <dgm:prSet/>
      <dgm:spPr/>
      <dgm:t>
        <a:bodyPr/>
        <a:lstStyle/>
        <a:p>
          <a:endParaRPr lang="en-US"/>
        </a:p>
      </dgm:t>
    </dgm:pt>
    <dgm:pt modelId="{75FE5DD3-1E5A-4972-AFAB-1A3149DF01C4}">
      <dgm:prSet phldr="0"/>
      <dgm:spPr/>
      <dgm:t>
        <a:bodyPr/>
        <a:lstStyle/>
        <a:p>
          <a:pPr rtl="0"/>
          <a:r>
            <a:rPr lang="en-US" dirty="0">
              <a:latin typeface="Myriad Pro"/>
            </a:rPr>
            <a:t>Makes reasoned judgements</a:t>
          </a:r>
        </a:p>
      </dgm:t>
    </dgm:pt>
    <dgm:pt modelId="{EF3A4C65-E591-4142-A5DE-52F7C484A461}" type="parTrans" cxnId="{2B37E408-4CB9-4E9E-AD35-D51794829ABD}">
      <dgm:prSet/>
      <dgm:spPr/>
    </dgm:pt>
    <dgm:pt modelId="{C3C7CD8A-B297-400A-9476-1EAF539CCB8A}" type="sibTrans" cxnId="{2B37E408-4CB9-4E9E-AD35-D51794829ABD}">
      <dgm:prSet/>
      <dgm:spPr/>
    </dgm:pt>
    <dgm:pt modelId="{902F77EC-DC2C-405E-AEDE-7BCED5C18D9E}">
      <dgm:prSet phldr="0"/>
      <dgm:spPr/>
      <dgm:t>
        <a:bodyPr/>
        <a:lstStyle/>
        <a:p>
          <a:pPr rtl="0"/>
          <a:r>
            <a:rPr lang="en-US" dirty="0">
              <a:latin typeface="Myriad Pro"/>
            </a:rPr>
            <a:t>Argues the case based on evidence</a:t>
          </a:r>
        </a:p>
      </dgm:t>
    </dgm:pt>
    <dgm:pt modelId="{E05C7445-A039-4CD9-8208-8DE208FBFB1F}" type="parTrans" cxnId="{900CE8D4-568E-4EDF-BB76-A324171C347D}">
      <dgm:prSet/>
      <dgm:spPr/>
    </dgm:pt>
    <dgm:pt modelId="{BAFE4E17-21FF-46E3-8C97-576C36EA97F0}" type="sibTrans" cxnId="{900CE8D4-568E-4EDF-BB76-A324171C347D}">
      <dgm:prSet/>
      <dgm:spPr/>
    </dgm:pt>
    <dgm:pt modelId="{BB072C55-E9FC-448F-BE30-EAE2BE4B1F27}">
      <dgm:prSet phldr="0"/>
      <dgm:spPr/>
      <dgm:t>
        <a:bodyPr/>
        <a:lstStyle/>
        <a:p>
          <a:pPr rtl="0"/>
          <a:r>
            <a:rPr lang="en-US" dirty="0">
              <a:latin typeface="Myriad Pro"/>
            </a:rPr>
            <a:t>Gives reasons</a:t>
          </a:r>
        </a:p>
      </dgm:t>
    </dgm:pt>
    <dgm:pt modelId="{E0316C98-B814-4C0E-A761-A35FCF11B8B8}" type="parTrans" cxnId="{1E88B07D-CDAD-4A54-A90A-481F925FB4DB}">
      <dgm:prSet/>
      <dgm:spPr/>
    </dgm:pt>
    <dgm:pt modelId="{E1798D9E-7F68-487B-B34D-6CA1A404E8FF}" type="sibTrans" cxnId="{1E88B07D-CDAD-4A54-A90A-481F925FB4DB}">
      <dgm:prSet/>
      <dgm:spPr/>
    </dgm:pt>
    <dgm:pt modelId="{F9218C72-703D-4320-AB66-7FD239A932C1}">
      <dgm:prSet phldr="0"/>
      <dgm:spPr/>
      <dgm:t>
        <a:bodyPr/>
        <a:lstStyle/>
        <a:p>
          <a:pPr rtl="0"/>
          <a:r>
            <a:rPr lang="en-US" dirty="0">
              <a:latin typeface="Myriad Pro"/>
            </a:rPr>
            <a:t>Evaluates significance of details</a:t>
          </a:r>
        </a:p>
      </dgm:t>
    </dgm:pt>
    <dgm:pt modelId="{3879ABDC-22EC-4FE2-9329-9C5EDC8DB17E}" type="parTrans" cxnId="{EB803F53-A8B0-4F44-B652-F4F5BE04A84C}">
      <dgm:prSet/>
      <dgm:spPr/>
    </dgm:pt>
    <dgm:pt modelId="{C34D12B6-0B3A-42C5-B290-FCED2BA40373}" type="sibTrans" cxnId="{EB803F53-A8B0-4F44-B652-F4F5BE04A84C}">
      <dgm:prSet/>
      <dgm:spPr/>
    </dgm:pt>
    <dgm:pt modelId="{FA201A32-3010-446F-BA93-CA0AD1FB70D1}">
      <dgm:prSet phldr="0"/>
      <dgm:spPr/>
      <dgm:t>
        <a:bodyPr/>
        <a:lstStyle/>
        <a:p>
          <a:pPr rtl="0"/>
          <a:r>
            <a:rPr lang="en-US" dirty="0">
              <a:latin typeface="Myriad Pro"/>
            </a:rPr>
            <a:t>Draws reasoned conclusions</a:t>
          </a:r>
        </a:p>
      </dgm:t>
    </dgm:pt>
    <dgm:pt modelId="{6FA0FC24-AF7D-4E50-A640-EEA8E4DFD1F6}" type="parTrans" cxnId="{84275E33-91D2-42E5-9A38-AC6A5AD5C64F}">
      <dgm:prSet/>
      <dgm:spPr/>
    </dgm:pt>
    <dgm:pt modelId="{8DF0A792-DB8E-4556-B8B2-0F2909816954}" type="sibTrans" cxnId="{84275E33-91D2-42E5-9A38-AC6A5AD5C64F}">
      <dgm:prSet/>
      <dgm:spPr/>
    </dgm:pt>
    <dgm:pt modelId="{0F915C2B-1D03-4A9A-B21D-4227FFD377C0}" type="pres">
      <dgm:prSet presAssocID="{F89A6928-5847-4C87-8814-F128D9328A68}" presName="diagram" presStyleCnt="0">
        <dgm:presLayoutVars>
          <dgm:dir/>
          <dgm:resizeHandles val="exact"/>
        </dgm:presLayoutVars>
      </dgm:prSet>
      <dgm:spPr/>
    </dgm:pt>
    <dgm:pt modelId="{2C3B6A64-95F1-4F59-A0CE-966C2AB4467D}" type="pres">
      <dgm:prSet presAssocID="{F5450E79-B717-4B92-A0A0-BB1562A9F2BC}" presName="node" presStyleLbl="node1" presStyleIdx="0" presStyleCnt="8">
        <dgm:presLayoutVars>
          <dgm:bulletEnabled val="1"/>
        </dgm:presLayoutVars>
      </dgm:prSet>
      <dgm:spPr/>
    </dgm:pt>
    <dgm:pt modelId="{B9AD9E7A-1D34-48F6-8C43-C476018F4AF3}" type="pres">
      <dgm:prSet presAssocID="{85ED3886-F577-4F65-B7AE-E145510DD166}" presName="sibTrans" presStyleCnt="0"/>
      <dgm:spPr/>
    </dgm:pt>
    <dgm:pt modelId="{DBC696A0-31BA-47A9-ADDC-5F54C3D36AE7}" type="pres">
      <dgm:prSet presAssocID="{EDB82E49-D7CE-41A4-8861-AA4402221996}" presName="node" presStyleLbl="node1" presStyleIdx="1" presStyleCnt="8">
        <dgm:presLayoutVars>
          <dgm:bulletEnabled val="1"/>
        </dgm:presLayoutVars>
      </dgm:prSet>
      <dgm:spPr/>
    </dgm:pt>
    <dgm:pt modelId="{16CCD4A6-6D37-4C5E-807A-F08C228F14B4}" type="pres">
      <dgm:prSet presAssocID="{AD889CF1-8131-4CB3-97CD-28ACE63490DB}" presName="sibTrans" presStyleCnt="0"/>
      <dgm:spPr/>
    </dgm:pt>
    <dgm:pt modelId="{BF1E25F1-EB04-408C-A7C8-183C736FC68D}" type="pres">
      <dgm:prSet presAssocID="{5D6746C5-2649-4751-8CCA-C9FD7AFC1871}" presName="node" presStyleLbl="node1" presStyleIdx="2" presStyleCnt="8">
        <dgm:presLayoutVars>
          <dgm:bulletEnabled val="1"/>
        </dgm:presLayoutVars>
      </dgm:prSet>
      <dgm:spPr/>
    </dgm:pt>
    <dgm:pt modelId="{E3FA0328-BB91-4D06-BADF-19F66948B878}" type="pres">
      <dgm:prSet presAssocID="{C6C4863B-B6DA-4D26-9386-27B1655CDF68}" presName="sibTrans" presStyleCnt="0"/>
      <dgm:spPr/>
    </dgm:pt>
    <dgm:pt modelId="{EE9A154A-3C67-4BFC-B10C-3471E2DBAB0A}" type="pres">
      <dgm:prSet presAssocID="{75FE5DD3-1E5A-4972-AFAB-1A3149DF01C4}" presName="node" presStyleLbl="node1" presStyleIdx="3" presStyleCnt="8">
        <dgm:presLayoutVars>
          <dgm:bulletEnabled val="1"/>
        </dgm:presLayoutVars>
      </dgm:prSet>
      <dgm:spPr/>
    </dgm:pt>
    <dgm:pt modelId="{D90B1981-D876-4893-B042-0A42915B5646}" type="pres">
      <dgm:prSet presAssocID="{C3C7CD8A-B297-400A-9476-1EAF539CCB8A}" presName="sibTrans" presStyleCnt="0"/>
      <dgm:spPr/>
    </dgm:pt>
    <dgm:pt modelId="{27DA09BC-1227-4962-AAEE-5221EAFF7109}" type="pres">
      <dgm:prSet presAssocID="{902F77EC-DC2C-405E-AEDE-7BCED5C18D9E}" presName="node" presStyleLbl="node1" presStyleIdx="4" presStyleCnt="8">
        <dgm:presLayoutVars>
          <dgm:bulletEnabled val="1"/>
        </dgm:presLayoutVars>
      </dgm:prSet>
      <dgm:spPr/>
    </dgm:pt>
    <dgm:pt modelId="{A94FB54D-DC24-41F2-9306-D58A68311F19}" type="pres">
      <dgm:prSet presAssocID="{BAFE4E17-21FF-46E3-8C97-576C36EA97F0}" presName="sibTrans" presStyleCnt="0"/>
      <dgm:spPr/>
    </dgm:pt>
    <dgm:pt modelId="{DBFB0F0D-ED95-4C2B-B459-D03803C7EA72}" type="pres">
      <dgm:prSet presAssocID="{BB072C55-E9FC-448F-BE30-EAE2BE4B1F27}" presName="node" presStyleLbl="node1" presStyleIdx="5" presStyleCnt="8">
        <dgm:presLayoutVars>
          <dgm:bulletEnabled val="1"/>
        </dgm:presLayoutVars>
      </dgm:prSet>
      <dgm:spPr/>
    </dgm:pt>
    <dgm:pt modelId="{3F9E79FC-E25E-4695-969E-9C33F7D451DA}" type="pres">
      <dgm:prSet presAssocID="{E1798D9E-7F68-487B-B34D-6CA1A404E8FF}" presName="sibTrans" presStyleCnt="0"/>
      <dgm:spPr/>
    </dgm:pt>
    <dgm:pt modelId="{F142C2A8-04F1-43A3-8337-9FC75E73C5FA}" type="pres">
      <dgm:prSet presAssocID="{F9218C72-703D-4320-AB66-7FD239A932C1}" presName="node" presStyleLbl="node1" presStyleIdx="6" presStyleCnt="8">
        <dgm:presLayoutVars>
          <dgm:bulletEnabled val="1"/>
        </dgm:presLayoutVars>
      </dgm:prSet>
      <dgm:spPr/>
    </dgm:pt>
    <dgm:pt modelId="{3444B346-F5D0-4B26-9164-40BFA2F6F93F}" type="pres">
      <dgm:prSet presAssocID="{C34D12B6-0B3A-42C5-B290-FCED2BA40373}" presName="sibTrans" presStyleCnt="0"/>
      <dgm:spPr/>
    </dgm:pt>
    <dgm:pt modelId="{1C3BF642-CEB8-4DA3-949D-1712385B22A7}" type="pres">
      <dgm:prSet presAssocID="{FA201A32-3010-446F-BA93-CA0AD1FB70D1}" presName="node" presStyleLbl="node1" presStyleIdx="7" presStyleCnt="8">
        <dgm:presLayoutVars>
          <dgm:bulletEnabled val="1"/>
        </dgm:presLayoutVars>
      </dgm:prSet>
      <dgm:spPr/>
    </dgm:pt>
  </dgm:ptLst>
  <dgm:cxnLst>
    <dgm:cxn modelId="{2B37E408-4CB9-4E9E-AD35-D51794829ABD}" srcId="{F89A6928-5847-4C87-8814-F128D9328A68}" destId="{75FE5DD3-1E5A-4972-AFAB-1A3149DF01C4}" srcOrd="3" destOrd="0" parTransId="{EF3A4C65-E591-4142-A5DE-52F7C484A461}" sibTransId="{C3C7CD8A-B297-400A-9476-1EAF539CCB8A}"/>
    <dgm:cxn modelId="{0574F309-F087-468C-91F2-C111E285BABC}" type="presOf" srcId="{5D6746C5-2649-4751-8CCA-C9FD7AFC1871}" destId="{BF1E25F1-EB04-408C-A7C8-183C736FC68D}" srcOrd="0" destOrd="0" presId="urn:microsoft.com/office/officeart/2005/8/layout/default"/>
    <dgm:cxn modelId="{84275E33-91D2-42E5-9A38-AC6A5AD5C64F}" srcId="{F89A6928-5847-4C87-8814-F128D9328A68}" destId="{FA201A32-3010-446F-BA93-CA0AD1FB70D1}" srcOrd="7" destOrd="0" parTransId="{6FA0FC24-AF7D-4E50-A640-EEA8E4DFD1F6}" sibTransId="{8DF0A792-DB8E-4556-B8B2-0F2909816954}"/>
    <dgm:cxn modelId="{0165663C-A3B2-4290-876E-68E34B0C7ACE}" type="presOf" srcId="{F9218C72-703D-4320-AB66-7FD239A932C1}" destId="{F142C2A8-04F1-43A3-8337-9FC75E73C5FA}" srcOrd="0" destOrd="0" presId="urn:microsoft.com/office/officeart/2005/8/layout/default"/>
    <dgm:cxn modelId="{18065E45-7590-411C-9253-8E4D6CF26F23}" type="presOf" srcId="{F5450E79-B717-4B92-A0A0-BB1562A9F2BC}" destId="{2C3B6A64-95F1-4F59-A0CE-966C2AB4467D}" srcOrd="0" destOrd="0" presId="urn:microsoft.com/office/officeart/2005/8/layout/default"/>
    <dgm:cxn modelId="{0E3BC06B-1963-431A-9729-61B4AB78937F}" type="presOf" srcId="{BB072C55-E9FC-448F-BE30-EAE2BE4B1F27}" destId="{DBFB0F0D-ED95-4C2B-B459-D03803C7EA72}" srcOrd="0" destOrd="0" presId="urn:microsoft.com/office/officeart/2005/8/layout/default"/>
    <dgm:cxn modelId="{EB803F53-A8B0-4F44-B652-F4F5BE04A84C}" srcId="{F89A6928-5847-4C87-8814-F128D9328A68}" destId="{F9218C72-703D-4320-AB66-7FD239A932C1}" srcOrd="6" destOrd="0" parTransId="{3879ABDC-22EC-4FE2-9329-9C5EDC8DB17E}" sibTransId="{C34D12B6-0B3A-42C5-B290-FCED2BA40373}"/>
    <dgm:cxn modelId="{548A517A-CA67-4755-B89A-8FAB3EDE48B8}" type="presOf" srcId="{75FE5DD3-1E5A-4972-AFAB-1A3149DF01C4}" destId="{EE9A154A-3C67-4BFC-B10C-3471E2DBAB0A}" srcOrd="0" destOrd="0" presId="urn:microsoft.com/office/officeart/2005/8/layout/default"/>
    <dgm:cxn modelId="{1E88B07D-CDAD-4A54-A90A-481F925FB4DB}" srcId="{F89A6928-5847-4C87-8814-F128D9328A68}" destId="{BB072C55-E9FC-448F-BE30-EAE2BE4B1F27}" srcOrd="5" destOrd="0" parTransId="{E0316C98-B814-4C0E-A761-A35FCF11B8B8}" sibTransId="{E1798D9E-7F68-487B-B34D-6CA1A404E8FF}"/>
    <dgm:cxn modelId="{45FC327E-A140-4C61-9DC4-2E4F16966AE8}" srcId="{F89A6928-5847-4C87-8814-F128D9328A68}" destId="{5D6746C5-2649-4751-8CCA-C9FD7AFC1871}" srcOrd="2" destOrd="0" parTransId="{A0BFEB58-9518-4F0E-839F-BD3AFC89CF68}" sibTransId="{C6C4863B-B6DA-4D26-9386-27B1655CDF68}"/>
    <dgm:cxn modelId="{A912B87E-0C2B-400B-AA18-22A4F69315D2}" srcId="{F89A6928-5847-4C87-8814-F128D9328A68}" destId="{EDB82E49-D7CE-41A4-8861-AA4402221996}" srcOrd="1" destOrd="0" parTransId="{95CE48FF-88E5-4D74-A134-78A44ECC4C15}" sibTransId="{AD889CF1-8131-4CB3-97CD-28ACE63490DB}"/>
    <dgm:cxn modelId="{E6F8EB82-5C8F-41C7-A6D5-D9B7FAEC9B21}" type="presOf" srcId="{FA201A32-3010-446F-BA93-CA0AD1FB70D1}" destId="{1C3BF642-CEB8-4DA3-949D-1712385B22A7}" srcOrd="0" destOrd="0" presId="urn:microsoft.com/office/officeart/2005/8/layout/default"/>
    <dgm:cxn modelId="{6F166591-2B9A-4B74-8A4D-98DEDE313A6D}" srcId="{F89A6928-5847-4C87-8814-F128D9328A68}" destId="{F5450E79-B717-4B92-A0A0-BB1562A9F2BC}" srcOrd="0" destOrd="0" parTransId="{5D0EEE51-547F-401E-9F8F-C43B277A7A7D}" sibTransId="{85ED3886-F577-4F65-B7AE-E145510DD166}"/>
    <dgm:cxn modelId="{07320799-8CE5-432D-A57D-C5717EF0D5E8}" type="presOf" srcId="{EDB82E49-D7CE-41A4-8861-AA4402221996}" destId="{DBC696A0-31BA-47A9-ADDC-5F54C3D36AE7}" srcOrd="0" destOrd="0" presId="urn:microsoft.com/office/officeart/2005/8/layout/default"/>
    <dgm:cxn modelId="{C12084BD-34F1-4C85-A4BC-AE67D77006D0}" type="presOf" srcId="{F89A6928-5847-4C87-8814-F128D9328A68}" destId="{0F915C2B-1D03-4A9A-B21D-4227FFD377C0}" srcOrd="0" destOrd="0" presId="urn:microsoft.com/office/officeart/2005/8/layout/default"/>
    <dgm:cxn modelId="{900CE8D4-568E-4EDF-BB76-A324171C347D}" srcId="{F89A6928-5847-4C87-8814-F128D9328A68}" destId="{902F77EC-DC2C-405E-AEDE-7BCED5C18D9E}" srcOrd="4" destOrd="0" parTransId="{E05C7445-A039-4CD9-8208-8DE208FBFB1F}" sibTransId="{BAFE4E17-21FF-46E3-8C97-576C36EA97F0}"/>
    <dgm:cxn modelId="{567F44E4-9D68-495B-9A02-824F58FD9A2E}" type="presOf" srcId="{902F77EC-DC2C-405E-AEDE-7BCED5C18D9E}" destId="{27DA09BC-1227-4962-AAEE-5221EAFF7109}" srcOrd="0" destOrd="0" presId="urn:microsoft.com/office/officeart/2005/8/layout/default"/>
    <dgm:cxn modelId="{213568F7-C18B-4A6A-AE44-E9B12B61A462}" type="presParOf" srcId="{0F915C2B-1D03-4A9A-B21D-4227FFD377C0}" destId="{2C3B6A64-95F1-4F59-A0CE-966C2AB4467D}" srcOrd="0" destOrd="0" presId="urn:microsoft.com/office/officeart/2005/8/layout/default"/>
    <dgm:cxn modelId="{60F82097-F1BE-46A2-9B5C-08B76D677B1B}" type="presParOf" srcId="{0F915C2B-1D03-4A9A-B21D-4227FFD377C0}" destId="{B9AD9E7A-1D34-48F6-8C43-C476018F4AF3}" srcOrd="1" destOrd="0" presId="urn:microsoft.com/office/officeart/2005/8/layout/default"/>
    <dgm:cxn modelId="{891FA947-8E66-4D0A-8DC9-8BE4DA77A2A7}" type="presParOf" srcId="{0F915C2B-1D03-4A9A-B21D-4227FFD377C0}" destId="{DBC696A0-31BA-47A9-ADDC-5F54C3D36AE7}" srcOrd="2" destOrd="0" presId="urn:microsoft.com/office/officeart/2005/8/layout/default"/>
    <dgm:cxn modelId="{E3FAC9AB-AF23-41D3-9173-B1AEC1D58315}" type="presParOf" srcId="{0F915C2B-1D03-4A9A-B21D-4227FFD377C0}" destId="{16CCD4A6-6D37-4C5E-807A-F08C228F14B4}" srcOrd="3" destOrd="0" presId="urn:microsoft.com/office/officeart/2005/8/layout/default"/>
    <dgm:cxn modelId="{A1FF7F02-2802-4BF2-BE80-6549C4E0BEB9}" type="presParOf" srcId="{0F915C2B-1D03-4A9A-B21D-4227FFD377C0}" destId="{BF1E25F1-EB04-408C-A7C8-183C736FC68D}" srcOrd="4" destOrd="0" presId="urn:microsoft.com/office/officeart/2005/8/layout/default"/>
    <dgm:cxn modelId="{A2227D25-B040-4937-ABD6-AE73B06AFC6C}" type="presParOf" srcId="{0F915C2B-1D03-4A9A-B21D-4227FFD377C0}" destId="{E3FA0328-BB91-4D06-BADF-19F66948B878}" srcOrd="5" destOrd="0" presId="urn:microsoft.com/office/officeart/2005/8/layout/default"/>
    <dgm:cxn modelId="{2DADF71B-79C8-4098-B7CD-A19BCF9B0E81}" type="presParOf" srcId="{0F915C2B-1D03-4A9A-B21D-4227FFD377C0}" destId="{EE9A154A-3C67-4BFC-B10C-3471E2DBAB0A}" srcOrd="6" destOrd="0" presId="urn:microsoft.com/office/officeart/2005/8/layout/default"/>
    <dgm:cxn modelId="{B87E97B4-70BB-432D-A467-9F0278130E4E}" type="presParOf" srcId="{0F915C2B-1D03-4A9A-B21D-4227FFD377C0}" destId="{D90B1981-D876-4893-B042-0A42915B5646}" srcOrd="7" destOrd="0" presId="urn:microsoft.com/office/officeart/2005/8/layout/default"/>
    <dgm:cxn modelId="{7F07A2CF-B380-47FE-A8FE-EA1BDDCCDC19}" type="presParOf" srcId="{0F915C2B-1D03-4A9A-B21D-4227FFD377C0}" destId="{27DA09BC-1227-4962-AAEE-5221EAFF7109}" srcOrd="8" destOrd="0" presId="urn:microsoft.com/office/officeart/2005/8/layout/default"/>
    <dgm:cxn modelId="{A83823B0-6F4A-4DE2-B970-F58EE945D8FB}" type="presParOf" srcId="{0F915C2B-1D03-4A9A-B21D-4227FFD377C0}" destId="{A94FB54D-DC24-41F2-9306-D58A68311F19}" srcOrd="9" destOrd="0" presId="urn:microsoft.com/office/officeart/2005/8/layout/default"/>
    <dgm:cxn modelId="{EF31F029-3FC3-4003-BDE5-242C41D38A67}" type="presParOf" srcId="{0F915C2B-1D03-4A9A-B21D-4227FFD377C0}" destId="{DBFB0F0D-ED95-4C2B-B459-D03803C7EA72}" srcOrd="10" destOrd="0" presId="urn:microsoft.com/office/officeart/2005/8/layout/default"/>
    <dgm:cxn modelId="{C400CBBE-F532-453B-A341-8C773A3FD932}" type="presParOf" srcId="{0F915C2B-1D03-4A9A-B21D-4227FFD377C0}" destId="{3F9E79FC-E25E-4695-969E-9C33F7D451DA}" srcOrd="11" destOrd="0" presId="urn:microsoft.com/office/officeart/2005/8/layout/default"/>
    <dgm:cxn modelId="{8C725D2F-E782-4927-A8D4-76F9A1FEF6F3}" type="presParOf" srcId="{0F915C2B-1D03-4A9A-B21D-4227FFD377C0}" destId="{F142C2A8-04F1-43A3-8337-9FC75E73C5FA}" srcOrd="12" destOrd="0" presId="urn:microsoft.com/office/officeart/2005/8/layout/default"/>
    <dgm:cxn modelId="{693CAC23-60B2-46D0-9664-0615F1914E57}" type="presParOf" srcId="{0F915C2B-1D03-4A9A-B21D-4227FFD377C0}" destId="{3444B346-F5D0-4B26-9164-40BFA2F6F93F}" srcOrd="13" destOrd="0" presId="urn:microsoft.com/office/officeart/2005/8/layout/default"/>
    <dgm:cxn modelId="{762AA5DF-DFBA-4D9E-BC6E-3422A85AE2F3}" type="presParOf" srcId="{0F915C2B-1D03-4A9A-B21D-4227FFD377C0}" destId="{1C3BF642-CEB8-4DA3-949D-1712385B22A7}"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2A142-3170-4355-B95C-14CE56D5B0AB}">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E1F19-1BCF-451F-A94F-75E3D19A60E8}">
      <dsp:nvSpPr>
        <dsp:cNvPr id="0" name=""/>
        <dsp:cNvSpPr/>
      </dsp:nvSpPr>
      <dsp:spPr>
        <a:xfrm>
          <a:off x="4822" y="1174908"/>
          <a:ext cx="2108299"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Predict </a:t>
          </a:r>
          <a:r>
            <a:rPr lang="en-US" sz="1500" kern="1200" dirty="0">
              <a:latin typeface="Myriad Pro"/>
            </a:rPr>
            <a:t>– Guides your reading in purposeful way and creates links</a:t>
          </a:r>
          <a:endParaRPr lang="en-US" sz="1500" kern="1200" dirty="0"/>
        </a:p>
      </dsp:txBody>
      <dsp:txXfrm>
        <a:off x="81294" y="1251380"/>
        <a:ext cx="1955355" cy="1413601"/>
      </dsp:txXfrm>
    </dsp:sp>
    <dsp:sp modelId="{2998D549-9005-44DD-B215-E2B4B009E5B5}">
      <dsp:nvSpPr>
        <dsp:cNvPr id="0" name=""/>
        <dsp:cNvSpPr/>
      </dsp:nvSpPr>
      <dsp:spPr>
        <a:xfrm>
          <a:off x="2218536" y="1174908"/>
          <a:ext cx="2108299" cy="156654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Identify </a:t>
          </a:r>
          <a:r>
            <a:rPr lang="en-US" sz="1500" kern="1200" dirty="0">
              <a:latin typeface="Myriad Pro"/>
            </a:rPr>
            <a:t>– focus on understanding , identify themes</a:t>
          </a:r>
          <a:endParaRPr lang="en-US" sz="1500" kern="1200" dirty="0"/>
        </a:p>
      </dsp:txBody>
      <dsp:txXfrm>
        <a:off x="2295008" y="1251380"/>
        <a:ext cx="1955355" cy="1413601"/>
      </dsp:txXfrm>
    </dsp:sp>
    <dsp:sp modelId="{D5F37386-6064-47E6-8BF7-C42CA3C7BAC6}">
      <dsp:nvSpPr>
        <dsp:cNvPr id="0" name=""/>
        <dsp:cNvSpPr/>
      </dsp:nvSpPr>
      <dsp:spPr>
        <a:xfrm>
          <a:off x="4432250" y="1174908"/>
          <a:ext cx="2108299"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Question</a:t>
          </a:r>
          <a:r>
            <a:rPr lang="en-US" sz="1500" kern="1200" dirty="0">
              <a:latin typeface="Myriad Pro"/>
            </a:rPr>
            <a:t> – look for weakness/limitations</a:t>
          </a:r>
          <a:endParaRPr lang="en-US" sz="1500" kern="1200" dirty="0"/>
        </a:p>
      </dsp:txBody>
      <dsp:txXfrm>
        <a:off x="4508722" y="1251380"/>
        <a:ext cx="1955355" cy="1413601"/>
      </dsp:txXfrm>
    </dsp:sp>
    <dsp:sp modelId="{87AE51E4-F37E-4E1E-9C21-48379E9865E4}">
      <dsp:nvSpPr>
        <dsp:cNvPr id="0" name=""/>
        <dsp:cNvSpPr/>
      </dsp:nvSpPr>
      <dsp:spPr>
        <a:xfrm>
          <a:off x="6645964" y="1174908"/>
          <a:ext cx="2108299" cy="156654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Clarify </a:t>
          </a:r>
          <a:r>
            <a:rPr lang="en-US" sz="1500" kern="1200" dirty="0">
              <a:latin typeface="Myriad Pro"/>
            </a:rPr>
            <a:t>– Develop understanding text/terms</a:t>
          </a:r>
        </a:p>
      </dsp:txBody>
      <dsp:txXfrm>
        <a:off x="6722436" y="1251380"/>
        <a:ext cx="1955355" cy="1413601"/>
      </dsp:txXfrm>
    </dsp:sp>
    <dsp:sp modelId="{B892172E-32CB-4C12-973C-205DE70E6EA6}">
      <dsp:nvSpPr>
        <dsp:cNvPr id="0" name=""/>
        <dsp:cNvSpPr/>
      </dsp:nvSpPr>
      <dsp:spPr>
        <a:xfrm>
          <a:off x="8859678" y="1174908"/>
          <a:ext cx="2108299"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Summarise </a:t>
          </a:r>
          <a:r>
            <a:rPr lang="en-US" sz="1500" kern="1200" dirty="0">
              <a:latin typeface="Myriad Pro"/>
            </a:rPr>
            <a:t>– if you can't summarise you haven't understoo dit</a:t>
          </a:r>
        </a:p>
      </dsp:txBody>
      <dsp:txXfrm>
        <a:off x="8936150" y="1251380"/>
        <a:ext cx="1955355"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B6A64-95F1-4F59-A0CE-966C2AB4467D}">
      <dsp:nvSpPr>
        <dsp:cNvPr id="0" name=""/>
        <dsp:cNvSpPr/>
      </dsp:nvSpPr>
      <dsp:spPr>
        <a:xfrm>
          <a:off x="3214" y="300474"/>
          <a:ext cx="2550318" cy="153019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Identifies  the significance</a:t>
          </a:r>
          <a:endParaRPr lang="en-US" sz="2300" kern="1200" dirty="0"/>
        </a:p>
      </dsp:txBody>
      <dsp:txXfrm>
        <a:off x="3214" y="300474"/>
        <a:ext cx="2550318" cy="1530191"/>
      </dsp:txXfrm>
    </dsp:sp>
    <dsp:sp modelId="{DBC696A0-31BA-47A9-ADDC-5F54C3D36AE7}">
      <dsp:nvSpPr>
        <dsp:cNvPr id="0" name=""/>
        <dsp:cNvSpPr/>
      </dsp:nvSpPr>
      <dsp:spPr>
        <a:xfrm>
          <a:off x="2808565" y="300474"/>
          <a:ext cx="2550318" cy="1530191"/>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Evaluates strengths and weaknesses</a:t>
          </a:r>
          <a:endParaRPr lang="en-US" sz="2300" kern="1200" dirty="0"/>
        </a:p>
      </dsp:txBody>
      <dsp:txXfrm>
        <a:off x="2808565" y="300474"/>
        <a:ext cx="2550318" cy="1530191"/>
      </dsp:txXfrm>
    </dsp:sp>
    <dsp:sp modelId="{BF1E25F1-EB04-408C-A7C8-183C736FC68D}">
      <dsp:nvSpPr>
        <dsp:cNvPr id="0" name=""/>
        <dsp:cNvSpPr/>
      </dsp:nvSpPr>
      <dsp:spPr>
        <a:xfrm>
          <a:off x="5613915" y="300474"/>
          <a:ext cx="2550318" cy="1530191"/>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Weighs one piece of information against another</a:t>
          </a:r>
          <a:endParaRPr lang="en-US" sz="2300" kern="1200" dirty="0"/>
        </a:p>
      </dsp:txBody>
      <dsp:txXfrm>
        <a:off x="5613915" y="300474"/>
        <a:ext cx="2550318" cy="1530191"/>
      </dsp:txXfrm>
    </dsp:sp>
    <dsp:sp modelId="{EE9A154A-3C67-4BFC-B10C-3471E2DBAB0A}">
      <dsp:nvSpPr>
        <dsp:cNvPr id="0" name=""/>
        <dsp:cNvSpPr/>
      </dsp:nvSpPr>
      <dsp:spPr>
        <a:xfrm>
          <a:off x="8419266" y="300474"/>
          <a:ext cx="2550318" cy="1530191"/>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Makes reasoned judgements</a:t>
          </a:r>
        </a:p>
      </dsp:txBody>
      <dsp:txXfrm>
        <a:off x="8419266" y="300474"/>
        <a:ext cx="2550318" cy="1530191"/>
      </dsp:txXfrm>
    </dsp:sp>
    <dsp:sp modelId="{27DA09BC-1227-4962-AAEE-5221EAFF7109}">
      <dsp:nvSpPr>
        <dsp:cNvPr id="0" name=""/>
        <dsp:cNvSpPr/>
      </dsp:nvSpPr>
      <dsp:spPr>
        <a:xfrm>
          <a:off x="3214" y="2085697"/>
          <a:ext cx="2550318" cy="1530191"/>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Argues the case based on evidence</a:t>
          </a:r>
        </a:p>
      </dsp:txBody>
      <dsp:txXfrm>
        <a:off x="3214" y="2085697"/>
        <a:ext cx="2550318" cy="1530191"/>
      </dsp:txXfrm>
    </dsp:sp>
    <dsp:sp modelId="{DBFB0F0D-ED95-4C2B-B459-D03803C7EA72}">
      <dsp:nvSpPr>
        <dsp:cNvPr id="0" name=""/>
        <dsp:cNvSpPr/>
      </dsp:nvSpPr>
      <dsp:spPr>
        <a:xfrm>
          <a:off x="2808565" y="2085697"/>
          <a:ext cx="2550318" cy="1530191"/>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Gives reasons</a:t>
          </a:r>
        </a:p>
      </dsp:txBody>
      <dsp:txXfrm>
        <a:off x="2808565" y="2085697"/>
        <a:ext cx="2550318" cy="1530191"/>
      </dsp:txXfrm>
    </dsp:sp>
    <dsp:sp modelId="{F142C2A8-04F1-43A3-8337-9FC75E73C5FA}">
      <dsp:nvSpPr>
        <dsp:cNvPr id="0" name=""/>
        <dsp:cNvSpPr/>
      </dsp:nvSpPr>
      <dsp:spPr>
        <a:xfrm>
          <a:off x="5613915" y="2085697"/>
          <a:ext cx="2550318" cy="1530191"/>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Evaluates significance of details</a:t>
          </a:r>
        </a:p>
      </dsp:txBody>
      <dsp:txXfrm>
        <a:off x="5613915" y="2085697"/>
        <a:ext cx="2550318" cy="1530191"/>
      </dsp:txXfrm>
    </dsp:sp>
    <dsp:sp modelId="{1C3BF642-CEB8-4DA3-949D-1712385B22A7}">
      <dsp:nvSpPr>
        <dsp:cNvPr id="0" name=""/>
        <dsp:cNvSpPr/>
      </dsp:nvSpPr>
      <dsp:spPr>
        <a:xfrm>
          <a:off x="8419266" y="2085697"/>
          <a:ext cx="2550318" cy="153019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Draws reasoned conclusions</a:t>
          </a:r>
        </a:p>
      </dsp:txBody>
      <dsp:txXfrm>
        <a:off x="8419266" y="2085697"/>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22/03/2023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3 stages of Reading</a:t>
            </a:r>
          </a:p>
          <a:p>
            <a:pPr marL="228600" indent="-228600">
              <a:buAutoNum type="arabicPeriod"/>
            </a:pPr>
            <a:r>
              <a:rPr lang="en-US" dirty="0">
                <a:cs typeface="Calibri"/>
              </a:rPr>
              <a:t>EARLY – where you will read thoroughly and your pace will be slow</a:t>
            </a:r>
          </a:p>
          <a:p>
            <a:pPr marL="228600" indent="-228600">
              <a:buAutoNum type="arabicPeriod"/>
            </a:pPr>
            <a:r>
              <a:rPr lang="en-US" dirty="0">
                <a:cs typeface="Calibri"/>
              </a:rPr>
              <a:t>MIDDLE – here you will become more precise in relation to the selection of your sources and your pace in reading will increase to being almost optimal</a:t>
            </a:r>
          </a:p>
          <a:p>
            <a:pPr marL="228600" indent="-228600">
              <a:buAutoNum type="arabicPeriod"/>
            </a:pPr>
            <a:r>
              <a:rPr lang="en-US" dirty="0">
                <a:cs typeface="Calibri"/>
              </a:rPr>
              <a:t>FINAL – here you will merely check specific points or follow up ideas – so the pace will be fast</a:t>
            </a:r>
          </a:p>
          <a:p>
            <a:pPr marL="228600" indent="-228600">
              <a:buAutoNum type="arabicPeriod"/>
            </a:pPr>
            <a:endParaRPr lang="en-US" dirty="0">
              <a:cs typeface="Calibri"/>
            </a:endParaRPr>
          </a:p>
          <a:p>
            <a:r>
              <a:rPr lang="en-US" dirty="0">
                <a:cs typeface="Calibri"/>
              </a:rPr>
              <a:t>4 Types of Reading</a:t>
            </a:r>
          </a:p>
          <a:p>
            <a:pPr marL="228600" indent="-228600">
              <a:buAutoNum type="arabicPeriod"/>
            </a:pPr>
            <a:r>
              <a:rPr lang="en-US" dirty="0">
                <a:cs typeface="Calibri"/>
              </a:rPr>
              <a:t>SYSTEMATIC – where you are slow and careful when you read ensuring that you cover each word, you </a:t>
            </a:r>
            <a:r>
              <a:rPr lang="en-US" dirty="0" err="1">
                <a:cs typeface="Calibri"/>
              </a:rPr>
              <a:t>summarise</a:t>
            </a:r>
            <a:r>
              <a:rPr lang="en-US" dirty="0">
                <a:cs typeface="Calibri"/>
              </a:rPr>
              <a:t> as you go along and unbeknown you are evaluating at the same time ( multi-tasking!!)</a:t>
            </a:r>
          </a:p>
          <a:p>
            <a:pPr marL="228600" indent="-228600">
              <a:buAutoNum type="arabicPeriod"/>
            </a:pPr>
            <a:r>
              <a:rPr lang="en-US" dirty="0">
                <a:cs typeface="Calibri"/>
              </a:rPr>
              <a:t>STANDARD - this type of reading is where you are reading to answer a specific question or to explain something to someone else</a:t>
            </a:r>
          </a:p>
          <a:p>
            <a:pPr marL="228600" indent="-228600">
              <a:buAutoNum type="arabicPeriod"/>
            </a:pPr>
            <a:r>
              <a:rPr lang="en-US" dirty="0">
                <a:cs typeface="Calibri"/>
              </a:rPr>
              <a:t>SCANNING - this type of reading is much faster in its pace, you use it when you just want to have a general idea of something or  agist of  atopic</a:t>
            </a:r>
          </a:p>
          <a:p>
            <a:pPr marL="228600" indent="-228600">
              <a:buAutoNum type="arabicPeriod"/>
            </a:pPr>
            <a:r>
              <a:rPr lang="en-US" dirty="0">
                <a:cs typeface="Calibri"/>
              </a:rPr>
              <a:t>SKIMMING – this type is even faster in pace and is used when you are searching for something in particular ( e.g. looking in the contents list)</a:t>
            </a:r>
          </a:p>
          <a:p>
            <a:pPr marL="228600" indent="-228600">
              <a:buAutoNum type="arabicPeriod"/>
            </a:pPr>
            <a:endParaRPr lang="en-US" dirty="0">
              <a:cs typeface="Calibri"/>
            </a:endParaRPr>
          </a:p>
          <a:p>
            <a:r>
              <a:rPr lang="en-US" dirty="0">
                <a:cs typeface="Calibri"/>
              </a:rPr>
              <a:t>Can you think of examples where you may use these different types of reading in your day jobs?</a:t>
            </a:r>
          </a:p>
          <a:p>
            <a:r>
              <a:rPr lang="en-US" dirty="0">
                <a:cs typeface="Calibri"/>
              </a:rPr>
              <a:t>My experience – if I was </a:t>
            </a:r>
            <a:r>
              <a:rPr lang="en-US" dirty="0" err="1">
                <a:cs typeface="Calibri"/>
              </a:rPr>
              <a:t>authorising</a:t>
            </a:r>
            <a:r>
              <a:rPr lang="en-US" dirty="0">
                <a:cs typeface="Calibri"/>
              </a:rPr>
              <a:t> any warrants/production orders I would be quite systematic</a:t>
            </a:r>
          </a:p>
          <a:p>
            <a:r>
              <a:rPr lang="en-US" dirty="0">
                <a:cs typeface="Calibri"/>
              </a:rPr>
              <a:t>But as I have come into academia I find I do far more scanning and skimming – when I'm researching and looking to update my lessons</a:t>
            </a:r>
          </a:p>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5</a:t>
            </a:fld>
            <a:endParaRPr lang="en-GB"/>
          </a:p>
        </p:txBody>
      </p:sp>
    </p:spTree>
    <p:extLst>
      <p:ext uri="{BB962C8B-B14F-4D97-AF65-F5344CB8AC3E}">
        <p14:creationId xmlns:p14="http://schemas.microsoft.com/office/powerpoint/2010/main" val="919979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3 main purposes for undertaking </a:t>
            </a:r>
            <a:r>
              <a:rPr lang="en-US" dirty="0" err="1">
                <a:cs typeface="Calibri"/>
              </a:rPr>
              <a:t>academci</a:t>
            </a:r>
            <a:r>
              <a:rPr lang="en-US" dirty="0">
                <a:cs typeface="Calibri"/>
              </a:rPr>
              <a:t> reading</a:t>
            </a:r>
          </a:p>
          <a:p>
            <a:endParaRPr lang="en-US" dirty="0">
              <a:cs typeface="Calibri"/>
            </a:endParaRPr>
          </a:p>
          <a:p>
            <a:pPr marL="228600" indent="-228600">
              <a:buAutoNum type="arabicPeriod"/>
            </a:pPr>
            <a:r>
              <a:rPr lang="en-US" dirty="0">
                <a:cs typeface="Calibri"/>
              </a:rPr>
              <a:t>INFORMATION</a:t>
            </a:r>
          </a:p>
          <a:p>
            <a:pPr marL="228600" indent="-228600">
              <a:buAutoNum type="arabicPeriod"/>
            </a:pPr>
            <a:r>
              <a:rPr lang="en-US" dirty="0">
                <a:cs typeface="+mn-lt"/>
              </a:rPr>
              <a:t>UNDERSTANDING</a:t>
            </a:r>
          </a:p>
          <a:p>
            <a:pPr marL="228600" indent="-228600">
              <a:buAutoNum type="arabicPeriod"/>
            </a:pPr>
            <a:r>
              <a:rPr lang="en-US" dirty="0">
                <a:cs typeface="+mn-lt"/>
              </a:rPr>
              <a:t>ANALYSIS</a:t>
            </a:r>
          </a:p>
        </p:txBody>
      </p:sp>
      <p:sp>
        <p:nvSpPr>
          <p:cNvPr id="4" name="Slide Number Placeholder 3"/>
          <p:cNvSpPr>
            <a:spLocks noGrp="1"/>
          </p:cNvSpPr>
          <p:nvPr>
            <p:ph type="sldNum" sz="quarter" idx="5"/>
          </p:nvPr>
        </p:nvSpPr>
        <p:spPr/>
        <p:txBody>
          <a:bodyPr/>
          <a:lstStyle/>
          <a:p>
            <a:fld id="{AE9A0E93-3C3A-4EFD-8771-40EFB653E409}" type="slidenum">
              <a:rPr lang="en-GB" smtClean="0"/>
              <a:t>6</a:t>
            </a:fld>
            <a:endParaRPr lang="en-GB"/>
          </a:p>
        </p:txBody>
      </p:sp>
    </p:spTree>
    <p:extLst>
      <p:ext uri="{BB962C8B-B14F-4D97-AF65-F5344CB8AC3E}">
        <p14:creationId xmlns:p14="http://schemas.microsoft.com/office/powerpoint/2010/main" val="73426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READING FOR INFORMATION</a:t>
            </a:r>
          </a:p>
          <a:p>
            <a:pPr>
              <a:spcBef>
                <a:spcPct val="20000"/>
              </a:spcBef>
            </a:pPr>
            <a:r>
              <a:rPr lang="en-GB" dirty="0"/>
              <a:t>Overview: </a:t>
            </a:r>
            <a:r>
              <a:rPr lang="en-GB" i="1" dirty="0"/>
              <a:t>Looking for specific pieces of data</a:t>
            </a:r>
            <a:endParaRPr lang="en-US" dirty="0"/>
          </a:p>
          <a:p>
            <a:pPr>
              <a:spcBef>
                <a:spcPct val="20000"/>
              </a:spcBef>
            </a:pPr>
            <a:r>
              <a:rPr lang="en-GB" dirty="0"/>
              <a:t>Example: </a:t>
            </a:r>
            <a:r>
              <a:rPr lang="en-GB" i="1" dirty="0"/>
              <a:t>getting directions, finding specific information about drink/drive limits, age limits for certain activities etc.</a:t>
            </a:r>
            <a:endParaRPr lang="en-US" dirty="0"/>
          </a:p>
          <a:p>
            <a:pPr>
              <a:spcBef>
                <a:spcPct val="20000"/>
              </a:spcBef>
            </a:pPr>
            <a:r>
              <a:rPr lang="en-GB" dirty="0"/>
              <a:t>Technique: </a:t>
            </a:r>
            <a:r>
              <a:rPr lang="en-GB" i="1" dirty="0"/>
              <a:t>scanning a text to look for keywords or phrases that answer your question then moving on</a:t>
            </a:r>
          </a:p>
          <a:p>
            <a:pPr>
              <a:spcBef>
                <a:spcPct val="20000"/>
              </a:spcBef>
            </a:pPr>
            <a:endParaRPr lang="en-GB" i="1" dirty="0">
              <a:cs typeface="Calibri"/>
            </a:endParaRPr>
          </a:p>
          <a:p>
            <a:pPr>
              <a:spcBef>
                <a:spcPct val="20000"/>
              </a:spcBef>
            </a:pPr>
            <a:r>
              <a:rPr lang="en-GB" b="1" i="1" dirty="0">
                <a:cs typeface="Calibri"/>
              </a:rPr>
              <a:t>READING FOR UNDERSTANDING</a:t>
            </a:r>
          </a:p>
          <a:p>
            <a:pPr>
              <a:spcBef>
                <a:spcPct val="20000"/>
              </a:spcBef>
            </a:pPr>
            <a:r>
              <a:rPr lang="en-GB" dirty="0"/>
              <a:t>Overview: </a:t>
            </a:r>
            <a:r>
              <a:rPr lang="en-GB" i="1" dirty="0"/>
              <a:t>gaining a general overview of a topic, area of study</a:t>
            </a:r>
            <a:endParaRPr lang="en-US" dirty="0"/>
          </a:p>
          <a:p>
            <a:pPr>
              <a:spcBef>
                <a:spcPct val="20000"/>
              </a:spcBef>
            </a:pPr>
            <a:r>
              <a:rPr lang="en-GB" dirty="0"/>
              <a:t>Example: </a:t>
            </a:r>
            <a:r>
              <a:rPr lang="en-GB" i="1" dirty="0"/>
              <a:t>background reading into a specific topic, pre-reads</a:t>
            </a:r>
            <a:endParaRPr lang="en-US" dirty="0"/>
          </a:p>
          <a:p>
            <a:pPr>
              <a:spcBef>
                <a:spcPct val="20000"/>
              </a:spcBef>
            </a:pPr>
            <a:r>
              <a:rPr lang="en-GB" dirty="0"/>
              <a:t>Technique: </a:t>
            </a:r>
            <a:r>
              <a:rPr lang="en-GB" i="1" dirty="0"/>
              <a:t>reading a text once from start to finish, often passively</a:t>
            </a: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7</a:t>
            </a:fld>
            <a:endParaRPr lang="en-GB"/>
          </a:p>
        </p:txBody>
      </p:sp>
    </p:spTree>
    <p:extLst>
      <p:ext uri="{BB962C8B-B14F-4D97-AF65-F5344CB8AC3E}">
        <p14:creationId xmlns:p14="http://schemas.microsoft.com/office/powerpoint/2010/main" val="2075779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t>Reading for ANALYSIS</a:t>
            </a:r>
            <a:endParaRPr lang="en-US" dirty="0">
              <a:cs typeface="Calibri" panose="020F0502020204030204"/>
            </a:endParaRPr>
          </a:p>
          <a:p>
            <a:pPr>
              <a:spcBef>
                <a:spcPct val="20000"/>
              </a:spcBef>
            </a:pPr>
            <a:r>
              <a:rPr lang="en-GB" dirty="0"/>
              <a:t>Overview: </a:t>
            </a:r>
            <a:r>
              <a:rPr lang="en-GB" i="1" dirty="0"/>
              <a:t>using your prior knowledge and applying it to what you are reading</a:t>
            </a:r>
            <a:endParaRPr lang="en-US" dirty="0"/>
          </a:p>
          <a:p>
            <a:pPr>
              <a:spcBef>
                <a:spcPct val="20000"/>
              </a:spcBef>
            </a:pPr>
            <a:r>
              <a:rPr lang="en-GB" dirty="0"/>
              <a:t>Example: </a:t>
            </a:r>
            <a:r>
              <a:rPr lang="en-GB" i="1" dirty="0"/>
              <a:t>reading for an assignment, dissertation, literature review etc.</a:t>
            </a:r>
          </a:p>
          <a:p>
            <a:pPr>
              <a:spcBef>
                <a:spcPct val="20000"/>
              </a:spcBef>
            </a:pPr>
            <a:r>
              <a:rPr lang="en-GB" i="1" dirty="0">
                <a:cs typeface="Calibri"/>
              </a:rPr>
              <a:t>Technique: reading a text actively multiple times, asking questions of the content etc</a:t>
            </a:r>
          </a:p>
        </p:txBody>
      </p:sp>
      <p:sp>
        <p:nvSpPr>
          <p:cNvPr id="4" name="Slide Number Placeholder 3"/>
          <p:cNvSpPr>
            <a:spLocks noGrp="1"/>
          </p:cNvSpPr>
          <p:nvPr>
            <p:ph type="sldNum" sz="quarter" idx="5"/>
          </p:nvPr>
        </p:nvSpPr>
        <p:spPr/>
        <p:txBody>
          <a:bodyPr/>
          <a:lstStyle/>
          <a:p>
            <a:fld id="{AE9A0E93-3C3A-4EFD-8771-40EFB653E409}" type="slidenum">
              <a:rPr lang="en-GB" smtClean="0"/>
              <a:t>8</a:t>
            </a:fld>
            <a:endParaRPr lang="en-GB"/>
          </a:p>
        </p:txBody>
      </p:sp>
    </p:spTree>
    <p:extLst>
      <p:ext uri="{BB962C8B-B14F-4D97-AF65-F5344CB8AC3E}">
        <p14:creationId xmlns:p14="http://schemas.microsoft.com/office/powerpoint/2010/main" val="4186708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we've had a look at reading in general but wat about CRITICAL READING – how do you think that differs?</a:t>
            </a:r>
          </a:p>
          <a:p>
            <a:endParaRPr lang="en-US" dirty="0">
              <a:cs typeface="Calibri"/>
            </a:endParaRPr>
          </a:p>
          <a:p>
            <a:r>
              <a:rPr lang="en-US" b="1" dirty="0">
                <a:cs typeface="Calibri"/>
              </a:rPr>
              <a:t>Critical reading</a:t>
            </a:r>
            <a:r>
              <a:rPr lang="en-US" dirty="0">
                <a:cs typeface="Calibri"/>
              </a:rPr>
              <a:t> is all about </a:t>
            </a:r>
            <a:r>
              <a:rPr lang="en-US" dirty="0" err="1">
                <a:cs typeface="Calibri"/>
              </a:rPr>
              <a:t>analysing</a:t>
            </a:r>
            <a:r>
              <a:rPr lang="en-US" dirty="0">
                <a:cs typeface="Calibri"/>
              </a:rPr>
              <a:t> what you are reading, questioning it as you go along, </a:t>
            </a:r>
          </a:p>
          <a:p>
            <a:pPr marL="171450" indent="-171450">
              <a:spcBef>
                <a:spcPct val="20000"/>
              </a:spcBef>
              <a:buFont typeface="Arial"/>
              <a:buChar char="•"/>
            </a:pPr>
            <a:r>
              <a:rPr lang="en-GB" dirty="0"/>
              <a:t>Analyse what you are reading</a:t>
            </a:r>
            <a:endParaRPr lang="en-US" dirty="0"/>
          </a:p>
          <a:p>
            <a:pPr marL="171450" indent="-171450">
              <a:spcBef>
                <a:spcPct val="20000"/>
              </a:spcBef>
              <a:buFont typeface="Arial"/>
              <a:buChar char="•"/>
            </a:pPr>
            <a:r>
              <a:rPr lang="en-GB" dirty="0"/>
              <a:t>Establishing validity and significance of the text in your own mind</a:t>
            </a:r>
            <a:endParaRPr lang="en-US" dirty="0"/>
          </a:p>
          <a:p>
            <a:pPr marL="171450" indent="-171450">
              <a:spcBef>
                <a:spcPct val="20000"/>
              </a:spcBef>
              <a:buFont typeface="Arial"/>
              <a:buChar char="•"/>
            </a:pPr>
            <a:r>
              <a:rPr lang="en-GB" dirty="0">
                <a:cs typeface="Calibri"/>
              </a:rPr>
              <a:t>Asking yourself:</a:t>
            </a:r>
            <a:endParaRPr lang="en-GB" dirty="0"/>
          </a:p>
          <a:p>
            <a:pPr marL="628650" lvl="1" indent="-171450">
              <a:spcBef>
                <a:spcPct val="20000"/>
              </a:spcBef>
              <a:buFont typeface="Arial"/>
              <a:buChar char="•"/>
            </a:pPr>
            <a:r>
              <a:rPr lang="en-GB" i="1" dirty="0"/>
              <a:t>What is it claiming?</a:t>
            </a:r>
            <a:endParaRPr lang="en-US" dirty="0"/>
          </a:p>
          <a:p>
            <a:pPr marL="628650" lvl="1" indent="-171450">
              <a:spcBef>
                <a:spcPct val="20000"/>
              </a:spcBef>
              <a:buFont typeface="Arial"/>
              <a:buChar char="•"/>
            </a:pPr>
            <a:r>
              <a:rPr lang="en-GB" i="1" dirty="0"/>
              <a:t>What are the reasons for the author to make that claim?</a:t>
            </a:r>
            <a:endParaRPr lang="en-US" dirty="0"/>
          </a:p>
          <a:p>
            <a:pPr marL="628650" lvl="1" indent="-171450">
              <a:spcBef>
                <a:spcPct val="20000"/>
              </a:spcBef>
              <a:buFont typeface="Arial"/>
              <a:buChar char="•"/>
            </a:pPr>
            <a:r>
              <a:rPr lang="en-GB" i="1" dirty="0"/>
              <a:t>Do any other authors support that text?</a:t>
            </a:r>
            <a:endParaRPr lang="en-US" dirty="0"/>
          </a:p>
          <a:p>
            <a:pPr lvl="1">
              <a:spcBef>
                <a:spcPct val="20000"/>
              </a:spcBef>
            </a:pPr>
            <a:r>
              <a:rPr lang="en-GB" i="1" dirty="0"/>
              <a:t>How does that text relate to other available texts?</a:t>
            </a:r>
            <a:endParaRPr lang="en-US" dirty="0"/>
          </a:p>
          <a:p>
            <a:pPr marL="171450" indent="-171450">
              <a:spcBef>
                <a:spcPct val="20000"/>
              </a:spcBef>
              <a:buFont typeface="Arial"/>
              <a:buChar char="•"/>
            </a:pPr>
            <a:r>
              <a:rPr lang="en-GB" dirty="0"/>
              <a:t>Distinguish between </a:t>
            </a:r>
            <a:r>
              <a:rPr lang="en-GB" b="1" dirty="0"/>
              <a:t>FACT</a:t>
            </a:r>
            <a:r>
              <a:rPr lang="en-GB" dirty="0"/>
              <a:t> and </a:t>
            </a:r>
            <a:r>
              <a:rPr lang="en-GB" b="1" dirty="0"/>
              <a:t>OPINION</a:t>
            </a:r>
            <a:r>
              <a:rPr lang="en-GB" dirty="0"/>
              <a:t> of the author</a:t>
            </a:r>
            <a:endParaRPr lang="en-US" dirty="0"/>
          </a:p>
          <a:p>
            <a:pPr marL="171450" indent="-171450">
              <a:spcBef>
                <a:spcPct val="20000"/>
              </a:spcBef>
              <a:buFont typeface="Arial"/>
              <a:buChar char="•"/>
            </a:pPr>
            <a:r>
              <a:rPr lang="en-GB" dirty="0"/>
              <a:t>NB - Fact = can be verified/checked for accuracy</a:t>
            </a:r>
            <a:endParaRPr lang="en-US" dirty="0"/>
          </a:p>
          <a:p>
            <a:pPr>
              <a:spcBef>
                <a:spcPct val="20000"/>
              </a:spcBef>
            </a:pPr>
            <a:r>
              <a:rPr lang="en-GB" dirty="0"/>
              <a:t>     Opinion = cannot!</a:t>
            </a:r>
            <a:endParaRPr lang="en-US" dirty="0">
              <a:cs typeface="Calibri" panose="020F0502020204030204"/>
            </a:endParaRPr>
          </a:p>
          <a:p>
            <a:pPr marL="171450" indent="-171450">
              <a:spcBef>
                <a:spcPct val="20000"/>
              </a:spcBef>
              <a:buFont typeface="Arial"/>
              <a:buChar char="•"/>
            </a:pPr>
            <a:r>
              <a:rPr lang="en-GB" dirty="0"/>
              <a:t>Academic opinion – evidence, fact and reason to convince reader that it is a valid opinion</a:t>
            </a:r>
            <a:endParaRPr lang="en-US" dirty="0"/>
          </a:p>
        </p:txBody>
      </p:sp>
      <p:sp>
        <p:nvSpPr>
          <p:cNvPr id="4" name="Slide Number Placeholder 3"/>
          <p:cNvSpPr>
            <a:spLocks noGrp="1"/>
          </p:cNvSpPr>
          <p:nvPr>
            <p:ph type="sldNum" sz="quarter" idx="5"/>
          </p:nvPr>
        </p:nvSpPr>
        <p:spPr/>
        <p:txBody>
          <a:bodyPr/>
          <a:lstStyle/>
          <a:p>
            <a:fld id="{AE9A0E93-3C3A-4EFD-8771-40EFB653E409}" type="slidenum">
              <a:rPr lang="en-GB" smtClean="0"/>
              <a:t>9</a:t>
            </a:fld>
            <a:endParaRPr lang="en-GB"/>
          </a:p>
        </p:txBody>
      </p:sp>
    </p:spTree>
    <p:extLst>
      <p:ext uri="{BB962C8B-B14F-4D97-AF65-F5344CB8AC3E}">
        <p14:creationId xmlns:p14="http://schemas.microsoft.com/office/powerpoint/2010/main" val="498051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a number of tools that you can use to develop a critical reading strategy</a:t>
            </a:r>
          </a:p>
          <a:p>
            <a:r>
              <a:rPr lang="en-US" dirty="0">
                <a:cs typeface="Calibri"/>
              </a:rPr>
              <a:t>I'll just choose this one  - a 5 step approach</a:t>
            </a:r>
          </a:p>
          <a:p>
            <a:r>
              <a:rPr lang="en-US" dirty="0">
                <a:cs typeface="Calibri"/>
              </a:rPr>
              <a:t>1.Predict</a:t>
            </a:r>
          </a:p>
          <a:p>
            <a:r>
              <a:rPr lang="en-US" dirty="0">
                <a:cs typeface="Calibri"/>
              </a:rPr>
              <a:t>Identify</a:t>
            </a:r>
          </a:p>
          <a:p>
            <a:r>
              <a:rPr lang="en-US" dirty="0">
                <a:cs typeface="Calibri"/>
              </a:rPr>
              <a:t>Question</a:t>
            </a:r>
          </a:p>
          <a:p>
            <a:r>
              <a:rPr lang="en-US" dirty="0">
                <a:cs typeface="Calibri"/>
              </a:rPr>
              <a:t>Clarify</a:t>
            </a:r>
          </a:p>
          <a:p>
            <a:r>
              <a:rPr lang="en-US" dirty="0" err="1">
                <a:cs typeface="Calibri"/>
              </a:rPr>
              <a:t>Summarise</a:t>
            </a:r>
          </a:p>
        </p:txBody>
      </p:sp>
      <p:sp>
        <p:nvSpPr>
          <p:cNvPr id="4" name="Slide Number Placeholder 3"/>
          <p:cNvSpPr>
            <a:spLocks noGrp="1"/>
          </p:cNvSpPr>
          <p:nvPr>
            <p:ph type="sldNum" sz="quarter" idx="5"/>
          </p:nvPr>
        </p:nvSpPr>
        <p:spPr/>
        <p:txBody>
          <a:bodyPr/>
          <a:lstStyle/>
          <a:p>
            <a:fld id="{AE9A0E93-3C3A-4EFD-8771-40EFB653E409}" type="slidenum">
              <a:rPr lang="en-GB" smtClean="0"/>
              <a:t>10</a:t>
            </a:fld>
            <a:endParaRPr lang="en-GB"/>
          </a:p>
        </p:txBody>
      </p:sp>
    </p:spTree>
    <p:extLst>
      <p:ext uri="{BB962C8B-B14F-4D97-AF65-F5344CB8AC3E}">
        <p14:creationId xmlns:p14="http://schemas.microsoft.com/office/powerpoint/2010/main" val="1720754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lets quickly break down those 5 steps</a:t>
            </a:r>
          </a:p>
          <a:p>
            <a:pPr>
              <a:spcBef>
                <a:spcPct val="20000"/>
              </a:spcBef>
            </a:pPr>
            <a:r>
              <a:rPr lang="en-GB" dirty="0"/>
              <a:t>Guides your reading in a purposeful way and creates links</a:t>
            </a:r>
            <a:endParaRPr lang="en-US" dirty="0"/>
          </a:p>
          <a:p>
            <a:pPr marL="228600" indent="-228600">
              <a:spcBef>
                <a:spcPct val="20000"/>
              </a:spcBef>
              <a:buAutoNum type="arabicPeriod"/>
            </a:pPr>
            <a:r>
              <a:rPr lang="en-GB" b="1" dirty="0">
                <a:cs typeface="Calibri"/>
              </a:rPr>
              <a:t>PREDICT</a:t>
            </a:r>
          </a:p>
          <a:p>
            <a:pPr>
              <a:spcBef>
                <a:spcPct val="20000"/>
              </a:spcBef>
            </a:pPr>
            <a:r>
              <a:rPr lang="en-GB" dirty="0">
                <a:cs typeface="Calibri"/>
              </a:rPr>
              <a:t>Guides your reading in a purposeful way and creates links</a:t>
            </a:r>
          </a:p>
          <a:p>
            <a:pPr>
              <a:spcBef>
                <a:spcPct val="20000"/>
              </a:spcBef>
            </a:pPr>
            <a:endParaRPr lang="en-GB" dirty="0"/>
          </a:p>
          <a:p>
            <a:pPr>
              <a:spcBef>
                <a:spcPct val="20000"/>
              </a:spcBef>
            </a:pPr>
            <a:r>
              <a:rPr lang="en-GB" dirty="0"/>
              <a:t>Ask:</a:t>
            </a:r>
            <a:endParaRPr lang="en-US" dirty="0"/>
          </a:p>
          <a:p>
            <a:pPr>
              <a:spcBef>
                <a:spcPct val="20000"/>
              </a:spcBef>
            </a:pPr>
            <a:r>
              <a:rPr lang="en-GB" dirty="0"/>
              <a:t>What do you want to get out of reading it?</a:t>
            </a:r>
            <a:endParaRPr lang="en-US" dirty="0"/>
          </a:p>
          <a:p>
            <a:pPr>
              <a:spcBef>
                <a:spcPct val="20000"/>
              </a:spcBef>
            </a:pPr>
            <a:r>
              <a:rPr lang="en-GB" dirty="0"/>
              <a:t>What are your expectations?</a:t>
            </a:r>
            <a:endParaRPr lang="en-US" dirty="0"/>
          </a:p>
          <a:p>
            <a:pPr>
              <a:spcBef>
                <a:spcPct val="20000"/>
              </a:spcBef>
            </a:pPr>
            <a:r>
              <a:rPr lang="en-GB" dirty="0"/>
              <a:t>What is your goal?</a:t>
            </a:r>
            <a:endParaRPr lang="en-US" dirty="0"/>
          </a:p>
          <a:p>
            <a:pPr>
              <a:spcBef>
                <a:spcPct val="20000"/>
              </a:spcBef>
            </a:pPr>
            <a:r>
              <a:rPr lang="en-GB" dirty="0"/>
              <a:t>What are your limits?</a:t>
            </a:r>
            <a:endParaRPr lang="en-US" dirty="0"/>
          </a:p>
          <a:p>
            <a:pPr>
              <a:spcBef>
                <a:spcPct val="20000"/>
              </a:spcBef>
            </a:pPr>
            <a:r>
              <a:rPr lang="en-GB" dirty="0"/>
              <a:t>What do you think the main arguments of the text will be?</a:t>
            </a:r>
          </a:p>
          <a:p>
            <a:pPr>
              <a:spcBef>
                <a:spcPct val="20000"/>
              </a:spcBef>
            </a:pPr>
            <a:endParaRPr lang="en-GB" dirty="0">
              <a:cs typeface="Calibri"/>
            </a:endParaRPr>
          </a:p>
          <a:p>
            <a:pPr>
              <a:spcBef>
                <a:spcPct val="20000"/>
              </a:spcBef>
            </a:pPr>
            <a:r>
              <a:rPr lang="en-GB" b="1" dirty="0">
                <a:cs typeface="Calibri"/>
              </a:rPr>
              <a:t>2. IDENTIFY</a:t>
            </a:r>
          </a:p>
          <a:p>
            <a:pPr>
              <a:spcBef>
                <a:spcPct val="20000"/>
              </a:spcBef>
            </a:pPr>
            <a:r>
              <a:rPr lang="en-GB" dirty="0">
                <a:cs typeface="Calibri"/>
              </a:rPr>
              <a:t>Focus on understanding the text by identifying main themes/ideas</a:t>
            </a:r>
          </a:p>
          <a:p>
            <a:pPr>
              <a:spcBef>
                <a:spcPct val="20000"/>
              </a:spcBef>
            </a:pPr>
            <a:r>
              <a:rPr lang="en-GB" dirty="0"/>
              <a:t>Ask:</a:t>
            </a:r>
            <a:endParaRPr lang="en-US" dirty="0"/>
          </a:p>
          <a:p>
            <a:pPr>
              <a:spcBef>
                <a:spcPct val="20000"/>
              </a:spcBef>
            </a:pPr>
            <a:r>
              <a:rPr lang="en-GB" dirty="0"/>
              <a:t>What are the main ideas/themes in the text?</a:t>
            </a:r>
            <a:endParaRPr lang="en-US" dirty="0"/>
          </a:p>
          <a:p>
            <a:pPr>
              <a:spcBef>
                <a:spcPct val="20000"/>
              </a:spcBef>
            </a:pPr>
            <a:r>
              <a:rPr lang="en-GB" dirty="0"/>
              <a:t>What are the key pieces of information?</a:t>
            </a:r>
            <a:endParaRPr lang="en-US" dirty="0"/>
          </a:p>
          <a:p>
            <a:pPr>
              <a:spcBef>
                <a:spcPct val="20000"/>
              </a:spcBef>
            </a:pPr>
            <a:r>
              <a:rPr lang="en-GB" dirty="0"/>
              <a:t>What links these together?</a:t>
            </a:r>
            <a:endParaRPr lang="en-US" dirty="0"/>
          </a:p>
          <a:p>
            <a:pPr>
              <a:spcBef>
                <a:spcPct val="20000"/>
              </a:spcBef>
            </a:pPr>
            <a:r>
              <a:rPr lang="en-GB" dirty="0"/>
              <a:t>How do these ideas link with others you’ve read?</a:t>
            </a:r>
            <a:endParaRPr lang="en-GB" dirty="0">
              <a:cs typeface="Calibri"/>
            </a:endParaRPr>
          </a:p>
          <a:p>
            <a:pPr>
              <a:spcBef>
                <a:spcPct val="20000"/>
              </a:spcBef>
            </a:pPr>
            <a:endParaRPr lang="en-GB" dirty="0">
              <a:cs typeface="Calibri"/>
            </a:endParaRPr>
          </a:p>
          <a:p>
            <a:pPr>
              <a:spcBef>
                <a:spcPct val="20000"/>
              </a:spcBef>
            </a:pPr>
            <a:r>
              <a:rPr lang="en-GB" b="1" dirty="0">
                <a:cs typeface="Calibri"/>
              </a:rPr>
              <a:t>3. QUESTION</a:t>
            </a:r>
          </a:p>
          <a:p>
            <a:pPr>
              <a:spcBef>
                <a:spcPct val="20000"/>
              </a:spcBef>
            </a:pPr>
            <a:r>
              <a:rPr lang="en-GB" dirty="0"/>
              <a:t>This is where your analysis begins</a:t>
            </a:r>
            <a:endParaRPr lang="en-US" dirty="0">
              <a:cs typeface="Calibri" panose="020F0502020204030204"/>
            </a:endParaRPr>
          </a:p>
          <a:p>
            <a:pPr marL="171450" indent="-171450">
              <a:spcBef>
                <a:spcPct val="20000"/>
              </a:spcBef>
              <a:buFont typeface="Arial"/>
              <a:buChar char="•"/>
            </a:pPr>
            <a:r>
              <a:rPr lang="en-GB" dirty="0"/>
              <a:t>Look for weaknesses or limitations in the arguments, discussions etc</a:t>
            </a:r>
            <a:endParaRPr lang="en-GB" dirty="0">
              <a:cs typeface="Calibri"/>
            </a:endParaRPr>
          </a:p>
          <a:p>
            <a:pPr marL="171450" indent="-171450">
              <a:spcBef>
                <a:spcPct val="20000"/>
              </a:spcBef>
              <a:buFont typeface="Arial"/>
              <a:buChar char="•"/>
            </a:pPr>
            <a:r>
              <a:rPr lang="en-GB" dirty="0"/>
              <a:t>Ask:</a:t>
            </a:r>
            <a:endParaRPr lang="en-US" dirty="0"/>
          </a:p>
          <a:p>
            <a:pPr marL="171450" indent="-171450">
              <a:spcBef>
                <a:spcPct val="20000"/>
              </a:spcBef>
              <a:buFont typeface="Arial"/>
              <a:buChar char="•"/>
            </a:pPr>
            <a:r>
              <a:rPr lang="en-GB" dirty="0"/>
              <a:t>Is there any information missing?</a:t>
            </a:r>
            <a:endParaRPr lang="en-US" dirty="0"/>
          </a:p>
          <a:p>
            <a:pPr marL="171450" indent="-171450">
              <a:spcBef>
                <a:spcPct val="20000"/>
              </a:spcBef>
              <a:buFont typeface="Arial"/>
              <a:buChar char="•"/>
            </a:pPr>
            <a:r>
              <a:rPr lang="en-GB" dirty="0"/>
              <a:t>Are the arguments valid?</a:t>
            </a:r>
            <a:endParaRPr lang="en-US" dirty="0"/>
          </a:p>
          <a:p>
            <a:pPr marL="171450" indent="-171450">
              <a:spcBef>
                <a:spcPct val="20000"/>
              </a:spcBef>
              <a:buFont typeface="Arial"/>
              <a:buChar char="•"/>
            </a:pPr>
            <a:r>
              <a:rPr lang="en-GB" dirty="0"/>
              <a:t>Is the data reliable?</a:t>
            </a:r>
            <a:endParaRPr lang="en-US" dirty="0"/>
          </a:p>
          <a:p>
            <a:pPr marL="171450" indent="-171450">
              <a:spcBef>
                <a:spcPct val="20000"/>
              </a:spcBef>
              <a:buFont typeface="Arial"/>
              <a:buChar char="•"/>
            </a:pPr>
            <a:r>
              <a:rPr lang="en-GB" dirty="0"/>
              <a:t>What is the author’s position?</a:t>
            </a:r>
            <a:endParaRPr lang="en-US" dirty="0"/>
          </a:p>
          <a:p>
            <a:pPr marL="171450" indent="-171450">
              <a:spcBef>
                <a:spcPct val="20000"/>
              </a:spcBef>
              <a:buFont typeface="Arial"/>
              <a:buChar char="•"/>
            </a:pPr>
            <a:r>
              <a:rPr lang="en-GB" dirty="0"/>
              <a:t>Any bias? </a:t>
            </a:r>
            <a:endParaRPr lang="en-US" dirty="0"/>
          </a:p>
          <a:p>
            <a:pPr marL="171450" indent="-171450">
              <a:spcBef>
                <a:spcPct val="20000"/>
              </a:spcBef>
              <a:buFont typeface="Arial"/>
              <a:buChar char="•"/>
            </a:pPr>
            <a:r>
              <a:rPr lang="en-GB" dirty="0"/>
              <a:t>How does it fit with other evidence/what you already know about topic?</a:t>
            </a:r>
            <a:endParaRPr lang="en-GB" dirty="0">
              <a:cs typeface="Calibri"/>
            </a:endParaRPr>
          </a:p>
          <a:p>
            <a:pPr marL="171450" indent="-171450">
              <a:spcBef>
                <a:spcPct val="20000"/>
              </a:spcBef>
              <a:buFont typeface="Arial"/>
              <a:buChar char="•"/>
            </a:pPr>
            <a:endParaRPr lang="en-GB" dirty="0">
              <a:cs typeface="Calibri"/>
            </a:endParaRPr>
          </a:p>
          <a:p>
            <a:pPr marL="171450" indent="-171450">
              <a:spcBef>
                <a:spcPct val="20000"/>
              </a:spcBef>
              <a:buFont typeface="Arial"/>
              <a:buChar char="•"/>
            </a:pPr>
            <a:r>
              <a:rPr lang="en-GB" b="1" dirty="0">
                <a:cs typeface="Calibri"/>
              </a:rPr>
              <a:t>4. Clarify</a:t>
            </a:r>
            <a:endParaRPr lang="en-GB" dirty="0">
              <a:cs typeface="Calibri"/>
            </a:endParaRPr>
          </a:p>
          <a:p>
            <a:pPr>
              <a:spcBef>
                <a:spcPct val="20000"/>
              </a:spcBef>
            </a:pPr>
            <a:r>
              <a:rPr lang="en-GB" dirty="0"/>
              <a:t>Developing your understanding of the text</a:t>
            </a:r>
            <a:endParaRPr lang="en-US" dirty="0">
              <a:cs typeface="Calibri" panose="020F0502020204030204"/>
            </a:endParaRPr>
          </a:p>
          <a:p>
            <a:pPr>
              <a:spcBef>
                <a:spcPct val="20000"/>
              </a:spcBef>
            </a:pPr>
            <a:r>
              <a:rPr lang="en-GB" dirty="0"/>
              <a:t>Ensure you understand terminology</a:t>
            </a:r>
            <a:endParaRPr lang="en-US" dirty="0">
              <a:cs typeface="Calibri" panose="020F0502020204030204"/>
            </a:endParaRPr>
          </a:p>
          <a:p>
            <a:pPr marL="171450" indent="-171450">
              <a:spcBef>
                <a:spcPct val="20000"/>
              </a:spcBef>
              <a:buFont typeface="Arial"/>
              <a:buChar char="•"/>
            </a:pPr>
            <a:endParaRPr lang="en-GB" dirty="0"/>
          </a:p>
          <a:p>
            <a:pPr marL="171450" indent="-171450">
              <a:spcBef>
                <a:spcPct val="20000"/>
              </a:spcBef>
              <a:buFont typeface="Arial"/>
              <a:buChar char="•"/>
            </a:pPr>
            <a:r>
              <a:rPr lang="en-GB" dirty="0"/>
              <a:t>Ask:</a:t>
            </a:r>
            <a:endParaRPr lang="en-US" dirty="0"/>
          </a:p>
          <a:p>
            <a:pPr marL="171450" indent="-171450">
              <a:spcBef>
                <a:spcPct val="20000"/>
              </a:spcBef>
              <a:buFont typeface="Arial"/>
              <a:buChar char="•"/>
            </a:pPr>
            <a:r>
              <a:rPr lang="en-GB" dirty="0"/>
              <a:t>Are words/phrases or sentences unclear?</a:t>
            </a:r>
            <a:endParaRPr lang="en-US" dirty="0"/>
          </a:p>
          <a:p>
            <a:pPr marL="171450" indent="-171450">
              <a:spcBef>
                <a:spcPct val="20000"/>
              </a:spcBef>
              <a:buFont typeface="Arial"/>
              <a:buChar char="•"/>
            </a:pPr>
            <a:r>
              <a:rPr lang="en-GB" dirty="0"/>
              <a:t>Terminology?</a:t>
            </a:r>
            <a:endParaRPr lang="en-US" dirty="0"/>
          </a:p>
          <a:p>
            <a:pPr marL="171450" indent="-171450">
              <a:spcBef>
                <a:spcPct val="20000"/>
              </a:spcBef>
              <a:buFont typeface="Arial"/>
              <a:buChar char="•"/>
            </a:pPr>
            <a:r>
              <a:rPr lang="en-GB" dirty="0"/>
              <a:t>Are there any other authors/theories referred to that are relevant to your reading?</a:t>
            </a:r>
            <a:endParaRPr lang="en-GB" dirty="0">
              <a:cs typeface="Calibri"/>
            </a:endParaRPr>
          </a:p>
          <a:p>
            <a:pPr marL="171450" indent="-171450">
              <a:spcBef>
                <a:spcPct val="20000"/>
              </a:spcBef>
              <a:buFont typeface="Arial"/>
              <a:buChar char="•"/>
            </a:pPr>
            <a:endParaRPr lang="en-GB" dirty="0">
              <a:cs typeface="Calibri"/>
            </a:endParaRPr>
          </a:p>
          <a:p>
            <a:pPr marL="171450" indent="-171450">
              <a:spcBef>
                <a:spcPct val="20000"/>
              </a:spcBef>
              <a:buFont typeface="Arial"/>
              <a:buChar char="•"/>
            </a:pPr>
            <a:r>
              <a:rPr lang="en-GB" dirty="0">
                <a:cs typeface="Calibri"/>
              </a:rPr>
              <a:t>5. </a:t>
            </a:r>
            <a:r>
              <a:rPr lang="en-GB" b="1" dirty="0">
                <a:cs typeface="Calibri"/>
              </a:rPr>
              <a:t>Summarise</a:t>
            </a:r>
            <a:endParaRPr lang="en-US" dirty="0">
              <a:cs typeface="Calibri" panose="020F0502020204030204"/>
            </a:endParaRPr>
          </a:p>
          <a:p>
            <a:pPr marL="171450" indent="-171450">
              <a:spcBef>
                <a:spcPct val="20000"/>
              </a:spcBef>
              <a:buFont typeface="Arial"/>
              <a:buChar char="•"/>
            </a:pPr>
            <a:endParaRPr lang="en-GB" dirty="0"/>
          </a:p>
          <a:p>
            <a:pPr marL="171450" indent="-171450">
              <a:spcBef>
                <a:spcPct val="20000"/>
              </a:spcBef>
              <a:buFont typeface="Arial"/>
              <a:buChar char="•"/>
            </a:pPr>
            <a:r>
              <a:rPr lang="en-GB" dirty="0"/>
              <a:t>Vital to cement your understanding, grasped important concepts &amp; can explain in your own words</a:t>
            </a:r>
            <a:endParaRPr lang="en-US" dirty="0"/>
          </a:p>
          <a:p>
            <a:pPr marL="171450" indent="-171450">
              <a:spcBef>
                <a:spcPct val="20000"/>
              </a:spcBef>
              <a:buFont typeface="Arial"/>
              <a:buChar char="•"/>
            </a:pPr>
            <a:r>
              <a:rPr lang="en-GB" dirty="0"/>
              <a:t>Summarise key arguments of text in your own words</a:t>
            </a:r>
            <a:endParaRPr lang="en-GB" dirty="0">
              <a:cs typeface="Calibri"/>
            </a:endParaRPr>
          </a:p>
          <a:p>
            <a:pPr marL="171450" indent="-171450">
              <a:spcBef>
                <a:spcPct val="20000"/>
              </a:spcBef>
              <a:buFont typeface="Arial"/>
              <a:buChar char="•"/>
            </a:pPr>
            <a:r>
              <a:rPr lang="en-GB" dirty="0"/>
              <a:t>* </a:t>
            </a:r>
            <a:r>
              <a:rPr lang="en-GB" i="1" dirty="0"/>
              <a:t>If you cannot summarise the text you’ve just read – you haven’t understood it!*</a:t>
            </a:r>
            <a:endParaRPr lang="en-GB"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11</a:t>
            </a:fld>
            <a:endParaRPr lang="en-GB"/>
          </a:p>
        </p:txBody>
      </p:sp>
    </p:spTree>
    <p:extLst>
      <p:ext uri="{BB962C8B-B14F-4D97-AF65-F5344CB8AC3E}">
        <p14:creationId xmlns:p14="http://schemas.microsoft.com/office/powerpoint/2010/main" val="127001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move on to 'arguments' another term that you will be familiar with during your course</a:t>
            </a:r>
          </a:p>
          <a:p>
            <a:endParaRPr lang="en-US" dirty="0">
              <a:cs typeface="Calibri"/>
            </a:endParaRPr>
          </a:p>
          <a:p>
            <a:r>
              <a:rPr lang="en-US" dirty="0">
                <a:cs typeface="Calibri"/>
              </a:rPr>
              <a:t>So what do we mean by 'argument' - in general??</a:t>
            </a:r>
          </a:p>
          <a:p>
            <a:r>
              <a:rPr lang="en-US" dirty="0">
                <a:cs typeface="Calibri"/>
              </a:rPr>
              <a:t>A disagreement or a dispute</a:t>
            </a:r>
          </a:p>
          <a:p>
            <a:endParaRPr lang="en-US" dirty="0">
              <a:cs typeface="Calibri"/>
            </a:endParaRPr>
          </a:p>
          <a:p>
            <a:r>
              <a:rPr lang="en-US" dirty="0">
                <a:cs typeface="Calibri"/>
              </a:rPr>
              <a:t>SO what Is an academic argument?</a:t>
            </a:r>
          </a:p>
          <a:p>
            <a:r>
              <a:rPr lang="en-US" dirty="0">
                <a:cs typeface="Calibri"/>
              </a:rPr>
              <a:t>Its an attempt to persuade others of the validity of a conclusion by offering at least one reason that supports that conclusion</a:t>
            </a:r>
          </a:p>
        </p:txBody>
      </p:sp>
      <p:sp>
        <p:nvSpPr>
          <p:cNvPr id="4" name="Slide Number Placeholder 3"/>
          <p:cNvSpPr>
            <a:spLocks noGrp="1"/>
          </p:cNvSpPr>
          <p:nvPr>
            <p:ph type="sldNum" sz="quarter" idx="5"/>
          </p:nvPr>
        </p:nvSpPr>
        <p:spPr/>
        <p:txBody>
          <a:bodyPr/>
          <a:lstStyle/>
          <a:p>
            <a:fld id="{AE9A0E93-3C3A-4EFD-8771-40EFB653E409}" type="slidenum">
              <a:rPr lang="en-GB" smtClean="0"/>
              <a:t>14</a:t>
            </a:fld>
            <a:endParaRPr lang="en-GB"/>
          </a:p>
        </p:txBody>
      </p:sp>
    </p:spTree>
    <p:extLst>
      <p:ext uri="{BB962C8B-B14F-4D97-AF65-F5344CB8AC3E}">
        <p14:creationId xmlns:p14="http://schemas.microsoft.com/office/powerpoint/2010/main" val="3584614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we therefore evaluate the evidence </a:t>
            </a:r>
            <a:r>
              <a:rPr lang="en-US" dirty="0" err="1">
                <a:cs typeface="Calibri"/>
              </a:rPr>
              <a:t>fo</a:t>
            </a:r>
            <a:r>
              <a:rPr lang="en-US" dirty="0">
                <a:cs typeface="Calibri"/>
              </a:rPr>
              <a:t> an argument that we have come across in our reading/our </a:t>
            </a:r>
            <a:r>
              <a:rPr lang="en-US" dirty="0" err="1">
                <a:cs typeface="Calibri"/>
              </a:rPr>
              <a:t>resarch</a:t>
            </a:r>
            <a:r>
              <a:rPr lang="en-US" dirty="0">
                <a:cs typeface="Calibri"/>
              </a:rPr>
              <a:t> to see if we agree/disagree or to establish its validity</a:t>
            </a:r>
          </a:p>
          <a:p>
            <a:endParaRPr lang="en-US" dirty="0">
              <a:cs typeface="Calibri"/>
            </a:endParaRPr>
          </a:p>
          <a:p>
            <a:r>
              <a:rPr lang="en-US" dirty="0" err="1">
                <a:cs typeface="Calibri"/>
              </a:rPr>
              <a:t>Aauthor</a:t>
            </a:r>
            <a:r>
              <a:rPr lang="en-US" dirty="0">
                <a:cs typeface="Calibri"/>
              </a:rPr>
              <a:t> – who are they, google them so see  are they affiliated to any </a:t>
            </a:r>
            <a:r>
              <a:rPr lang="en-US" dirty="0" err="1">
                <a:cs typeface="Calibri"/>
              </a:rPr>
              <a:t>UNi</a:t>
            </a:r>
            <a:r>
              <a:rPr lang="en-US" dirty="0">
                <a:cs typeface="Calibri"/>
              </a:rPr>
              <a:t> </a:t>
            </a:r>
            <a:r>
              <a:rPr lang="en-US" dirty="0" err="1">
                <a:cs typeface="Calibri"/>
              </a:rPr>
              <a:t>etc</a:t>
            </a:r>
            <a:r>
              <a:rPr lang="en-US" dirty="0">
                <a:cs typeface="Calibri"/>
              </a:rPr>
              <a:t>, </a:t>
            </a:r>
          </a:p>
          <a:p>
            <a:r>
              <a:rPr lang="en-US" dirty="0" err="1">
                <a:cs typeface="Calibri"/>
              </a:rPr>
              <a:t>SPecialist</a:t>
            </a:r>
            <a:r>
              <a:rPr lang="en-US" dirty="0">
                <a:cs typeface="Calibri"/>
              </a:rPr>
              <a:t> knowledge – what 's in their bio's, what have they written before, are they affiliated to any </a:t>
            </a:r>
            <a:r>
              <a:rPr lang="en-US" dirty="0" err="1">
                <a:cs typeface="Calibri"/>
              </a:rPr>
              <a:t>organisations</a:t>
            </a:r>
          </a:p>
          <a:p>
            <a:r>
              <a:rPr lang="en-US" dirty="0">
                <a:cs typeface="Calibri"/>
              </a:rPr>
              <a:t>Bias and hidden agenda – do they have any, sometimes it comes through in their writing, or you may find that they are affiliated to </a:t>
            </a:r>
          </a:p>
          <a:p>
            <a:r>
              <a:rPr lang="en-US" dirty="0">
                <a:cs typeface="Calibri"/>
              </a:rPr>
              <a:t>Ambiguity – in their writing, does it pose more questions that are not addressed </a:t>
            </a:r>
            <a:r>
              <a:rPr lang="en-US" dirty="0" err="1">
                <a:cs typeface="Calibri"/>
              </a:rPr>
              <a:t>adequaterly</a:t>
            </a:r>
            <a:r>
              <a:rPr lang="en-US" dirty="0">
                <a:cs typeface="Calibri"/>
              </a:rPr>
              <a:t> or not at all</a:t>
            </a:r>
          </a:p>
          <a:p>
            <a:r>
              <a:rPr lang="en-US" dirty="0">
                <a:cs typeface="Calibri"/>
              </a:rPr>
              <a:t>Inconsistency – do they provide an alternative view in other academic work , if so what </a:t>
            </a:r>
            <a:r>
              <a:rPr lang="en-US" dirty="0" err="1">
                <a:cs typeface="Calibri"/>
              </a:rPr>
              <a:t>si</a:t>
            </a:r>
            <a:r>
              <a:rPr lang="en-US" dirty="0">
                <a:cs typeface="Calibri"/>
              </a:rPr>
              <a:t> that based on </a:t>
            </a:r>
          </a:p>
          <a:p>
            <a:r>
              <a:rPr lang="en-US" dirty="0">
                <a:cs typeface="Calibri"/>
              </a:rPr>
              <a:t>Fact/opinion - is it based on fact or on opinion. Don't forget fact an be evidenced, opinion cannot</a:t>
            </a:r>
          </a:p>
        </p:txBody>
      </p:sp>
      <p:sp>
        <p:nvSpPr>
          <p:cNvPr id="4" name="Slide Number Placeholder 3"/>
          <p:cNvSpPr>
            <a:spLocks noGrp="1"/>
          </p:cNvSpPr>
          <p:nvPr>
            <p:ph type="sldNum" sz="quarter" idx="5"/>
          </p:nvPr>
        </p:nvSpPr>
        <p:spPr/>
        <p:txBody>
          <a:bodyPr/>
          <a:lstStyle/>
          <a:p>
            <a:fld id="{AE9A0E93-3C3A-4EFD-8771-40EFB653E409}" type="slidenum">
              <a:rPr lang="en-GB" smtClean="0"/>
              <a:t>15</a:t>
            </a:fld>
            <a:endParaRPr lang="en-GB"/>
          </a:p>
        </p:txBody>
      </p:sp>
    </p:spTree>
    <p:extLst>
      <p:ext uri="{BB962C8B-B14F-4D97-AF65-F5344CB8AC3E}">
        <p14:creationId xmlns:p14="http://schemas.microsoft.com/office/powerpoint/2010/main" val="3933281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9A0E93-3C3A-4EFD-8771-40EFB653E409}" type="slidenum">
              <a:rPr lang="en-GB" smtClean="0"/>
              <a:t>17</a:t>
            </a:fld>
            <a:endParaRPr lang="en-GB"/>
          </a:p>
        </p:txBody>
      </p:sp>
    </p:spTree>
    <p:extLst>
      <p:ext uri="{BB962C8B-B14F-4D97-AF65-F5344CB8AC3E}">
        <p14:creationId xmlns:p14="http://schemas.microsoft.com/office/powerpoint/2010/main" val="583023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many of you have received these types of feedback during your course?</a:t>
            </a:r>
          </a:p>
          <a:p>
            <a:r>
              <a:rPr lang="en-US" dirty="0">
                <a:cs typeface="Calibri"/>
              </a:rPr>
              <a:t>Did you understand what the tutor was saying?</a:t>
            </a:r>
          </a:p>
          <a:p>
            <a:r>
              <a:rPr lang="en-US" dirty="0">
                <a:cs typeface="Calibri"/>
              </a:rPr>
              <a:t>What did you do about it?</a:t>
            </a:r>
          </a:p>
          <a:p>
            <a:endParaRPr lang="en-US" dirty="0">
              <a:cs typeface="Calibri"/>
            </a:endParaRPr>
          </a:p>
          <a:p>
            <a:r>
              <a:rPr lang="en-US" dirty="0">
                <a:cs typeface="Calibri"/>
              </a:rPr>
              <a:t>Its really common for students to have this type of feedback as they progress through their studies. And you will find that it is through this 'critical aspect of you </a:t>
            </a:r>
            <a:r>
              <a:rPr lang="en-US" dirty="0" err="1">
                <a:cs typeface="Calibri"/>
              </a:rPr>
              <a:t>rowrk</a:t>
            </a:r>
            <a:r>
              <a:rPr lang="en-US" dirty="0">
                <a:cs typeface="Calibri"/>
              </a:rPr>
              <a:t> </a:t>
            </a:r>
            <a:r>
              <a:rPr lang="en-US" dirty="0" err="1">
                <a:cs typeface="Calibri"/>
              </a:rPr>
              <a:t>si</a:t>
            </a:r>
            <a:r>
              <a:rPr lang="en-US" dirty="0">
                <a:cs typeface="Calibri"/>
              </a:rPr>
              <a:t> where you'll get the better marks</a:t>
            </a:r>
          </a:p>
          <a:p>
            <a:endParaRPr lang="en-US" dirty="0">
              <a:cs typeface="Calibri"/>
            </a:endParaRPr>
          </a:p>
          <a:p>
            <a:r>
              <a:rPr lang="en-US" dirty="0">
                <a:cs typeface="Calibri"/>
              </a:rPr>
              <a:t>As you are now approaching the writing up of your dissertation – its worth me just giving a bit of a refresher so that you know that by taking time to look at this aspect of your writing </a:t>
            </a:r>
            <a:r>
              <a:rPr lang="en-US" dirty="0" err="1">
                <a:cs typeface="Calibri"/>
              </a:rPr>
              <a:t>youre</a:t>
            </a:r>
            <a:r>
              <a:rPr lang="en-US" dirty="0">
                <a:cs typeface="Calibri"/>
              </a:rPr>
              <a:t> aiming to get the best mark</a:t>
            </a: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23</a:t>
            </a:fld>
            <a:endParaRPr lang="en-GB"/>
          </a:p>
        </p:txBody>
      </p:sp>
    </p:spTree>
    <p:extLst>
      <p:ext uri="{BB962C8B-B14F-4D97-AF65-F5344CB8AC3E}">
        <p14:creationId xmlns:p14="http://schemas.microsoft.com/office/powerpoint/2010/main" val="368342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Bangor University 2023</a:t>
            </a:r>
          </a:p>
          <a:p>
            <a:endParaRPr lang="en-US" dirty="0">
              <a:cs typeface="Calibri"/>
            </a:endParaRPr>
          </a:p>
          <a:p>
            <a:r>
              <a:rPr lang="en-US" dirty="0">
                <a:cs typeface="Calibri"/>
              </a:rPr>
              <a:t>The most characteristic feature of descriptive writing is that it will describe something BUT will not go beyond that – it literally just describes something.</a:t>
            </a:r>
          </a:p>
          <a:p>
            <a:r>
              <a:rPr lang="en-US" dirty="0">
                <a:cs typeface="Calibri"/>
              </a:rPr>
              <a:t>There are no arguments presented and doesn't present any analysis or discussion</a:t>
            </a:r>
          </a:p>
          <a:p>
            <a:endParaRPr lang="en-US" dirty="0">
              <a:cs typeface="Calibri"/>
            </a:endParaRPr>
          </a:p>
          <a:p>
            <a:r>
              <a:rPr lang="en-US" dirty="0">
                <a:cs typeface="Calibri"/>
              </a:rPr>
              <a:t>Some examples would include:</a:t>
            </a:r>
          </a:p>
          <a:p>
            <a:r>
              <a:rPr lang="en-US" dirty="0">
                <a:cs typeface="Calibri"/>
              </a:rPr>
              <a:t>Facts and figures about a particular issue</a:t>
            </a:r>
          </a:p>
          <a:p>
            <a:r>
              <a:rPr lang="en-US" dirty="0">
                <a:cs typeface="Calibri"/>
              </a:rPr>
              <a:t>Description of a background to a case study</a:t>
            </a:r>
          </a:p>
          <a:p>
            <a:r>
              <a:rPr lang="en-US" dirty="0">
                <a:cs typeface="Calibri"/>
              </a:rPr>
              <a:t>A summary of a sequence of events</a:t>
            </a:r>
          </a:p>
          <a:p>
            <a:r>
              <a:rPr lang="en-US" dirty="0">
                <a:cs typeface="Calibri"/>
              </a:rPr>
              <a:t>Descriptions about what happened in an experiment</a:t>
            </a:r>
          </a:p>
          <a:p>
            <a:r>
              <a:rPr lang="en-US" dirty="0" err="1">
                <a:cs typeface="Calibri"/>
              </a:rPr>
              <a:t>Etc</a:t>
            </a:r>
            <a:endParaRPr lang="en-US">
              <a:cs typeface="Calibri"/>
            </a:endParaRPr>
          </a:p>
          <a:p>
            <a:r>
              <a:rPr lang="en-US" dirty="0">
                <a:cs typeface="Calibri"/>
              </a:rPr>
              <a:t>With descriptive writing you are presenting information but not </a:t>
            </a:r>
            <a:r>
              <a:rPr lang="en-US" dirty="0" err="1">
                <a:cs typeface="Calibri"/>
              </a:rPr>
              <a:t>transforing</a:t>
            </a:r>
            <a:r>
              <a:rPr lang="en-US" dirty="0">
                <a:cs typeface="Calibri"/>
              </a:rPr>
              <a:t> it, you are reporting upon ideas but not taking them forward in any way</a:t>
            </a:r>
          </a:p>
          <a:p>
            <a:endParaRPr lang="en-US" dirty="0">
              <a:cs typeface="Calibri"/>
            </a:endParaRPr>
          </a:p>
          <a:p>
            <a:r>
              <a:rPr lang="en-US" dirty="0">
                <a:cs typeface="Calibri"/>
              </a:rPr>
              <a:t>You will all be very skilled in this type of writing because of the nature of your job.</a:t>
            </a:r>
          </a:p>
          <a:p>
            <a:r>
              <a:rPr lang="en-US" dirty="0">
                <a:cs typeface="Calibri"/>
              </a:rPr>
              <a:t>But critical writing needs you to develop a new skill.</a:t>
            </a:r>
          </a:p>
          <a:p>
            <a:r>
              <a:rPr lang="en-US" dirty="0">
                <a:cs typeface="Calibri"/>
              </a:rPr>
              <a:t>Your dissertation will most definitely have elements of descriptive writing in it and it needs to be in there – but there will be areas where that critical element needs to shine through to get you the better marks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24</a:t>
            </a:fld>
            <a:endParaRPr lang="en-GB"/>
          </a:p>
        </p:txBody>
      </p:sp>
    </p:spTree>
    <p:extLst>
      <p:ext uri="{BB962C8B-B14F-4D97-AF65-F5344CB8AC3E}">
        <p14:creationId xmlns:p14="http://schemas.microsoft.com/office/powerpoint/2010/main" val="367150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endParaRPr lang="en-US" dirty="0"/>
          </a:p>
          <a:p>
            <a:pPr marL="285750" indent="-285750">
              <a:spcBef>
                <a:spcPct val="20000"/>
              </a:spcBef>
              <a:buFont typeface="Arial"/>
              <a:buChar char="•"/>
            </a:pPr>
            <a:r>
              <a:rPr lang="en-US" dirty="0">
                <a:cs typeface="Calibri"/>
              </a:rPr>
              <a:t>The most characteristic features of critical writing are:</a:t>
            </a:r>
            <a:endParaRPr lang="en-US" dirty="0"/>
          </a:p>
          <a:p>
            <a:pPr marL="285750" indent="-285750">
              <a:spcBef>
                <a:spcPct val="20000"/>
              </a:spcBef>
              <a:buFont typeface="Arial"/>
              <a:buChar char="•"/>
            </a:pPr>
            <a:r>
              <a:rPr lang="en-US" dirty="0"/>
              <a:t>Clear and confident refusal to accept the conclusions of other writers without evaluating the arguments and evidence that they provide</a:t>
            </a:r>
            <a:endParaRPr lang="en-US" dirty="0">
              <a:cs typeface="Calibri" panose="020F0502020204030204"/>
            </a:endParaRPr>
          </a:p>
          <a:p>
            <a:pPr marL="285750" indent="-285750">
              <a:spcBef>
                <a:spcPct val="20000"/>
              </a:spcBef>
              <a:buFont typeface="Arial"/>
              <a:buChar char="•"/>
            </a:pPr>
            <a:r>
              <a:rPr lang="en-US" dirty="0"/>
              <a:t>A balanced presentation of the reasons why the conclusions may be accepted or may need to be treated with caution</a:t>
            </a:r>
            <a:endParaRPr lang="en-US" dirty="0">
              <a:cs typeface="Calibri" panose="020F0502020204030204"/>
            </a:endParaRPr>
          </a:p>
          <a:p>
            <a:pPr marL="285750" indent="-285750">
              <a:spcBef>
                <a:spcPct val="20000"/>
              </a:spcBef>
              <a:buFont typeface="Arial"/>
              <a:buChar char="•"/>
            </a:pPr>
            <a:r>
              <a:rPr lang="en-US" dirty="0"/>
              <a:t>Clear presentation of own evidence/argument leading to your conclusion</a:t>
            </a:r>
            <a:endParaRPr lang="en-US" dirty="0">
              <a:cs typeface="Calibri" panose="020F0502020204030204"/>
            </a:endParaRPr>
          </a:p>
          <a:p>
            <a:pPr marL="285750" indent="-285750">
              <a:spcBef>
                <a:spcPct val="20000"/>
              </a:spcBef>
              <a:buFont typeface="Arial"/>
              <a:buChar char="•"/>
            </a:pPr>
            <a:r>
              <a:rPr lang="en-US" dirty="0"/>
              <a:t>Recognition of the limitations in your own evidence, argument and conclusion</a:t>
            </a:r>
          </a:p>
          <a:p>
            <a:pPr marL="285750" indent="-285750">
              <a:spcBef>
                <a:spcPct val="20000"/>
              </a:spcBef>
              <a:buFont typeface="Arial"/>
              <a:buChar char="•"/>
            </a:pPr>
            <a:endParaRPr lang="en-US" dirty="0">
              <a:cs typeface="Calibri"/>
            </a:endParaRPr>
          </a:p>
          <a:p>
            <a:pPr marL="285750" indent="-285750">
              <a:spcBef>
                <a:spcPct val="20000"/>
              </a:spcBef>
              <a:buFont typeface="Arial"/>
              <a:buChar char="•"/>
            </a:pPr>
            <a:r>
              <a:rPr lang="en-US" dirty="0">
                <a:cs typeface="Calibri"/>
              </a:rPr>
              <a:t>(Bangor University, 2023)</a:t>
            </a:r>
          </a:p>
        </p:txBody>
      </p:sp>
      <p:sp>
        <p:nvSpPr>
          <p:cNvPr id="4" name="Slide Number Placeholder 3"/>
          <p:cNvSpPr>
            <a:spLocks noGrp="1"/>
          </p:cNvSpPr>
          <p:nvPr>
            <p:ph type="sldNum" sz="quarter" idx="5"/>
          </p:nvPr>
        </p:nvSpPr>
        <p:spPr/>
        <p:txBody>
          <a:bodyPr/>
          <a:lstStyle/>
          <a:p>
            <a:fld id="{AE9A0E93-3C3A-4EFD-8771-40EFB653E409}" type="slidenum">
              <a:rPr lang="en-GB" smtClean="0"/>
              <a:t>25</a:t>
            </a:fld>
            <a:endParaRPr lang="en-GB"/>
          </a:p>
        </p:txBody>
      </p:sp>
    </p:spTree>
    <p:extLst>
      <p:ext uri="{BB962C8B-B14F-4D97-AF65-F5344CB8AC3E}">
        <p14:creationId xmlns:p14="http://schemas.microsoft.com/office/powerpoint/2010/main" val="2404337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critical writing is more complex, and involves more discussion, analysis and evaluation than does descriptive writing as you are participating in </a:t>
            </a:r>
            <a:r>
              <a:rPr lang="en-US" dirty="0" err="1"/>
              <a:t>th</a:t>
            </a:r>
            <a:r>
              <a:rPr lang="en-US" dirty="0"/>
              <a:t> </a:t>
            </a:r>
            <a:r>
              <a:rPr lang="en-US" dirty="0" err="1"/>
              <a:t>eacademci</a:t>
            </a:r>
            <a:r>
              <a:rPr lang="en-US" dirty="0"/>
              <a:t> debate. You need to weigh up what others are saying, what </a:t>
            </a:r>
            <a:r>
              <a:rPr lang="en-US" dirty="0" err="1"/>
              <a:t>arguemenst</a:t>
            </a:r>
            <a:r>
              <a:rPr lang="en-US" dirty="0"/>
              <a:t> they are putting forward and the contribute your own</a:t>
            </a:r>
          </a:p>
          <a:p>
            <a:endParaRPr lang="en-US" dirty="0"/>
          </a:p>
          <a:p>
            <a:r>
              <a:rPr lang="en-US" dirty="0"/>
              <a:t>Examples of critical writing activities include:  </a:t>
            </a:r>
            <a:endParaRPr lang="en-US"/>
          </a:p>
          <a:p>
            <a:r>
              <a:rPr lang="en-US" dirty="0"/>
              <a:t>Engaging with evidence  </a:t>
            </a:r>
          </a:p>
          <a:p>
            <a:r>
              <a:rPr lang="en-US" dirty="0"/>
              <a:t>Open minded and objective enquiry  </a:t>
            </a:r>
            <a:endParaRPr lang="en-US"/>
          </a:p>
          <a:p>
            <a:r>
              <a:rPr lang="en-US" dirty="0"/>
              <a:t>Presenting reasons to dispute a particular finding  </a:t>
            </a:r>
            <a:endParaRPr lang="en-US"/>
          </a:p>
          <a:p>
            <a:r>
              <a:rPr lang="en-US" dirty="0"/>
              <a:t>Providing an alternative approach  </a:t>
            </a:r>
            <a:endParaRPr lang="en-US"/>
          </a:p>
          <a:p>
            <a:r>
              <a:rPr lang="en-US" dirty="0" err="1"/>
              <a:t>Recognising</a:t>
            </a:r>
            <a:r>
              <a:rPr lang="en-US" dirty="0"/>
              <a:t> the limitations of evidence: either your evidence or the evidence provided by others  T</a:t>
            </a:r>
            <a:endParaRPr lang="en-US" dirty="0">
              <a:cs typeface="Calibri"/>
            </a:endParaRPr>
          </a:p>
          <a:p>
            <a:r>
              <a:rPr lang="en-US" dirty="0"/>
              <a:t>thinking around a specific problem</a:t>
            </a:r>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26</a:t>
            </a:fld>
            <a:endParaRPr lang="en-GB"/>
          </a:p>
        </p:txBody>
      </p:sp>
    </p:spTree>
    <p:extLst>
      <p:ext uri="{BB962C8B-B14F-4D97-AF65-F5344CB8AC3E}">
        <p14:creationId xmlns:p14="http://schemas.microsoft.com/office/powerpoint/2010/main" val="308030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Handout on </a:t>
            </a:r>
            <a:r>
              <a:rPr lang="en-US" dirty="0" err="1">
                <a:cs typeface="Calibri"/>
              </a:rPr>
              <a:t>moodle</a:t>
            </a:r>
          </a:p>
        </p:txBody>
      </p:sp>
      <p:sp>
        <p:nvSpPr>
          <p:cNvPr id="4" name="Slide Number Placeholder 3"/>
          <p:cNvSpPr>
            <a:spLocks noGrp="1"/>
          </p:cNvSpPr>
          <p:nvPr>
            <p:ph type="sldNum" sz="quarter" idx="5"/>
          </p:nvPr>
        </p:nvSpPr>
        <p:spPr/>
        <p:txBody>
          <a:bodyPr/>
          <a:lstStyle/>
          <a:p>
            <a:fld id="{AE9A0E93-3C3A-4EFD-8771-40EFB653E409}" type="slidenum">
              <a:rPr lang="en-GB" smtClean="0"/>
              <a:t>30</a:t>
            </a:fld>
            <a:endParaRPr lang="en-GB"/>
          </a:p>
        </p:txBody>
      </p:sp>
    </p:spTree>
    <p:extLst>
      <p:ext uri="{BB962C8B-B14F-4D97-AF65-F5344CB8AC3E}">
        <p14:creationId xmlns:p14="http://schemas.microsoft.com/office/powerpoint/2010/main" val="10701340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you engage in critical writing you are developing your own academic voice – I know I struggled with this at first and then through time I just had a lightbulb moment and it all fell into place</a:t>
            </a:r>
          </a:p>
        </p:txBody>
      </p:sp>
      <p:sp>
        <p:nvSpPr>
          <p:cNvPr id="4" name="Slide Number Placeholder 3"/>
          <p:cNvSpPr>
            <a:spLocks noGrp="1"/>
          </p:cNvSpPr>
          <p:nvPr>
            <p:ph type="sldNum" sz="quarter" idx="5"/>
          </p:nvPr>
        </p:nvSpPr>
        <p:spPr/>
        <p:txBody>
          <a:bodyPr/>
          <a:lstStyle/>
          <a:p>
            <a:fld id="{AE9A0E93-3C3A-4EFD-8771-40EFB653E409}" type="slidenum">
              <a:rPr lang="en-GB" smtClean="0"/>
              <a:t>32</a:t>
            </a:fld>
            <a:endParaRPr lang="en-GB"/>
          </a:p>
        </p:txBody>
      </p:sp>
    </p:spTree>
    <p:extLst>
      <p:ext uri="{BB962C8B-B14F-4D97-AF65-F5344CB8AC3E}">
        <p14:creationId xmlns:p14="http://schemas.microsoft.com/office/powerpoint/2010/main" val="156529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can be tempting to string together quotes to support an argument, feeling that the more quotes you use the stronger your argument.</a:t>
            </a:r>
          </a:p>
          <a:p>
            <a:r>
              <a:rPr lang="en-US" dirty="0">
                <a:cs typeface="Calibri"/>
              </a:rPr>
              <a:t>That's not the case</a:t>
            </a:r>
          </a:p>
          <a:p>
            <a:r>
              <a:rPr lang="en-US" dirty="0">
                <a:cs typeface="Calibri"/>
              </a:rPr>
              <a:t>Its important to remember that you also need to</a:t>
            </a:r>
          </a:p>
          <a:p>
            <a:r>
              <a:rPr lang="en-US" dirty="0">
                <a:cs typeface="Calibri"/>
              </a:rPr>
              <a:t>Interpret the quotes to the examiner/reader</a:t>
            </a:r>
          </a:p>
          <a:p>
            <a:r>
              <a:rPr lang="en-US" dirty="0">
                <a:cs typeface="Calibri"/>
              </a:rPr>
              <a:t>Explain their relevance</a:t>
            </a:r>
          </a:p>
          <a:p>
            <a:r>
              <a:rPr lang="en-US" dirty="0">
                <a:cs typeface="Calibri"/>
              </a:rPr>
              <a:t>Discuss their validity</a:t>
            </a:r>
          </a:p>
          <a:p>
            <a:r>
              <a:rPr lang="en-US" dirty="0">
                <a:cs typeface="Calibri"/>
              </a:rPr>
              <a:t>And show how they relate to other evidence</a:t>
            </a:r>
          </a:p>
        </p:txBody>
      </p:sp>
      <p:sp>
        <p:nvSpPr>
          <p:cNvPr id="4" name="Slide Number Placeholder 3"/>
          <p:cNvSpPr>
            <a:spLocks noGrp="1"/>
          </p:cNvSpPr>
          <p:nvPr>
            <p:ph type="sldNum" sz="quarter" idx="5"/>
          </p:nvPr>
        </p:nvSpPr>
        <p:spPr/>
        <p:txBody>
          <a:bodyPr/>
          <a:lstStyle/>
          <a:p>
            <a:fld id="{AE9A0E93-3C3A-4EFD-8771-40EFB653E409}" type="slidenum">
              <a:rPr lang="en-GB" smtClean="0"/>
              <a:t>33</a:t>
            </a:fld>
            <a:endParaRPr lang="en-GB"/>
          </a:p>
        </p:txBody>
      </p:sp>
    </p:spTree>
    <p:extLst>
      <p:ext uri="{BB962C8B-B14F-4D97-AF65-F5344CB8AC3E}">
        <p14:creationId xmlns:p14="http://schemas.microsoft.com/office/powerpoint/2010/main" val="17024240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Lots of resources on Moodle for you</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35</a:t>
            </a:fld>
            <a:endParaRPr lang="en-GB"/>
          </a:p>
        </p:txBody>
      </p:sp>
    </p:spTree>
    <p:extLst>
      <p:ext uri="{BB962C8B-B14F-4D97-AF65-F5344CB8AC3E}">
        <p14:creationId xmlns:p14="http://schemas.microsoft.com/office/powerpoint/2010/main" val="12471187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22/03/2023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a:solidFill>
                <a:prstClr val="white"/>
              </a:solidFill>
              <a:latin typeface="Myriad Pro"/>
            </a:endParaRPr>
          </a:p>
          <a:p>
            <a:endParaRPr lang="en-GB">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697236" y="1072060"/>
            <a:ext cx="10363200" cy="3995935"/>
          </a:xfrm>
        </p:spPr>
        <p:txBody>
          <a:bodyPr>
            <a:normAutofit fontScale="90000"/>
          </a:bodyPr>
          <a:lstStyle/>
          <a:p>
            <a:r>
              <a:rPr lang="en-GB" b="1" dirty="0">
                <a:solidFill>
                  <a:schemeClr val="bg1"/>
                </a:solidFill>
              </a:rPr>
              <a:t>Critical Reading, Thinking &amp; Writing</a:t>
            </a:r>
            <a:br>
              <a:rPr lang="en-GB" b="1" dirty="0">
                <a:solidFill>
                  <a:schemeClr val="bg1"/>
                </a:solidFill>
              </a:rPr>
            </a:br>
            <a:r>
              <a:rPr lang="en-GB" b="1" dirty="0" err="1">
                <a:solidFill>
                  <a:srgbClr val="002060"/>
                </a:solidFill>
              </a:rPr>
              <a:t>Darllen</a:t>
            </a:r>
            <a:r>
              <a:rPr lang="en-GB" b="1" dirty="0">
                <a:solidFill>
                  <a:srgbClr val="002060"/>
                </a:solidFill>
              </a:rPr>
              <a:t>, </a:t>
            </a:r>
            <a:r>
              <a:rPr lang="en-GB" b="1" dirty="0" err="1">
                <a:solidFill>
                  <a:srgbClr val="002060"/>
                </a:solidFill>
              </a:rPr>
              <a:t>meddwl</a:t>
            </a:r>
            <a:r>
              <a:rPr lang="en-GB" b="1" dirty="0">
                <a:solidFill>
                  <a:srgbClr val="002060"/>
                </a:solidFill>
              </a:rPr>
              <a:t> ac </a:t>
            </a:r>
            <a:r>
              <a:rPr lang="en-GB" b="1" dirty="0" err="1">
                <a:solidFill>
                  <a:srgbClr val="002060"/>
                </a:solidFill>
              </a:rPr>
              <a:t>ysgrifennu</a:t>
            </a:r>
            <a:r>
              <a:rPr lang="en-GB" b="1" dirty="0">
                <a:solidFill>
                  <a:srgbClr val="002060"/>
                </a:solidFill>
              </a:rPr>
              <a:t> </a:t>
            </a:r>
            <a:r>
              <a:rPr lang="en-GB" b="1" dirty="0" err="1">
                <a:solidFill>
                  <a:srgbClr val="002060"/>
                </a:solidFill>
              </a:rPr>
              <a:t>beirniadol</a:t>
            </a:r>
            <a:br>
              <a:rPr lang="en-GB" b="1" dirty="0">
                <a:solidFill>
                  <a:srgbClr val="002060"/>
                </a:solidFill>
              </a:rPr>
            </a:br>
            <a:br>
              <a:rPr lang="en-GB" b="1" dirty="0"/>
            </a:br>
            <a:r>
              <a:rPr lang="en-GB" b="1" dirty="0">
                <a:solidFill>
                  <a:srgbClr val="002060"/>
                </a:solidFill>
              </a:rPr>
              <a:t>MSc Policing (O&amp;SL)</a:t>
            </a:r>
            <a:br>
              <a:rPr lang="en-GB" b="1" dirty="0">
                <a:solidFill>
                  <a:srgbClr val="002060"/>
                </a:solidFill>
              </a:rPr>
            </a:br>
            <a:r>
              <a:rPr lang="en-GB" b="1" dirty="0">
                <a:solidFill>
                  <a:srgbClr val="002060"/>
                </a:solidFill>
              </a:rPr>
              <a:t>22.03.23</a:t>
            </a:r>
            <a:br>
              <a:rPr lang="en-GB" b="1" dirty="0"/>
            </a:br>
            <a:endParaRPr lang="en-GB"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a:solidFill>
                  <a:schemeClr val="bg1"/>
                </a:solidFill>
              </a:rPr>
              <a:t>Aim</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vert="horz" lIns="91440" tIns="45720" rIns="91440" bIns="45720" rtlCol="0" anchor="t">
            <a:normAutofit/>
          </a:bodyPr>
          <a:lstStyle/>
          <a:p>
            <a:pPr marL="0" indent="0">
              <a:buNone/>
            </a:pPr>
            <a:r>
              <a:rPr lang="en-GB" dirty="0"/>
              <a:t>To introduce you to the following academic skills:</a:t>
            </a:r>
          </a:p>
          <a:p>
            <a:endParaRPr lang="en-GB"/>
          </a:p>
          <a:p>
            <a:r>
              <a:rPr lang="en-GB" i="1" dirty="0">
                <a:solidFill>
                  <a:srgbClr val="FF0000"/>
                </a:solidFill>
              </a:rPr>
              <a:t>Critical Reading</a:t>
            </a:r>
            <a:endParaRPr lang="en-GB"/>
          </a:p>
          <a:p>
            <a:r>
              <a:rPr lang="en-GB" i="1" dirty="0">
                <a:solidFill>
                  <a:srgbClr val="00B050"/>
                </a:solidFill>
              </a:rPr>
              <a:t>Critical thinking  </a:t>
            </a:r>
          </a:p>
          <a:p>
            <a:r>
              <a:rPr lang="en-GB" i="1" dirty="0">
                <a:solidFill>
                  <a:srgbClr val="0070C0"/>
                </a:solidFill>
              </a:rPr>
              <a:t>Critical writing</a:t>
            </a:r>
          </a:p>
          <a:p>
            <a:endParaRPr lang="en-GB"/>
          </a:p>
        </p:txBody>
      </p:sp>
      <p:pic>
        <p:nvPicPr>
          <p:cNvPr id="3" name="Picture 2">
            <a:extLst>
              <a:ext uri="{FF2B5EF4-FFF2-40B4-BE49-F238E27FC236}">
                <a16:creationId xmlns:a16="http://schemas.microsoft.com/office/drawing/2014/main" id="{BD9F28DE-F079-44AA-A39A-6A65334942F3}"/>
              </a:ext>
            </a:extLst>
          </p:cNvPr>
          <p:cNvPicPr>
            <a:picLocks noChangeAspect="1"/>
          </p:cNvPicPr>
          <p:nvPr/>
        </p:nvPicPr>
        <p:blipFill>
          <a:blip r:embed="rId2"/>
          <a:stretch>
            <a:fillRect/>
          </a:stretch>
        </p:blipFill>
        <p:spPr>
          <a:xfrm>
            <a:off x="7529066" y="2555076"/>
            <a:ext cx="2408564" cy="1945379"/>
          </a:xfrm>
          <a:prstGeom prst="rect">
            <a:avLst/>
          </a:prstGeom>
        </p:spPr>
      </p:pic>
    </p:spTree>
    <p:extLst>
      <p:ext uri="{BB962C8B-B14F-4D97-AF65-F5344CB8AC3E}">
        <p14:creationId xmlns:p14="http://schemas.microsoft.com/office/powerpoint/2010/main" val="343129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73C0-5425-4B57-A0D6-C4BADC80C399}"/>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410A5C19-428B-4854-9052-8CE895B20A27}"/>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b="1" i="1" dirty="0">
                <a:solidFill>
                  <a:srgbClr val="FF0000"/>
                </a:solidFill>
              </a:rPr>
              <a:t>Critical Reading</a:t>
            </a:r>
            <a:r>
              <a:rPr lang="en-GB" i="1" dirty="0">
                <a:solidFill>
                  <a:srgbClr val="FF0000"/>
                </a:solidFill>
              </a:rPr>
              <a:t> </a:t>
            </a:r>
            <a:r>
              <a:rPr lang="en-GB" dirty="0"/>
              <a:t>– </a:t>
            </a:r>
            <a:endParaRPr lang="en-GB"/>
          </a:p>
          <a:p>
            <a:r>
              <a:rPr lang="en-GB" i="1" dirty="0"/>
              <a:t>Define ‘critical reading’</a:t>
            </a:r>
          </a:p>
          <a:p>
            <a:r>
              <a:rPr lang="en-GB" i="1" dirty="0"/>
              <a:t>Become a more selective reader</a:t>
            </a:r>
          </a:p>
          <a:p>
            <a:pPr marL="0" indent="0">
              <a:buNone/>
            </a:pPr>
            <a:endParaRPr lang="en-GB" i="1"/>
          </a:p>
          <a:p>
            <a:pPr marL="0" indent="0">
              <a:buNone/>
            </a:pPr>
            <a:r>
              <a:rPr lang="en-GB" b="1" i="1" dirty="0">
                <a:solidFill>
                  <a:srgbClr val="00B050"/>
                </a:solidFill>
              </a:rPr>
              <a:t>Critical Thinking</a:t>
            </a:r>
          </a:p>
          <a:p>
            <a:r>
              <a:rPr lang="en-GB" i="1" dirty="0"/>
              <a:t>Define ‘critical thinking’</a:t>
            </a:r>
          </a:p>
          <a:p>
            <a:r>
              <a:rPr lang="en-GB" i="1" dirty="0"/>
              <a:t>Apply critical thinking to</a:t>
            </a:r>
          </a:p>
          <a:p>
            <a:pPr marL="0" indent="0">
              <a:buNone/>
            </a:pPr>
            <a:r>
              <a:rPr lang="en-GB" i="1" dirty="0"/>
              <a:t> your own work</a:t>
            </a:r>
          </a:p>
          <a:p>
            <a:endParaRPr lang="en-GB"/>
          </a:p>
        </p:txBody>
      </p:sp>
      <p:sp>
        <p:nvSpPr>
          <p:cNvPr id="4" name="Content Placeholder 3">
            <a:extLst>
              <a:ext uri="{FF2B5EF4-FFF2-40B4-BE49-F238E27FC236}">
                <a16:creationId xmlns:a16="http://schemas.microsoft.com/office/drawing/2014/main" id="{07B58D35-6C25-44F6-A5BE-1B4463297264}"/>
              </a:ext>
            </a:extLst>
          </p:cNvPr>
          <p:cNvSpPr>
            <a:spLocks noGrp="1"/>
          </p:cNvSpPr>
          <p:nvPr>
            <p:ph sz="half" idx="2"/>
          </p:nvPr>
        </p:nvSpPr>
        <p:spPr/>
        <p:txBody>
          <a:bodyPr vert="horz" lIns="91440" tIns="45720" rIns="91440" bIns="45720" rtlCol="0" anchor="t">
            <a:normAutofit lnSpcReduction="10000"/>
          </a:bodyPr>
          <a:lstStyle/>
          <a:p>
            <a:pPr marL="0" indent="0">
              <a:buNone/>
            </a:pPr>
            <a:r>
              <a:rPr lang="en-GB" b="1" dirty="0">
                <a:solidFill>
                  <a:srgbClr val="0070C0"/>
                </a:solidFill>
              </a:rPr>
              <a:t>Critical Writing - </a:t>
            </a:r>
          </a:p>
          <a:p>
            <a:r>
              <a:rPr lang="en-GB" i="1" dirty="0"/>
              <a:t>What is critical writing</a:t>
            </a:r>
          </a:p>
          <a:p>
            <a:r>
              <a:rPr lang="en-GB" i="1" dirty="0"/>
              <a:t>Effective critical writing</a:t>
            </a:r>
          </a:p>
        </p:txBody>
      </p:sp>
      <p:pic>
        <p:nvPicPr>
          <p:cNvPr id="5" name="Picture 4">
            <a:extLst>
              <a:ext uri="{FF2B5EF4-FFF2-40B4-BE49-F238E27FC236}">
                <a16:creationId xmlns:a16="http://schemas.microsoft.com/office/drawing/2014/main" id="{30FF5182-C11D-42BF-9E28-F80982E53BBE}"/>
              </a:ext>
            </a:extLst>
          </p:cNvPr>
          <p:cNvPicPr>
            <a:picLocks noChangeAspect="1"/>
          </p:cNvPicPr>
          <p:nvPr/>
        </p:nvPicPr>
        <p:blipFill>
          <a:blip r:embed="rId2"/>
          <a:stretch>
            <a:fillRect/>
          </a:stretch>
        </p:blipFill>
        <p:spPr>
          <a:xfrm>
            <a:off x="8371030" y="3596694"/>
            <a:ext cx="2408129" cy="1944793"/>
          </a:xfrm>
          <a:prstGeom prst="rect">
            <a:avLst/>
          </a:prstGeom>
        </p:spPr>
      </p:pic>
    </p:spTree>
    <p:extLst>
      <p:ext uri="{BB962C8B-B14F-4D97-AF65-F5344CB8AC3E}">
        <p14:creationId xmlns:p14="http://schemas.microsoft.com/office/powerpoint/2010/main" val="398287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FDCB54-5011-417C-887B-B640F4F9826D}"/>
              </a:ext>
            </a:extLst>
          </p:cNvPr>
          <p:cNvSpPr>
            <a:spLocks noGrp="1"/>
          </p:cNvSpPr>
          <p:nvPr>
            <p:ph type="title"/>
          </p:nvPr>
        </p:nvSpPr>
        <p:spPr>
          <a:solidFill>
            <a:srgbClr val="002060"/>
          </a:solidFill>
        </p:spPr>
        <p:txBody>
          <a:bodyPr/>
          <a:lstStyle/>
          <a:p>
            <a:r>
              <a:rPr lang="en-GB">
                <a:solidFill>
                  <a:schemeClr val="bg1"/>
                </a:solidFill>
              </a:rPr>
              <a:t>Academic Reading</a:t>
            </a:r>
          </a:p>
        </p:txBody>
      </p:sp>
      <p:sp>
        <p:nvSpPr>
          <p:cNvPr id="5" name="Content Placeholder 4">
            <a:extLst>
              <a:ext uri="{FF2B5EF4-FFF2-40B4-BE49-F238E27FC236}">
                <a16:creationId xmlns:a16="http://schemas.microsoft.com/office/drawing/2014/main" id="{26DE7FE3-0066-4077-94FE-30D6342987BF}"/>
              </a:ext>
            </a:extLst>
          </p:cNvPr>
          <p:cNvSpPr>
            <a:spLocks noGrp="1"/>
          </p:cNvSpPr>
          <p:nvPr>
            <p:ph sz="half" idx="1"/>
          </p:nvPr>
        </p:nvSpPr>
        <p:spPr/>
        <p:txBody>
          <a:bodyPr>
            <a:normAutofit lnSpcReduction="10000"/>
          </a:bodyPr>
          <a:lstStyle/>
          <a:p>
            <a:pPr marL="0" indent="0">
              <a:buNone/>
            </a:pPr>
            <a:r>
              <a:rPr lang="en-GB"/>
              <a:t>Reading whilst studying for a degree IS different</a:t>
            </a:r>
          </a:p>
          <a:p>
            <a:r>
              <a:rPr lang="en-GB"/>
              <a:t>You have to read more</a:t>
            </a:r>
          </a:p>
          <a:p>
            <a:r>
              <a:rPr lang="en-GB"/>
              <a:t>Content is different</a:t>
            </a:r>
          </a:p>
          <a:p>
            <a:r>
              <a:rPr lang="en-GB"/>
              <a:t>Textbooks/journals are difficult to understand/use complex concepts</a:t>
            </a:r>
          </a:p>
          <a:p>
            <a:r>
              <a:rPr lang="en-GB"/>
              <a:t>You have to understand AND remember it!</a:t>
            </a:r>
          </a:p>
          <a:p>
            <a:endParaRPr lang="en-GB"/>
          </a:p>
        </p:txBody>
      </p:sp>
      <p:sp>
        <p:nvSpPr>
          <p:cNvPr id="6" name="Content Placeholder 5">
            <a:extLst>
              <a:ext uri="{FF2B5EF4-FFF2-40B4-BE49-F238E27FC236}">
                <a16:creationId xmlns:a16="http://schemas.microsoft.com/office/drawing/2014/main" id="{6FEF9A82-127F-432A-B92E-D90C4542FD97}"/>
              </a:ext>
            </a:extLst>
          </p:cNvPr>
          <p:cNvSpPr>
            <a:spLocks noGrp="1"/>
          </p:cNvSpPr>
          <p:nvPr>
            <p:ph sz="half" idx="2"/>
          </p:nvPr>
        </p:nvSpPr>
        <p:spPr/>
        <p:txBody>
          <a:bodyPr vert="horz" lIns="91440" tIns="45720" rIns="91440" bIns="45720" rtlCol="0" anchor="t">
            <a:normAutofit lnSpcReduction="10000"/>
          </a:bodyPr>
          <a:lstStyle/>
          <a:p>
            <a:r>
              <a:rPr lang="en-GB" dirty="0">
                <a:solidFill>
                  <a:srgbClr val="0070C0"/>
                </a:solidFill>
              </a:rPr>
              <a:t>Do NOT get overwhelmed!</a:t>
            </a:r>
          </a:p>
          <a:p>
            <a:pPr marL="0" indent="0">
              <a:buNone/>
            </a:pPr>
            <a:endParaRPr lang="en-GB" dirty="0">
              <a:solidFill>
                <a:srgbClr val="0070C0"/>
              </a:solidFill>
            </a:endParaRPr>
          </a:p>
          <a:p>
            <a:endParaRPr lang="en-GB">
              <a:solidFill>
                <a:srgbClr val="000000"/>
              </a:solidFill>
            </a:endParaRPr>
          </a:p>
        </p:txBody>
      </p:sp>
      <p:pic>
        <p:nvPicPr>
          <p:cNvPr id="7" name="Picture 6">
            <a:extLst>
              <a:ext uri="{FF2B5EF4-FFF2-40B4-BE49-F238E27FC236}">
                <a16:creationId xmlns:a16="http://schemas.microsoft.com/office/drawing/2014/main" id="{AC99BD68-7A70-4EDD-8C8A-314A2CE8E955}"/>
              </a:ext>
            </a:extLst>
          </p:cNvPr>
          <p:cNvPicPr>
            <a:picLocks noChangeAspect="1"/>
          </p:cNvPicPr>
          <p:nvPr/>
        </p:nvPicPr>
        <p:blipFill>
          <a:blip r:embed="rId2"/>
          <a:stretch>
            <a:fillRect/>
          </a:stretch>
        </p:blipFill>
        <p:spPr>
          <a:xfrm>
            <a:off x="8890000" y="3019431"/>
            <a:ext cx="1821489" cy="2752373"/>
          </a:xfrm>
          <a:prstGeom prst="rect">
            <a:avLst/>
          </a:prstGeom>
        </p:spPr>
      </p:pic>
    </p:spTree>
    <p:extLst>
      <p:ext uri="{BB962C8B-B14F-4D97-AF65-F5344CB8AC3E}">
        <p14:creationId xmlns:p14="http://schemas.microsoft.com/office/powerpoint/2010/main" val="411328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82816B-5C92-4B12-A997-ED95628F5150}"/>
              </a:ext>
            </a:extLst>
          </p:cNvPr>
          <p:cNvSpPr>
            <a:spLocks noGrp="1"/>
          </p:cNvSpPr>
          <p:nvPr>
            <p:ph type="title"/>
          </p:nvPr>
        </p:nvSpPr>
        <p:spPr>
          <a:solidFill>
            <a:srgbClr val="002060"/>
          </a:solidFill>
        </p:spPr>
        <p:txBody>
          <a:bodyPr/>
          <a:lstStyle/>
          <a:p>
            <a:r>
              <a:rPr lang="en-GB">
                <a:solidFill>
                  <a:schemeClr val="bg1"/>
                </a:solidFill>
              </a:rPr>
              <a:t>Stages &amp; Types of Reading</a:t>
            </a:r>
          </a:p>
        </p:txBody>
      </p:sp>
      <p:sp>
        <p:nvSpPr>
          <p:cNvPr id="5" name="Content Placeholder 4">
            <a:extLst>
              <a:ext uri="{FF2B5EF4-FFF2-40B4-BE49-F238E27FC236}">
                <a16:creationId xmlns:a16="http://schemas.microsoft.com/office/drawing/2014/main" id="{AA76695D-9F04-4D89-ADF5-4A5F43EF6782}"/>
              </a:ext>
            </a:extLst>
          </p:cNvPr>
          <p:cNvSpPr>
            <a:spLocks noGrp="1"/>
          </p:cNvSpPr>
          <p:nvPr>
            <p:ph sz="half" idx="1"/>
          </p:nvPr>
        </p:nvSpPr>
        <p:spPr/>
        <p:txBody>
          <a:bodyPr>
            <a:normAutofit fontScale="92500" lnSpcReduction="10000"/>
          </a:bodyPr>
          <a:lstStyle/>
          <a:p>
            <a:pPr marL="0" indent="0" algn="ctr">
              <a:buNone/>
            </a:pPr>
            <a:r>
              <a:rPr lang="en-GB">
                <a:solidFill>
                  <a:srgbClr val="00B0F0"/>
                </a:solidFill>
              </a:rPr>
              <a:t>3 stages of reading</a:t>
            </a:r>
          </a:p>
          <a:p>
            <a:pPr marL="0" indent="0">
              <a:buNone/>
            </a:pPr>
            <a:r>
              <a:rPr lang="en-GB"/>
              <a:t>1.</a:t>
            </a:r>
            <a:r>
              <a:rPr lang="en-GB">
                <a:solidFill>
                  <a:srgbClr val="00B0F0"/>
                </a:solidFill>
              </a:rPr>
              <a:t>Early stage </a:t>
            </a:r>
            <a:r>
              <a:rPr lang="en-GB"/>
              <a:t>– thorough &amp; slow</a:t>
            </a:r>
          </a:p>
          <a:p>
            <a:pPr marL="0" indent="0">
              <a:buNone/>
            </a:pPr>
            <a:r>
              <a:rPr lang="en-GB"/>
              <a:t>2. </a:t>
            </a:r>
            <a:r>
              <a:rPr lang="en-GB">
                <a:solidFill>
                  <a:srgbClr val="00B0F0"/>
                </a:solidFill>
              </a:rPr>
              <a:t>Middle stage </a:t>
            </a:r>
            <a:r>
              <a:rPr lang="en-GB"/>
              <a:t>– precise in selection of sources, faster</a:t>
            </a:r>
          </a:p>
          <a:p>
            <a:pPr marL="0" indent="0">
              <a:buNone/>
            </a:pPr>
            <a:r>
              <a:rPr lang="en-GB"/>
              <a:t>3.</a:t>
            </a:r>
            <a:r>
              <a:rPr lang="en-GB">
                <a:solidFill>
                  <a:srgbClr val="00B0F0"/>
                </a:solidFill>
              </a:rPr>
              <a:t>Final stage </a:t>
            </a:r>
            <a:r>
              <a:rPr lang="en-GB"/>
              <a:t>– check specific points or follow up ideas – fast </a:t>
            </a:r>
          </a:p>
          <a:p>
            <a:endParaRPr lang="en-GB"/>
          </a:p>
        </p:txBody>
      </p:sp>
      <p:sp>
        <p:nvSpPr>
          <p:cNvPr id="6" name="Content Placeholder 5">
            <a:extLst>
              <a:ext uri="{FF2B5EF4-FFF2-40B4-BE49-F238E27FC236}">
                <a16:creationId xmlns:a16="http://schemas.microsoft.com/office/drawing/2014/main" id="{CFEE3D2F-12B1-44F7-9E31-CD10C2CA8FFA}"/>
              </a:ext>
            </a:extLst>
          </p:cNvPr>
          <p:cNvSpPr>
            <a:spLocks noGrp="1"/>
          </p:cNvSpPr>
          <p:nvPr>
            <p:ph sz="half" idx="2"/>
          </p:nvPr>
        </p:nvSpPr>
        <p:spPr/>
        <p:txBody>
          <a:bodyPr>
            <a:normAutofit fontScale="92500" lnSpcReduction="10000"/>
          </a:bodyPr>
          <a:lstStyle/>
          <a:p>
            <a:pPr marL="0" indent="0" algn="ctr">
              <a:buNone/>
            </a:pPr>
            <a:r>
              <a:rPr lang="en-GB">
                <a:solidFill>
                  <a:srgbClr val="00B050"/>
                </a:solidFill>
              </a:rPr>
              <a:t>4 Types of reading</a:t>
            </a:r>
          </a:p>
          <a:p>
            <a:pPr marL="514350" indent="-514350">
              <a:buAutoNum type="arabicPeriod"/>
            </a:pPr>
            <a:r>
              <a:rPr lang="en-GB">
                <a:solidFill>
                  <a:srgbClr val="00B050"/>
                </a:solidFill>
              </a:rPr>
              <a:t>Systematic – </a:t>
            </a:r>
            <a:r>
              <a:rPr lang="en-GB"/>
              <a:t>slow &amp; careful – summarising, evaluating</a:t>
            </a:r>
          </a:p>
          <a:p>
            <a:pPr marL="514350" indent="-514350">
              <a:buAutoNum type="arabicPeriod"/>
            </a:pPr>
            <a:r>
              <a:rPr lang="en-GB">
                <a:solidFill>
                  <a:srgbClr val="00B050"/>
                </a:solidFill>
              </a:rPr>
              <a:t>Standard – </a:t>
            </a:r>
            <a:r>
              <a:rPr lang="en-GB"/>
              <a:t>answer specific questions, explain to someone else</a:t>
            </a:r>
          </a:p>
          <a:p>
            <a:pPr marL="514350" indent="-514350">
              <a:buAutoNum type="arabicPeriod"/>
            </a:pPr>
            <a:r>
              <a:rPr lang="en-GB">
                <a:solidFill>
                  <a:srgbClr val="00B050"/>
                </a:solidFill>
              </a:rPr>
              <a:t>Scanning – </a:t>
            </a:r>
            <a:r>
              <a:rPr lang="en-GB"/>
              <a:t>faster, general ideas, gist of topics</a:t>
            </a:r>
          </a:p>
          <a:p>
            <a:pPr marL="514350" indent="-514350">
              <a:buAutoNum type="arabicPeriod"/>
            </a:pPr>
            <a:r>
              <a:rPr lang="en-GB">
                <a:solidFill>
                  <a:srgbClr val="00B050"/>
                </a:solidFill>
              </a:rPr>
              <a:t>Skimming – </a:t>
            </a:r>
            <a:r>
              <a:rPr lang="en-GB"/>
              <a:t>faster, searching for something</a:t>
            </a:r>
          </a:p>
          <a:p>
            <a:endParaRPr lang="en-GB"/>
          </a:p>
        </p:txBody>
      </p:sp>
      <p:pic>
        <p:nvPicPr>
          <p:cNvPr id="7" name="Picture 6">
            <a:extLst>
              <a:ext uri="{FF2B5EF4-FFF2-40B4-BE49-F238E27FC236}">
                <a16:creationId xmlns:a16="http://schemas.microsoft.com/office/drawing/2014/main" id="{6618E20D-3B9E-4290-80C9-7CA07CE86B76}"/>
              </a:ext>
            </a:extLst>
          </p:cNvPr>
          <p:cNvPicPr>
            <a:picLocks noChangeAspect="1"/>
          </p:cNvPicPr>
          <p:nvPr/>
        </p:nvPicPr>
        <p:blipFill>
          <a:blip r:embed="rId3"/>
          <a:stretch>
            <a:fillRect/>
          </a:stretch>
        </p:blipFill>
        <p:spPr>
          <a:xfrm>
            <a:off x="2032895" y="4359842"/>
            <a:ext cx="2028991" cy="1365667"/>
          </a:xfrm>
          <a:prstGeom prst="rect">
            <a:avLst/>
          </a:prstGeom>
        </p:spPr>
      </p:pic>
    </p:spTree>
    <p:extLst>
      <p:ext uri="{BB962C8B-B14F-4D97-AF65-F5344CB8AC3E}">
        <p14:creationId xmlns:p14="http://schemas.microsoft.com/office/powerpoint/2010/main" val="13686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73504F-B321-4F60-B334-74DA7EA3610A}"/>
              </a:ext>
            </a:extLst>
          </p:cNvPr>
          <p:cNvSpPr>
            <a:spLocks noGrp="1"/>
          </p:cNvSpPr>
          <p:nvPr>
            <p:ph type="title"/>
          </p:nvPr>
        </p:nvSpPr>
        <p:spPr>
          <a:solidFill>
            <a:srgbClr val="002060"/>
          </a:solidFill>
        </p:spPr>
        <p:txBody>
          <a:bodyPr/>
          <a:lstStyle/>
          <a:p>
            <a:r>
              <a:rPr lang="en-GB">
                <a:solidFill>
                  <a:schemeClr val="bg1"/>
                </a:solidFill>
              </a:rPr>
              <a:t>Purpose of Academic Reading</a:t>
            </a:r>
          </a:p>
        </p:txBody>
      </p:sp>
      <p:sp>
        <p:nvSpPr>
          <p:cNvPr id="6" name="Content Placeholder 5">
            <a:extLst>
              <a:ext uri="{FF2B5EF4-FFF2-40B4-BE49-F238E27FC236}">
                <a16:creationId xmlns:a16="http://schemas.microsoft.com/office/drawing/2014/main" id="{10577B5A-6CBF-48F6-AF0A-CAD62442901A}"/>
              </a:ext>
            </a:extLst>
          </p:cNvPr>
          <p:cNvSpPr>
            <a:spLocks noGrp="1"/>
          </p:cNvSpPr>
          <p:nvPr>
            <p:ph idx="1"/>
          </p:nvPr>
        </p:nvSpPr>
        <p:spPr/>
        <p:txBody>
          <a:bodyPr>
            <a:normAutofit lnSpcReduction="10000"/>
          </a:bodyPr>
          <a:lstStyle/>
          <a:p>
            <a:pPr marL="0" indent="0">
              <a:buNone/>
            </a:pPr>
            <a:r>
              <a:rPr lang="en-GB"/>
              <a:t>The 3 main purposes of academic reading are:</a:t>
            </a:r>
          </a:p>
          <a:p>
            <a:pPr marL="0" indent="0">
              <a:buNone/>
            </a:pPr>
            <a:endParaRPr lang="en-GB"/>
          </a:p>
          <a:p>
            <a:r>
              <a:rPr lang="en-GB">
                <a:solidFill>
                  <a:srgbClr val="0070C0"/>
                </a:solidFill>
              </a:rPr>
              <a:t>Information</a:t>
            </a:r>
          </a:p>
          <a:p>
            <a:pPr marL="0" indent="0">
              <a:buNone/>
            </a:pPr>
            <a:endParaRPr lang="en-GB"/>
          </a:p>
          <a:p>
            <a:r>
              <a:rPr lang="en-GB">
                <a:solidFill>
                  <a:schemeClr val="accent5">
                    <a:lumMod val="75000"/>
                  </a:schemeClr>
                </a:solidFill>
              </a:rPr>
              <a:t>Understanding</a:t>
            </a:r>
          </a:p>
          <a:p>
            <a:pPr marL="0" indent="0">
              <a:buNone/>
            </a:pPr>
            <a:endParaRPr lang="en-GB"/>
          </a:p>
          <a:p>
            <a:r>
              <a:rPr lang="en-GB">
                <a:solidFill>
                  <a:srgbClr val="002060"/>
                </a:solidFill>
              </a:rPr>
              <a:t>Analysis</a:t>
            </a:r>
          </a:p>
          <a:p>
            <a:endParaRPr lang="en-GB"/>
          </a:p>
        </p:txBody>
      </p:sp>
      <p:pic>
        <p:nvPicPr>
          <p:cNvPr id="7" name="Picture 6">
            <a:extLst>
              <a:ext uri="{FF2B5EF4-FFF2-40B4-BE49-F238E27FC236}">
                <a16:creationId xmlns:a16="http://schemas.microsoft.com/office/drawing/2014/main" id="{453499D3-A6A9-4A69-856F-DA75060F899A}"/>
              </a:ext>
            </a:extLst>
          </p:cNvPr>
          <p:cNvPicPr>
            <a:picLocks noChangeAspect="1"/>
          </p:cNvPicPr>
          <p:nvPr/>
        </p:nvPicPr>
        <p:blipFill>
          <a:blip r:embed="rId3"/>
          <a:stretch>
            <a:fillRect/>
          </a:stretch>
        </p:blipFill>
        <p:spPr>
          <a:xfrm>
            <a:off x="5464355" y="2374141"/>
            <a:ext cx="5749026" cy="2883658"/>
          </a:xfrm>
          <a:prstGeom prst="rect">
            <a:avLst/>
          </a:prstGeom>
        </p:spPr>
      </p:pic>
    </p:spTree>
    <p:extLst>
      <p:ext uri="{BB962C8B-B14F-4D97-AF65-F5344CB8AC3E}">
        <p14:creationId xmlns:p14="http://schemas.microsoft.com/office/powerpoint/2010/main" val="123046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1000"/>
                                        <p:tgtEl>
                                          <p:spTgt spid="6">
                                            <p:txEl>
                                              <p:pRg st="4" end="4"/>
                                            </p:txEl>
                                          </p:spTgt>
                                        </p:tgtEl>
                                      </p:cBhvr>
                                    </p:animEffect>
                                    <p:anim calcmode="lin" valueType="num">
                                      <p:cBhvr>
                                        <p:cTn id="2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fade">
                                      <p:cBhvr>
                                        <p:cTn id="28" dur="1000"/>
                                        <p:tgtEl>
                                          <p:spTgt spid="6">
                                            <p:txEl>
                                              <p:pRg st="6" end="6"/>
                                            </p:txEl>
                                          </p:spTgt>
                                        </p:tgtEl>
                                      </p:cBhvr>
                                    </p:animEffect>
                                    <p:anim calcmode="lin" valueType="num">
                                      <p:cBhvr>
                                        <p:cTn id="2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C27F17-6958-45A8-90CE-E9DBB9F0024E}"/>
              </a:ext>
            </a:extLst>
          </p:cNvPr>
          <p:cNvSpPr>
            <a:spLocks noGrp="1"/>
          </p:cNvSpPr>
          <p:nvPr>
            <p:ph type="title"/>
          </p:nvPr>
        </p:nvSpPr>
        <p:spPr>
          <a:solidFill>
            <a:srgbClr val="002060"/>
          </a:solidFill>
        </p:spPr>
        <p:txBody>
          <a:bodyPr/>
          <a:lstStyle/>
          <a:p>
            <a:r>
              <a:rPr lang="en-GB" dirty="0">
                <a:solidFill>
                  <a:schemeClr val="bg1"/>
                </a:solidFill>
              </a:rPr>
              <a:t>Purpose of Academic Reading</a:t>
            </a:r>
          </a:p>
        </p:txBody>
      </p:sp>
      <p:sp>
        <p:nvSpPr>
          <p:cNvPr id="5" name="Content Placeholder 4">
            <a:extLst>
              <a:ext uri="{FF2B5EF4-FFF2-40B4-BE49-F238E27FC236}">
                <a16:creationId xmlns:a16="http://schemas.microsoft.com/office/drawing/2014/main" id="{16D431C2-B3CB-4FDD-8998-509EAFDADAFD}"/>
              </a:ext>
            </a:extLst>
          </p:cNvPr>
          <p:cNvSpPr>
            <a:spLocks noGrp="1"/>
          </p:cNvSpPr>
          <p:nvPr>
            <p:ph sz="half" idx="1"/>
          </p:nvPr>
        </p:nvSpPr>
        <p:spPr/>
        <p:txBody>
          <a:bodyPr vert="horz" lIns="91440" tIns="45720" rIns="91440" bIns="45720" rtlCol="0" anchor="t">
            <a:normAutofit/>
          </a:bodyPr>
          <a:lstStyle/>
          <a:p>
            <a:pPr marL="0" indent="0" algn="ctr">
              <a:buNone/>
            </a:pPr>
            <a:r>
              <a:rPr lang="en-GB" b="1" dirty="0">
                <a:solidFill>
                  <a:srgbClr val="0070C0"/>
                </a:solidFill>
              </a:rPr>
              <a:t>Reading for INFORMATION</a:t>
            </a:r>
          </a:p>
          <a:p>
            <a:pPr marL="0" indent="0">
              <a:buNone/>
            </a:pPr>
            <a:r>
              <a:rPr lang="en-GB" sz="2800" dirty="0">
                <a:solidFill>
                  <a:srgbClr val="0070C0"/>
                </a:solidFill>
              </a:rPr>
              <a:t>Overview</a:t>
            </a:r>
            <a:r>
              <a:rPr lang="en-GB" sz="2800" dirty="0"/>
              <a:t>: </a:t>
            </a:r>
            <a:r>
              <a:rPr lang="en-GB" sz="2800" i="1" dirty="0"/>
              <a:t>Looking for specific pieces of data</a:t>
            </a:r>
          </a:p>
          <a:p>
            <a:pPr marL="0" indent="0">
              <a:buNone/>
            </a:pPr>
            <a:r>
              <a:rPr lang="en-GB" sz="2800" dirty="0">
                <a:solidFill>
                  <a:srgbClr val="0070C0"/>
                </a:solidFill>
              </a:rPr>
              <a:t>Example</a:t>
            </a:r>
            <a:r>
              <a:rPr lang="en-GB" sz="2800" dirty="0"/>
              <a:t>: </a:t>
            </a:r>
            <a:r>
              <a:rPr lang="en-GB" sz="2800" i="1" dirty="0"/>
              <a:t>getting directions, finding specific information about drink/drive limits, age limits for certain activities etc.</a:t>
            </a:r>
          </a:p>
          <a:p>
            <a:pPr marL="0" indent="0">
              <a:buNone/>
            </a:pPr>
            <a:endParaRPr lang="en-GB" sz="2800" i="1" dirty="0"/>
          </a:p>
          <a:p>
            <a:endParaRPr lang="en-GB"/>
          </a:p>
        </p:txBody>
      </p:sp>
      <p:sp>
        <p:nvSpPr>
          <p:cNvPr id="6" name="Content Placeholder 5">
            <a:extLst>
              <a:ext uri="{FF2B5EF4-FFF2-40B4-BE49-F238E27FC236}">
                <a16:creationId xmlns:a16="http://schemas.microsoft.com/office/drawing/2014/main" id="{D982AD27-6114-4B42-9EEC-6631DDCA7DAB}"/>
              </a:ext>
            </a:extLst>
          </p:cNvPr>
          <p:cNvSpPr>
            <a:spLocks noGrp="1"/>
          </p:cNvSpPr>
          <p:nvPr>
            <p:ph sz="half" idx="2"/>
          </p:nvPr>
        </p:nvSpPr>
        <p:spPr/>
        <p:txBody>
          <a:bodyPr vert="horz" lIns="91440" tIns="45720" rIns="91440" bIns="45720" rtlCol="0" anchor="t">
            <a:normAutofit/>
          </a:bodyPr>
          <a:lstStyle/>
          <a:p>
            <a:pPr marL="0" indent="0" algn="ctr">
              <a:buNone/>
            </a:pPr>
            <a:r>
              <a:rPr lang="en-GB" b="1" dirty="0">
                <a:solidFill>
                  <a:schemeClr val="accent5">
                    <a:lumMod val="75000"/>
                  </a:schemeClr>
                </a:solidFill>
              </a:rPr>
              <a:t>Reading for UNDERSTANDING</a:t>
            </a:r>
          </a:p>
          <a:p>
            <a:pPr marL="0" indent="0">
              <a:buNone/>
            </a:pPr>
            <a:r>
              <a:rPr lang="en-GB" sz="2800" dirty="0">
                <a:solidFill>
                  <a:schemeClr val="accent5">
                    <a:lumMod val="75000"/>
                  </a:schemeClr>
                </a:solidFill>
              </a:rPr>
              <a:t>Overview: </a:t>
            </a:r>
            <a:r>
              <a:rPr lang="en-GB" sz="2800" i="1" dirty="0"/>
              <a:t>gaining a general overview of a topic, area of study</a:t>
            </a:r>
          </a:p>
          <a:p>
            <a:pPr marL="0" indent="0">
              <a:buNone/>
            </a:pPr>
            <a:r>
              <a:rPr lang="en-GB" sz="2800" dirty="0">
                <a:solidFill>
                  <a:schemeClr val="accent5">
                    <a:lumMod val="75000"/>
                  </a:schemeClr>
                </a:solidFill>
              </a:rPr>
              <a:t>Example</a:t>
            </a:r>
            <a:r>
              <a:rPr lang="en-GB" sz="2800" dirty="0"/>
              <a:t>: </a:t>
            </a:r>
            <a:r>
              <a:rPr lang="en-GB" sz="2800" i="1" dirty="0"/>
              <a:t>background reading into a specific topic, pre-reads</a:t>
            </a:r>
          </a:p>
          <a:p>
            <a:pPr marL="0" indent="0">
              <a:buNone/>
            </a:pPr>
            <a:endParaRPr lang="en-GB" sz="2800" i="1" dirty="0"/>
          </a:p>
          <a:p>
            <a:endParaRPr lang="en-GB"/>
          </a:p>
        </p:txBody>
      </p:sp>
      <p:pic>
        <p:nvPicPr>
          <p:cNvPr id="7" name="Picture 6">
            <a:extLst>
              <a:ext uri="{FF2B5EF4-FFF2-40B4-BE49-F238E27FC236}">
                <a16:creationId xmlns:a16="http://schemas.microsoft.com/office/drawing/2014/main" id="{72A8BB55-DE05-4C5D-A40B-A21F1E6BBE09}"/>
              </a:ext>
            </a:extLst>
          </p:cNvPr>
          <p:cNvPicPr>
            <a:picLocks noChangeAspect="1"/>
          </p:cNvPicPr>
          <p:nvPr/>
        </p:nvPicPr>
        <p:blipFill>
          <a:blip r:embed="rId3"/>
          <a:stretch>
            <a:fillRect/>
          </a:stretch>
        </p:blipFill>
        <p:spPr>
          <a:xfrm>
            <a:off x="4572709" y="4631669"/>
            <a:ext cx="2847079" cy="1902117"/>
          </a:xfrm>
          <a:prstGeom prst="rect">
            <a:avLst/>
          </a:prstGeom>
        </p:spPr>
      </p:pic>
    </p:spTree>
    <p:extLst>
      <p:ext uri="{BB962C8B-B14F-4D97-AF65-F5344CB8AC3E}">
        <p14:creationId xmlns:p14="http://schemas.microsoft.com/office/powerpoint/2010/main" val="352962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1000"/>
                                        <p:tgtEl>
                                          <p:spTgt spid="6">
                                            <p:txEl>
                                              <p:pRg st="1" end="1"/>
                                            </p:txEl>
                                          </p:spTgt>
                                        </p:tgtEl>
                                      </p:cBhvr>
                                    </p:animEffect>
                                    <p:anim calcmode="lin" valueType="num">
                                      <p:cBhvr>
                                        <p:cTn id="3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fade">
                                      <p:cBhvr>
                                        <p:cTn id="34" dur="1000"/>
                                        <p:tgtEl>
                                          <p:spTgt spid="6">
                                            <p:txEl>
                                              <p:pRg st="2" end="2"/>
                                            </p:txEl>
                                          </p:spTgt>
                                        </p:tgtEl>
                                      </p:cBhvr>
                                    </p:animEffect>
                                    <p:anim calcmode="lin" valueType="num">
                                      <p:cBhvr>
                                        <p:cTn id="3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E534-7EA6-44C7-878C-03B4321C746A}"/>
              </a:ext>
            </a:extLst>
          </p:cNvPr>
          <p:cNvSpPr>
            <a:spLocks noGrp="1"/>
          </p:cNvSpPr>
          <p:nvPr>
            <p:ph type="title"/>
          </p:nvPr>
        </p:nvSpPr>
        <p:spPr>
          <a:solidFill>
            <a:srgbClr val="002060"/>
          </a:solidFill>
        </p:spPr>
        <p:txBody>
          <a:bodyPr/>
          <a:lstStyle/>
          <a:p>
            <a:r>
              <a:rPr lang="en-GB" dirty="0">
                <a:solidFill>
                  <a:schemeClr val="bg1"/>
                </a:solidFill>
              </a:rPr>
              <a:t>Purpose of  Academic Reading </a:t>
            </a:r>
          </a:p>
        </p:txBody>
      </p:sp>
      <p:sp>
        <p:nvSpPr>
          <p:cNvPr id="3" name="Content Placeholder 2">
            <a:extLst>
              <a:ext uri="{FF2B5EF4-FFF2-40B4-BE49-F238E27FC236}">
                <a16:creationId xmlns:a16="http://schemas.microsoft.com/office/drawing/2014/main" id="{FD73145B-E896-4381-BF72-06AC3F748F34}"/>
              </a:ext>
            </a:extLst>
          </p:cNvPr>
          <p:cNvSpPr>
            <a:spLocks noGrp="1"/>
          </p:cNvSpPr>
          <p:nvPr>
            <p:ph sz="half" idx="1"/>
          </p:nvPr>
        </p:nvSpPr>
        <p:spPr/>
        <p:txBody>
          <a:bodyPr vert="horz" lIns="91440" tIns="45720" rIns="91440" bIns="45720" rtlCol="0" anchor="t">
            <a:normAutofit/>
          </a:bodyPr>
          <a:lstStyle/>
          <a:p>
            <a:pPr marL="0" indent="0" algn="ctr">
              <a:buNone/>
            </a:pPr>
            <a:r>
              <a:rPr lang="en-GB" b="1" dirty="0">
                <a:solidFill>
                  <a:srgbClr val="002060"/>
                </a:solidFill>
              </a:rPr>
              <a:t>Reading for ANALYSIS</a:t>
            </a:r>
          </a:p>
          <a:p>
            <a:pPr marL="0" indent="0">
              <a:buNone/>
            </a:pPr>
            <a:r>
              <a:rPr lang="en-GB" sz="2800" dirty="0">
                <a:solidFill>
                  <a:srgbClr val="002060"/>
                </a:solidFill>
              </a:rPr>
              <a:t>Overview</a:t>
            </a:r>
            <a:r>
              <a:rPr lang="en-GB" sz="2800" dirty="0"/>
              <a:t>: </a:t>
            </a:r>
            <a:r>
              <a:rPr lang="en-GB" sz="2800" i="1" dirty="0"/>
              <a:t>using your prior knowledge and applying it to what you are reading</a:t>
            </a:r>
          </a:p>
          <a:p>
            <a:pPr marL="0" indent="0">
              <a:buNone/>
            </a:pPr>
            <a:endParaRPr lang="en-GB" sz="2800"/>
          </a:p>
          <a:p>
            <a:pPr marL="0" indent="0">
              <a:buNone/>
            </a:pPr>
            <a:r>
              <a:rPr lang="en-GB" sz="2800" dirty="0">
                <a:solidFill>
                  <a:srgbClr val="002060"/>
                </a:solidFill>
              </a:rPr>
              <a:t>Example</a:t>
            </a:r>
            <a:r>
              <a:rPr lang="en-GB" sz="2800" dirty="0"/>
              <a:t>: </a:t>
            </a:r>
            <a:r>
              <a:rPr lang="en-GB" sz="2800" i="1" dirty="0"/>
              <a:t>reading for an assignment, dissertation, literature review etc.</a:t>
            </a:r>
          </a:p>
          <a:p>
            <a:pPr marL="0" indent="0">
              <a:buNone/>
            </a:pPr>
            <a:endParaRPr lang="en-GB" sz="2800"/>
          </a:p>
          <a:p>
            <a:pPr marL="0" indent="0">
              <a:buNone/>
            </a:pPr>
            <a:endParaRPr lang="en-GB" sz="2800" i="1" dirty="0"/>
          </a:p>
          <a:p>
            <a:endParaRPr lang="en-GB"/>
          </a:p>
        </p:txBody>
      </p:sp>
      <p:pic>
        <p:nvPicPr>
          <p:cNvPr id="5" name="Content Placeholder 4">
            <a:extLst>
              <a:ext uri="{FF2B5EF4-FFF2-40B4-BE49-F238E27FC236}">
                <a16:creationId xmlns:a16="http://schemas.microsoft.com/office/drawing/2014/main" id="{01A7BB56-6BA3-46BF-AF03-88105CEA9767}"/>
              </a:ext>
            </a:extLst>
          </p:cNvPr>
          <p:cNvPicPr>
            <a:picLocks noGrp="1" noChangeAspect="1"/>
          </p:cNvPicPr>
          <p:nvPr>
            <p:ph sz="half" idx="2"/>
          </p:nvPr>
        </p:nvPicPr>
        <p:blipFill>
          <a:blip r:embed="rId3"/>
          <a:stretch>
            <a:fillRect/>
          </a:stretch>
        </p:blipFill>
        <p:spPr>
          <a:xfrm>
            <a:off x="7143345" y="2312473"/>
            <a:ext cx="3035826" cy="3019931"/>
          </a:xfrm>
          <a:prstGeom prst="rect">
            <a:avLst/>
          </a:prstGeom>
        </p:spPr>
      </p:pic>
    </p:spTree>
    <p:extLst>
      <p:ext uri="{BB962C8B-B14F-4D97-AF65-F5344CB8AC3E}">
        <p14:creationId xmlns:p14="http://schemas.microsoft.com/office/powerpoint/2010/main" val="308472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3572BA-36EF-4144-A258-A343B3755F8A}"/>
              </a:ext>
            </a:extLst>
          </p:cNvPr>
          <p:cNvSpPr>
            <a:spLocks noGrp="1"/>
          </p:cNvSpPr>
          <p:nvPr>
            <p:ph type="title"/>
          </p:nvPr>
        </p:nvSpPr>
        <p:spPr>
          <a:solidFill>
            <a:srgbClr val="002060"/>
          </a:solidFill>
        </p:spPr>
        <p:txBody>
          <a:bodyPr/>
          <a:lstStyle/>
          <a:p>
            <a:r>
              <a:rPr lang="en-GB">
                <a:solidFill>
                  <a:schemeClr val="bg1"/>
                </a:solidFill>
              </a:rPr>
              <a:t>What is ‘Critical reading’?</a:t>
            </a:r>
          </a:p>
        </p:txBody>
      </p:sp>
      <p:sp>
        <p:nvSpPr>
          <p:cNvPr id="6" name="Content Placeholder 5">
            <a:extLst>
              <a:ext uri="{FF2B5EF4-FFF2-40B4-BE49-F238E27FC236}">
                <a16:creationId xmlns:a16="http://schemas.microsoft.com/office/drawing/2014/main" id="{73BF16DD-A452-49E7-976E-610EDCAA20C0}"/>
              </a:ext>
            </a:extLst>
          </p:cNvPr>
          <p:cNvSpPr>
            <a:spLocks noGrp="1"/>
          </p:cNvSpPr>
          <p:nvPr>
            <p:ph idx="1"/>
          </p:nvPr>
        </p:nvSpPr>
        <p:spPr>
          <a:xfrm>
            <a:off x="609600" y="1600201"/>
            <a:ext cx="7235372" cy="4134746"/>
          </a:xfrm>
        </p:spPr>
        <p:txBody>
          <a:bodyPr vert="horz" lIns="91440" tIns="45720" rIns="91440" bIns="45720" rtlCol="0" anchor="t">
            <a:normAutofit fontScale="92500"/>
          </a:bodyPr>
          <a:lstStyle/>
          <a:p>
            <a:r>
              <a:rPr lang="en-GB" sz="2800" dirty="0"/>
              <a:t>Analyse what you are reading</a:t>
            </a:r>
          </a:p>
          <a:p>
            <a:r>
              <a:rPr lang="en-GB" sz="2800" dirty="0"/>
              <a:t>Establishing validity and significance of the text</a:t>
            </a:r>
          </a:p>
          <a:p>
            <a:r>
              <a:rPr lang="en-GB" sz="2800" dirty="0"/>
              <a:t>Distinguish between </a:t>
            </a:r>
            <a:r>
              <a:rPr lang="en-GB" sz="2800" b="1" dirty="0">
                <a:solidFill>
                  <a:srgbClr val="0070C0"/>
                </a:solidFill>
              </a:rPr>
              <a:t>FACT</a:t>
            </a:r>
            <a:r>
              <a:rPr lang="en-GB" sz="2800" dirty="0"/>
              <a:t> and </a:t>
            </a:r>
            <a:r>
              <a:rPr lang="en-GB" sz="2800" b="1" dirty="0">
                <a:solidFill>
                  <a:srgbClr val="0070C0"/>
                </a:solidFill>
              </a:rPr>
              <a:t>OPINION</a:t>
            </a:r>
            <a:r>
              <a:rPr lang="en-GB" sz="2800" dirty="0"/>
              <a:t> of the author</a:t>
            </a:r>
          </a:p>
          <a:p>
            <a:r>
              <a:rPr lang="en-GB" sz="2800" dirty="0"/>
              <a:t>Fact = can be verified/checked for accuracy</a:t>
            </a:r>
          </a:p>
          <a:p>
            <a:r>
              <a:rPr lang="en-GB" sz="2800" dirty="0"/>
              <a:t>Opinion = cannot!</a:t>
            </a:r>
          </a:p>
          <a:p>
            <a:r>
              <a:rPr lang="en-GB" sz="2800" dirty="0"/>
              <a:t>Academic opinion – evidence, fact and reason to convince reader that it is a valid opinion</a:t>
            </a:r>
          </a:p>
          <a:p>
            <a:endParaRPr lang="en-GB"/>
          </a:p>
        </p:txBody>
      </p:sp>
      <p:pic>
        <p:nvPicPr>
          <p:cNvPr id="3" name="Picture 2">
            <a:extLst>
              <a:ext uri="{FF2B5EF4-FFF2-40B4-BE49-F238E27FC236}">
                <a16:creationId xmlns:a16="http://schemas.microsoft.com/office/drawing/2014/main" id="{63D3EA15-197F-0EE2-1858-20DAFCA7CB7E}"/>
              </a:ext>
            </a:extLst>
          </p:cNvPr>
          <p:cNvPicPr>
            <a:picLocks noChangeAspect="1"/>
          </p:cNvPicPr>
          <p:nvPr/>
        </p:nvPicPr>
        <p:blipFill>
          <a:blip r:embed="rId3"/>
          <a:stretch>
            <a:fillRect/>
          </a:stretch>
        </p:blipFill>
        <p:spPr>
          <a:xfrm>
            <a:off x="8260624" y="2668396"/>
            <a:ext cx="3399526" cy="1708908"/>
          </a:xfrm>
          <a:prstGeom prst="rect">
            <a:avLst/>
          </a:prstGeom>
        </p:spPr>
      </p:pic>
    </p:spTree>
    <p:extLst>
      <p:ext uri="{BB962C8B-B14F-4D97-AF65-F5344CB8AC3E}">
        <p14:creationId xmlns:p14="http://schemas.microsoft.com/office/powerpoint/2010/main" val="177006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1000"/>
                                        <p:tgtEl>
                                          <p:spTgt spid="6">
                                            <p:txEl>
                                              <p:pRg st="5" end="5"/>
                                            </p:txEl>
                                          </p:spTgt>
                                        </p:tgtEl>
                                      </p:cBhvr>
                                    </p:animEffect>
                                    <p:anim calcmode="lin" valueType="num">
                                      <p:cBhvr>
                                        <p:cTn id="4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A73C-16A3-4011-9AD4-0CC0C46C2994}"/>
              </a:ext>
            </a:extLst>
          </p:cNvPr>
          <p:cNvSpPr>
            <a:spLocks noGrp="1"/>
          </p:cNvSpPr>
          <p:nvPr>
            <p:ph type="title"/>
          </p:nvPr>
        </p:nvSpPr>
        <p:spPr>
          <a:solidFill>
            <a:srgbClr val="002060"/>
          </a:solidFill>
        </p:spPr>
        <p:txBody>
          <a:bodyPr/>
          <a:lstStyle/>
          <a:p>
            <a:r>
              <a:rPr lang="en-GB">
                <a:solidFill>
                  <a:schemeClr val="bg1"/>
                </a:solidFill>
              </a:rPr>
              <a:t>Critical Reading Strategies</a:t>
            </a:r>
          </a:p>
        </p:txBody>
      </p:sp>
      <p:sp>
        <p:nvSpPr>
          <p:cNvPr id="3" name="Content Placeholder 2">
            <a:extLst>
              <a:ext uri="{FF2B5EF4-FFF2-40B4-BE49-F238E27FC236}">
                <a16:creationId xmlns:a16="http://schemas.microsoft.com/office/drawing/2014/main" id="{D0EF43EC-C9F1-46A2-873B-1B5B30F9A6FA}"/>
              </a:ext>
            </a:extLst>
          </p:cNvPr>
          <p:cNvSpPr>
            <a:spLocks noGrp="1"/>
          </p:cNvSpPr>
          <p:nvPr>
            <p:ph idx="1"/>
          </p:nvPr>
        </p:nvSpPr>
        <p:spPr/>
        <p:txBody>
          <a:bodyPr/>
          <a:lstStyle/>
          <a:p>
            <a:pPr marL="0" indent="0">
              <a:buNone/>
            </a:pPr>
            <a:r>
              <a:rPr lang="en-GB"/>
              <a:t>5 step tool to aid you – there are others out there!</a:t>
            </a:r>
          </a:p>
          <a:p>
            <a:pPr marL="0" indent="0">
              <a:buNone/>
            </a:pPr>
            <a:r>
              <a:rPr lang="en-GB">
                <a:solidFill>
                  <a:srgbClr val="FF0000"/>
                </a:solidFill>
              </a:rPr>
              <a:t>1.Predict</a:t>
            </a:r>
          </a:p>
          <a:p>
            <a:pPr marL="0" indent="0">
              <a:buNone/>
            </a:pPr>
            <a:r>
              <a:rPr lang="en-GB">
                <a:solidFill>
                  <a:srgbClr val="FFC000"/>
                </a:solidFill>
              </a:rPr>
              <a:t>2. Identify</a:t>
            </a:r>
          </a:p>
          <a:p>
            <a:pPr marL="0" indent="0">
              <a:buNone/>
            </a:pPr>
            <a:r>
              <a:rPr lang="en-GB">
                <a:solidFill>
                  <a:srgbClr val="00B050"/>
                </a:solidFill>
              </a:rPr>
              <a:t>3. Question</a:t>
            </a:r>
          </a:p>
          <a:p>
            <a:pPr marL="0" indent="0">
              <a:buNone/>
            </a:pPr>
            <a:r>
              <a:rPr lang="en-GB">
                <a:solidFill>
                  <a:srgbClr val="0070C0"/>
                </a:solidFill>
              </a:rPr>
              <a:t>4. Clarify</a:t>
            </a:r>
          </a:p>
          <a:p>
            <a:pPr marL="0" indent="0">
              <a:buNone/>
            </a:pPr>
            <a:r>
              <a:rPr lang="en-GB">
                <a:solidFill>
                  <a:srgbClr val="7030A0"/>
                </a:solidFill>
              </a:rPr>
              <a:t>5. Summarise</a:t>
            </a:r>
          </a:p>
          <a:p>
            <a:endParaRPr lang="en-GB"/>
          </a:p>
        </p:txBody>
      </p:sp>
      <p:pic>
        <p:nvPicPr>
          <p:cNvPr id="4" name="Picture 3">
            <a:extLst>
              <a:ext uri="{FF2B5EF4-FFF2-40B4-BE49-F238E27FC236}">
                <a16:creationId xmlns:a16="http://schemas.microsoft.com/office/drawing/2014/main" id="{0818C3FD-94FC-43BD-97D4-8C75239FCBEA}"/>
              </a:ext>
            </a:extLst>
          </p:cNvPr>
          <p:cNvPicPr>
            <a:picLocks noChangeAspect="1"/>
          </p:cNvPicPr>
          <p:nvPr/>
        </p:nvPicPr>
        <p:blipFill>
          <a:blip r:embed="rId3"/>
          <a:stretch>
            <a:fillRect/>
          </a:stretch>
        </p:blipFill>
        <p:spPr>
          <a:xfrm>
            <a:off x="5184188" y="3529760"/>
            <a:ext cx="2188654" cy="1432684"/>
          </a:xfrm>
          <a:prstGeom prst="rect">
            <a:avLst/>
          </a:prstGeom>
        </p:spPr>
      </p:pic>
      <p:pic>
        <p:nvPicPr>
          <p:cNvPr id="5" name="Picture 4">
            <a:extLst>
              <a:ext uri="{FF2B5EF4-FFF2-40B4-BE49-F238E27FC236}">
                <a16:creationId xmlns:a16="http://schemas.microsoft.com/office/drawing/2014/main" id="{D096F102-6AE5-49F5-8D27-531C6F7015B1}"/>
              </a:ext>
            </a:extLst>
          </p:cNvPr>
          <p:cNvPicPr>
            <a:picLocks noChangeAspect="1"/>
          </p:cNvPicPr>
          <p:nvPr/>
        </p:nvPicPr>
        <p:blipFill>
          <a:blip r:embed="rId4"/>
          <a:stretch>
            <a:fillRect/>
          </a:stretch>
        </p:blipFill>
        <p:spPr>
          <a:xfrm>
            <a:off x="7404627" y="2119936"/>
            <a:ext cx="1804572" cy="1438781"/>
          </a:xfrm>
          <a:prstGeom prst="rect">
            <a:avLst/>
          </a:prstGeom>
        </p:spPr>
      </p:pic>
      <p:pic>
        <p:nvPicPr>
          <p:cNvPr id="6" name="Picture 5">
            <a:extLst>
              <a:ext uri="{FF2B5EF4-FFF2-40B4-BE49-F238E27FC236}">
                <a16:creationId xmlns:a16="http://schemas.microsoft.com/office/drawing/2014/main" id="{5A3FBE65-87C1-40D2-805E-3C5BEFA41361}"/>
              </a:ext>
            </a:extLst>
          </p:cNvPr>
          <p:cNvPicPr>
            <a:picLocks noChangeAspect="1"/>
          </p:cNvPicPr>
          <p:nvPr/>
        </p:nvPicPr>
        <p:blipFill>
          <a:blip r:embed="rId5"/>
          <a:stretch>
            <a:fillRect/>
          </a:stretch>
        </p:blipFill>
        <p:spPr>
          <a:xfrm>
            <a:off x="9209199" y="3429000"/>
            <a:ext cx="2220439" cy="1977325"/>
          </a:xfrm>
          <a:prstGeom prst="rect">
            <a:avLst/>
          </a:prstGeom>
        </p:spPr>
      </p:pic>
    </p:spTree>
    <p:extLst>
      <p:ext uri="{BB962C8B-B14F-4D97-AF65-F5344CB8AC3E}">
        <p14:creationId xmlns:p14="http://schemas.microsoft.com/office/powerpoint/2010/main" val="144446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308027-BDFD-461B-AB42-939ADBDEF9DB}"/>
              </a:ext>
            </a:extLst>
          </p:cNvPr>
          <p:cNvSpPr>
            <a:spLocks noGrp="1"/>
          </p:cNvSpPr>
          <p:nvPr>
            <p:ph type="title"/>
          </p:nvPr>
        </p:nvSpPr>
        <p:spPr>
          <a:solidFill>
            <a:srgbClr val="002060"/>
          </a:solidFill>
        </p:spPr>
        <p:txBody>
          <a:bodyPr/>
          <a:lstStyle/>
          <a:p>
            <a:r>
              <a:rPr lang="en-GB">
                <a:solidFill>
                  <a:schemeClr val="bg1"/>
                </a:solidFill>
              </a:rPr>
              <a:t>Critical Reading Strategy</a:t>
            </a:r>
          </a:p>
        </p:txBody>
      </p:sp>
      <p:graphicFrame>
        <p:nvGraphicFramePr>
          <p:cNvPr id="2" name="Diagram 2">
            <a:extLst>
              <a:ext uri="{FF2B5EF4-FFF2-40B4-BE49-F238E27FC236}">
                <a16:creationId xmlns:a16="http://schemas.microsoft.com/office/drawing/2014/main" id="{EF8F07CB-A880-BB64-4A83-1BC4942F74C9}"/>
              </a:ext>
            </a:extLst>
          </p:cNvPr>
          <p:cNvGraphicFramePr>
            <a:graphicFrameLocks noGrp="1"/>
          </p:cNvGraphicFramePr>
          <p:nvPr>
            <p:ph idx="1"/>
            <p:extLst>
              <p:ext uri="{D42A27DB-BD31-4B8C-83A1-F6EECF244321}">
                <p14:modId xmlns:p14="http://schemas.microsoft.com/office/powerpoint/2010/main" val="354724503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5">
            <a:extLst>
              <a:ext uri="{FF2B5EF4-FFF2-40B4-BE49-F238E27FC236}">
                <a16:creationId xmlns:a16="http://schemas.microsoft.com/office/drawing/2014/main" id="{0EB8FCA3-507B-4D14-9976-43F914E4A0C2}"/>
              </a:ext>
            </a:extLst>
          </p:cNvPr>
          <p:cNvSpPr>
            <a:spLocks noGrp="1"/>
          </p:cNvSpPr>
          <p:nvPr>
            <p:ph sz="half" idx="4294967295"/>
          </p:nvPr>
        </p:nvSpPr>
        <p:spPr>
          <a:xfrm>
            <a:off x="6807200" y="1600200"/>
            <a:ext cx="5384800" cy="3989388"/>
          </a:xfrm>
        </p:spPr>
        <p:txBody>
          <a:bodyPr vert="horz" lIns="91440" tIns="45720" rIns="91440" bIns="45720" rtlCol="0" anchor="t">
            <a:normAutofit/>
          </a:bodyPr>
          <a:lstStyle/>
          <a:p>
            <a:pPr algn="ctr"/>
            <a:endParaRPr lang="en-GB" sz="2800" b="1" dirty="0">
              <a:solidFill>
                <a:srgbClr val="FFC000"/>
              </a:solidFill>
            </a:endParaRPr>
          </a:p>
          <a:p>
            <a:endParaRPr lang="en-GB"/>
          </a:p>
        </p:txBody>
      </p:sp>
    </p:spTree>
    <p:extLst>
      <p:ext uri="{BB962C8B-B14F-4D97-AF65-F5344CB8AC3E}">
        <p14:creationId xmlns:p14="http://schemas.microsoft.com/office/powerpoint/2010/main" val="1836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7E5DB8-DCAE-4CDA-9A00-F2F2B6BD19B3}"/>
              </a:ext>
            </a:extLst>
          </p:cNvPr>
          <p:cNvSpPr>
            <a:spLocks noGrp="1"/>
          </p:cNvSpPr>
          <p:nvPr>
            <p:ph type="title"/>
          </p:nvPr>
        </p:nvSpPr>
        <p:spPr>
          <a:solidFill>
            <a:srgbClr val="002060"/>
          </a:solidFill>
        </p:spPr>
        <p:txBody>
          <a:bodyPr/>
          <a:lstStyle/>
          <a:p>
            <a:r>
              <a:rPr lang="en-GB">
                <a:solidFill>
                  <a:schemeClr val="bg1"/>
                </a:solidFill>
              </a:rPr>
              <a:t>Critical Thinking</a:t>
            </a:r>
          </a:p>
        </p:txBody>
      </p:sp>
      <p:sp>
        <p:nvSpPr>
          <p:cNvPr id="6" name="Content Placeholder 5">
            <a:extLst>
              <a:ext uri="{FF2B5EF4-FFF2-40B4-BE49-F238E27FC236}">
                <a16:creationId xmlns:a16="http://schemas.microsoft.com/office/drawing/2014/main" id="{3A4DFD65-D8F4-4C68-B1C0-A2A6A5C8DA4B}"/>
              </a:ext>
            </a:extLst>
          </p:cNvPr>
          <p:cNvSpPr>
            <a:spLocks noGrp="1"/>
          </p:cNvSpPr>
          <p:nvPr>
            <p:ph idx="1"/>
          </p:nvPr>
        </p:nvSpPr>
        <p:spPr/>
        <p:txBody>
          <a:bodyPr>
            <a:normAutofit fontScale="77500" lnSpcReduction="20000"/>
          </a:bodyPr>
          <a:lstStyle/>
          <a:p>
            <a:r>
              <a:rPr lang="en-GB" sz="3600"/>
              <a:t>Not a new concept</a:t>
            </a:r>
          </a:p>
          <a:p>
            <a:pPr marL="0" indent="0">
              <a:buNone/>
            </a:pPr>
            <a:r>
              <a:rPr lang="en-GB" sz="3200"/>
              <a:t>1930’s - </a:t>
            </a:r>
            <a:r>
              <a:rPr lang="en-GB" sz="3200" b="1"/>
              <a:t>Dewey</a:t>
            </a:r>
            <a:r>
              <a:rPr lang="en-GB" sz="3200"/>
              <a:t> defined as:</a:t>
            </a:r>
          </a:p>
          <a:p>
            <a:pPr marL="0" indent="0" algn="ctr">
              <a:buNone/>
            </a:pPr>
            <a:r>
              <a:rPr lang="en-GB" sz="3200" i="1"/>
              <a:t>“Active, persistent and careful consideration of any belief or supposed form of knowledge in the light of the grounds that support it and the further conclusions to which it tends” (1933, p118)</a:t>
            </a:r>
          </a:p>
          <a:p>
            <a:pPr marL="0" indent="0">
              <a:buNone/>
            </a:pPr>
            <a:endParaRPr lang="en-GB" sz="3200" i="1"/>
          </a:p>
          <a:p>
            <a:pPr marL="0" indent="0">
              <a:buNone/>
            </a:pPr>
            <a:r>
              <a:rPr lang="en-GB" sz="3200"/>
              <a:t>2009 – </a:t>
            </a:r>
            <a:r>
              <a:rPr lang="en-GB" sz="3200" b="1"/>
              <a:t>Judge et al </a:t>
            </a:r>
            <a:r>
              <a:rPr lang="en-GB" sz="3200"/>
              <a:t>defined as:</a:t>
            </a:r>
          </a:p>
          <a:p>
            <a:pPr marL="0" indent="0">
              <a:buNone/>
            </a:pPr>
            <a:r>
              <a:rPr lang="en-GB" sz="3200" i="1"/>
              <a:t>“questioning, challenging approach to knowledge and perceived wisdom which involves examining ideas and information from an objective position and then questioning this information in the light of our own values, attitudes and personal philosophy” (2009, p2)</a:t>
            </a:r>
          </a:p>
          <a:p>
            <a:endParaRPr lang="en-GB"/>
          </a:p>
        </p:txBody>
      </p:sp>
      <p:pic>
        <p:nvPicPr>
          <p:cNvPr id="7" name="Picture 6">
            <a:extLst>
              <a:ext uri="{FF2B5EF4-FFF2-40B4-BE49-F238E27FC236}">
                <a16:creationId xmlns:a16="http://schemas.microsoft.com/office/drawing/2014/main" id="{8789A1C3-1A94-4B7F-89A4-11536522E909}"/>
              </a:ext>
            </a:extLst>
          </p:cNvPr>
          <p:cNvPicPr>
            <a:picLocks noChangeAspect="1"/>
          </p:cNvPicPr>
          <p:nvPr/>
        </p:nvPicPr>
        <p:blipFill>
          <a:blip r:embed="rId2"/>
          <a:stretch>
            <a:fillRect/>
          </a:stretch>
        </p:blipFill>
        <p:spPr>
          <a:xfrm>
            <a:off x="9701177" y="5257799"/>
            <a:ext cx="2274368" cy="1340767"/>
          </a:xfrm>
          <a:prstGeom prst="rect">
            <a:avLst/>
          </a:prstGeom>
        </p:spPr>
      </p:pic>
    </p:spTree>
    <p:extLst>
      <p:ext uri="{BB962C8B-B14F-4D97-AF65-F5344CB8AC3E}">
        <p14:creationId xmlns:p14="http://schemas.microsoft.com/office/powerpoint/2010/main" val="343611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1000"/>
                                        <p:tgtEl>
                                          <p:spTgt spid="6">
                                            <p:txEl>
                                              <p:pRg st="4" end="4"/>
                                            </p:txEl>
                                          </p:spTgt>
                                        </p:tgtEl>
                                      </p:cBhvr>
                                    </p:animEffect>
                                    <p:anim calcmode="lin" valueType="num">
                                      <p:cBhvr>
                                        <p:cTn id="2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fade">
                                      <p:cBhvr>
                                        <p:cTn id="24" dur="1000"/>
                                        <p:tgtEl>
                                          <p:spTgt spid="6">
                                            <p:txEl>
                                              <p:pRg st="5" end="5"/>
                                            </p:txEl>
                                          </p:spTgt>
                                        </p:tgtEl>
                                      </p:cBhvr>
                                    </p:animEffect>
                                    <p:anim calcmode="lin" valueType="num">
                                      <p:cBhvr>
                                        <p:cTn id="2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4CE8-541D-4BE3-86BC-BBFFE5E59778}"/>
              </a:ext>
            </a:extLst>
          </p:cNvPr>
          <p:cNvSpPr>
            <a:spLocks noGrp="1"/>
          </p:cNvSpPr>
          <p:nvPr>
            <p:ph type="title"/>
          </p:nvPr>
        </p:nvSpPr>
        <p:spPr>
          <a:solidFill>
            <a:srgbClr val="002060"/>
          </a:solidFill>
        </p:spPr>
        <p:txBody>
          <a:bodyPr/>
          <a:lstStyle/>
          <a:p>
            <a:r>
              <a:rPr lang="en-GB">
                <a:solidFill>
                  <a:schemeClr val="bg1"/>
                </a:solidFill>
              </a:rPr>
              <a:t>Cottrell (2005)  - Critical thinking</a:t>
            </a:r>
          </a:p>
        </p:txBody>
      </p:sp>
      <p:sp>
        <p:nvSpPr>
          <p:cNvPr id="3" name="Content Placeholder 2">
            <a:extLst>
              <a:ext uri="{FF2B5EF4-FFF2-40B4-BE49-F238E27FC236}">
                <a16:creationId xmlns:a16="http://schemas.microsoft.com/office/drawing/2014/main" id="{7301EB3C-A333-4613-A756-8A3990963954}"/>
              </a:ext>
            </a:extLst>
          </p:cNvPr>
          <p:cNvSpPr>
            <a:spLocks noGrp="1"/>
          </p:cNvSpPr>
          <p:nvPr>
            <p:ph idx="1"/>
          </p:nvPr>
        </p:nvSpPr>
        <p:spPr/>
        <p:txBody>
          <a:bodyPr>
            <a:normAutofit fontScale="62500" lnSpcReduction="20000"/>
          </a:bodyPr>
          <a:lstStyle/>
          <a:p>
            <a:pPr marL="0" indent="0">
              <a:buNone/>
            </a:pPr>
            <a:r>
              <a:rPr lang="en-GB" sz="3200"/>
              <a:t>Identifies range of skills and attitudes that constitute critical thinking:</a:t>
            </a:r>
          </a:p>
          <a:p>
            <a:pPr marL="457200" indent="-457200">
              <a:buAutoNum type="arabicPeriod"/>
            </a:pPr>
            <a:r>
              <a:rPr lang="en-GB" sz="3200"/>
              <a:t>Identifying other people’s positions, arguments and conclusions</a:t>
            </a:r>
          </a:p>
          <a:p>
            <a:pPr marL="457200" indent="-457200">
              <a:buAutoNum type="arabicPeriod"/>
            </a:pPr>
            <a:r>
              <a:rPr lang="en-GB" sz="3200"/>
              <a:t>Evaluating the evidence for alternative points of view</a:t>
            </a:r>
          </a:p>
          <a:p>
            <a:pPr marL="457200" indent="-457200">
              <a:buAutoNum type="arabicPeriod"/>
            </a:pPr>
            <a:r>
              <a:rPr lang="en-GB" sz="3200"/>
              <a:t>Weighing up opposing arguments and evidence fairly</a:t>
            </a:r>
          </a:p>
          <a:p>
            <a:pPr marL="457200" indent="-457200">
              <a:buAutoNum type="arabicPeriod"/>
            </a:pPr>
            <a:r>
              <a:rPr lang="en-GB" sz="3200"/>
              <a:t>Being able to read between the lines, seeing behind surfaces and identifying false or unfair assumptions</a:t>
            </a:r>
          </a:p>
          <a:p>
            <a:pPr marL="457200" indent="-457200">
              <a:buAutoNum type="arabicPeriod"/>
            </a:pPr>
            <a:r>
              <a:rPr lang="en-GB" sz="3200"/>
              <a:t>Recognising techniques used to make certain positions more appealing than others, i.e. false logic </a:t>
            </a:r>
          </a:p>
          <a:p>
            <a:pPr marL="457200" indent="-457200">
              <a:buAutoNum type="arabicPeriod"/>
            </a:pPr>
            <a:r>
              <a:rPr lang="en-GB" sz="3200"/>
              <a:t>Reflecting on issues in a structured way, bringing logic and insight to bear</a:t>
            </a:r>
          </a:p>
          <a:p>
            <a:pPr marL="457200" indent="-457200">
              <a:buAutoNum type="arabicPeriod"/>
            </a:pPr>
            <a:r>
              <a:rPr lang="en-GB" sz="3200"/>
              <a:t>Drawing conclusions about whether arguments are valid and justifiable, based on good evidence and sensible assumptions</a:t>
            </a:r>
          </a:p>
          <a:p>
            <a:pPr marL="457200" indent="-457200">
              <a:buAutoNum type="arabicPeriod"/>
            </a:pPr>
            <a:r>
              <a:rPr lang="en-GB" sz="3200"/>
              <a:t>Presenting a point of view in a structured, clear, well reasoned way that convinces others</a:t>
            </a:r>
            <a:endParaRPr lang="en-GB"/>
          </a:p>
        </p:txBody>
      </p:sp>
    </p:spTree>
    <p:extLst>
      <p:ext uri="{BB962C8B-B14F-4D97-AF65-F5344CB8AC3E}">
        <p14:creationId xmlns:p14="http://schemas.microsoft.com/office/powerpoint/2010/main" val="426470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74C15E-4E28-4EED-874F-5E0404ADE08E}"/>
              </a:ext>
            </a:extLst>
          </p:cNvPr>
          <p:cNvSpPr>
            <a:spLocks noGrp="1"/>
          </p:cNvSpPr>
          <p:nvPr>
            <p:ph type="title"/>
          </p:nvPr>
        </p:nvSpPr>
        <p:spPr>
          <a:solidFill>
            <a:srgbClr val="002060"/>
          </a:solidFill>
        </p:spPr>
        <p:txBody>
          <a:bodyPr/>
          <a:lstStyle/>
          <a:p>
            <a:r>
              <a:rPr lang="en-GB">
                <a:solidFill>
                  <a:schemeClr val="bg1"/>
                </a:solidFill>
              </a:rPr>
              <a:t>Identifying and analysing an argument</a:t>
            </a:r>
          </a:p>
        </p:txBody>
      </p:sp>
      <p:sp>
        <p:nvSpPr>
          <p:cNvPr id="5" name="Content Placeholder 4">
            <a:extLst>
              <a:ext uri="{FF2B5EF4-FFF2-40B4-BE49-F238E27FC236}">
                <a16:creationId xmlns:a16="http://schemas.microsoft.com/office/drawing/2014/main" id="{6F352896-A019-4713-9271-C773267E213C}"/>
              </a:ext>
            </a:extLst>
          </p:cNvPr>
          <p:cNvSpPr>
            <a:spLocks noGrp="1"/>
          </p:cNvSpPr>
          <p:nvPr>
            <p:ph sz="half" idx="1"/>
          </p:nvPr>
        </p:nvSpPr>
        <p:spPr/>
        <p:txBody>
          <a:bodyPr>
            <a:normAutofit fontScale="92500" lnSpcReduction="20000"/>
          </a:bodyPr>
          <a:lstStyle/>
          <a:p>
            <a:r>
              <a:rPr lang="en-GB" b="1" i="1"/>
              <a:t>What is an argument?</a:t>
            </a:r>
          </a:p>
          <a:p>
            <a:pPr marL="0" indent="0">
              <a:buNone/>
            </a:pPr>
            <a:endParaRPr lang="en-GB"/>
          </a:p>
          <a:p>
            <a:pPr marL="0" indent="0">
              <a:buNone/>
            </a:pPr>
            <a:r>
              <a:rPr lang="en-GB"/>
              <a:t>Disagreement or dispute</a:t>
            </a:r>
          </a:p>
          <a:p>
            <a:endParaRPr lang="en-GB"/>
          </a:p>
        </p:txBody>
      </p:sp>
      <p:sp>
        <p:nvSpPr>
          <p:cNvPr id="6" name="Content Placeholder 5">
            <a:extLst>
              <a:ext uri="{FF2B5EF4-FFF2-40B4-BE49-F238E27FC236}">
                <a16:creationId xmlns:a16="http://schemas.microsoft.com/office/drawing/2014/main" id="{53A18B29-2442-47F7-BDEF-29553EE7C58D}"/>
              </a:ext>
            </a:extLst>
          </p:cNvPr>
          <p:cNvSpPr>
            <a:spLocks noGrp="1"/>
          </p:cNvSpPr>
          <p:nvPr>
            <p:ph sz="half" idx="2"/>
          </p:nvPr>
        </p:nvSpPr>
        <p:spPr/>
        <p:txBody>
          <a:bodyPr>
            <a:normAutofit fontScale="92500" lnSpcReduction="20000"/>
          </a:bodyPr>
          <a:lstStyle/>
          <a:p>
            <a:r>
              <a:rPr lang="en-GB" b="1" i="1"/>
              <a:t>What is an academic argument?</a:t>
            </a:r>
          </a:p>
          <a:p>
            <a:pPr marL="0" indent="0">
              <a:buNone/>
            </a:pPr>
            <a:endParaRPr lang="en-GB"/>
          </a:p>
          <a:p>
            <a:pPr marL="0" indent="0">
              <a:buNone/>
            </a:pPr>
            <a:r>
              <a:rPr lang="en-GB"/>
              <a:t>An attempt to persuade others (of the validity of a conclusion) by offering at least one reason that supports that conclusion.</a:t>
            </a:r>
          </a:p>
          <a:p>
            <a:pPr marL="0" indent="0">
              <a:buNone/>
            </a:pPr>
            <a:endParaRPr lang="en-GB"/>
          </a:p>
          <a:p>
            <a:pPr marL="0" indent="0">
              <a:buNone/>
            </a:pPr>
            <a:r>
              <a:rPr lang="en-GB" sz="2000" i="1"/>
              <a:t>i.e. an argument begins with an issue, which is followed by a line of thinking/reasoning, leads to a conclusion</a:t>
            </a:r>
          </a:p>
          <a:p>
            <a:endParaRPr lang="en-GB"/>
          </a:p>
        </p:txBody>
      </p:sp>
      <p:pic>
        <p:nvPicPr>
          <p:cNvPr id="7" name="Picture 2">
            <a:extLst>
              <a:ext uri="{FF2B5EF4-FFF2-40B4-BE49-F238E27FC236}">
                <a16:creationId xmlns:a16="http://schemas.microsoft.com/office/drawing/2014/main" id="{9548B1EB-E240-4AB6-B2D3-E3FE181A20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7504" y="2945921"/>
            <a:ext cx="3095625" cy="2482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38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EC3B-2F7B-40A8-8BE0-B0E8C9DC6BC8}"/>
              </a:ext>
            </a:extLst>
          </p:cNvPr>
          <p:cNvSpPr>
            <a:spLocks noGrp="1"/>
          </p:cNvSpPr>
          <p:nvPr>
            <p:ph type="title"/>
          </p:nvPr>
        </p:nvSpPr>
        <p:spPr>
          <a:solidFill>
            <a:srgbClr val="002060"/>
          </a:solidFill>
        </p:spPr>
        <p:txBody>
          <a:bodyPr/>
          <a:lstStyle/>
          <a:p>
            <a:r>
              <a:rPr lang="en-GB">
                <a:solidFill>
                  <a:schemeClr val="bg1"/>
                </a:solidFill>
              </a:rPr>
              <a:t>Evaluating the evidence of an argument</a:t>
            </a:r>
          </a:p>
        </p:txBody>
      </p:sp>
      <p:sp>
        <p:nvSpPr>
          <p:cNvPr id="3" name="Content Placeholder 2">
            <a:extLst>
              <a:ext uri="{FF2B5EF4-FFF2-40B4-BE49-F238E27FC236}">
                <a16:creationId xmlns:a16="http://schemas.microsoft.com/office/drawing/2014/main" id="{F5929821-5648-4973-9A57-587B7CCB3E95}"/>
              </a:ext>
            </a:extLst>
          </p:cNvPr>
          <p:cNvSpPr>
            <a:spLocks noGrp="1"/>
          </p:cNvSpPr>
          <p:nvPr>
            <p:ph sz="half" idx="1"/>
          </p:nvPr>
        </p:nvSpPr>
        <p:spPr/>
        <p:txBody>
          <a:bodyPr/>
          <a:lstStyle/>
          <a:p>
            <a:r>
              <a:rPr lang="en-GB"/>
              <a:t>The author</a:t>
            </a:r>
          </a:p>
          <a:p>
            <a:r>
              <a:rPr lang="en-GB"/>
              <a:t>Specialist knowledge</a:t>
            </a:r>
          </a:p>
          <a:p>
            <a:r>
              <a:rPr lang="en-GB"/>
              <a:t>Bias and hidden agendas</a:t>
            </a:r>
          </a:p>
          <a:p>
            <a:r>
              <a:rPr lang="en-GB"/>
              <a:t>Ambiguity</a:t>
            </a:r>
          </a:p>
          <a:p>
            <a:r>
              <a:rPr lang="en-GB"/>
              <a:t>Inconsistency</a:t>
            </a:r>
          </a:p>
          <a:p>
            <a:r>
              <a:rPr lang="en-GB"/>
              <a:t>Fact or opinion</a:t>
            </a:r>
          </a:p>
          <a:p>
            <a:endParaRPr lang="en-GB"/>
          </a:p>
        </p:txBody>
      </p:sp>
      <p:sp>
        <p:nvSpPr>
          <p:cNvPr id="4" name="Content Placeholder 3">
            <a:extLst>
              <a:ext uri="{FF2B5EF4-FFF2-40B4-BE49-F238E27FC236}">
                <a16:creationId xmlns:a16="http://schemas.microsoft.com/office/drawing/2014/main" id="{61C4AB31-2724-438C-BB98-526002AC53C5}"/>
              </a:ext>
            </a:extLst>
          </p:cNvPr>
          <p:cNvSpPr>
            <a:spLocks noGrp="1"/>
          </p:cNvSpPr>
          <p:nvPr>
            <p:ph sz="half" idx="2"/>
          </p:nvPr>
        </p:nvSpPr>
        <p:spPr/>
        <p:txBody>
          <a:bodyPr/>
          <a:lstStyle/>
          <a:p>
            <a:endParaRPr lang="en-GB"/>
          </a:p>
        </p:txBody>
      </p:sp>
      <p:pic>
        <p:nvPicPr>
          <p:cNvPr id="6" name="Picture 2" descr="A picture containing text&#10;&#10;Description automatically generated">
            <a:extLst>
              <a:ext uri="{FF2B5EF4-FFF2-40B4-BE49-F238E27FC236}">
                <a16:creationId xmlns:a16="http://schemas.microsoft.com/office/drawing/2014/main" id="{510B1322-4DA4-71EB-7D05-A2B4A5FC8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7129" y="1628297"/>
            <a:ext cx="4603750" cy="3664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37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8B276-D9D9-4FF2-A992-B95FB91E82E1}"/>
              </a:ext>
            </a:extLst>
          </p:cNvPr>
          <p:cNvSpPr>
            <a:spLocks noGrp="1"/>
          </p:cNvSpPr>
          <p:nvPr>
            <p:ph type="title"/>
          </p:nvPr>
        </p:nvSpPr>
        <p:spPr>
          <a:solidFill>
            <a:srgbClr val="002060"/>
          </a:solidFill>
        </p:spPr>
        <p:txBody>
          <a:bodyPr/>
          <a:lstStyle/>
          <a:p>
            <a:r>
              <a:rPr lang="en-GB">
                <a:solidFill>
                  <a:schemeClr val="bg1"/>
                </a:solidFill>
              </a:rPr>
              <a:t>Group Task</a:t>
            </a:r>
          </a:p>
        </p:txBody>
      </p:sp>
      <p:sp>
        <p:nvSpPr>
          <p:cNvPr id="3" name="Content Placeholder 2">
            <a:extLst>
              <a:ext uri="{FF2B5EF4-FFF2-40B4-BE49-F238E27FC236}">
                <a16:creationId xmlns:a16="http://schemas.microsoft.com/office/drawing/2014/main" id="{7A28F820-C22D-483B-A798-4A6EC29E7BF8}"/>
              </a:ext>
            </a:extLst>
          </p:cNvPr>
          <p:cNvSpPr>
            <a:spLocks noGrp="1"/>
          </p:cNvSpPr>
          <p:nvPr>
            <p:ph sz="half" idx="1"/>
          </p:nvPr>
        </p:nvSpPr>
        <p:spPr/>
        <p:txBody>
          <a:bodyPr vert="horz" lIns="91440" tIns="45720" rIns="91440" bIns="45720" rtlCol="0" anchor="t">
            <a:normAutofit/>
          </a:bodyPr>
          <a:lstStyle/>
          <a:p>
            <a:pPr marL="0" indent="0">
              <a:buNone/>
            </a:pPr>
            <a:r>
              <a:rPr lang="en-GB"/>
              <a:t>How would you critically question the following claim:</a:t>
            </a:r>
            <a:endParaRPr lang="en-US"/>
          </a:p>
          <a:p>
            <a:pPr marL="0" indent="0">
              <a:buNone/>
            </a:pPr>
            <a:endParaRPr lang="en-GB"/>
          </a:p>
          <a:p>
            <a:pPr marL="0" indent="0" algn="ctr">
              <a:buNone/>
            </a:pPr>
            <a:endParaRPr lang="en-GB" b="1" i="1">
              <a:solidFill>
                <a:srgbClr val="7030A0"/>
              </a:solidFill>
            </a:endParaRPr>
          </a:p>
          <a:p>
            <a:endParaRPr lang="en-GB"/>
          </a:p>
        </p:txBody>
      </p:sp>
      <p:sp>
        <p:nvSpPr>
          <p:cNvPr id="5" name="Content Placeholder 4">
            <a:extLst>
              <a:ext uri="{FF2B5EF4-FFF2-40B4-BE49-F238E27FC236}">
                <a16:creationId xmlns:a16="http://schemas.microsoft.com/office/drawing/2014/main" id="{77D772F5-8C87-5438-09E4-761FBEB7F58A}"/>
              </a:ext>
            </a:extLst>
          </p:cNvPr>
          <p:cNvSpPr>
            <a:spLocks noGrp="1"/>
          </p:cNvSpPr>
          <p:nvPr>
            <p:ph sz="half" idx="2"/>
          </p:nvPr>
        </p:nvSpPr>
        <p:spPr/>
        <p:txBody>
          <a:bodyPr vert="horz" lIns="91440" tIns="45720" rIns="91440" bIns="45720" rtlCol="0" anchor="t">
            <a:normAutofit/>
          </a:bodyPr>
          <a:lstStyle/>
          <a:p>
            <a:pPr marL="0" indent="0">
              <a:buNone/>
            </a:pPr>
            <a:endParaRPr lang="en-GB" b="1">
              <a:ea typeface="+mn-lt"/>
              <a:cs typeface="+mn-lt"/>
            </a:endParaRPr>
          </a:p>
          <a:p>
            <a:pPr marL="0" indent="0">
              <a:buNone/>
            </a:pPr>
            <a:endParaRPr lang="en-GB" b="1">
              <a:ea typeface="+mn-lt"/>
              <a:cs typeface="+mn-lt"/>
            </a:endParaRPr>
          </a:p>
          <a:p>
            <a:pPr marL="0" indent="0" algn="ctr">
              <a:buNone/>
            </a:pPr>
            <a:r>
              <a:rPr lang="en-GB" b="1">
                <a:ea typeface="+mn-lt"/>
                <a:cs typeface="+mn-lt"/>
              </a:rPr>
              <a:t>‘</a:t>
            </a:r>
            <a:r>
              <a:rPr lang="en-GB" b="1" i="1">
                <a:solidFill>
                  <a:srgbClr val="7030A0"/>
                </a:solidFill>
                <a:ea typeface="+mn-lt"/>
                <a:cs typeface="+mn-lt"/>
              </a:rPr>
              <a:t>In the last year crime figures have dropped by 10 per cent’.</a:t>
            </a:r>
            <a:endParaRPr lang="en-GB"/>
          </a:p>
        </p:txBody>
      </p:sp>
      <p:pic>
        <p:nvPicPr>
          <p:cNvPr id="4" name="Picture 3">
            <a:extLst>
              <a:ext uri="{FF2B5EF4-FFF2-40B4-BE49-F238E27FC236}">
                <a16:creationId xmlns:a16="http://schemas.microsoft.com/office/drawing/2014/main" id="{B96FDA1B-1FC9-4763-8ABC-90A843AB6DBF}"/>
              </a:ext>
            </a:extLst>
          </p:cNvPr>
          <p:cNvPicPr>
            <a:picLocks noChangeAspect="1"/>
          </p:cNvPicPr>
          <p:nvPr/>
        </p:nvPicPr>
        <p:blipFill>
          <a:blip r:embed="rId2"/>
          <a:stretch>
            <a:fillRect/>
          </a:stretch>
        </p:blipFill>
        <p:spPr>
          <a:xfrm>
            <a:off x="1554025" y="3000375"/>
            <a:ext cx="2543449" cy="2295856"/>
          </a:xfrm>
          <a:prstGeom prst="rect">
            <a:avLst/>
          </a:prstGeom>
        </p:spPr>
      </p:pic>
    </p:spTree>
    <p:extLst>
      <p:ext uri="{BB962C8B-B14F-4D97-AF65-F5344CB8AC3E}">
        <p14:creationId xmlns:p14="http://schemas.microsoft.com/office/powerpoint/2010/main" val="876846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2498-6ED5-4EC4-8879-C196BD8CAB5D}"/>
              </a:ext>
            </a:extLst>
          </p:cNvPr>
          <p:cNvSpPr>
            <a:spLocks noGrp="1"/>
          </p:cNvSpPr>
          <p:nvPr>
            <p:ph type="title"/>
          </p:nvPr>
        </p:nvSpPr>
        <p:spPr>
          <a:solidFill>
            <a:srgbClr val="002060"/>
          </a:solidFill>
        </p:spPr>
        <p:txBody>
          <a:bodyPr/>
          <a:lstStyle/>
          <a:p>
            <a:r>
              <a:rPr lang="en-GB">
                <a:solidFill>
                  <a:schemeClr val="bg1"/>
                </a:solidFill>
              </a:rPr>
              <a:t>Suggestions…</a:t>
            </a:r>
          </a:p>
        </p:txBody>
      </p:sp>
      <p:sp>
        <p:nvSpPr>
          <p:cNvPr id="3" name="Content Placeholder 2">
            <a:extLst>
              <a:ext uri="{FF2B5EF4-FFF2-40B4-BE49-F238E27FC236}">
                <a16:creationId xmlns:a16="http://schemas.microsoft.com/office/drawing/2014/main" id="{34C5C534-F25E-4417-9EDE-4FBDA0BD971B}"/>
              </a:ext>
            </a:extLst>
          </p:cNvPr>
          <p:cNvSpPr>
            <a:spLocks noGrp="1"/>
          </p:cNvSpPr>
          <p:nvPr>
            <p:ph sz="half" idx="1"/>
          </p:nvPr>
        </p:nvSpPr>
        <p:spPr/>
        <p:txBody>
          <a:bodyPr vert="horz" lIns="91440" tIns="45720" rIns="91440" bIns="45720" rtlCol="0" anchor="t">
            <a:normAutofit fontScale="40000" lnSpcReduction="20000"/>
          </a:bodyPr>
          <a:lstStyle/>
          <a:p>
            <a:endParaRPr lang="en-GB" sz="5100"/>
          </a:p>
          <a:p>
            <a:r>
              <a:rPr lang="en-GB" sz="5100"/>
              <a:t>What is meant by CRIME? It could be that certain acts, previously considered as a crime are no longer so</a:t>
            </a:r>
            <a:endParaRPr lang="en-GB"/>
          </a:p>
          <a:p>
            <a:r>
              <a:rPr lang="en-GB" sz="5100"/>
              <a:t>HAS there been a drop in reported crime? Or is it still going on but we don’t know about it</a:t>
            </a:r>
          </a:p>
          <a:p>
            <a:r>
              <a:rPr lang="en-GB" sz="5100"/>
              <a:t>What does 10% mean? Is it likely to have an impact? Is 10% just an average drop – which means some may go up?</a:t>
            </a:r>
          </a:p>
          <a:p>
            <a:r>
              <a:rPr lang="en-GB" sz="5100"/>
              <a:t>Who made the claim? Newspaper or H.O</a:t>
            </a:r>
            <a:r>
              <a:rPr lang="en-GB" sz="3800"/>
              <a:t>.</a:t>
            </a:r>
          </a:p>
          <a:p>
            <a:endParaRPr lang="en-GB"/>
          </a:p>
        </p:txBody>
      </p:sp>
      <p:sp>
        <p:nvSpPr>
          <p:cNvPr id="4" name="Content Placeholder 3">
            <a:extLst>
              <a:ext uri="{FF2B5EF4-FFF2-40B4-BE49-F238E27FC236}">
                <a16:creationId xmlns:a16="http://schemas.microsoft.com/office/drawing/2014/main" id="{30CEB057-DD23-4538-A343-CE417DC9B107}"/>
              </a:ext>
            </a:extLst>
          </p:cNvPr>
          <p:cNvSpPr>
            <a:spLocks noGrp="1"/>
          </p:cNvSpPr>
          <p:nvPr>
            <p:ph sz="half" idx="2"/>
          </p:nvPr>
        </p:nvSpPr>
        <p:spPr/>
        <p:txBody>
          <a:bodyPr vert="horz" lIns="91440" tIns="45720" rIns="91440" bIns="45720" rtlCol="0" anchor="t">
            <a:normAutofit fontScale="40000" lnSpcReduction="20000"/>
          </a:bodyPr>
          <a:lstStyle/>
          <a:p>
            <a:endParaRPr lang="en-GB" sz="5000"/>
          </a:p>
          <a:p>
            <a:r>
              <a:rPr lang="en-GB" sz="5000"/>
              <a:t>Was the drop in crime nationwide or just within one particular area?</a:t>
            </a:r>
            <a:endParaRPr lang="en-GB"/>
          </a:p>
          <a:p>
            <a:r>
              <a:rPr lang="en-GB" sz="5000"/>
              <a:t>How recent is the claim and/or statistics? Always look for up to date figures/data</a:t>
            </a:r>
          </a:p>
          <a:p>
            <a:r>
              <a:rPr lang="en-GB" sz="5000"/>
              <a:t>Are there other reports that support the claim or claim other stats</a:t>
            </a:r>
          </a:p>
          <a:p>
            <a:r>
              <a:rPr lang="en-GB" sz="5000">
                <a:solidFill>
                  <a:srgbClr val="FF0000"/>
                </a:solidFill>
              </a:rPr>
              <a:t>DON’T just accept what you are told….QUESTION IT!</a:t>
            </a:r>
          </a:p>
          <a:p>
            <a:endParaRPr lang="en-GB"/>
          </a:p>
        </p:txBody>
      </p:sp>
    </p:spTree>
    <p:extLst>
      <p:ext uri="{BB962C8B-B14F-4D97-AF65-F5344CB8AC3E}">
        <p14:creationId xmlns:p14="http://schemas.microsoft.com/office/powerpoint/2010/main" val="337237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9A69DF-F69D-42BB-BE29-246AA8A97878}"/>
              </a:ext>
            </a:extLst>
          </p:cNvPr>
          <p:cNvSpPr>
            <a:spLocks noGrp="1"/>
          </p:cNvSpPr>
          <p:nvPr>
            <p:ph type="title"/>
          </p:nvPr>
        </p:nvSpPr>
        <p:spPr>
          <a:solidFill>
            <a:srgbClr val="002060"/>
          </a:solidFill>
        </p:spPr>
        <p:txBody>
          <a:bodyPr/>
          <a:lstStyle/>
          <a:p>
            <a:r>
              <a:rPr lang="en-GB">
                <a:solidFill>
                  <a:schemeClr val="bg1"/>
                </a:solidFill>
              </a:rPr>
              <a:t>Applying critical thinking to your work</a:t>
            </a:r>
          </a:p>
        </p:txBody>
      </p:sp>
      <p:sp>
        <p:nvSpPr>
          <p:cNvPr id="5" name="Content Placeholder 4">
            <a:extLst>
              <a:ext uri="{FF2B5EF4-FFF2-40B4-BE49-F238E27FC236}">
                <a16:creationId xmlns:a16="http://schemas.microsoft.com/office/drawing/2014/main" id="{0440635A-5EC5-4CB2-BBBD-90BB11AD8265}"/>
              </a:ext>
            </a:extLst>
          </p:cNvPr>
          <p:cNvSpPr>
            <a:spLocks noGrp="1"/>
          </p:cNvSpPr>
          <p:nvPr>
            <p:ph sz="half" idx="1"/>
          </p:nvPr>
        </p:nvSpPr>
        <p:spPr/>
        <p:txBody>
          <a:bodyPr>
            <a:normAutofit fontScale="92500" lnSpcReduction="20000"/>
          </a:bodyPr>
          <a:lstStyle/>
          <a:p>
            <a:r>
              <a:rPr lang="en-GB" sz="2400"/>
              <a:t>Try to convince your readers of your view/conclusion by offering appropriate, logical reasoning</a:t>
            </a:r>
          </a:p>
          <a:p>
            <a:r>
              <a:rPr lang="en-GB" sz="2400"/>
              <a:t>Take a step back from your work – pretend to disagree with the conclusion –</a:t>
            </a:r>
          </a:p>
          <a:p>
            <a:pPr lvl="1"/>
            <a:r>
              <a:rPr lang="en-GB" sz="2000"/>
              <a:t>Where can you see the gaps in your argument, which elements are weak/not supported well</a:t>
            </a:r>
          </a:p>
          <a:p>
            <a:pPr lvl="1"/>
            <a:r>
              <a:rPr lang="en-GB" sz="2000"/>
              <a:t>List all the reasons leading to your conclusion – adequate/sufficient?</a:t>
            </a:r>
          </a:p>
          <a:p>
            <a:r>
              <a:rPr lang="en-GB" sz="2400"/>
              <a:t>Be careful using general statements – ‘all, every, never, always’ – do you have the evidence to make the claim?</a:t>
            </a:r>
          </a:p>
          <a:p>
            <a:endParaRPr lang="en-GB"/>
          </a:p>
        </p:txBody>
      </p:sp>
      <p:sp>
        <p:nvSpPr>
          <p:cNvPr id="6" name="Content Placeholder 5">
            <a:extLst>
              <a:ext uri="{FF2B5EF4-FFF2-40B4-BE49-F238E27FC236}">
                <a16:creationId xmlns:a16="http://schemas.microsoft.com/office/drawing/2014/main" id="{710AA79F-D7AC-4229-B508-20A3D08B399E}"/>
              </a:ext>
            </a:extLst>
          </p:cNvPr>
          <p:cNvSpPr>
            <a:spLocks noGrp="1"/>
          </p:cNvSpPr>
          <p:nvPr>
            <p:ph sz="half" idx="2"/>
          </p:nvPr>
        </p:nvSpPr>
        <p:spPr/>
        <p:txBody>
          <a:bodyPr>
            <a:normAutofit fontScale="92500" lnSpcReduction="20000"/>
          </a:bodyPr>
          <a:lstStyle/>
          <a:p>
            <a:r>
              <a:rPr lang="en-GB"/>
              <a:t>Keep your argument factual</a:t>
            </a:r>
          </a:p>
          <a:p>
            <a:endParaRPr lang="en-GB"/>
          </a:p>
        </p:txBody>
      </p:sp>
      <p:pic>
        <p:nvPicPr>
          <p:cNvPr id="2" name="Picture 2">
            <a:extLst>
              <a:ext uri="{FF2B5EF4-FFF2-40B4-BE49-F238E27FC236}">
                <a16:creationId xmlns:a16="http://schemas.microsoft.com/office/drawing/2014/main" id="{C250EEFA-D054-69E0-0893-F582363A598F}"/>
              </a:ext>
            </a:extLst>
          </p:cNvPr>
          <p:cNvPicPr>
            <a:picLocks noChangeAspect="1"/>
          </p:cNvPicPr>
          <p:nvPr/>
        </p:nvPicPr>
        <p:blipFill>
          <a:blip r:embed="rId2"/>
          <a:stretch>
            <a:fillRect/>
          </a:stretch>
        </p:blipFill>
        <p:spPr>
          <a:xfrm>
            <a:off x="7167563" y="2581276"/>
            <a:ext cx="3825875" cy="2544762"/>
          </a:xfrm>
          <a:prstGeom prst="rect">
            <a:avLst/>
          </a:prstGeom>
        </p:spPr>
      </p:pic>
    </p:spTree>
    <p:extLst>
      <p:ext uri="{BB962C8B-B14F-4D97-AF65-F5344CB8AC3E}">
        <p14:creationId xmlns:p14="http://schemas.microsoft.com/office/powerpoint/2010/main" val="105362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F7CA-BA7B-4672-9ABD-EC3AA0F1FD93}"/>
              </a:ext>
            </a:extLst>
          </p:cNvPr>
          <p:cNvSpPr>
            <a:spLocks noGrp="1"/>
          </p:cNvSpPr>
          <p:nvPr>
            <p:ph type="title"/>
          </p:nvPr>
        </p:nvSpPr>
        <p:spPr>
          <a:solidFill>
            <a:srgbClr val="002060"/>
          </a:solidFill>
        </p:spPr>
        <p:txBody>
          <a:bodyPr/>
          <a:lstStyle/>
          <a:p>
            <a:r>
              <a:rPr lang="en-GB">
                <a:solidFill>
                  <a:schemeClr val="bg1"/>
                </a:solidFill>
              </a:rPr>
              <a:t>If in doubt – question it!</a:t>
            </a:r>
          </a:p>
        </p:txBody>
      </p:sp>
      <p:pic>
        <p:nvPicPr>
          <p:cNvPr id="6" name="Content Placeholder 5">
            <a:extLst>
              <a:ext uri="{FF2B5EF4-FFF2-40B4-BE49-F238E27FC236}">
                <a16:creationId xmlns:a16="http://schemas.microsoft.com/office/drawing/2014/main" id="{1F2A262D-87C7-4ADE-9A9B-2E8AEAB18CC6}"/>
              </a:ext>
            </a:extLst>
          </p:cNvPr>
          <p:cNvPicPr>
            <a:picLocks noGrp="1" noChangeAspect="1"/>
          </p:cNvPicPr>
          <p:nvPr>
            <p:ph idx="1"/>
          </p:nvPr>
        </p:nvPicPr>
        <p:blipFill>
          <a:blip r:embed="rId2"/>
          <a:stretch>
            <a:fillRect/>
          </a:stretch>
        </p:blipFill>
        <p:spPr>
          <a:xfrm>
            <a:off x="3526313" y="1900126"/>
            <a:ext cx="5139373" cy="3316511"/>
          </a:xfrm>
          <a:prstGeom prst="rect">
            <a:avLst/>
          </a:prstGeom>
        </p:spPr>
      </p:pic>
    </p:spTree>
    <p:extLst>
      <p:ext uri="{BB962C8B-B14F-4D97-AF65-F5344CB8AC3E}">
        <p14:creationId xmlns:p14="http://schemas.microsoft.com/office/powerpoint/2010/main" val="1051950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B03E-F0B2-4E15-BE7D-6A052195EE75}"/>
              </a:ext>
            </a:extLst>
          </p:cNvPr>
          <p:cNvSpPr>
            <a:spLocks noGrp="1"/>
          </p:cNvSpPr>
          <p:nvPr>
            <p:ph type="title"/>
          </p:nvPr>
        </p:nvSpPr>
        <p:spPr>
          <a:solidFill>
            <a:srgbClr val="002060"/>
          </a:solidFill>
        </p:spPr>
        <p:txBody>
          <a:bodyPr/>
          <a:lstStyle/>
          <a:p>
            <a:r>
              <a:rPr lang="en-GB" dirty="0">
                <a:solidFill>
                  <a:schemeClr val="bg1"/>
                </a:solidFill>
              </a:rPr>
              <a:t>Academic Writing &amp; Critical writing</a:t>
            </a:r>
          </a:p>
        </p:txBody>
      </p:sp>
      <p:sp>
        <p:nvSpPr>
          <p:cNvPr id="3" name="Content Placeholder 2">
            <a:extLst>
              <a:ext uri="{FF2B5EF4-FFF2-40B4-BE49-F238E27FC236}">
                <a16:creationId xmlns:a16="http://schemas.microsoft.com/office/drawing/2014/main" id="{DF062305-86B4-4BEA-B8AD-C9D189E314E6}"/>
              </a:ext>
            </a:extLst>
          </p:cNvPr>
          <p:cNvSpPr>
            <a:spLocks noGrp="1"/>
          </p:cNvSpPr>
          <p:nvPr>
            <p:ph idx="1"/>
          </p:nvPr>
        </p:nvSpPr>
        <p:spPr/>
        <p:txBody>
          <a:bodyPr vert="horz" lIns="91440" tIns="45720" rIns="91440" bIns="45720" rtlCol="0" anchor="t">
            <a:normAutofit/>
          </a:bodyPr>
          <a:lstStyle/>
          <a:p>
            <a:pPr marL="0" indent="0">
              <a:buNone/>
            </a:pPr>
            <a:r>
              <a:rPr lang="en-GB" dirty="0"/>
              <a:t>Differentiate between four different writing styles</a:t>
            </a:r>
            <a:endParaRPr lang="en-US" dirty="0"/>
          </a:p>
          <a:p>
            <a:endParaRPr lang="en-GB" dirty="0"/>
          </a:p>
          <a:p>
            <a:pPr marL="0" indent="0">
              <a:buNone/>
            </a:pPr>
            <a:endParaRPr lang="en-GB"/>
          </a:p>
        </p:txBody>
      </p:sp>
      <p:pic>
        <p:nvPicPr>
          <p:cNvPr id="4" name="Picture 4" descr="Text, whiteboard&#10;&#10;Description automatically generated">
            <a:extLst>
              <a:ext uri="{FF2B5EF4-FFF2-40B4-BE49-F238E27FC236}">
                <a16:creationId xmlns:a16="http://schemas.microsoft.com/office/drawing/2014/main" id="{0FA75BC8-FB83-E998-05ED-F4839BD25711}"/>
              </a:ext>
            </a:extLst>
          </p:cNvPr>
          <p:cNvPicPr>
            <a:picLocks noChangeAspect="1"/>
          </p:cNvPicPr>
          <p:nvPr/>
        </p:nvPicPr>
        <p:blipFill>
          <a:blip r:embed="rId2"/>
          <a:stretch>
            <a:fillRect/>
          </a:stretch>
        </p:blipFill>
        <p:spPr>
          <a:xfrm>
            <a:off x="8056563" y="2674938"/>
            <a:ext cx="3524250" cy="2952750"/>
          </a:xfrm>
          <a:prstGeom prst="rect">
            <a:avLst/>
          </a:prstGeom>
        </p:spPr>
      </p:pic>
    </p:spTree>
    <p:extLst>
      <p:ext uri="{BB962C8B-B14F-4D97-AF65-F5344CB8AC3E}">
        <p14:creationId xmlns:p14="http://schemas.microsoft.com/office/powerpoint/2010/main" val="4193691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0B1AD-E80D-4B5E-A626-E3EEB691B3A9}"/>
              </a:ext>
            </a:extLst>
          </p:cNvPr>
          <p:cNvSpPr>
            <a:spLocks noGrp="1"/>
          </p:cNvSpPr>
          <p:nvPr>
            <p:ph type="title"/>
          </p:nvPr>
        </p:nvSpPr>
        <p:spPr>
          <a:solidFill>
            <a:srgbClr val="002060"/>
          </a:solidFill>
        </p:spPr>
        <p:txBody>
          <a:bodyPr/>
          <a:lstStyle/>
          <a:p>
            <a:r>
              <a:rPr lang="en-GB">
                <a:solidFill>
                  <a:schemeClr val="bg1"/>
                </a:solidFill>
              </a:rPr>
              <a:t>Academic Writing</a:t>
            </a:r>
          </a:p>
        </p:txBody>
      </p:sp>
      <p:sp>
        <p:nvSpPr>
          <p:cNvPr id="3" name="Content Placeholder 2">
            <a:extLst>
              <a:ext uri="{FF2B5EF4-FFF2-40B4-BE49-F238E27FC236}">
                <a16:creationId xmlns:a16="http://schemas.microsoft.com/office/drawing/2014/main" id="{08965797-B391-43FB-B488-75FC7475F8E3}"/>
              </a:ext>
            </a:extLst>
          </p:cNvPr>
          <p:cNvSpPr>
            <a:spLocks noGrp="1"/>
          </p:cNvSpPr>
          <p:nvPr>
            <p:ph sz="half" idx="1"/>
          </p:nvPr>
        </p:nvSpPr>
        <p:spPr/>
        <p:txBody>
          <a:bodyPr>
            <a:normAutofit lnSpcReduction="10000"/>
          </a:bodyPr>
          <a:lstStyle/>
          <a:p>
            <a:pPr marL="0" indent="0" algn="ctr">
              <a:buNone/>
            </a:pPr>
            <a:r>
              <a:rPr lang="en-GB">
                <a:solidFill>
                  <a:schemeClr val="accent5">
                    <a:lumMod val="75000"/>
                  </a:schemeClr>
                </a:solidFill>
              </a:rPr>
              <a:t>Purpose</a:t>
            </a:r>
          </a:p>
          <a:p>
            <a:r>
              <a:rPr lang="en-GB">
                <a:solidFill>
                  <a:srgbClr val="0070C0"/>
                </a:solidFill>
              </a:rPr>
              <a:t>To demonstrate-</a:t>
            </a:r>
          </a:p>
          <a:p>
            <a:pPr lvl="1"/>
            <a:r>
              <a:rPr lang="en-GB">
                <a:solidFill>
                  <a:srgbClr val="00B0F0"/>
                </a:solidFill>
              </a:rPr>
              <a:t>Knowledge and understanding of a topic</a:t>
            </a:r>
          </a:p>
          <a:p>
            <a:pPr lvl="1"/>
            <a:r>
              <a:rPr lang="en-GB">
                <a:solidFill>
                  <a:srgbClr val="00B0F0"/>
                </a:solidFill>
              </a:rPr>
              <a:t>Ability to research specific aspect of topic set in the assignment and</a:t>
            </a:r>
          </a:p>
          <a:p>
            <a:pPr lvl="1"/>
            <a:r>
              <a:rPr lang="en-GB">
                <a:solidFill>
                  <a:srgbClr val="00B0F0"/>
                </a:solidFill>
              </a:rPr>
              <a:t>Ability to organise supporting information/evidence within a structured piece of writing</a:t>
            </a:r>
          </a:p>
          <a:p>
            <a:endParaRPr lang="en-GB"/>
          </a:p>
        </p:txBody>
      </p:sp>
      <p:sp>
        <p:nvSpPr>
          <p:cNvPr id="4" name="Content Placeholder 3">
            <a:extLst>
              <a:ext uri="{FF2B5EF4-FFF2-40B4-BE49-F238E27FC236}">
                <a16:creationId xmlns:a16="http://schemas.microsoft.com/office/drawing/2014/main" id="{634B710D-2AF8-4FB2-A622-37CF89A693E0}"/>
              </a:ext>
            </a:extLst>
          </p:cNvPr>
          <p:cNvSpPr>
            <a:spLocks noGrp="1"/>
          </p:cNvSpPr>
          <p:nvPr>
            <p:ph sz="half" idx="2"/>
          </p:nvPr>
        </p:nvSpPr>
        <p:spPr/>
        <p:txBody>
          <a:bodyPr vert="horz" lIns="91440" tIns="45720" rIns="91440" bIns="45720" rtlCol="0" anchor="t">
            <a:normAutofit lnSpcReduction="10000"/>
          </a:bodyPr>
          <a:lstStyle/>
          <a:p>
            <a:pPr marL="0" indent="0" algn="ctr">
              <a:buNone/>
            </a:pPr>
            <a:endParaRPr lang="en-GB" dirty="0">
              <a:solidFill>
                <a:schemeClr val="accent5">
                  <a:lumMod val="75000"/>
                </a:schemeClr>
              </a:solidFill>
            </a:endParaRPr>
          </a:p>
          <a:p>
            <a:endParaRPr lang="en-GB"/>
          </a:p>
        </p:txBody>
      </p:sp>
      <p:pic>
        <p:nvPicPr>
          <p:cNvPr id="5" name="Picture 5">
            <a:extLst>
              <a:ext uri="{FF2B5EF4-FFF2-40B4-BE49-F238E27FC236}">
                <a16:creationId xmlns:a16="http://schemas.microsoft.com/office/drawing/2014/main" id="{EE932679-1DEC-5A67-6BC0-D8AD4E0EC1CF}"/>
              </a:ext>
            </a:extLst>
          </p:cNvPr>
          <p:cNvPicPr>
            <a:picLocks noChangeAspect="1"/>
          </p:cNvPicPr>
          <p:nvPr/>
        </p:nvPicPr>
        <p:blipFill>
          <a:blip r:embed="rId2"/>
          <a:stretch>
            <a:fillRect/>
          </a:stretch>
        </p:blipFill>
        <p:spPr>
          <a:xfrm>
            <a:off x="6785002" y="2195201"/>
            <a:ext cx="4205834" cy="2798632"/>
          </a:xfrm>
          <a:prstGeom prst="rect">
            <a:avLst/>
          </a:prstGeom>
        </p:spPr>
      </p:pic>
    </p:spTree>
    <p:extLst>
      <p:ext uri="{BB962C8B-B14F-4D97-AF65-F5344CB8AC3E}">
        <p14:creationId xmlns:p14="http://schemas.microsoft.com/office/powerpoint/2010/main" val="6316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nodePh="1">
                                  <p:stCondLst>
                                    <p:cond delay="0"/>
                                  </p:stCondLst>
                                  <p:endCondLst>
                                    <p:cond evt="begin" delay="0">
                                      <p:tn val="34"/>
                                    </p:cond>
                                  </p:end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3A47-CC61-4811-B87C-C23E33FAF170}"/>
              </a:ext>
            </a:extLst>
          </p:cNvPr>
          <p:cNvSpPr>
            <a:spLocks noGrp="1"/>
          </p:cNvSpPr>
          <p:nvPr>
            <p:ph type="title"/>
          </p:nvPr>
        </p:nvSpPr>
        <p:spPr>
          <a:solidFill>
            <a:srgbClr val="002060"/>
          </a:solidFill>
        </p:spPr>
        <p:txBody>
          <a:bodyPr/>
          <a:lstStyle/>
          <a:p>
            <a:r>
              <a:rPr lang="en-GB">
                <a:solidFill>
                  <a:schemeClr val="bg1"/>
                </a:solidFill>
              </a:rPr>
              <a:t>The 4 Types of Academic Writing</a:t>
            </a:r>
          </a:p>
        </p:txBody>
      </p:sp>
      <p:sp>
        <p:nvSpPr>
          <p:cNvPr id="3" name="Content Placeholder 2">
            <a:extLst>
              <a:ext uri="{FF2B5EF4-FFF2-40B4-BE49-F238E27FC236}">
                <a16:creationId xmlns:a16="http://schemas.microsoft.com/office/drawing/2014/main" id="{546945C4-9FC8-4825-8268-DAB6E85A9172}"/>
              </a:ext>
            </a:extLst>
          </p:cNvPr>
          <p:cNvSpPr>
            <a:spLocks noGrp="1"/>
          </p:cNvSpPr>
          <p:nvPr>
            <p:ph sz="half" idx="1"/>
          </p:nvPr>
        </p:nvSpPr>
        <p:spPr/>
        <p:txBody>
          <a:bodyPr>
            <a:normAutofit fontScale="55000" lnSpcReduction="20000"/>
          </a:bodyPr>
          <a:lstStyle/>
          <a:p>
            <a:pPr marL="514350" indent="-514350">
              <a:buAutoNum type="arabicPeriod"/>
            </a:pPr>
            <a:r>
              <a:rPr lang="en-GB" sz="3600">
                <a:solidFill>
                  <a:srgbClr val="FF0000"/>
                </a:solidFill>
              </a:rPr>
              <a:t>Descriptive</a:t>
            </a:r>
          </a:p>
          <a:p>
            <a:pPr marL="0" indent="0">
              <a:buNone/>
            </a:pPr>
            <a:r>
              <a:rPr lang="en-GB" sz="2800" i="1"/>
              <a:t>Describe the facts.</a:t>
            </a:r>
          </a:p>
          <a:p>
            <a:pPr marL="0" indent="0">
              <a:buNone/>
            </a:pPr>
            <a:r>
              <a:rPr lang="en-GB" sz="2800" i="1"/>
              <a:t>Precise and accurate – what happened, what someone said or describe key features.</a:t>
            </a:r>
          </a:p>
          <a:p>
            <a:pPr marL="0" indent="0">
              <a:buNone/>
            </a:pPr>
            <a:r>
              <a:rPr lang="en-GB" sz="2800" i="1"/>
              <a:t>Associated with report writing.</a:t>
            </a:r>
          </a:p>
          <a:p>
            <a:pPr marL="0" indent="0">
              <a:buNone/>
            </a:pPr>
            <a:r>
              <a:rPr lang="en-GB" sz="2800" i="1"/>
              <a:t>Ok to use if giving background information</a:t>
            </a:r>
          </a:p>
          <a:p>
            <a:pPr marL="0" indent="0">
              <a:buNone/>
            </a:pPr>
            <a:endParaRPr lang="en-GB" sz="3600" i="1"/>
          </a:p>
          <a:p>
            <a:pPr marL="457200" indent="-457200">
              <a:buAutoNum type="arabicPeriod" startAt="2"/>
            </a:pPr>
            <a:r>
              <a:rPr lang="en-GB" sz="3600" i="1">
                <a:solidFill>
                  <a:srgbClr val="FF0000"/>
                </a:solidFill>
              </a:rPr>
              <a:t>Analytical/argumentative</a:t>
            </a:r>
          </a:p>
          <a:p>
            <a:pPr marL="0" indent="0">
              <a:buNone/>
            </a:pPr>
            <a:r>
              <a:rPr lang="en-GB" sz="2800" i="1"/>
              <a:t>Your opinion about the subject with evidence to support your opinion</a:t>
            </a:r>
          </a:p>
          <a:p>
            <a:pPr marL="0" indent="0">
              <a:buNone/>
            </a:pPr>
            <a:r>
              <a:rPr lang="en-GB" sz="2800" i="1"/>
              <a:t>State your point of view</a:t>
            </a:r>
          </a:p>
          <a:p>
            <a:pPr marL="0" indent="0">
              <a:buNone/>
            </a:pPr>
            <a:r>
              <a:rPr lang="en-GB" sz="2800" i="1"/>
              <a:t>Validity of position supported by evidence or examples</a:t>
            </a:r>
          </a:p>
          <a:p>
            <a:pPr marL="0" indent="0">
              <a:buNone/>
            </a:pPr>
            <a:r>
              <a:rPr lang="en-GB" sz="2800" i="1"/>
              <a:t>Consideration of counter-argument, including evidence</a:t>
            </a:r>
          </a:p>
          <a:p>
            <a:pPr marL="0" indent="0">
              <a:buNone/>
            </a:pPr>
            <a:r>
              <a:rPr lang="en-GB" sz="2800" i="1"/>
              <a:t>Persuades others that your position is the strongest</a:t>
            </a:r>
          </a:p>
          <a:p>
            <a:endParaRPr lang="en-GB"/>
          </a:p>
        </p:txBody>
      </p:sp>
      <p:sp>
        <p:nvSpPr>
          <p:cNvPr id="4" name="Content Placeholder 3">
            <a:extLst>
              <a:ext uri="{FF2B5EF4-FFF2-40B4-BE49-F238E27FC236}">
                <a16:creationId xmlns:a16="http://schemas.microsoft.com/office/drawing/2014/main" id="{D9E592EB-2AFE-4136-A4CB-89CED09F25D1}"/>
              </a:ext>
            </a:extLst>
          </p:cNvPr>
          <p:cNvSpPr>
            <a:spLocks noGrp="1"/>
          </p:cNvSpPr>
          <p:nvPr>
            <p:ph sz="half" idx="2"/>
          </p:nvPr>
        </p:nvSpPr>
        <p:spPr/>
        <p:txBody>
          <a:bodyPr>
            <a:normAutofit fontScale="55000" lnSpcReduction="20000"/>
          </a:bodyPr>
          <a:lstStyle/>
          <a:p>
            <a:pPr marL="457200" indent="-457200">
              <a:buAutoNum type="arabicPeriod" startAt="3"/>
            </a:pPr>
            <a:r>
              <a:rPr lang="en-GB" sz="3600">
                <a:solidFill>
                  <a:srgbClr val="FF0000"/>
                </a:solidFill>
              </a:rPr>
              <a:t>Analytical/Evaluative</a:t>
            </a:r>
          </a:p>
          <a:p>
            <a:pPr marL="0" indent="0">
              <a:buNone/>
            </a:pPr>
            <a:r>
              <a:rPr lang="en-GB" sz="2800" i="1"/>
              <a:t>Always consider two or more theories/beliefs/ideas that you compare and contrast</a:t>
            </a:r>
          </a:p>
          <a:p>
            <a:pPr marL="0" indent="0">
              <a:buNone/>
            </a:pPr>
            <a:r>
              <a:rPr lang="en-GB" sz="2800" i="1"/>
              <a:t>By comparing you bring out similarities</a:t>
            </a:r>
          </a:p>
          <a:p>
            <a:pPr marL="0" indent="0">
              <a:buNone/>
            </a:pPr>
            <a:r>
              <a:rPr lang="en-GB" sz="2800" i="1"/>
              <a:t>By contrasting you focus on the differences</a:t>
            </a:r>
          </a:p>
          <a:p>
            <a:pPr marL="0" indent="0">
              <a:buNone/>
            </a:pPr>
            <a:r>
              <a:rPr lang="en-GB" sz="2800" i="1"/>
              <a:t>You evaluate your findings – strengths/limitations/implications </a:t>
            </a:r>
          </a:p>
          <a:p>
            <a:pPr marL="0" indent="0">
              <a:buNone/>
            </a:pPr>
            <a:r>
              <a:rPr lang="en-GB" sz="2800" i="1"/>
              <a:t>Make a judgement on the findings – justify your choice</a:t>
            </a:r>
          </a:p>
          <a:p>
            <a:pPr marL="0" indent="0">
              <a:buNone/>
            </a:pPr>
            <a:r>
              <a:rPr lang="en-GB" sz="2800" i="1"/>
              <a:t>Must be balanced</a:t>
            </a:r>
          </a:p>
          <a:p>
            <a:pPr marL="0" indent="0">
              <a:buNone/>
            </a:pPr>
            <a:endParaRPr lang="en-GB" sz="2800"/>
          </a:p>
          <a:p>
            <a:pPr marL="0" indent="0">
              <a:buNone/>
            </a:pPr>
            <a:r>
              <a:rPr lang="en-GB" sz="3600">
                <a:solidFill>
                  <a:srgbClr val="FF0000"/>
                </a:solidFill>
              </a:rPr>
              <a:t>4. Personal/experiential</a:t>
            </a:r>
          </a:p>
          <a:p>
            <a:pPr marL="0" indent="0">
              <a:buNone/>
            </a:pPr>
            <a:r>
              <a:rPr lang="en-GB" sz="2800" i="1"/>
              <a:t>Where you relate theory to your practice/experience</a:t>
            </a:r>
          </a:p>
          <a:p>
            <a:pPr marL="0" indent="0">
              <a:buNone/>
            </a:pPr>
            <a:r>
              <a:rPr lang="en-GB" sz="2800" i="1"/>
              <a:t>Supportive or contradictory</a:t>
            </a:r>
          </a:p>
          <a:p>
            <a:pPr marL="0" indent="0">
              <a:buNone/>
            </a:pPr>
            <a:r>
              <a:rPr lang="en-GB" sz="2800" i="1"/>
              <a:t>Does NOT usually form part of essay</a:t>
            </a:r>
          </a:p>
          <a:p>
            <a:endParaRPr lang="en-GB"/>
          </a:p>
        </p:txBody>
      </p:sp>
    </p:spTree>
    <p:extLst>
      <p:ext uri="{BB962C8B-B14F-4D97-AF65-F5344CB8AC3E}">
        <p14:creationId xmlns:p14="http://schemas.microsoft.com/office/powerpoint/2010/main" val="305336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0" end="0"/>
                                            </p:txEl>
                                          </p:spTgt>
                                        </p:tgtEl>
                                        <p:attrNameLst>
                                          <p:attrName>style.visibility</p:attrName>
                                        </p:attrNameLst>
                                      </p:cBhvr>
                                      <p:to>
                                        <p:strVal val="visible"/>
                                      </p:to>
                                    </p:set>
                                    <p:animEffect transition="in" filter="fade">
                                      <p:cBhvr>
                                        <p:cTn id="84" dur="1000"/>
                                        <p:tgtEl>
                                          <p:spTgt spid="4">
                                            <p:txEl>
                                              <p:pRg st="0" end="0"/>
                                            </p:txEl>
                                          </p:spTgt>
                                        </p:tgtEl>
                                      </p:cBhvr>
                                    </p:animEffect>
                                    <p:anim calcmode="lin" valueType="num">
                                      <p:cBhvr>
                                        <p:cTn id="8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1" end="1"/>
                                            </p:txEl>
                                          </p:spTgt>
                                        </p:tgtEl>
                                        <p:attrNameLst>
                                          <p:attrName>style.visibility</p:attrName>
                                        </p:attrNameLst>
                                      </p:cBhvr>
                                      <p:to>
                                        <p:strVal val="visible"/>
                                      </p:to>
                                    </p:set>
                                    <p:animEffect transition="in" filter="fade">
                                      <p:cBhvr>
                                        <p:cTn id="91" dur="1000"/>
                                        <p:tgtEl>
                                          <p:spTgt spid="4">
                                            <p:txEl>
                                              <p:pRg st="1" end="1"/>
                                            </p:txEl>
                                          </p:spTgt>
                                        </p:tgtEl>
                                      </p:cBhvr>
                                    </p:animEffect>
                                    <p:anim calcmode="lin" valueType="num">
                                      <p:cBhvr>
                                        <p:cTn id="9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2" end="2"/>
                                            </p:txEl>
                                          </p:spTgt>
                                        </p:tgtEl>
                                        <p:attrNameLst>
                                          <p:attrName>style.visibility</p:attrName>
                                        </p:attrNameLst>
                                      </p:cBhvr>
                                      <p:to>
                                        <p:strVal val="visible"/>
                                      </p:to>
                                    </p:set>
                                    <p:animEffect transition="in" filter="fade">
                                      <p:cBhvr>
                                        <p:cTn id="98" dur="1000"/>
                                        <p:tgtEl>
                                          <p:spTgt spid="4">
                                            <p:txEl>
                                              <p:pRg st="2" end="2"/>
                                            </p:txEl>
                                          </p:spTgt>
                                        </p:tgtEl>
                                      </p:cBhvr>
                                    </p:animEffect>
                                    <p:anim calcmode="lin" valueType="num">
                                      <p:cBhvr>
                                        <p:cTn id="9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3" end="3"/>
                                            </p:txEl>
                                          </p:spTgt>
                                        </p:tgtEl>
                                        <p:attrNameLst>
                                          <p:attrName>style.visibility</p:attrName>
                                        </p:attrNameLst>
                                      </p:cBhvr>
                                      <p:to>
                                        <p:strVal val="visible"/>
                                      </p:to>
                                    </p:set>
                                    <p:animEffect transition="in" filter="fade">
                                      <p:cBhvr>
                                        <p:cTn id="105" dur="1000"/>
                                        <p:tgtEl>
                                          <p:spTgt spid="4">
                                            <p:txEl>
                                              <p:pRg st="3" end="3"/>
                                            </p:txEl>
                                          </p:spTgt>
                                        </p:tgtEl>
                                      </p:cBhvr>
                                    </p:animEffect>
                                    <p:anim calcmode="lin" valueType="num">
                                      <p:cBhvr>
                                        <p:cTn id="10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4" end="4"/>
                                            </p:txEl>
                                          </p:spTgt>
                                        </p:tgtEl>
                                        <p:attrNameLst>
                                          <p:attrName>style.visibility</p:attrName>
                                        </p:attrNameLst>
                                      </p:cBhvr>
                                      <p:to>
                                        <p:strVal val="visible"/>
                                      </p:to>
                                    </p:set>
                                    <p:animEffect transition="in" filter="fade">
                                      <p:cBhvr>
                                        <p:cTn id="112" dur="1000"/>
                                        <p:tgtEl>
                                          <p:spTgt spid="4">
                                            <p:txEl>
                                              <p:pRg st="4" end="4"/>
                                            </p:txEl>
                                          </p:spTgt>
                                        </p:tgtEl>
                                      </p:cBhvr>
                                    </p:animEffect>
                                    <p:anim calcmode="lin" valueType="num">
                                      <p:cBhvr>
                                        <p:cTn id="1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5" end="5"/>
                                            </p:txEl>
                                          </p:spTgt>
                                        </p:tgtEl>
                                        <p:attrNameLst>
                                          <p:attrName>style.visibility</p:attrName>
                                        </p:attrNameLst>
                                      </p:cBhvr>
                                      <p:to>
                                        <p:strVal val="visible"/>
                                      </p:to>
                                    </p:set>
                                    <p:animEffect transition="in" filter="fade">
                                      <p:cBhvr>
                                        <p:cTn id="119" dur="1000"/>
                                        <p:tgtEl>
                                          <p:spTgt spid="4">
                                            <p:txEl>
                                              <p:pRg st="5" end="5"/>
                                            </p:txEl>
                                          </p:spTgt>
                                        </p:tgtEl>
                                      </p:cBhvr>
                                    </p:animEffect>
                                    <p:anim calcmode="lin" valueType="num">
                                      <p:cBhvr>
                                        <p:cTn id="1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6" end="6"/>
                                            </p:txEl>
                                          </p:spTgt>
                                        </p:tgtEl>
                                        <p:attrNameLst>
                                          <p:attrName>style.visibility</p:attrName>
                                        </p:attrNameLst>
                                      </p:cBhvr>
                                      <p:to>
                                        <p:strVal val="visible"/>
                                      </p:to>
                                    </p:set>
                                    <p:animEffect transition="in" filter="fade">
                                      <p:cBhvr>
                                        <p:cTn id="126" dur="1000"/>
                                        <p:tgtEl>
                                          <p:spTgt spid="4">
                                            <p:txEl>
                                              <p:pRg st="6" end="6"/>
                                            </p:txEl>
                                          </p:spTgt>
                                        </p:tgtEl>
                                      </p:cBhvr>
                                    </p:animEffect>
                                    <p:anim calcmode="lin" valueType="num">
                                      <p:cBhvr>
                                        <p:cTn id="1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8" end="8"/>
                                            </p:txEl>
                                          </p:spTgt>
                                        </p:tgtEl>
                                        <p:attrNameLst>
                                          <p:attrName>style.visibility</p:attrName>
                                        </p:attrNameLst>
                                      </p:cBhvr>
                                      <p:to>
                                        <p:strVal val="visible"/>
                                      </p:to>
                                    </p:set>
                                    <p:animEffect transition="in" filter="fade">
                                      <p:cBhvr>
                                        <p:cTn id="133" dur="1000"/>
                                        <p:tgtEl>
                                          <p:spTgt spid="4">
                                            <p:txEl>
                                              <p:pRg st="8" end="8"/>
                                            </p:txEl>
                                          </p:spTgt>
                                        </p:tgtEl>
                                      </p:cBhvr>
                                    </p:animEffect>
                                    <p:anim calcmode="lin" valueType="num">
                                      <p:cBhvr>
                                        <p:cTn id="13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4">
                                            <p:txEl>
                                              <p:pRg st="9" end="9"/>
                                            </p:txEl>
                                          </p:spTgt>
                                        </p:tgtEl>
                                        <p:attrNameLst>
                                          <p:attrName>style.visibility</p:attrName>
                                        </p:attrNameLst>
                                      </p:cBhvr>
                                      <p:to>
                                        <p:strVal val="visible"/>
                                      </p:to>
                                    </p:set>
                                    <p:animEffect transition="in" filter="fade">
                                      <p:cBhvr>
                                        <p:cTn id="140" dur="1000"/>
                                        <p:tgtEl>
                                          <p:spTgt spid="4">
                                            <p:txEl>
                                              <p:pRg st="9" end="9"/>
                                            </p:txEl>
                                          </p:spTgt>
                                        </p:tgtEl>
                                      </p:cBhvr>
                                    </p:animEffect>
                                    <p:anim calcmode="lin" valueType="num">
                                      <p:cBhvr>
                                        <p:cTn id="14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42"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4">
                                            <p:txEl>
                                              <p:pRg st="10" end="10"/>
                                            </p:txEl>
                                          </p:spTgt>
                                        </p:tgtEl>
                                        <p:attrNameLst>
                                          <p:attrName>style.visibility</p:attrName>
                                        </p:attrNameLst>
                                      </p:cBhvr>
                                      <p:to>
                                        <p:strVal val="visible"/>
                                      </p:to>
                                    </p:set>
                                    <p:animEffect transition="in" filter="fade">
                                      <p:cBhvr>
                                        <p:cTn id="147" dur="1000"/>
                                        <p:tgtEl>
                                          <p:spTgt spid="4">
                                            <p:txEl>
                                              <p:pRg st="10" end="10"/>
                                            </p:txEl>
                                          </p:spTgt>
                                        </p:tgtEl>
                                      </p:cBhvr>
                                    </p:animEffect>
                                    <p:anim calcmode="lin" valueType="num">
                                      <p:cBhvr>
                                        <p:cTn id="14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4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4">
                                            <p:txEl>
                                              <p:pRg st="11" end="11"/>
                                            </p:txEl>
                                          </p:spTgt>
                                        </p:tgtEl>
                                        <p:attrNameLst>
                                          <p:attrName>style.visibility</p:attrName>
                                        </p:attrNameLst>
                                      </p:cBhvr>
                                      <p:to>
                                        <p:strVal val="visible"/>
                                      </p:to>
                                    </p:set>
                                    <p:animEffect transition="in" filter="fade">
                                      <p:cBhvr>
                                        <p:cTn id="154" dur="1000"/>
                                        <p:tgtEl>
                                          <p:spTgt spid="4">
                                            <p:txEl>
                                              <p:pRg st="11" end="11"/>
                                            </p:txEl>
                                          </p:spTgt>
                                        </p:tgtEl>
                                      </p:cBhvr>
                                    </p:animEffect>
                                    <p:anim calcmode="lin" valueType="num">
                                      <p:cBhvr>
                                        <p:cTn id="155"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56"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4046-B824-232A-B9C1-381535273128}"/>
              </a:ext>
            </a:extLst>
          </p:cNvPr>
          <p:cNvSpPr>
            <a:spLocks noGrp="1"/>
          </p:cNvSpPr>
          <p:nvPr>
            <p:ph type="title"/>
          </p:nvPr>
        </p:nvSpPr>
        <p:spPr>
          <a:solidFill>
            <a:srgbClr val="002060"/>
          </a:solidFill>
        </p:spPr>
        <p:txBody>
          <a:bodyPr/>
          <a:lstStyle/>
          <a:p>
            <a:r>
              <a:rPr lang="en-US" dirty="0">
                <a:solidFill>
                  <a:schemeClr val="bg1"/>
                </a:solidFill>
              </a:rPr>
              <a:t>Critical Writing</a:t>
            </a:r>
          </a:p>
        </p:txBody>
      </p:sp>
      <p:sp>
        <p:nvSpPr>
          <p:cNvPr id="3" name="Content Placeholder 2">
            <a:extLst>
              <a:ext uri="{FF2B5EF4-FFF2-40B4-BE49-F238E27FC236}">
                <a16:creationId xmlns:a16="http://schemas.microsoft.com/office/drawing/2014/main" id="{7559FF08-70C6-EFA8-2978-FE51F264CEEA}"/>
              </a:ext>
            </a:extLst>
          </p:cNvPr>
          <p:cNvSpPr>
            <a:spLocks noGrp="1"/>
          </p:cNvSpPr>
          <p:nvPr>
            <p:ph sz="half" idx="1"/>
          </p:nvPr>
        </p:nvSpPr>
        <p:spPr/>
        <p:txBody>
          <a:bodyPr vert="horz" lIns="91440" tIns="45720" rIns="91440" bIns="45720" rtlCol="0" anchor="t">
            <a:normAutofit/>
          </a:bodyPr>
          <a:lstStyle/>
          <a:p>
            <a:endParaRPr lang="en-US"/>
          </a:p>
          <a:p>
            <a:pPr marL="0" indent="0" algn="ctr">
              <a:buNone/>
            </a:pPr>
            <a:r>
              <a:rPr lang="en-US" i="1" dirty="0"/>
              <a:t>" Too descriptive"</a:t>
            </a:r>
          </a:p>
          <a:p>
            <a:pPr marL="0" indent="0" algn="ctr">
              <a:buNone/>
            </a:pPr>
            <a:r>
              <a:rPr lang="en-US" i="1" dirty="0"/>
              <a:t>" Not enough critical analysis"</a:t>
            </a:r>
          </a:p>
          <a:p>
            <a:pPr marL="0" indent="0" algn="ctr">
              <a:buNone/>
            </a:pPr>
            <a:r>
              <a:rPr lang="en-US" i="1" dirty="0"/>
              <a:t>" Not critical enough"</a:t>
            </a:r>
          </a:p>
        </p:txBody>
      </p:sp>
      <p:sp>
        <p:nvSpPr>
          <p:cNvPr id="4" name="Content Placeholder 3">
            <a:extLst>
              <a:ext uri="{FF2B5EF4-FFF2-40B4-BE49-F238E27FC236}">
                <a16:creationId xmlns:a16="http://schemas.microsoft.com/office/drawing/2014/main" id="{2170D5AA-E5E0-D8CE-57AB-4EAEFBD9EE76}"/>
              </a:ext>
            </a:extLst>
          </p:cNvPr>
          <p:cNvSpPr>
            <a:spLocks noGrp="1"/>
          </p:cNvSpPr>
          <p:nvPr>
            <p:ph sz="half" idx="2"/>
          </p:nvPr>
        </p:nvSpPr>
        <p:spPr/>
        <p:txBody>
          <a:bodyPr vert="horz" lIns="91440" tIns="45720" rIns="91440" bIns="45720" rtlCol="0" anchor="t">
            <a:normAutofit/>
          </a:bodyPr>
          <a:lstStyle/>
          <a:p>
            <a:pPr marL="0" indent="0">
              <a:buNone/>
            </a:pPr>
            <a:endParaRPr lang="en-US" dirty="0"/>
          </a:p>
          <a:p>
            <a:pPr marL="0" indent="0">
              <a:buNone/>
            </a:pPr>
            <a:endParaRPr lang="en-US" dirty="0"/>
          </a:p>
        </p:txBody>
      </p:sp>
      <p:pic>
        <p:nvPicPr>
          <p:cNvPr id="5" name="Picture 5">
            <a:extLst>
              <a:ext uri="{FF2B5EF4-FFF2-40B4-BE49-F238E27FC236}">
                <a16:creationId xmlns:a16="http://schemas.microsoft.com/office/drawing/2014/main" id="{BF3CD7E8-1219-F23D-A004-030001BD0E28}"/>
              </a:ext>
            </a:extLst>
          </p:cNvPr>
          <p:cNvPicPr>
            <a:picLocks noChangeAspect="1"/>
          </p:cNvPicPr>
          <p:nvPr/>
        </p:nvPicPr>
        <p:blipFill>
          <a:blip r:embed="rId3"/>
          <a:stretch>
            <a:fillRect/>
          </a:stretch>
        </p:blipFill>
        <p:spPr>
          <a:xfrm>
            <a:off x="6169479" y="1713821"/>
            <a:ext cx="5441040" cy="3602716"/>
          </a:xfrm>
          <a:prstGeom prst="rect">
            <a:avLst/>
          </a:prstGeom>
        </p:spPr>
      </p:pic>
    </p:spTree>
    <p:extLst>
      <p:ext uri="{BB962C8B-B14F-4D97-AF65-F5344CB8AC3E}">
        <p14:creationId xmlns:p14="http://schemas.microsoft.com/office/powerpoint/2010/main" val="2731298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2F43-C9B0-D782-AF9C-98997A1938CE}"/>
              </a:ext>
            </a:extLst>
          </p:cNvPr>
          <p:cNvSpPr>
            <a:spLocks noGrp="1"/>
          </p:cNvSpPr>
          <p:nvPr>
            <p:ph type="title"/>
          </p:nvPr>
        </p:nvSpPr>
        <p:spPr>
          <a:solidFill>
            <a:srgbClr val="002060"/>
          </a:solidFill>
        </p:spPr>
        <p:txBody>
          <a:bodyPr/>
          <a:lstStyle/>
          <a:p>
            <a:r>
              <a:rPr lang="en-US" dirty="0">
                <a:solidFill>
                  <a:schemeClr val="bg1"/>
                </a:solidFill>
              </a:rPr>
              <a:t>Characteristic of descriptive writing</a:t>
            </a:r>
          </a:p>
        </p:txBody>
      </p:sp>
      <p:sp>
        <p:nvSpPr>
          <p:cNvPr id="3" name="Content Placeholder 2">
            <a:extLst>
              <a:ext uri="{FF2B5EF4-FFF2-40B4-BE49-F238E27FC236}">
                <a16:creationId xmlns:a16="http://schemas.microsoft.com/office/drawing/2014/main" id="{B87E0946-09E4-C40B-A59B-1495DF995168}"/>
              </a:ext>
            </a:extLst>
          </p:cNvPr>
          <p:cNvSpPr>
            <a:spLocks noGrp="1"/>
          </p:cNvSpPr>
          <p:nvPr>
            <p:ph sz="half" idx="1"/>
          </p:nvPr>
        </p:nvSpPr>
        <p:spPr/>
        <p:txBody>
          <a:bodyPr vert="horz" lIns="91440" tIns="45720" rIns="91440" bIns="45720" rtlCol="0" anchor="t">
            <a:normAutofit/>
          </a:bodyPr>
          <a:lstStyle/>
          <a:p>
            <a:endParaRPr lang="en-US" dirty="0"/>
          </a:p>
          <a:p>
            <a:pPr marL="0" indent="0">
              <a:buNone/>
            </a:pPr>
            <a:r>
              <a:rPr lang="en-US" dirty="0"/>
              <a:t>"</a:t>
            </a:r>
            <a:r>
              <a:rPr lang="en-US" i="1" dirty="0"/>
              <a:t>Will describe something BUT will not go beyond an account of what appears to be there" </a:t>
            </a:r>
          </a:p>
          <a:p>
            <a:pPr marL="0" indent="0">
              <a:buNone/>
            </a:pPr>
            <a:r>
              <a:rPr lang="en-US" sz="1800" dirty="0"/>
              <a:t>( University of Leicester, 2013)</a:t>
            </a:r>
          </a:p>
          <a:p>
            <a:pPr marL="0" indent="0">
              <a:buNone/>
            </a:pPr>
            <a:endParaRPr lang="en-US" dirty="0"/>
          </a:p>
        </p:txBody>
      </p:sp>
      <p:pic>
        <p:nvPicPr>
          <p:cNvPr id="5" name="Picture 5" descr="Graphical user interface&#10;&#10;Description automatically generated">
            <a:extLst>
              <a:ext uri="{FF2B5EF4-FFF2-40B4-BE49-F238E27FC236}">
                <a16:creationId xmlns:a16="http://schemas.microsoft.com/office/drawing/2014/main" id="{F0248FE4-8931-D49F-1E7C-46973C5CCE98}"/>
              </a:ext>
            </a:extLst>
          </p:cNvPr>
          <p:cNvPicPr>
            <a:picLocks noGrp="1" noChangeAspect="1"/>
          </p:cNvPicPr>
          <p:nvPr>
            <p:ph sz="half" idx="2"/>
          </p:nvPr>
        </p:nvPicPr>
        <p:blipFill>
          <a:blip r:embed="rId3"/>
          <a:stretch>
            <a:fillRect/>
          </a:stretch>
        </p:blipFill>
        <p:spPr>
          <a:xfrm>
            <a:off x="6549348" y="2363654"/>
            <a:ext cx="4393991" cy="2462134"/>
          </a:xfrm>
        </p:spPr>
      </p:pic>
    </p:spTree>
    <p:extLst>
      <p:ext uri="{BB962C8B-B14F-4D97-AF65-F5344CB8AC3E}">
        <p14:creationId xmlns:p14="http://schemas.microsoft.com/office/powerpoint/2010/main" val="3855364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C4D6-55E4-47CA-3B67-435C1794B138}"/>
              </a:ext>
            </a:extLst>
          </p:cNvPr>
          <p:cNvSpPr>
            <a:spLocks noGrp="1"/>
          </p:cNvSpPr>
          <p:nvPr>
            <p:ph type="title"/>
          </p:nvPr>
        </p:nvSpPr>
        <p:spPr>
          <a:solidFill>
            <a:srgbClr val="002060"/>
          </a:solidFill>
        </p:spPr>
        <p:txBody>
          <a:bodyPr/>
          <a:lstStyle/>
          <a:p>
            <a:r>
              <a:rPr lang="en-US" dirty="0">
                <a:solidFill>
                  <a:schemeClr val="bg1"/>
                </a:solidFill>
              </a:rPr>
              <a:t>Characteristic features of critical writing</a:t>
            </a:r>
          </a:p>
        </p:txBody>
      </p:sp>
      <p:sp>
        <p:nvSpPr>
          <p:cNvPr id="3" name="Content Placeholder 2">
            <a:extLst>
              <a:ext uri="{FF2B5EF4-FFF2-40B4-BE49-F238E27FC236}">
                <a16:creationId xmlns:a16="http://schemas.microsoft.com/office/drawing/2014/main" id="{C7EC6CE5-FEDB-139C-7183-ED1B03BDC501}"/>
              </a:ext>
            </a:extLst>
          </p:cNvPr>
          <p:cNvSpPr>
            <a:spLocks noGrp="1"/>
          </p:cNvSpPr>
          <p:nvPr>
            <p:ph sz="half" idx="1"/>
          </p:nvPr>
        </p:nvSpPr>
        <p:spPr/>
        <p:txBody>
          <a:bodyPr vert="horz" lIns="91440" tIns="45720" rIns="91440" bIns="45720" rtlCol="0" anchor="t">
            <a:normAutofit fontScale="85000" lnSpcReduction="20000"/>
          </a:bodyPr>
          <a:lstStyle/>
          <a:p>
            <a:r>
              <a:rPr lang="en-US" dirty="0"/>
              <a:t>Clear and confident refusal to accept the conclusions of other writers without evaluating arguments ad evidence that they provide</a:t>
            </a:r>
          </a:p>
          <a:p>
            <a:r>
              <a:rPr lang="en-US" dirty="0"/>
              <a:t>A balanced presentation of the reasons why the conclusions may be accepted or treated with caution</a:t>
            </a:r>
          </a:p>
          <a:p>
            <a:r>
              <a:rPr lang="en-US" dirty="0"/>
              <a:t>Clear presentation of own evidence/argument leading to your conclusion</a:t>
            </a:r>
          </a:p>
          <a:p>
            <a:r>
              <a:rPr lang="en-US" dirty="0"/>
              <a:t>Recognition of limitations</a:t>
            </a:r>
          </a:p>
          <a:p>
            <a:endParaRPr lang="en-US" dirty="0"/>
          </a:p>
        </p:txBody>
      </p:sp>
      <p:pic>
        <p:nvPicPr>
          <p:cNvPr id="5" name="Picture 5">
            <a:extLst>
              <a:ext uri="{FF2B5EF4-FFF2-40B4-BE49-F238E27FC236}">
                <a16:creationId xmlns:a16="http://schemas.microsoft.com/office/drawing/2014/main" id="{20F6EB7C-83AE-46A4-0023-8E4E05334B33}"/>
              </a:ext>
            </a:extLst>
          </p:cNvPr>
          <p:cNvPicPr>
            <a:picLocks noGrp="1" noChangeAspect="1"/>
          </p:cNvPicPr>
          <p:nvPr>
            <p:ph sz="half" idx="2"/>
          </p:nvPr>
        </p:nvPicPr>
        <p:blipFill>
          <a:blip r:embed="rId3"/>
          <a:stretch>
            <a:fillRect/>
          </a:stretch>
        </p:blipFill>
        <p:spPr>
          <a:xfrm>
            <a:off x="6774278" y="2076889"/>
            <a:ext cx="4156491" cy="2698385"/>
          </a:xfrm>
        </p:spPr>
      </p:pic>
    </p:spTree>
    <p:extLst>
      <p:ext uri="{BB962C8B-B14F-4D97-AF65-F5344CB8AC3E}">
        <p14:creationId xmlns:p14="http://schemas.microsoft.com/office/powerpoint/2010/main" val="84481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0EEFE-3DC6-AF43-8564-19A2A2989117}"/>
              </a:ext>
            </a:extLst>
          </p:cNvPr>
          <p:cNvSpPr>
            <a:spLocks noGrp="1"/>
          </p:cNvSpPr>
          <p:nvPr>
            <p:ph type="title"/>
          </p:nvPr>
        </p:nvSpPr>
        <p:spPr>
          <a:solidFill>
            <a:srgbClr val="002060"/>
          </a:solidFill>
        </p:spPr>
        <p:txBody>
          <a:bodyPr/>
          <a:lstStyle/>
          <a:p>
            <a:r>
              <a:rPr lang="en-US" dirty="0">
                <a:solidFill>
                  <a:schemeClr val="bg1"/>
                </a:solidFill>
              </a:rPr>
              <a:t>Critical writing</a:t>
            </a:r>
          </a:p>
        </p:txBody>
      </p:sp>
      <p:sp>
        <p:nvSpPr>
          <p:cNvPr id="3" name="Content Placeholder 2">
            <a:extLst>
              <a:ext uri="{FF2B5EF4-FFF2-40B4-BE49-F238E27FC236}">
                <a16:creationId xmlns:a16="http://schemas.microsoft.com/office/drawing/2014/main" id="{6D5EFA26-02CC-D842-D959-EA92211F3A04}"/>
              </a:ext>
            </a:extLst>
          </p:cNvPr>
          <p:cNvSpPr>
            <a:spLocks noGrp="1"/>
          </p:cNvSpPr>
          <p:nvPr>
            <p:ph sz="half" idx="1"/>
          </p:nvPr>
        </p:nvSpPr>
        <p:spPr/>
        <p:txBody>
          <a:bodyPr vert="horz" lIns="91440" tIns="45720" rIns="91440" bIns="45720" rtlCol="0" anchor="t">
            <a:normAutofit/>
          </a:bodyPr>
          <a:lstStyle/>
          <a:p>
            <a:pPr marL="0" indent="0">
              <a:buNone/>
            </a:pPr>
            <a:r>
              <a:rPr lang="en-US" dirty="0"/>
              <a:t>Critical writing is:</a:t>
            </a:r>
          </a:p>
          <a:p>
            <a:r>
              <a:rPr lang="en-US" dirty="0"/>
              <a:t>More complex</a:t>
            </a:r>
          </a:p>
          <a:p>
            <a:r>
              <a:rPr lang="en-US" dirty="0"/>
              <a:t>Involves discussion, analysis &amp; evaluation</a:t>
            </a:r>
          </a:p>
          <a:p>
            <a:r>
              <a:rPr lang="en-US" dirty="0"/>
              <a:t>Being "balanced"</a:t>
            </a:r>
          </a:p>
        </p:txBody>
      </p:sp>
      <p:sp>
        <p:nvSpPr>
          <p:cNvPr id="4" name="Content Placeholder 3">
            <a:extLst>
              <a:ext uri="{FF2B5EF4-FFF2-40B4-BE49-F238E27FC236}">
                <a16:creationId xmlns:a16="http://schemas.microsoft.com/office/drawing/2014/main" id="{034BD0B6-2FF7-F2DB-FA7C-EB0163E55079}"/>
              </a:ext>
            </a:extLst>
          </p:cNvPr>
          <p:cNvSpPr>
            <a:spLocks noGrp="1"/>
          </p:cNvSpPr>
          <p:nvPr>
            <p:ph sz="half" idx="2"/>
          </p:nvPr>
        </p:nvSpPr>
        <p:spPr/>
        <p:txBody>
          <a:bodyPr vert="horz" lIns="91440" tIns="45720" rIns="91440" bIns="45720" rtlCol="0" anchor="t">
            <a:normAutofit/>
          </a:bodyPr>
          <a:lstStyle/>
          <a:p>
            <a:r>
              <a:rPr lang="en-US" dirty="0"/>
              <a:t>Consider the quality of the evidence/argument you have read</a:t>
            </a:r>
          </a:p>
          <a:p>
            <a:r>
              <a:rPr lang="en-US" dirty="0"/>
              <a:t>Identify key positive/negative aspects</a:t>
            </a:r>
          </a:p>
          <a:p>
            <a:r>
              <a:rPr lang="en-US" dirty="0"/>
              <a:t>Assess their relevance and usefulness to your dissertation</a:t>
            </a:r>
          </a:p>
          <a:p>
            <a:r>
              <a:rPr lang="en-US" dirty="0"/>
              <a:t>Identify how best to use them</a:t>
            </a:r>
          </a:p>
        </p:txBody>
      </p:sp>
      <p:pic>
        <p:nvPicPr>
          <p:cNvPr id="5" name="Picture 5">
            <a:extLst>
              <a:ext uri="{FF2B5EF4-FFF2-40B4-BE49-F238E27FC236}">
                <a16:creationId xmlns:a16="http://schemas.microsoft.com/office/drawing/2014/main" id="{2B43468D-7DC1-8FBE-6159-3146104F116D}"/>
              </a:ext>
            </a:extLst>
          </p:cNvPr>
          <p:cNvPicPr>
            <a:picLocks noChangeAspect="1"/>
          </p:cNvPicPr>
          <p:nvPr/>
        </p:nvPicPr>
        <p:blipFill>
          <a:blip r:embed="rId3"/>
          <a:stretch>
            <a:fillRect/>
          </a:stretch>
        </p:blipFill>
        <p:spPr>
          <a:xfrm>
            <a:off x="3603624" y="4067175"/>
            <a:ext cx="2390322" cy="1644651"/>
          </a:xfrm>
          <a:prstGeom prst="rect">
            <a:avLst/>
          </a:prstGeom>
        </p:spPr>
      </p:pic>
    </p:spTree>
    <p:extLst>
      <p:ext uri="{BB962C8B-B14F-4D97-AF65-F5344CB8AC3E}">
        <p14:creationId xmlns:p14="http://schemas.microsoft.com/office/powerpoint/2010/main" val="162887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4B7CF-1193-660E-24E5-BDC0F64D9A9E}"/>
              </a:ext>
            </a:extLst>
          </p:cNvPr>
          <p:cNvSpPr>
            <a:spLocks noGrp="1"/>
          </p:cNvSpPr>
          <p:nvPr>
            <p:ph type="title"/>
          </p:nvPr>
        </p:nvSpPr>
        <p:spPr>
          <a:solidFill>
            <a:srgbClr val="002060"/>
          </a:solidFill>
        </p:spPr>
        <p:txBody>
          <a:bodyPr/>
          <a:lstStyle/>
          <a:p>
            <a:r>
              <a:rPr lang="en-US" dirty="0">
                <a:solidFill>
                  <a:schemeClr val="bg1"/>
                </a:solidFill>
              </a:rPr>
              <a:t>Descriptive v Critical Writing – when to use</a:t>
            </a:r>
          </a:p>
        </p:txBody>
      </p:sp>
      <p:graphicFrame>
        <p:nvGraphicFramePr>
          <p:cNvPr id="4" name="Table 4">
            <a:extLst>
              <a:ext uri="{FF2B5EF4-FFF2-40B4-BE49-F238E27FC236}">
                <a16:creationId xmlns:a16="http://schemas.microsoft.com/office/drawing/2014/main" id="{3A144488-97C0-2703-2774-40D37193233D}"/>
              </a:ext>
            </a:extLst>
          </p:cNvPr>
          <p:cNvGraphicFramePr>
            <a:graphicFrameLocks noGrp="1"/>
          </p:cNvGraphicFramePr>
          <p:nvPr>
            <p:ph idx="1"/>
            <p:extLst>
              <p:ext uri="{D42A27DB-BD31-4B8C-83A1-F6EECF244321}">
                <p14:modId xmlns:p14="http://schemas.microsoft.com/office/powerpoint/2010/main" val="4294402792"/>
              </p:ext>
            </p:extLst>
          </p:nvPr>
        </p:nvGraphicFramePr>
        <p:xfrm>
          <a:off x="609600" y="1600200"/>
          <a:ext cx="10972797" cy="3606799"/>
        </p:xfrm>
        <a:graphic>
          <a:graphicData uri="http://schemas.openxmlformats.org/drawingml/2006/table">
            <a:tbl>
              <a:tblPr firstRow="1" bandRow="1">
                <a:tableStyleId>{5C22544A-7EE6-4342-B048-85BDC9FD1C3A}</a:tableStyleId>
              </a:tblPr>
              <a:tblGrid>
                <a:gridCol w="4372428">
                  <a:extLst>
                    <a:ext uri="{9D8B030D-6E8A-4147-A177-3AD203B41FA5}">
                      <a16:colId xmlns:a16="http://schemas.microsoft.com/office/drawing/2014/main" val="691745365"/>
                    </a:ext>
                  </a:extLst>
                </a:gridCol>
                <a:gridCol w="1415142">
                  <a:extLst>
                    <a:ext uri="{9D8B030D-6E8A-4147-A177-3AD203B41FA5}">
                      <a16:colId xmlns:a16="http://schemas.microsoft.com/office/drawing/2014/main" val="3715228033"/>
                    </a:ext>
                  </a:extLst>
                </a:gridCol>
                <a:gridCol w="5185227">
                  <a:extLst>
                    <a:ext uri="{9D8B030D-6E8A-4147-A177-3AD203B41FA5}">
                      <a16:colId xmlns:a16="http://schemas.microsoft.com/office/drawing/2014/main" val="3539992056"/>
                    </a:ext>
                  </a:extLst>
                </a:gridCol>
              </a:tblGrid>
              <a:tr h="370840">
                <a:tc>
                  <a:txBody>
                    <a:bodyPr/>
                    <a:lstStyle/>
                    <a:p>
                      <a:r>
                        <a:rPr lang="en-US" dirty="0"/>
                        <a:t>Descriptive Writing</a:t>
                      </a:r>
                    </a:p>
                    <a:p>
                      <a:pPr lvl="0">
                        <a:buNone/>
                      </a:pPr>
                      <a:endParaRPr lang="en-US" dirty="0"/>
                    </a:p>
                  </a:txBody>
                  <a:tcPr/>
                </a:tc>
                <a:tc>
                  <a:txBody>
                    <a:bodyPr/>
                    <a:lstStyle/>
                    <a:p>
                      <a:endParaRPr lang="en-US"/>
                    </a:p>
                  </a:txBody>
                  <a:tcPr/>
                </a:tc>
                <a:tc>
                  <a:txBody>
                    <a:bodyPr/>
                    <a:lstStyle/>
                    <a:p>
                      <a:r>
                        <a:rPr lang="en-US" dirty="0"/>
                        <a:t>Critical Writing</a:t>
                      </a:r>
                    </a:p>
                  </a:txBody>
                  <a:tcPr/>
                </a:tc>
                <a:extLst>
                  <a:ext uri="{0D108BD9-81ED-4DB2-BD59-A6C34878D82A}">
                    <a16:rowId xmlns:a16="http://schemas.microsoft.com/office/drawing/2014/main" val="2915746822"/>
                  </a:ext>
                </a:extLst>
              </a:tr>
              <a:tr h="370840">
                <a:tc>
                  <a:txBody>
                    <a:bodyPr/>
                    <a:lstStyle/>
                    <a:p>
                      <a:r>
                        <a:rPr lang="en-US" b="1" dirty="0"/>
                        <a:t>Introduce</a:t>
                      </a:r>
                    </a:p>
                  </a:txBody>
                  <a:tcPr/>
                </a:tc>
                <a:tc>
                  <a:txBody>
                    <a:bodyPr/>
                    <a:lstStyle/>
                    <a:p>
                      <a:endParaRPr lang="en-US"/>
                    </a:p>
                  </a:txBody>
                  <a:tcPr/>
                </a:tc>
                <a:tc>
                  <a:txBody>
                    <a:bodyPr/>
                    <a:lstStyle/>
                    <a:p>
                      <a:r>
                        <a:rPr lang="en-US" b="1" dirty="0" err="1"/>
                        <a:t>Organise</a:t>
                      </a:r>
                      <a:r>
                        <a:rPr lang="en-US" b="1" dirty="0"/>
                        <a:t> </a:t>
                      </a:r>
                      <a:r>
                        <a:rPr lang="en-US" dirty="0"/>
                        <a:t>( and evaluate evidence)</a:t>
                      </a:r>
                    </a:p>
                  </a:txBody>
                  <a:tcPr/>
                </a:tc>
                <a:extLst>
                  <a:ext uri="{0D108BD9-81ED-4DB2-BD59-A6C34878D82A}">
                    <a16:rowId xmlns:a16="http://schemas.microsoft.com/office/drawing/2014/main" val="3139728994"/>
                  </a:ext>
                </a:extLst>
              </a:tr>
              <a:tr h="370840">
                <a:tc>
                  <a:txBody>
                    <a:bodyPr/>
                    <a:lstStyle/>
                    <a:p>
                      <a:r>
                        <a:rPr lang="en-US" b="1" dirty="0"/>
                        <a:t>Present facts </a:t>
                      </a:r>
                      <a:r>
                        <a:rPr lang="en-US" dirty="0"/>
                        <a:t>( </a:t>
                      </a:r>
                      <a:r>
                        <a:rPr lang="en-US" dirty="0" err="1"/>
                        <a:t>e.g</a:t>
                      </a:r>
                      <a:r>
                        <a:rPr lang="en-US" dirty="0"/>
                        <a:t> case summary)</a:t>
                      </a:r>
                    </a:p>
                  </a:txBody>
                  <a:tcPr/>
                </a:tc>
                <a:tc>
                  <a:txBody>
                    <a:bodyPr/>
                    <a:lstStyle/>
                    <a:p>
                      <a:endParaRPr lang="en-US"/>
                    </a:p>
                  </a:txBody>
                  <a:tcPr/>
                </a:tc>
                <a:tc>
                  <a:txBody>
                    <a:bodyPr/>
                    <a:lstStyle/>
                    <a:p>
                      <a:r>
                        <a:rPr lang="en-US" b="1" dirty="0"/>
                        <a:t>Make </a:t>
                      </a:r>
                      <a:r>
                        <a:rPr lang="en-US" dirty="0"/>
                        <a:t>( comparisons)</a:t>
                      </a:r>
                    </a:p>
                  </a:txBody>
                  <a:tcPr/>
                </a:tc>
                <a:extLst>
                  <a:ext uri="{0D108BD9-81ED-4DB2-BD59-A6C34878D82A}">
                    <a16:rowId xmlns:a16="http://schemas.microsoft.com/office/drawing/2014/main" val="1011826809"/>
                  </a:ext>
                </a:extLst>
              </a:tr>
              <a:tr h="370840">
                <a:tc>
                  <a:txBody>
                    <a:bodyPr/>
                    <a:lstStyle/>
                    <a:p>
                      <a:r>
                        <a:rPr lang="en-US" b="1" dirty="0"/>
                        <a:t>Describe </a:t>
                      </a:r>
                      <a:endParaRPr lang="en-US"/>
                    </a:p>
                  </a:txBody>
                  <a:tcPr/>
                </a:tc>
                <a:tc>
                  <a:txBody>
                    <a:bodyPr/>
                    <a:lstStyle/>
                    <a:p>
                      <a:endParaRPr lang="en-US"/>
                    </a:p>
                  </a:txBody>
                  <a:tcPr/>
                </a:tc>
                <a:tc>
                  <a:txBody>
                    <a:bodyPr/>
                    <a:lstStyle/>
                    <a:p>
                      <a:r>
                        <a:rPr lang="en-US" b="1" dirty="0"/>
                        <a:t>Analyse </a:t>
                      </a:r>
                    </a:p>
                  </a:txBody>
                  <a:tcPr/>
                </a:tc>
                <a:extLst>
                  <a:ext uri="{0D108BD9-81ED-4DB2-BD59-A6C34878D82A}">
                    <a16:rowId xmlns:a16="http://schemas.microsoft.com/office/drawing/2014/main" val="1324389734"/>
                  </a:ext>
                </a:extLst>
              </a:tr>
              <a:tr h="370840">
                <a:tc>
                  <a:txBody>
                    <a:bodyPr/>
                    <a:lstStyle/>
                    <a:p>
                      <a:r>
                        <a:rPr lang="en-US" b="1" dirty="0"/>
                        <a:t>List details</a:t>
                      </a:r>
                      <a:r>
                        <a:rPr lang="en-US" dirty="0"/>
                        <a:t> (</a:t>
                      </a:r>
                      <a:r>
                        <a:rPr lang="en-US" dirty="0" err="1"/>
                        <a:t>e.g</a:t>
                      </a:r>
                      <a:r>
                        <a:rPr lang="en-US" dirty="0"/>
                        <a:t> resources)</a:t>
                      </a:r>
                    </a:p>
                  </a:txBody>
                  <a:tcPr/>
                </a:tc>
                <a:tc>
                  <a:txBody>
                    <a:bodyPr/>
                    <a:lstStyle/>
                    <a:p>
                      <a:endParaRPr lang="en-US"/>
                    </a:p>
                  </a:txBody>
                  <a:tcPr/>
                </a:tc>
                <a:tc>
                  <a:txBody>
                    <a:bodyPr/>
                    <a:lstStyle/>
                    <a:p>
                      <a:r>
                        <a:rPr lang="en-US" b="1" dirty="0"/>
                        <a:t>Apply </a:t>
                      </a:r>
                      <a:r>
                        <a:rPr lang="en-US" dirty="0"/>
                        <a:t>( your own judgements)</a:t>
                      </a:r>
                    </a:p>
                  </a:txBody>
                  <a:tcPr/>
                </a:tc>
                <a:extLst>
                  <a:ext uri="{0D108BD9-81ED-4DB2-BD59-A6C34878D82A}">
                    <a16:rowId xmlns:a16="http://schemas.microsoft.com/office/drawing/2014/main" val="4112902141"/>
                  </a:ext>
                </a:extLst>
              </a:tr>
              <a:tr h="370840">
                <a:tc>
                  <a:txBody>
                    <a:bodyPr/>
                    <a:lstStyle/>
                    <a:p>
                      <a:r>
                        <a:rPr lang="en-US" b="1" dirty="0"/>
                        <a:t>Outline </a:t>
                      </a:r>
                      <a:r>
                        <a:rPr lang="en-US" dirty="0"/>
                        <a:t>(areas of knowledge)</a:t>
                      </a:r>
                    </a:p>
                  </a:txBody>
                  <a:tcPr/>
                </a:tc>
                <a:tc>
                  <a:txBody>
                    <a:bodyPr/>
                    <a:lstStyle/>
                    <a:p>
                      <a:endParaRPr lang="en-US"/>
                    </a:p>
                  </a:txBody>
                  <a:tcPr/>
                </a:tc>
                <a:tc>
                  <a:txBody>
                    <a:bodyPr/>
                    <a:lstStyle/>
                    <a:p>
                      <a:r>
                        <a:rPr lang="en-US" b="1" dirty="0"/>
                        <a:t>Make </a:t>
                      </a:r>
                      <a:r>
                        <a:rPr lang="en-US" dirty="0"/>
                        <a:t>( links between knowledge)</a:t>
                      </a:r>
                    </a:p>
                  </a:txBody>
                  <a:tcPr/>
                </a:tc>
                <a:extLst>
                  <a:ext uri="{0D108BD9-81ED-4DB2-BD59-A6C34878D82A}">
                    <a16:rowId xmlns:a16="http://schemas.microsoft.com/office/drawing/2014/main" val="1468562451"/>
                  </a:ext>
                </a:extLst>
              </a:tr>
              <a:tr h="370840">
                <a:tc>
                  <a:txBody>
                    <a:bodyPr/>
                    <a:lstStyle/>
                    <a:p>
                      <a:r>
                        <a:rPr lang="en-US" b="1" dirty="0"/>
                        <a:t>Quote </a:t>
                      </a:r>
                      <a:r>
                        <a:rPr lang="en-US" dirty="0"/>
                        <a:t>(from authors)</a:t>
                      </a:r>
                    </a:p>
                  </a:txBody>
                  <a:tcPr/>
                </a:tc>
                <a:tc>
                  <a:txBody>
                    <a:bodyPr/>
                    <a:lstStyle/>
                    <a:p>
                      <a:endParaRPr lang="en-US"/>
                    </a:p>
                  </a:txBody>
                  <a:tcPr/>
                </a:tc>
                <a:tc>
                  <a:txBody>
                    <a:bodyPr/>
                    <a:lstStyle/>
                    <a:p>
                      <a:r>
                        <a:rPr lang="en-US" b="1" dirty="0"/>
                        <a:t>Weigh </a:t>
                      </a:r>
                      <a:r>
                        <a:rPr lang="en-US" dirty="0"/>
                        <a:t>( up alternatives)</a:t>
                      </a:r>
                    </a:p>
                  </a:txBody>
                  <a:tcPr/>
                </a:tc>
                <a:extLst>
                  <a:ext uri="{0D108BD9-81ED-4DB2-BD59-A6C34878D82A}">
                    <a16:rowId xmlns:a16="http://schemas.microsoft.com/office/drawing/2014/main" val="1337384406"/>
                  </a:ext>
                </a:extLst>
              </a:tr>
              <a:tr h="370840">
                <a:tc>
                  <a:txBody>
                    <a:bodyPr/>
                    <a:lstStyle/>
                    <a:p>
                      <a:r>
                        <a:rPr lang="en-US" b="1" dirty="0"/>
                        <a:t>Provide </a:t>
                      </a:r>
                      <a:r>
                        <a:rPr lang="en-US" dirty="0"/>
                        <a:t>( info/data)</a:t>
                      </a:r>
                    </a:p>
                  </a:txBody>
                  <a:tcPr/>
                </a:tc>
                <a:tc>
                  <a:txBody>
                    <a:bodyPr/>
                    <a:lstStyle/>
                    <a:p>
                      <a:endParaRPr lang="en-US"/>
                    </a:p>
                  </a:txBody>
                  <a:tcPr/>
                </a:tc>
                <a:tc>
                  <a:txBody>
                    <a:bodyPr/>
                    <a:lstStyle/>
                    <a:p>
                      <a:r>
                        <a:rPr lang="en-US" b="1" dirty="0"/>
                        <a:t>Evaluate </a:t>
                      </a:r>
                      <a:r>
                        <a:rPr lang="en-US" dirty="0"/>
                        <a:t>( argue/contest)</a:t>
                      </a:r>
                    </a:p>
                  </a:txBody>
                  <a:tcPr/>
                </a:tc>
                <a:extLst>
                  <a:ext uri="{0D108BD9-81ED-4DB2-BD59-A6C34878D82A}">
                    <a16:rowId xmlns:a16="http://schemas.microsoft.com/office/drawing/2014/main" val="2143852529"/>
                  </a:ext>
                </a:extLst>
              </a:tr>
              <a:tr h="370839">
                <a:tc>
                  <a:txBody>
                    <a:bodyPr/>
                    <a:lstStyle/>
                    <a:p>
                      <a:pPr lvl="0">
                        <a:buNone/>
                      </a:pPr>
                      <a:r>
                        <a:rPr lang="en-US" b="1" dirty="0" err="1"/>
                        <a:t>Summarise</a:t>
                      </a:r>
                    </a:p>
                  </a:txBody>
                  <a:tcPr/>
                </a:tc>
                <a:tc>
                  <a:txBody>
                    <a:bodyPr/>
                    <a:lstStyle/>
                    <a:p>
                      <a:pPr lvl="0">
                        <a:buNone/>
                      </a:pPr>
                      <a:endParaRPr lang="en-US" dirty="0"/>
                    </a:p>
                  </a:txBody>
                  <a:tcPr/>
                </a:tc>
                <a:tc>
                  <a:txBody>
                    <a:bodyPr/>
                    <a:lstStyle/>
                    <a:p>
                      <a:pPr lvl="0">
                        <a:buNone/>
                      </a:pPr>
                      <a:r>
                        <a:rPr lang="en-US" b="1" dirty="0"/>
                        <a:t>Draw</a:t>
                      </a:r>
                      <a:r>
                        <a:rPr lang="en-US" dirty="0"/>
                        <a:t> (conclusions)</a:t>
                      </a:r>
                    </a:p>
                  </a:txBody>
                  <a:tcPr/>
                </a:tc>
                <a:extLst>
                  <a:ext uri="{0D108BD9-81ED-4DB2-BD59-A6C34878D82A}">
                    <a16:rowId xmlns:a16="http://schemas.microsoft.com/office/drawing/2014/main" val="117150159"/>
                  </a:ext>
                </a:extLst>
              </a:tr>
            </a:tbl>
          </a:graphicData>
        </a:graphic>
      </p:graphicFrame>
    </p:spTree>
    <p:extLst>
      <p:ext uri="{BB962C8B-B14F-4D97-AF65-F5344CB8AC3E}">
        <p14:creationId xmlns:p14="http://schemas.microsoft.com/office/powerpoint/2010/main" val="438593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76A16-0EB1-CEF1-673E-56AE1C9AACF1}"/>
              </a:ext>
            </a:extLst>
          </p:cNvPr>
          <p:cNvSpPr>
            <a:spLocks noGrp="1"/>
          </p:cNvSpPr>
          <p:nvPr>
            <p:ph type="title"/>
          </p:nvPr>
        </p:nvSpPr>
        <p:spPr>
          <a:solidFill>
            <a:srgbClr val="002060"/>
          </a:solidFill>
        </p:spPr>
        <p:txBody>
          <a:bodyPr/>
          <a:lstStyle/>
          <a:p>
            <a:r>
              <a:rPr lang="en-US" dirty="0">
                <a:solidFill>
                  <a:schemeClr val="bg1"/>
                </a:solidFill>
              </a:rPr>
              <a:t>Descriptive v Critical Writing </a:t>
            </a:r>
          </a:p>
        </p:txBody>
      </p:sp>
      <p:sp>
        <p:nvSpPr>
          <p:cNvPr id="4" name="Content Placeholder 3">
            <a:extLst>
              <a:ext uri="{FF2B5EF4-FFF2-40B4-BE49-F238E27FC236}">
                <a16:creationId xmlns:a16="http://schemas.microsoft.com/office/drawing/2014/main" id="{4FF02608-78C1-47F9-05A1-686D5D30CB35}"/>
              </a:ext>
            </a:extLst>
          </p:cNvPr>
          <p:cNvSpPr>
            <a:spLocks noGrp="1"/>
          </p:cNvSpPr>
          <p:nvPr>
            <p:ph sz="half" idx="2"/>
          </p:nvPr>
        </p:nvSpPr>
        <p:spPr/>
        <p:txBody>
          <a:bodyPr vert="horz" lIns="91440" tIns="45720" rIns="91440" bIns="45720" rtlCol="0" anchor="t">
            <a:normAutofit fontScale="70000" lnSpcReduction="20000"/>
          </a:bodyPr>
          <a:lstStyle/>
          <a:p>
            <a:pPr marL="0" indent="0">
              <a:buNone/>
            </a:pPr>
            <a:endParaRPr lang="en-US" dirty="0"/>
          </a:p>
          <a:p>
            <a:endParaRPr lang="en-US" dirty="0"/>
          </a:p>
        </p:txBody>
      </p:sp>
      <p:sp>
        <p:nvSpPr>
          <p:cNvPr id="12" name="Content Placeholder 11">
            <a:extLst>
              <a:ext uri="{FF2B5EF4-FFF2-40B4-BE49-F238E27FC236}">
                <a16:creationId xmlns:a16="http://schemas.microsoft.com/office/drawing/2014/main" id="{791BA1F9-0AA2-E78D-36A5-598A2904B023}"/>
              </a:ext>
            </a:extLst>
          </p:cNvPr>
          <p:cNvSpPr>
            <a:spLocks noGrp="1"/>
          </p:cNvSpPr>
          <p:nvPr>
            <p:ph sz="half" idx="1"/>
          </p:nvPr>
        </p:nvSpPr>
        <p:spPr/>
        <p:txBody>
          <a:bodyPr vert="horz" lIns="91440" tIns="45720" rIns="91440" bIns="45720" rtlCol="0" anchor="t">
            <a:normAutofit fontScale="70000" lnSpcReduction="20000"/>
          </a:bodyPr>
          <a:lstStyle/>
          <a:p>
            <a:r>
              <a:rPr lang="en-GB" dirty="0">
                <a:ea typeface="+mn-lt"/>
                <a:cs typeface="+mn-lt"/>
              </a:rPr>
              <a:t>Parahoo et al (2000) </a:t>
            </a:r>
            <a:r>
              <a:rPr lang="en-GB" b="1" dirty="0">
                <a:ea typeface="+mn-lt"/>
                <a:cs typeface="+mn-lt"/>
              </a:rPr>
              <a:t>investigated</a:t>
            </a:r>
            <a:r>
              <a:rPr lang="en-GB" dirty="0">
                <a:ea typeface="+mn-lt"/>
                <a:cs typeface="+mn-lt"/>
              </a:rPr>
              <a:t> the extent to which learning disability nurses in Northern Ireland used research in their practice. They also </a:t>
            </a:r>
            <a:r>
              <a:rPr lang="en-GB" b="1" dirty="0">
                <a:ea typeface="+mn-lt"/>
                <a:cs typeface="+mn-lt"/>
              </a:rPr>
              <a:t>examined </a:t>
            </a:r>
            <a:r>
              <a:rPr lang="en-GB" dirty="0">
                <a:ea typeface="+mn-lt"/>
                <a:cs typeface="+mn-lt"/>
              </a:rPr>
              <a:t>the attitudes of these same nurses to the importance of research utilisation in general. 87 learning disability nurses responded to the questionnaire. 19.5% of respondents said that they ‘never/seldom’ used research (Parahoo et al, 2000, p. 609). The investigating team </a:t>
            </a:r>
            <a:r>
              <a:rPr lang="en-GB" b="1" dirty="0">
                <a:ea typeface="+mn-lt"/>
                <a:cs typeface="+mn-lt"/>
              </a:rPr>
              <a:t>concluded</a:t>
            </a:r>
            <a:r>
              <a:rPr lang="en-GB" dirty="0">
                <a:ea typeface="+mn-lt"/>
                <a:cs typeface="+mn-lt"/>
              </a:rPr>
              <a:t> that there was still a great deal of work to be done if evidence-based practice was to become the norm in learning disability nursing.</a:t>
            </a:r>
            <a:endParaRPr lang="en-US" dirty="0">
              <a:ea typeface="+mn-lt"/>
              <a:cs typeface="+mn-lt"/>
            </a:endParaRPr>
          </a:p>
        </p:txBody>
      </p:sp>
      <p:sp>
        <p:nvSpPr>
          <p:cNvPr id="13" name="Rectangle 12">
            <a:extLst>
              <a:ext uri="{FF2B5EF4-FFF2-40B4-BE49-F238E27FC236}">
                <a16:creationId xmlns:a16="http://schemas.microsoft.com/office/drawing/2014/main" id="{4F72B76E-AA14-5F20-F77B-82B3229F6356}"/>
              </a:ext>
            </a:extLst>
          </p:cNvPr>
          <p:cNvSpPr/>
          <p:nvPr/>
        </p:nvSpPr>
        <p:spPr>
          <a:xfrm>
            <a:off x="7020393" y="2073640"/>
            <a:ext cx="3847473" cy="29730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Descriptive OR</a:t>
            </a:r>
          </a:p>
          <a:p>
            <a:pPr algn="ctr"/>
            <a:r>
              <a:rPr lang="en-US" sz="4000" dirty="0"/>
              <a:t>Critical?</a:t>
            </a:r>
          </a:p>
          <a:p>
            <a:pPr algn="ctr"/>
            <a:endParaRPr lang="en-US" dirty="0"/>
          </a:p>
        </p:txBody>
      </p:sp>
    </p:spTree>
    <p:extLst>
      <p:ext uri="{BB962C8B-B14F-4D97-AF65-F5344CB8AC3E}">
        <p14:creationId xmlns:p14="http://schemas.microsoft.com/office/powerpoint/2010/main" val="2616151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792E9-6D2B-1F7D-D2DD-B4D994C1CBA3}"/>
              </a:ext>
            </a:extLst>
          </p:cNvPr>
          <p:cNvSpPr>
            <a:spLocks noGrp="1"/>
          </p:cNvSpPr>
          <p:nvPr>
            <p:ph type="title"/>
          </p:nvPr>
        </p:nvSpPr>
        <p:spPr>
          <a:solidFill>
            <a:srgbClr val="002060"/>
          </a:solidFill>
        </p:spPr>
        <p:txBody>
          <a:bodyPr/>
          <a:lstStyle/>
          <a:p>
            <a:r>
              <a:rPr lang="en-US" dirty="0">
                <a:solidFill>
                  <a:schemeClr val="bg1"/>
                </a:solidFill>
              </a:rPr>
              <a:t>Descriptive v Critical</a:t>
            </a:r>
          </a:p>
        </p:txBody>
      </p:sp>
      <p:sp>
        <p:nvSpPr>
          <p:cNvPr id="3" name="Content Placeholder 2">
            <a:extLst>
              <a:ext uri="{FF2B5EF4-FFF2-40B4-BE49-F238E27FC236}">
                <a16:creationId xmlns:a16="http://schemas.microsoft.com/office/drawing/2014/main" id="{F0978FA9-D50C-75ED-6931-961FBFE7FDDE}"/>
              </a:ext>
            </a:extLst>
          </p:cNvPr>
          <p:cNvSpPr>
            <a:spLocks noGrp="1"/>
          </p:cNvSpPr>
          <p:nvPr>
            <p:ph sz="half" idx="1"/>
          </p:nvPr>
        </p:nvSpPr>
        <p:spPr>
          <a:xfrm>
            <a:off x="609600" y="1600201"/>
            <a:ext cx="2611620" cy="2639926"/>
          </a:xfrm>
          <a:solidFill>
            <a:schemeClr val="accent1">
              <a:lumMod val="20000"/>
              <a:lumOff val="80000"/>
            </a:schemeClr>
          </a:solidFill>
        </p:spPr>
        <p:txBody>
          <a:bodyPr vert="horz" lIns="91440" tIns="45720" rIns="91440" bIns="45720" rtlCol="0" anchor="t">
            <a:normAutofit fontScale="55000" lnSpcReduction="20000"/>
          </a:bodyPr>
          <a:lstStyle/>
          <a:p>
            <a:pPr marL="0" indent="0">
              <a:buNone/>
            </a:pPr>
            <a:endParaRPr lang="en-US" dirty="0"/>
          </a:p>
          <a:p>
            <a:pPr marL="0" indent="0">
              <a:buNone/>
            </a:pPr>
            <a:endParaRPr lang="en-US" dirty="0"/>
          </a:p>
          <a:p>
            <a:pPr marL="0" indent="0">
              <a:buNone/>
            </a:pPr>
            <a:r>
              <a:rPr lang="en-US" dirty="0"/>
              <a:t>Descriptive OR Critical?</a:t>
            </a:r>
            <a:endParaRPr lang="en-US"/>
          </a:p>
        </p:txBody>
      </p:sp>
      <p:sp>
        <p:nvSpPr>
          <p:cNvPr id="4" name="Content Placeholder 3">
            <a:extLst>
              <a:ext uri="{FF2B5EF4-FFF2-40B4-BE49-F238E27FC236}">
                <a16:creationId xmlns:a16="http://schemas.microsoft.com/office/drawing/2014/main" id="{E3DA0B61-06E4-9CD7-E173-303AEA3C881F}"/>
              </a:ext>
            </a:extLst>
          </p:cNvPr>
          <p:cNvSpPr>
            <a:spLocks noGrp="1"/>
          </p:cNvSpPr>
          <p:nvPr>
            <p:ph sz="half" idx="2"/>
          </p:nvPr>
        </p:nvSpPr>
        <p:spPr>
          <a:xfrm>
            <a:off x="3661765" y="1600201"/>
            <a:ext cx="7920635" cy="3989040"/>
          </a:xfrm>
        </p:spPr>
        <p:txBody>
          <a:bodyPr vert="horz" lIns="91440" tIns="45720" rIns="91440" bIns="45720" rtlCol="0" anchor="t">
            <a:noAutofit/>
          </a:bodyPr>
          <a:lstStyle/>
          <a:p>
            <a:r>
              <a:rPr lang="en-GB" sz="1600" dirty="0">
                <a:ea typeface="+mn-lt"/>
                <a:cs typeface="+mn-lt"/>
              </a:rPr>
              <a:t>Whilst Parahoo et al (2000) </a:t>
            </a:r>
            <a:r>
              <a:rPr lang="en-GB" sz="1600" b="1" dirty="0">
                <a:ea typeface="+mn-lt"/>
                <a:cs typeface="+mn-lt"/>
              </a:rPr>
              <a:t>argue</a:t>
            </a:r>
            <a:r>
              <a:rPr lang="en-GB" sz="1600" dirty="0">
                <a:ea typeface="+mn-lt"/>
                <a:cs typeface="+mn-lt"/>
              </a:rPr>
              <a:t> that evidence-based practice is some way off being a reality in learning disability nursing, more recent work by Mckendry and Boyd (2006) </a:t>
            </a:r>
            <a:r>
              <a:rPr lang="en-GB" sz="1600" b="1" dirty="0">
                <a:ea typeface="+mn-lt"/>
                <a:cs typeface="+mn-lt"/>
              </a:rPr>
              <a:t>has suggested </a:t>
            </a:r>
            <a:r>
              <a:rPr lang="en-GB" sz="1600" dirty="0">
                <a:ea typeface="+mn-lt"/>
                <a:cs typeface="+mn-lt"/>
              </a:rPr>
              <a:t>a more optimistic perspective. The latter paper </a:t>
            </a:r>
            <a:r>
              <a:rPr lang="en-GB" sz="1600" b="1" dirty="0">
                <a:ea typeface="+mn-lt"/>
                <a:cs typeface="+mn-lt"/>
              </a:rPr>
              <a:t>used</a:t>
            </a:r>
            <a:r>
              <a:rPr lang="en-GB" sz="1600" dirty="0">
                <a:ea typeface="+mn-lt"/>
                <a:cs typeface="+mn-lt"/>
              </a:rPr>
              <a:t> a questionnaire </a:t>
            </a:r>
            <a:r>
              <a:rPr lang="en-GB" sz="1600" b="1" dirty="0">
                <a:ea typeface="+mn-lt"/>
                <a:cs typeface="+mn-lt"/>
              </a:rPr>
              <a:t>to investigate </a:t>
            </a:r>
            <a:r>
              <a:rPr lang="en-GB" sz="1600" dirty="0">
                <a:ea typeface="+mn-lt"/>
                <a:cs typeface="+mn-lt"/>
              </a:rPr>
              <a:t>attitudes towards research amongst learning disability nurses in Scotland and England. Research </a:t>
            </a:r>
            <a:r>
              <a:rPr lang="en-GB" sz="1600" b="1" dirty="0">
                <a:ea typeface="+mn-lt"/>
                <a:cs typeface="+mn-lt"/>
              </a:rPr>
              <a:t>utilisation</a:t>
            </a:r>
            <a:r>
              <a:rPr lang="en-GB" sz="1600" dirty="0">
                <a:ea typeface="+mn-lt"/>
                <a:cs typeface="+mn-lt"/>
              </a:rPr>
              <a:t> </a:t>
            </a:r>
            <a:r>
              <a:rPr lang="en-GB" sz="1600" b="1" dirty="0">
                <a:ea typeface="+mn-lt"/>
                <a:cs typeface="+mn-lt"/>
              </a:rPr>
              <a:t>amongst this population seemed to be much higher than was the case with Parahoo’s sample </a:t>
            </a:r>
            <a:r>
              <a:rPr lang="en-GB" sz="1600" dirty="0">
                <a:ea typeface="+mn-lt"/>
                <a:cs typeface="+mn-lt"/>
              </a:rPr>
              <a:t>from Northern Ireland. Both papers </a:t>
            </a:r>
            <a:r>
              <a:rPr lang="en-GB" sz="1600" b="1" dirty="0">
                <a:ea typeface="+mn-lt"/>
                <a:cs typeface="+mn-lt"/>
              </a:rPr>
              <a:t>used </a:t>
            </a:r>
            <a:r>
              <a:rPr lang="en-GB" sz="1600" dirty="0">
                <a:ea typeface="+mn-lt"/>
                <a:cs typeface="+mn-lt"/>
              </a:rPr>
              <a:t>the same method of research, </a:t>
            </a:r>
            <a:r>
              <a:rPr lang="en-GB" sz="1600" b="1" dirty="0">
                <a:ea typeface="+mn-lt"/>
                <a:cs typeface="+mn-lt"/>
              </a:rPr>
              <a:t>but Mckendry and Boyd were able to draw conclusions from a much greater number of respondents, 632 as opposed to 87. </a:t>
            </a:r>
            <a:r>
              <a:rPr lang="en-GB" sz="1600" dirty="0">
                <a:ea typeface="+mn-lt"/>
                <a:cs typeface="+mn-lt"/>
              </a:rPr>
              <a:t>This </a:t>
            </a:r>
            <a:r>
              <a:rPr lang="en-GB" sz="1600" b="1" dirty="0">
                <a:ea typeface="+mn-lt"/>
                <a:cs typeface="+mn-lt"/>
              </a:rPr>
              <a:t>is likely to mean their findings are more robust.</a:t>
            </a:r>
            <a:r>
              <a:rPr lang="en-GB" sz="1600" dirty="0">
                <a:ea typeface="+mn-lt"/>
                <a:cs typeface="+mn-lt"/>
              </a:rPr>
              <a:t> In addition, as the authors </a:t>
            </a:r>
            <a:r>
              <a:rPr lang="en-GB" sz="1600" b="1" dirty="0">
                <a:ea typeface="+mn-lt"/>
                <a:cs typeface="+mn-lt"/>
              </a:rPr>
              <a:t>point out</a:t>
            </a:r>
            <a:r>
              <a:rPr lang="en-GB" sz="1600" dirty="0">
                <a:ea typeface="+mn-lt"/>
                <a:cs typeface="+mn-lt"/>
              </a:rPr>
              <a:t>, the majority of their respondents had qualified after the changes to nursing education which took place from 2000 onwards (Mckendry and Boyd, 2006, p.11). As such </a:t>
            </a:r>
            <a:r>
              <a:rPr lang="en-GB" sz="1600" b="1" dirty="0">
                <a:ea typeface="+mn-lt"/>
                <a:cs typeface="+mn-lt"/>
              </a:rPr>
              <a:t>it is likely to provide a more up to date picture of attitudes to nursing. T</a:t>
            </a:r>
            <a:r>
              <a:rPr lang="en-GB" sz="1600" dirty="0">
                <a:ea typeface="+mn-lt"/>
                <a:cs typeface="+mn-lt"/>
              </a:rPr>
              <a:t>he change to degree-level learning </a:t>
            </a:r>
            <a:r>
              <a:rPr lang="en-GB" sz="1600" b="1" dirty="0">
                <a:ea typeface="+mn-lt"/>
                <a:cs typeface="+mn-lt"/>
              </a:rPr>
              <a:t>may well have resulted in a greater use of and involvement in research amongst learning disability nurses as they are trained in evidence-based practice at university</a:t>
            </a:r>
            <a:r>
              <a:rPr lang="en-GB" sz="1600" dirty="0">
                <a:ea typeface="+mn-lt"/>
                <a:cs typeface="+mn-lt"/>
              </a:rPr>
              <a:t>. </a:t>
            </a:r>
            <a:endParaRPr lang="en-US" sz="1600" dirty="0">
              <a:ea typeface="+mn-lt"/>
              <a:cs typeface="+mn-lt"/>
            </a:endParaRPr>
          </a:p>
        </p:txBody>
      </p:sp>
    </p:spTree>
    <p:extLst>
      <p:ext uri="{BB962C8B-B14F-4D97-AF65-F5344CB8AC3E}">
        <p14:creationId xmlns:p14="http://schemas.microsoft.com/office/powerpoint/2010/main" val="14163056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BA29-B95C-1527-4E9B-24112BEFB232}"/>
              </a:ext>
            </a:extLst>
          </p:cNvPr>
          <p:cNvSpPr>
            <a:spLocks noGrp="1"/>
          </p:cNvSpPr>
          <p:nvPr>
            <p:ph type="title"/>
          </p:nvPr>
        </p:nvSpPr>
        <p:spPr>
          <a:solidFill>
            <a:srgbClr val="002060"/>
          </a:solidFill>
        </p:spPr>
        <p:txBody>
          <a:bodyPr/>
          <a:lstStyle/>
          <a:p>
            <a:r>
              <a:rPr lang="en-US" dirty="0">
                <a:solidFill>
                  <a:schemeClr val="bg1"/>
                </a:solidFill>
              </a:rPr>
              <a:t>Critical Writing - tips</a:t>
            </a:r>
          </a:p>
        </p:txBody>
      </p:sp>
      <p:graphicFrame>
        <p:nvGraphicFramePr>
          <p:cNvPr id="4" name="Diagram 4">
            <a:extLst>
              <a:ext uri="{FF2B5EF4-FFF2-40B4-BE49-F238E27FC236}">
                <a16:creationId xmlns:a16="http://schemas.microsoft.com/office/drawing/2014/main" id="{BDB7C50B-EE77-5184-22A3-90B165A785BD}"/>
              </a:ext>
            </a:extLst>
          </p:cNvPr>
          <p:cNvGraphicFramePr>
            <a:graphicFrameLocks noGrp="1"/>
          </p:cNvGraphicFramePr>
          <p:nvPr>
            <p:ph idx="1"/>
            <p:extLst>
              <p:ext uri="{D42A27DB-BD31-4B8C-83A1-F6EECF244321}">
                <p14:modId xmlns:p14="http://schemas.microsoft.com/office/powerpoint/2010/main" val="38625134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492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BB781-81D4-4455-6AB3-ECBF1EF81053}"/>
              </a:ext>
            </a:extLst>
          </p:cNvPr>
          <p:cNvSpPr>
            <a:spLocks noGrp="1"/>
          </p:cNvSpPr>
          <p:nvPr>
            <p:ph type="title"/>
          </p:nvPr>
        </p:nvSpPr>
        <p:spPr>
          <a:solidFill>
            <a:srgbClr val="002060"/>
          </a:solidFill>
        </p:spPr>
        <p:txBody>
          <a:bodyPr/>
          <a:lstStyle/>
          <a:p>
            <a:r>
              <a:rPr lang="en-US" dirty="0">
                <a:solidFill>
                  <a:schemeClr val="bg1"/>
                </a:solidFill>
              </a:rPr>
              <a:t>Top tip </a:t>
            </a:r>
            <a:endParaRPr lang="en-US" dirty="0"/>
          </a:p>
        </p:txBody>
      </p:sp>
      <p:sp>
        <p:nvSpPr>
          <p:cNvPr id="3" name="Content Placeholder 2">
            <a:extLst>
              <a:ext uri="{FF2B5EF4-FFF2-40B4-BE49-F238E27FC236}">
                <a16:creationId xmlns:a16="http://schemas.microsoft.com/office/drawing/2014/main" id="{36971604-3CC9-A627-D6E7-C26DDB801148}"/>
              </a:ext>
            </a:extLst>
          </p:cNvPr>
          <p:cNvSpPr>
            <a:spLocks noGrp="1"/>
          </p:cNvSpPr>
          <p:nvPr>
            <p:ph sz="half" idx="1"/>
          </p:nvPr>
        </p:nvSpPr>
        <p:spPr/>
        <p:txBody>
          <a:bodyPr vert="horz" lIns="91440" tIns="45720" rIns="91440" bIns="45720" rtlCol="0" anchor="t">
            <a:normAutofit lnSpcReduction="10000"/>
          </a:bodyPr>
          <a:lstStyle/>
          <a:p>
            <a:pPr marL="0" indent="0">
              <a:buNone/>
            </a:pPr>
            <a:endParaRPr lang="en-US" dirty="0"/>
          </a:p>
          <a:p>
            <a:pPr marL="0" indent="0">
              <a:buNone/>
            </a:pPr>
            <a:r>
              <a:rPr lang="en-US" dirty="0"/>
              <a:t>Critically = weighing things up</a:t>
            </a:r>
          </a:p>
          <a:p>
            <a:pPr marL="457200" indent="-457200"/>
            <a:r>
              <a:rPr lang="en-US" dirty="0"/>
              <a:t>Strengths v weaknesses</a:t>
            </a:r>
          </a:p>
          <a:p>
            <a:pPr marL="457200" indent="-457200"/>
            <a:r>
              <a:rPr lang="en-US" dirty="0"/>
              <a:t>Advantages v disadvantages</a:t>
            </a:r>
          </a:p>
          <a:p>
            <a:pPr marL="457200" indent="-457200"/>
            <a:r>
              <a:rPr lang="en-US" dirty="0"/>
              <a:t>Pros v cons</a:t>
            </a:r>
          </a:p>
          <a:p>
            <a:pPr marL="457200" indent="-457200"/>
            <a:r>
              <a:rPr lang="en-US" dirty="0"/>
              <a:t>Positives v negatives</a:t>
            </a:r>
          </a:p>
          <a:p>
            <a:pPr marL="0" indent="0">
              <a:buNone/>
            </a:pPr>
            <a:endParaRPr lang="en-US" dirty="0"/>
          </a:p>
          <a:p>
            <a:pPr marL="0" indent="0">
              <a:buNone/>
            </a:pPr>
            <a:r>
              <a:rPr lang="en-US"/>
              <a:t>Be Balanced!</a:t>
            </a:r>
            <a:endParaRPr lang="en-US" dirty="0"/>
          </a:p>
        </p:txBody>
      </p:sp>
      <p:pic>
        <p:nvPicPr>
          <p:cNvPr id="8" name="Picture 8" descr="A picture containing text&#10;&#10;Description automatically generated">
            <a:extLst>
              <a:ext uri="{FF2B5EF4-FFF2-40B4-BE49-F238E27FC236}">
                <a16:creationId xmlns:a16="http://schemas.microsoft.com/office/drawing/2014/main" id="{C3B03E39-5C85-6C2E-3494-260C7CF9A8F1}"/>
              </a:ext>
            </a:extLst>
          </p:cNvPr>
          <p:cNvPicPr>
            <a:picLocks noGrp="1" noChangeAspect="1"/>
          </p:cNvPicPr>
          <p:nvPr>
            <p:ph sz="half" idx="2"/>
          </p:nvPr>
        </p:nvPicPr>
        <p:blipFill>
          <a:blip r:embed="rId2"/>
          <a:stretch>
            <a:fillRect/>
          </a:stretch>
        </p:blipFill>
        <p:spPr>
          <a:xfrm>
            <a:off x="6007319" y="2085346"/>
            <a:ext cx="5572672" cy="3115441"/>
          </a:xfrm>
        </p:spPr>
      </p:pic>
    </p:spTree>
    <p:extLst>
      <p:ext uri="{BB962C8B-B14F-4D97-AF65-F5344CB8AC3E}">
        <p14:creationId xmlns:p14="http://schemas.microsoft.com/office/powerpoint/2010/main" val="7369306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2A2B-9F08-671D-9690-B65B66D97E85}"/>
              </a:ext>
            </a:extLst>
          </p:cNvPr>
          <p:cNvSpPr>
            <a:spLocks noGrp="1"/>
          </p:cNvSpPr>
          <p:nvPr>
            <p:ph type="title"/>
          </p:nvPr>
        </p:nvSpPr>
        <p:spPr>
          <a:solidFill>
            <a:srgbClr val="002060"/>
          </a:solidFill>
        </p:spPr>
        <p:txBody>
          <a:bodyPr/>
          <a:lstStyle/>
          <a:p>
            <a:r>
              <a:rPr lang="en-US" dirty="0">
                <a:solidFill>
                  <a:schemeClr val="bg1"/>
                </a:solidFill>
              </a:rPr>
              <a:t>The academic voice</a:t>
            </a:r>
          </a:p>
        </p:txBody>
      </p:sp>
      <p:sp>
        <p:nvSpPr>
          <p:cNvPr id="3" name="Content Placeholder 2">
            <a:extLst>
              <a:ext uri="{FF2B5EF4-FFF2-40B4-BE49-F238E27FC236}">
                <a16:creationId xmlns:a16="http://schemas.microsoft.com/office/drawing/2014/main" id="{996C0AE0-3594-675B-706E-B5BB26F582B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dirty="0"/>
              <a:t>The academic voice will involve:</a:t>
            </a:r>
          </a:p>
          <a:p>
            <a:pPr marL="457200" indent="-457200">
              <a:buFont typeface="Wingdings" pitchFamily="34" charset="0"/>
              <a:buChar char="q"/>
            </a:pPr>
            <a:r>
              <a:rPr lang="en-US" dirty="0"/>
              <a:t>'healthy </a:t>
            </a:r>
            <a:r>
              <a:rPr lang="en-US" dirty="0" err="1"/>
              <a:t>scepticism</a:t>
            </a:r>
            <a:r>
              <a:rPr lang="en-US" dirty="0"/>
              <a:t>....but not cynicism'</a:t>
            </a:r>
          </a:p>
          <a:p>
            <a:pPr marL="457200" indent="-457200">
              <a:buFont typeface="Wingdings" pitchFamily="34" charset="0"/>
              <a:buChar char="q"/>
            </a:pPr>
            <a:r>
              <a:rPr lang="en-US" dirty="0"/>
              <a:t>'confidence...but not 'cockiness' or arrogance'</a:t>
            </a:r>
          </a:p>
          <a:p>
            <a:pPr marL="457200" indent="-457200">
              <a:buFont typeface="Wingdings" pitchFamily="34" charset="0"/>
              <a:buChar char="q"/>
            </a:pPr>
            <a:r>
              <a:rPr lang="en-US" dirty="0"/>
              <a:t>Judgement which is critical...but not dismissive'</a:t>
            </a:r>
          </a:p>
          <a:p>
            <a:pPr marL="457200" indent="-457200">
              <a:buFont typeface="Wingdings" pitchFamily="34" charset="0"/>
              <a:buChar char="q"/>
            </a:pPr>
            <a:r>
              <a:rPr lang="en-US" dirty="0"/>
              <a:t>'opinions...without being opinionated'</a:t>
            </a:r>
          </a:p>
          <a:p>
            <a:pPr marL="457200" indent="-457200">
              <a:buFont typeface="Wingdings" pitchFamily="34" charset="0"/>
              <a:buChar char="q"/>
            </a:pPr>
            <a:r>
              <a:rPr lang="en-US" dirty="0"/>
              <a:t>'being fair: assessing fairly the strengths and weaknesses of other people's ideas and writing...without prejudice</a:t>
            </a:r>
          </a:p>
          <a:p>
            <a:pPr marL="457200" indent="-457200">
              <a:buFont typeface="Wingdings" pitchFamily="34" charset="0"/>
              <a:buChar char="q"/>
            </a:pPr>
            <a:r>
              <a:rPr lang="en-US" dirty="0"/>
              <a:t>'making judgements on the basis of evidence...as opposed to assertions without reason'. (Wellington et al, 2005,p84)</a:t>
            </a:r>
          </a:p>
        </p:txBody>
      </p:sp>
    </p:spTree>
    <p:extLst>
      <p:ext uri="{BB962C8B-B14F-4D97-AF65-F5344CB8AC3E}">
        <p14:creationId xmlns:p14="http://schemas.microsoft.com/office/powerpoint/2010/main" val="212974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E0A56-E336-CD64-0560-E8DCDB0D3186}"/>
              </a:ext>
            </a:extLst>
          </p:cNvPr>
          <p:cNvSpPr>
            <a:spLocks noGrp="1"/>
          </p:cNvSpPr>
          <p:nvPr>
            <p:ph type="title"/>
          </p:nvPr>
        </p:nvSpPr>
        <p:spPr>
          <a:xfrm>
            <a:off x="609600" y="274638"/>
            <a:ext cx="10972800" cy="1143000"/>
          </a:xfrm>
          <a:solidFill>
            <a:srgbClr val="002060"/>
          </a:solidFill>
        </p:spPr>
        <p:txBody>
          <a:bodyPr anchor="ctr">
            <a:normAutofit/>
          </a:bodyPr>
          <a:lstStyle/>
          <a:p>
            <a:r>
              <a:rPr lang="en-US" dirty="0">
                <a:solidFill>
                  <a:schemeClr val="bg1"/>
                </a:solidFill>
              </a:rPr>
              <a:t>Use of quotations</a:t>
            </a:r>
          </a:p>
        </p:txBody>
      </p:sp>
      <p:sp>
        <p:nvSpPr>
          <p:cNvPr id="3" name="Content Placeholder 2">
            <a:extLst>
              <a:ext uri="{FF2B5EF4-FFF2-40B4-BE49-F238E27FC236}">
                <a16:creationId xmlns:a16="http://schemas.microsoft.com/office/drawing/2014/main" id="{BA825746-F658-50C3-BDCF-ADE0DFB2427A}"/>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US" dirty="0"/>
              <a:t>Interpret quotes used</a:t>
            </a:r>
          </a:p>
          <a:p>
            <a:r>
              <a:rPr lang="en-US" dirty="0"/>
              <a:t>Explain their relevance</a:t>
            </a:r>
          </a:p>
          <a:p>
            <a:r>
              <a:rPr lang="en-US" dirty="0"/>
              <a:t>Discuss their validity</a:t>
            </a:r>
          </a:p>
          <a:p>
            <a:r>
              <a:rPr lang="en-US" dirty="0"/>
              <a:t>Show how they relate to other evidence</a:t>
            </a:r>
          </a:p>
        </p:txBody>
      </p:sp>
      <p:pic>
        <p:nvPicPr>
          <p:cNvPr id="5" name="Picture 5" descr="Graphical user interface, text&#10;&#10;Description automatically generated">
            <a:extLst>
              <a:ext uri="{FF2B5EF4-FFF2-40B4-BE49-F238E27FC236}">
                <a16:creationId xmlns:a16="http://schemas.microsoft.com/office/drawing/2014/main" id="{671B0D72-F4DD-70CF-7497-070B3025DF73}"/>
              </a:ext>
            </a:extLst>
          </p:cNvPr>
          <p:cNvPicPr>
            <a:picLocks noGrp="1" noChangeAspect="1"/>
          </p:cNvPicPr>
          <p:nvPr>
            <p:ph sz="half" idx="2"/>
          </p:nvPr>
        </p:nvPicPr>
        <p:blipFill>
          <a:blip r:embed="rId3"/>
          <a:stretch>
            <a:fillRect/>
          </a:stretch>
        </p:blipFill>
        <p:spPr>
          <a:xfrm>
            <a:off x="6197600" y="2731249"/>
            <a:ext cx="5384800" cy="1726943"/>
          </a:xfrm>
          <a:noFill/>
        </p:spPr>
      </p:pic>
    </p:spTree>
    <p:extLst>
      <p:ext uri="{BB962C8B-B14F-4D97-AF65-F5344CB8AC3E}">
        <p14:creationId xmlns:p14="http://schemas.microsoft.com/office/powerpoint/2010/main" val="541641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a:t>Paragraphs will require signposts/linking – these are words you use to join sentences</a:t>
            </a:r>
          </a:p>
          <a:p>
            <a:r>
              <a:rPr lang="en-GB"/>
              <a:t>Will make your essay flow</a:t>
            </a:r>
          </a:p>
          <a:p>
            <a:endParaRPr lang="en-GB"/>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2"/>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754A-B082-F7F2-CC0A-0588809D35B7}"/>
              </a:ext>
            </a:extLst>
          </p:cNvPr>
          <p:cNvSpPr>
            <a:spLocks noGrp="1"/>
          </p:cNvSpPr>
          <p:nvPr>
            <p:ph type="title"/>
          </p:nvPr>
        </p:nvSpPr>
        <p:spPr>
          <a:solidFill>
            <a:srgbClr val="002060"/>
          </a:solidFill>
        </p:spPr>
        <p:txBody>
          <a:bodyPr/>
          <a:lstStyle/>
          <a:p>
            <a:r>
              <a:rPr lang="en-US" dirty="0">
                <a:solidFill>
                  <a:schemeClr val="bg1"/>
                </a:solidFill>
              </a:rPr>
              <a:t>Extra resources</a:t>
            </a:r>
          </a:p>
        </p:txBody>
      </p:sp>
      <p:sp>
        <p:nvSpPr>
          <p:cNvPr id="3" name="Content Placeholder 2">
            <a:extLst>
              <a:ext uri="{FF2B5EF4-FFF2-40B4-BE49-F238E27FC236}">
                <a16:creationId xmlns:a16="http://schemas.microsoft.com/office/drawing/2014/main" id="{FCBA7E51-031A-DD74-4666-5A085839E631}"/>
              </a:ext>
            </a:extLst>
          </p:cNvPr>
          <p:cNvSpPr>
            <a:spLocks noGrp="1"/>
          </p:cNvSpPr>
          <p:nvPr>
            <p:ph sz="half" idx="1"/>
          </p:nvPr>
        </p:nvSpPr>
        <p:spPr/>
        <p:txBody>
          <a:bodyPr vert="horz" lIns="91440" tIns="45720" rIns="91440" bIns="45720" rtlCol="0" anchor="t">
            <a:normAutofit/>
          </a:bodyPr>
          <a:lstStyle/>
          <a:p>
            <a:pPr marL="0" indent="0">
              <a:buNone/>
            </a:pPr>
            <a:endParaRPr lang="en-US" dirty="0"/>
          </a:p>
          <a:p>
            <a:pPr marL="0" indent="0">
              <a:buNone/>
            </a:pPr>
            <a:endParaRPr lang="en-US" dirty="0"/>
          </a:p>
          <a:p>
            <a:pPr marL="0" indent="0">
              <a:buNone/>
            </a:pPr>
            <a:endParaRPr lang="en-US" dirty="0"/>
          </a:p>
          <a:p>
            <a:pPr marL="0" indent="0">
              <a:buNone/>
            </a:pPr>
            <a:r>
              <a:rPr lang="en-US" dirty="0"/>
              <a:t>        Check out Moodle</a:t>
            </a:r>
          </a:p>
        </p:txBody>
      </p:sp>
      <p:sp>
        <p:nvSpPr>
          <p:cNvPr id="4" name="Content Placeholder 3">
            <a:extLst>
              <a:ext uri="{FF2B5EF4-FFF2-40B4-BE49-F238E27FC236}">
                <a16:creationId xmlns:a16="http://schemas.microsoft.com/office/drawing/2014/main" id="{D2C5CB7C-6697-32CC-AA4B-07ED7C5D7152}"/>
              </a:ext>
            </a:extLst>
          </p:cNvPr>
          <p:cNvSpPr>
            <a:spLocks noGrp="1"/>
          </p:cNvSpPr>
          <p:nvPr>
            <p:ph sz="half" idx="2"/>
          </p:nvPr>
        </p:nvSpPr>
        <p:spPr/>
        <p:txBody>
          <a:bodyPr vert="horz" lIns="91440" tIns="45720" rIns="91440" bIns="45720" rtlCol="0" anchor="t">
            <a:normAutofit/>
          </a:bodyPr>
          <a:lstStyle/>
          <a:p>
            <a:endParaRPr lang="en-US" dirty="0"/>
          </a:p>
          <a:p>
            <a:endParaRPr lang="en-US" dirty="0"/>
          </a:p>
        </p:txBody>
      </p:sp>
      <p:pic>
        <p:nvPicPr>
          <p:cNvPr id="5" name="Picture 5" descr="Logo, company name&#10;&#10;Description automatically generated">
            <a:extLst>
              <a:ext uri="{FF2B5EF4-FFF2-40B4-BE49-F238E27FC236}">
                <a16:creationId xmlns:a16="http://schemas.microsoft.com/office/drawing/2014/main" id="{89190C1A-C009-89FD-5181-E993555BAD20}"/>
              </a:ext>
            </a:extLst>
          </p:cNvPr>
          <p:cNvPicPr>
            <a:picLocks noChangeAspect="1"/>
          </p:cNvPicPr>
          <p:nvPr/>
        </p:nvPicPr>
        <p:blipFill>
          <a:blip r:embed="rId3"/>
          <a:stretch>
            <a:fillRect/>
          </a:stretch>
        </p:blipFill>
        <p:spPr>
          <a:xfrm>
            <a:off x="5929312" y="1840820"/>
            <a:ext cx="4488089" cy="2985860"/>
          </a:xfrm>
          <a:prstGeom prst="rect">
            <a:avLst/>
          </a:prstGeom>
        </p:spPr>
      </p:pic>
    </p:spTree>
    <p:extLst>
      <p:ext uri="{BB962C8B-B14F-4D97-AF65-F5344CB8AC3E}">
        <p14:creationId xmlns:p14="http://schemas.microsoft.com/office/powerpoint/2010/main" val="38500460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36</Slides>
  <Notes>19</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Theme1.thmx first page pp</vt:lpstr>
      <vt:lpstr>Critical Reading, Thinking &amp; Writing Darllen, meddwl ac ysgrifennu beirniadol  MSc Policing (O&amp;SL) 22.03.23 </vt:lpstr>
      <vt:lpstr>Aim</vt:lpstr>
      <vt:lpstr>Learning Outcomes</vt:lpstr>
      <vt:lpstr>Academic Reading</vt:lpstr>
      <vt:lpstr>Stages &amp; Types of Reading</vt:lpstr>
      <vt:lpstr>Purpose of Academic Reading</vt:lpstr>
      <vt:lpstr>Purpose of Academic Reading</vt:lpstr>
      <vt:lpstr>Purpose of  Academic Reading </vt:lpstr>
      <vt:lpstr>What is ‘Critical reading’?</vt:lpstr>
      <vt:lpstr>Critical Reading Strategies</vt:lpstr>
      <vt:lpstr>Critical Reading Strategy</vt:lpstr>
      <vt:lpstr>Critical Thinking</vt:lpstr>
      <vt:lpstr>Cottrell (2005)  - Critical thinking</vt:lpstr>
      <vt:lpstr>Identifying and analysing an argument</vt:lpstr>
      <vt:lpstr>Evaluating the evidence of an argument</vt:lpstr>
      <vt:lpstr>Group Task</vt:lpstr>
      <vt:lpstr>Suggestions…</vt:lpstr>
      <vt:lpstr>Applying critical thinking to your work</vt:lpstr>
      <vt:lpstr>If in doubt – question it!</vt:lpstr>
      <vt:lpstr>Academic Writing &amp; Critical writing</vt:lpstr>
      <vt:lpstr>Academic Writing</vt:lpstr>
      <vt:lpstr>The 4 Types of Academic Writing</vt:lpstr>
      <vt:lpstr>Critical Writing</vt:lpstr>
      <vt:lpstr>Characteristic of descriptive writing</vt:lpstr>
      <vt:lpstr>Characteristic features of critical writing</vt:lpstr>
      <vt:lpstr>Critical writing</vt:lpstr>
      <vt:lpstr>Descriptive v Critical Writing – when to use</vt:lpstr>
      <vt:lpstr>Descriptive v Critical Writing </vt:lpstr>
      <vt:lpstr>Descriptive v Critical</vt:lpstr>
      <vt:lpstr>Critical Writing - tips</vt:lpstr>
      <vt:lpstr>Top tip </vt:lpstr>
      <vt:lpstr>The academic voice</vt:lpstr>
      <vt:lpstr>Use of quotations</vt:lpstr>
      <vt:lpstr>Extra tips - Signposting</vt:lpstr>
      <vt:lpstr>Extra resources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revision>885</cp:revision>
  <dcterms:created xsi:type="dcterms:W3CDTF">2021-10-13T06:11:11Z</dcterms:created>
  <dcterms:modified xsi:type="dcterms:W3CDTF">2023-03-22T16:50:08Z</dcterms:modified>
</cp:coreProperties>
</file>