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1344"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9144000" cy="293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0" y="2925286"/>
            <a:ext cx="9144000" cy="1588"/>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514600" y="236220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a:solidFill>
                <a:schemeClr val="bg1"/>
              </a:solidFill>
              <a:latin typeface="+mj-lt"/>
              <a:ea typeface="+mj-ea"/>
              <a:cs typeface="Tunga" pitchFamily="2"/>
            </a:endParaRPr>
          </a:p>
        </p:txBody>
      </p:sp>
      <p:sp>
        <p:nvSpPr>
          <p:cNvPr id="3" name="Subtitle 2"/>
          <p:cNvSpPr>
            <a:spLocks noGrp="1"/>
          </p:cNvSpPr>
          <p:nvPr>
            <p:ph type="subTitle" idx="1"/>
          </p:nvPr>
        </p:nvSpPr>
        <p:spPr>
          <a:xfrm>
            <a:off x="2565400" y="3045460"/>
            <a:ext cx="4013200" cy="428625"/>
          </a:xfrm>
        </p:spPr>
        <p:txBody>
          <a:bodyPr tIns="0" anchor="t">
            <a:noAutofit/>
          </a:bodyPr>
          <a:lstStyle>
            <a:lvl1pPr marL="0" indent="0" algn="ctr">
              <a:buNone/>
              <a:defRPr sz="1600" b="0" i="0" cap="none" spc="0" baseline="0">
                <a:solidFill>
                  <a:schemeClr val="bg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2" name="Title 11"/>
          <p:cNvSpPr>
            <a:spLocks noGrp="1"/>
          </p:cNvSpPr>
          <p:nvPr>
            <p:ph type="title"/>
          </p:nvPr>
        </p:nvSpPr>
        <p:spPr>
          <a:xfrm>
            <a:off x="2565400" y="2397760"/>
            <a:ext cx="4013200" cy="599440"/>
          </a:xfrm>
          <a:noFill/>
          <a:ln>
            <a:noFill/>
          </a:ln>
        </p:spPr>
        <p:txBody>
          <a:bodyPr bIns="0" anchor="b"/>
          <a:lstStyle>
            <a:lvl1pPr>
              <a:defRPr>
                <a:effectLst>
                  <a:glow rad="88900">
                    <a:schemeClr val="tx1">
                      <a:alpha val="60000"/>
                    </a:schemeClr>
                  </a:glow>
                </a:effectLst>
              </a:defRPr>
            </a:lvl1pPr>
          </a:lstStyle>
          <a:p>
            <a:r>
              <a:rPr lang="en-US"/>
              <a:t>Click to edit Master title style</a:t>
            </a:r>
            <a:endParaRPr lang="en-US" dirty="0"/>
          </a:p>
        </p:txBody>
      </p:sp>
      <p:sp>
        <p:nvSpPr>
          <p:cNvPr id="11" name="Date Placeholder 10"/>
          <p:cNvSpPr>
            <a:spLocks noGrp="1"/>
          </p:cNvSpPr>
          <p:nvPr>
            <p:ph type="dt" sz="half" idx="10"/>
          </p:nvPr>
        </p:nvSpPr>
        <p:spPr bwMode="black"/>
        <p:txBody>
          <a:bodyPr/>
          <a:lstStyle/>
          <a:p>
            <a:pPr eaLnBrk="1" latinLnBrk="0" hangingPunct="1"/>
            <a:fld id="{7CB97365-EBCA-4027-87D5-99FC1D4DF0BB}" type="datetimeFigureOut">
              <a:rPr lang="en-US" smtClean="0"/>
              <a:pPr eaLnBrk="1" latinLnBrk="0" hangingPunct="1"/>
              <a:t>11/27/2022</a:t>
            </a:fld>
            <a:endParaRPr lang="en-US"/>
          </a:p>
        </p:txBody>
      </p:sp>
      <p:sp>
        <p:nvSpPr>
          <p:cNvPr id="17" name="Slide Number Placeholder 16"/>
          <p:cNvSpPr>
            <a:spLocks noGrp="1"/>
          </p:cNvSpPr>
          <p:nvPr>
            <p:ph type="sldNum" sz="quarter" idx="11"/>
          </p:nvPr>
        </p:nvSpPr>
        <p:spPr/>
        <p:txBody>
          <a:bodyPr/>
          <a:lstStyle/>
          <a:p>
            <a:fld id="{69E29E33-B620-47F9-BB04-8846C2A5AFCC}" type="slidenum">
              <a:rPr kumimoji="0" lang="en-US" smtClean="0"/>
              <a:pPr/>
              <a:t>‹#›</a:t>
            </a:fld>
            <a:endParaRPr kumimoji="0" lang="en-US"/>
          </a:p>
        </p:txBody>
      </p:sp>
      <p:sp>
        <p:nvSpPr>
          <p:cNvPr id="19" name="Footer Placeholder 18"/>
          <p:cNvSpPr>
            <a:spLocks noGrp="1"/>
          </p:cNvSpPr>
          <p:nvPr>
            <p:ph type="ftr" sz="quarter" idx="12"/>
          </p:nvPr>
        </p:nvSpPr>
        <p:spPr/>
        <p:txBody>
          <a:bodyPr/>
          <a:lstStyle/>
          <a:p>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1" name="Content Placeholder 30"/>
          <p:cNvSpPr>
            <a:spLocks noGrp="1"/>
          </p:cNvSpPr>
          <p:nvPr>
            <p:ph sz="quarter" idx="13"/>
          </p:nvPr>
        </p:nvSpPr>
        <p:spPr>
          <a:xfrm>
            <a:off x="457200" y="2020824"/>
            <a:ext cx="8229600" cy="4075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8"/>
          <p:cNvSpPr>
            <a:spLocks noGrp="1"/>
          </p:cNvSpPr>
          <p:nvPr>
            <p:ph type="title"/>
          </p:nvPr>
        </p:nvSpPr>
        <p:spPr/>
        <p:txBody>
          <a:bodyPr/>
          <a:lstStyle/>
          <a:p>
            <a:r>
              <a:rPr lang="en-US"/>
              <a:t>Click to edit Master title style</a:t>
            </a:r>
          </a:p>
        </p:txBody>
      </p:sp>
      <p:sp>
        <p:nvSpPr>
          <p:cNvPr id="11" name="Date Placeholder 10"/>
          <p:cNvSpPr>
            <a:spLocks noGrp="1"/>
          </p:cNvSpPr>
          <p:nvPr>
            <p:ph type="dt" sz="half" idx="14"/>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12" name="Slide Number Placeholder 11"/>
          <p:cNvSpPr>
            <a:spLocks noGrp="1"/>
          </p:cNvSpPr>
          <p:nvPr>
            <p:ph type="sldNum" sz="quarter" idx="15"/>
          </p:nvPr>
        </p:nvSpPr>
        <p:spPr/>
        <p:txBody>
          <a:bodyPr/>
          <a:lstStyle/>
          <a:p>
            <a:fld id="{69E29E33-B620-47F9-BB04-8846C2A5AFCC}" type="slidenum">
              <a:rPr kumimoji="0" lang="en-US" smtClean="0"/>
              <a:pPr/>
              <a:t>‹#›</a:t>
            </a:fld>
            <a:endParaRPr kumimoji="0" lang="en-US"/>
          </a:p>
        </p:txBody>
      </p:sp>
      <p:sp>
        <p:nvSpPr>
          <p:cNvPr id="13" name="Footer Placeholder 12"/>
          <p:cNvSpPr>
            <a:spLocks noGrp="1"/>
          </p:cNvSpPr>
          <p:nvPr>
            <p:ph type="ftr" sz="quarter" idx="16"/>
          </p:nvPr>
        </p:nvSpPr>
        <p:spPr/>
        <p:txBody>
          <a:bodyPr/>
          <a:lstStyle/>
          <a:p>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8" name="Rectangle 7"/>
          <p:cNvSpPr/>
          <p:nvPr/>
        </p:nvSpPr>
        <p:spPr>
          <a:xfrm>
            <a:off x="0" y="3922776"/>
            <a:ext cx="9144000" cy="2935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0" y="3921760"/>
            <a:ext cx="9144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514600" y="336804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a:solidFill>
                <a:schemeClr val="bg1"/>
              </a:solidFill>
              <a:latin typeface="+mj-lt"/>
              <a:ea typeface="+mj-ea"/>
              <a:cs typeface="Tunga" pitchFamily="2"/>
            </a:endParaRPr>
          </a:p>
        </p:txBody>
      </p:sp>
      <p:sp>
        <p:nvSpPr>
          <p:cNvPr id="9" name="Title Placeholder 1"/>
          <p:cNvSpPr>
            <a:spLocks noGrp="1"/>
          </p:cNvSpPr>
          <p:nvPr>
            <p:ph type="title"/>
          </p:nvPr>
        </p:nvSpPr>
        <p:spPr bwMode="black">
          <a:xfrm>
            <a:off x="2529052" y="3367246"/>
            <a:ext cx="4085897" cy="706821"/>
          </a:xfrm>
          <a:prstGeom prst="rect">
            <a:avLst/>
          </a:prstGeom>
          <a:noFill/>
          <a:ln w="98425" cmpd="thinThick">
            <a:noFill/>
            <a:miter lim="800000"/>
          </a:ln>
        </p:spPr>
        <p:txBody>
          <a:bodyPr vert="horz" lIns="91440" tIns="45720" rIns="91440" bIns="0" rtlCol="0" anchor="b" anchorCtr="0">
            <a:normAutofit/>
          </a:bodyPr>
          <a:lstStyle>
            <a:lvl1pPr>
              <a:defRPr kumimoji="0" lang="en-US" sz="1800" b="1" i="0" u="none" strike="noStrike" kern="1200" cap="all" spc="0" normalizeH="0" baseline="0" noProof="0" dirty="0" smtClean="0">
                <a:ln>
                  <a:noFill/>
                </a:ln>
                <a:solidFill>
                  <a:schemeClr val="bg1"/>
                </a:solidFill>
                <a:effectLst/>
                <a:uLnTx/>
                <a:uFillTx/>
                <a:latin typeface="+mj-lt"/>
                <a:ea typeface="+mj-ea"/>
                <a:cs typeface="Tunga" pitchFamily="2"/>
              </a:defRPr>
            </a:lvl1pPr>
          </a:lstStyle>
          <a:p>
            <a:r>
              <a:rPr lang="en-US"/>
              <a:t>Click to edit Master title style</a:t>
            </a:r>
            <a:endParaRPr lang="en-US" dirty="0"/>
          </a:p>
        </p:txBody>
      </p:sp>
      <p:sp>
        <p:nvSpPr>
          <p:cNvPr id="10" name="Subtitle 2"/>
          <p:cNvSpPr>
            <a:spLocks noGrp="1"/>
          </p:cNvSpPr>
          <p:nvPr>
            <p:ph type="subTitle" idx="1"/>
          </p:nvPr>
        </p:nvSpPr>
        <p:spPr bwMode="black">
          <a:xfrm>
            <a:off x="2518542" y="4084577"/>
            <a:ext cx="4106917" cy="397094"/>
          </a:xfrm>
        </p:spPr>
        <p:txBody>
          <a:bodyPr tIns="0" anchor="t" anchorCtr="0">
            <a:normAutofit/>
          </a:bodyPr>
          <a:lstStyle>
            <a:lvl1pPr marL="0" indent="0" algn="ctr">
              <a:buNone/>
              <a:defRPr kumimoji="0" lang="en-US" sz="1600" b="0" i="0" u="none" strike="noStrike" kern="1200" cap="none" spc="0" normalizeH="0" baseline="0" noProof="0" dirty="0">
                <a:ln>
                  <a:noFill/>
                </a:ln>
                <a:solidFill>
                  <a:schemeClr val="bg1"/>
                </a:solidFill>
                <a:effectLst/>
                <a:uLnTx/>
                <a:uFillTx/>
                <a:latin typeface="+mn-lt"/>
                <a:ea typeface="+mn-ea"/>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3" name="Date Placeholder 12"/>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14" name="Slide Number Placeholder 13"/>
          <p:cNvSpPr>
            <a:spLocks noGrp="1"/>
          </p:cNvSpPr>
          <p:nvPr>
            <p:ph type="sldNum" sz="quarter" idx="11"/>
          </p:nvPr>
        </p:nvSpPr>
        <p:spPr/>
        <p:txBody>
          <a:bodyPr/>
          <a:lstStyle/>
          <a:p>
            <a:fld id="{69E29E33-B620-47F9-BB04-8846C2A5AFCC}" type="slidenum">
              <a:rPr kumimoji="0" lang="en-US" smtClean="0"/>
              <a:pPr/>
              <a:t>‹#›</a:t>
            </a:fld>
            <a:endParaRPr kumimoji="0" lang="en-US"/>
          </a:p>
        </p:txBody>
      </p:sp>
      <p:sp>
        <p:nvSpPr>
          <p:cNvPr id="15" name="Footer Placeholder 14"/>
          <p:cNvSpPr>
            <a:spLocks noGrp="1"/>
          </p:cNvSpPr>
          <p:nvPr>
            <p:ph type="ftr" sz="quarter" idx="12"/>
          </p:nvPr>
        </p:nvSpPr>
        <p:spPr/>
        <p:txBody>
          <a:bodyPr/>
          <a:lstStyle/>
          <a:p>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Content Placeholder 30"/>
          <p:cNvSpPr>
            <a:spLocks noGrp="1"/>
          </p:cNvSpPr>
          <p:nvPr>
            <p:ph sz="quarter" idx="13"/>
          </p:nvPr>
        </p:nvSpPr>
        <p:spPr>
          <a:xfrm>
            <a:off x="457201" y="2020824"/>
            <a:ext cx="4023360" cy="40050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30"/>
          <p:cNvSpPr>
            <a:spLocks noGrp="1"/>
          </p:cNvSpPr>
          <p:nvPr>
            <p:ph sz="quarter" idx="14"/>
          </p:nvPr>
        </p:nvSpPr>
        <p:spPr>
          <a:xfrm>
            <a:off x="4663440" y="2020824"/>
            <a:ext cx="4023360" cy="40050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Date Placeholder 8"/>
          <p:cNvSpPr>
            <a:spLocks noGrp="1"/>
          </p:cNvSpPr>
          <p:nvPr>
            <p:ph type="dt" sz="half" idx="15"/>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12" name="Slide Number Placeholder 11"/>
          <p:cNvSpPr>
            <a:spLocks noGrp="1"/>
          </p:cNvSpPr>
          <p:nvPr>
            <p:ph type="sldNum" sz="quarter" idx="16"/>
          </p:nvPr>
        </p:nvSpPr>
        <p:spPr/>
        <p:txBody>
          <a:bodyPr/>
          <a:lstStyle/>
          <a:p>
            <a:fld id="{69E29E33-B620-47F9-BB04-8846C2A5AFCC}" type="slidenum">
              <a:rPr kumimoji="0" lang="en-US" smtClean="0"/>
              <a:pPr/>
              <a:t>‹#›</a:t>
            </a:fld>
            <a:endParaRPr kumimoji="0" lang="en-US"/>
          </a:p>
        </p:txBody>
      </p:sp>
      <p:sp>
        <p:nvSpPr>
          <p:cNvPr id="13" name="Footer Placeholder 12"/>
          <p:cNvSpPr>
            <a:spLocks noGrp="1"/>
          </p:cNvSpPr>
          <p:nvPr>
            <p:ph type="ftr" sz="quarter" idx="17"/>
          </p:nvPr>
        </p:nvSpPr>
        <p:spPr/>
        <p:txBody>
          <a:bodyPr/>
          <a:lstStyle/>
          <a:p>
            <a:endParaRPr kumimoji="0" lang="en-US"/>
          </a:p>
        </p:txBody>
      </p:sp>
      <p:sp>
        <p:nvSpPr>
          <p:cNvPr id="16" name="Title 15"/>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3" name="Content Placeholder 30"/>
          <p:cNvSpPr>
            <a:spLocks noGrp="1"/>
          </p:cNvSpPr>
          <p:nvPr>
            <p:ph sz="quarter" idx="13"/>
          </p:nvPr>
        </p:nvSpPr>
        <p:spPr>
          <a:xfrm>
            <a:off x="457201" y="2819400"/>
            <a:ext cx="4023360" cy="3209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4" name="Content Placeholder 30"/>
          <p:cNvSpPr>
            <a:spLocks noGrp="1"/>
          </p:cNvSpPr>
          <p:nvPr>
            <p:ph sz="quarter" idx="14"/>
          </p:nvPr>
        </p:nvSpPr>
        <p:spPr>
          <a:xfrm>
            <a:off x="4663440" y="2816352"/>
            <a:ext cx="4023360" cy="3209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3"/>
          <p:cNvSpPr>
            <a:spLocks noGrp="1"/>
          </p:cNvSpPr>
          <p:nvPr>
            <p:ph type="body" sz="half" idx="2"/>
          </p:nvPr>
        </p:nvSpPr>
        <p:spPr>
          <a:xfrm>
            <a:off x="45720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kern="1200" cap="none" spc="200" baseline="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1" name="Text Placeholder 3"/>
          <p:cNvSpPr>
            <a:spLocks noGrp="1"/>
          </p:cNvSpPr>
          <p:nvPr>
            <p:ph type="body" sz="half" idx="15"/>
          </p:nvPr>
        </p:nvSpPr>
        <p:spPr>
          <a:xfrm>
            <a:off x="466344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i="0" kern="1200" cap="none" spc="200" baseline="0" dirty="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400"/>
              </a:spcBef>
              <a:spcAft>
                <a:spcPts val="0"/>
              </a:spcAft>
              <a:buClr>
                <a:schemeClr val="accent1"/>
              </a:buClr>
              <a:buFontTx/>
              <a:buNone/>
            </a:pPr>
            <a:r>
              <a:rPr lang="en-US"/>
              <a:t>Click to edit Master text styles</a:t>
            </a:r>
          </a:p>
        </p:txBody>
      </p:sp>
      <p:sp>
        <p:nvSpPr>
          <p:cNvPr id="11" name="Date Placeholder 10"/>
          <p:cNvSpPr>
            <a:spLocks noGrp="1"/>
          </p:cNvSpPr>
          <p:nvPr>
            <p:ph type="dt" sz="half" idx="16"/>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12" name="Slide Number Placeholder 11"/>
          <p:cNvSpPr>
            <a:spLocks noGrp="1"/>
          </p:cNvSpPr>
          <p:nvPr>
            <p:ph type="sldNum" sz="quarter" idx="17"/>
          </p:nvPr>
        </p:nvSpPr>
        <p:spPr/>
        <p:txBody>
          <a:bodyPr/>
          <a:lstStyle/>
          <a:p>
            <a:fld id="{69E29E33-B620-47F9-BB04-8846C2A5AFCC}" type="slidenum">
              <a:rPr kumimoji="0" lang="en-US" smtClean="0"/>
              <a:pPr/>
              <a:t>‹#›</a:t>
            </a:fld>
            <a:endParaRPr kumimoji="0" lang="en-US"/>
          </a:p>
        </p:txBody>
      </p:sp>
      <p:sp>
        <p:nvSpPr>
          <p:cNvPr id="13" name="Footer Placeholder 12"/>
          <p:cNvSpPr>
            <a:spLocks noGrp="1"/>
          </p:cNvSpPr>
          <p:nvPr>
            <p:ph type="ftr" sz="quarter" idx="18"/>
          </p:nvPr>
        </p:nvSpPr>
        <p:spPr/>
        <p:txBody>
          <a:bodyPr/>
          <a:lstStyle/>
          <a:p>
            <a:endParaRPr kumimoji="0" lang="en-US"/>
          </a:p>
        </p:txBody>
      </p:sp>
      <p:sp>
        <p:nvSpPr>
          <p:cNvPr id="18" name="Title 1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a:t>Click to edit Master title style</a:t>
            </a:r>
          </a:p>
        </p:txBody>
      </p:sp>
      <p:sp>
        <p:nvSpPr>
          <p:cNvPr id="15" name="Date Placeholder 1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16" name="Slide Number Placeholder 15"/>
          <p:cNvSpPr>
            <a:spLocks noGrp="1"/>
          </p:cNvSpPr>
          <p:nvPr>
            <p:ph type="sldNum" sz="quarter" idx="11"/>
          </p:nvPr>
        </p:nvSpPr>
        <p:spPr/>
        <p:txBody>
          <a:bodyPr/>
          <a:lstStyle/>
          <a:p>
            <a:fld id="{69E29E33-B620-47F9-BB04-8846C2A5AFCC}" type="slidenum">
              <a:rPr kumimoji="0" lang="en-US" smtClean="0"/>
              <a:pPr/>
              <a:t>‹#›</a:t>
            </a:fld>
            <a:endParaRPr kumimoji="0" lang="en-US"/>
          </a:p>
        </p:txBody>
      </p:sp>
      <p:sp>
        <p:nvSpPr>
          <p:cNvPr id="17" name="Footer Placeholder 16"/>
          <p:cNvSpPr>
            <a:spLocks noGrp="1"/>
          </p:cNvSpPr>
          <p:nvPr>
            <p:ph type="ftr" sz="quarter" idx="12"/>
          </p:nvPr>
        </p:nvSpPr>
        <p:spPr/>
        <p:txBody>
          <a:bodyPr/>
          <a:lstStyle/>
          <a:p>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8" name="Slide Number Placeholder 7"/>
          <p:cNvSpPr>
            <a:spLocks noGrp="1"/>
          </p:cNvSpPr>
          <p:nvPr>
            <p:ph type="sldNum" sz="quarter" idx="11"/>
          </p:nvPr>
        </p:nvSpPr>
        <p:spPr/>
        <p:txBody>
          <a:bodyPr/>
          <a:lstStyle/>
          <a:p>
            <a:fld id="{69E29E33-B620-47F9-BB04-8846C2A5AFCC}" type="slidenum">
              <a:rPr kumimoji="0" lang="en-US" smtClean="0"/>
              <a:pPr/>
              <a:t>‹#›</a:t>
            </a:fld>
            <a:endParaRPr kumimoji="0" lang="en-US"/>
          </a:p>
        </p:txBody>
      </p:sp>
      <p:sp>
        <p:nvSpPr>
          <p:cNvPr id="9" name="Footer Placeholder 8"/>
          <p:cNvSpPr>
            <a:spLocks noGrp="1"/>
          </p:cNvSpPr>
          <p:nvPr>
            <p:ph type="ftr" sz="quarter" idx="12"/>
          </p:nvPr>
        </p:nvSpPr>
        <p:spPr/>
        <p:txBody>
          <a:bodyPr/>
          <a:lstStyle/>
          <a:p>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4" name="Content Placeholder 30"/>
          <p:cNvSpPr>
            <a:spLocks noGrp="1"/>
          </p:cNvSpPr>
          <p:nvPr>
            <p:ph sz="quarter" idx="14"/>
          </p:nvPr>
        </p:nvSpPr>
        <p:spPr>
          <a:xfrm>
            <a:off x="1485900" y="1914525"/>
            <a:ext cx="6172200" cy="35109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3"/>
          <p:cNvSpPr>
            <a:spLocks noGrp="1"/>
          </p:cNvSpPr>
          <p:nvPr>
            <p:ph type="body" sz="half" idx="2"/>
          </p:nvPr>
        </p:nvSpPr>
        <p:spPr>
          <a:xfrm>
            <a:off x="1737360" y="5513832"/>
            <a:ext cx="5669280" cy="548640"/>
          </a:xfrm>
        </p:spPr>
        <p:txBody>
          <a:bodyPr vert="horz" lIns="91440" tIns="0" rIns="91440" bIns="45720" rtlCol="0" anchor="ctr">
            <a:normAutofit/>
          </a:bodyPr>
          <a:lstStyle>
            <a:lvl1pPr marL="0" indent="0" algn="ctr" defTabSz="914400" rtl="0" eaLnBrk="1" latinLnBrk="0" hangingPunct="1">
              <a:lnSpc>
                <a:spcPct val="100000"/>
              </a:lnSpc>
              <a:spcBef>
                <a:spcPts val="0"/>
              </a:spcBef>
              <a:buClr>
                <a:schemeClr val="accent1"/>
              </a:buClr>
              <a:buFont typeface="Arial" pitchFamily="34" charset="0"/>
              <a:buNone/>
              <a:defRPr lang="en-US" sz="1400" b="0" i="0" kern="1200" cap="none" spc="0" baseline="0" smtClean="0">
                <a:solidFill>
                  <a:schemeClr val="tx1"/>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3" name="Title 12"/>
          <p:cNvSpPr>
            <a:spLocks noGrp="1"/>
          </p:cNvSpPr>
          <p:nvPr>
            <p:ph type="title"/>
          </p:nvPr>
        </p:nvSpPr>
        <p:spPr/>
        <p:txBody>
          <a:bodyPr/>
          <a:lstStyle/>
          <a:p>
            <a:r>
              <a:rPr lang="en-US"/>
              <a:t>Click to edit Master title style</a:t>
            </a:r>
          </a:p>
        </p:txBody>
      </p:sp>
      <p:sp>
        <p:nvSpPr>
          <p:cNvPr id="16" name="Date Placeholder 15"/>
          <p:cNvSpPr>
            <a:spLocks noGrp="1"/>
          </p:cNvSpPr>
          <p:nvPr>
            <p:ph type="dt" sz="half" idx="15"/>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19" name="Slide Number Placeholder 18"/>
          <p:cNvSpPr>
            <a:spLocks noGrp="1"/>
          </p:cNvSpPr>
          <p:nvPr>
            <p:ph type="sldNum" sz="quarter" idx="16"/>
          </p:nvPr>
        </p:nvSpPr>
        <p:spPr/>
        <p:txBody>
          <a:bodyPr/>
          <a:lstStyle/>
          <a:p>
            <a:fld id="{69E29E33-B620-47F9-BB04-8846C2A5AFCC}" type="slidenum">
              <a:rPr kumimoji="0" lang="en-US" smtClean="0"/>
              <a:pPr/>
              <a:t>‹#›</a:t>
            </a:fld>
            <a:endParaRPr kumimoji="0" lang="en-US"/>
          </a:p>
        </p:txBody>
      </p:sp>
      <p:sp>
        <p:nvSpPr>
          <p:cNvPr id="23" name="Footer Placeholder 22"/>
          <p:cNvSpPr>
            <a:spLocks noGrp="1"/>
          </p:cNvSpPr>
          <p:nvPr>
            <p:ph type="ftr" sz="quarter" idx="17"/>
          </p:nvPr>
        </p:nvSpPr>
        <p:spPr/>
        <p:txBody>
          <a:bodyPr/>
          <a:lstStyle/>
          <a:p>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1852209" y="2026918"/>
            <a:ext cx="5439582" cy="3263750"/>
          </a:xfrm>
          <a:solidFill>
            <a:schemeClr val="tx1"/>
          </a:solidFill>
          <a:ln w="69850" cmpd="dbl">
            <a:solidFill>
              <a:schemeClr val="tx1"/>
            </a:solid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0" kern="1200" cap="none" spc="0" baseline="0" dirty="0">
                <a:solidFill>
                  <a:schemeClr val="bg1"/>
                </a:solidFill>
                <a:latin typeface="+mj-lt"/>
                <a:ea typeface="+mj-ea"/>
                <a:cs typeface="Tunga" pitchFamily="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5" name="Text Placeholder 24"/>
          <p:cNvSpPr>
            <a:spLocks noGrp="1"/>
          </p:cNvSpPr>
          <p:nvPr>
            <p:ph type="body" sz="quarter" idx="13"/>
          </p:nvPr>
        </p:nvSpPr>
        <p:spPr>
          <a:xfrm>
            <a:off x="1737360" y="5516880"/>
            <a:ext cx="5669280" cy="548640"/>
          </a:xfrm>
        </p:spPr>
        <p:txBody>
          <a:bodyPr vert="horz" lIns="91440" tIns="0" rIns="91440" bIns="0" rtlCol="0" anchor="ctr" anchorCtr="0">
            <a:normAutofit/>
          </a:bodyPr>
          <a:lstStyle>
            <a:lvl1pPr marL="0" indent="0">
              <a:spcBef>
                <a:spcPts val="0"/>
              </a:spcBef>
              <a:buNone/>
              <a:defRPr lang="en-US" sz="1400" b="0" i="0" kern="1200" cap="none" spc="30" baseline="0" smtClean="0">
                <a:solidFill>
                  <a:schemeClr val="tx2"/>
                </a:solidFill>
                <a:latin typeface="+mn-lt"/>
                <a:ea typeface="+mn-ea"/>
                <a:cs typeface="Tahoma" pitchFamily="34" charset="0"/>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marL="0" lvl="0" indent="0" algn="ctr" defTabSz="914400" rtl="0" eaLnBrk="1" latinLnBrk="0" hangingPunct="1">
              <a:spcBef>
                <a:spcPts val="600"/>
              </a:spcBef>
              <a:spcAft>
                <a:spcPts val="0"/>
              </a:spcAft>
              <a:buClr>
                <a:schemeClr val="accent1"/>
              </a:buClr>
              <a:buFont typeface="Arial" pitchFamily="34" charset="0"/>
              <a:buNone/>
            </a:pPr>
            <a:r>
              <a:rPr lang="en-US"/>
              <a:t>Click to edit Master text styles</a:t>
            </a:r>
          </a:p>
        </p:txBody>
      </p:sp>
      <p:sp>
        <p:nvSpPr>
          <p:cNvPr id="12" name="Title 11"/>
          <p:cNvSpPr>
            <a:spLocks noGrp="1"/>
          </p:cNvSpPr>
          <p:nvPr>
            <p:ph type="title"/>
          </p:nvPr>
        </p:nvSpPr>
        <p:spPr>
          <a:xfrm>
            <a:off x="2514600" y="975360"/>
            <a:ext cx="4114800" cy="701040"/>
          </a:xfrm>
        </p:spPr>
        <p:txBody>
          <a:bodyPr/>
          <a:lstStyle/>
          <a:p>
            <a:r>
              <a:rPr lang="en-US"/>
              <a:t>Click to edit Master title style</a:t>
            </a:r>
          </a:p>
        </p:txBody>
      </p:sp>
      <p:sp>
        <p:nvSpPr>
          <p:cNvPr id="13" name="Date Placeholder 12"/>
          <p:cNvSpPr>
            <a:spLocks noGrp="1"/>
          </p:cNvSpPr>
          <p:nvPr>
            <p:ph type="dt" sz="half" idx="14"/>
          </p:nvPr>
        </p:nvSpPr>
        <p:spPr>
          <a:xfrm>
            <a:off x="2981325" y="273180"/>
            <a:ext cx="3181350" cy="292100"/>
          </a:xfrm>
        </p:spPr>
        <p:txBody>
          <a:bodyPr/>
          <a:lstStyle/>
          <a:p>
            <a:pPr eaLnBrk="1" latinLnBrk="0" hangingPunct="1"/>
            <a:fld id="{7CB97365-EBCA-4027-87D5-99FC1D4DF0BB}" type="datetimeFigureOut">
              <a:rPr lang="en-US" smtClean="0"/>
              <a:pPr eaLnBrk="1" latinLnBrk="0" hangingPunct="1"/>
              <a:t>11/27/2022</a:t>
            </a:fld>
            <a:endParaRPr lang="en-US"/>
          </a:p>
        </p:txBody>
      </p:sp>
      <p:sp>
        <p:nvSpPr>
          <p:cNvPr id="14" name="Slide Number Placeholder 13"/>
          <p:cNvSpPr>
            <a:spLocks noGrp="1"/>
          </p:cNvSpPr>
          <p:nvPr>
            <p:ph type="sldNum" sz="quarter" idx="15"/>
          </p:nvPr>
        </p:nvSpPr>
        <p:spPr>
          <a:xfrm>
            <a:off x="4038600" y="6172200"/>
            <a:ext cx="1066800" cy="304800"/>
          </a:xfrm>
        </p:spPr>
        <p:txBody>
          <a:bodyPr/>
          <a:lstStyle/>
          <a:p>
            <a:fld id="{69E29E33-B620-47F9-BB04-8846C2A5AFCC}" type="slidenum">
              <a:rPr kumimoji="0" lang="en-US" smtClean="0"/>
              <a:pPr/>
              <a:t>‹#›</a:t>
            </a:fld>
            <a:endParaRPr kumimoji="0" lang="en-US"/>
          </a:p>
        </p:txBody>
      </p:sp>
      <p:sp>
        <p:nvSpPr>
          <p:cNvPr id="15" name="Footer Placeholder 14"/>
          <p:cNvSpPr>
            <a:spLocks noGrp="1"/>
          </p:cNvSpPr>
          <p:nvPr>
            <p:ph type="ftr" sz="quarter" idx="16"/>
          </p:nvPr>
        </p:nvSpPr>
        <p:spPr>
          <a:xfrm>
            <a:off x="1447800" y="6486525"/>
            <a:ext cx="6248400" cy="292100"/>
          </a:xfrm>
        </p:spPr>
        <p:txBody>
          <a:bodyPr/>
          <a:lstStyle/>
          <a:p>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9" name="Straight Connector 8"/>
          <p:cNvCxnSpPr/>
          <p:nvPr/>
        </p:nvCxnSpPr>
        <p:spPr>
          <a:xfrm rot="5400000">
            <a:off x="4267200" y="3429000"/>
            <a:ext cx="6858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bwMode="hidden">
          <a:xfrm>
            <a:off x="0" y="1"/>
            <a:ext cx="7696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Vertical Text Placeholder 2"/>
          <p:cNvSpPr>
            <a:spLocks noGrp="1"/>
          </p:cNvSpPr>
          <p:nvPr>
            <p:ph type="body" orient="vert" idx="1"/>
          </p:nvPr>
        </p:nvSpPr>
        <p:spPr>
          <a:xfrm>
            <a:off x="457200" y="914401"/>
            <a:ext cx="6629400" cy="5029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11/27/2022</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9E29E33-B620-47F9-BB04-8846C2A5AFCC}" type="slidenum">
              <a:rPr kumimoji="0" lang="en-US" smtClean="0"/>
              <a:pPr/>
              <a:t>‹#›</a:t>
            </a:fld>
            <a:endParaRPr kumimoji="0" lang="en-US"/>
          </a:p>
        </p:txBody>
      </p:sp>
      <p:sp>
        <p:nvSpPr>
          <p:cNvPr id="2" name="Vertical Title 1"/>
          <p:cNvSpPr>
            <a:spLocks noGrp="1"/>
          </p:cNvSpPr>
          <p:nvPr>
            <p:ph type="title" orient="vert"/>
          </p:nvPr>
        </p:nvSpPr>
        <p:spPr>
          <a:xfrm>
            <a:off x="7239000" y="914401"/>
            <a:ext cx="926980" cy="5029200"/>
          </a:xfrm>
        </p:spPr>
        <p:txBody>
          <a:bodyPr vert="eaVert"/>
          <a:lstStyle/>
          <a:p>
            <a:r>
              <a:rPr lang="en-US"/>
              <a:t>Click to edit Master title style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8" name="Rectangle 7"/>
          <p:cNvSpPr/>
          <p:nvPr/>
        </p:nvSpPr>
        <p:spPr bwMode="hidden">
          <a:xfrm>
            <a:off x="0" y="1335973"/>
            <a:ext cx="9144000" cy="5522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2019301"/>
            <a:ext cx="8229600" cy="41173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981325" y="273180"/>
            <a:ext cx="3181350" cy="292100"/>
          </a:xfrm>
          <a:prstGeom prst="rect">
            <a:avLst/>
          </a:prstGeom>
        </p:spPr>
        <p:txBody>
          <a:bodyPr vert="horz" lIns="91440" tIns="45720" rIns="91440" bIns="45720" rtlCol="0" anchor="ctr">
            <a:noAutofit/>
          </a:bodyPr>
          <a:lstStyle>
            <a:lvl1pPr algn="ctr">
              <a:defRPr sz="1200" b="0" cap="all" spc="300" baseline="0">
                <a:solidFill>
                  <a:schemeClr val="tx1"/>
                </a:solidFill>
              </a:defRPr>
            </a:lvl1pPr>
          </a:lstStyle>
          <a:p>
            <a:pPr eaLnBrk="1" latinLnBrk="0" hangingPunct="1"/>
            <a:fld id="{7CB97365-EBCA-4027-87D5-99FC1D4DF0BB}" type="datetimeFigureOut">
              <a:rPr lang="en-US" smtClean="0"/>
              <a:pPr eaLnBrk="1" latinLnBrk="0" hangingPunct="1"/>
              <a:t>11/27/2022</a:t>
            </a:fld>
            <a:endParaRPr lang="en-US">
              <a:solidFill>
                <a:schemeClr val="tx1">
                  <a:shade val="50000"/>
                </a:schemeClr>
              </a:solidFill>
            </a:endParaRPr>
          </a:p>
        </p:txBody>
      </p:sp>
      <p:sp>
        <p:nvSpPr>
          <p:cNvPr id="5" name="Footer Placeholder 4"/>
          <p:cNvSpPr>
            <a:spLocks noGrp="1"/>
          </p:cNvSpPr>
          <p:nvPr>
            <p:ph type="ftr" sz="quarter" idx="3"/>
          </p:nvPr>
        </p:nvSpPr>
        <p:spPr>
          <a:xfrm>
            <a:off x="1447800" y="6486525"/>
            <a:ext cx="6248400" cy="292100"/>
          </a:xfrm>
          <a:prstGeom prst="rect">
            <a:avLst/>
          </a:prstGeom>
        </p:spPr>
        <p:txBody>
          <a:bodyPr vert="horz" lIns="91440" tIns="45720" rIns="91440" bIns="45720" rtlCol="0" anchor="ctr">
            <a:normAutofit/>
          </a:bodyPr>
          <a:lstStyle>
            <a:lvl1pPr algn="ctr">
              <a:defRPr sz="1100" b="0" cap="all" spc="300" baseline="0">
                <a:solidFill>
                  <a:schemeClr val="tx1"/>
                </a:solidFill>
              </a:defRPr>
            </a:lvl1pPr>
          </a:lstStyle>
          <a:p>
            <a:endParaRPr kumimoji="0" lang="en-US">
              <a:solidFill>
                <a:schemeClr val="tx1">
                  <a:shade val="50000"/>
                </a:schemeClr>
              </a:solidFill>
            </a:endParaRPr>
          </a:p>
        </p:txBody>
      </p:sp>
      <p:sp>
        <p:nvSpPr>
          <p:cNvPr id="6" name="Slide Number Placeholder 5"/>
          <p:cNvSpPr>
            <a:spLocks noGrp="1"/>
          </p:cNvSpPr>
          <p:nvPr>
            <p:ph type="sldNum" sz="quarter" idx="4"/>
          </p:nvPr>
        </p:nvSpPr>
        <p:spPr>
          <a:xfrm>
            <a:off x="4038600" y="6172200"/>
            <a:ext cx="1066800" cy="304800"/>
          </a:xfrm>
          <a:prstGeom prst="rect">
            <a:avLst/>
          </a:prstGeom>
          <a:ln>
            <a:noFill/>
          </a:ln>
        </p:spPr>
        <p:txBody>
          <a:bodyPr vert="horz" lIns="0" tIns="0" rIns="0" bIns="0" rtlCol="0" anchor="ctr">
            <a:normAutofit/>
          </a:bodyPr>
          <a:lstStyle>
            <a:lvl1pPr algn="ctr">
              <a:defRPr sz="1200" b="1">
                <a:solidFill>
                  <a:schemeClr val="tx1"/>
                </a:solidFill>
              </a:defRPr>
            </a:lvl1pPr>
          </a:lstStyle>
          <a:p>
            <a:fld id="{69E29E33-B620-47F9-BB04-8846C2A5AFCC}" type="slidenum">
              <a:rPr kumimoji="0" lang="en-US" smtClean="0"/>
              <a:pPr/>
              <a:t>‹#›</a:t>
            </a:fld>
            <a:endParaRPr kumimoji="0" lang="en-US" dirty="0">
              <a:solidFill>
                <a:schemeClr val="tx1">
                  <a:shade val="50000"/>
                </a:schemeClr>
              </a:solidFill>
            </a:endParaRPr>
          </a:p>
        </p:txBody>
      </p:sp>
      <p:cxnSp>
        <p:nvCxnSpPr>
          <p:cNvPr id="10" name="Straight Connector 9"/>
          <p:cNvCxnSpPr/>
          <p:nvPr/>
        </p:nvCxnSpPr>
        <p:spPr>
          <a:xfrm>
            <a:off x="0" y="1331436"/>
            <a:ext cx="9144000" cy="1588"/>
          </a:xfrm>
          <a:prstGeom prst="line">
            <a:avLst/>
          </a:prstGeom>
          <a:ln w="12700">
            <a:solidFill>
              <a:schemeClr val="tx2">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2514600" y="975360"/>
            <a:ext cx="4114800" cy="70104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r>
              <a:rPr lang="en-US"/>
              <a:t>Click to edit Master title style</a:t>
            </a:r>
            <a:endParaRPr lang="en-US" dirty="0"/>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p:titleStyle>
    <p:bodyStyle>
      <a:lvl1pPr marL="0" indent="0" algn="ctr" defTabSz="914400" rtl="0" eaLnBrk="1" latinLnBrk="0" hangingPunct="1">
        <a:lnSpc>
          <a:spcPct val="100000"/>
        </a:lnSpc>
        <a:spcBef>
          <a:spcPts val="600"/>
        </a:spcBef>
        <a:spcAft>
          <a:spcPts val="0"/>
        </a:spcAft>
        <a:buClr>
          <a:schemeClr val="accent1"/>
        </a:buClr>
        <a:buFontTx/>
        <a:buNone/>
        <a:defRPr sz="2000" b="0" i="0" kern="1200" cap="none" spc="30" baseline="0">
          <a:solidFill>
            <a:schemeClr val="tx1"/>
          </a:solidFill>
          <a:latin typeface="+mn-lt"/>
          <a:ea typeface="+mn-ea"/>
          <a:cs typeface="Tahoma" pitchFamily="34" charset="0"/>
        </a:defRPr>
      </a:lvl1pPr>
      <a:lvl2pPr marL="0" indent="0" algn="ctr" defTabSz="914400" rtl="0" eaLnBrk="1" latinLnBrk="0" hangingPunct="1">
        <a:lnSpc>
          <a:spcPct val="100000"/>
        </a:lnSpc>
        <a:spcBef>
          <a:spcPts val="1200"/>
        </a:spcBef>
        <a:buClr>
          <a:schemeClr val="accent1"/>
        </a:buClr>
        <a:buFontTx/>
        <a:buNone/>
        <a:defRPr sz="1800" kern="1200">
          <a:solidFill>
            <a:schemeClr val="tx2"/>
          </a:solidFill>
          <a:latin typeface="+mn-lt"/>
          <a:ea typeface="+mn-ea"/>
          <a:cs typeface="Tahoma" pitchFamily="34" charset="0"/>
        </a:defRPr>
      </a:lvl2pPr>
      <a:lvl3pPr marL="0" indent="0" algn="ctr" defTabSz="914400" rtl="0" eaLnBrk="1" latinLnBrk="0" hangingPunct="1">
        <a:lnSpc>
          <a:spcPct val="100000"/>
        </a:lnSpc>
        <a:spcBef>
          <a:spcPts val="1200"/>
        </a:spcBef>
        <a:buClr>
          <a:schemeClr val="accent1"/>
        </a:buClr>
        <a:buFontTx/>
        <a:buNone/>
        <a:defRPr sz="1600" kern="1200">
          <a:solidFill>
            <a:schemeClr val="tx1"/>
          </a:solidFill>
          <a:latin typeface="+mn-lt"/>
          <a:ea typeface="+mn-ea"/>
          <a:cs typeface="Tahoma" pitchFamily="34" charset="0"/>
        </a:defRPr>
      </a:lvl3pPr>
      <a:lvl4pPr marL="0" indent="0" algn="ctr" defTabSz="914400" rtl="0" eaLnBrk="1" latinLnBrk="0" hangingPunct="1">
        <a:lnSpc>
          <a:spcPct val="100000"/>
        </a:lnSpc>
        <a:spcBef>
          <a:spcPts val="1200"/>
        </a:spcBef>
        <a:buClr>
          <a:schemeClr val="accent1"/>
        </a:buClr>
        <a:buFontTx/>
        <a:buNone/>
        <a:defRPr sz="1400" kern="1200">
          <a:solidFill>
            <a:schemeClr val="tx2"/>
          </a:solidFill>
          <a:latin typeface="+mn-lt"/>
          <a:ea typeface="+mn-ea"/>
          <a:cs typeface="Tahoma" pitchFamily="34" charset="0"/>
        </a:defRPr>
      </a:lvl4pPr>
      <a:lvl5pPr marL="0" indent="0" algn="ctr" defTabSz="914400" rtl="0" eaLnBrk="1" latinLnBrk="0" hangingPunct="1">
        <a:lnSpc>
          <a:spcPct val="100000"/>
        </a:lnSpc>
        <a:spcBef>
          <a:spcPts val="1200"/>
        </a:spcBef>
        <a:buClr>
          <a:schemeClr val="accent1"/>
        </a:buClr>
        <a:buFontTx/>
        <a:buNone/>
        <a:defRPr sz="1400" kern="1200" baseline="0">
          <a:solidFill>
            <a:schemeClr val="tx1"/>
          </a:solidFill>
          <a:latin typeface="+mn-lt"/>
          <a:ea typeface="+mn-ea"/>
          <a:cs typeface="Tahoma" pitchFamily="34" charset="0"/>
        </a:defRPr>
      </a:lvl5pPr>
      <a:lvl6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6pPr>
      <a:lvl7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7pPr>
      <a:lvl8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8pPr>
      <a:lvl9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90800" y="2895600"/>
            <a:ext cx="4013200" cy="428625"/>
          </a:xfrm>
        </p:spPr>
        <p:txBody>
          <a:bodyPr/>
          <a:lstStyle/>
          <a:p>
            <a:r>
              <a:rPr lang="en-US" b="1" dirty="0"/>
              <a:t>Name: </a:t>
            </a:r>
            <a:r>
              <a:rPr lang="en-US" b="1" dirty="0" err="1"/>
              <a:t>Ruksana</a:t>
            </a:r>
            <a:r>
              <a:rPr lang="en-US" b="1" dirty="0"/>
              <a:t> Begum</a:t>
            </a:r>
          </a:p>
          <a:p>
            <a:r>
              <a:rPr lang="en-US" b="1" dirty="0"/>
              <a:t>ID: 2120533</a:t>
            </a:r>
          </a:p>
        </p:txBody>
      </p:sp>
      <p:sp>
        <p:nvSpPr>
          <p:cNvPr id="2" name="Title 1"/>
          <p:cNvSpPr>
            <a:spLocks noGrp="1"/>
          </p:cNvSpPr>
          <p:nvPr>
            <p:ph type="title"/>
          </p:nvPr>
        </p:nvSpPr>
        <p:spPr>
          <a:xfrm>
            <a:off x="2590800" y="2209800"/>
            <a:ext cx="4013200" cy="599440"/>
          </a:xfrm>
        </p:spPr>
        <p:txBody>
          <a:bodyPr/>
          <a:lstStyle/>
          <a:p>
            <a:r>
              <a:rPr lang="en-US" dirty="0"/>
              <a:t>Employee engagement</a:t>
            </a:r>
          </a:p>
        </p:txBody>
      </p:sp>
    </p:spTree>
    <p:extLst>
      <p:ext uri="{BB962C8B-B14F-4D97-AF65-F5344CB8AC3E}">
        <p14:creationId xmlns:p14="http://schemas.microsoft.com/office/powerpoint/2010/main" val="3263263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10000"/>
          </a:bodyPr>
          <a:lstStyle/>
          <a:p>
            <a:r>
              <a:rPr lang="en-US" dirty="0"/>
              <a:t>This investigation's primary goal is to assess the significance of employee engagement for the hotel sector.</a:t>
            </a:r>
          </a:p>
          <a:p>
            <a:r>
              <a:rPr lang="en-US" dirty="0"/>
              <a:t>• The methods used in the hotel business to maintain employee engagement will also be covered in this study.</a:t>
            </a:r>
          </a:p>
          <a:p>
            <a:r>
              <a:rPr lang="en-US" dirty="0"/>
              <a:t>• When individuals are engaged, they feel a connection to their work and the organization and are driven to maximize their effectiveness.</a:t>
            </a:r>
          </a:p>
          <a:p>
            <a:pPr marL="342900" indent="-342900">
              <a:buFont typeface="Arial" pitchFamily="34" charset="0"/>
              <a:buChar char="•"/>
            </a:pPr>
            <a:r>
              <a:rPr lang="en-US" dirty="0"/>
              <a:t>In order to address this problem in the hotel industry, which has historically been characterized by high levels of staff turnover, this study uses actual case studies from well-known companies like Marriott (</a:t>
            </a:r>
            <a:r>
              <a:rPr lang="en-US" dirty="0" err="1"/>
              <a:t>Motyka</a:t>
            </a:r>
            <a:r>
              <a:rPr lang="en-US" dirty="0"/>
              <a:t>, 2018).</a:t>
            </a:r>
          </a:p>
          <a:p>
            <a:pPr marL="342900" indent="-342900">
              <a:buFont typeface="Arial" pitchFamily="34" charset="0"/>
              <a:buChar char="•"/>
            </a:pPr>
            <a:r>
              <a:rPr lang="en-US" dirty="0"/>
              <a:t>The industry will confront a number of difficulties in 2022, including the economic crisis brought on by COVID-19, changes in immigration in many nations, and the departure of workers to other industries, According to </a:t>
            </a:r>
            <a:r>
              <a:rPr lang="en-US" dirty="0" err="1"/>
              <a:t>Bhardwaj</a:t>
            </a:r>
            <a:r>
              <a:rPr lang="en-US" dirty="0"/>
              <a:t> and </a:t>
            </a:r>
            <a:r>
              <a:rPr lang="en-US" dirty="0" err="1"/>
              <a:t>Kalia</a:t>
            </a:r>
            <a:r>
              <a:rPr lang="en-US" dirty="0"/>
              <a:t> (2021), .</a:t>
            </a:r>
          </a:p>
        </p:txBody>
      </p:sp>
      <p:sp>
        <p:nvSpPr>
          <p:cNvPr id="3" name="Title 2"/>
          <p:cNvSpPr>
            <a:spLocks noGrp="1"/>
          </p:cNvSpPr>
          <p:nvPr>
            <p:ph type="title"/>
          </p:nvPr>
        </p:nvSpPr>
        <p:spPr/>
        <p:txBody>
          <a:bodyPr/>
          <a:lstStyle/>
          <a:p>
            <a:r>
              <a:rPr lang="en-US" dirty="0"/>
              <a:t>introduction</a:t>
            </a:r>
          </a:p>
        </p:txBody>
      </p:sp>
    </p:spTree>
    <p:extLst>
      <p:ext uri="{BB962C8B-B14F-4D97-AF65-F5344CB8AC3E}">
        <p14:creationId xmlns:p14="http://schemas.microsoft.com/office/powerpoint/2010/main" val="147419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Employee engagement has an impact on business outcomes and a company's performance.</a:t>
            </a:r>
          </a:p>
          <a:p>
            <a:r>
              <a:rPr lang="en-US" dirty="0"/>
              <a:t>An engagement strategy has a number of benefits, including improved productivity, team dedication, and work-life balance.</a:t>
            </a:r>
          </a:p>
          <a:p>
            <a:r>
              <a:rPr lang="en-US" dirty="0"/>
              <a:t>It also offers a chance to support team members in performing at their highest level. </a:t>
            </a:r>
          </a:p>
          <a:p>
            <a:r>
              <a:rPr lang="en-US" dirty="0"/>
              <a:t>There is a great likelihood that staff will leave if they are not motivated. </a:t>
            </a:r>
            <a:r>
              <a:rPr lang="en-US" dirty="0" err="1"/>
              <a:t>Huertas</a:t>
            </a:r>
            <a:r>
              <a:rPr lang="en-US" dirty="0"/>
              <a:t>-Valdivia et al. (2018) also found that 80% of respondents seriously considered quitting if they had the chance to transfer to a company with better working circumstances.</a:t>
            </a:r>
          </a:p>
        </p:txBody>
      </p:sp>
      <p:sp>
        <p:nvSpPr>
          <p:cNvPr id="3" name="Title 2"/>
          <p:cNvSpPr>
            <a:spLocks noGrp="1"/>
          </p:cNvSpPr>
          <p:nvPr>
            <p:ph type="title"/>
          </p:nvPr>
        </p:nvSpPr>
        <p:spPr/>
        <p:txBody>
          <a:bodyPr/>
          <a:lstStyle/>
          <a:p>
            <a:r>
              <a:rPr lang="en-US" dirty="0"/>
              <a:t>Employee engagement importance</a:t>
            </a:r>
          </a:p>
        </p:txBody>
      </p:sp>
    </p:spTree>
    <p:extLst>
      <p:ext uri="{BB962C8B-B14F-4D97-AF65-F5344CB8AC3E}">
        <p14:creationId xmlns:p14="http://schemas.microsoft.com/office/powerpoint/2010/main" val="998273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The hotel can tell when an employee is unhappy by their behavior. The absence of dedication, lack of interest, and low quality in tasks completed, among other behaviors, are frequently brought on by unhappiness in the workplace.</a:t>
            </a:r>
          </a:p>
          <a:p>
            <a:r>
              <a:rPr lang="en-US" dirty="0"/>
              <a:t>It's important to think like the client to comprehend the effects of these unfavorable aspects.</a:t>
            </a:r>
          </a:p>
          <a:p>
            <a:r>
              <a:rPr lang="en-US" dirty="0"/>
              <a:t>The guest will undoubtedly view the service as being of low quality, decide against returning at a later date, and unquestionably won't suggest the establishment to any friends or acquaintances (Rodrigues da Costa, 2019).</a:t>
            </a:r>
          </a:p>
          <a:p>
            <a:r>
              <a:rPr lang="en-US" dirty="0"/>
              <a:t>Customers want a warm, comfortable setting that is, of course, in line with the price they paid. These are the primary factors that encourage visitors to stay at a hotel again in the future.</a:t>
            </a:r>
          </a:p>
        </p:txBody>
      </p:sp>
      <p:sp>
        <p:nvSpPr>
          <p:cNvPr id="3" name="Title 2"/>
          <p:cNvSpPr>
            <a:spLocks noGrp="1"/>
          </p:cNvSpPr>
          <p:nvPr>
            <p:ph type="title"/>
          </p:nvPr>
        </p:nvSpPr>
        <p:spPr/>
        <p:txBody>
          <a:bodyPr/>
          <a:lstStyle/>
          <a:p>
            <a:r>
              <a:rPr lang="en-US" dirty="0"/>
              <a:t>Employee engagement importance</a:t>
            </a:r>
          </a:p>
        </p:txBody>
      </p:sp>
    </p:spTree>
    <p:extLst>
      <p:ext uri="{BB962C8B-B14F-4D97-AF65-F5344CB8AC3E}">
        <p14:creationId xmlns:p14="http://schemas.microsoft.com/office/powerpoint/2010/main" val="1115501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10000"/>
          </a:bodyPr>
          <a:lstStyle/>
          <a:p>
            <a:r>
              <a:rPr lang="en-US" dirty="0"/>
              <a:t>• Over the past few years, the concept of employee engagement has become increasingly widely accepted.</a:t>
            </a:r>
          </a:p>
          <a:p>
            <a:endParaRPr lang="en-US" dirty="0"/>
          </a:p>
          <a:p>
            <a:r>
              <a:rPr lang="en-US" dirty="0"/>
              <a:t>• The question of how a business can accomplish its strategic objectives by fostering a climate for employee growth in which every manager, leader, and employee will give their all for the benefit of the enterprise is addressed by this theory.</a:t>
            </a:r>
          </a:p>
          <a:p>
            <a:r>
              <a:rPr lang="en-US" dirty="0"/>
              <a:t>Although the main goals of engagement models are to decrease employee turnover and boost job satisfaction, the models vary in their approach, structure, and methods of measurement.</a:t>
            </a:r>
          </a:p>
          <a:p>
            <a:r>
              <a:rPr lang="en-US" dirty="0"/>
              <a:t>“The global model”: Business solutions experts </a:t>
            </a:r>
            <a:r>
              <a:rPr lang="en-US" dirty="0" err="1"/>
              <a:t>Kenexa</a:t>
            </a:r>
            <a:r>
              <a:rPr lang="en-US" dirty="0"/>
              <a:t> High Performance Institute created a worldwide model of their employees after researching engagement trends in the world's 12 largest economies (</a:t>
            </a:r>
            <a:r>
              <a:rPr lang="en-US" dirty="0" err="1"/>
              <a:t>Jaqua</a:t>
            </a:r>
            <a:r>
              <a:rPr lang="en-US" dirty="0"/>
              <a:t>, 2021).</a:t>
            </a:r>
          </a:p>
        </p:txBody>
      </p:sp>
      <p:sp>
        <p:nvSpPr>
          <p:cNvPr id="3" name="Title 2"/>
          <p:cNvSpPr>
            <a:spLocks noGrp="1"/>
          </p:cNvSpPr>
          <p:nvPr>
            <p:ph type="title"/>
          </p:nvPr>
        </p:nvSpPr>
        <p:spPr>
          <a:xfrm>
            <a:off x="2514600" y="990600"/>
            <a:ext cx="4114800" cy="701040"/>
          </a:xfrm>
        </p:spPr>
        <p:txBody>
          <a:bodyPr/>
          <a:lstStyle/>
          <a:p>
            <a:r>
              <a:rPr lang="en-US" dirty="0"/>
              <a:t>Theoretical model</a:t>
            </a:r>
          </a:p>
        </p:txBody>
      </p:sp>
    </p:spTree>
    <p:extLst>
      <p:ext uri="{BB962C8B-B14F-4D97-AF65-F5344CB8AC3E}">
        <p14:creationId xmlns:p14="http://schemas.microsoft.com/office/powerpoint/2010/main" val="1607820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Continually changing in response to the requirements of both hotel staff and the hotel as a whole, the hotel staff engagement system.</a:t>
            </a:r>
          </a:p>
          <a:p>
            <a:r>
              <a:rPr lang="en-US" dirty="0"/>
              <a:t>As a result, this system must be continually improved and modified to fit the hotel's internal and external environments.</a:t>
            </a:r>
          </a:p>
          <a:p>
            <a:r>
              <a:rPr lang="en-US" dirty="0"/>
              <a:t>Different motivational payments, such as benefits and bonuses, play a significant role in the compensation of hotel personnel. For instance, discounts for using hotel services should be available to hotel staff (Rodrigues da Costa, 2019).</a:t>
            </a:r>
          </a:p>
          <a:p>
            <a:r>
              <a:rPr lang="en-US" dirty="0"/>
              <a:t> Employees of hotels that are part of global hotel networks should receive large savings when booking stays at any of the chain's properties.</a:t>
            </a:r>
          </a:p>
        </p:txBody>
      </p:sp>
      <p:sp>
        <p:nvSpPr>
          <p:cNvPr id="3" name="Title 2"/>
          <p:cNvSpPr>
            <a:spLocks noGrp="1"/>
          </p:cNvSpPr>
          <p:nvPr>
            <p:ph type="title"/>
          </p:nvPr>
        </p:nvSpPr>
        <p:spPr/>
        <p:txBody>
          <a:bodyPr>
            <a:normAutofit fontScale="90000"/>
          </a:bodyPr>
          <a:lstStyle/>
          <a:p>
            <a:r>
              <a:rPr lang="en-US" dirty="0"/>
              <a:t>HOW TO ENGAGE EMPLOYEES AND IMPROVE EMPLOYEE ENGAGEMENT</a:t>
            </a:r>
          </a:p>
        </p:txBody>
      </p:sp>
    </p:spTree>
    <p:extLst>
      <p:ext uri="{BB962C8B-B14F-4D97-AF65-F5344CB8AC3E}">
        <p14:creationId xmlns:p14="http://schemas.microsoft.com/office/powerpoint/2010/main" val="1362724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Global Model: After researching engagement trends in the 12 biggest economies in the world, the business solutions supplier </a:t>
            </a:r>
            <a:r>
              <a:rPr lang="en-US" dirty="0" err="1"/>
              <a:t>Kenexa</a:t>
            </a:r>
            <a:r>
              <a:rPr lang="en-US" dirty="0"/>
              <a:t> High Performance Institute developed a global model of its workforce.</a:t>
            </a:r>
          </a:p>
          <a:p>
            <a:r>
              <a:rPr lang="en-US" dirty="0"/>
              <a:t>Employee engagement theory is becoming more and more well-known.</a:t>
            </a:r>
          </a:p>
          <a:p>
            <a:r>
              <a:rPr lang="en-US" dirty="0"/>
              <a:t>According to this view, a company's CEO needs to establish an environment where all employees may perform at their highest level (</a:t>
            </a:r>
            <a:r>
              <a:rPr lang="en-US" dirty="0" err="1"/>
              <a:t>Jaqua</a:t>
            </a:r>
            <a:r>
              <a:rPr lang="en-US" dirty="0"/>
              <a:t>, 2021).</a:t>
            </a:r>
          </a:p>
        </p:txBody>
      </p:sp>
      <p:sp>
        <p:nvSpPr>
          <p:cNvPr id="3" name="Title 2"/>
          <p:cNvSpPr>
            <a:spLocks noGrp="1"/>
          </p:cNvSpPr>
          <p:nvPr>
            <p:ph type="title"/>
          </p:nvPr>
        </p:nvSpPr>
        <p:spPr/>
        <p:txBody>
          <a:bodyPr>
            <a:normAutofit fontScale="90000"/>
          </a:bodyPr>
          <a:lstStyle/>
          <a:p>
            <a:r>
              <a:rPr lang="en-US" dirty="0"/>
              <a:t>HOW TO ENGAGE EMPLOYEES AND IMPROVE EMPLOYEE ENGAGEMENT</a:t>
            </a:r>
          </a:p>
        </p:txBody>
      </p:sp>
    </p:spTree>
    <p:extLst>
      <p:ext uri="{BB962C8B-B14F-4D97-AF65-F5344CB8AC3E}">
        <p14:creationId xmlns:p14="http://schemas.microsoft.com/office/powerpoint/2010/main" val="3543301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lnSpcReduction="10000"/>
          </a:bodyPr>
          <a:lstStyle/>
          <a:p>
            <a:r>
              <a:rPr lang="en-US" dirty="0"/>
              <a:t>Organizational psychologists "Greg R. Oldham and J. Richard Hackman" claim that there are five essential components of any work that promote employee engagement.</a:t>
            </a:r>
          </a:p>
          <a:p>
            <a:r>
              <a:rPr lang="en-US" dirty="0"/>
              <a:t>1. Skills Diversity: Use the appropriate skills.</a:t>
            </a:r>
          </a:p>
          <a:p>
            <a:r>
              <a:rPr lang="en-US" dirty="0"/>
              <a:t>2. task identification: be aware of your objectives.</a:t>
            </a:r>
          </a:p>
          <a:p>
            <a:r>
              <a:rPr lang="en-US" dirty="0"/>
              <a:t>3. Significance of the Task: Being aware that what you do matters for your firm in a larger perspective (Bradley, 2019)</a:t>
            </a:r>
          </a:p>
          <a:p>
            <a:r>
              <a:rPr lang="en-US" dirty="0"/>
              <a:t>4. Getting feedbacks: Being aware of the outcomes of your efforts and how they connect to the general outcomes of your division or region.</a:t>
            </a:r>
          </a:p>
          <a:p>
            <a:r>
              <a:rPr lang="en-US" dirty="0"/>
              <a:t>5. Self determination: Exercising your profession to the utmost extent possible while maintaining the appropriate measure of autonomy, creativity, and adaptability.</a:t>
            </a:r>
          </a:p>
        </p:txBody>
      </p:sp>
      <p:sp>
        <p:nvSpPr>
          <p:cNvPr id="3" name="Title 2"/>
          <p:cNvSpPr>
            <a:spLocks noGrp="1"/>
          </p:cNvSpPr>
          <p:nvPr>
            <p:ph type="title"/>
          </p:nvPr>
        </p:nvSpPr>
        <p:spPr/>
        <p:txBody>
          <a:bodyPr/>
          <a:lstStyle/>
          <a:p>
            <a:r>
              <a:rPr lang="en-US" dirty="0"/>
              <a:t>EMPLOYEE ENGAGEMENT'S ESSENTIAL ELEMENTS</a:t>
            </a:r>
          </a:p>
        </p:txBody>
      </p:sp>
    </p:spTree>
    <p:extLst>
      <p:ext uri="{BB962C8B-B14F-4D97-AF65-F5344CB8AC3E}">
        <p14:creationId xmlns:p14="http://schemas.microsoft.com/office/powerpoint/2010/main" val="2251775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 The actions listed below can help you define strong staff development and lead an engaged team:</a:t>
            </a:r>
          </a:p>
          <a:p>
            <a:endParaRPr lang="en-US" dirty="0"/>
          </a:p>
          <a:p>
            <a:r>
              <a:rPr lang="en-US" dirty="0"/>
              <a:t>Invest in training, standardize processes, create an organizational culture, encourage teamwork, and provide all employees with enticing perks.</a:t>
            </a:r>
          </a:p>
          <a:p>
            <a:r>
              <a:rPr lang="en-US" dirty="0"/>
              <a:t>Hold feedback sessions and maintain team morale (Bradley, 2019).</a:t>
            </a:r>
          </a:p>
        </p:txBody>
      </p:sp>
      <p:sp>
        <p:nvSpPr>
          <p:cNvPr id="3" name="Title 2"/>
          <p:cNvSpPr>
            <a:spLocks noGrp="1"/>
          </p:cNvSpPr>
          <p:nvPr>
            <p:ph type="title"/>
          </p:nvPr>
        </p:nvSpPr>
        <p:spPr/>
        <p:txBody>
          <a:bodyPr/>
          <a:lstStyle/>
          <a:p>
            <a:r>
              <a:rPr lang="en-US" dirty="0"/>
              <a:t>ACTIVITIES TEAM ENGAGEMENT PRACTICES</a:t>
            </a:r>
          </a:p>
        </p:txBody>
      </p:sp>
    </p:spTree>
    <p:extLst>
      <p:ext uri="{BB962C8B-B14F-4D97-AF65-F5344CB8AC3E}">
        <p14:creationId xmlns:p14="http://schemas.microsoft.com/office/powerpoint/2010/main" val="265556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 The development of employee participation in hotel industry activities is one of the resources for boosting the competitiveness of the hotel and its hotel services.</a:t>
            </a:r>
          </a:p>
          <a:p>
            <a:r>
              <a:rPr lang="en-US" dirty="0"/>
              <a:t>A worker's desire to participate in the production process "in good faith" under both favorable and unfavorable circumstances for the hotel is a sign of their engagement in it.</a:t>
            </a:r>
          </a:p>
        </p:txBody>
      </p:sp>
      <p:sp>
        <p:nvSpPr>
          <p:cNvPr id="3" name="Title 2"/>
          <p:cNvSpPr>
            <a:spLocks noGrp="1"/>
          </p:cNvSpPr>
          <p:nvPr>
            <p:ph type="title"/>
          </p:nvPr>
        </p:nvSpPr>
        <p:spPr/>
        <p:txBody>
          <a:bodyPr/>
          <a:lstStyle/>
          <a:p>
            <a:r>
              <a:rPr lang="en-US" dirty="0"/>
              <a:t>conclusion</a:t>
            </a:r>
          </a:p>
        </p:txBody>
      </p:sp>
    </p:spTree>
    <p:extLst>
      <p:ext uri="{BB962C8B-B14F-4D97-AF65-F5344CB8AC3E}">
        <p14:creationId xmlns:p14="http://schemas.microsoft.com/office/powerpoint/2010/main" val="1921266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err="1"/>
              <a:t>Motyka</a:t>
            </a:r>
            <a:r>
              <a:rPr lang="en-US" dirty="0"/>
              <a:t>, B., 2018. Employee engagement and performance: a systematic literature review. </a:t>
            </a:r>
            <a:r>
              <a:rPr lang="en-US" i="1" dirty="0"/>
              <a:t>International Journal of Management and Economics</a:t>
            </a:r>
            <a:r>
              <a:rPr lang="en-US" dirty="0"/>
              <a:t>, </a:t>
            </a:r>
            <a:r>
              <a:rPr lang="en-US" i="1" dirty="0"/>
              <a:t>54</a:t>
            </a:r>
            <a:r>
              <a:rPr lang="en-US" dirty="0"/>
              <a:t>(3), pp.227-244.</a:t>
            </a:r>
          </a:p>
          <a:p>
            <a:r>
              <a:rPr lang="en-US" dirty="0"/>
              <a:t>Rodrigues da Costa, L. and Maria </a:t>
            </a:r>
            <a:r>
              <a:rPr lang="en-US" dirty="0" err="1"/>
              <a:t>Correia</a:t>
            </a:r>
            <a:r>
              <a:rPr lang="en-US" dirty="0"/>
              <a:t> </a:t>
            </a:r>
            <a:r>
              <a:rPr lang="en-US" dirty="0" err="1"/>
              <a:t>Loureiro</a:t>
            </a:r>
            <a:r>
              <a:rPr lang="en-US" dirty="0"/>
              <a:t>, S., 2019. The importance of employees’ engagement on the organizational success. </a:t>
            </a:r>
            <a:r>
              <a:rPr lang="en-US" i="1" dirty="0"/>
              <a:t>Journal of Promotion Management</a:t>
            </a:r>
            <a:r>
              <a:rPr lang="en-US" dirty="0"/>
              <a:t>, </a:t>
            </a:r>
            <a:r>
              <a:rPr lang="en-US" i="1" dirty="0"/>
              <a:t>25</a:t>
            </a:r>
            <a:r>
              <a:rPr lang="en-US" dirty="0"/>
              <a:t>(3), pp.328-336.</a:t>
            </a:r>
          </a:p>
          <a:p>
            <a:r>
              <a:rPr lang="en-US" dirty="0" err="1"/>
              <a:t>Jaqua</a:t>
            </a:r>
            <a:r>
              <a:rPr lang="en-US" dirty="0"/>
              <a:t>, E. and </a:t>
            </a:r>
            <a:r>
              <a:rPr lang="en-US" dirty="0" err="1"/>
              <a:t>Jaqua</a:t>
            </a:r>
            <a:r>
              <a:rPr lang="en-US" dirty="0"/>
              <a:t>, T., 2021. Business Ethics. </a:t>
            </a:r>
            <a:r>
              <a:rPr lang="en-US" i="1" dirty="0"/>
              <a:t>Academia Letters</a:t>
            </a:r>
            <a:r>
              <a:rPr lang="en-US" dirty="0"/>
              <a:t>, p.2.</a:t>
            </a:r>
          </a:p>
          <a:p>
            <a:r>
              <a:rPr lang="en-US" dirty="0"/>
              <a:t>Bradley, A. and Olivier, S., 2019. How engaged is your team, really. </a:t>
            </a:r>
            <a:r>
              <a:rPr lang="en-US" i="1" dirty="0" err="1"/>
              <a:t>Harv</a:t>
            </a:r>
            <a:r>
              <a:rPr lang="en-US" i="1" dirty="0"/>
              <a:t> Bus Rev. Retrieved from https://hbr. org/2019/10/how-engaged-is-your-team-really</a:t>
            </a:r>
            <a:r>
              <a:rPr lang="en-US" dirty="0"/>
              <a:t>.</a:t>
            </a:r>
          </a:p>
        </p:txBody>
      </p:sp>
      <p:sp>
        <p:nvSpPr>
          <p:cNvPr id="3" name="Title 2"/>
          <p:cNvSpPr>
            <a:spLocks noGrp="1"/>
          </p:cNvSpPr>
          <p:nvPr>
            <p:ph type="title"/>
          </p:nvPr>
        </p:nvSpPr>
        <p:spPr/>
        <p:txBody>
          <a:bodyPr/>
          <a:lstStyle/>
          <a:p>
            <a:r>
              <a:rPr lang="en-US" dirty="0"/>
              <a:t>reference</a:t>
            </a:r>
          </a:p>
        </p:txBody>
      </p:sp>
    </p:spTree>
    <p:extLst>
      <p:ext uri="{BB962C8B-B14F-4D97-AF65-F5344CB8AC3E}">
        <p14:creationId xmlns:p14="http://schemas.microsoft.com/office/powerpoint/2010/main" val="294624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BlackTie">
  <a:themeElements>
    <a:clrScheme name="Custom 6">
      <a:dk1>
        <a:srgbClr val="916452"/>
      </a:dk1>
      <a:lt1>
        <a:srgbClr val="FFFFFF"/>
      </a:lt1>
      <a:dk2>
        <a:srgbClr val="FFF6EC"/>
      </a:dk2>
      <a:lt2>
        <a:srgbClr val="FFF6EC"/>
      </a:lt2>
      <a:accent1>
        <a:srgbClr val="705F38"/>
      </a:accent1>
      <a:accent2>
        <a:srgbClr val="C00000"/>
      </a:accent2>
      <a:accent3>
        <a:srgbClr val="E1EAE7"/>
      </a:accent3>
      <a:accent4>
        <a:srgbClr val="FFF6EC"/>
      </a:accent4>
      <a:accent5>
        <a:srgbClr val="FED3C2"/>
      </a:accent5>
      <a:accent6>
        <a:srgbClr val="C7D8D0"/>
      </a:accent6>
      <a:hlink>
        <a:srgbClr val="8C623E"/>
      </a:hlink>
      <a:folHlink>
        <a:srgbClr val="DC4103"/>
      </a:folHlink>
    </a:clrScheme>
    <a:fontScheme name="Black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blipFill rotWithShape="1">
          <a:blip xmlns:r="http://schemas.openxmlformats.org/officeDocument/2006/relationships" r:embed="rId1">
            <a:duotone>
              <a:schemeClr val="phClr">
                <a:tint val="95000"/>
              </a:schemeClr>
              <a:schemeClr val="phClr">
                <a:shade val="20000"/>
              </a:schemeClr>
            </a:duotone>
          </a:blip>
          <a:stretch/>
        </a:blipFill>
        <a:gradFill rotWithShape="1">
          <a:gsLst>
            <a:gs pos="0">
              <a:schemeClr val="phClr">
                <a:tint val="40000"/>
                <a:satMod val="350000"/>
              </a:schemeClr>
            </a:gs>
            <a:gs pos="40000">
              <a:schemeClr val="phClr">
                <a:tint val="45000"/>
                <a:shade val="99000"/>
                <a:satMod val="350000"/>
              </a:schemeClr>
            </a:gs>
            <a:gs pos="100000">
              <a:schemeClr val="phClr">
                <a:shade val="30000"/>
                <a:satMod val="255000"/>
              </a:schemeClr>
            </a:gs>
          </a:gsLst>
          <a:path path="circle">
            <a:fillToRect l="50000" t="-80000" r="50000" b="18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Black Tie</Template>
  <TotalTime>72</TotalTime>
  <Words>986</Words>
  <Application>Microsoft Office PowerPoint</Application>
  <PresentationFormat>On-screen Show (4:3)</PresentationFormat>
  <Paragraphs>54</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BlackTie</vt:lpstr>
      <vt:lpstr>Employee engagement</vt:lpstr>
      <vt:lpstr>introduction</vt:lpstr>
      <vt:lpstr>Employee engagement importance</vt:lpstr>
      <vt:lpstr>Employee engagement importance</vt:lpstr>
      <vt:lpstr>Theoretical model</vt:lpstr>
      <vt:lpstr>HOW TO ENGAGE EMPLOYEES AND IMPROVE EMPLOYEE ENGAGEMENT</vt:lpstr>
      <vt:lpstr>HOW TO ENGAGE EMPLOYEES AND IMPROVE EMPLOYEE ENGAGEMENT</vt:lpstr>
      <vt:lpstr>EMPLOYEE ENGAGEMENT'S ESSENTIAL ELEMENTS</vt:lpstr>
      <vt:lpstr>ACTIVITIES TEAM ENGAGEMENT PRACTICES</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dc:title>
  <dc:creator>Windows User</dc:creator>
  <cp:lastModifiedBy>Ruksana Begum</cp:lastModifiedBy>
  <cp:revision>10</cp:revision>
  <dcterms:created xsi:type="dcterms:W3CDTF">2022-11-27T14:52:31Z</dcterms:created>
  <dcterms:modified xsi:type="dcterms:W3CDTF">2022-11-27T21:13:19Z</dcterms:modified>
</cp:coreProperties>
</file>