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09" r:id="rId1"/>
  </p:sldMasterIdLst>
  <p:sldIdLst>
    <p:sldId id="256" r:id="rId2"/>
    <p:sldId id="257" r:id="rId3"/>
    <p:sldId id="260" r:id="rId4"/>
    <p:sldId id="262" r:id="rId5"/>
    <p:sldId id="261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B1E579-2FD2-99CB-685A-55665C667A96}" v="437" dt="2022-10-26T17:01:20.334"/>
    <p1510:client id="{6B696CCB-C510-A702-6BE8-387F42806295}" v="503" dt="2022-10-22T17:01:19.215"/>
    <p1510:client id="{83BC6467-9E15-4F4A-9155-6F22BE99DA25}" v="179" dt="2022-10-15T20:25:39.714"/>
    <p1510:client id="{BB129299-C5AD-D64A-5ABC-A705C3DE7ED7}" v="1018" dt="2022-10-21T10:58:44.913"/>
    <p1510:client id="{CD55A88A-E838-8BBA-A778-A5AE32B5F5D6}" v="8" dt="2022-10-22T17:36:22.5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az Bibi (2212094)" userId="S::2212094@student.uwtsd.ac.uk::8d88521f-75d6-4086-a330-6c09c1edd5eb" providerId="AD" clId="Web-{BB129299-C5AD-D64A-5ABC-A705C3DE7ED7}"/>
    <pc:docChg chg="addSld delSld modSld addMainMaster delMainMaster">
      <pc:chgData name="Faraz Bibi (2212094)" userId="S::2212094@student.uwtsd.ac.uk::8d88521f-75d6-4086-a330-6c09c1edd5eb" providerId="AD" clId="Web-{BB129299-C5AD-D64A-5ABC-A705C3DE7ED7}" dt="2022-10-21T10:58:43.179" v="903" actId="20577"/>
      <pc:docMkLst>
        <pc:docMk/>
      </pc:docMkLst>
      <pc:sldChg chg="addSp delSp modSp new mod setBg modClrScheme chgLayout">
        <pc:chgData name="Faraz Bibi (2212094)" userId="S::2212094@student.uwtsd.ac.uk::8d88521f-75d6-4086-a330-6c09c1edd5eb" providerId="AD" clId="Web-{BB129299-C5AD-D64A-5ABC-A705C3DE7ED7}" dt="2022-10-21T09:33:19.393" v="67" actId="14100"/>
        <pc:sldMkLst>
          <pc:docMk/>
          <pc:sldMk cId="3964898461" sldId="256"/>
        </pc:sldMkLst>
        <pc:spChg chg="mod ord">
          <ac:chgData name="Faraz Bibi (2212094)" userId="S::2212094@student.uwtsd.ac.uk::8d88521f-75d6-4086-a330-6c09c1edd5eb" providerId="AD" clId="Web-{BB129299-C5AD-D64A-5ABC-A705C3DE7ED7}" dt="2022-10-21T09:31:25.544" v="43" actId="20577"/>
          <ac:spMkLst>
            <pc:docMk/>
            <pc:sldMk cId="3964898461" sldId="256"/>
            <ac:spMk id="2" creationId="{343201FA-7DD0-8058-5FFE-6B5C628D2A08}"/>
          </ac:spMkLst>
        </pc:spChg>
        <pc:spChg chg="mod ord">
          <ac:chgData name="Faraz Bibi (2212094)" userId="S::2212094@student.uwtsd.ac.uk::8d88521f-75d6-4086-a330-6c09c1edd5eb" providerId="AD" clId="Web-{BB129299-C5AD-D64A-5ABC-A705C3DE7ED7}" dt="2022-10-21T09:33:19.393" v="67" actId="14100"/>
          <ac:spMkLst>
            <pc:docMk/>
            <pc:sldMk cId="3964898461" sldId="256"/>
            <ac:spMk id="3" creationId="{AC0714CE-2066-E31D-CBF4-0144A63094F8}"/>
          </ac:spMkLst>
        </pc:spChg>
        <pc:spChg chg="add del">
          <ac:chgData name="Faraz Bibi (2212094)" userId="S::2212094@student.uwtsd.ac.uk::8d88521f-75d6-4086-a330-6c09c1edd5eb" providerId="AD" clId="Web-{BB129299-C5AD-D64A-5ABC-A705C3DE7ED7}" dt="2022-10-21T09:28:27.897" v="16"/>
          <ac:spMkLst>
            <pc:docMk/>
            <pc:sldMk cId="3964898461" sldId="256"/>
            <ac:spMk id="9" creationId="{6A121316-E4D0-41D7-9C79-9FF8F36D4262}"/>
          </ac:spMkLst>
        </pc:spChg>
        <pc:spChg chg="add del">
          <ac:chgData name="Faraz Bibi (2212094)" userId="S::2212094@student.uwtsd.ac.uk::8d88521f-75d6-4086-a330-6c09c1edd5eb" providerId="AD" clId="Web-{BB129299-C5AD-D64A-5ABC-A705C3DE7ED7}" dt="2022-10-21T09:28:27.897" v="16"/>
          <ac:spMkLst>
            <pc:docMk/>
            <pc:sldMk cId="3964898461" sldId="256"/>
            <ac:spMk id="11" creationId="{07EE0F9E-42CB-4AE4-971C-7BD191D5DCB3}"/>
          </ac:spMkLst>
        </pc:spChg>
        <pc:spChg chg="add del">
          <ac:chgData name="Faraz Bibi (2212094)" userId="S::2212094@student.uwtsd.ac.uk::8d88521f-75d6-4086-a330-6c09c1edd5eb" providerId="AD" clId="Web-{BB129299-C5AD-D64A-5ABC-A705C3DE7ED7}" dt="2022-10-21T09:28:27.897" v="16"/>
          <ac:spMkLst>
            <pc:docMk/>
            <pc:sldMk cId="3964898461" sldId="256"/>
            <ac:spMk id="13" creationId="{1AEB967B-31A3-42E3-8382-73443D264092}"/>
          </ac:spMkLst>
        </pc:spChg>
        <pc:spChg chg="add">
          <ac:chgData name="Faraz Bibi (2212094)" userId="S::2212094@student.uwtsd.ac.uk::8d88521f-75d6-4086-a330-6c09c1edd5eb" providerId="AD" clId="Web-{BB129299-C5AD-D64A-5ABC-A705C3DE7ED7}" dt="2022-10-21T09:28:27.959" v="17"/>
          <ac:spMkLst>
            <pc:docMk/>
            <pc:sldMk cId="3964898461" sldId="256"/>
            <ac:spMk id="15" creationId="{85CB65D0-496F-4797-A015-C85839E35D1A}"/>
          </ac:spMkLst>
        </pc:spChg>
        <pc:spChg chg="add">
          <ac:chgData name="Faraz Bibi (2212094)" userId="S::2212094@student.uwtsd.ac.uk::8d88521f-75d6-4086-a330-6c09c1edd5eb" providerId="AD" clId="Web-{BB129299-C5AD-D64A-5ABC-A705C3DE7ED7}" dt="2022-10-21T09:28:27.959" v="17"/>
          <ac:spMkLst>
            <pc:docMk/>
            <pc:sldMk cId="3964898461" sldId="256"/>
            <ac:spMk id="17" creationId="{95D2C779-8883-4E5F-A170-0F464918C1B7}"/>
          </ac:spMkLst>
        </pc:spChg>
        <pc:picChg chg="add del">
          <ac:chgData name="Faraz Bibi (2212094)" userId="S::2212094@student.uwtsd.ac.uk::8d88521f-75d6-4086-a330-6c09c1edd5eb" providerId="AD" clId="Web-{BB129299-C5AD-D64A-5ABC-A705C3DE7ED7}" dt="2022-10-21T09:28:27.897" v="16"/>
          <ac:picMkLst>
            <pc:docMk/>
            <pc:sldMk cId="3964898461" sldId="256"/>
            <ac:picMk id="4" creationId="{0C148FBF-21EC-F8DD-E537-A088839E0B56}"/>
          </ac:picMkLst>
        </pc:picChg>
        <pc:picChg chg="add">
          <ac:chgData name="Faraz Bibi (2212094)" userId="S::2212094@student.uwtsd.ac.uk::8d88521f-75d6-4086-a330-6c09c1edd5eb" providerId="AD" clId="Web-{BB129299-C5AD-D64A-5ABC-A705C3DE7ED7}" dt="2022-10-21T09:28:27.959" v="17"/>
          <ac:picMkLst>
            <pc:docMk/>
            <pc:sldMk cId="3964898461" sldId="256"/>
            <ac:picMk id="16" creationId="{866D2B89-9A64-B1DC-1BBC-4D7223E108BF}"/>
          </ac:picMkLst>
        </pc:picChg>
        <pc:cxnChg chg="add">
          <ac:chgData name="Faraz Bibi (2212094)" userId="S::2212094@student.uwtsd.ac.uk::8d88521f-75d6-4086-a330-6c09c1edd5eb" providerId="AD" clId="Web-{BB129299-C5AD-D64A-5ABC-A705C3DE7ED7}" dt="2022-10-21T09:28:27.959" v="17"/>
          <ac:cxnSpMkLst>
            <pc:docMk/>
            <pc:sldMk cId="3964898461" sldId="256"/>
            <ac:cxnSpMk id="18" creationId="{BD96A694-258D-4418-A83C-B9BA72FD44B8}"/>
          </ac:cxnSpMkLst>
        </pc:cxnChg>
      </pc:sldChg>
      <pc:sldChg chg="modSp del">
        <pc:chgData name="Faraz Bibi (2212094)" userId="S::2212094@student.uwtsd.ac.uk::8d88521f-75d6-4086-a330-6c09c1edd5eb" providerId="AD" clId="Web-{BB129299-C5AD-D64A-5ABC-A705C3DE7ED7}" dt="2022-10-21T09:28:00.786" v="12"/>
        <pc:sldMkLst>
          <pc:docMk/>
          <pc:sldMk cId="4063405184" sldId="256"/>
        </pc:sldMkLst>
        <pc:spChg chg="mod">
          <ac:chgData name="Faraz Bibi (2212094)" userId="S::2212094@student.uwtsd.ac.uk::8d88521f-75d6-4086-a330-6c09c1edd5eb" providerId="AD" clId="Web-{BB129299-C5AD-D64A-5ABC-A705C3DE7ED7}" dt="2022-10-21T09:27:43.332" v="8" actId="20577"/>
          <ac:spMkLst>
            <pc:docMk/>
            <pc:sldMk cId="4063405184" sldId="256"/>
            <ac:spMk id="3" creationId="{964A8441-879E-4709-A3FE-A3B647B34B60}"/>
          </ac:spMkLst>
        </pc:spChg>
      </pc:sldChg>
      <pc:sldChg chg="modSp new">
        <pc:chgData name="Faraz Bibi (2212094)" userId="S::2212094@student.uwtsd.ac.uk::8d88521f-75d6-4086-a330-6c09c1edd5eb" providerId="AD" clId="Web-{BB129299-C5AD-D64A-5ABC-A705C3DE7ED7}" dt="2022-10-21T09:45:48.486" v="356" actId="20577"/>
        <pc:sldMkLst>
          <pc:docMk/>
          <pc:sldMk cId="1489826736" sldId="257"/>
        </pc:sldMkLst>
        <pc:spChg chg="mod">
          <ac:chgData name="Faraz Bibi (2212094)" userId="S::2212094@student.uwtsd.ac.uk::8d88521f-75d6-4086-a330-6c09c1edd5eb" providerId="AD" clId="Web-{BB129299-C5AD-D64A-5ABC-A705C3DE7ED7}" dt="2022-10-21T09:41:30.897" v="252" actId="20577"/>
          <ac:spMkLst>
            <pc:docMk/>
            <pc:sldMk cId="1489826736" sldId="257"/>
            <ac:spMk id="2" creationId="{844519CE-F451-E111-57E4-323A5A4FF07D}"/>
          </ac:spMkLst>
        </pc:spChg>
        <pc:spChg chg="mod">
          <ac:chgData name="Faraz Bibi (2212094)" userId="S::2212094@student.uwtsd.ac.uk::8d88521f-75d6-4086-a330-6c09c1edd5eb" providerId="AD" clId="Web-{BB129299-C5AD-D64A-5ABC-A705C3DE7ED7}" dt="2022-10-21T09:45:48.486" v="356" actId="20577"/>
          <ac:spMkLst>
            <pc:docMk/>
            <pc:sldMk cId="1489826736" sldId="257"/>
            <ac:spMk id="3" creationId="{6EBB473F-3EF4-EC97-5A3D-4817386AB603}"/>
          </ac:spMkLst>
        </pc:spChg>
      </pc:sldChg>
      <pc:sldChg chg="del">
        <pc:chgData name="Faraz Bibi (2212094)" userId="S::2212094@student.uwtsd.ac.uk::8d88521f-75d6-4086-a330-6c09c1edd5eb" providerId="AD" clId="Web-{BB129299-C5AD-D64A-5ABC-A705C3DE7ED7}" dt="2022-10-21T09:27:56.005" v="11"/>
        <pc:sldMkLst>
          <pc:docMk/>
          <pc:sldMk cId="2446259932" sldId="257"/>
        </pc:sldMkLst>
      </pc:sldChg>
      <pc:sldChg chg="modSp new">
        <pc:chgData name="Faraz Bibi (2212094)" userId="S::2212094@student.uwtsd.ac.uk::8d88521f-75d6-4086-a330-6c09c1edd5eb" providerId="AD" clId="Web-{BB129299-C5AD-D64A-5ABC-A705C3DE7ED7}" dt="2022-10-21T10:28:00.573" v="644" actId="20577"/>
        <pc:sldMkLst>
          <pc:docMk/>
          <pc:sldMk cId="2171946182" sldId="258"/>
        </pc:sldMkLst>
        <pc:spChg chg="mod">
          <ac:chgData name="Faraz Bibi (2212094)" userId="S::2212094@student.uwtsd.ac.uk::8d88521f-75d6-4086-a330-6c09c1edd5eb" providerId="AD" clId="Web-{BB129299-C5AD-D64A-5ABC-A705C3DE7ED7}" dt="2022-10-21T10:28:00.573" v="644" actId="20577"/>
          <ac:spMkLst>
            <pc:docMk/>
            <pc:sldMk cId="2171946182" sldId="258"/>
            <ac:spMk id="2" creationId="{45DDE54D-5D64-B56E-0FA7-AB0808D3E373}"/>
          </ac:spMkLst>
        </pc:spChg>
        <pc:spChg chg="mod">
          <ac:chgData name="Faraz Bibi (2212094)" userId="S::2212094@student.uwtsd.ac.uk::8d88521f-75d6-4086-a330-6c09c1edd5eb" providerId="AD" clId="Web-{BB129299-C5AD-D64A-5ABC-A705C3DE7ED7}" dt="2022-10-21T10:13:56.382" v="562" actId="20577"/>
          <ac:spMkLst>
            <pc:docMk/>
            <pc:sldMk cId="2171946182" sldId="258"/>
            <ac:spMk id="3" creationId="{C346B0B2-E151-F16F-D53E-2084EE5DFC2B}"/>
          </ac:spMkLst>
        </pc:spChg>
      </pc:sldChg>
      <pc:sldChg chg="del">
        <pc:chgData name="Faraz Bibi (2212094)" userId="S::2212094@student.uwtsd.ac.uk::8d88521f-75d6-4086-a330-6c09c1edd5eb" providerId="AD" clId="Web-{BB129299-C5AD-D64A-5ABC-A705C3DE7ED7}" dt="2022-10-21T09:27:51.973" v="10"/>
        <pc:sldMkLst>
          <pc:docMk/>
          <pc:sldMk cId="3341951562" sldId="258"/>
        </pc:sldMkLst>
      </pc:sldChg>
      <pc:sldChg chg="modSp new">
        <pc:chgData name="Faraz Bibi (2212094)" userId="S::2212094@student.uwtsd.ac.uk::8d88521f-75d6-4086-a330-6c09c1edd5eb" providerId="AD" clId="Web-{BB129299-C5AD-D64A-5ABC-A705C3DE7ED7}" dt="2022-10-21T10:49:23.109" v="802" actId="20577"/>
        <pc:sldMkLst>
          <pc:docMk/>
          <pc:sldMk cId="450544513" sldId="259"/>
        </pc:sldMkLst>
        <pc:spChg chg="mod">
          <ac:chgData name="Faraz Bibi (2212094)" userId="S::2212094@student.uwtsd.ac.uk::8d88521f-75d6-4086-a330-6c09c1edd5eb" providerId="AD" clId="Web-{BB129299-C5AD-D64A-5ABC-A705C3DE7ED7}" dt="2022-10-21T09:49:21.947" v="372" actId="20577"/>
          <ac:spMkLst>
            <pc:docMk/>
            <pc:sldMk cId="450544513" sldId="259"/>
            <ac:spMk id="2" creationId="{5CA703E2-B7C4-6189-6F6A-06A1E26045C4}"/>
          </ac:spMkLst>
        </pc:spChg>
        <pc:spChg chg="mod">
          <ac:chgData name="Faraz Bibi (2212094)" userId="S::2212094@student.uwtsd.ac.uk::8d88521f-75d6-4086-a330-6c09c1edd5eb" providerId="AD" clId="Web-{BB129299-C5AD-D64A-5ABC-A705C3DE7ED7}" dt="2022-10-21T10:49:23.109" v="802" actId="20577"/>
          <ac:spMkLst>
            <pc:docMk/>
            <pc:sldMk cId="450544513" sldId="259"/>
            <ac:spMk id="3" creationId="{770AA625-3B0C-E198-AFA2-36C2E7CFD740}"/>
          </ac:spMkLst>
        </pc:spChg>
      </pc:sldChg>
      <pc:sldChg chg="del">
        <pc:chgData name="Faraz Bibi (2212094)" userId="S::2212094@student.uwtsd.ac.uk::8d88521f-75d6-4086-a330-6c09c1edd5eb" providerId="AD" clId="Web-{BB129299-C5AD-D64A-5ABC-A705C3DE7ED7}" dt="2022-10-21T09:27:48.129" v="9"/>
        <pc:sldMkLst>
          <pc:docMk/>
          <pc:sldMk cId="2169506792" sldId="259"/>
        </pc:sldMkLst>
      </pc:sldChg>
      <pc:sldChg chg="modSp new">
        <pc:chgData name="Faraz Bibi (2212094)" userId="S::2212094@student.uwtsd.ac.uk::8d88521f-75d6-4086-a330-6c09c1edd5eb" providerId="AD" clId="Web-{BB129299-C5AD-D64A-5ABC-A705C3DE7ED7}" dt="2022-10-21T10:50:05.002" v="816" actId="20577"/>
        <pc:sldMkLst>
          <pc:docMk/>
          <pc:sldMk cId="3769928645" sldId="260"/>
        </pc:sldMkLst>
        <pc:spChg chg="mod">
          <ac:chgData name="Faraz Bibi (2212094)" userId="S::2212094@student.uwtsd.ac.uk::8d88521f-75d6-4086-a330-6c09c1edd5eb" providerId="AD" clId="Web-{BB129299-C5AD-D64A-5ABC-A705C3DE7ED7}" dt="2022-10-21T10:14:26.040" v="578" actId="20577"/>
          <ac:spMkLst>
            <pc:docMk/>
            <pc:sldMk cId="3769928645" sldId="260"/>
            <ac:spMk id="2" creationId="{F63CC9F5-B441-4C62-2D19-92DFA4269963}"/>
          </ac:spMkLst>
        </pc:spChg>
        <pc:spChg chg="mod">
          <ac:chgData name="Faraz Bibi (2212094)" userId="S::2212094@student.uwtsd.ac.uk::8d88521f-75d6-4086-a330-6c09c1edd5eb" providerId="AD" clId="Web-{BB129299-C5AD-D64A-5ABC-A705C3DE7ED7}" dt="2022-10-21T10:50:05.002" v="816" actId="20577"/>
          <ac:spMkLst>
            <pc:docMk/>
            <pc:sldMk cId="3769928645" sldId="260"/>
            <ac:spMk id="3" creationId="{58C89110-0143-0883-EB16-B6F21B57A7E5}"/>
          </ac:spMkLst>
        </pc:spChg>
      </pc:sldChg>
      <pc:sldChg chg="addSp delSp modSp new mod setBg">
        <pc:chgData name="Faraz Bibi (2212094)" userId="S::2212094@student.uwtsd.ac.uk::8d88521f-75d6-4086-a330-6c09c1edd5eb" providerId="AD" clId="Web-{BB129299-C5AD-D64A-5ABC-A705C3DE7ED7}" dt="2022-10-21T10:58:43.179" v="903" actId="20577"/>
        <pc:sldMkLst>
          <pc:docMk/>
          <pc:sldMk cId="3541240992" sldId="261"/>
        </pc:sldMkLst>
        <pc:spChg chg="mod">
          <ac:chgData name="Faraz Bibi (2212094)" userId="S::2212094@student.uwtsd.ac.uk::8d88521f-75d6-4086-a330-6c09c1edd5eb" providerId="AD" clId="Web-{BB129299-C5AD-D64A-5ABC-A705C3DE7ED7}" dt="2022-10-21T10:39:04.990" v="769" actId="20577"/>
          <ac:spMkLst>
            <pc:docMk/>
            <pc:sldMk cId="3541240992" sldId="261"/>
            <ac:spMk id="2" creationId="{065D15F7-E997-8F18-4CC0-5435FC0E39DD}"/>
          </ac:spMkLst>
        </pc:spChg>
        <pc:spChg chg="add del mod">
          <ac:chgData name="Faraz Bibi (2212094)" userId="S::2212094@student.uwtsd.ac.uk::8d88521f-75d6-4086-a330-6c09c1edd5eb" providerId="AD" clId="Web-{BB129299-C5AD-D64A-5ABC-A705C3DE7ED7}" dt="2022-10-21T10:38:30.427" v="755" actId="20577"/>
          <ac:spMkLst>
            <pc:docMk/>
            <pc:sldMk cId="3541240992" sldId="261"/>
            <ac:spMk id="3" creationId="{C4DCE18B-74A5-E32A-2CB9-C36FAAE10919}"/>
          </ac:spMkLst>
        </pc:spChg>
        <pc:spChg chg="add del">
          <ac:chgData name="Faraz Bibi (2212094)" userId="S::2212094@student.uwtsd.ac.uk::8d88521f-75d6-4086-a330-6c09c1edd5eb" providerId="AD" clId="Web-{BB129299-C5AD-D64A-5ABC-A705C3DE7ED7}" dt="2022-10-21T10:37:16.595" v="748"/>
          <ac:spMkLst>
            <pc:docMk/>
            <pc:sldMk cId="3541240992" sldId="261"/>
            <ac:spMk id="9" creationId="{F68B2C62-7648-4430-90D5-AE0F252AF113}"/>
          </ac:spMkLst>
        </pc:spChg>
        <pc:spChg chg="add mod">
          <ac:chgData name="Faraz Bibi (2212094)" userId="S::2212094@student.uwtsd.ac.uk::8d88521f-75d6-4086-a330-6c09c1edd5eb" providerId="AD" clId="Web-{BB129299-C5AD-D64A-5ABC-A705C3DE7ED7}" dt="2022-10-21T10:58:43.179" v="903" actId="20577"/>
          <ac:spMkLst>
            <pc:docMk/>
            <pc:sldMk cId="3541240992" sldId="261"/>
            <ac:spMk id="37" creationId="{83064552-6F4F-C1E2-C0B4-0D0BF97F0018}"/>
          </ac:spMkLst>
        </pc:spChg>
        <pc:graphicFrameChg chg="add del">
          <ac:chgData name="Faraz Bibi (2212094)" userId="S::2212094@student.uwtsd.ac.uk::8d88521f-75d6-4086-a330-6c09c1edd5eb" providerId="AD" clId="Web-{BB129299-C5AD-D64A-5ABC-A705C3DE7ED7}" dt="2022-10-21T10:37:16.595" v="748"/>
          <ac:graphicFrameMkLst>
            <pc:docMk/>
            <pc:sldMk cId="3541240992" sldId="261"/>
            <ac:graphicFrameMk id="5" creationId="{772E4DCD-9A1B-5BCB-BE9E-153887D40239}"/>
          </ac:graphicFrameMkLst>
        </pc:graphicFrameChg>
        <pc:cxnChg chg="add del">
          <ac:chgData name="Faraz Bibi (2212094)" userId="S::2212094@student.uwtsd.ac.uk::8d88521f-75d6-4086-a330-6c09c1edd5eb" providerId="AD" clId="Web-{BB129299-C5AD-D64A-5ABC-A705C3DE7ED7}" dt="2022-10-21T10:37:16.595" v="748"/>
          <ac:cxnSpMkLst>
            <pc:docMk/>
            <pc:sldMk cId="3541240992" sldId="261"/>
            <ac:cxnSpMk id="11" creationId="{4BFD5B9F-5FB6-467D-83D5-DF82F1907354}"/>
          </ac:cxnSpMkLst>
        </pc:cxnChg>
      </pc:sldChg>
      <pc:sldMasterChg chg="del delSldLayout">
        <pc:chgData name="Faraz Bibi (2212094)" userId="S::2212094@student.uwtsd.ac.uk::8d88521f-75d6-4086-a330-6c09c1edd5eb" providerId="AD" clId="Web-{BB129299-C5AD-D64A-5ABC-A705C3DE7ED7}" dt="2022-10-21T09:28:09.490" v="14"/>
        <pc:sldMasterMkLst>
          <pc:docMk/>
          <pc:sldMasterMk cId="0" sldId="2147483648"/>
        </pc:sldMasterMkLst>
        <pc:sldLayoutChg chg="del">
          <pc:chgData name="Faraz Bibi (2212094)" userId="S::2212094@student.uwtsd.ac.uk::8d88521f-75d6-4086-a330-6c09c1edd5eb" providerId="AD" clId="Web-{BB129299-C5AD-D64A-5ABC-A705C3DE7ED7}" dt="2022-10-21T09:28:09.490" v="14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Faraz Bibi (2212094)" userId="S::2212094@student.uwtsd.ac.uk::8d88521f-75d6-4086-a330-6c09c1edd5eb" providerId="AD" clId="Web-{BB129299-C5AD-D64A-5ABC-A705C3DE7ED7}" dt="2022-10-21T09:28:09.490" v="14"/>
          <pc:sldLayoutMkLst>
            <pc:docMk/>
            <pc:sldMasterMk cId="0" sldId="2147483648"/>
            <pc:sldLayoutMk cId="0" sldId="2147483650"/>
          </pc:sldLayoutMkLst>
        </pc:sldLayoutChg>
        <pc:sldLayoutChg chg="del">
          <pc:chgData name="Faraz Bibi (2212094)" userId="S::2212094@student.uwtsd.ac.uk::8d88521f-75d6-4086-a330-6c09c1edd5eb" providerId="AD" clId="Web-{BB129299-C5AD-D64A-5ABC-A705C3DE7ED7}" dt="2022-10-21T09:28:09.490" v="14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Faraz Bibi (2212094)" userId="S::2212094@student.uwtsd.ac.uk::8d88521f-75d6-4086-a330-6c09c1edd5eb" providerId="AD" clId="Web-{BB129299-C5AD-D64A-5ABC-A705C3DE7ED7}" dt="2022-10-21T09:28:09.490" v="14"/>
          <pc:sldLayoutMkLst>
            <pc:docMk/>
            <pc:sldMasterMk cId="0" sldId="2147483648"/>
            <pc:sldLayoutMk cId="0" sldId="2147483652"/>
          </pc:sldLayoutMkLst>
        </pc:sldLayoutChg>
        <pc:sldLayoutChg chg="del">
          <pc:chgData name="Faraz Bibi (2212094)" userId="S::2212094@student.uwtsd.ac.uk::8d88521f-75d6-4086-a330-6c09c1edd5eb" providerId="AD" clId="Web-{BB129299-C5AD-D64A-5ABC-A705C3DE7ED7}" dt="2022-10-21T09:28:09.490" v="14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Faraz Bibi (2212094)" userId="S::2212094@student.uwtsd.ac.uk::8d88521f-75d6-4086-a330-6c09c1edd5eb" providerId="AD" clId="Web-{BB129299-C5AD-D64A-5ABC-A705C3DE7ED7}" dt="2022-10-21T09:28:09.490" v="14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Faraz Bibi (2212094)" userId="S::2212094@student.uwtsd.ac.uk::8d88521f-75d6-4086-a330-6c09c1edd5eb" providerId="AD" clId="Web-{BB129299-C5AD-D64A-5ABC-A705C3DE7ED7}" dt="2022-10-21T09:28:09.490" v="14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Faraz Bibi (2212094)" userId="S::2212094@student.uwtsd.ac.uk::8d88521f-75d6-4086-a330-6c09c1edd5eb" providerId="AD" clId="Web-{BB129299-C5AD-D64A-5ABC-A705C3DE7ED7}" dt="2022-10-21T09:28:09.490" v="14"/>
          <pc:sldLayoutMkLst>
            <pc:docMk/>
            <pc:sldMasterMk cId="0" sldId="2147483648"/>
            <pc:sldLayoutMk cId="0" sldId="2147483656"/>
          </pc:sldLayoutMkLst>
        </pc:sldLayoutChg>
        <pc:sldLayoutChg chg="del">
          <pc:chgData name="Faraz Bibi (2212094)" userId="S::2212094@student.uwtsd.ac.uk::8d88521f-75d6-4086-a330-6c09c1edd5eb" providerId="AD" clId="Web-{BB129299-C5AD-D64A-5ABC-A705C3DE7ED7}" dt="2022-10-21T09:28:09.490" v="14"/>
          <pc:sldLayoutMkLst>
            <pc:docMk/>
            <pc:sldMasterMk cId="0" sldId="2147483648"/>
            <pc:sldLayoutMk cId="0" sldId="2147483657"/>
          </pc:sldLayoutMkLst>
        </pc:sldLayoutChg>
        <pc:sldLayoutChg chg="del">
          <pc:chgData name="Faraz Bibi (2212094)" userId="S::2212094@student.uwtsd.ac.uk::8d88521f-75d6-4086-a330-6c09c1edd5eb" providerId="AD" clId="Web-{BB129299-C5AD-D64A-5ABC-A705C3DE7ED7}" dt="2022-10-21T09:28:09.490" v="14"/>
          <pc:sldLayoutMkLst>
            <pc:docMk/>
            <pc:sldMasterMk cId="0" sldId="2147483648"/>
            <pc:sldLayoutMk cId="0" sldId="2147483658"/>
          </pc:sldLayoutMkLst>
        </pc:sldLayoutChg>
        <pc:sldLayoutChg chg="del">
          <pc:chgData name="Faraz Bibi (2212094)" userId="S::2212094@student.uwtsd.ac.uk::8d88521f-75d6-4086-a330-6c09c1edd5eb" providerId="AD" clId="Web-{BB129299-C5AD-D64A-5ABC-A705C3DE7ED7}" dt="2022-10-21T09:28:09.490" v="14"/>
          <pc:sldLayoutMkLst>
            <pc:docMk/>
            <pc:sldMasterMk cId="0" sldId="2147483648"/>
            <pc:sldLayoutMk cId="0" sldId="2147483659"/>
          </pc:sldLayoutMkLst>
        </pc:sldLayoutChg>
      </pc:sldMasterChg>
      <pc:sldMasterChg chg="add del addSldLayout delSldLayout modSldLayout">
        <pc:chgData name="Faraz Bibi (2212094)" userId="S::2212094@student.uwtsd.ac.uk::8d88521f-75d6-4086-a330-6c09c1edd5eb" providerId="AD" clId="Web-{BB129299-C5AD-D64A-5ABC-A705C3DE7ED7}" dt="2022-10-21T09:28:27.959" v="17"/>
        <pc:sldMasterMkLst>
          <pc:docMk/>
          <pc:sldMasterMk cId="4264529929" sldId="2147483660"/>
        </pc:sldMasterMkLst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1769683570" sldId="2147483661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790588478" sldId="2147483662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2867624898" sldId="2147483663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4025063106" sldId="2147483664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37764643" sldId="2147483665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3791024926" sldId="2147483666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3447278703" sldId="2147483667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1277603989" sldId="2147483668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2071894903" sldId="2147483669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3850056704" sldId="2147483670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3188536066" sldId="2147483671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1796262215" sldId="2147483672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2650631148" sldId="2147483673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19790307" sldId="2147483674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3051190440" sldId="2147483675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2203372730" sldId="2147483676"/>
          </pc:sldLayoutMkLst>
        </pc:sldLayoutChg>
        <pc:sldLayoutChg chg="add del mod replI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4264529929" sldId="2147483660"/>
            <pc:sldLayoutMk cId="2760626421" sldId="2147483677"/>
          </pc:sldLayoutMkLst>
        </pc:sldLayoutChg>
      </pc:sldMasterChg>
      <pc:sldMasterChg chg="add del replId addSldLayout delSldLayout">
        <pc:chgData name="Faraz Bibi (2212094)" userId="S::2212094@student.uwtsd.ac.uk::8d88521f-75d6-4086-a330-6c09c1edd5eb" providerId="AD" clId="Web-{BB129299-C5AD-D64A-5ABC-A705C3DE7ED7}" dt="2022-10-21T09:28:27.897" v="16"/>
        <pc:sldMasterMkLst>
          <pc:docMk/>
          <pc:sldMasterMk cId="184547502" sldId="2147483678"/>
        </pc:sldMasterMkLst>
        <pc:sldLayoutChg chg="add del replId">
          <pc:chgData name="Faraz Bibi (2212094)" userId="S::2212094@student.uwtsd.ac.uk::8d88521f-75d6-4086-a330-6c09c1edd5eb" providerId="AD" clId="Web-{BB129299-C5AD-D64A-5ABC-A705C3DE7ED7}" dt="2022-10-21T09:28:27.897" v="16"/>
          <pc:sldLayoutMkLst>
            <pc:docMk/>
            <pc:sldMasterMk cId="184547502" sldId="2147483678"/>
            <pc:sldLayoutMk cId="571137853" sldId="2147483679"/>
          </pc:sldLayoutMkLst>
        </pc:sldLayoutChg>
        <pc:sldLayoutChg chg="add del replId">
          <pc:chgData name="Faraz Bibi (2212094)" userId="S::2212094@student.uwtsd.ac.uk::8d88521f-75d6-4086-a330-6c09c1edd5eb" providerId="AD" clId="Web-{BB129299-C5AD-D64A-5ABC-A705C3DE7ED7}" dt="2022-10-21T09:28:27.897" v="16"/>
          <pc:sldLayoutMkLst>
            <pc:docMk/>
            <pc:sldMasterMk cId="184547502" sldId="2147483678"/>
            <pc:sldLayoutMk cId="2809360675" sldId="2147483680"/>
          </pc:sldLayoutMkLst>
        </pc:sldLayoutChg>
        <pc:sldLayoutChg chg="add del replId">
          <pc:chgData name="Faraz Bibi (2212094)" userId="S::2212094@student.uwtsd.ac.uk::8d88521f-75d6-4086-a330-6c09c1edd5eb" providerId="AD" clId="Web-{BB129299-C5AD-D64A-5ABC-A705C3DE7ED7}" dt="2022-10-21T09:28:27.897" v="16"/>
          <pc:sldLayoutMkLst>
            <pc:docMk/>
            <pc:sldMasterMk cId="184547502" sldId="2147483678"/>
            <pc:sldLayoutMk cId="3857495182" sldId="2147483681"/>
          </pc:sldLayoutMkLst>
        </pc:sldLayoutChg>
        <pc:sldLayoutChg chg="add del replId">
          <pc:chgData name="Faraz Bibi (2212094)" userId="S::2212094@student.uwtsd.ac.uk::8d88521f-75d6-4086-a330-6c09c1edd5eb" providerId="AD" clId="Web-{BB129299-C5AD-D64A-5ABC-A705C3DE7ED7}" dt="2022-10-21T09:28:27.897" v="16"/>
          <pc:sldLayoutMkLst>
            <pc:docMk/>
            <pc:sldMasterMk cId="184547502" sldId="2147483678"/>
            <pc:sldLayoutMk cId="1838093550" sldId="2147483682"/>
          </pc:sldLayoutMkLst>
        </pc:sldLayoutChg>
        <pc:sldLayoutChg chg="add del replId">
          <pc:chgData name="Faraz Bibi (2212094)" userId="S::2212094@student.uwtsd.ac.uk::8d88521f-75d6-4086-a330-6c09c1edd5eb" providerId="AD" clId="Web-{BB129299-C5AD-D64A-5ABC-A705C3DE7ED7}" dt="2022-10-21T09:28:27.897" v="16"/>
          <pc:sldLayoutMkLst>
            <pc:docMk/>
            <pc:sldMasterMk cId="184547502" sldId="2147483678"/>
            <pc:sldLayoutMk cId="548333141" sldId="2147483683"/>
          </pc:sldLayoutMkLst>
        </pc:sldLayoutChg>
        <pc:sldLayoutChg chg="add del replId">
          <pc:chgData name="Faraz Bibi (2212094)" userId="S::2212094@student.uwtsd.ac.uk::8d88521f-75d6-4086-a330-6c09c1edd5eb" providerId="AD" clId="Web-{BB129299-C5AD-D64A-5ABC-A705C3DE7ED7}" dt="2022-10-21T09:28:27.897" v="16"/>
          <pc:sldLayoutMkLst>
            <pc:docMk/>
            <pc:sldMasterMk cId="184547502" sldId="2147483678"/>
            <pc:sldLayoutMk cId="2515929779" sldId="2147483684"/>
          </pc:sldLayoutMkLst>
        </pc:sldLayoutChg>
        <pc:sldLayoutChg chg="add del replId">
          <pc:chgData name="Faraz Bibi (2212094)" userId="S::2212094@student.uwtsd.ac.uk::8d88521f-75d6-4086-a330-6c09c1edd5eb" providerId="AD" clId="Web-{BB129299-C5AD-D64A-5ABC-A705C3DE7ED7}" dt="2022-10-21T09:28:27.897" v="16"/>
          <pc:sldLayoutMkLst>
            <pc:docMk/>
            <pc:sldMasterMk cId="184547502" sldId="2147483678"/>
            <pc:sldLayoutMk cId="3806784240" sldId="2147483685"/>
          </pc:sldLayoutMkLst>
        </pc:sldLayoutChg>
        <pc:sldLayoutChg chg="add del replId">
          <pc:chgData name="Faraz Bibi (2212094)" userId="S::2212094@student.uwtsd.ac.uk::8d88521f-75d6-4086-a330-6c09c1edd5eb" providerId="AD" clId="Web-{BB129299-C5AD-D64A-5ABC-A705C3DE7ED7}" dt="2022-10-21T09:28:27.897" v="16"/>
          <pc:sldLayoutMkLst>
            <pc:docMk/>
            <pc:sldMasterMk cId="184547502" sldId="2147483678"/>
            <pc:sldLayoutMk cId="3159731918" sldId="2147483686"/>
          </pc:sldLayoutMkLst>
        </pc:sldLayoutChg>
        <pc:sldLayoutChg chg="add del replId">
          <pc:chgData name="Faraz Bibi (2212094)" userId="S::2212094@student.uwtsd.ac.uk::8d88521f-75d6-4086-a330-6c09c1edd5eb" providerId="AD" clId="Web-{BB129299-C5AD-D64A-5ABC-A705C3DE7ED7}" dt="2022-10-21T09:28:27.897" v="16"/>
          <pc:sldLayoutMkLst>
            <pc:docMk/>
            <pc:sldMasterMk cId="184547502" sldId="2147483678"/>
            <pc:sldLayoutMk cId="3649600391" sldId="2147483687"/>
          </pc:sldLayoutMkLst>
        </pc:sldLayoutChg>
        <pc:sldLayoutChg chg="add del replId">
          <pc:chgData name="Faraz Bibi (2212094)" userId="S::2212094@student.uwtsd.ac.uk::8d88521f-75d6-4086-a330-6c09c1edd5eb" providerId="AD" clId="Web-{BB129299-C5AD-D64A-5ABC-A705C3DE7ED7}" dt="2022-10-21T09:28:27.897" v="16"/>
          <pc:sldLayoutMkLst>
            <pc:docMk/>
            <pc:sldMasterMk cId="184547502" sldId="2147483678"/>
            <pc:sldLayoutMk cId="2986504642" sldId="2147483688"/>
          </pc:sldLayoutMkLst>
        </pc:sldLayoutChg>
        <pc:sldLayoutChg chg="add del replId">
          <pc:chgData name="Faraz Bibi (2212094)" userId="S::2212094@student.uwtsd.ac.uk::8d88521f-75d6-4086-a330-6c09c1edd5eb" providerId="AD" clId="Web-{BB129299-C5AD-D64A-5ABC-A705C3DE7ED7}" dt="2022-10-21T09:28:27.897" v="16"/>
          <pc:sldLayoutMkLst>
            <pc:docMk/>
            <pc:sldMasterMk cId="184547502" sldId="2147483678"/>
            <pc:sldLayoutMk cId="3537057362" sldId="2147483689"/>
          </pc:sldLayoutMkLst>
        </pc:sldLayoutChg>
      </pc:sldMasterChg>
      <pc:sldMasterChg chg="add addSldLayout">
        <pc:chgData name="Faraz Bibi (2212094)" userId="S::2212094@student.uwtsd.ac.uk::8d88521f-75d6-4086-a330-6c09c1edd5eb" providerId="AD" clId="Web-{BB129299-C5AD-D64A-5ABC-A705C3DE7ED7}" dt="2022-10-21T09:28:27.959" v="17"/>
        <pc:sldMasterMkLst>
          <pc:docMk/>
          <pc:sldMasterMk cId="918897874" sldId="2147483750"/>
        </pc:sldMasterMkLst>
        <pc:sldLayoutChg chg="ad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918897874" sldId="2147483750"/>
            <pc:sldLayoutMk cId="2732131238" sldId="2147483739"/>
          </pc:sldLayoutMkLst>
        </pc:sldLayoutChg>
        <pc:sldLayoutChg chg="ad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918897874" sldId="2147483750"/>
            <pc:sldLayoutMk cId="504509541" sldId="2147483740"/>
          </pc:sldLayoutMkLst>
        </pc:sldLayoutChg>
        <pc:sldLayoutChg chg="ad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918897874" sldId="2147483750"/>
            <pc:sldLayoutMk cId="596698197" sldId="2147483741"/>
          </pc:sldLayoutMkLst>
        </pc:sldLayoutChg>
        <pc:sldLayoutChg chg="ad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918897874" sldId="2147483750"/>
            <pc:sldLayoutMk cId="2500539023" sldId="2147483742"/>
          </pc:sldLayoutMkLst>
        </pc:sldLayoutChg>
        <pc:sldLayoutChg chg="ad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918897874" sldId="2147483750"/>
            <pc:sldLayoutMk cId="834997117" sldId="2147483743"/>
          </pc:sldLayoutMkLst>
        </pc:sldLayoutChg>
        <pc:sldLayoutChg chg="ad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918897874" sldId="2147483750"/>
            <pc:sldLayoutMk cId="2338488403" sldId="2147483744"/>
          </pc:sldLayoutMkLst>
        </pc:sldLayoutChg>
        <pc:sldLayoutChg chg="ad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918897874" sldId="2147483750"/>
            <pc:sldLayoutMk cId="4072444796" sldId="2147483745"/>
          </pc:sldLayoutMkLst>
        </pc:sldLayoutChg>
        <pc:sldLayoutChg chg="ad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918897874" sldId="2147483750"/>
            <pc:sldLayoutMk cId="610409932" sldId="2147483746"/>
          </pc:sldLayoutMkLst>
        </pc:sldLayoutChg>
        <pc:sldLayoutChg chg="ad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918897874" sldId="2147483750"/>
            <pc:sldLayoutMk cId="1867019124" sldId="2147483747"/>
          </pc:sldLayoutMkLst>
        </pc:sldLayoutChg>
        <pc:sldLayoutChg chg="ad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918897874" sldId="2147483750"/>
            <pc:sldLayoutMk cId="1700820278" sldId="2147483748"/>
          </pc:sldLayoutMkLst>
        </pc:sldLayoutChg>
        <pc:sldLayoutChg chg="add">
          <pc:chgData name="Faraz Bibi (2212094)" userId="S::2212094@student.uwtsd.ac.uk::8d88521f-75d6-4086-a330-6c09c1edd5eb" providerId="AD" clId="Web-{BB129299-C5AD-D64A-5ABC-A705C3DE7ED7}" dt="2022-10-21T09:28:27.959" v="17"/>
          <pc:sldLayoutMkLst>
            <pc:docMk/>
            <pc:sldMasterMk cId="918897874" sldId="2147483750"/>
            <pc:sldLayoutMk cId="632582592" sldId="2147483749"/>
          </pc:sldLayoutMkLst>
        </pc:sldLayoutChg>
      </pc:sldMasterChg>
    </pc:docChg>
  </pc:docChgLst>
  <pc:docChgLst>
    <pc:chgData name="Faraz Bibi (2212094)" userId="S::2212094@student.uwtsd.ac.uk::8d88521f-75d6-4086-a330-6c09c1edd5eb" providerId="AD" clId="Web-{28B1E579-2FD2-99CB-685A-55665C667A96}"/>
    <pc:docChg chg="addSld modSld sldOrd addMainMaster delMainMaster">
      <pc:chgData name="Faraz Bibi (2212094)" userId="S::2212094@student.uwtsd.ac.uk::8d88521f-75d6-4086-a330-6c09c1edd5eb" providerId="AD" clId="Web-{28B1E579-2FD2-99CB-685A-55665C667A96}" dt="2022-10-26T17:01:20.334" v="449" actId="20577"/>
      <pc:docMkLst>
        <pc:docMk/>
      </pc:docMkLst>
      <pc:sldChg chg="addSp delSp modSp mod setBg modClrScheme delDesignElem chgLayout">
        <pc:chgData name="Faraz Bibi (2212094)" userId="S::2212094@student.uwtsd.ac.uk::8d88521f-75d6-4086-a330-6c09c1edd5eb" providerId="AD" clId="Web-{28B1E579-2FD2-99CB-685A-55665C667A96}" dt="2022-10-26T16:49:53.419" v="329" actId="20577"/>
        <pc:sldMkLst>
          <pc:docMk/>
          <pc:sldMk cId="1094678631" sldId="256"/>
        </pc:sldMkLst>
        <pc:spChg chg="mod ord">
          <ac:chgData name="Faraz Bibi (2212094)" userId="S::2212094@student.uwtsd.ac.uk::8d88521f-75d6-4086-a330-6c09c1edd5eb" providerId="AD" clId="Web-{28B1E579-2FD2-99CB-685A-55665C667A96}" dt="2022-10-26T16:49:42.497" v="326"/>
          <ac:spMkLst>
            <pc:docMk/>
            <pc:sldMk cId="1094678631" sldId="256"/>
            <ac:spMk id="2" creationId="{4C12A03F-8DCE-3C7B-BEA4-06AB5351B38B}"/>
          </ac:spMkLst>
        </pc:spChg>
        <pc:spChg chg="mod ord">
          <ac:chgData name="Faraz Bibi (2212094)" userId="S::2212094@student.uwtsd.ac.uk::8d88521f-75d6-4086-a330-6c09c1edd5eb" providerId="AD" clId="Web-{28B1E579-2FD2-99CB-685A-55665C667A96}" dt="2022-10-26T16:49:53.419" v="329" actId="20577"/>
          <ac:spMkLst>
            <pc:docMk/>
            <pc:sldMk cId="1094678631" sldId="256"/>
            <ac:spMk id="3" creationId="{B3380BD1-8D1D-6A33-0A03-36F7BCEACEAF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1094678631" sldId="256"/>
            <ac:spMk id="16" creationId="{0671A8AE-40A1-4631-A6B8-581AFF065482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1094678631" sldId="256"/>
            <ac:spMk id="18" creationId="{A44CD100-6267-4E62-AA64-2182A3A6A1C0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1094678631" sldId="256"/>
            <ac:spMk id="20" creationId="{AF2F604E-43BE-4DC3-B983-E071523364F8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1094678631" sldId="256"/>
            <ac:spMk id="22" creationId="{08C9B587-E65E-4B52-B37C-ABEBB6E87928}"/>
          </ac:spMkLst>
        </pc:spChg>
        <pc:spChg chg="add">
          <ac:chgData name="Faraz Bibi (2212094)" userId="S::2212094@student.uwtsd.ac.uk::8d88521f-75d6-4086-a330-6c09c1edd5eb" providerId="AD" clId="Web-{28B1E579-2FD2-99CB-685A-55665C667A96}" dt="2022-10-26T16:49:42.497" v="326"/>
          <ac:spMkLst>
            <pc:docMk/>
            <pc:sldMk cId="1094678631" sldId="256"/>
            <ac:spMk id="46" creationId="{DE91395A-2D18-4AF6-A0AC-AAA7189FED11}"/>
          </ac:spMkLst>
        </pc:spChg>
        <pc:spChg chg="add">
          <ac:chgData name="Faraz Bibi (2212094)" userId="S::2212094@student.uwtsd.ac.uk::8d88521f-75d6-4086-a330-6c09c1edd5eb" providerId="AD" clId="Web-{28B1E579-2FD2-99CB-685A-55665C667A96}" dt="2022-10-26T16:49:42.497" v="326"/>
          <ac:spMkLst>
            <pc:docMk/>
            <pc:sldMk cId="1094678631" sldId="256"/>
            <ac:spMk id="48" creationId="{A57352BE-A213-4040-BE8E-D4A925AD9DF8}"/>
          </ac:spMkLst>
        </pc:spChg>
        <pc:spChg chg="add">
          <ac:chgData name="Faraz Bibi (2212094)" userId="S::2212094@student.uwtsd.ac.uk::8d88521f-75d6-4086-a330-6c09c1edd5eb" providerId="AD" clId="Web-{28B1E579-2FD2-99CB-685A-55665C667A96}" dt="2022-10-26T16:49:42.497" v="326"/>
          <ac:spMkLst>
            <pc:docMk/>
            <pc:sldMk cId="1094678631" sldId="256"/>
            <ac:spMk id="50" creationId="{201543D1-8AF1-41DA-AB4A-ECE74D355AB1}"/>
          </ac:spMkLst>
        </pc:spChg>
        <pc:grpChg chg="add">
          <ac:chgData name="Faraz Bibi (2212094)" userId="S::2212094@student.uwtsd.ac.uk::8d88521f-75d6-4086-a330-6c09c1edd5eb" providerId="AD" clId="Web-{28B1E579-2FD2-99CB-685A-55665C667A96}" dt="2022-10-26T16:49:42.497" v="326"/>
          <ac:grpSpMkLst>
            <pc:docMk/>
            <pc:sldMk cId="1094678631" sldId="256"/>
            <ac:grpSpMk id="15" creationId="{7398C59F-5A18-487B-91D6-B955AACF2E50}"/>
          </ac:grpSpMkLst>
        </pc:grpChg>
        <pc:grpChg chg="add">
          <ac:chgData name="Faraz Bibi (2212094)" userId="S::2212094@student.uwtsd.ac.uk::8d88521f-75d6-4086-a330-6c09c1edd5eb" providerId="AD" clId="Web-{28B1E579-2FD2-99CB-685A-55665C667A96}" dt="2022-10-26T16:49:42.497" v="326"/>
          <ac:grpSpMkLst>
            <pc:docMk/>
            <pc:sldMk cId="1094678631" sldId="256"/>
            <ac:grpSpMk id="32" creationId="{520234FB-542E-4550-9C2F-1B56FD41A1CA}"/>
          </ac:grpSpMkLst>
        </pc:grpChg>
        <pc:picChg chg="mod">
          <ac:chgData name="Faraz Bibi (2212094)" userId="S::2212094@student.uwtsd.ac.uk::8d88521f-75d6-4086-a330-6c09c1edd5eb" providerId="AD" clId="Web-{28B1E579-2FD2-99CB-685A-55665C667A96}" dt="2022-10-26T16:49:42.497" v="326"/>
          <ac:picMkLst>
            <pc:docMk/>
            <pc:sldMk cId="1094678631" sldId="256"/>
            <ac:picMk id="13" creationId="{8E4DB86C-3692-58A1-328D-631F1DA9DCFD}"/>
          </ac:picMkLst>
        </pc:picChg>
      </pc:sldChg>
      <pc:sldChg chg="delSp modSp mod modClrScheme delDesignElem chgLayout">
        <pc:chgData name="Faraz Bibi (2212094)" userId="S::2212094@student.uwtsd.ac.uk::8d88521f-75d6-4086-a330-6c09c1edd5eb" providerId="AD" clId="Web-{28B1E579-2FD2-99CB-685A-55665C667A96}" dt="2022-10-26T16:49:16.293" v="324"/>
        <pc:sldMkLst>
          <pc:docMk/>
          <pc:sldMk cId="1131415973" sldId="257"/>
        </pc:sldMkLst>
        <pc:spChg chg="mod ord">
          <ac:chgData name="Faraz Bibi (2212094)" userId="S::2212094@student.uwtsd.ac.uk::8d88521f-75d6-4086-a330-6c09c1edd5eb" providerId="AD" clId="Web-{28B1E579-2FD2-99CB-685A-55665C667A96}" dt="2022-10-26T16:49:11.356" v="323"/>
          <ac:spMkLst>
            <pc:docMk/>
            <pc:sldMk cId="1131415973" sldId="257"/>
            <ac:spMk id="2" creationId="{CCFC58DD-7C6A-E55A-A2D7-2A45C80C475F}"/>
          </ac:spMkLst>
        </pc:spChg>
        <pc:spChg chg="mod ord">
          <ac:chgData name="Faraz Bibi (2212094)" userId="S::2212094@student.uwtsd.ac.uk::8d88521f-75d6-4086-a330-6c09c1edd5eb" providerId="AD" clId="Web-{28B1E579-2FD2-99CB-685A-55665C667A96}" dt="2022-10-26T16:49:11.356" v="323"/>
          <ac:spMkLst>
            <pc:docMk/>
            <pc:sldMk cId="1131415973" sldId="257"/>
            <ac:spMk id="3" creationId="{79EB29B2-8ADE-8E10-A466-80F3C2131E99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1131415973" sldId="257"/>
            <ac:spMk id="33" creationId="{8FC9BE17-9A7B-462D-AE50-3D8777387304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1131415973" sldId="257"/>
            <ac:spMk id="35" creationId="{3EBE8569-6AEC-4B8C-8D53-2DE337CDBA65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1131415973" sldId="257"/>
            <ac:spMk id="36" creationId="{55D4142C-5077-457F-A6AD-3FECFDB39685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1131415973" sldId="257"/>
            <ac:spMk id="37" creationId="{7A5F0580-5EE9-419F-96EE-B6529EF6E7D0}"/>
          </ac:spMkLst>
        </pc:spChg>
        <pc:graphicFrameChg chg="modGraphic">
          <ac:chgData name="Faraz Bibi (2212094)" userId="S::2212094@student.uwtsd.ac.uk::8d88521f-75d6-4086-a330-6c09c1edd5eb" providerId="AD" clId="Web-{28B1E579-2FD2-99CB-685A-55665C667A96}" dt="2022-10-26T16:49:16.293" v="324"/>
          <ac:graphicFrameMkLst>
            <pc:docMk/>
            <pc:sldMk cId="1131415973" sldId="257"/>
            <ac:graphicFrameMk id="41" creationId="{BC425DEF-63EB-1FB0-FD9E-221B17EC27D7}"/>
          </ac:graphicFrameMkLst>
        </pc:graphicFrameChg>
      </pc:sldChg>
      <pc:sldChg chg="addSp delSp modSp mod setBg modClrScheme setClrOvrMap delDesignElem chgLayout">
        <pc:chgData name="Faraz Bibi (2212094)" userId="S::2212094@student.uwtsd.ac.uk::8d88521f-75d6-4086-a330-6c09c1edd5eb" providerId="AD" clId="Web-{28B1E579-2FD2-99CB-685A-55665C667A96}" dt="2022-10-26T17:01:20.334" v="449" actId="20577"/>
        <pc:sldMkLst>
          <pc:docMk/>
          <pc:sldMk cId="3976864789" sldId="258"/>
        </pc:sldMkLst>
        <pc:spChg chg="mod ord">
          <ac:chgData name="Faraz Bibi (2212094)" userId="S::2212094@student.uwtsd.ac.uk::8d88521f-75d6-4086-a330-6c09c1edd5eb" providerId="AD" clId="Web-{28B1E579-2FD2-99CB-685A-55665C667A96}" dt="2022-10-26T16:51:15.514" v="333"/>
          <ac:spMkLst>
            <pc:docMk/>
            <pc:sldMk cId="3976864789" sldId="258"/>
            <ac:spMk id="2" creationId="{5F774851-4B4A-24E3-E774-AAC91EDDB3A7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3976864789" sldId="258"/>
            <ac:spMk id="8" creationId="{1C799903-48D5-4A31-A1A2-541072D9771E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3976864789" sldId="258"/>
            <ac:spMk id="10" creationId="{8EFFF109-FC58-4FD3-BE05-9775A1310F55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3976864789" sldId="258"/>
            <ac:spMk id="12" creationId="{E1B96AD6-92A9-4273-A62B-96A1C3E0BA95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3976864789" sldId="258"/>
            <ac:spMk id="14" creationId="{463EEC44-1BA3-44ED-81FC-A644B04B2A44}"/>
          </ac:spMkLst>
        </pc:spChg>
        <pc:spChg chg="mod ord">
          <ac:chgData name="Faraz Bibi (2212094)" userId="S::2212094@student.uwtsd.ac.uk::8d88521f-75d6-4086-a330-6c09c1edd5eb" providerId="AD" clId="Web-{28B1E579-2FD2-99CB-685A-55665C667A96}" dt="2022-10-26T17:01:20.334" v="449" actId="20577"/>
          <ac:spMkLst>
            <pc:docMk/>
            <pc:sldMk cId="3976864789" sldId="258"/>
            <ac:spMk id="15" creationId="{5D0C894A-0E7A-0C8C-2014-3524DE19815E}"/>
          </ac:spMkLst>
        </pc:spChg>
        <pc:spChg chg="add">
          <ac:chgData name="Faraz Bibi (2212094)" userId="S::2212094@student.uwtsd.ac.uk::8d88521f-75d6-4086-a330-6c09c1edd5eb" providerId="AD" clId="Web-{28B1E579-2FD2-99CB-685A-55665C667A96}" dt="2022-10-26T16:51:15.514" v="333"/>
          <ac:spMkLst>
            <pc:docMk/>
            <pc:sldMk cId="3976864789" sldId="258"/>
            <ac:spMk id="22" creationId="{763516C8-F227-4B77-9AA7-61B9A0B78253}"/>
          </ac:spMkLst>
        </pc:spChg>
        <pc:spChg chg="add">
          <ac:chgData name="Faraz Bibi (2212094)" userId="S::2212094@student.uwtsd.ac.uk::8d88521f-75d6-4086-a330-6c09c1edd5eb" providerId="AD" clId="Web-{28B1E579-2FD2-99CB-685A-55665C667A96}" dt="2022-10-26T16:51:15.514" v="333"/>
          <ac:spMkLst>
            <pc:docMk/>
            <pc:sldMk cId="3976864789" sldId="258"/>
            <ac:spMk id="24" creationId="{D91B420C-C4C8-44DF-96B2-FBD1014646FE}"/>
          </ac:spMkLst>
        </pc:spChg>
        <pc:picChg chg="add mod">
          <ac:chgData name="Faraz Bibi (2212094)" userId="S::2212094@student.uwtsd.ac.uk::8d88521f-75d6-4086-a330-6c09c1edd5eb" providerId="AD" clId="Web-{28B1E579-2FD2-99CB-685A-55665C667A96}" dt="2022-10-26T16:51:15.514" v="333"/>
          <ac:picMkLst>
            <pc:docMk/>
            <pc:sldMk cId="3976864789" sldId="258"/>
            <ac:picMk id="17" creationId="{75BA054F-5A6F-9333-89F2-F5FC501381F9}"/>
          </ac:picMkLst>
        </pc:picChg>
      </pc:sldChg>
      <pc:sldChg chg="delSp modSp mod modClrScheme delDesignElem chgLayout">
        <pc:chgData name="Faraz Bibi (2212094)" userId="S::2212094@student.uwtsd.ac.uk::8d88521f-75d6-4086-a330-6c09c1edd5eb" providerId="AD" clId="Web-{28B1E579-2FD2-99CB-685A-55665C667A96}" dt="2022-10-26T16:49:11.356" v="323"/>
        <pc:sldMkLst>
          <pc:docMk/>
          <pc:sldMk cId="2363505030" sldId="260"/>
        </pc:sldMkLst>
        <pc:spChg chg="mod ord">
          <ac:chgData name="Faraz Bibi (2212094)" userId="S::2212094@student.uwtsd.ac.uk::8d88521f-75d6-4086-a330-6c09c1edd5eb" providerId="AD" clId="Web-{28B1E579-2FD2-99CB-685A-55665C667A96}" dt="2022-10-26T16:49:11.356" v="323"/>
          <ac:spMkLst>
            <pc:docMk/>
            <pc:sldMk cId="2363505030" sldId="260"/>
            <ac:spMk id="2" creationId="{764FD82B-CE84-9E38-5C85-96996CD3CBE9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2363505030" sldId="260"/>
            <ac:spMk id="104" creationId="{9AA72BD9-2C5A-4EDC-931F-5AA08EACA0F3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2363505030" sldId="260"/>
            <ac:spMk id="106" creationId="{8A6DB0E6-E65F-4229-A5A0-2500203B6CC3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2363505030" sldId="260"/>
            <ac:spMk id="108" creationId="{55D4142C-5077-457F-A6AD-3FECFDB39685}"/>
          </ac:spMkLst>
        </pc:spChg>
        <pc:spChg chg="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2363505030" sldId="260"/>
            <ac:spMk id="110" creationId="{7A5F0580-5EE9-419F-96EE-B6529EF6E7D0}"/>
          </ac:spMkLst>
        </pc:spChg>
      </pc:sldChg>
      <pc:sldChg chg="addSp delSp modSp new mod setBg modClrScheme setClrOvrMap delDesignElem chgLayout">
        <pc:chgData name="Faraz Bibi (2212094)" userId="S::2212094@student.uwtsd.ac.uk::8d88521f-75d6-4086-a330-6c09c1edd5eb" providerId="AD" clId="Web-{28B1E579-2FD2-99CB-685A-55665C667A96}" dt="2022-10-26T16:59:55.410" v="401" actId="20577"/>
        <pc:sldMkLst>
          <pc:docMk/>
          <pc:sldMk cId="2981814140" sldId="261"/>
        </pc:sldMkLst>
        <pc:spChg chg="mod ord">
          <ac:chgData name="Faraz Bibi (2212094)" userId="S::2212094@student.uwtsd.ac.uk::8d88521f-75d6-4086-a330-6c09c1edd5eb" providerId="AD" clId="Web-{28B1E579-2FD2-99CB-685A-55665C667A96}" dt="2022-10-26T16:49:25.715" v="325"/>
          <ac:spMkLst>
            <pc:docMk/>
            <pc:sldMk cId="2981814140" sldId="261"/>
            <ac:spMk id="2" creationId="{93FF7341-6475-166F-351D-2341E81101EC}"/>
          </ac:spMkLst>
        </pc:spChg>
        <pc:spChg chg="mod ord">
          <ac:chgData name="Faraz Bibi (2212094)" userId="S::2212094@student.uwtsd.ac.uk::8d88521f-75d6-4086-a330-6c09c1edd5eb" providerId="AD" clId="Web-{28B1E579-2FD2-99CB-685A-55665C667A96}" dt="2022-10-26T16:59:55.410" v="401" actId="20577"/>
          <ac:spMkLst>
            <pc:docMk/>
            <pc:sldMk cId="2981814140" sldId="261"/>
            <ac:spMk id="3" creationId="{5E5AF66C-0827-6FF9-C8AC-FA5833C8887B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14.744" v="311"/>
          <ac:spMkLst>
            <pc:docMk/>
            <pc:sldMk cId="2981814140" sldId="261"/>
            <ac:spMk id="9" creationId="{8FC9BE17-9A7B-462D-AE50-3D8777387304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14.744" v="311"/>
          <ac:spMkLst>
            <pc:docMk/>
            <pc:sldMk cId="2981814140" sldId="261"/>
            <ac:spMk id="11" creationId="{3EBE8569-6AEC-4B8C-8D53-2DE337CDBA65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14.744" v="311"/>
          <ac:spMkLst>
            <pc:docMk/>
            <pc:sldMk cId="2981814140" sldId="261"/>
            <ac:spMk id="13" creationId="{55D4142C-5077-457F-A6AD-3FECFDB39685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14.744" v="311"/>
          <ac:spMkLst>
            <pc:docMk/>
            <pc:sldMk cId="2981814140" sldId="261"/>
            <ac:spMk id="15" creationId="{7A5F0580-5EE9-419F-96EE-B6529EF6E7D0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17.322" v="313"/>
          <ac:spMkLst>
            <pc:docMk/>
            <pc:sldMk cId="2981814140" sldId="261"/>
            <ac:spMk id="17" creationId="{FC8D5885-2804-4D3C-BE31-902E4D3279B0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17.322" v="313"/>
          <ac:spMkLst>
            <pc:docMk/>
            <pc:sldMk cId="2981814140" sldId="261"/>
            <ac:spMk id="18" creationId="{560AFAAC-EA6C-45A9-9E03-C9C9F0193B4F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17.322" v="313"/>
          <ac:spMkLst>
            <pc:docMk/>
            <pc:sldMk cId="2981814140" sldId="261"/>
            <ac:spMk id="20" creationId="{83549E37-C86B-4401-90BD-D8BF83859F14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17.322" v="313"/>
          <ac:spMkLst>
            <pc:docMk/>
            <pc:sldMk cId="2981814140" sldId="261"/>
            <ac:spMk id="21" creationId="{8A17784E-76D8-4521-A77D-0D2EBB923004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17.322" v="313"/>
          <ac:spMkLst>
            <pc:docMk/>
            <pc:sldMk cId="2981814140" sldId="261"/>
            <ac:spMk id="22" creationId="{C0036C6B-F09C-4EAB-AE02-8D056EE74856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29.697" v="315"/>
          <ac:spMkLst>
            <pc:docMk/>
            <pc:sldMk cId="2981814140" sldId="261"/>
            <ac:spMk id="24" creationId="{9AA72BD9-2C5A-4EDC-931F-5AA08EACA0F3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29.697" v="315"/>
          <ac:spMkLst>
            <pc:docMk/>
            <pc:sldMk cId="2981814140" sldId="261"/>
            <ac:spMk id="26" creationId="{8A6DB0E6-E65F-4229-A5A0-2500203B6CC3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29.697" v="315"/>
          <ac:spMkLst>
            <pc:docMk/>
            <pc:sldMk cId="2981814140" sldId="261"/>
            <ac:spMk id="27" creationId="{55D4142C-5077-457F-A6AD-3FECFDB39685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29.697" v="315"/>
          <ac:spMkLst>
            <pc:docMk/>
            <pc:sldMk cId="2981814140" sldId="261"/>
            <ac:spMk id="28" creationId="{7A5F0580-5EE9-419F-96EE-B6529EF6E7D0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41.745" v="317"/>
          <ac:spMkLst>
            <pc:docMk/>
            <pc:sldMk cId="2981814140" sldId="261"/>
            <ac:spMk id="30" creationId="{DF44879F-6698-4394-89D4-7B3CDB92E9A0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41.745" v="317"/>
          <ac:spMkLst>
            <pc:docMk/>
            <pc:sldMk cId="2981814140" sldId="261"/>
            <ac:spMk id="31" creationId="{C65FD3B2-577C-49A0-B40E-4845C5D597CF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41.745" v="317"/>
          <ac:spMkLst>
            <pc:docMk/>
            <pc:sldMk cId="2981814140" sldId="261"/>
            <ac:spMk id="33" creationId="{7A0B5DEA-ADF6-4BA5-9307-147F0A4685A0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41.745" v="317"/>
          <ac:spMkLst>
            <pc:docMk/>
            <pc:sldMk cId="2981814140" sldId="261"/>
            <ac:spMk id="34" creationId="{9DECDBF4-02B6-4BB4-B65B-B8107AD6A9E8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47.026" v="319"/>
          <ac:spMkLst>
            <pc:docMk/>
            <pc:sldMk cId="2981814140" sldId="261"/>
            <ac:spMk id="36" creationId="{9AA72BD9-2C5A-4EDC-931F-5AA08EACA0F3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47.026" v="319"/>
          <ac:spMkLst>
            <pc:docMk/>
            <pc:sldMk cId="2981814140" sldId="261"/>
            <ac:spMk id="38" creationId="{8A6DB0E6-E65F-4229-A5A0-2500203B6CC3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47.026" v="319"/>
          <ac:spMkLst>
            <pc:docMk/>
            <pc:sldMk cId="2981814140" sldId="261"/>
            <ac:spMk id="39" creationId="{55D4142C-5077-457F-A6AD-3FECFDB39685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7:47.026" v="319"/>
          <ac:spMkLst>
            <pc:docMk/>
            <pc:sldMk cId="2981814140" sldId="261"/>
            <ac:spMk id="40" creationId="{7A5F0580-5EE9-419F-96EE-B6529EF6E7D0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2981814140" sldId="261"/>
            <ac:spMk id="42" creationId="{8380AD67-C5CA-4918-B4BB-C359BB03EEDD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2981814140" sldId="261"/>
            <ac:spMk id="44" creationId="{EABAD4DA-87BA-4F70-9EF0-45C6BCF17823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2981814140" sldId="261"/>
            <ac:spMk id="45" creationId="{915128D9-2797-47FA-B6FE-EC24E6B8437A}"/>
          </ac:spMkLst>
        </pc:spChg>
        <pc:spChg chg="add">
          <ac:chgData name="Faraz Bibi (2212094)" userId="S::2212094@student.uwtsd.ac.uk::8d88521f-75d6-4086-a330-6c09c1edd5eb" providerId="AD" clId="Web-{28B1E579-2FD2-99CB-685A-55665C667A96}" dt="2022-10-26T16:49:25.715" v="325"/>
          <ac:spMkLst>
            <pc:docMk/>
            <pc:sldMk cId="2981814140" sldId="261"/>
            <ac:spMk id="48" creationId="{39EE869B-085D-43B3-AED8-9B065561249F}"/>
          </ac:spMkLst>
        </pc:spChg>
        <pc:spChg chg="add">
          <ac:chgData name="Faraz Bibi (2212094)" userId="S::2212094@student.uwtsd.ac.uk::8d88521f-75d6-4086-a330-6c09c1edd5eb" providerId="AD" clId="Web-{28B1E579-2FD2-99CB-685A-55665C667A96}" dt="2022-10-26T16:49:25.715" v="325"/>
          <ac:spMkLst>
            <pc:docMk/>
            <pc:sldMk cId="2981814140" sldId="261"/>
            <ac:spMk id="50" creationId="{C54E744A-A072-47AF-981A-37186176C2CC}"/>
          </ac:spMkLst>
        </pc:spChg>
        <pc:spChg chg="add">
          <ac:chgData name="Faraz Bibi (2212094)" userId="S::2212094@student.uwtsd.ac.uk::8d88521f-75d6-4086-a330-6c09c1edd5eb" providerId="AD" clId="Web-{28B1E579-2FD2-99CB-685A-55665C667A96}" dt="2022-10-26T16:49:25.715" v="325"/>
          <ac:spMkLst>
            <pc:docMk/>
            <pc:sldMk cId="2981814140" sldId="261"/>
            <ac:spMk id="52" creationId="{F0254341-1068-4FB7-8AEF-220C6EB4101F}"/>
          </ac:spMkLst>
        </pc:spChg>
        <pc:picChg chg="add del">
          <ac:chgData name="Faraz Bibi (2212094)" userId="S::2212094@student.uwtsd.ac.uk::8d88521f-75d6-4086-a330-6c09c1edd5eb" providerId="AD" clId="Web-{28B1E579-2FD2-99CB-685A-55665C667A96}" dt="2022-10-26T16:47:14.744" v="311"/>
          <ac:picMkLst>
            <pc:docMk/>
            <pc:sldMk cId="2981814140" sldId="261"/>
            <ac:picMk id="5" creationId="{11940D69-F052-DE61-A18B-D9334C52D65D}"/>
          </ac:picMkLst>
        </pc:picChg>
        <pc:picChg chg="add del">
          <ac:chgData name="Faraz Bibi (2212094)" userId="S::2212094@student.uwtsd.ac.uk::8d88521f-75d6-4086-a330-6c09c1edd5eb" providerId="AD" clId="Web-{28B1E579-2FD2-99CB-685A-55665C667A96}" dt="2022-10-26T16:47:17.322" v="313"/>
          <ac:picMkLst>
            <pc:docMk/>
            <pc:sldMk cId="2981814140" sldId="261"/>
            <ac:picMk id="19" creationId="{17CF786D-341F-B8A5-B2FD-9A07717D826F}"/>
          </ac:picMkLst>
        </pc:picChg>
        <pc:picChg chg="add del">
          <ac:chgData name="Faraz Bibi (2212094)" userId="S::2212094@student.uwtsd.ac.uk::8d88521f-75d6-4086-a330-6c09c1edd5eb" providerId="AD" clId="Web-{28B1E579-2FD2-99CB-685A-55665C667A96}" dt="2022-10-26T16:47:29.697" v="315"/>
          <ac:picMkLst>
            <pc:docMk/>
            <pc:sldMk cId="2981814140" sldId="261"/>
            <ac:picMk id="25" creationId="{4FB4A249-E2AC-BB7F-EAE9-B163E6C10E20}"/>
          </ac:picMkLst>
        </pc:picChg>
        <pc:picChg chg="add del">
          <ac:chgData name="Faraz Bibi (2212094)" userId="S::2212094@student.uwtsd.ac.uk::8d88521f-75d6-4086-a330-6c09c1edd5eb" providerId="AD" clId="Web-{28B1E579-2FD2-99CB-685A-55665C667A96}" dt="2022-10-26T16:47:41.745" v="317"/>
          <ac:picMkLst>
            <pc:docMk/>
            <pc:sldMk cId="2981814140" sldId="261"/>
            <ac:picMk id="32" creationId="{5BA3FAC2-B72F-313D-45E0-045E6913F51B}"/>
          </ac:picMkLst>
        </pc:picChg>
        <pc:picChg chg="add del">
          <ac:chgData name="Faraz Bibi (2212094)" userId="S::2212094@student.uwtsd.ac.uk::8d88521f-75d6-4086-a330-6c09c1edd5eb" providerId="AD" clId="Web-{28B1E579-2FD2-99CB-685A-55665C667A96}" dt="2022-10-26T16:47:47.026" v="319"/>
          <ac:picMkLst>
            <pc:docMk/>
            <pc:sldMk cId="2981814140" sldId="261"/>
            <ac:picMk id="37" creationId="{4FB4A249-E2AC-BB7F-EAE9-B163E6C10E20}"/>
          </ac:picMkLst>
        </pc:picChg>
        <pc:picChg chg="add mod ord">
          <ac:chgData name="Faraz Bibi (2212094)" userId="S::2212094@student.uwtsd.ac.uk::8d88521f-75d6-4086-a330-6c09c1edd5eb" providerId="AD" clId="Web-{28B1E579-2FD2-99CB-685A-55665C667A96}" dt="2022-10-26T16:49:25.715" v="325"/>
          <ac:picMkLst>
            <pc:docMk/>
            <pc:sldMk cId="2981814140" sldId="261"/>
            <ac:picMk id="43" creationId="{7C87292D-1E9B-CF2C-7065-477083C41530}"/>
          </ac:picMkLst>
        </pc:picChg>
      </pc:sldChg>
      <pc:sldChg chg="addSp delSp modSp new mod ord setBg modClrScheme setClrOvrMap delDesignElem chgLayout">
        <pc:chgData name="Faraz Bibi (2212094)" userId="S::2212094@student.uwtsd.ac.uk::8d88521f-75d6-4086-a330-6c09c1edd5eb" providerId="AD" clId="Web-{28B1E579-2FD2-99CB-685A-55665C667A96}" dt="2022-10-26T16:49:11.356" v="323"/>
        <pc:sldMkLst>
          <pc:docMk/>
          <pc:sldMk cId="3944950118" sldId="262"/>
        </pc:sldMkLst>
        <pc:spChg chg="mod ord">
          <ac:chgData name="Faraz Bibi (2212094)" userId="S::2212094@student.uwtsd.ac.uk::8d88521f-75d6-4086-a330-6c09c1edd5eb" providerId="AD" clId="Web-{28B1E579-2FD2-99CB-685A-55665C667A96}" dt="2022-10-26T16:49:11.356" v="323"/>
          <ac:spMkLst>
            <pc:docMk/>
            <pc:sldMk cId="3944950118" sldId="262"/>
            <ac:spMk id="2" creationId="{4F410292-B8FF-E3BB-D57C-DE02F229F879}"/>
          </ac:spMkLst>
        </pc:spChg>
        <pc:spChg chg="mod ord">
          <ac:chgData name="Faraz Bibi (2212094)" userId="S::2212094@student.uwtsd.ac.uk::8d88521f-75d6-4086-a330-6c09c1edd5eb" providerId="AD" clId="Web-{28B1E579-2FD2-99CB-685A-55665C667A96}" dt="2022-10-26T16:49:11.356" v="323"/>
          <ac:spMkLst>
            <pc:docMk/>
            <pc:sldMk cId="3944950118" sldId="262"/>
            <ac:spMk id="3" creationId="{C66260CC-BADD-B721-B930-7EEDBE1F05CA}"/>
          </ac:spMkLst>
        </pc:spChg>
        <pc:spChg chg="add mod">
          <ac:chgData name="Faraz Bibi (2212094)" userId="S::2212094@student.uwtsd.ac.uk::8d88521f-75d6-4086-a330-6c09c1edd5eb" providerId="AD" clId="Web-{28B1E579-2FD2-99CB-685A-55665C667A96}" dt="2022-10-26T16:46:56.119" v="309"/>
          <ac:spMkLst>
            <pc:docMk/>
            <pc:sldMk cId="3944950118" sldId="262"/>
            <ac:spMk id="5" creationId="{0C78CBE0-9E2D-0B7A-EA59-BF9A385263ED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6:56.103" v="308"/>
          <ac:spMkLst>
            <pc:docMk/>
            <pc:sldMk cId="3944950118" sldId="262"/>
            <ac:spMk id="10" creationId="{2C9A9DA9-7DC8-488B-A882-123947B0F3D9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6:56.103" v="308"/>
          <ac:spMkLst>
            <pc:docMk/>
            <pc:sldMk cId="3944950118" sldId="262"/>
            <ac:spMk id="12" creationId="{57F6BDD4-E066-4008-8011-6CC31AEB4556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6:56.103" v="308"/>
          <ac:spMkLst>
            <pc:docMk/>
            <pc:sldMk cId="3944950118" sldId="262"/>
            <ac:spMk id="14" creationId="{2711A8FB-68FC-45FC-B01E-38F809E2D439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6:56.103" v="308"/>
          <ac:spMkLst>
            <pc:docMk/>
            <pc:sldMk cId="3944950118" sldId="262"/>
            <ac:spMk id="16" creationId="{2A865FE3-5FC9-4049-87CF-30019C46C0F5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3944950118" sldId="262"/>
            <ac:spMk id="18" creationId="{9AA72BD9-2C5A-4EDC-931F-5AA08EACA0F3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3944950118" sldId="262"/>
            <ac:spMk id="19" creationId="{8A6DB0E6-E65F-4229-A5A0-2500203B6CC3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3944950118" sldId="262"/>
            <ac:spMk id="20" creationId="{55D4142C-5077-457F-A6AD-3FECFDB39685}"/>
          </ac:spMkLst>
        </pc:spChg>
        <pc:spChg chg="add del">
          <ac:chgData name="Faraz Bibi (2212094)" userId="S::2212094@student.uwtsd.ac.uk::8d88521f-75d6-4086-a330-6c09c1edd5eb" providerId="AD" clId="Web-{28B1E579-2FD2-99CB-685A-55665C667A96}" dt="2022-10-26T16:48:14.917" v="321"/>
          <ac:spMkLst>
            <pc:docMk/>
            <pc:sldMk cId="3944950118" sldId="262"/>
            <ac:spMk id="21" creationId="{7A5F0580-5EE9-419F-96EE-B6529EF6E7D0}"/>
          </ac:spMkLst>
        </pc:spChg>
        <pc:picChg chg="add mod ord">
          <ac:chgData name="Faraz Bibi (2212094)" userId="S::2212094@student.uwtsd.ac.uk::8d88521f-75d6-4086-a330-6c09c1edd5eb" providerId="AD" clId="Web-{28B1E579-2FD2-99CB-685A-55665C667A96}" dt="2022-10-26T16:46:56.119" v="309"/>
          <ac:picMkLst>
            <pc:docMk/>
            <pc:sldMk cId="3944950118" sldId="262"/>
            <ac:picMk id="4" creationId="{0F2CA6BD-4C67-1721-BA24-7FBA7F3ADA43}"/>
          </ac:picMkLst>
        </pc:picChg>
      </pc:sldChg>
      <pc:sldMasterChg chg="del delSldLayout">
        <pc:chgData name="Faraz Bibi (2212094)" userId="S::2212094@student.uwtsd.ac.uk::8d88521f-75d6-4086-a330-6c09c1edd5eb" providerId="AD" clId="Web-{28B1E579-2FD2-99CB-685A-55665C667A96}" dt="2022-10-26T16:48:14.917" v="321"/>
        <pc:sldMasterMkLst>
          <pc:docMk/>
          <pc:sldMasterMk cId="4176367745" sldId="2147483890"/>
        </pc:sldMasterMkLst>
        <pc:sldLayoutChg chg="del">
          <pc:chgData name="Faraz Bibi (2212094)" userId="S::2212094@student.uwtsd.ac.uk::8d88521f-75d6-4086-a330-6c09c1edd5eb" providerId="AD" clId="Web-{28B1E579-2FD2-99CB-685A-55665C667A96}" dt="2022-10-26T16:48:14.917" v="321"/>
          <pc:sldLayoutMkLst>
            <pc:docMk/>
            <pc:sldMasterMk cId="4176367745" sldId="2147483890"/>
            <pc:sldLayoutMk cId="3731845634" sldId="2147483879"/>
          </pc:sldLayoutMkLst>
        </pc:sldLayoutChg>
        <pc:sldLayoutChg chg="del">
          <pc:chgData name="Faraz Bibi (2212094)" userId="S::2212094@student.uwtsd.ac.uk::8d88521f-75d6-4086-a330-6c09c1edd5eb" providerId="AD" clId="Web-{28B1E579-2FD2-99CB-685A-55665C667A96}" dt="2022-10-26T16:48:14.917" v="321"/>
          <pc:sldLayoutMkLst>
            <pc:docMk/>
            <pc:sldMasterMk cId="4176367745" sldId="2147483890"/>
            <pc:sldLayoutMk cId="622805684" sldId="2147483880"/>
          </pc:sldLayoutMkLst>
        </pc:sldLayoutChg>
        <pc:sldLayoutChg chg="del">
          <pc:chgData name="Faraz Bibi (2212094)" userId="S::2212094@student.uwtsd.ac.uk::8d88521f-75d6-4086-a330-6c09c1edd5eb" providerId="AD" clId="Web-{28B1E579-2FD2-99CB-685A-55665C667A96}" dt="2022-10-26T16:48:14.917" v="321"/>
          <pc:sldLayoutMkLst>
            <pc:docMk/>
            <pc:sldMasterMk cId="4176367745" sldId="2147483890"/>
            <pc:sldLayoutMk cId="3095677839" sldId="2147483881"/>
          </pc:sldLayoutMkLst>
        </pc:sldLayoutChg>
        <pc:sldLayoutChg chg="del">
          <pc:chgData name="Faraz Bibi (2212094)" userId="S::2212094@student.uwtsd.ac.uk::8d88521f-75d6-4086-a330-6c09c1edd5eb" providerId="AD" clId="Web-{28B1E579-2FD2-99CB-685A-55665C667A96}" dt="2022-10-26T16:48:14.917" v="321"/>
          <pc:sldLayoutMkLst>
            <pc:docMk/>
            <pc:sldMasterMk cId="4176367745" sldId="2147483890"/>
            <pc:sldLayoutMk cId="3590706948" sldId="2147483882"/>
          </pc:sldLayoutMkLst>
        </pc:sldLayoutChg>
        <pc:sldLayoutChg chg="del">
          <pc:chgData name="Faraz Bibi (2212094)" userId="S::2212094@student.uwtsd.ac.uk::8d88521f-75d6-4086-a330-6c09c1edd5eb" providerId="AD" clId="Web-{28B1E579-2FD2-99CB-685A-55665C667A96}" dt="2022-10-26T16:48:14.917" v="321"/>
          <pc:sldLayoutMkLst>
            <pc:docMk/>
            <pc:sldMasterMk cId="4176367745" sldId="2147483890"/>
            <pc:sldLayoutMk cId="1028592227" sldId="2147483883"/>
          </pc:sldLayoutMkLst>
        </pc:sldLayoutChg>
        <pc:sldLayoutChg chg="del">
          <pc:chgData name="Faraz Bibi (2212094)" userId="S::2212094@student.uwtsd.ac.uk::8d88521f-75d6-4086-a330-6c09c1edd5eb" providerId="AD" clId="Web-{28B1E579-2FD2-99CB-685A-55665C667A96}" dt="2022-10-26T16:48:14.917" v="321"/>
          <pc:sldLayoutMkLst>
            <pc:docMk/>
            <pc:sldMasterMk cId="4176367745" sldId="2147483890"/>
            <pc:sldLayoutMk cId="2857707857" sldId="2147483884"/>
          </pc:sldLayoutMkLst>
        </pc:sldLayoutChg>
        <pc:sldLayoutChg chg="del">
          <pc:chgData name="Faraz Bibi (2212094)" userId="S::2212094@student.uwtsd.ac.uk::8d88521f-75d6-4086-a330-6c09c1edd5eb" providerId="AD" clId="Web-{28B1E579-2FD2-99CB-685A-55665C667A96}" dt="2022-10-26T16:48:14.917" v="321"/>
          <pc:sldLayoutMkLst>
            <pc:docMk/>
            <pc:sldMasterMk cId="4176367745" sldId="2147483890"/>
            <pc:sldLayoutMk cId="1662338358" sldId="2147483885"/>
          </pc:sldLayoutMkLst>
        </pc:sldLayoutChg>
        <pc:sldLayoutChg chg="del">
          <pc:chgData name="Faraz Bibi (2212094)" userId="S::2212094@student.uwtsd.ac.uk::8d88521f-75d6-4086-a330-6c09c1edd5eb" providerId="AD" clId="Web-{28B1E579-2FD2-99CB-685A-55665C667A96}" dt="2022-10-26T16:48:14.917" v="321"/>
          <pc:sldLayoutMkLst>
            <pc:docMk/>
            <pc:sldMasterMk cId="4176367745" sldId="2147483890"/>
            <pc:sldLayoutMk cId="4009432651" sldId="2147483886"/>
          </pc:sldLayoutMkLst>
        </pc:sldLayoutChg>
        <pc:sldLayoutChg chg="del">
          <pc:chgData name="Faraz Bibi (2212094)" userId="S::2212094@student.uwtsd.ac.uk::8d88521f-75d6-4086-a330-6c09c1edd5eb" providerId="AD" clId="Web-{28B1E579-2FD2-99CB-685A-55665C667A96}" dt="2022-10-26T16:48:14.917" v="321"/>
          <pc:sldLayoutMkLst>
            <pc:docMk/>
            <pc:sldMasterMk cId="4176367745" sldId="2147483890"/>
            <pc:sldLayoutMk cId="2284094209" sldId="2147483887"/>
          </pc:sldLayoutMkLst>
        </pc:sldLayoutChg>
        <pc:sldLayoutChg chg="del">
          <pc:chgData name="Faraz Bibi (2212094)" userId="S::2212094@student.uwtsd.ac.uk::8d88521f-75d6-4086-a330-6c09c1edd5eb" providerId="AD" clId="Web-{28B1E579-2FD2-99CB-685A-55665C667A96}" dt="2022-10-26T16:48:14.917" v="321"/>
          <pc:sldLayoutMkLst>
            <pc:docMk/>
            <pc:sldMasterMk cId="4176367745" sldId="2147483890"/>
            <pc:sldLayoutMk cId="1473315861" sldId="2147483888"/>
          </pc:sldLayoutMkLst>
        </pc:sldLayoutChg>
        <pc:sldLayoutChg chg="del">
          <pc:chgData name="Faraz Bibi (2212094)" userId="S::2212094@student.uwtsd.ac.uk::8d88521f-75d6-4086-a330-6c09c1edd5eb" providerId="AD" clId="Web-{28B1E579-2FD2-99CB-685A-55665C667A96}" dt="2022-10-26T16:48:14.917" v="321"/>
          <pc:sldLayoutMkLst>
            <pc:docMk/>
            <pc:sldMasterMk cId="4176367745" sldId="2147483890"/>
            <pc:sldLayoutMk cId="1582190930" sldId="2147483889"/>
          </pc:sldLayoutMkLst>
        </pc:sldLayoutChg>
      </pc:sldMasterChg>
      <pc:sldMasterChg chg="add del addSldLayout delSldLayout modSldLayout">
        <pc:chgData name="Faraz Bibi (2212094)" userId="S::2212094@student.uwtsd.ac.uk::8d88521f-75d6-4086-a330-6c09c1edd5eb" providerId="AD" clId="Web-{28B1E579-2FD2-99CB-685A-55665C667A96}" dt="2022-10-26T16:49:11.356" v="323"/>
        <pc:sldMasterMkLst>
          <pc:docMk/>
          <pc:sldMasterMk cId="2152504248" sldId="2147483891"/>
        </pc:sldMasterMkLst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1848095599" sldId="2147483892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93347943" sldId="2147483893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2604140229" sldId="2147483894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301144236" sldId="2147483895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2536497257" sldId="2147483896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3117845426" sldId="2147483897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1841271986" sldId="2147483898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2951485830" sldId="2147483899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248223504" sldId="2147483900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242344686" sldId="2147483901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1138982967" sldId="2147483902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733900079" sldId="2147483903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245079558" sldId="2147483904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702351949" sldId="2147483905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4074442964" sldId="2147483906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2278663674" sldId="2147483907"/>
          </pc:sldLayoutMkLst>
        </pc:sldLayoutChg>
        <pc:sldLayoutChg chg="add del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2152504248" sldId="2147483891"/>
            <pc:sldLayoutMk cId="328523148" sldId="2147483908"/>
          </pc:sldLayoutMkLst>
        </pc:sldLayoutChg>
      </pc:sldMasterChg>
      <pc:sldMasterChg chg="add addSldLayout modSldLayout">
        <pc:chgData name="Faraz Bibi (2212094)" userId="S::2212094@student.uwtsd.ac.uk::8d88521f-75d6-4086-a330-6c09c1edd5eb" providerId="AD" clId="Web-{28B1E579-2FD2-99CB-685A-55665C667A96}" dt="2022-10-26T16:49:11.356" v="323"/>
        <pc:sldMasterMkLst>
          <pc:docMk/>
          <pc:sldMasterMk cId="825904781" sldId="2147483909"/>
        </pc:sldMasterMkLst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2864599027" sldId="2147483910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524869249" sldId="2147483911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2540310076" sldId="2147483912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1755495869" sldId="2147483913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1407328898" sldId="2147483914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3492585257" sldId="2147483915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80628821" sldId="2147483916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3642189217" sldId="2147483917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3618004489" sldId="2147483918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3757640745" sldId="2147483919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4087909639" sldId="2147483920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320915152" sldId="2147483921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3307606168" sldId="2147483922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3015193498" sldId="2147483923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3738230190" sldId="2147483924"/>
          </pc:sldLayoutMkLst>
        </pc:sldLayoutChg>
        <pc:sldLayoutChg chg="add mod replId">
          <pc:chgData name="Faraz Bibi (2212094)" userId="S::2212094@student.uwtsd.ac.uk::8d88521f-75d6-4086-a330-6c09c1edd5eb" providerId="AD" clId="Web-{28B1E579-2FD2-99CB-685A-55665C667A96}" dt="2022-10-26T16:49:11.356" v="323"/>
          <pc:sldLayoutMkLst>
            <pc:docMk/>
            <pc:sldMasterMk cId="825904781" sldId="2147483909"/>
            <pc:sldLayoutMk cId="3228600356" sldId="2147483925"/>
          </pc:sldLayoutMkLst>
        </pc:sldLayoutChg>
      </pc:sldMasterChg>
    </pc:docChg>
  </pc:docChgLst>
  <pc:docChgLst>
    <pc:chgData name="Faraz Bibi (2212094)" userId="S::2212094@student.uwtsd.ac.uk::8d88521f-75d6-4086-a330-6c09c1edd5eb" providerId="AD" clId="Web-{CD55A88A-E838-8BBA-A778-A5AE32B5F5D6}"/>
    <pc:docChg chg="modSld">
      <pc:chgData name="Faraz Bibi (2212094)" userId="S::2212094@student.uwtsd.ac.uk::8d88521f-75d6-4086-a330-6c09c1edd5eb" providerId="AD" clId="Web-{CD55A88A-E838-8BBA-A778-A5AE32B5F5D6}" dt="2022-10-22T17:36:22.173" v="6" actId="20577"/>
      <pc:docMkLst>
        <pc:docMk/>
      </pc:docMkLst>
      <pc:sldChg chg="modSp">
        <pc:chgData name="Faraz Bibi (2212094)" userId="S::2212094@student.uwtsd.ac.uk::8d88521f-75d6-4086-a330-6c09c1edd5eb" providerId="AD" clId="Web-{CD55A88A-E838-8BBA-A778-A5AE32B5F5D6}" dt="2022-10-22T17:36:22.173" v="6" actId="20577"/>
        <pc:sldMkLst>
          <pc:docMk/>
          <pc:sldMk cId="3976864789" sldId="258"/>
        </pc:sldMkLst>
        <pc:spChg chg="mod">
          <ac:chgData name="Faraz Bibi (2212094)" userId="S::2212094@student.uwtsd.ac.uk::8d88521f-75d6-4086-a330-6c09c1edd5eb" providerId="AD" clId="Web-{CD55A88A-E838-8BBA-A778-A5AE32B5F5D6}" dt="2022-10-22T17:36:22.173" v="6" actId="20577"/>
          <ac:spMkLst>
            <pc:docMk/>
            <pc:sldMk cId="3976864789" sldId="258"/>
            <ac:spMk id="15" creationId="{5D0C894A-0E7A-0C8C-2014-3524DE19815E}"/>
          </ac:spMkLst>
        </pc:spChg>
      </pc:sldChg>
    </pc:docChg>
  </pc:docChgLst>
  <pc:docChgLst>
    <pc:chgData name="Faraz Bibi (2212094)" userId="S::2212094@student.uwtsd.ac.uk::8d88521f-75d6-4086-a330-6c09c1edd5eb" providerId="AD" clId="Web-{83BC6467-9E15-4F4A-9155-6F22BE99DA25}"/>
    <pc:docChg chg="addSld modSld">
      <pc:chgData name="Faraz Bibi (2212094)" userId="S::2212094@student.uwtsd.ac.uk::8d88521f-75d6-4086-a330-6c09c1edd5eb" providerId="AD" clId="Web-{83BC6467-9E15-4F4A-9155-6F22BE99DA25}" dt="2022-10-15T20:25:39.339" v="173" actId="20577"/>
      <pc:docMkLst>
        <pc:docMk/>
      </pc:docMkLst>
      <pc:sldChg chg="modSp">
        <pc:chgData name="Faraz Bibi (2212094)" userId="S::2212094@student.uwtsd.ac.uk::8d88521f-75d6-4086-a330-6c09c1edd5eb" providerId="AD" clId="Web-{83BC6467-9E15-4F4A-9155-6F22BE99DA25}" dt="2022-10-15T20:04:17.530" v="36" actId="20577"/>
        <pc:sldMkLst>
          <pc:docMk/>
          <pc:sldMk cId="4063405184" sldId="256"/>
        </pc:sldMkLst>
        <pc:spChg chg="mod">
          <ac:chgData name="Faraz Bibi (2212094)" userId="S::2212094@student.uwtsd.ac.uk::8d88521f-75d6-4086-a330-6c09c1edd5eb" providerId="AD" clId="Web-{83BC6467-9E15-4F4A-9155-6F22BE99DA25}" dt="2022-10-15T19:56:04.678" v="29" actId="20577"/>
          <ac:spMkLst>
            <pc:docMk/>
            <pc:sldMk cId="4063405184" sldId="256"/>
            <ac:spMk id="2" creationId="{3410707B-DE8D-4709-B5B8-907CD8F33311}"/>
          </ac:spMkLst>
        </pc:spChg>
        <pc:spChg chg="mod">
          <ac:chgData name="Faraz Bibi (2212094)" userId="S::2212094@student.uwtsd.ac.uk::8d88521f-75d6-4086-a330-6c09c1edd5eb" providerId="AD" clId="Web-{83BC6467-9E15-4F4A-9155-6F22BE99DA25}" dt="2022-10-15T20:04:17.530" v="36" actId="20577"/>
          <ac:spMkLst>
            <pc:docMk/>
            <pc:sldMk cId="4063405184" sldId="256"/>
            <ac:spMk id="3" creationId="{964A8441-879E-4709-A3FE-A3B647B34B60}"/>
          </ac:spMkLst>
        </pc:spChg>
      </pc:sldChg>
      <pc:sldChg chg="modSp">
        <pc:chgData name="Faraz Bibi (2212094)" userId="S::2212094@student.uwtsd.ac.uk::8d88521f-75d6-4086-a330-6c09c1edd5eb" providerId="AD" clId="Web-{83BC6467-9E15-4F4A-9155-6F22BE99DA25}" dt="2022-10-15T20:05:09.907" v="43" actId="20577"/>
        <pc:sldMkLst>
          <pc:docMk/>
          <pc:sldMk cId="2446259932" sldId="257"/>
        </pc:sldMkLst>
        <pc:spChg chg="mod">
          <ac:chgData name="Faraz Bibi (2212094)" userId="S::2212094@student.uwtsd.ac.uk::8d88521f-75d6-4086-a330-6c09c1edd5eb" providerId="AD" clId="Web-{83BC6467-9E15-4F4A-9155-6F22BE99DA25}" dt="2022-10-15T20:05:09.907" v="43" actId="20577"/>
          <ac:spMkLst>
            <pc:docMk/>
            <pc:sldMk cId="2446259932" sldId="257"/>
            <ac:spMk id="3" creationId="{AD617B52-BC74-4BBA-A0D3-59CF06B8995A}"/>
          </ac:spMkLst>
        </pc:spChg>
      </pc:sldChg>
      <pc:sldChg chg="modSp new">
        <pc:chgData name="Faraz Bibi (2212094)" userId="S::2212094@student.uwtsd.ac.uk::8d88521f-75d6-4086-a330-6c09c1edd5eb" providerId="AD" clId="Web-{83BC6467-9E15-4F4A-9155-6F22BE99DA25}" dt="2022-10-15T20:25:39.339" v="173" actId="20577"/>
        <pc:sldMkLst>
          <pc:docMk/>
          <pc:sldMk cId="3341951562" sldId="258"/>
        </pc:sldMkLst>
        <pc:spChg chg="mod">
          <ac:chgData name="Faraz Bibi (2212094)" userId="S::2212094@student.uwtsd.ac.uk::8d88521f-75d6-4086-a330-6c09c1edd5eb" providerId="AD" clId="Web-{83BC6467-9E15-4F4A-9155-6F22BE99DA25}" dt="2022-10-15T20:09:52.290" v="57" actId="20577"/>
          <ac:spMkLst>
            <pc:docMk/>
            <pc:sldMk cId="3341951562" sldId="258"/>
            <ac:spMk id="2" creationId="{B51B238F-62D8-91B3-3BE1-95B4F1AE9268}"/>
          </ac:spMkLst>
        </pc:spChg>
        <pc:spChg chg="mod">
          <ac:chgData name="Faraz Bibi (2212094)" userId="S::2212094@student.uwtsd.ac.uk::8d88521f-75d6-4086-a330-6c09c1edd5eb" providerId="AD" clId="Web-{83BC6467-9E15-4F4A-9155-6F22BE99DA25}" dt="2022-10-15T20:25:39.339" v="173" actId="20577"/>
          <ac:spMkLst>
            <pc:docMk/>
            <pc:sldMk cId="3341951562" sldId="258"/>
            <ac:spMk id="3" creationId="{CD14FACD-7BF1-619A-05E4-7BFDDA82C7BE}"/>
          </ac:spMkLst>
        </pc:spChg>
      </pc:sldChg>
      <pc:sldChg chg="modSp new">
        <pc:chgData name="Faraz Bibi (2212094)" userId="S::2212094@student.uwtsd.ac.uk::8d88521f-75d6-4086-a330-6c09c1edd5eb" providerId="AD" clId="Web-{83BC6467-9E15-4F4A-9155-6F22BE99DA25}" dt="2022-10-15T20:20:11.077" v="118" actId="20577"/>
        <pc:sldMkLst>
          <pc:docMk/>
          <pc:sldMk cId="2169506792" sldId="259"/>
        </pc:sldMkLst>
        <pc:spChg chg="mod">
          <ac:chgData name="Faraz Bibi (2212094)" userId="S::2212094@student.uwtsd.ac.uk::8d88521f-75d6-4086-a330-6c09c1edd5eb" providerId="AD" clId="Web-{83BC6467-9E15-4F4A-9155-6F22BE99DA25}" dt="2022-10-15T20:14:15.942" v="89" actId="20577"/>
          <ac:spMkLst>
            <pc:docMk/>
            <pc:sldMk cId="2169506792" sldId="259"/>
            <ac:spMk id="2" creationId="{D6DF70D1-5346-BC89-A2A3-E17DB6668717}"/>
          </ac:spMkLst>
        </pc:spChg>
        <pc:spChg chg="mod">
          <ac:chgData name="Faraz Bibi (2212094)" userId="S::2212094@student.uwtsd.ac.uk::8d88521f-75d6-4086-a330-6c09c1edd5eb" providerId="AD" clId="Web-{83BC6467-9E15-4F4A-9155-6F22BE99DA25}" dt="2022-10-15T20:20:11.077" v="118" actId="20577"/>
          <ac:spMkLst>
            <pc:docMk/>
            <pc:sldMk cId="2169506792" sldId="259"/>
            <ac:spMk id="3" creationId="{BBEDD77A-5C53-423C-2C11-297A5A81D6B8}"/>
          </ac:spMkLst>
        </pc:spChg>
      </pc:sldChg>
    </pc:docChg>
  </pc:docChgLst>
  <pc:docChgLst>
    <pc:chgData name="Faraz Bibi (2212094)" userId="S::2212094@student.uwtsd.ac.uk::8d88521f-75d6-4086-a330-6c09c1edd5eb" providerId="AD" clId="Web-{6B696CCB-C510-A702-6BE8-387F42806295}"/>
    <pc:docChg chg="addSld delSld modSld addMainMaster delMainMaster">
      <pc:chgData name="Faraz Bibi (2212094)" userId="S::2212094@student.uwtsd.ac.uk::8d88521f-75d6-4086-a330-6c09c1edd5eb" providerId="AD" clId="Web-{6B696CCB-C510-A702-6BE8-387F42806295}" dt="2022-10-22T17:01:19.215" v="456" actId="1076"/>
      <pc:docMkLst>
        <pc:docMk/>
      </pc:docMkLst>
      <pc:sldChg chg="addSp delSp modSp new mod setBg modClrScheme setClrOvrMap chgLayout">
        <pc:chgData name="Faraz Bibi (2212094)" userId="S::2212094@student.uwtsd.ac.uk::8d88521f-75d6-4086-a330-6c09c1edd5eb" providerId="AD" clId="Web-{6B696CCB-C510-A702-6BE8-387F42806295}" dt="2022-10-22T16:22:49.541" v="146" actId="20577"/>
        <pc:sldMkLst>
          <pc:docMk/>
          <pc:sldMk cId="1094678631" sldId="256"/>
        </pc:sldMkLst>
        <pc:spChg chg="mod">
          <ac:chgData name="Faraz Bibi (2212094)" userId="S::2212094@student.uwtsd.ac.uk::8d88521f-75d6-4086-a330-6c09c1edd5eb" providerId="AD" clId="Web-{6B696CCB-C510-A702-6BE8-387F42806295}" dt="2022-10-22T16:22:33.541" v="142" actId="1076"/>
          <ac:spMkLst>
            <pc:docMk/>
            <pc:sldMk cId="1094678631" sldId="256"/>
            <ac:spMk id="2" creationId="{4C12A03F-8DCE-3C7B-BEA4-06AB5351B38B}"/>
          </ac:spMkLst>
        </pc:spChg>
        <pc:spChg chg="mod">
          <ac:chgData name="Faraz Bibi (2212094)" userId="S::2212094@student.uwtsd.ac.uk::8d88521f-75d6-4086-a330-6c09c1edd5eb" providerId="AD" clId="Web-{6B696CCB-C510-A702-6BE8-387F42806295}" dt="2022-10-22T16:22:49.541" v="146" actId="20577"/>
          <ac:spMkLst>
            <pc:docMk/>
            <pc:sldMk cId="1094678631" sldId="256"/>
            <ac:spMk id="3" creationId="{B3380BD1-8D1D-6A33-0A03-36F7BCEACEAF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13:57.685" v="10"/>
          <ac:spMkLst>
            <pc:docMk/>
            <pc:sldMk cId="1094678631" sldId="256"/>
            <ac:spMk id="9" creationId="{60E52DF2-6802-459B-AC2A-AF976DEB1DAB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13:57.685" v="10"/>
          <ac:spMkLst>
            <pc:docMk/>
            <pc:sldMk cId="1094678631" sldId="256"/>
            <ac:spMk id="16" creationId="{0671A8AE-40A1-4631-A6B8-581AFF065482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13:57.685" v="10"/>
          <ac:spMkLst>
            <pc:docMk/>
            <pc:sldMk cId="1094678631" sldId="256"/>
            <ac:spMk id="18" creationId="{A44CD100-6267-4E62-AA64-2182A3A6A1C0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13:57.685" v="10"/>
          <ac:spMkLst>
            <pc:docMk/>
            <pc:sldMk cId="1094678631" sldId="256"/>
            <ac:spMk id="20" creationId="{AF2F604E-43BE-4DC3-B983-E071523364F8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13:57.685" v="10"/>
          <ac:spMkLst>
            <pc:docMk/>
            <pc:sldMk cId="1094678631" sldId="256"/>
            <ac:spMk id="22" creationId="{08C9B587-E65E-4B52-B37C-ABEBB6E87928}"/>
          </ac:spMkLst>
        </pc:spChg>
        <pc:picChg chg="add del">
          <ac:chgData name="Faraz Bibi (2212094)" userId="S::2212094@student.uwtsd.ac.uk::8d88521f-75d6-4086-a330-6c09c1edd5eb" providerId="AD" clId="Web-{6B696CCB-C510-A702-6BE8-387F42806295}" dt="2022-10-22T16:13:48.356" v="9"/>
          <ac:picMkLst>
            <pc:docMk/>
            <pc:sldMk cId="1094678631" sldId="256"/>
            <ac:picMk id="4" creationId="{DDF76AD4-053E-F8BB-24AD-7B216A90694B}"/>
          </ac:picMkLst>
        </pc:picChg>
        <pc:picChg chg="add">
          <ac:chgData name="Faraz Bibi (2212094)" userId="S::2212094@student.uwtsd.ac.uk::8d88521f-75d6-4086-a330-6c09c1edd5eb" providerId="AD" clId="Web-{6B696CCB-C510-A702-6BE8-387F42806295}" dt="2022-10-22T16:13:57.685" v="10"/>
          <ac:picMkLst>
            <pc:docMk/>
            <pc:sldMk cId="1094678631" sldId="256"/>
            <ac:picMk id="13" creationId="{8E4DB86C-3692-58A1-328D-631F1DA9DCFD}"/>
          </ac:picMkLst>
        </pc:picChg>
        <pc:cxnChg chg="add del">
          <ac:chgData name="Faraz Bibi (2212094)" userId="S::2212094@student.uwtsd.ac.uk::8d88521f-75d6-4086-a330-6c09c1edd5eb" providerId="AD" clId="Web-{6B696CCB-C510-A702-6BE8-387F42806295}" dt="2022-10-22T16:13:57.685" v="10"/>
          <ac:cxnSpMkLst>
            <pc:docMk/>
            <pc:sldMk cId="1094678631" sldId="256"/>
            <ac:cxnSpMk id="11" creationId="{EE2E603F-4A95-4FE8-BB06-211DFD75DBEF}"/>
          </ac:cxnSpMkLst>
        </pc:cxnChg>
      </pc:sldChg>
      <pc:sldChg chg="del">
        <pc:chgData name="Faraz Bibi (2212094)" userId="S::2212094@student.uwtsd.ac.uk::8d88521f-75d6-4086-a330-6c09c1edd5eb" providerId="AD" clId="Web-{6B696CCB-C510-A702-6BE8-387F42806295}" dt="2022-10-22T16:13:11.870" v="0"/>
        <pc:sldMkLst>
          <pc:docMk/>
          <pc:sldMk cId="3964898461" sldId="256"/>
        </pc:sldMkLst>
      </pc:sldChg>
      <pc:sldChg chg="addSp delSp modSp new mod setBg setClrOvrMap">
        <pc:chgData name="Faraz Bibi (2212094)" userId="S::2212094@student.uwtsd.ac.uk::8d88521f-75d6-4086-a330-6c09c1edd5eb" providerId="AD" clId="Web-{6B696CCB-C510-A702-6BE8-387F42806295}" dt="2022-10-22T17:01:19.215" v="456" actId="1076"/>
        <pc:sldMkLst>
          <pc:docMk/>
          <pc:sldMk cId="1131415973" sldId="257"/>
        </pc:sldMkLst>
        <pc:spChg chg="mod">
          <ac:chgData name="Faraz Bibi (2212094)" userId="S::2212094@student.uwtsd.ac.uk::8d88521f-75d6-4086-a330-6c09c1edd5eb" providerId="AD" clId="Web-{6B696CCB-C510-A702-6BE8-387F42806295}" dt="2022-10-22T16:24:49.405" v="158" actId="20577"/>
          <ac:spMkLst>
            <pc:docMk/>
            <pc:sldMk cId="1131415973" sldId="257"/>
            <ac:spMk id="2" creationId="{CCFC58DD-7C6A-E55A-A2D7-2A45C80C475F}"/>
          </ac:spMkLst>
        </pc:spChg>
        <pc:spChg chg="mod">
          <ac:chgData name="Faraz Bibi (2212094)" userId="S::2212094@student.uwtsd.ac.uk::8d88521f-75d6-4086-a330-6c09c1edd5eb" providerId="AD" clId="Web-{6B696CCB-C510-A702-6BE8-387F42806295}" dt="2022-10-22T16:23:47.747" v="151"/>
          <ac:spMkLst>
            <pc:docMk/>
            <pc:sldMk cId="1131415973" sldId="257"/>
            <ac:spMk id="3" creationId="{79EB29B2-8ADE-8E10-A466-80F3C2131E99}"/>
          </ac:spMkLst>
        </pc:spChg>
        <pc:spChg chg="add del mod">
          <ac:chgData name="Faraz Bibi (2212094)" userId="S::2212094@student.uwtsd.ac.uk::8d88521f-75d6-4086-a330-6c09c1edd5eb" providerId="AD" clId="Web-{6B696CCB-C510-A702-6BE8-387F42806295}" dt="2022-10-22T16:46:09.023" v="343"/>
          <ac:spMkLst>
            <pc:docMk/>
            <pc:sldMk cId="1131415973" sldId="257"/>
            <ac:spMk id="4" creationId="{D1A15CA5-0724-057D-40DF-4F038C518AD7}"/>
          </ac:spMkLst>
        </pc:spChg>
        <pc:spChg chg="add mod">
          <ac:chgData name="Faraz Bibi (2212094)" userId="S::2212094@student.uwtsd.ac.uk::8d88521f-75d6-4086-a330-6c09c1edd5eb" providerId="AD" clId="Web-{6B696CCB-C510-A702-6BE8-387F42806295}" dt="2022-10-22T16:24:40.436" v="156" actId="20577"/>
          <ac:spMkLst>
            <pc:docMk/>
            <pc:sldMk cId="1131415973" sldId="257"/>
            <ac:spMk id="5" creationId="{C18ABA7D-6EB4-6DC1-E323-E30CC9D4B125}"/>
          </ac:spMkLst>
        </pc:spChg>
        <pc:spChg chg="add mod">
          <ac:chgData name="Faraz Bibi (2212094)" userId="S::2212094@student.uwtsd.ac.uk::8d88521f-75d6-4086-a330-6c09c1edd5eb" providerId="AD" clId="Web-{6B696CCB-C510-A702-6BE8-387F42806295}" dt="2022-10-22T17:01:19.215" v="456" actId="1076"/>
          <ac:spMkLst>
            <pc:docMk/>
            <pc:sldMk cId="1131415973" sldId="257"/>
            <ac:spMk id="6" creationId="{2D4EFD51-08F9-FAB4-B413-C7FBA01CB577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23:47.747" v="151"/>
          <ac:spMkLst>
            <pc:docMk/>
            <pc:sldMk cId="1131415973" sldId="257"/>
            <ac:spMk id="8" creationId="{1C799903-48D5-4A31-A1A2-541072D9771E}"/>
          </ac:spMkLst>
        </pc:spChg>
        <pc:spChg chg="add mod">
          <ac:chgData name="Faraz Bibi (2212094)" userId="S::2212094@student.uwtsd.ac.uk::8d88521f-75d6-4086-a330-6c09c1edd5eb" providerId="AD" clId="Web-{6B696CCB-C510-A702-6BE8-387F42806295}" dt="2022-10-22T17:00:12.962" v="445" actId="14100"/>
          <ac:spMkLst>
            <pc:docMk/>
            <pc:sldMk cId="1131415973" sldId="257"/>
            <ac:spMk id="9" creationId="{869419D5-F568-A067-FEFA-318B49C596AD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23:47.747" v="151"/>
          <ac:spMkLst>
            <pc:docMk/>
            <pc:sldMk cId="1131415973" sldId="257"/>
            <ac:spMk id="10" creationId="{8EFFF109-FC58-4FD3-BE05-9775A1310F55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23:47.747" v="151"/>
          <ac:spMkLst>
            <pc:docMk/>
            <pc:sldMk cId="1131415973" sldId="257"/>
            <ac:spMk id="12" creationId="{E1B96AD6-92A9-4273-A62B-96A1C3E0BA95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23:47.747" v="151"/>
          <ac:spMkLst>
            <pc:docMk/>
            <pc:sldMk cId="1131415973" sldId="257"/>
            <ac:spMk id="14" creationId="{463EEC44-1BA3-44ED-81FC-A644B04B2A44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23:27.746" v="148"/>
          <ac:spMkLst>
            <pc:docMk/>
            <pc:sldMk cId="1131415973" sldId="257"/>
            <ac:spMk id="20" creationId="{9AA72BD9-2C5A-4EDC-931F-5AA08EACA0F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23:27.746" v="148"/>
          <ac:spMkLst>
            <pc:docMk/>
            <pc:sldMk cId="1131415973" sldId="257"/>
            <ac:spMk id="22" creationId="{8A6DB0E6-E65F-4229-A5A0-2500203B6CC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23:27.746" v="148"/>
          <ac:spMkLst>
            <pc:docMk/>
            <pc:sldMk cId="1131415973" sldId="257"/>
            <ac:spMk id="24" creationId="{55D4142C-5077-457F-A6AD-3FECFDB39685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23:27.746" v="148"/>
          <ac:spMkLst>
            <pc:docMk/>
            <pc:sldMk cId="1131415973" sldId="257"/>
            <ac:spMk id="26" creationId="{7A5F0580-5EE9-419F-96EE-B6529EF6E7D0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23:47.684" v="150"/>
          <ac:spMkLst>
            <pc:docMk/>
            <pc:sldMk cId="1131415973" sldId="257"/>
            <ac:spMk id="28" creationId="{F94AA2BD-2E3F-4B1D-8127-5744B8115311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23:47.684" v="150"/>
          <ac:spMkLst>
            <pc:docMk/>
            <pc:sldMk cId="1131415973" sldId="257"/>
            <ac:spMk id="29" creationId="{4BD02261-2DC8-4AA8-9E16-7751AE892445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23:47.684" v="150"/>
          <ac:spMkLst>
            <pc:docMk/>
            <pc:sldMk cId="1131415973" sldId="257"/>
            <ac:spMk id="30" creationId="{3D752CF2-2291-40B5-B462-C17B174C10BC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23:47.747" v="151"/>
          <ac:spMkLst>
            <pc:docMk/>
            <pc:sldMk cId="1131415973" sldId="257"/>
            <ac:spMk id="33" creationId="{8FC9BE17-9A7B-462D-AE50-3D8777387304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23:47.747" v="151"/>
          <ac:spMkLst>
            <pc:docMk/>
            <pc:sldMk cId="1131415973" sldId="257"/>
            <ac:spMk id="35" creationId="{3EBE8569-6AEC-4B8C-8D53-2DE337CDBA65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23:47.747" v="151"/>
          <ac:spMkLst>
            <pc:docMk/>
            <pc:sldMk cId="1131415973" sldId="257"/>
            <ac:spMk id="36" creationId="{55D4142C-5077-457F-A6AD-3FECFDB39685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23:47.747" v="151"/>
          <ac:spMkLst>
            <pc:docMk/>
            <pc:sldMk cId="1131415973" sldId="257"/>
            <ac:spMk id="37" creationId="{7A5F0580-5EE9-419F-96EE-B6529EF6E7D0}"/>
          </ac:spMkLst>
        </pc:spChg>
        <pc:graphicFrameChg chg="add del">
          <ac:chgData name="Faraz Bibi (2212094)" userId="S::2212094@student.uwtsd.ac.uk::8d88521f-75d6-4086-a330-6c09c1edd5eb" providerId="AD" clId="Web-{6B696CCB-C510-A702-6BE8-387F42806295}" dt="2022-10-22T16:46:09.007" v="342"/>
          <ac:graphicFrameMkLst>
            <pc:docMk/>
            <pc:sldMk cId="1131415973" sldId="257"/>
            <ac:graphicFrameMk id="39" creationId="{46453F61-E3AB-E758-47E6-A1FCC67F1CA9}"/>
          </ac:graphicFrameMkLst>
        </pc:graphicFrameChg>
        <pc:graphicFrameChg chg="add modGraphic">
          <ac:chgData name="Faraz Bibi (2212094)" userId="S::2212094@student.uwtsd.ac.uk::8d88521f-75d6-4086-a330-6c09c1edd5eb" providerId="AD" clId="Web-{6B696CCB-C510-A702-6BE8-387F42806295}" dt="2022-10-22T17:01:07.542" v="454"/>
          <ac:graphicFrameMkLst>
            <pc:docMk/>
            <pc:sldMk cId="1131415973" sldId="257"/>
            <ac:graphicFrameMk id="41" creationId="{BC425DEF-63EB-1FB0-FD9E-221B17EC27D7}"/>
          </ac:graphicFrameMkLst>
        </pc:graphicFrameChg>
        <pc:picChg chg="add mod">
          <ac:chgData name="Faraz Bibi (2212094)" userId="S::2212094@student.uwtsd.ac.uk::8d88521f-75d6-4086-a330-6c09c1edd5eb" providerId="AD" clId="Web-{6B696CCB-C510-A702-6BE8-387F42806295}" dt="2022-10-22T17:00:58.933" v="453" actId="14100"/>
          <ac:picMkLst>
            <pc:docMk/>
            <pc:sldMk cId="1131415973" sldId="257"/>
            <ac:picMk id="7" creationId="{9CC3732B-C933-4A52-D468-C260CF7B5888}"/>
          </ac:picMkLst>
        </pc:picChg>
        <pc:picChg chg="add del">
          <ac:chgData name="Faraz Bibi (2212094)" userId="S::2212094@student.uwtsd.ac.uk::8d88521f-75d6-4086-a330-6c09c1edd5eb" providerId="AD" clId="Web-{6B696CCB-C510-A702-6BE8-387F42806295}" dt="2022-10-22T16:23:27.746" v="148"/>
          <ac:picMkLst>
            <pc:docMk/>
            <pc:sldMk cId="1131415973" sldId="257"/>
            <ac:picMk id="16" creationId="{F3A48532-7D3F-288A-B025-C6CBE70FFEC9}"/>
          </ac:picMkLst>
        </pc:picChg>
        <pc:picChg chg="add del">
          <ac:chgData name="Faraz Bibi (2212094)" userId="S::2212094@student.uwtsd.ac.uk::8d88521f-75d6-4086-a330-6c09c1edd5eb" providerId="AD" clId="Web-{6B696CCB-C510-A702-6BE8-387F42806295}" dt="2022-10-22T16:23:47.684" v="150"/>
          <ac:picMkLst>
            <pc:docMk/>
            <pc:sldMk cId="1131415973" sldId="257"/>
            <ac:picMk id="31" creationId="{2EEC83B6-DCA0-0D0F-DD87-FFC9F64E10F6}"/>
          </ac:picMkLst>
        </pc:picChg>
        <pc:picChg chg="add del mod">
          <ac:chgData name="Faraz Bibi (2212094)" userId="S::2212094@student.uwtsd.ac.uk::8d88521f-75d6-4086-a330-6c09c1edd5eb" providerId="AD" clId="Web-{6B696CCB-C510-A702-6BE8-387F42806295}" dt="2022-10-22T16:59:23.851" v="431"/>
          <ac:picMkLst>
            <pc:docMk/>
            <pc:sldMk cId="1131415973" sldId="257"/>
            <ac:picMk id="34" creationId="{94C3A0D2-B00D-9D32-5E85-A8F30E2FA956}"/>
          </ac:picMkLst>
        </pc:picChg>
      </pc:sldChg>
      <pc:sldChg chg="del">
        <pc:chgData name="Faraz Bibi (2212094)" userId="S::2212094@student.uwtsd.ac.uk::8d88521f-75d6-4086-a330-6c09c1edd5eb" providerId="AD" clId="Web-{6B696CCB-C510-A702-6BE8-387F42806295}" dt="2022-10-22T16:13:13.480" v="1"/>
        <pc:sldMkLst>
          <pc:docMk/>
          <pc:sldMk cId="1489826736" sldId="257"/>
        </pc:sldMkLst>
      </pc:sldChg>
      <pc:sldChg chg="del">
        <pc:chgData name="Faraz Bibi (2212094)" userId="S::2212094@student.uwtsd.ac.uk::8d88521f-75d6-4086-a330-6c09c1edd5eb" providerId="AD" clId="Web-{6B696CCB-C510-A702-6BE8-387F42806295}" dt="2022-10-22T16:13:13.995" v="2"/>
        <pc:sldMkLst>
          <pc:docMk/>
          <pc:sldMk cId="2171946182" sldId="258"/>
        </pc:sldMkLst>
      </pc:sldChg>
      <pc:sldChg chg="addSp delSp modSp new mod setBg">
        <pc:chgData name="Faraz Bibi (2212094)" userId="S::2212094@student.uwtsd.ac.uk::8d88521f-75d6-4086-a330-6c09c1edd5eb" providerId="AD" clId="Web-{6B696CCB-C510-A702-6BE8-387F42806295}" dt="2022-10-22T16:58:58.084" v="430"/>
        <pc:sldMkLst>
          <pc:docMk/>
          <pc:sldMk cId="3976864789" sldId="258"/>
        </pc:sldMkLst>
        <pc:spChg chg="mod">
          <ac:chgData name="Faraz Bibi (2212094)" userId="S::2212094@student.uwtsd.ac.uk::8d88521f-75d6-4086-a330-6c09c1edd5eb" providerId="AD" clId="Web-{6B696CCB-C510-A702-6BE8-387F42806295}" dt="2022-10-22T16:58:58.084" v="430"/>
          <ac:spMkLst>
            <pc:docMk/>
            <pc:sldMk cId="3976864789" sldId="258"/>
            <ac:spMk id="2" creationId="{5F774851-4B4A-24E3-E774-AAC91EDDB3A7}"/>
          </ac:spMkLst>
        </pc:spChg>
        <pc:spChg chg="add del mod">
          <ac:chgData name="Faraz Bibi (2212094)" userId="S::2212094@student.uwtsd.ac.uk::8d88521f-75d6-4086-a330-6c09c1edd5eb" providerId="AD" clId="Web-{6B696CCB-C510-A702-6BE8-387F42806295}" dt="2022-10-22T16:58:58.084" v="430"/>
          <ac:spMkLst>
            <pc:docMk/>
            <pc:sldMk cId="3976864789" sldId="258"/>
            <ac:spMk id="3" creationId="{5D0C894A-0E7A-0C8C-2014-3524DE19815E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58:58.084" v="430"/>
          <ac:spMkLst>
            <pc:docMk/>
            <pc:sldMk cId="3976864789" sldId="258"/>
            <ac:spMk id="8" creationId="{1C799903-48D5-4A31-A1A2-541072D9771E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58:58.069" v="429"/>
          <ac:spMkLst>
            <pc:docMk/>
            <pc:sldMk cId="3976864789" sldId="258"/>
            <ac:spMk id="9" creationId="{AFF8D2E5-2C4E-47B1-930B-6C82B7C31331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58:58.084" v="430"/>
          <ac:spMkLst>
            <pc:docMk/>
            <pc:sldMk cId="3976864789" sldId="258"/>
            <ac:spMk id="10" creationId="{8EFFF109-FC58-4FD3-BE05-9775A1310F55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58:58.069" v="429"/>
          <ac:spMkLst>
            <pc:docMk/>
            <pc:sldMk cId="3976864789" sldId="258"/>
            <ac:spMk id="11" creationId="{801E4ADA-0EA9-4930-846E-3C11E8BED6DD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58:58.084" v="430"/>
          <ac:spMkLst>
            <pc:docMk/>
            <pc:sldMk cId="3976864789" sldId="258"/>
            <ac:spMk id="12" creationId="{E1B96AD6-92A9-4273-A62B-96A1C3E0BA95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58:58.069" v="429"/>
          <ac:spMkLst>
            <pc:docMk/>
            <pc:sldMk cId="3976864789" sldId="258"/>
            <ac:spMk id="13" creationId="{FB92FFCE-0C90-454E-AA25-D4EE9A6C39C5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58:58.084" v="430"/>
          <ac:spMkLst>
            <pc:docMk/>
            <pc:sldMk cId="3976864789" sldId="258"/>
            <ac:spMk id="14" creationId="{463EEC44-1BA3-44ED-81FC-A644B04B2A44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58:58.084" v="430"/>
          <ac:spMkLst>
            <pc:docMk/>
            <pc:sldMk cId="3976864789" sldId="258"/>
            <ac:spMk id="15" creationId="{5D0C894A-0E7A-0C8C-2014-3524DE19815E}"/>
          </ac:spMkLst>
        </pc:spChg>
        <pc:graphicFrameChg chg="add del">
          <ac:chgData name="Faraz Bibi (2212094)" userId="S::2212094@student.uwtsd.ac.uk::8d88521f-75d6-4086-a330-6c09c1edd5eb" providerId="AD" clId="Web-{6B696CCB-C510-A702-6BE8-387F42806295}" dt="2022-10-22T16:58:58.069" v="429"/>
          <ac:graphicFrameMkLst>
            <pc:docMk/>
            <pc:sldMk cId="3976864789" sldId="258"/>
            <ac:graphicFrameMk id="5" creationId="{D4BF5E87-AFB6-3833-5121-60A5C2A23582}"/>
          </ac:graphicFrameMkLst>
        </pc:graphicFrameChg>
      </pc:sldChg>
      <pc:sldChg chg="del">
        <pc:chgData name="Faraz Bibi (2212094)" userId="S::2212094@student.uwtsd.ac.uk::8d88521f-75d6-4086-a330-6c09c1edd5eb" providerId="AD" clId="Web-{6B696CCB-C510-A702-6BE8-387F42806295}" dt="2022-10-22T16:13:16.183" v="5"/>
        <pc:sldMkLst>
          <pc:docMk/>
          <pc:sldMk cId="450544513" sldId="259"/>
        </pc:sldMkLst>
      </pc:sldChg>
      <pc:sldChg chg="new del">
        <pc:chgData name="Faraz Bibi (2212094)" userId="S::2212094@student.uwtsd.ac.uk::8d88521f-75d6-4086-a330-6c09c1edd5eb" providerId="AD" clId="Web-{6B696CCB-C510-A702-6BE8-387F42806295}" dt="2022-10-22T16:40:46.416" v="302"/>
        <pc:sldMkLst>
          <pc:docMk/>
          <pc:sldMk cId="565052866" sldId="259"/>
        </pc:sldMkLst>
      </pc:sldChg>
      <pc:sldChg chg="addSp delSp modSp new mod setBg addAnim delAnim setClrOvrMap">
        <pc:chgData name="Faraz Bibi (2212094)" userId="S::2212094@student.uwtsd.ac.uk::8d88521f-75d6-4086-a330-6c09c1edd5eb" providerId="AD" clId="Web-{6B696CCB-C510-A702-6BE8-387F42806295}" dt="2022-10-22T16:56:16.172" v="389" actId="20577"/>
        <pc:sldMkLst>
          <pc:docMk/>
          <pc:sldMk cId="2363505030" sldId="260"/>
        </pc:sldMkLst>
        <pc:spChg chg="mod ord">
          <ac:chgData name="Faraz Bibi (2212094)" userId="S::2212094@student.uwtsd.ac.uk::8d88521f-75d6-4086-a330-6c09c1edd5eb" providerId="AD" clId="Web-{6B696CCB-C510-A702-6BE8-387F42806295}" dt="2022-10-22T16:55:41.311" v="385"/>
          <ac:spMkLst>
            <pc:docMk/>
            <pc:sldMk cId="2363505030" sldId="260"/>
            <ac:spMk id="2" creationId="{764FD82B-CE84-9E38-5C85-96996CD3CBE9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3.796" v="320"/>
          <ac:spMkLst>
            <pc:docMk/>
            <pc:sldMk cId="2363505030" sldId="260"/>
            <ac:spMk id="3" creationId="{A6212B54-CF09-9896-7B5D-0CA3D45EA14C}"/>
          </ac:spMkLst>
        </pc:spChg>
        <pc:spChg chg="add mod">
          <ac:chgData name="Faraz Bibi (2212094)" userId="S::2212094@student.uwtsd.ac.uk::8d88521f-75d6-4086-a330-6c09c1edd5eb" providerId="AD" clId="Web-{6B696CCB-C510-A702-6BE8-387F42806295}" dt="2022-10-22T16:56:16.172" v="389" actId="20577"/>
          <ac:spMkLst>
            <pc:docMk/>
            <pc:sldMk cId="2363505030" sldId="260"/>
            <ac:spMk id="6" creationId="{5C9AA05E-DBCC-BE4C-310B-E7E0C0CC94FA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17.795" v="313"/>
          <ac:spMkLst>
            <pc:docMk/>
            <pc:sldMk cId="2363505030" sldId="260"/>
            <ac:spMk id="9" creationId="{8D06CE56-3881-4ADA-8CEF-D18B02C242A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17.795" v="313"/>
          <ac:spMkLst>
            <pc:docMk/>
            <pc:sldMk cId="2363505030" sldId="260"/>
            <ac:spMk id="11" creationId="{79F3C543-62EC-4433-9C93-A2CD8764E9B4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17.795" v="313"/>
          <ac:spMkLst>
            <pc:docMk/>
            <pc:sldMk cId="2363505030" sldId="260"/>
            <ac:spMk id="13" creationId="{0671A8AE-40A1-4631-A6B8-581AFF065482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17.795" v="313"/>
          <ac:spMkLst>
            <pc:docMk/>
            <pc:sldMk cId="2363505030" sldId="260"/>
            <ac:spMk id="15" creationId="{A44CD100-6267-4E62-AA64-2182A3A6A1C0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17.795" v="313"/>
          <ac:spMkLst>
            <pc:docMk/>
            <pc:sldMk cId="2363505030" sldId="260"/>
            <ac:spMk id="17" creationId="{AF2F604E-43BE-4DC3-B983-E071523364F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17.795" v="313"/>
          <ac:spMkLst>
            <pc:docMk/>
            <pc:sldMk cId="2363505030" sldId="260"/>
            <ac:spMk id="19" creationId="{08C9B587-E65E-4B52-B37C-ABEBB6E8792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25.264" v="315"/>
          <ac:spMkLst>
            <pc:docMk/>
            <pc:sldMk cId="2363505030" sldId="260"/>
            <ac:spMk id="21" creationId="{8D06CE56-3881-4ADA-8CEF-D18B02C242A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25.264" v="315"/>
          <ac:spMkLst>
            <pc:docMk/>
            <pc:sldMk cId="2363505030" sldId="260"/>
            <ac:spMk id="22" creationId="{79F3C543-62EC-4433-9C93-A2CD8764E9B4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25.264" v="315"/>
          <ac:spMkLst>
            <pc:docMk/>
            <pc:sldMk cId="2363505030" sldId="260"/>
            <ac:spMk id="24" creationId="{D5B012D8-7F27-4758-9AC6-C889B154BD7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25.264" v="315"/>
          <ac:spMkLst>
            <pc:docMk/>
            <pc:sldMk cId="2363505030" sldId="260"/>
            <ac:spMk id="25" creationId="{4063B759-00FC-46D1-9898-8E8625268FAF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1.358" v="317"/>
          <ac:spMkLst>
            <pc:docMk/>
            <pc:sldMk cId="2363505030" sldId="260"/>
            <ac:spMk id="27" creationId="{8D06CE56-3881-4ADA-8CEF-D18B02C242A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1.358" v="317"/>
          <ac:spMkLst>
            <pc:docMk/>
            <pc:sldMk cId="2363505030" sldId="260"/>
            <ac:spMk id="28" creationId="{79F3C543-62EC-4433-9C93-A2CD8764E9B4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1.358" v="317"/>
          <ac:spMkLst>
            <pc:docMk/>
            <pc:sldMk cId="2363505030" sldId="260"/>
            <ac:spMk id="29" creationId="{0671A8AE-40A1-4631-A6B8-581AFF065482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1.358" v="317"/>
          <ac:spMkLst>
            <pc:docMk/>
            <pc:sldMk cId="2363505030" sldId="260"/>
            <ac:spMk id="31" creationId="{A44CD100-6267-4E62-AA64-2182A3A6A1C0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1.358" v="317"/>
          <ac:spMkLst>
            <pc:docMk/>
            <pc:sldMk cId="2363505030" sldId="260"/>
            <ac:spMk id="32" creationId="{AF2F604E-43BE-4DC3-B983-E071523364F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1.358" v="317"/>
          <ac:spMkLst>
            <pc:docMk/>
            <pc:sldMk cId="2363505030" sldId="260"/>
            <ac:spMk id="33" creationId="{08C9B587-E65E-4B52-B37C-ABEBB6E8792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3.717" v="319"/>
          <ac:spMkLst>
            <pc:docMk/>
            <pc:sldMk cId="2363505030" sldId="260"/>
            <ac:spMk id="35" creationId="{8D06CE56-3881-4ADA-8CEF-D18B02C242A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3.717" v="319"/>
          <ac:spMkLst>
            <pc:docMk/>
            <pc:sldMk cId="2363505030" sldId="260"/>
            <ac:spMk id="36" creationId="{79F3C543-62EC-4433-9C93-A2CD8764E9B4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3.717" v="319"/>
          <ac:spMkLst>
            <pc:docMk/>
            <pc:sldMk cId="2363505030" sldId="260"/>
            <ac:spMk id="37" creationId="{C7B352FC-1F44-4AB9-A2BD-FBF231C6B1C1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3.717" v="319"/>
          <ac:spMkLst>
            <pc:docMk/>
            <pc:sldMk cId="2363505030" sldId="260"/>
            <ac:spMk id="39" creationId="{0ADDB668-2CA4-4D2B-9C34-3487CA330BA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3.717" v="319"/>
          <ac:spMkLst>
            <pc:docMk/>
            <pc:sldMk cId="2363505030" sldId="260"/>
            <ac:spMk id="40" creationId="{2568BC19-F052-4108-93E1-6A3D1DEC072F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2:33.717" v="319"/>
          <ac:spMkLst>
            <pc:docMk/>
            <pc:sldMk cId="2363505030" sldId="260"/>
            <ac:spMk id="41" creationId="{D5FD337D-4D6B-4C8B-B6F5-121097E09881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50" v="329"/>
          <ac:spMkLst>
            <pc:docMk/>
            <pc:sldMk cId="2363505030" sldId="260"/>
            <ac:spMk id="43" creationId="{8D06CE56-3881-4ADA-8CEF-D18B02C242A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50" v="329"/>
          <ac:spMkLst>
            <pc:docMk/>
            <pc:sldMk cId="2363505030" sldId="260"/>
            <ac:spMk id="44" creationId="{79F3C543-62EC-4433-9C93-A2CD8764E9B4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50" v="329"/>
          <ac:spMkLst>
            <pc:docMk/>
            <pc:sldMk cId="2363505030" sldId="260"/>
            <ac:spMk id="45" creationId="{C7B352FC-1F44-4AB9-A2BD-FBF231C6B1C1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50" v="329"/>
          <ac:spMkLst>
            <pc:docMk/>
            <pc:sldMk cId="2363505030" sldId="260"/>
            <ac:spMk id="47" creationId="{0ADDB668-2CA4-4D2B-9C34-3487CA330BA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50" v="329"/>
          <ac:spMkLst>
            <pc:docMk/>
            <pc:sldMk cId="2363505030" sldId="260"/>
            <ac:spMk id="48" creationId="{2568BC19-F052-4108-93E1-6A3D1DEC072F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50" v="329"/>
          <ac:spMkLst>
            <pc:docMk/>
            <pc:sldMk cId="2363505030" sldId="260"/>
            <ac:spMk id="49" creationId="{D5FD337D-4D6B-4C8B-B6F5-121097E09881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01.343" v="322"/>
          <ac:spMkLst>
            <pc:docMk/>
            <pc:sldMk cId="2363505030" sldId="260"/>
            <ac:spMk id="54" creationId="{8D06CE56-3881-4ADA-8CEF-D18B02C242A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01.343" v="322"/>
          <ac:spMkLst>
            <pc:docMk/>
            <pc:sldMk cId="2363505030" sldId="260"/>
            <ac:spMk id="56" creationId="{79F3C543-62EC-4433-9C93-A2CD8764E9B4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01.343" v="322"/>
          <ac:spMkLst>
            <pc:docMk/>
            <pc:sldMk cId="2363505030" sldId="260"/>
            <ac:spMk id="58" creationId="{0671A8AE-40A1-4631-A6B8-581AFF065482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01.343" v="322"/>
          <ac:spMkLst>
            <pc:docMk/>
            <pc:sldMk cId="2363505030" sldId="260"/>
            <ac:spMk id="60" creationId="{A44CD100-6267-4E62-AA64-2182A3A6A1C0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01.343" v="322"/>
          <ac:spMkLst>
            <pc:docMk/>
            <pc:sldMk cId="2363505030" sldId="260"/>
            <ac:spMk id="62" creationId="{AF2F604E-43BE-4DC3-B983-E071523364F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01.343" v="322"/>
          <ac:spMkLst>
            <pc:docMk/>
            <pc:sldMk cId="2363505030" sldId="260"/>
            <ac:spMk id="64" creationId="{08C9B587-E65E-4B52-B37C-ABEBB6E8792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0.422" v="324"/>
          <ac:spMkLst>
            <pc:docMk/>
            <pc:sldMk cId="2363505030" sldId="260"/>
            <ac:spMk id="66" creationId="{8D06CE56-3881-4ADA-8CEF-D18B02C242A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0.422" v="324"/>
          <ac:spMkLst>
            <pc:docMk/>
            <pc:sldMk cId="2363505030" sldId="260"/>
            <ac:spMk id="67" creationId="{79F3C543-62EC-4433-9C93-A2CD8764E9B4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0.422" v="324"/>
          <ac:spMkLst>
            <pc:docMk/>
            <pc:sldMk cId="2363505030" sldId="260"/>
            <ac:spMk id="68" creationId="{68AF5748-FED8-45BA-8631-26D1D10F3246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0.422" v="324"/>
          <ac:spMkLst>
            <pc:docMk/>
            <pc:sldMk cId="2363505030" sldId="260"/>
            <ac:spMk id="69" creationId="{AF2F604E-43BE-4DC3-B983-E071523364F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0.422" v="324"/>
          <ac:spMkLst>
            <pc:docMk/>
            <pc:sldMk cId="2363505030" sldId="260"/>
            <ac:spMk id="70" creationId="{08C9B587-E65E-4B52-B37C-ABEBB6E8792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35" v="328"/>
          <ac:spMkLst>
            <pc:docMk/>
            <pc:sldMk cId="2363505030" sldId="260"/>
            <ac:spMk id="72" creationId="{8D06CE56-3881-4ADA-8CEF-D18B02C242A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35" v="328"/>
          <ac:spMkLst>
            <pc:docMk/>
            <pc:sldMk cId="2363505030" sldId="260"/>
            <ac:spMk id="73" creationId="{79F3C543-62EC-4433-9C93-A2CD8764E9B4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35" v="328"/>
          <ac:spMkLst>
            <pc:docMk/>
            <pc:sldMk cId="2363505030" sldId="260"/>
            <ac:spMk id="74" creationId="{0671A8AE-40A1-4631-A6B8-581AFF065482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35" v="328"/>
          <ac:spMkLst>
            <pc:docMk/>
            <pc:sldMk cId="2363505030" sldId="260"/>
            <ac:spMk id="75" creationId="{A44CD100-6267-4E62-AA64-2182A3A6A1C0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35" v="328"/>
          <ac:spMkLst>
            <pc:docMk/>
            <pc:sldMk cId="2363505030" sldId="260"/>
            <ac:spMk id="76" creationId="{AF2F604E-43BE-4DC3-B983-E071523364F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3:12.735" v="328"/>
          <ac:spMkLst>
            <pc:docMk/>
            <pc:sldMk cId="2363505030" sldId="260"/>
            <ac:spMk id="77" creationId="{08C9B587-E65E-4B52-B37C-ABEBB6E8792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4:23.003" v="337"/>
          <ac:spMkLst>
            <pc:docMk/>
            <pc:sldMk cId="2363505030" sldId="260"/>
            <ac:spMk id="79" creationId="{8D06CE56-3881-4ADA-8CEF-D18B02C242A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4:23.003" v="337"/>
          <ac:spMkLst>
            <pc:docMk/>
            <pc:sldMk cId="2363505030" sldId="260"/>
            <ac:spMk id="80" creationId="{79F3C543-62EC-4433-9C93-A2CD8764E9B4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4:23.003" v="337"/>
          <ac:spMkLst>
            <pc:docMk/>
            <pc:sldMk cId="2363505030" sldId="260"/>
            <ac:spMk id="81" creationId="{0671A8AE-40A1-4631-A6B8-581AFF065482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4:23.003" v="337"/>
          <ac:spMkLst>
            <pc:docMk/>
            <pc:sldMk cId="2363505030" sldId="260"/>
            <ac:spMk id="82" creationId="{A44CD100-6267-4E62-AA64-2182A3A6A1C0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4:23.003" v="337"/>
          <ac:spMkLst>
            <pc:docMk/>
            <pc:sldMk cId="2363505030" sldId="260"/>
            <ac:spMk id="83" creationId="{AF2F604E-43BE-4DC3-B983-E071523364F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44:23.003" v="337"/>
          <ac:spMkLst>
            <pc:docMk/>
            <pc:sldMk cId="2363505030" sldId="260"/>
            <ac:spMk id="84" creationId="{08C9B587-E65E-4B52-B37C-ABEBB6E8792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55:41.311" v="385"/>
          <ac:spMkLst>
            <pc:docMk/>
            <pc:sldMk cId="2363505030" sldId="260"/>
            <ac:spMk id="89" creationId="{8D06CE56-3881-4ADA-8CEF-D18B02C242A3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55:41.311" v="385"/>
          <ac:spMkLst>
            <pc:docMk/>
            <pc:sldMk cId="2363505030" sldId="260"/>
            <ac:spMk id="91" creationId="{79F3C543-62EC-4433-9C93-A2CD8764E9B4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55:41.311" v="385"/>
          <ac:spMkLst>
            <pc:docMk/>
            <pc:sldMk cId="2363505030" sldId="260"/>
            <ac:spMk id="93" creationId="{526E0BFB-CDF1-4990-8C11-AC849311E0A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55:41.311" v="385"/>
          <ac:spMkLst>
            <pc:docMk/>
            <pc:sldMk cId="2363505030" sldId="260"/>
            <ac:spMk id="95" creationId="{6069A1F8-9BEB-4786-9694-FC48B2D75D21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55:41.311" v="385"/>
          <ac:spMkLst>
            <pc:docMk/>
            <pc:sldMk cId="2363505030" sldId="260"/>
            <ac:spMk id="97" creationId="{AF2F604E-43BE-4DC3-B983-E071523364F8}"/>
          </ac:spMkLst>
        </pc:spChg>
        <pc:spChg chg="add del">
          <ac:chgData name="Faraz Bibi (2212094)" userId="S::2212094@student.uwtsd.ac.uk::8d88521f-75d6-4086-a330-6c09c1edd5eb" providerId="AD" clId="Web-{6B696CCB-C510-A702-6BE8-387F42806295}" dt="2022-10-22T16:55:41.311" v="385"/>
          <ac:spMkLst>
            <pc:docMk/>
            <pc:sldMk cId="2363505030" sldId="260"/>
            <ac:spMk id="99" creationId="{08C9B587-E65E-4B52-B37C-ABEBB6E87928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55:41.311" v="385"/>
          <ac:spMkLst>
            <pc:docMk/>
            <pc:sldMk cId="2363505030" sldId="260"/>
            <ac:spMk id="104" creationId="{9AA72BD9-2C5A-4EDC-931F-5AA08EACA0F3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55:41.311" v="385"/>
          <ac:spMkLst>
            <pc:docMk/>
            <pc:sldMk cId="2363505030" sldId="260"/>
            <ac:spMk id="106" creationId="{8A6DB0E6-E65F-4229-A5A0-2500203B6CC3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55:41.311" v="385"/>
          <ac:spMkLst>
            <pc:docMk/>
            <pc:sldMk cId="2363505030" sldId="260"/>
            <ac:spMk id="108" creationId="{55D4142C-5077-457F-A6AD-3FECFDB39685}"/>
          </ac:spMkLst>
        </pc:spChg>
        <pc:spChg chg="add">
          <ac:chgData name="Faraz Bibi (2212094)" userId="S::2212094@student.uwtsd.ac.uk::8d88521f-75d6-4086-a330-6c09c1edd5eb" providerId="AD" clId="Web-{6B696CCB-C510-A702-6BE8-387F42806295}" dt="2022-10-22T16:55:41.311" v="385"/>
          <ac:spMkLst>
            <pc:docMk/>
            <pc:sldMk cId="2363505030" sldId="260"/>
            <ac:spMk id="110" creationId="{7A5F0580-5EE9-419F-96EE-B6529EF6E7D0}"/>
          </ac:spMkLst>
        </pc:spChg>
        <pc:picChg chg="add mod">
          <ac:chgData name="Faraz Bibi (2212094)" userId="S::2212094@student.uwtsd.ac.uk::8d88521f-75d6-4086-a330-6c09c1edd5eb" providerId="AD" clId="Web-{6B696CCB-C510-A702-6BE8-387F42806295}" dt="2022-10-22T16:55:41.311" v="385"/>
          <ac:picMkLst>
            <pc:docMk/>
            <pc:sldMk cId="2363505030" sldId="260"/>
            <ac:picMk id="4" creationId="{AEDFA838-4CB5-C676-3C1E-5A224BA91146}"/>
          </ac:picMkLst>
        </pc:picChg>
        <pc:picChg chg="add del">
          <ac:chgData name="Faraz Bibi (2212094)" userId="S::2212094@student.uwtsd.ac.uk::8d88521f-75d6-4086-a330-6c09c1edd5eb" providerId="AD" clId="Web-{6B696CCB-C510-A702-6BE8-387F42806295}" dt="2022-10-22T16:42:17.795" v="313"/>
          <ac:picMkLst>
            <pc:docMk/>
            <pc:sldMk cId="2363505030" sldId="260"/>
            <ac:picMk id="5" creationId="{3082F01F-1B2B-2B0B-9B6B-63F03CC3E765}"/>
          </ac:picMkLst>
        </pc:picChg>
        <pc:picChg chg="add del">
          <ac:chgData name="Faraz Bibi (2212094)" userId="S::2212094@student.uwtsd.ac.uk::8d88521f-75d6-4086-a330-6c09c1edd5eb" providerId="AD" clId="Web-{6B696CCB-C510-A702-6BE8-387F42806295}" dt="2022-10-22T16:42:25.264" v="315"/>
          <ac:picMkLst>
            <pc:docMk/>
            <pc:sldMk cId="2363505030" sldId="260"/>
            <ac:picMk id="23" creationId="{382A2B14-DABE-D175-7611-DF40E091C592}"/>
          </ac:picMkLst>
        </pc:picChg>
        <pc:picChg chg="add del">
          <ac:chgData name="Faraz Bibi (2212094)" userId="S::2212094@student.uwtsd.ac.uk::8d88521f-75d6-4086-a330-6c09c1edd5eb" providerId="AD" clId="Web-{6B696CCB-C510-A702-6BE8-387F42806295}" dt="2022-10-22T16:42:31.358" v="317"/>
          <ac:picMkLst>
            <pc:docMk/>
            <pc:sldMk cId="2363505030" sldId="260"/>
            <ac:picMk id="30" creationId="{3082F01F-1B2B-2B0B-9B6B-63F03CC3E765}"/>
          </ac:picMkLst>
        </pc:picChg>
        <pc:picChg chg="add del">
          <ac:chgData name="Faraz Bibi (2212094)" userId="S::2212094@student.uwtsd.ac.uk::8d88521f-75d6-4086-a330-6c09c1edd5eb" providerId="AD" clId="Web-{6B696CCB-C510-A702-6BE8-387F42806295}" dt="2022-10-22T16:42:33.717" v="319"/>
          <ac:picMkLst>
            <pc:docMk/>
            <pc:sldMk cId="2363505030" sldId="260"/>
            <ac:picMk id="38" creationId="{2642191C-2AAB-415E-2AC9-791A0AEE4257}"/>
          </ac:picMkLst>
        </pc:picChg>
        <pc:picChg chg="add del mod ord">
          <ac:chgData name="Faraz Bibi (2212094)" userId="S::2212094@student.uwtsd.ac.uk::8d88521f-75d6-4086-a330-6c09c1edd5eb" providerId="AD" clId="Web-{6B696CCB-C510-A702-6BE8-387F42806295}" dt="2022-10-22T16:43:35.095" v="331"/>
          <ac:picMkLst>
            <pc:docMk/>
            <pc:sldMk cId="2363505030" sldId="260"/>
            <ac:picMk id="46" creationId="{411FE7D7-5E67-9F80-B7EB-6F396F075B29}"/>
          </ac:picMkLst>
        </pc:picChg>
      </pc:sldChg>
      <pc:sldChg chg="del">
        <pc:chgData name="Faraz Bibi (2212094)" userId="S::2212094@student.uwtsd.ac.uk::8d88521f-75d6-4086-a330-6c09c1edd5eb" providerId="AD" clId="Web-{6B696CCB-C510-A702-6BE8-387F42806295}" dt="2022-10-22T16:13:14.449" v="3"/>
        <pc:sldMkLst>
          <pc:docMk/>
          <pc:sldMk cId="3769928645" sldId="260"/>
        </pc:sldMkLst>
      </pc:sldChg>
      <pc:sldChg chg="del">
        <pc:chgData name="Faraz Bibi (2212094)" userId="S::2212094@student.uwtsd.ac.uk::8d88521f-75d6-4086-a330-6c09c1edd5eb" providerId="AD" clId="Web-{6B696CCB-C510-A702-6BE8-387F42806295}" dt="2022-10-22T16:13:14.902" v="4"/>
        <pc:sldMkLst>
          <pc:docMk/>
          <pc:sldMk cId="3541240992" sldId="261"/>
        </pc:sldMkLst>
      </pc:sldChg>
      <pc:sldMasterChg chg="del delSldLayout">
        <pc:chgData name="Faraz Bibi (2212094)" userId="S::2212094@student.uwtsd.ac.uk::8d88521f-75d6-4086-a330-6c09c1edd5eb" providerId="AD" clId="Web-{6B696CCB-C510-A702-6BE8-387F42806295}" dt="2022-10-22T16:13:33.387" v="7"/>
        <pc:sldMasterMkLst>
          <pc:docMk/>
          <pc:sldMasterMk cId="918897874" sldId="2147483750"/>
        </pc:sldMasterMkLst>
        <pc:sldLayoutChg chg="del">
          <pc:chgData name="Faraz Bibi (2212094)" userId="S::2212094@student.uwtsd.ac.uk::8d88521f-75d6-4086-a330-6c09c1edd5eb" providerId="AD" clId="Web-{6B696CCB-C510-A702-6BE8-387F42806295}" dt="2022-10-22T16:13:33.387" v="7"/>
          <pc:sldLayoutMkLst>
            <pc:docMk/>
            <pc:sldMasterMk cId="918897874" sldId="2147483750"/>
            <pc:sldLayoutMk cId="2732131238" sldId="2147483739"/>
          </pc:sldLayoutMkLst>
        </pc:sldLayoutChg>
        <pc:sldLayoutChg chg="del">
          <pc:chgData name="Faraz Bibi (2212094)" userId="S::2212094@student.uwtsd.ac.uk::8d88521f-75d6-4086-a330-6c09c1edd5eb" providerId="AD" clId="Web-{6B696CCB-C510-A702-6BE8-387F42806295}" dt="2022-10-22T16:13:33.387" v="7"/>
          <pc:sldLayoutMkLst>
            <pc:docMk/>
            <pc:sldMasterMk cId="918897874" sldId="2147483750"/>
            <pc:sldLayoutMk cId="504509541" sldId="2147483740"/>
          </pc:sldLayoutMkLst>
        </pc:sldLayoutChg>
        <pc:sldLayoutChg chg="del">
          <pc:chgData name="Faraz Bibi (2212094)" userId="S::2212094@student.uwtsd.ac.uk::8d88521f-75d6-4086-a330-6c09c1edd5eb" providerId="AD" clId="Web-{6B696CCB-C510-A702-6BE8-387F42806295}" dt="2022-10-22T16:13:33.387" v="7"/>
          <pc:sldLayoutMkLst>
            <pc:docMk/>
            <pc:sldMasterMk cId="918897874" sldId="2147483750"/>
            <pc:sldLayoutMk cId="596698197" sldId="2147483741"/>
          </pc:sldLayoutMkLst>
        </pc:sldLayoutChg>
        <pc:sldLayoutChg chg="del">
          <pc:chgData name="Faraz Bibi (2212094)" userId="S::2212094@student.uwtsd.ac.uk::8d88521f-75d6-4086-a330-6c09c1edd5eb" providerId="AD" clId="Web-{6B696CCB-C510-A702-6BE8-387F42806295}" dt="2022-10-22T16:13:33.387" v="7"/>
          <pc:sldLayoutMkLst>
            <pc:docMk/>
            <pc:sldMasterMk cId="918897874" sldId="2147483750"/>
            <pc:sldLayoutMk cId="2500539023" sldId="2147483742"/>
          </pc:sldLayoutMkLst>
        </pc:sldLayoutChg>
        <pc:sldLayoutChg chg="del">
          <pc:chgData name="Faraz Bibi (2212094)" userId="S::2212094@student.uwtsd.ac.uk::8d88521f-75d6-4086-a330-6c09c1edd5eb" providerId="AD" clId="Web-{6B696CCB-C510-A702-6BE8-387F42806295}" dt="2022-10-22T16:13:33.387" v="7"/>
          <pc:sldLayoutMkLst>
            <pc:docMk/>
            <pc:sldMasterMk cId="918897874" sldId="2147483750"/>
            <pc:sldLayoutMk cId="834997117" sldId="2147483743"/>
          </pc:sldLayoutMkLst>
        </pc:sldLayoutChg>
        <pc:sldLayoutChg chg="del">
          <pc:chgData name="Faraz Bibi (2212094)" userId="S::2212094@student.uwtsd.ac.uk::8d88521f-75d6-4086-a330-6c09c1edd5eb" providerId="AD" clId="Web-{6B696CCB-C510-A702-6BE8-387F42806295}" dt="2022-10-22T16:13:33.387" v="7"/>
          <pc:sldLayoutMkLst>
            <pc:docMk/>
            <pc:sldMasterMk cId="918897874" sldId="2147483750"/>
            <pc:sldLayoutMk cId="2338488403" sldId="2147483744"/>
          </pc:sldLayoutMkLst>
        </pc:sldLayoutChg>
        <pc:sldLayoutChg chg="del">
          <pc:chgData name="Faraz Bibi (2212094)" userId="S::2212094@student.uwtsd.ac.uk::8d88521f-75d6-4086-a330-6c09c1edd5eb" providerId="AD" clId="Web-{6B696CCB-C510-A702-6BE8-387F42806295}" dt="2022-10-22T16:13:33.387" v="7"/>
          <pc:sldLayoutMkLst>
            <pc:docMk/>
            <pc:sldMasterMk cId="918897874" sldId="2147483750"/>
            <pc:sldLayoutMk cId="4072444796" sldId="2147483745"/>
          </pc:sldLayoutMkLst>
        </pc:sldLayoutChg>
        <pc:sldLayoutChg chg="del">
          <pc:chgData name="Faraz Bibi (2212094)" userId="S::2212094@student.uwtsd.ac.uk::8d88521f-75d6-4086-a330-6c09c1edd5eb" providerId="AD" clId="Web-{6B696CCB-C510-A702-6BE8-387F42806295}" dt="2022-10-22T16:13:33.387" v="7"/>
          <pc:sldLayoutMkLst>
            <pc:docMk/>
            <pc:sldMasterMk cId="918897874" sldId="2147483750"/>
            <pc:sldLayoutMk cId="610409932" sldId="2147483746"/>
          </pc:sldLayoutMkLst>
        </pc:sldLayoutChg>
        <pc:sldLayoutChg chg="del">
          <pc:chgData name="Faraz Bibi (2212094)" userId="S::2212094@student.uwtsd.ac.uk::8d88521f-75d6-4086-a330-6c09c1edd5eb" providerId="AD" clId="Web-{6B696CCB-C510-A702-6BE8-387F42806295}" dt="2022-10-22T16:13:33.387" v="7"/>
          <pc:sldLayoutMkLst>
            <pc:docMk/>
            <pc:sldMasterMk cId="918897874" sldId="2147483750"/>
            <pc:sldLayoutMk cId="1867019124" sldId="2147483747"/>
          </pc:sldLayoutMkLst>
        </pc:sldLayoutChg>
        <pc:sldLayoutChg chg="del">
          <pc:chgData name="Faraz Bibi (2212094)" userId="S::2212094@student.uwtsd.ac.uk::8d88521f-75d6-4086-a330-6c09c1edd5eb" providerId="AD" clId="Web-{6B696CCB-C510-A702-6BE8-387F42806295}" dt="2022-10-22T16:13:33.387" v="7"/>
          <pc:sldLayoutMkLst>
            <pc:docMk/>
            <pc:sldMasterMk cId="918897874" sldId="2147483750"/>
            <pc:sldLayoutMk cId="1700820278" sldId="2147483748"/>
          </pc:sldLayoutMkLst>
        </pc:sldLayoutChg>
        <pc:sldLayoutChg chg="del">
          <pc:chgData name="Faraz Bibi (2212094)" userId="S::2212094@student.uwtsd.ac.uk::8d88521f-75d6-4086-a330-6c09c1edd5eb" providerId="AD" clId="Web-{6B696CCB-C510-A702-6BE8-387F42806295}" dt="2022-10-22T16:13:33.387" v="7"/>
          <pc:sldLayoutMkLst>
            <pc:docMk/>
            <pc:sldMasterMk cId="918897874" sldId="2147483750"/>
            <pc:sldLayoutMk cId="632582592" sldId="2147483749"/>
          </pc:sldLayoutMkLst>
        </pc:sldLayoutChg>
      </pc:sldMasterChg>
      <pc:sldMasterChg chg="add del addSldLayout delSldLayout">
        <pc:chgData name="Faraz Bibi (2212094)" userId="S::2212094@student.uwtsd.ac.uk::8d88521f-75d6-4086-a330-6c09c1edd5eb" providerId="AD" clId="Web-{6B696CCB-C510-A702-6BE8-387F42806295}" dt="2022-10-22T16:13:57.685" v="10"/>
        <pc:sldMasterMkLst>
          <pc:docMk/>
          <pc:sldMasterMk cId="654480785" sldId="2147483853"/>
        </pc:sldMasterMkLst>
        <pc:sldLayoutChg chg="add del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654480785" sldId="2147483853"/>
            <pc:sldLayoutMk cId="2485232109" sldId="2147483842"/>
          </pc:sldLayoutMkLst>
        </pc:sldLayoutChg>
        <pc:sldLayoutChg chg="add del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654480785" sldId="2147483853"/>
            <pc:sldLayoutMk cId="2690727345" sldId="2147483843"/>
          </pc:sldLayoutMkLst>
        </pc:sldLayoutChg>
        <pc:sldLayoutChg chg="add del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654480785" sldId="2147483853"/>
            <pc:sldLayoutMk cId="3785744912" sldId="2147483844"/>
          </pc:sldLayoutMkLst>
        </pc:sldLayoutChg>
        <pc:sldLayoutChg chg="add del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654480785" sldId="2147483853"/>
            <pc:sldLayoutMk cId="1460020095" sldId="2147483845"/>
          </pc:sldLayoutMkLst>
        </pc:sldLayoutChg>
        <pc:sldLayoutChg chg="add del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654480785" sldId="2147483853"/>
            <pc:sldLayoutMk cId="4220510313" sldId="2147483846"/>
          </pc:sldLayoutMkLst>
        </pc:sldLayoutChg>
        <pc:sldLayoutChg chg="add del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654480785" sldId="2147483853"/>
            <pc:sldLayoutMk cId="2900926111" sldId="2147483847"/>
          </pc:sldLayoutMkLst>
        </pc:sldLayoutChg>
        <pc:sldLayoutChg chg="add del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654480785" sldId="2147483853"/>
            <pc:sldLayoutMk cId="2151388108" sldId="2147483848"/>
          </pc:sldLayoutMkLst>
        </pc:sldLayoutChg>
        <pc:sldLayoutChg chg="add del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654480785" sldId="2147483853"/>
            <pc:sldLayoutMk cId="470183104" sldId="2147483849"/>
          </pc:sldLayoutMkLst>
        </pc:sldLayoutChg>
        <pc:sldLayoutChg chg="add del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654480785" sldId="2147483853"/>
            <pc:sldLayoutMk cId="1035945668" sldId="2147483850"/>
          </pc:sldLayoutMkLst>
        </pc:sldLayoutChg>
        <pc:sldLayoutChg chg="add del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654480785" sldId="2147483853"/>
            <pc:sldLayoutMk cId="2092726566" sldId="2147483851"/>
          </pc:sldLayoutMkLst>
        </pc:sldLayoutChg>
        <pc:sldLayoutChg chg="add del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654480785" sldId="2147483853"/>
            <pc:sldLayoutMk cId="2147067843" sldId="2147483852"/>
          </pc:sldLayoutMkLst>
        </pc:sldLayoutChg>
      </pc:sldMasterChg>
      <pc:sldMasterChg chg="add addSldLayout">
        <pc:chgData name="Faraz Bibi (2212094)" userId="S::2212094@student.uwtsd.ac.uk::8d88521f-75d6-4086-a330-6c09c1edd5eb" providerId="AD" clId="Web-{6B696CCB-C510-A702-6BE8-387F42806295}" dt="2022-10-22T16:13:57.685" v="10"/>
        <pc:sldMasterMkLst>
          <pc:docMk/>
          <pc:sldMasterMk cId="4176367745" sldId="2147483890"/>
        </pc:sldMasterMkLst>
        <pc:sldLayoutChg chg="add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4176367745" sldId="2147483890"/>
            <pc:sldLayoutMk cId="3731845634" sldId="2147483879"/>
          </pc:sldLayoutMkLst>
        </pc:sldLayoutChg>
        <pc:sldLayoutChg chg="add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4176367745" sldId="2147483890"/>
            <pc:sldLayoutMk cId="622805684" sldId="2147483880"/>
          </pc:sldLayoutMkLst>
        </pc:sldLayoutChg>
        <pc:sldLayoutChg chg="add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4176367745" sldId="2147483890"/>
            <pc:sldLayoutMk cId="3095677839" sldId="2147483881"/>
          </pc:sldLayoutMkLst>
        </pc:sldLayoutChg>
        <pc:sldLayoutChg chg="add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4176367745" sldId="2147483890"/>
            <pc:sldLayoutMk cId="3590706948" sldId="2147483882"/>
          </pc:sldLayoutMkLst>
        </pc:sldLayoutChg>
        <pc:sldLayoutChg chg="add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4176367745" sldId="2147483890"/>
            <pc:sldLayoutMk cId="1028592227" sldId="2147483883"/>
          </pc:sldLayoutMkLst>
        </pc:sldLayoutChg>
        <pc:sldLayoutChg chg="add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4176367745" sldId="2147483890"/>
            <pc:sldLayoutMk cId="2857707857" sldId="2147483884"/>
          </pc:sldLayoutMkLst>
        </pc:sldLayoutChg>
        <pc:sldLayoutChg chg="add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4176367745" sldId="2147483890"/>
            <pc:sldLayoutMk cId="1662338358" sldId="2147483885"/>
          </pc:sldLayoutMkLst>
        </pc:sldLayoutChg>
        <pc:sldLayoutChg chg="add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4176367745" sldId="2147483890"/>
            <pc:sldLayoutMk cId="4009432651" sldId="2147483886"/>
          </pc:sldLayoutMkLst>
        </pc:sldLayoutChg>
        <pc:sldLayoutChg chg="add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4176367745" sldId="2147483890"/>
            <pc:sldLayoutMk cId="2284094209" sldId="2147483887"/>
          </pc:sldLayoutMkLst>
        </pc:sldLayoutChg>
        <pc:sldLayoutChg chg="add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4176367745" sldId="2147483890"/>
            <pc:sldLayoutMk cId="1473315861" sldId="2147483888"/>
          </pc:sldLayoutMkLst>
        </pc:sldLayoutChg>
        <pc:sldLayoutChg chg="add">
          <pc:chgData name="Faraz Bibi (2212094)" userId="S::2212094@student.uwtsd.ac.uk::8d88521f-75d6-4086-a330-6c09c1edd5eb" providerId="AD" clId="Web-{6B696CCB-C510-A702-6BE8-387F42806295}" dt="2022-10-22T16:13:57.685" v="10"/>
          <pc:sldLayoutMkLst>
            <pc:docMk/>
            <pc:sldMasterMk cId="4176367745" sldId="2147483890"/>
            <pc:sldLayoutMk cId="1582190930" sldId="214748388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A3059C-01E9-49C9-9A5E-94F18486888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C76080-0F93-409E-8E80-AE9BDB80FAA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We are curious about the most popular digital tool utilised for collaboration among UWTSD's mature students.</a:t>
          </a:r>
          <a:endParaRPr lang="en-US"/>
        </a:p>
      </dgm:t>
    </dgm:pt>
    <dgm:pt modelId="{BE662CBD-3768-4474-814E-6EE07882F9FE}" type="parTrans" cxnId="{6E21BF5C-C480-411F-9ECE-4E3F652A084B}">
      <dgm:prSet/>
      <dgm:spPr/>
      <dgm:t>
        <a:bodyPr/>
        <a:lstStyle/>
        <a:p>
          <a:endParaRPr lang="en-US"/>
        </a:p>
      </dgm:t>
    </dgm:pt>
    <dgm:pt modelId="{BB7A4F53-09F3-4AFF-A6A6-A13E82733A2A}" type="sibTrans" cxnId="{6E21BF5C-C480-411F-9ECE-4E3F652A084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F5167D5-02D1-4356-8727-D81D0A9F686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Entrepreneurial education offers valuable opportunities for teachers to foster and enhance creativity and action competence, which are also important for sustainability education. (Rebbeca Weicht, 2021)</a:t>
          </a:r>
          <a:endParaRPr lang="en-US"/>
        </a:p>
      </dgm:t>
    </dgm:pt>
    <dgm:pt modelId="{C7A03E54-92AD-405D-A92F-D94129814236}" type="parTrans" cxnId="{A364F5BC-B509-4F39-9675-01D0F9823422}">
      <dgm:prSet/>
      <dgm:spPr/>
      <dgm:t>
        <a:bodyPr/>
        <a:lstStyle/>
        <a:p>
          <a:endParaRPr lang="en-US"/>
        </a:p>
      </dgm:t>
    </dgm:pt>
    <dgm:pt modelId="{128548B0-2D96-4B14-BF2D-3B19CF8BEDB8}" type="sibTrans" cxnId="{A364F5BC-B509-4F39-9675-01D0F9823422}">
      <dgm:prSet/>
      <dgm:spPr/>
      <dgm:t>
        <a:bodyPr/>
        <a:lstStyle/>
        <a:p>
          <a:endParaRPr lang="en-US"/>
        </a:p>
      </dgm:t>
    </dgm:pt>
    <dgm:pt modelId="{DD299376-8720-4CCC-9EE7-47024A6DAB76}" type="pres">
      <dgm:prSet presAssocID="{E2A3059C-01E9-49C9-9A5E-94F18486888F}" presName="root" presStyleCnt="0">
        <dgm:presLayoutVars>
          <dgm:dir/>
          <dgm:resizeHandles val="exact"/>
        </dgm:presLayoutVars>
      </dgm:prSet>
      <dgm:spPr/>
    </dgm:pt>
    <dgm:pt modelId="{D4968157-5FA7-4705-929E-C19CBF749336}" type="pres">
      <dgm:prSet presAssocID="{13C76080-0F93-409E-8E80-AE9BDB80FAAC}" presName="compNode" presStyleCnt="0"/>
      <dgm:spPr/>
    </dgm:pt>
    <dgm:pt modelId="{883FF5A6-17AA-420B-88DE-5335CD33094F}" type="pres">
      <dgm:prSet presAssocID="{13C76080-0F93-409E-8E80-AE9BDB80FAAC}" presName="iconBgRect" presStyleLbl="bgShp" presStyleIdx="0" presStyleCnt="2"/>
      <dgm:spPr/>
    </dgm:pt>
    <dgm:pt modelId="{DAD02315-4470-4D29-B361-1A977011A58F}" type="pres">
      <dgm:prSet presAssocID="{13C76080-0F93-409E-8E80-AE9BDB80FAA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62263BE-5F23-4A9B-A7AB-FB37A80B8E93}" type="pres">
      <dgm:prSet presAssocID="{13C76080-0F93-409E-8E80-AE9BDB80FAAC}" presName="spaceRect" presStyleCnt="0"/>
      <dgm:spPr/>
    </dgm:pt>
    <dgm:pt modelId="{2915C0E0-31B4-4191-930C-AB17739D8ABB}" type="pres">
      <dgm:prSet presAssocID="{13C76080-0F93-409E-8E80-AE9BDB80FAAC}" presName="textRect" presStyleLbl="revTx" presStyleIdx="0" presStyleCnt="2">
        <dgm:presLayoutVars>
          <dgm:chMax val="1"/>
          <dgm:chPref val="1"/>
        </dgm:presLayoutVars>
      </dgm:prSet>
      <dgm:spPr/>
    </dgm:pt>
    <dgm:pt modelId="{B5968844-4B0B-4B9A-B876-38EAA652EEC8}" type="pres">
      <dgm:prSet presAssocID="{BB7A4F53-09F3-4AFF-A6A6-A13E82733A2A}" presName="sibTrans" presStyleCnt="0"/>
      <dgm:spPr/>
    </dgm:pt>
    <dgm:pt modelId="{C3074242-CA22-41D1-BE67-3318B3AB77C0}" type="pres">
      <dgm:prSet presAssocID="{7F5167D5-02D1-4356-8727-D81D0A9F686C}" presName="compNode" presStyleCnt="0"/>
      <dgm:spPr/>
    </dgm:pt>
    <dgm:pt modelId="{E77E2BB3-0D7A-4A04-8F36-3DD059399919}" type="pres">
      <dgm:prSet presAssocID="{7F5167D5-02D1-4356-8727-D81D0A9F686C}" presName="iconBgRect" presStyleLbl="bgShp" presStyleIdx="1" presStyleCnt="2"/>
      <dgm:spPr/>
    </dgm:pt>
    <dgm:pt modelId="{8DF40B71-B6F5-490D-80B5-69D22B912122}" type="pres">
      <dgm:prSet presAssocID="{7F5167D5-02D1-4356-8727-D81D0A9F686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90C2606-78FB-4C49-8319-7A33F795929F}" type="pres">
      <dgm:prSet presAssocID="{7F5167D5-02D1-4356-8727-D81D0A9F686C}" presName="spaceRect" presStyleCnt="0"/>
      <dgm:spPr/>
    </dgm:pt>
    <dgm:pt modelId="{8366F09C-1394-4C07-AD2B-C18FFD744747}" type="pres">
      <dgm:prSet presAssocID="{7F5167D5-02D1-4356-8727-D81D0A9F686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E21BF5C-C480-411F-9ECE-4E3F652A084B}" srcId="{E2A3059C-01E9-49C9-9A5E-94F18486888F}" destId="{13C76080-0F93-409E-8E80-AE9BDB80FAAC}" srcOrd="0" destOrd="0" parTransId="{BE662CBD-3768-4474-814E-6EE07882F9FE}" sibTransId="{BB7A4F53-09F3-4AFF-A6A6-A13E82733A2A}"/>
    <dgm:cxn modelId="{4A8F8166-A998-476A-B491-8B3DE8C353F9}" type="presOf" srcId="{7F5167D5-02D1-4356-8727-D81D0A9F686C}" destId="{8366F09C-1394-4C07-AD2B-C18FFD744747}" srcOrd="0" destOrd="0" presId="urn:microsoft.com/office/officeart/2018/5/layout/IconCircleLabelList"/>
    <dgm:cxn modelId="{4C907680-3458-4582-97EA-C0BEE250D170}" type="presOf" srcId="{13C76080-0F93-409E-8E80-AE9BDB80FAAC}" destId="{2915C0E0-31B4-4191-930C-AB17739D8ABB}" srcOrd="0" destOrd="0" presId="urn:microsoft.com/office/officeart/2018/5/layout/IconCircleLabelList"/>
    <dgm:cxn modelId="{A364F5BC-B509-4F39-9675-01D0F9823422}" srcId="{E2A3059C-01E9-49C9-9A5E-94F18486888F}" destId="{7F5167D5-02D1-4356-8727-D81D0A9F686C}" srcOrd="1" destOrd="0" parTransId="{C7A03E54-92AD-405D-A92F-D94129814236}" sibTransId="{128548B0-2D96-4B14-BF2D-3B19CF8BEDB8}"/>
    <dgm:cxn modelId="{3D89D3DA-9533-4204-8FCC-2043EB69BA00}" type="presOf" srcId="{E2A3059C-01E9-49C9-9A5E-94F18486888F}" destId="{DD299376-8720-4CCC-9EE7-47024A6DAB76}" srcOrd="0" destOrd="0" presId="urn:microsoft.com/office/officeart/2018/5/layout/IconCircleLabelList"/>
    <dgm:cxn modelId="{C012A342-3C83-428E-947B-A3E6B111FA50}" type="presParOf" srcId="{DD299376-8720-4CCC-9EE7-47024A6DAB76}" destId="{D4968157-5FA7-4705-929E-C19CBF749336}" srcOrd="0" destOrd="0" presId="urn:microsoft.com/office/officeart/2018/5/layout/IconCircleLabelList"/>
    <dgm:cxn modelId="{3CB3B198-5FED-4421-9B34-90C495D461F9}" type="presParOf" srcId="{D4968157-5FA7-4705-929E-C19CBF749336}" destId="{883FF5A6-17AA-420B-88DE-5335CD33094F}" srcOrd="0" destOrd="0" presId="urn:microsoft.com/office/officeart/2018/5/layout/IconCircleLabelList"/>
    <dgm:cxn modelId="{1C1F7867-E049-4AB2-B784-96BB9D91AEF8}" type="presParOf" srcId="{D4968157-5FA7-4705-929E-C19CBF749336}" destId="{DAD02315-4470-4D29-B361-1A977011A58F}" srcOrd="1" destOrd="0" presId="urn:microsoft.com/office/officeart/2018/5/layout/IconCircleLabelList"/>
    <dgm:cxn modelId="{5C32942E-1CED-4F25-84E6-22C0956752C9}" type="presParOf" srcId="{D4968157-5FA7-4705-929E-C19CBF749336}" destId="{B62263BE-5F23-4A9B-A7AB-FB37A80B8E93}" srcOrd="2" destOrd="0" presId="urn:microsoft.com/office/officeart/2018/5/layout/IconCircleLabelList"/>
    <dgm:cxn modelId="{D717D54A-E367-4D83-BF94-91AC35B8E6B1}" type="presParOf" srcId="{D4968157-5FA7-4705-929E-C19CBF749336}" destId="{2915C0E0-31B4-4191-930C-AB17739D8ABB}" srcOrd="3" destOrd="0" presId="urn:microsoft.com/office/officeart/2018/5/layout/IconCircleLabelList"/>
    <dgm:cxn modelId="{F893BEF3-E821-4A64-96CE-8E701B35E0E2}" type="presParOf" srcId="{DD299376-8720-4CCC-9EE7-47024A6DAB76}" destId="{B5968844-4B0B-4B9A-B876-38EAA652EEC8}" srcOrd="1" destOrd="0" presId="urn:microsoft.com/office/officeart/2018/5/layout/IconCircleLabelList"/>
    <dgm:cxn modelId="{84D931C2-FF61-45DF-B757-3F9DA9F0AD92}" type="presParOf" srcId="{DD299376-8720-4CCC-9EE7-47024A6DAB76}" destId="{C3074242-CA22-41D1-BE67-3318B3AB77C0}" srcOrd="2" destOrd="0" presId="urn:microsoft.com/office/officeart/2018/5/layout/IconCircleLabelList"/>
    <dgm:cxn modelId="{4C09F1F2-805C-4CCD-975B-21351A69DABA}" type="presParOf" srcId="{C3074242-CA22-41D1-BE67-3318B3AB77C0}" destId="{E77E2BB3-0D7A-4A04-8F36-3DD059399919}" srcOrd="0" destOrd="0" presId="urn:microsoft.com/office/officeart/2018/5/layout/IconCircleLabelList"/>
    <dgm:cxn modelId="{6DFBB971-7E65-4C64-ADEF-DBDD176805CE}" type="presParOf" srcId="{C3074242-CA22-41D1-BE67-3318B3AB77C0}" destId="{8DF40B71-B6F5-490D-80B5-69D22B912122}" srcOrd="1" destOrd="0" presId="urn:microsoft.com/office/officeart/2018/5/layout/IconCircleLabelList"/>
    <dgm:cxn modelId="{62D5C8C1-72AC-4119-AD65-58864C3A5418}" type="presParOf" srcId="{C3074242-CA22-41D1-BE67-3318B3AB77C0}" destId="{490C2606-78FB-4C49-8319-7A33F795929F}" srcOrd="2" destOrd="0" presId="urn:microsoft.com/office/officeart/2018/5/layout/IconCircleLabelList"/>
    <dgm:cxn modelId="{1DC5D966-0644-4B18-9223-1F42E6598F81}" type="presParOf" srcId="{C3074242-CA22-41D1-BE67-3318B3AB77C0}" destId="{8366F09C-1394-4C07-AD2B-C18FFD74474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FF5A6-17AA-420B-88DE-5335CD33094F}">
      <dsp:nvSpPr>
        <dsp:cNvPr id="0" name=""/>
        <dsp:cNvSpPr/>
      </dsp:nvSpPr>
      <dsp:spPr>
        <a:xfrm>
          <a:off x="1361442" y="617"/>
          <a:ext cx="1050820" cy="10508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D02315-4470-4D29-B361-1A977011A58F}">
      <dsp:nvSpPr>
        <dsp:cNvPr id="0" name=""/>
        <dsp:cNvSpPr/>
      </dsp:nvSpPr>
      <dsp:spPr>
        <a:xfrm>
          <a:off x="1585387" y="224562"/>
          <a:ext cx="602929" cy="6029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5C0E0-31B4-4191-930C-AB17739D8ABB}">
      <dsp:nvSpPr>
        <dsp:cNvPr id="0" name=""/>
        <dsp:cNvSpPr/>
      </dsp:nvSpPr>
      <dsp:spPr>
        <a:xfrm>
          <a:off x="1025524" y="1378742"/>
          <a:ext cx="1722656" cy="175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We are curious about the most popular digital tool utilised for collaboration among UWTSD's mature students.</a:t>
          </a:r>
          <a:endParaRPr lang="en-US" sz="1100" kern="1200"/>
        </a:p>
      </dsp:txBody>
      <dsp:txXfrm>
        <a:off x="1025524" y="1378742"/>
        <a:ext cx="1722656" cy="1759960"/>
      </dsp:txXfrm>
    </dsp:sp>
    <dsp:sp modelId="{E77E2BB3-0D7A-4A04-8F36-3DD059399919}">
      <dsp:nvSpPr>
        <dsp:cNvPr id="0" name=""/>
        <dsp:cNvSpPr/>
      </dsp:nvSpPr>
      <dsp:spPr>
        <a:xfrm>
          <a:off x="3385563" y="617"/>
          <a:ext cx="1050820" cy="10508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F40B71-B6F5-490D-80B5-69D22B912122}">
      <dsp:nvSpPr>
        <dsp:cNvPr id="0" name=""/>
        <dsp:cNvSpPr/>
      </dsp:nvSpPr>
      <dsp:spPr>
        <a:xfrm>
          <a:off x="3609508" y="224562"/>
          <a:ext cx="602929" cy="6029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F09C-1394-4C07-AD2B-C18FFD744747}">
      <dsp:nvSpPr>
        <dsp:cNvPr id="0" name=""/>
        <dsp:cNvSpPr/>
      </dsp:nvSpPr>
      <dsp:spPr>
        <a:xfrm>
          <a:off x="3049645" y="1378742"/>
          <a:ext cx="1722656" cy="175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Entrepreneurial education offers valuable opportunities for teachers to foster and enhance creativity and action competence, which are also important for sustainability education. (Rebbeca Weicht, 2021)</a:t>
          </a:r>
          <a:endParaRPr lang="en-US" sz="1100" kern="1200"/>
        </a:p>
      </dsp:txBody>
      <dsp:txXfrm>
        <a:off x="3049645" y="1378742"/>
        <a:ext cx="1722656" cy="1759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599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869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310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495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7328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585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28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189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004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640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879096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151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076061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1934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2301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600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904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0" r:id="rId1"/>
    <p:sldLayoutId id="2147483911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  <p:sldLayoutId id="2147483921" r:id="rId12"/>
    <p:sldLayoutId id="2147483922" r:id="rId13"/>
    <p:sldLayoutId id="2147483923" r:id="rId14"/>
    <p:sldLayoutId id="2147483924" r:id="rId15"/>
    <p:sldLayoutId id="214748392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hyperlink" Target="https://remakelearning.org/opportunity/2019/02/07/digital-tools-school-leaders/" TargetMode="External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creativecommons.org/licenses/by-nc-sa/3.0/" TargetMode="Externa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vaish143.blogspot.com/2010/09/right-or-wrong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13" name="Picture 3" descr="Neon laser lights aligned to form a triangle">
            <a:extLst>
              <a:ext uri="{FF2B5EF4-FFF2-40B4-BE49-F238E27FC236}">
                <a16:creationId xmlns:a16="http://schemas.microsoft.com/office/drawing/2014/main" id="{8E4DB86C-3692-58A1-328D-631F1DA9DC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06" r="9091" b="69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0" name="Freeform 5">
            <a:extLst>
              <a:ext uri="{FF2B5EF4-FFF2-40B4-BE49-F238E27FC236}">
                <a16:creationId xmlns:a16="http://schemas.microsoft.com/office/drawing/2014/main" id="{201543D1-8AF1-41DA-AB4A-ECE74D355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0391775" cy="6858000"/>
          </a:xfrm>
          <a:custGeom>
            <a:avLst/>
            <a:gdLst>
              <a:gd name="T0" fmla="*/ 0 w 2184"/>
              <a:gd name="T1" fmla="*/ 1441 h 1441"/>
              <a:gd name="T2" fmla="*/ 1482 w 2184"/>
              <a:gd name="T3" fmla="*/ 1441 h 1441"/>
              <a:gd name="T4" fmla="*/ 2161 w 2184"/>
              <a:gd name="T5" fmla="*/ 762 h 1441"/>
              <a:gd name="T6" fmla="*/ 2161 w 2184"/>
              <a:gd name="T7" fmla="*/ 678 h 1441"/>
              <a:gd name="T8" fmla="*/ 1483 w 2184"/>
              <a:gd name="T9" fmla="*/ 0 h 1441"/>
              <a:gd name="T10" fmla="*/ 0 w 2184"/>
              <a:gd name="T11" fmla="*/ 0 h 1441"/>
              <a:gd name="T12" fmla="*/ 0 w 2184"/>
              <a:gd name="T13" fmla="*/ 1441 h 14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84" h="1441">
                <a:moveTo>
                  <a:pt x="0" y="1441"/>
                </a:moveTo>
                <a:cubicBezTo>
                  <a:pt x="1482" y="1441"/>
                  <a:pt x="1482" y="1441"/>
                  <a:pt x="1482" y="1441"/>
                </a:cubicBezTo>
                <a:cubicBezTo>
                  <a:pt x="2161" y="762"/>
                  <a:pt x="2161" y="762"/>
                  <a:pt x="2161" y="762"/>
                </a:cubicBezTo>
                <a:cubicBezTo>
                  <a:pt x="2184" y="739"/>
                  <a:pt x="2184" y="701"/>
                  <a:pt x="2161" y="678"/>
                </a:cubicBezTo>
                <a:cubicBezTo>
                  <a:pt x="1483" y="0"/>
                  <a:pt x="1483" y="0"/>
                  <a:pt x="1483" y="0"/>
                </a:cubicBezTo>
                <a:cubicBezTo>
                  <a:pt x="0" y="0"/>
                  <a:pt x="0" y="0"/>
                  <a:pt x="0" y="0"/>
                </a:cubicBezTo>
                <a:lnTo>
                  <a:pt x="0" y="1441"/>
                </a:lnTo>
                <a:close/>
              </a:path>
            </a:pathLst>
          </a:custGeom>
          <a:solidFill>
            <a:schemeClr val="tx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12A03F-8DCE-3C7B-BEA4-06AB5351B3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867" y="626533"/>
            <a:ext cx="7128933" cy="12784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rgbClr val="FEFFFF"/>
                </a:solidFill>
              </a:rPr>
              <a:t>How do students use technology to collaborate in UWTSD?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380BD1-8D1D-6A33-0A03-36F7BCEACE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868" y="2133599"/>
            <a:ext cx="7493000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"/>
            </a:pPr>
            <a:r>
              <a:rPr lang="en-US" dirty="0">
                <a:solidFill>
                  <a:srgbClr val="FEFFFF"/>
                </a:solidFill>
              </a:rPr>
              <a:t>Authors</a:t>
            </a: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rgbClr val="FEFFFF"/>
                </a:solidFill>
              </a:rPr>
              <a:t>Faraz Bibi 2212094</a:t>
            </a:r>
          </a:p>
          <a:p>
            <a:pPr>
              <a:buFont typeface="Wingdings 3" charset="2"/>
              <a:buChar char=""/>
            </a:pPr>
            <a:r>
              <a:rPr lang="en-US" dirty="0" err="1">
                <a:solidFill>
                  <a:srgbClr val="FEFFFF"/>
                </a:solidFill>
              </a:rPr>
              <a:t>Aatekabanu</a:t>
            </a:r>
            <a:r>
              <a:rPr lang="en-US" dirty="0">
                <a:solidFill>
                  <a:srgbClr val="FEFFFF"/>
                </a:solidFill>
              </a:rPr>
              <a:t> </a:t>
            </a:r>
            <a:r>
              <a:rPr lang="en-US" dirty="0" err="1">
                <a:solidFill>
                  <a:srgbClr val="FEFFFF"/>
                </a:solidFill>
              </a:rPr>
              <a:t>Daudmia</a:t>
            </a:r>
            <a:r>
              <a:rPr lang="en-US" dirty="0">
                <a:solidFill>
                  <a:srgbClr val="FEFFFF"/>
                </a:solidFill>
              </a:rPr>
              <a:t> 2028879</a:t>
            </a: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rgbClr val="FEFFFF"/>
                </a:solidFill>
              </a:rPr>
              <a:t>Digital Skills And Research Methods </a:t>
            </a: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rgbClr val="FEFFFF"/>
                </a:solidFill>
              </a:rPr>
              <a:t>LCHS4002_BIRM</a:t>
            </a:r>
          </a:p>
          <a:p>
            <a:pPr>
              <a:buFont typeface="Wingdings 3" charset="2"/>
              <a:buChar char=""/>
            </a:pPr>
            <a:endParaRPr lang="en-US" dirty="0">
              <a:solidFill>
                <a:srgbClr val="FEFFFF"/>
              </a:solidFill>
            </a:endParaRPr>
          </a:p>
          <a:p>
            <a:pPr>
              <a:buFont typeface="Wingdings 3" charset="2"/>
              <a:buChar char=""/>
            </a:pPr>
            <a:endParaRPr lang="en-US" dirty="0">
              <a:solidFill>
                <a:srgbClr val="FEFFFF"/>
              </a:solidFill>
            </a:endParaRPr>
          </a:p>
          <a:p>
            <a:pPr>
              <a:buFont typeface="Wingdings 3" charset="2"/>
              <a:buChar char=""/>
            </a:pPr>
            <a:endParaRPr lang="en-US">
              <a:solidFill>
                <a:srgbClr val="FEFFFF"/>
              </a:solidFill>
            </a:endParaRP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rgbClr val="FEFFFF"/>
                </a:solidFill>
              </a:rPr>
              <a:t>Lecturer – Julius </a:t>
            </a:r>
            <a:r>
              <a:rPr lang="en-US" dirty="0" err="1">
                <a:solidFill>
                  <a:srgbClr val="FEFFFF"/>
                </a:solidFill>
              </a:rPr>
              <a:t>Asazoo</a:t>
            </a:r>
          </a:p>
        </p:txBody>
      </p:sp>
    </p:spTree>
    <p:extLst>
      <p:ext uri="{BB962C8B-B14F-4D97-AF65-F5344CB8AC3E}">
        <p14:creationId xmlns:p14="http://schemas.microsoft.com/office/powerpoint/2010/main" val="1094678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C58DD-7C6A-E55A-A2D7-2A45C80C4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b="1" u="sng"/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B29B2-8ADE-8E10-A466-80F3C2131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ABA7D-6EB4-6DC1-E323-E30CC9D4B125}"/>
              </a:ext>
            </a:extLst>
          </p:cNvPr>
          <p:cNvSpPr txBox="1"/>
          <p:nvPr/>
        </p:nvSpPr>
        <p:spPr>
          <a:xfrm>
            <a:off x="6280978" y="455543"/>
            <a:ext cx="557695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4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4EFD51-08F9-FAB4-B413-C7FBA01CB577}"/>
              </a:ext>
            </a:extLst>
          </p:cNvPr>
          <p:cNvSpPr txBox="1"/>
          <p:nvPr/>
        </p:nvSpPr>
        <p:spPr>
          <a:xfrm>
            <a:off x="6711358" y="586171"/>
            <a:ext cx="559076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Which digital tool is most commonly used for collaboration at UWTSD?</a:t>
            </a: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9CC3732B-C933-4A52-D468-C260CF7B58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6743" y="2340429"/>
            <a:ext cx="5595257" cy="457199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9419D5-F568-A067-FEFA-318B49C596AD}"/>
              </a:ext>
            </a:extLst>
          </p:cNvPr>
          <p:cNvSpPr txBox="1"/>
          <p:nvPr/>
        </p:nvSpPr>
        <p:spPr>
          <a:xfrm>
            <a:off x="7783286" y="5921829"/>
            <a:ext cx="3951514" cy="87267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BY-SA-NC</a:t>
            </a:r>
            <a:r>
              <a:rPr lang="en-US"/>
              <a:t>.</a:t>
            </a:r>
          </a:p>
        </p:txBody>
      </p:sp>
      <p:graphicFrame>
        <p:nvGraphicFramePr>
          <p:cNvPr id="41" name="TextBox 3">
            <a:extLst>
              <a:ext uri="{FF2B5EF4-FFF2-40B4-BE49-F238E27FC236}">
                <a16:creationId xmlns:a16="http://schemas.microsoft.com/office/drawing/2014/main" id="{BC425DEF-63EB-1FB0-FD9E-221B17EC27D7}"/>
              </a:ext>
            </a:extLst>
          </p:cNvPr>
          <p:cNvGraphicFramePr/>
          <p:nvPr/>
        </p:nvGraphicFramePr>
        <p:xfrm>
          <a:off x="565978" y="3064565"/>
          <a:ext cx="5797826" cy="3139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131415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Free Images : laptop, technology, electronic device, hand, computer ...">
            <a:extLst>
              <a:ext uri="{FF2B5EF4-FFF2-40B4-BE49-F238E27FC236}">
                <a16:creationId xmlns:a16="http://schemas.microsoft.com/office/drawing/2014/main" id="{AEDFA838-4CB5-C676-3C1E-5A224BA911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64" r="8453" b="-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4FD82B-CE84-9E38-5C85-96996CD3C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Rationale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9AA05E-DBCC-BE4C-310B-E7E0C0CC94FA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Technology heavyweight and Microsoft is an oft-cited purveyor of collaboration and communication tools worthy of respect. For collaboration, there is Office 365 with its unsurpassed range of features. (Francesca Cassidi, © Copyright 2022 Raconteur)</a:t>
            </a:r>
          </a:p>
        </p:txBody>
      </p:sp>
    </p:spTree>
    <p:extLst>
      <p:ext uri="{BB962C8B-B14F-4D97-AF65-F5344CB8AC3E}">
        <p14:creationId xmlns:p14="http://schemas.microsoft.com/office/powerpoint/2010/main" val="23635050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F2CA6BD-4C67-1721-BA24-7FBA7F3ADA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19" r="-2" b="-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410292-B8FF-E3BB-D57C-DE02F229F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/>
              <a:t>Ethical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260CC-BADD-B721-B930-7EEDBE1F0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/>
              <a:t>Research is a set of principles that guide your research design and practices. These principles include voluntary participation, informed consent, anonymity, confidentiality, the potential for harm, and results communication.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78CBE0-9E2D-0B7A-EA59-BF9A385263ED}"/>
              </a:ext>
            </a:extLst>
          </p:cNvPr>
          <p:cNvSpPr txBox="1"/>
          <p:nvPr/>
        </p:nvSpPr>
        <p:spPr>
          <a:xfrm>
            <a:off x="9391233" y="6657945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4950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39EE869B-085D-43B3-AED8-9B0655612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54E744A-A072-47AF-981A-3718617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3" name="Picture 4" descr="Chemical formulae are written on paper">
            <a:extLst>
              <a:ext uri="{FF2B5EF4-FFF2-40B4-BE49-F238E27FC236}">
                <a16:creationId xmlns:a16="http://schemas.microsoft.com/office/drawing/2014/main" id="{7C87292D-1E9B-CF2C-7065-477083C415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417" r="36083"/>
          <a:stretch/>
        </p:blipFill>
        <p:spPr>
          <a:xfrm>
            <a:off x="8229598" y="10"/>
            <a:ext cx="3962401" cy="6857990"/>
          </a:xfrm>
          <a:prstGeom prst="rect">
            <a:avLst/>
          </a:prstGeom>
        </p:spPr>
      </p:pic>
      <p:sp>
        <p:nvSpPr>
          <p:cNvPr id="52" name="Freeform 5">
            <a:extLst>
              <a:ext uri="{FF2B5EF4-FFF2-40B4-BE49-F238E27FC236}">
                <a16:creationId xmlns:a16="http://schemas.microsoft.com/office/drawing/2014/main" id="{F0254341-1068-4FB7-8AEF-220C6EB41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F7341-6475-166F-351D-2341E8110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EFFFF"/>
                </a:solidFill>
              </a:rPr>
              <a:t>Proposed method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AF66C-0827-6FF9-C8AC-FA5833C88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EFFFF"/>
                </a:solidFill>
              </a:rPr>
              <a:t>The proposed method makes use of existing methods and techniques found in the literature such as cognitive mapping and measuring attractiveness by categorial – based. Categorial based evaluate technique (MACBETH) method, which here particularize for use in the highlighted problem. </a:t>
            </a:r>
          </a:p>
          <a:p>
            <a:r>
              <a:rPr lang="en-GB" dirty="0">
                <a:ea typeface="+mn-lt"/>
                <a:cs typeface="+mn-lt"/>
              </a:rPr>
              <a:t>The proposed methodology makes use of both qualitative and quantitative perspectives, and includes a broad array of approaches such as literature reviews, expert opinions, focus groups, and content validation. (Afzal, W published quarterly by the </a:t>
            </a:r>
            <a:r>
              <a:rPr lang="en-GB" dirty="0" err="1">
                <a:ea typeface="+mn-lt"/>
                <a:cs typeface="+mn-lt"/>
              </a:rPr>
              <a:t>Univeristy</a:t>
            </a:r>
            <a:r>
              <a:rPr lang="en-GB" dirty="0">
                <a:ea typeface="+mn-lt"/>
                <a:cs typeface="+mn-lt"/>
              </a:rPr>
              <a:t> of Boras, Sweden, 2017)</a:t>
            </a:r>
            <a:endParaRPr lang="en-GB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814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63516C8-F227-4B77-9AA7-61B9A0B78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74851-4B4A-24E3-E774-AAC91EDDB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655" y="646148"/>
            <a:ext cx="4092173" cy="1324340"/>
          </a:xfrm>
        </p:spPr>
        <p:txBody>
          <a:bodyPr anchor="b">
            <a:normAutofit/>
          </a:bodyPr>
          <a:lstStyle/>
          <a:p>
            <a:r>
              <a:rPr lang="en-GB" sz="2800"/>
              <a:t>Reference List 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91B420C-C4C8-44DF-96B2-FBD101464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863E7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 descr="Sticky notes on a wall">
            <a:extLst>
              <a:ext uri="{FF2B5EF4-FFF2-40B4-BE49-F238E27FC236}">
                <a16:creationId xmlns:a16="http://schemas.microsoft.com/office/drawing/2014/main" id="{75BA054F-5A6F-9333-89F2-F5FC501381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416" r="33210" b="10"/>
          <a:stretch/>
        </p:blipFill>
        <p:spPr>
          <a:xfrm>
            <a:off x="2962607" y="657049"/>
            <a:ext cx="2608378" cy="5142655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D0C894A-0E7A-0C8C-2014-3524DE198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950" y="2255492"/>
            <a:ext cx="4093878" cy="35217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 Weicht, R et al. </a:t>
            </a:r>
            <a:r>
              <a:rPr lang="en-GB" dirty="0">
                <a:ea typeface="+mn-lt"/>
                <a:cs typeface="+mn-lt"/>
              </a:rPr>
              <a:t>Entrepreneurial Education Strengthening Resilience, Societal Change and Sustainability, (31/07/2021)</a:t>
            </a:r>
          </a:p>
          <a:p>
            <a:r>
              <a:rPr lang="en-GB" dirty="0"/>
              <a:t> Francesca Cassidi,</a:t>
            </a:r>
            <a:r>
              <a:rPr lang="en-GB" dirty="0">
                <a:ea typeface="+mn-lt"/>
                <a:cs typeface="+mn-lt"/>
              </a:rPr>
              <a:t> Raconteur, (April,14,2020). </a:t>
            </a:r>
            <a:r>
              <a:rPr lang="en-GB" dirty="0"/>
              <a:t>Top 10 communication and collaboration tools</a:t>
            </a:r>
          </a:p>
          <a:p>
            <a:r>
              <a:rPr lang="en-GB" dirty="0">
                <a:ea typeface="+mn-lt"/>
                <a:cs typeface="+mn-lt"/>
              </a:rPr>
              <a:t>Afzal W, published quarterly by the University of Boras, </a:t>
            </a:r>
            <a:r>
              <a:rPr lang="en-GB">
                <a:ea typeface="+mn-lt"/>
                <a:cs typeface="+mn-lt"/>
              </a:rPr>
              <a:t>Sweden, (3, sept, 2017)</a:t>
            </a:r>
            <a:endParaRPr lang="en-GB" dirty="0">
              <a:ea typeface="+mn-lt"/>
              <a:cs typeface="+mn-lt"/>
            </a:endParaRPr>
          </a:p>
          <a:p>
            <a:endParaRPr lang="en-GB" dirty="0"/>
          </a:p>
          <a:p>
            <a:endParaRPr lang="en-GB" b="1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64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Wisp</vt:lpstr>
      <vt:lpstr>How do students use technology to collaborate in UWTSD?</vt:lpstr>
      <vt:lpstr>Introduction </vt:lpstr>
      <vt:lpstr>Rationale</vt:lpstr>
      <vt:lpstr>Ethical consideration</vt:lpstr>
      <vt:lpstr>Proposed method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</dc:title>
  <dc:creator>UWTSD</dc:creator>
  <cp:revision>159</cp:revision>
  <dcterms:created xsi:type="dcterms:W3CDTF">2022-10-15T11:39:28Z</dcterms:created>
  <dcterms:modified xsi:type="dcterms:W3CDTF">2022-10-26T17:01:21Z</dcterms:modified>
</cp:coreProperties>
</file>