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sldIdLst>
    <p:sldId id="260" r:id="rId2"/>
    <p:sldId id="262" r:id="rId3"/>
    <p:sldId id="256" r:id="rId4"/>
    <p:sldId id="264" r:id="rId5"/>
    <p:sldId id="258" r:id="rId6"/>
    <p:sldId id="263" r:id="rId7"/>
    <p:sldId id="261" r:id="rId8"/>
    <p:sldId id="257" r:id="rId9"/>
    <p:sldId id="259"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7A2403-1869-0204-AD3B-824AD18055A8}" v="60" dt="2023-02-14T23:56:07.991"/>
    <p1510:client id="{51BDEF5A-73A1-CACA-76B3-6D9D7C827106}" v="202" dt="2023-02-14T16:39:54.359"/>
    <p1510:client id="{7DED4F25-7593-8405-A114-953E1C10CFC0}" v="4" dt="2023-02-16T01:01:34.755"/>
    <p1510:client id="{AFB84B63-6E1D-D540-2594-DC5C5EE116E4}" v="154" dt="2023-02-16T21:14:03.7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sreen Akhtar (2132945)" userId="S::2132945@student.uwtsd.ac.uk::97a77eb1-68ee-4ba0-b6d4-7c95a7323e4c" providerId="AD" clId="Web-{51BDEF5A-73A1-CACA-76B3-6D9D7C827106}"/>
    <pc:docChg chg="modSld addMainMaster delMainMaster">
      <pc:chgData name="Nasreen Akhtar (2132945)" userId="S::2132945@student.uwtsd.ac.uk::97a77eb1-68ee-4ba0-b6d4-7c95a7323e4c" providerId="AD" clId="Web-{51BDEF5A-73A1-CACA-76B3-6D9D7C827106}" dt="2023-02-14T16:39:54.359" v="212" actId="20577"/>
      <pc:docMkLst>
        <pc:docMk/>
      </pc:docMkLst>
      <pc:sldChg chg="addSp delSp modSp mod setBg modClrScheme addAnim delAnim chgLayout">
        <pc:chgData name="Nasreen Akhtar (2132945)" userId="S::2132945@student.uwtsd.ac.uk::97a77eb1-68ee-4ba0-b6d4-7c95a7323e4c" providerId="AD" clId="Web-{51BDEF5A-73A1-CACA-76B3-6D9D7C827106}" dt="2023-02-14T16:39:54.359" v="212" actId="20577"/>
        <pc:sldMkLst>
          <pc:docMk/>
          <pc:sldMk cId="109857222" sldId="256"/>
        </pc:sldMkLst>
        <pc:spChg chg="mod ord">
          <ac:chgData name="Nasreen Akhtar (2132945)" userId="S::2132945@student.uwtsd.ac.uk::97a77eb1-68ee-4ba0-b6d4-7c95a7323e4c" providerId="AD" clId="Web-{51BDEF5A-73A1-CACA-76B3-6D9D7C827106}" dt="2023-02-14T16:36:22.776" v="124"/>
          <ac:spMkLst>
            <pc:docMk/>
            <pc:sldMk cId="109857222" sldId="256"/>
            <ac:spMk id="2" creationId="{00000000-0000-0000-0000-000000000000}"/>
          </ac:spMkLst>
        </pc:spChg>
        <pc:spChg chg="mod ord">
          <ac:chgData name="Nasreen Akhtar (2132945)" userId="S::2132945@student.uwtsd.ac.uk::97a77eb1-68ee-4ba0-b6d4-7c95a7323e4c" providerId="AD" clId="Web-{51BDEF5A-73A1-CACA-76B3-6D9D7C827106}" dt="2023-02-14T16:39:54.359" v="212" actId="20577"/>
          <ac:spMkLst>
            <pc:docMk/>
            <pc:sldMk cId="109857222" sldId="256"/>
            <ac:spMk id="3" creationId="{00000000-0000-0000-0000-000000000000}"/>
          </ac:spMkLst>
        </pc:spChg>
        <pc:spChg chg="add del">
          <ac:chgData name="Nasreen Akhtar (2132945)" userId="S::2132945@student.uwtsd.ac.uk::97a77eb1-68ee-4ba0-b6d4-7c95a7323e4c" providerId="AD" clId="Web-{51BDEF5A-73A1-CACA-76B3-6D9D7C827106}" dt="2023-02-14T16:36:22.776" v="124"/>
          <ac:spMkLst>
            <pc:docMk/>
            <pc:sldMk cId="109857222" sldId="256"/>
            <ac:spMk id="9" creationId="{CA22F210-7186-4074-94C5-FAD2C2EB15B2}"/>
          </ac:spMkLst>
        </pc:spChg>
        <pc:spChg chg="add del">
          <ac:chgData name="Nasreen Akhtar (2132945)" userId="S::2132945@student.uwtsd.ac.uk::97a77eb1-68ee-4ba0-b6d4-7c95a7323e4c" providerId="AD" clId="Web-{51BDEF5A-73A1-CACA-76B3-6D9D7C827106}" dt="2023-02-14T16:36:22.776" v="124"/>
          <ac:spMkLst>
            <pc:docMk/>
            <pc:sldMk cId="109857222" sldId="256"/>
            <ac:spMk id="11" creationId="{7ED93057-B056-4D1D-B0DA-F1619DAAF5A1}"/>
          </ac:spMkLst>
        </pc:spChg>
        <pc:spChg chg="add del">
          <ac:chgData name="Nasreen Akhtar (2132945)" userId="S::2132945@student.uwtsd.ac.uk::97a77eb1-68ee-4ba0-b6d4-7c95a7323e4c" providerId="AD" clId="Web-{51BDEF5A-73A1-CACA-76B3-6D9D7C827106}" dt="2023-02-14T16:36:22.776" v="124"/>
          <ac:spMkLst>
            <pc:docMk/>
            <pc:sldMk cId="109857222" sldId="256"/>
            <ac:spMk id="13" creationId="{F5B41592-BC5E-4AE2-8CA7-91C73FD8F744}"/>
          </ac:spMkLst>
        </pc:spChg>
        <pc:spChg chg="add del">
          <ac:chgData name="Nasreen Akhtar (2132945)" userId="S::2132945@student.uwtsd.ac.uk::97a77eb1-68ee-4ba0-b6d4-7c95a7323e4c" providerId="AD" clId="Web-{51BDEF5A-73A1-CACA-76B3-6D9D7C827106}" dt="2023-02-14T16:36:22.776" v="124"/>
          <ac:spMkLst>
            <pc:docMk/>
            <pc:sldMk cId="109857222" sldId="256"/>
            <ac:spMk id="15" creationId="{CB574A3D-9991-4D4A-91DF-0D0DE47DB31E}"/>
          </ac:spMkLst>
        </pc:spChg>
        <pc:spChg chg="add del">
          <ac:chgData name="Nasreen Akhtar (2132945)" userId="S::2132945@student.uwtsd.ac.uk::97a77eb1-68ee-4ba0-b6d4-7c95a7323e4c" providerId="AD" clId="Web-{51BDEF5A-73A1-CACA-76B3-6D9D7C827106}" dt="2023-02-14T16:36:22.776" v="124"/>
          <ac:spMkLst>
            <pc:docMk/>
            <pc:sldMk cId="109857222" sldId="256"/>
            <ac:spMk id="17" creationId="{D5A56255-4961-41E1-887B-7319F23C909E}"/>
          </ac:spMkLst>
        </pc:spChg>
        <pc:spChg chg="add del">
          <ac:chgData name="Nasreen Akhtar (2132945)" userId="S::2132945@student.uwtsd.ac.uk::97a77eb1-68ee-4ba0-b6d4-7c95a7323e4c" providerId="AD" clId="Web-{51BDEF5A-73A1-CACA-76B3-6D9D7C827106}" dt="2023-02-14T16:36:22.729" v="123"/>
          <ac:spMkLst>
            <pc:docMk/>
            <pc:sldMk cId="109857222" sldId="256"/>
            <ac:spMk id="22" creationId="{17121B47-384D-4AA6-BFEE-9EB117D2A4DA}"/>
          </ac:spMkLst>
        </pc:spChg>
        <pc:spChg chg="add del">
          <ac:chgData name="Nasreen Akhtar (2132945)" userId="S::2132945@student.uwtsd.ac.uk::97a77eb1-68ee-4ba0-b6d4-7c95a7323e4c" providerId="AD" clId="Web-{51BDEF5A-73A1-CACA-76B3-6D9D7C827106}" dt="2023-02-14T16:36:22.729" v="123"/>
          <ac:spMkLst>
            <pc:docMk/>
            <pc:sldMk cId="109857222" sldId="256"/>
            <ac:spMk id="24" creationId="{B8AA8937-D869-4CEB-9DB3-A2AAE5433D81}"/>
          </ac:spMkLst>
        </pc:spChg>
        <pc:spChg chg="add del">
          <ac:chgData name="Nasreen Akhtar (2132945)" userId="S::2132945@student.uwtsd.ac.uk::97a77eb1-68ee-4ba0-b6d4-7c95a7323e4c" providerId="AD" clId="Web-{51BDEF5A-73A1-CACA-76B3-6D9D7C827106}" dt="2023-02-14T16:36:22.729" v="123"/>
          <ac:spMkLst>
            <pc:docMk/>
            <pc:sldMk cId="109857222" sldId="256"/>
            <ac:spMk id="26" creationId="{B84EE3D2-B06F-47DE-AAC1-4DB46BF88382}"/>
          </ac:spMkLst>
        </pc:spChg>
        <pc:spChg chg="add">
          <ac:chgData name="Nasreen Akhtar (2132945)" userId="S::2132945@student.uwtsd.ac.uk::97a77eb1-68ee-4ba0-b6d4-7c95a7323e4c" providerId="AD" clId="Web-{51BDEF5A-73A1-CACA-76B3-6D9D7C827106}" dt="2023-02-14T16:36:22.776" v="124"/>
          <ac:spMkLst>
            <pc:docMk/>
            <pc:sldMk cId="109857222" sldId="256"/>
            <ac:spMk id="120" creationId="{F2E5B6AE-5EFE-45F0-A2AE-ED771CA3D7DD}"/>
          </ac:spMkLst>
        </pc:spChg>
        <pc:grpChg chg="add del">
          <ac:chgData name="Nasreen Akhtar (2132945)" userId="S::2132945@student.uwtsd.ac.uk::97a77eb1-68ee-4ba0-b6d4-7c95a7323e4c" providerId="AD" clId="Web-{51BDEF5A-73A1-CACA-76B3-6D9D7C827106}" dt="2023-02-14T16:36:22.729" v="123"/>
          <ac:grpSpMkLst>
            <pc:docMk/>
            <pc:sldMk cId="109857222" sldId="256"/>
            <ac:grpSpMk id="28" creationId="{6599FC7B-1DF7-4530-83E5-C095D4A2DE14}"/>
          </ac:grpSpMkLst>
        </pc:grpChg>
        <pc:picChg chg="add mod">
          <ac:chgData name="Nasreen Akhtar (2132945)" userId="S::2132945@student.uwtsd.ac.uk::97a77eb1-68ee-4ba0-b6d4-7c95a7323e4c" providerId="AD" clId="Web-{51BDEF5A-73A1-CACA-76B3-6D9D7C827106}" dt="2023-02-14T16:36:22.776" v="124"/>
          <ac:picMkLst>
            <pc:docMk/>
            <pc:sldMk cId="109857222" sldId="256"/>
            <ac:picMk id="4" creationId="{860E6D5B-BF98-C1D4-CF3F-9FBC9A68E312}"/>
          </ac:picMkLst>
        </pc:picChg>
        <pc:cxnChg chg="add">
          <ac:chgData name="Nasreen Akhtar (2132945)" userId="S::2132945@student.uwtsd.ac.uk::97a77eb1-68ee-4ba0-b6d4-7c95a7323e4c" providerId="AD" clId="Web-{51BDEF5A-73A1-CACA-76B3-6D9D7C827106}" dt="2023-02-14T16:36:22.776" v="124"/>
          <ac:cxnSpMkLst>
            <pc:docMk/>
            <pc:sldMk cId="109857222" sldId="256"/>
            <ac:cxnSpMk id="121" creationId="{D255B435-D9F3-4A31-B89E-36741390DB4B}"/>
          </ac:cxnSpMkLst>
        </pc:cxnChg>
      </pc:sldChg>
      <pc:sldMasterChg chg="del delSldLayout">
        <pc:chgData name="Nasreen Akhtar (2132945)" userId="S::2132945@student.uwtsd.ac.uk::97a77eb1-68ee-4ba0-b6d4-7c95a7323e4c" providerId="AD" clId="Web-{51BDEF5A-73A1-CACA-76B3-6D9D7C827106}" dt="2023-02-14T16:33:42.146" v="106"/>
        <pc:sldMasterMkLst>
          <pc:docMk/>
          <pc:sldMasterMk cId="2460954070" sldId="2147483660"/>
        </pc:sldMasterMkLst>
        <pc:sldLayoutChg chg="del">
          <pc:chgData name="Nasreen Akhtar (2132945)" userId="S::2132945@student.uwtsd.ac.uk::97a77eb1-68ee-4ba0-b6d4-7c95a7323e4c" providerId="AD" clId="Web-{51BDEF5A-73A1-CACA-76B3-6D9D7C827106}" dt="2023-02-14T16:33:42.146" v="106"/>
          <pc:sldLayoutMkLst>
            <pc:docMk/>
            <pc:sldMasterMk cId="2460954070" sldId="2147483660"/>
            <pc:sldLayoutMk cId="2385387890" sldId="2147483661"/>
          </pc:sldLayoutMkLst>
        </pc:sldLayoutChg>
        <pc:sldLayoutChg chg="del">
          <pc:chgData name="Nasreen Akhtar (2132945)" userId="S::2132945@student.uwtsd.ac.uk::97a77eb1-68ee-4ba0-b6d4-7c95a7323e4c" providerId="AD" clId="Web-{51BDEF5A-73A1-CACA-76B3-6D9D7C827106}" dt="2023-02-14T16:33:42.146" v="106"/>
          <pc:sldLayoutMkLst>
            <pc:docMk/>
            <pc:sldMasterMk cId="2460954070" sldId="2147483660"/>
            <pc:sldLayoutMk cId="949138452" sldId="2147483662"/>
          </pc:sldLayoutMkLst>
        </pc:sldLayoutChg>
        <pc:sldLayoutChg chg="del">
          <pc:chgData name="Nasreen Akhtar (2132945)" userId="S::2132945@student.uwtsd.ac.uk::97a77eb1-68ee-4ba0-b6d4-7c95a7323e4c" providerId="AD" clId="Web-{51BDEF5A-73A1-CACA-76B3-6D9D7C827106}" dt="2023-02-14T16:33:42.146" v="106"/>
          <pc:sldLayoutMkLst>
            <pc:docMk/>
            <pc:sldMasterMk cId="2460954070" sldId="2147483660"/>
            <pc:sldLayoutMk cId="2591524520" sldId="2147483663"/>
          </pc:sldLayoutMkLst>
        </pc:sldLayoutChg>
        <pc:sldLayoutChg chg="del">
          <pc:chgData name="Nasreen Akhtar (2132945)" userId="S::2132945@student.uwtsd.ac.uk::97a77eb1-68ee-4ba0-b6d4-7c95a7323e4c" providerId="AD" clId="Web-{51BDEF5A-73A1-CACA-76B3-6D9D7C827106}" dt="2023-02-14T16:33:42.146" v="106"/>
          <pc:sldLayoutMkLst>
            <pc:docMk/>
            <pc:sldMasterMk cId="2460954070" sldId="2147483660"/>
            <pc:sldLayoutMk cId="1203092039" sldId="2147483664"/>
          </pc:sldLayoutMkLst>
        </pc:sldLayoutChg>
        <pc:sldLayoutChg chg="del">
          <pc:chgData name="Nasreen Akhtar (2132945)" userId="S::2132945@student.uwtsd.ac.uk::97a77eb1-68ee-4ba0-b6d4-7c95a7323e4c" providerId="AD" clId="Web-{51BDEF5A-73A1-CACA-76B3-6D9D7C827106}" dt="2023-02-14T16:33:42.146" v="106"/>
          <pc:sldLayoutMkLst>
            <pc:docMk/>
            <pc:sldMasterMk cId="2460954070" sldId="2147483660"/>
            <pc:sldLayoutMk cId="3733172339" sldId="2147483665"/>
          </pc:sldLayoutMkLst>
        </pc:sldLayoutChg>
        <pc:sldLayoutChg chg="del">
          <pc:chgData name="Nasreen Akhtar (2132945)" userId="S::2132945@student.uwtsd.ac.uk::97a77eb1-68ee-4ba0-b6d4-7c95a7323e4c" providerId="AD" clId="Web-{51BDEF5A-73A1-CACA-76B3-6D9D7C827106}" dt="2023-02-14T16:33:42.146" v="106"/>
          <pc:sldLayoutMkLst>
            <pc:docMk/>
            <pc:sldMasterMk cId="2460954070" sldId="2147483660"/>
            <pc:sldLayoutMk cId="3210312558" sldId="2147483666"/>
          </pc:sldLayoutMkLst>
        </pc:sldLayoutChg>
        <pc:sldLayoutChg chg="del">
          <pc:chgData name="Nasreen Akhtar (2132945)" userId="S::2132945@student.uwtsd.ac.uk::97a77eb1-68ee-4ba0-b6d4-7c95a7323e4c" providerId="AD" clId="Web-{51BDEF5A-73A1-CACA-76B3-6D9D7C827106}" dt="2023-02-14T16:33:42.146" v="106"/>
          <pc:sldLayoutMkLst>
            <pc:docMk/>
            <pc:sldMasterMk cId="2460954070" sldId="2147483660"/>
            <pc:sldLayoutMk cId="3146388984" sldId="2147483667"/>
          </pc:sldLayoutMkLst>
        </pc:sldLayoutChg>
        <pc:sldLayoutChg chg="del">
          <pc:chgData name="Nasreen Akhtar (2132945)" userId="S::2132945@student.uwtsd.ac.uk::97a77eb1-68ee-4ba0-b6d4-7c95a7323e4c" providerId="AD" clId="Web-{51BDEF5A-73A1-CACA-76B3-6D9D7C827106}" dt="2023-02-14T16:33:42.146" v="106"/>
          <pc:sldLayoutMkLst>
            <pc:docMk/>
            <pc:sldMasterMk cId="2460954070" sldId="2147483660"/>
            <pc:sldLayoutMk cId="3171841454" sldId="2147483668"/>
          </pc:sldLayoutMkLst>
        </pc:sldLayoutChg>
        <pc:sldLayoutChg chg="del">
          <pc:chgData name="Nasreen Akhtar (2132945)" userId="S::2132945@student.uwtsd.ac.uk::97a77eb1-68ee-4ba0-b6d4-7c95a7323e4c" providerId="AD" clId="Web-{51BDEF5A-73A1-CACA-76B3-6D9D7C827106}" dt="2023-02-14T16:33:42.146" v="106"/>
          <pc:sldLayoutMkLst>
            <pc:docMk/>
            <pc:sldMasterMk cId="2460954070" sldId="2147483660"/>
            <pc:sldLayoutMk cId="1718958274" sldId="2147483669"/>
          </pc:sldLayoutMkLst>
        </pc:sldLayoutChg>
        <pc:sldLayoutChg chg="del">
          <pc:chgData name="Nasreen Akhtar (2132945)" userId="S::2132945@student.uwtsd.ac.uk::97a77eb1-68ee-4ba0-b6d4-7c95a7323e4c" providerId="AD" clId="Web-{51BDEF5A-73A1-CACA-76B3-6D9D7C827106}" dt="2023-02-14T16:33:42.146" v="106"/>
          <pc:sldLayoutMkLst>
            <pc:docMk/>
            <pc:sldMasterMk cId="2460954070" sldId="2147483660"/>
            <pc:sldLayoutMk cId="2202905451" sldId="2147483670"/>
          </pc:sldLayoutMkLst>
        </pc:sldLayoutChg>
        <pc:sldLayoutChg chg="del">
          <pc:chgData name="Nasreen Akhtar (2132945)" userId="S::2132945@student.uwtsd.ac.uk::97a77eb1-68ee-4ba0-b6d4-7c95a7323e4c" providerId="AD" clId="Web-{51BDEF5A-73A1-CACA-76B3-6D9D7C827106}" dt="2023-02-14T16:33:42.146" v="106"/>
          <pc:sldLayoutMkLst>
            <pc:docMk/>
            <pc:sldMasterMk cId="2460954070" sldId="2147483660"/>
            <pc:sldLayoutMk cId="3479445657" sldId="2147483671"/>
          </pc:sldLayoutMkLst>
        </pc:sldLayoutChg>
      </pc:sldMasterChg>
      <pc:sldMasterChg chg="add del addSldLayout delSldLayout modSldLayout">
        <pc:chgData name="Nasreen Akhtar (2132945)" userId="S::2132945@student.uwtsd.ac.uk::97a77eb1-68ee-4ba0-b6d4-7c95a7323e4c" providerId="AD" clId="Web-{51BDEF5A-73A1-CACA-76B3-6D9D7C827106}" dt="2023-02-14T16:33:50.521" v="107"/>
        <pc:sldMasterMkLst>
          <pc:docMk/>
          <pc:sldMasterMk cId="46286999" sldId="2147483672"/>
        </pc:sldMasterMkLst>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2003597392" sldId="2147483673"/>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1141248642" sldId="2147483674"/>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51929464" sldId="2147483675"/>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1530410554" sldId="2147483676"/>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3260037401" sldId="2147483677"/>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340334949" sldId="2147483678"/>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3294323522" sldId="2147483679"/>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1397955686" sldId="2147483680"/>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254339584" sldId="2147483681"/>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1494198427" sldId="2147483682"/>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760702261" sldId="2147483683"/>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1795929757" sldId="2147483684"/>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2673976012" sldId="2147483685"/>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1080584290" sldId="2147483686"/>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3807285784" sldId="2147483687"/>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75153586" sldId="2147483688"/>
          </pc:sldLayoutMkLst>
        </pc:sldLayoutChg>
        <pc:sldLayoutChg chg="add del mod replId">
          <pc:chgData name="Nasreen Akhtar (2132945)" userId="S::2132945@student.uwtsd.ac.uk::97a77eb1-68ee-4ba0-b6d4-7c95a7323e4c" providerId="AD" clId="Web-{51BDEF5A-73A1-CACA-76B3-6D9D7C827106}" dt="2023-02-14T16:33:50.521" v="107"/>
          <pc:sldLayoutMkLst>
            <pc:docMk/>
            <pc:sldMasterMk cId="46286999" sldId="2147483672"/>
            <pc:sldLayoutMk cId="3157503434" sldId="2147483689"/>
          </pc:sldLayoutMkLst>
        </pc:sldLayoutChg>
      </pc:sldMasterChg>
      <pc:sldMasterChg chg="add del addSldLayout delSldLayout modSldLayout">
        <pc:chgData name="Nasreen Akhtar (2132945)" userId="S::2132945@student.uwtsd.ac.uk::97a77eb1-68ee-4ba0-b6d4-7c95a7323e4c" providerId="AD" clId="Web-{51BDEF5A-73A1-CACA-76B3-6D9D7C827106}" dt="2023-02-14T16:33:56.287" v="108"/>
        <pc:sldMasterMkLst>
          <pc:docMk/>
          <pc:sldMasterMk cId="1906209934" sldId="2147483690"/>
        </pc:sldMasterMkLst>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2878532944" sldId="2147483691"/>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2440881503" sldId="2147483692"/>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3698830405" sldId="2147483693"/>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4037914228" sldId="2147483694"/>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3176845605" sldId="2147483695"/>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85149349" sldId="2147483696"/>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2101003235" sldId="2147483697"/>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1641613878" sldId="2147483698"/>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3793490143" sldId="2147483699"/>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2611811495" sldId="2147483700"/>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3505918681" sldId="2147483701"/>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928281488" sldId="2147483702"/>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4074613116" sldId="2147483703"/>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4103988192" sldId="2147483704"/>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3723467722" sldId="2147483705"/>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2390276178" sldId="2147483706"/>
          </pc:sldLayoutMkLst>
        </pc:sldLayoutChg>
        <pc:sldLayoutChg chg="add del mod replId">
          <pc:chgData name="Nasreen Akhtar (2132945)" userId="S::2132945@student.uwtsd.ac.uk::97a77eb1-68ee-4ba0-b6d4-7c95a7323e4c" providerId="AD" clId="Web-{51BDEF5A-73A1-CACA-76B3-6D9D7C827106}" dt="2023-02-14T16:33:56.287" v="108"/>
          <pc:sldLayoutMkLst>
            <pc:docMk/>
            <pc:sldMasterMk cId="1906209934" sldId="2147483690"/>
            <pc:sldLayoutMk cId="3573686793" sldId="2147483707"/>
          </pc:sldLayoutMkLst>
        </pc:sldLayoutChg>
      </pc:sldMasterChg>
      <pc:sldMasterChg chg="add del addSldLayout delSldLayout modSldLayout">
        <pc:chgData name="Nasreen Akhtar (2132945)" userId="S::2132945@student.uwtsd.ac.uk::97a77eb1-68ee-4ba0-b6d4-7c95a7323e4c" providerId="AD" clId="Web-{51BDEF5A-73A1-CACA-76B3-6D9D7C827106}" dt="2023-02-14T16:34:00.866" v="109"/>
        <pc:sldMasterMkLst>
          <pc:docMk/>
          <pc:sldMasterMk cId="284779784" sldId="2147483708"/>
        </pc:sldMasterMkLst>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4044639685" sldId="2147483709"/>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3672710239" sldId="2147483710"/>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120215719" sldId="2147483711"/>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502621498" sldId="2147483712"/>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3284379193" sldId="2147483713"/>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4236968191" sldId="2147483714"/>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679345985" sldId="2147483715"/>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3061284066" sldId="2147483716"/>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697196259" sldId="2147483717"/>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2592103701" sldId="2147483718"/>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122872667" sldId="2147483719"/>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2094295174" sldId="2147483720"/>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931062780" sldId="2147483721"/>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3044732296" sldId="2147483722"/>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2707014915" sldId="2147483723"/>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2517246020" sldId="2147483724"/>
          </pc:sldLayoutMkLst>
        </pc:sldLayoutChg>
        <pc:sldLayoutChg chg="add del mod replId">
          <pc:chgData name="Nasreen Akhtar (2132945)" userId="S::2132945@student.uwtsd.ac.uk::97a77eb1-68ee-4ba0-b6d4-7c95a7323e4c" providerId="AD" clId="Web-{51BDEF5A-73A1-CACA-76B3-6D9D7C827106}" dt="2023-02-14T16:34:00.866" v="109"/>
          <pc:sldLayoutMkLst>
            <pc:docMk/>
            <pc:sldMasterMk cId="284779784" sldId="2147483708"/>
            <pc:sldLayoutMk cId="3257549519" sldId="2147483725"/>
          </pc:sldLayoutMkLst>
        </pc:sldLayoutChg>
      </pc:sldMasterChg>
      <pc:sldMasterChg chg="add del addSldLayout delSldLayout modSldLayout">
        <pc:chgData name="Nasreen Akhtar (2132945)" userId="S::2132945@student.uwtsd.ac.uk::97a77eb1-68ee-4ba0-b6d4-7c95a7323e4c" providerId="AD" clId="Web-{51BDEF5A-73A1-CACA-76B3-6D9D7C827106}" dt="2023-02-14T16:34:25.647" v="110"/>
        <pc:sldMasterMkLst>
          <pc:docMk/>
          <pc:sldMasterMk cId="1641767880" sldId="2147483726"/>
        </pc:sldMasterMkLst>
        <pc:sldLayoutChg chg="add del mod replId">
          <pc:chgData name="Nasreen Akhtar (2132945)" userId="S::2132945@student.uwtsd.ac.uk::97a77eb1-68ee-4ba0-b6d4-7c95a7323e4c" providerId="AD" clId="Web-{51BDEF5A-73A1-CACA-76B3-6D9D7C827106}" dt="2023-02-14T16:34:25.647" v="110"/>
          <pc:sldLayoutMkLst>
            <pc:docMk/>
            <pc:sldMasterMk cId="1641767880" sldId="2147483726"/>
            <pc:sldLayoutMk cId="3903134711" sldId="2147483727"/>
          </pc:sldLayoutMkLst>
        </pc:sldLayoutChg>
        <pc:sldLayoutChg chg="add del mod replId">
          <pc:chgData name="Nasreen Akhtar (2132945)" userId="S::2132945@student.uwtsd.ac.uk::97a77eb1-68ee-4ba0-b6d4-7c95a7323e4c" providerId="AD" clId="Web-{51BDEF5A-73A1-CACA-76B3-6D9D7C827106}" dt="2023-02-14T16:34:25.647" v="110"/>
          <pc:sldLayoutMkLst>
            <pc:docMk/>
            <pc:sldMasterMk cId="1641767880" sldId="2147483726"/>
            <pc:sldLayoutMk cId="3243622615" sldId="2147483728"/>
          </pc:sldLayoutMkLst>
        </pc:sldLayoutChg>
        <pc:sldLayoutChg chg="add del mod replId">
          <pc:chgData name="Nasreen Akhtar (2132945)" userId="S::2132945@student.uwtsd.ac.uk::97a77eb1-68ee-4ba0-b6d4-7c95a7323e4c" providerId="AD" clId="Web-{51BDEF5A-73A1-CACA-76B3-6D9D7C827106}" dt="2023-02-14T16:34:25.647" v="110"/>
          <pc:sldLayoutMkLst>
            <pc:docMk/>
            <pc:sldMasterMk cId="1641767880" sldId="2147483726"/>
            <pc:sldLayoutMk cId="463037530" sldId="2147483729"/>
          </pc:sldLayoutMkLst>
        </pc:sldLayoutChg>
        <pc:sldLayoutChg chg="add del mod replId">
          <pc:chgData name="Nasreen Akhtar (2132945)" userId="S::2132945@student.uwtsd.ac.uk::97a77eb1-68ee-4ba0-b6d4-7c95a7323e4c" providerId="AD" clId="Web-{51BDEF5A-73A1-CACA-76B3-6D9D7C827106}" dt="2023-02-14T16:34:25.647" v="110"/>
          <pc:sldLayoutMkLst>
            <pc:docMk/>
            <pc:sldMasterMk cId="1641767880" sldId="2147483726"/>
            <pc:sldLayoutMk cId="3457846066" sldId="2147483730"/>
          </pc:sldLayoutMkLst>
        </pc:sldLayoutChg>
        <pc:sldLayoutChg chg="add del mod replId">
          <pc:chgData name="Nasreen Akhtar (2132945)" userId="S::2132945@student.uwtsd.ac.uk::97a77eb1-68ee-4ba0-b6d4-7c95a7323e4c" providerId="AD" clId="Web-{51BDEF5A-73A1-CACA-76B3-6D9D7C827106}" dt="2023-02-14T16:34:25.647" v="110"/>
          <pc:sldLayoutMkLst>
            <pc:docMk/>
            <pc:sldMasterMk cId="1641767880" sldId="2147483726"/>
            <pc:sldLayoutMk cId="1717998647" sldId="2147483731"/>
          </pc:sldLayoutMkLst>
        </pc:sldLayoutChg>
        <pc:sldLayoutChg chg="add del mod replId">
          <pc:chgData name="Nasreen Akhtar (2132945)" userId="S::2132945@student.uwtsd.ac.uk::97a77eb1-68ee-4ba0-b6d4-7c95a7323e4c" providerId="AD" clId="Web-{51BDEF5A-73A1-CACA-76B3-6D9D7C827106}" dt="2023-02-14T16:34:25.647" v="110"/>
          <pc:sldLayoutMkLst>
            <pc:docMk/>
            <pc:sldMasterMk cId="1641767880" sldId="2147483726"/>
            <pc:sldLayoutMk cId="872768514" sldId="2147483732"/>
          </pc:sldLayoutMkLst>
        </pc:sldLayoutChg>
        <pc:sldLayoutChg chg="add del mod replId">
          <pc:chgData name="Nasreen Akhtar (2132945)" userId="S::2132945@student.uwtsd.ac.uk::97a77eb1-68ee-4ba0-b6d4-7c95a7323e4c" providerId="AD" clId="Web-{51BDEF5A-73A1-CACA-76B3-6D9D7C827106}" dt="2023-02-14T16:34:25.647" v="110"/>
          <pc:sldLayoutMkLst>
            <pc:docMk/>
            <pc:sldMasterMk cId="1641767880" sldId="2147483726"/>
            <pc:sldLayoutMk cId="2695361455" sldId="2147483733"/>
          </pc:sldLayoutMkLst>
        </pc:sldLayoutChg>
        <pc:sldLayoutChg chg="add del mod replId">
          <pc:chgData name="Nasreen Akhtar (2132945)" userId="S::2132945@student.uwtsd.ac.uk::97a77eb1-68ee-4ba0-b6d4-7c95a7323e4c" providerId="AD" clId="Web-{51BDEF5A-73A1-CACA-76B3-6D9D7C827106}" dt="2023-02-14T16:34:25.647" v="110"/>
          <pc:sldLayoutMkLst>
            <pc:docMk/>
            <pc:sldMasterMk cId="1641767880" sldId="2147483726"/>
            <pc:sldLayoutMk cId="775146635" sldId="2147483734"/>
          </pc:sldLayoutMkLst>
        </pc:sldLayoutChg>
        <pc:sldLayoutChg chg="add del mod replId">
          <pc:chgData name="Nasreen Akhtar (2132945)" userId="S::2132945@student.uwtsd.ac.uk::97a77eb1-68ee-4ba0-b6d4-7c95a7323e4c" providerId="AD" clId="Web-{51BDEF5A-73A1-CACA-76B3-6D9D7C827106}" dt="2023-02-14T16:34:25.647" v="110"/>
          <pc:sldLayoutMkLst>
            <pc:docMk/>
            <pc:sldMasterMk cId="1641767880" sldId="2147483726"/>
            <pc:sldLayoutMk cId="992637551" sldId="2147483735"/>
          </pc:sldLayoutMkLst>
        </pc:sldLayoutChg>
        <pc:sldLayoutChg chg="add del mod replId">
          <pc:chgData name="Nasreen Akhtar (2132945)" userId="S::2132945@student.uwtsd.ac.uk::97a77eb1-68ee-4ba0-b6d4-7c95a7323e4c" providerId="AD" clId="Web-{51BDEF5A-73A1-CACA-76B3-6D9D7C827106}" dt="2023-02-14T16:34:25.647" v="110"/>
          <pc:sldLayoutMkLst>
            <pc:docMk/>
            <pc:sldMasterMk cId="1641767880" sldId="2147483726"/>
            <pc:sldLayoutMk cId="1011544400" sldId="2147483736"/>
          </pc:sldLayoutMkLst>
        </pc:sldLayoutChg>
        <pc:sldLayoutChg chg="add del mod replId">
          <pc:chgData name="Nasreen Akhtar (2132945)" userId="S::2132945@student.uwtsd.ac.uk::97a77eb1-68ee-4ba0-b6d4-7c95a7323e4c" providerId="AD" clId="Web-{51BDEF5A-73A1-CACA-76B3-6D9D7C827106}" dt="2023-02-14T16:34:25.647" v="110"/>
          <pc:sldLayoutMkLst>
            <pc:docMk/>
            <pc:sldMasterMk cId="1641767880" sldId="2147483726"/>
            <pc:sldLayoutMk cId="1759616667" sldId="2147483737"/>
          </pc:sldLayoutMkLst>
        </pc:sldLayoutChg>
      </pc:sldMasterChg>
      <pc:sldMasterChg chg="add del addSldLayout delSldLayout modSldLayout">
        <pc:chgData name="Nasreen Akhtar (2132945)" userId="S::2132945@student.uwtsd.ac.uk::97a77eb1-68ee-4ba0-b6d4-7c95a7323e4c" providerId="AD" clId="Web-{51BDEF5A-73A1-CACA-76B3-6D9D7C827106}" dt="2023-02-14T16:34:36.757" v="111"/>
        <pc:sldMasterMkLst>
          <pc:docMk/>
          <pc:sldMasterMk cId="3214429451" sldId="2147483738"/>
        </pc:sldMasterMkLst>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1440852300" sldId="2147483739"/>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3384956307" sldId="2147483740"/>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1158340648" sldId="2147483741"/>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1055296943" sldId="2147483742"/>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866653085" sldId="2147483743"/>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3407594704" sldId="2147483744"/>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2770984116" sldId="2147483745"/>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3395543536" sldId="2147483746"/>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1703195532" sldId="2147483747"/>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1381960146" sldId="2147483748"/>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4262687787" sldId="2147483749"/>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2792843815" sldId="2147483750"/>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1787876636" sldId="2147483751"/>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2427901839" sldId="2147483752"/>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3457429156" sldId="2147483753"/>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432309116" sldId="2147483754"/>
          </pc:sldLayoutMkLst>
        </pc:sldLayoutChg>
        <pc:sldLayoutChg chg="add del mod replId">
          <pc:chgData name="Nasreen Akhtar (2132945)" userId="S::2132945@student.uwtsd.ac.uk::97a77eb1-68ee-4ba0-b6d4-7c95a7323e4c" providerId="AD" clId="Web-{51BDEF5A-73A1-CACA-76B3-6D9D7C827106}" dt="2023-02-14T16:34:36.757" v="111"/>
          <pc:sldLayoutMkLst>
            <pc:docMk/>
            <pc:sldMasterMk cId="3214429451" sldId="2147483738"/>
            <pc:sldLayoutMk cId="469313584" sldId="2147483755"/>
          </pc:sldLayoutMkLst>
        </pc:sldLayoutChg>
      </pc:sldMasterChg>
      <pc:sldMasterChg chg="add del addSldLayout delSldLayout modSldLayout">
        <pc:chgData name="Nasreen Akhtar (2132945)" userId="S::2132945@student.uwtsd.ac.uk::97a77eb1-68ee-4ba0-b6d4-7c95a7323e4c" providerId="AD" clId="Web-{51BDEF5A-73A1-CACA-76B3-6D9D7C827106}" dt="2023-02-14T16:34:39.960" v="112"/>
        <pc:sldMasterMkLst>
          <pc:docMk/>
          <pc:sldMasterMk cId="2754690447" sldId="2147483756"/>
        </pc:sldMasterMkLst>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406622350" sldId="2147483757"/>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2346431529" sldId="2147483758"/>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4008593323" sldId="2147483759"/>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2015871372" sldId="2147483760"/>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2475321743" sldId="2147483761"/>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2571060281" sldId="2147483762"/>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1356723306" sldId="2147483763"/>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791707375" sldId="2147483764"/>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971094433" sldId="2147483765"/>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514979653" sldId="2147483766"/>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4188059064" sldId="2147483767"/>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1751236022" sldId="2147483768"/>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1278769032" sldId="2147483769"/>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957716327" sldId="2147483770"/>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3963082461" sldId="2147483771"/>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451384309" sldId="2147483772"/>
          </pc:sldLayoutMkLst>
        </pc:sldLayoutChg>
        <pc:sldLayoutChg chg="add del mod replId">
          <pc:chgData name="Nasreen Akhtar (2132945)" userId="S::2132945@student.uwtsd.ac.uk::97a77eb1-68ee-4ba0-b6d4-7c95a7323e4c" providerId="AD" clId="Web-{51BDEF5A-73A1-CACA-76B3-6D9D7C827106}" dt="2023-02-14T16:34:39.960" v="112"/>
          <pc:sldLayoutMkLst>
            <pc:docMk/>
            <pc:sldMasterMk cId="2754690447" sldId="2147483756"/>
            <pc:sldLayoutMk cId="824493846" sldId="2147483773"/>
          </pc:sldLayoutMkLst>
        </pc:sldLayoutChg>
      </pc:sldMasterChg>
      <pc:sldMasterChg chg="add del addSldLayout delSldLayout modSldLayout">
        <pc:chgData name="Nasreen Akhtar (2132945)" userId="S::2132945@student.uwtsd.ac.uk::97a77eb1-68ee-4ba0-b6d4-7c95a7323e4c" providerId="AD" clId="Web-{51BDEF5A-73A1-CACA-76B3-6D9D7C827106}" dt="2023-02-14T16:34:44.039" v="113"/>
        <pc:sldMasterMkLst>
          <pc:docMk/>
          <pc:sldMasterMk cId="2299952876" sldId="2147483774"/>
        </pc:sldMasterMkLst>
        <pc:sldLayoutChg chg="add del mod replId">
          <pc:chgData name="Nasreen Akhtar (2132945)" userId="S::2132945@student.uwtsd.ac.uk::97a77eb1-68ee-4ba0-b6d4-7c95a7323e4c" providerId="AD" clId="Web-{51BDEF5A-73A1-CACA-76B3-6D9D7C827106}" dt="2023-02-14T16:34:44.039" v="113"/>
          <pc:sldLayoutMkLst>
            <pc:docMk/>
            <pc:sldMasterMk cId="2299952876" sldId="2147483774"/>
            <pc:sldLayoutMk cId="2707253423" sldId="2147483775"/>
          </pc:sldLayoutMkLst>
        </pc:sldLayoutChg>
        <pc:sldLayoutChg chg="add del mod replId">
          <pc:chgData name="Nasreen Akhtar (2132945)" userId="S::2132945@student.uwtsd.ac.uk::97a77eb1-68ee-4ba0-b6d4-7c95a7323e4c" providerId="AD" clId="Web-{51BDEF5A-73A1-CACA-76B3-6D9D7C827106}" dt="2023-02-14T16:34:44.039" v="113"/>
          <pc:sldLayoutMkLst>
            <pc:docMk/>
            <pc:sldMasterMk cId="2299952876" sldId="2147483774"/>
            <pc:sldLayoutMk cId="4197503225" sldId="2147483776"/>
          </pc:sldLayoutMkLst>
        </pc:sldLayoutChg>
        <pc:sldLayoutChg chg="add del mod replId">
          <pc:chgData name="Nasreen Akhtar (2132945)" userId="S::2132945@student.uwtsd.ac.uk::97a77eb1-68ee-4ba0-b6d4-7c95a7323e4c" providerId="AD" clId="Web-{51BDEF5A-73A1-CACA-76B3-6D9D7C827106}" dt="2023-02-14T16:34:44.039" v="113"/>
          <pc:sldLayoutMkLst>
            <pc:docMk/>
            <pc:sldMasterMk cId="2299952876" sldId="2147483774"/>
            <pc:sldLayoutMk cId="513818065" sldId="2147483777"/>
          </pc:sldLayoutMkLst>
        </pc:sldLayoutChg>
        <pc:sldLayoutChg chg="add del mod replId">
          <pc:chgData name="Nasreen Akhtar (2132945)" userId="S::2132945@student.uwtsd.ac.uk::97a77eb1-68ee-4ba0-b6d4-7c95a7323e4c" providerId="AD" clId="Web-{51BDEF5A-73A1-CACA-76B3-6D9D7C827106}" dt="2023-02-14T16:34:44.039" v="113"/>
          <pc:sldLayoutMkLst>
            <pc:docMk/>
            <pc:sldMasterMk cId="2299952876" sldId="2147483774"/>
            <pc:sldLayoutMk cId="2303152125" sldId="2147483778"/>
          </pc:sldLayoutMkLst>
        </pc:sldLayoutChg>
        <pc:sldLayoutChg chg="add del mod replId">
          <pc:chgData name="Nasreen Akhtar (2132945)" userId="S::2132945@student.uwtsd.ac.uk::97a77eb1-68ee-4ba0-b6d4-7c95a7323e4c" providerId="AD" clId="Web-{51BDEF5A-73A1-CACA-76B3-6D9D7C827106}" dt="2023-02-14T16:34:44.039" v="113"/>
          <pc:sldLayoutMkLst>
            <pc:docMk/>
            <pc:sldMasterMk cId="2299952876" sldId="2147483774"/>
            <pc:sldLayoutMk cId="2488513242" sldId="2147483779"/>
          </pc:sldLayoutMkLst>
        </pc:sldLayoutChg>
        <pc:sldLayoutChg chg="add del mod replId">
          <pc:chgData name="Nasreen Akhtar (2132945)" userId="S::2132945@student.uwtsd.ac.uk::97a77eb1-68ee-4ba0-b6d4-7c95a7323e4c" providerId="AD" clId="Web-{51BDEF5A-73A1-CACA-76B3-6D9D7C827106}" dt="2023-02-14T16:34:44.039" v="113"/>
          <pc:sldLayoutMkLst>
            <pc:docMk/>
            <pc:sldMasterMk cId="2299952876" sldId="2147483774"/>
            <pc:sldLayoutMk cId="1427097135" sldId="2147483780"/>
          </pc:sldLayoutMkLst>
        </pc:sldLayoutChg>
        <pc:sldLayoutChg chg="add del mod replId">
          <pc:chgData name="Nasreen Akhtar (2132945)" userId="S::2132945@student.uwtsd.ac.uk::97a77eb1-68ee-4ba0-b6d4-7c95a7323e4c" providerId="AD" clId="Web-{51BDEF5A-73A1-CACA-76B3-6D9D7C827106}" dt="2023-02-14T16:34:44.039" v="113"/>
          <pc:sldLayoutMkLst>
            <pc:docMk/>
            <pc:sldMasterMk cId="2299952876" sldId="2147483774"/>
            <pc:sldLayoutMk cId="146424699" sldId="2147483781"/>
          </pc:sldLayoutMkLst>
        </pc:sldLayoutChg>
        <pc:sldLayoutChg chg="add del mod replId">
          <pc:chgData name="Nasreen Akhtar (2132945)" userId="S::2132945@student.uwtsd.ac.uk::97a77eb1-68ee-4ba0-b6d4-7c95a7323e4c" providerId="AD" clId="Web-{51BDEF5A-73A1-CACA-76B3-6D9D7C827106}" dt="2023-02-14T16:34:44.039" v="113"/>
          <pc:sldLayoutMkLst>
            <pc:docMk/>
            <pc:sldMasterMk cId="2299952876" sldId="2147483774"/>
            <pc:sldLayoutMk cId="3561665107" sldId="2147483782"/>
          </pc:sldLayoutMkLst>
        </pc:sldLayoutChg>
        <pc:sldLayoutChg chg="add del mod replId">
          <pc:chgData name="Nasreen Akhtar (2132945)" userId="S::2132945@student.uwtsd.ac.uk::97a77eb1-68ee-4ba0-b6d4-7c95a7323e4c" providerId="AD" clId="Web-{51BDEF5A-73A1-CACA-76B3-6D9D7C827106}" dt="2023-02-14T16:34:44.039" v="113"/>
          <pc:sldLayoutMkLst>
            <pc:docMk/>
            <pc:sldMasterMk cId="2299952876" sldId="2147483774"/>
            <pc:sldLayoutMk cId="816150585" sldId="2147483783"/>
          </pc:sldLayoutMkLst>
        </pc:sldLayoutChg>
        <pc:sldLayoutChg chg="add del mod replId">
          <pc:chgData name="Nasreen Akhtar (2132945)" userId="S::2132945@student.uwtsd.ac.uk::97a77eb1-68ee-4ba0-b6d4-7c95a7323e4c" providerId="AD" clId="Web-{51BDEF5A-73A1-CACA-76B3-6D9D7C827106}" dt="2023-02-14T16:34:44.039" v="113"/>
          <pc:sldLayoutMkLst>
            <pc:docMk/>
            <pc:sldMasterMk cId="2299952876" sldId="2147483774"/>
            <pc:sldLayoutMk cId="195687352" sldId="2147483784"/>
          </pc:sldLayoutMkLst>
        </pc:sldLayoutChg>
        <pc:sldLayoutChg chg="add del mod replId">
          <pc:chgData name="Nasreen Akhtar (2132945)" userId="S::2132945@student.uwtsd.ac.uk::97a77eb1-68ee-4ba0-b6d4-7c95a7323e4c" providerId="AD" clId="Web-{51BDEF5A-73A1-CACA-76B3-6D9D7C827106}" dt="2023-02-14T16:34:44.039" v="113"/>
          <pc:sldLayoutMkLst>
            <pc:docMk/>
            <pc:sldMasterMk cId="2299952876" sldId="2147483774"/>
            <pc:sldLayoutMk cId="3715395741" sldId="2147483785"/>
          </pc:sldLayoutMkLst>
        </pc:sldLayoutChg>
      </pc:sldMasterChg>
      <pc:sldMasterChg chg="add del addSldLayout delSldLayout modSldLayout">
        <pc:chgData name="Nasreen Akhtar (2132945)" userId="S::2132945@student.uwtsd.ac.uk::97a77eb1-68ee-4ba0-b6d4-7c95a7323e4c" providerId="AD" clId="Web-{51BDEF5A-73A1-CACA-76B3-6D9D7C827106}" dt="2023-02-14T16:35:22.493" v="114"/>
        <pc:sldMasterMkLst>
          <pc:docMk/>
          <pc:sldMasterMk cId="2345472033" sldId="2147483786"/>
        </pc:sldMasterMkLst>
        <pc:sldLayoutChg chg="add del mod replId">
          <pc:chgData name="Nasreen Akhtar (2132945)" userId="S::2132945@student.uwtsd.ac.uk::97a77eb1-68ee-4ba0-b6d4-7c95a7323e4c" providerId="AD" clId="Web-{51BDEF5A-73A1-CACA-76B3-6D9D7C827106}" dt="2023-02-14T16:35:22.493" v="114"/>
          <pc:sldLayoutMkLst>
            <pc:docMk/>
            <pc:sldMasterMk cId="2345472033" sldId="2147483786"/>
            <pc:sldLayoutMk cId="2005227650" sldId="2147483787"/>
          </pc:sldLayoutMkLst>
        </pc:sldLayoutChg>
        <pc:sldLayoutChg chg="add del mod replId">
          <pc:chgData name="Nasreen Akhtar (2132945)" userId="S::2132945@student.uwtsd.ac.uk::97a77eb1-68ee-4ba0-b6d4-7c95a7323e4c" providerId="AD" clId="Web-{51BDEF5A-73A1-CACA-76B3-6D9D7C827106}" dt="2023-02-14T16:35:22.493" v="114"/>
          <pc:sldLayoutMkLst>
            <pc:docMk/>
            <pc:sldMasterMk cId="2345472033" sldId="2147483786"/>
            <pc:sldLayoutMk cId="3310792060" sldId="2147483788"/>
          </pc:sldLayoutMkLst>
        </pc:sldLayoutChg>
        <pc:sldLayoutChg chg="add del mod replId">
          <pc:chgData name="Nasreen Akhtar (2132945)" userId="S::2132945@student.uwtsd.ac.uk::97a77eb1-68ee-4ba0-b6d4-7c95a7323e4c" providerId="AD" clId="Web-{51BDEF5A-73A1-CACA-76B3-6D9D7C827106}" dt="2023-02-14T16:35:22.493" v="114"/>
          <pc:sldLayoutMkLst>
            <pc:docMk/>
            <pc:sldMasterMk cId="2345472033" sldId="2147483786"/>
            <pc:sldLayoutMk cId="1793926916" sldId="2147483789"/>
          </pc:sldLayoutMkLst>
        </pc:sldLayoutChg>
        <pc:sldLayoutChg chg="add del mod replId">
          <pc:chgData name="Nasreen Akhtar (2132945)" userId="S::2132945@student.uwtsd.ac.uk::97a77eb1-68ee-4ba0-b6d4-7c95a7323e4c" providerId="AD" clId="Web-{51BDEF5A-73A1-CACA-76B3-6D9D7C827106}" dt="2023-02-14T16:35:22.493" v="114"/>
          <pc:sldLayoutMkLst>
            <pc:docMk/>
            <pc:sldMasterMk cId="2345472033" sldId="2147483786"/>
            <pc:sldLayoutMk cId="1662660508" sldId="2147483790"/>
          </pc:sldLayoutMkLst>
        </pc:sldLayoutChg>
        <pc:sldLayoutChg chg="add del mod replId">
          <pc:chgData name="Nasreen Akhtar (2132945)" userId="S::2132945@student.uwtsd.ac.uk::97a77eb1-68ee-4ba0-b6d4-7c95a7323e4c" providerId="AD" clId="Web-{51BDEF5A-73A1-CACA-76B3-6D9D7C827106}" dt="2023-02-14T16:35:22.493" v="114"/>
          <pc:sldLayoutMkLst>
            <pc:docMk/>
            <pc:sldMasterMk cId="2345472033" sldId="2147483786"/>
            <pc:sldLayoutMk cId="3044891418" sldId="2147483791"/>
          </pc:sldLayoutMkLst>
        </pc:sldLayoutChg>
        <pc:sldLayoutChg chg="add del mod replId">
          <pc:chgData name="Nasreen Akhtar (2132945)" userId="S::2132945@student.uwtsd.ac.uk::97a77eb1-68ee-4ba0-b6d4-7c95a7323e4c" providerId="AD" clId="Web-{51BDEF5A-73A1-CACA-76B3-6D9D7C827106}" dt="2023-02-14T16:35:22.493" v="114"/>
          <pc:sldLayoutMkLst>
            <pc:docMk/>
            <pc:sldMasterMk cId="2345472033" sldId="2147483786"/>
            <pc:sldLayoutMk cId="546077274" sldId="2147483792"/>
          </pc:sldLayoutMkLst>
        </pc:sldLayoutChg>
        <pc:sldLayoutChg chg="add del mod replId">
          <pc:chgData name="Nasreen Akhtar (2132945)" userId="S::2132945@student.uwtsd.ac.uk::97a77eb1-68ee-4ba0-b6d4-7c95a7323e4c" providerId="AD" clId="Web-{51BDEF5A-73A1-CACA-76B3-6D9D7C827106}" dt="2023-02-14T16:35:22.493" v="114"/>
          <pc:sldLayoutMkLst>
            <pc:docMk/>
            <pc:sldMasterMk cId="2345472033" sldId="2147483786"/>
            <pc:sldLayoutMk cId="3484752310" sldId="2147483793"/>
          </pc:sldLayoutMkLst>
        </pc:sldLayoutChg>
        <pc:sldLayoutChg chg="add del mod replId">
          <pc:chgData name="Nasreen Akhtar (2132945)" userId="S::2132945@student.uwtsd.ac.uk::97a77eb1-68ee-4ba0-b6d4-7c95a7323e4c" providerId="AD" clId="Web-{51BDEF5A-73A1-CACA-76B3-6D9D7C827106}" dt="2023-02-14T16:35:22.493" v="114"/>
          <pc:sldLayoutMkLst>
            <pc:docMk/>
            <pc:sldMasterMk cId="2345472033" sldId="2147483786"/>
            <pc:sldLayoutMk cId="2868565541" sldId="2147483794"/>
          </pc:sldLayoutMkLst>
        </pc:sldLayoutChg>
        <pc:sldLayoutChg chg="add del mod replId">
          <pc:chgData name="Nasreen Akhtar (2132945)" userId="S::2132945@student.uwtsd.ac.uk::97a77eb1-68ee-4ba0-b6d4-7c95a7323e4c" providerId="AD" clId="Web-{51BDEF5A-73A1-CACA-76B3-6D9D7C827106}" dt="2023-02-14T16:35:22.493" v="114"/>
          <pc:sldLayoutMkLst>
            <pc:docMk/>
            <pc:sldMasterMk cId="2345472033" sldId="2147483786"/>
            <pc:sldLayoutMk cId="612992465" sldId="2147483795"/>
          </pc:sldLayoutMkLst>
        </pc:sldLayoutChg>
        <pc:sldLayoutChg chg="add del mod replId">
          <pc:chgData name="Nasreen Akhtar (2132945)" userId="S::2132945@student.uwtsd.ac.uk::97a77eb1-68ee-4ba0-b6d4-7c95a7323e4c" providerId="AD" clId="Web-{51BDEF5A-73A1-CACA-76B3-6D9D7C827106}" dt="2023-02-14T16:35:22.493" v="114"/>
          <pc:sldLayoutMkLst>
            <pc:docMk/>
            <pc:sldMasterMk cId="2345472033" sldId="2147483786"/>
            <pc:sldLayoutMk cId="3558520945" sldId="2147483796"/>
          </pc:sldLayoutMkLst>
        </pc:sldLayoutChg>
        <pc:sldLayoutChg chg="add del mod replId">
          <pc:chgData name="Nasreen Akhtar (2132945)" userId="S::2132945@student.uwtsd.ac.uk::97a77eb1-68ee-4ba0-b6d4-7c95a7323e4c" providerId="AD" clId="Web-{51BDEF5A-73A1-CACA-76B3-6D9D7C827106}" dt="2023-02-14T16:35:22.493" v="114"/>
          <pc:sldLayoutMkLst>
            <pc:docMk/>
            <pc:sldMasterMk cId="2345472033" sldId="2147483786"/>
            <pc:sldLayoutMk cId="1207605512" sldId="2147483797"/>
          </pc:sldLayoutMkLst>
        </pc:sldLayoutChg>
      </pc:sldMasterChg>
      <pc:sldMasterChg chg="add del addSldLayout delSldLayout">
        <pc:chgData name="Nasreen Akhtar (2132945)" userId="S::2132945@student.uwtsd.ac.uk::97a77eb1-68ee-4ba0-b6d4-7c95a7323e4c" providerId="AD" clId="Web-{51BDEF5A-73A1-CACA-76B3-6D9D7C827106}" dt="2023-02-14T16:36:22.776" v="124"/>
        <pc:sldMasterMkLst>
          <pc:docMk/>
          <pc:sldMasterMk cId="1870121167" sldId="2147483889"/>
        </pc:sldMasterMkLst>
        <pc:sldLayoutChg chg="add del">
          <pc:chgData name="Nasreen Akhtar (2132945)" userId="S::2132945@student.uwtsd.ac.uk::97a77eb1-68ee-4ba0-b6d4-7c95a7323e4c" providerId="AD" clId="Web-{51BDEF5A-73A1-CACA-76B3-6D9D7C827106}" dt="2023-02-14T16:36:22.776" v="124"/>
          <pc:sldLayoutMkLst>
            <pc:docMk/>
            <pc:sldMasterMk cId="1870121167" sldId="2147483889"/>
            <pc:sldLayoutMk cId="2143430653" sldId="2147483878"/>
          </pc:sldLayoutMkLst>
        </pc:sldLayoutChg>
        <pc:sldLayoutChg chg="add del">
          <pc:chgData name="Nasreen Akhtar (2132945)" userId="S::2132945@student.uwtsd.ac.uk::97a77eb1-68ee-4ba0-b6d4-7c95a7323e4c" providerId="AD" clId="Web-{51BDEF5A-73A1-CACA-76B3-6D9D7C827106}" dt="2023-02-14T16:36:22.776" v="124"/>
          <pc:sldLayoutMkLst>
            <pc:docMk/>
            <pc:sldMasterMk cId="1870121167" sldId="2147483889"/>
            <pc:sldLayoutMk cId="2692186944" sldId="2147483879"/>
          </pc:sldLayoutMkLst>
        </pc:sldLayoutChg>
        <pc:sldLayoutChg chg="add del">
          <pc:chgData name="Nasreen Akhtar (2132945)" userId="S::2132945@student.uwtsd.ac.uk::97a77eb1-68ee-4ba0-b6d4-7c95a7323e4c" providerId="AD" clId="Web-{51BDEF5A-73A1-CACA-76B3-6D9D7C827106}" dt="2023-02-14T16:36:22.776" v="124"/>
          <pc:sldLayoutMkLst>
            <pc:docMk/>
            <pc:sldMasterMk cId="1870121167" sldId="2147483889"/>
            <pc:sldLayoutMk cId="3871799273" sldId="2147483880"/>
          </pc:sldLayoutMkLst>
        </pc:sldLayoutChg>
        <pc:sldLayoutChg chg="add del">
          <pc:chgData name="Nasreen Akhtar (2132945)" userId="S::2132945@student.uwtsd.ac.uk::97a77eb1-68ee-4ba0-b6d4-7c95a7323e4c" providerId="AD" clId="Web-{51BDEF5A-73A1-CACA-76B3-6D9D7C827106}" dt="2023-02-14T16:36:22.776" v="124"/>
          <pc:sldLayoutMkLst>
            <pc:docMk/>
            <pc:sldMasterMk cId="1870121167" sldId="2147483889"/>
            <pc:sldLayoutMk cId="29096718" sldId="2147483881"/>
          </pc:sldLayoutMkLst>
        </pc:sldLayoutChg>
        <pc:sldLayoutChg chg="add del">
          <pc:chgData name="Nasreen Akhtar (2132945)" userId="S::2132945@student.uwtsd.ac.uk::97a77eb1-68ee-4ba0-b6d4-7c95a7323e4c" providerId="AD" clId="Web-{51BDEF5A-73A1-CACA-76B3-6D9D7C827106}" dt="2023-02-14T16:36:22.776" v="124"/>
          <pc:sldLayoutMkLst>
            <pc:docMk/>
            <pc:sldMasterMk cId="1870121167" sldId="2147483889"/>
            <pc:sldLayoutMk cId="1896212184" sldId="2147483882"/>
          </pc:sldLayoutMkLst>
        </pc:sldLayoutChg>
        <pc:sldLayoutChg chg="add del">
          <pc:chgData name="Nasreen Akhtar (2132945)" userId="S::2132945@student.uwtsd.ac.uk::97a77eb1-68ee-4ba0-b6d4-7c95a7323e4c" providerId="AD" clId="Web-{51BDEF5A-73A1-CACA-76B3-6D9D7C827106}" dt="2023-02-14T16:36:22.776" v="124"/>
          <pc:sldLayoutMkLst>
            <pc:docMk/>
            <pc:sldMasterMk cId="1870121167" sldId="2147483889"/>
            <pc:sldLayoutMk cId="604912508" sldId="2147483883"/>
          </pc:sldLayoutMkLst>
        </pc:sldLayoutChg>
        <pc:sldLayoutChg chg="add del">
          <pc:chgData name="Nasreen Akhtar (2132945)" userId="S::2132945@student.uwtsd.ac.uk::97a77eb1-68ee-4ba0-b6d4-7c95a7323e4c" providerId="AD" clId="Web-{51BDEF5A-73A1-CACA-76B3-6D9D7C827106}" dt="2023-02-14T16:36:22.776" v="124"/>
          <pc:sldLayoutMkLst>
            <pc:docMk/>
            <pc:sldMasterMk cId="1870121167" sldId="2147483889"/>
            <pc:sldLayoutMk cId="4001109741" sldId="2147483884"/>
          </pc:sldLayoutMkLst>
        </pc:sldLayoutChg>
        <pc:sldLayoutChg chg="add del">
          <pc:chgData name="Nasreen Akhtar (2132945)" userId="S::2132945@student.uwtsd.ac.uk::97a77eb1-68ee-4ba0-b6d4-7c95a7323e4c" providerId="AD" clId="Web-{51BDEF5A-73A1-CACA-76B3-6D9D7C827106}" dt="2023-02-14T16:36:22.776" v="124"/>
          <pc:sldLayoutMkLst>
            <pc:docMk/>
            <pc:sldMasterMk cId="1870121167" sldId="2147483889"/>
            <pc:sldLayoutMk cId="2366780721" sldId="2147483885"/>
          </pc:sldLayoutMkLst>
        </pc:sldLayoutChg>
        <pc:sldLayoutChg chg="add del">
          <pc:chgData name="Nasreen Akhtar (2132945)" userId="S::2132945@student.uwtsd.ac.uk::97a77eb1-68ee-4ba0-b6d4-7c95a7323e4c" providerId="AD" clId="Web-{51BDEF5A-73A1-CACA-76B3-6D9D7C827106}" dt="2023-02-14T16:36:22.776" v="124"/>
          <pc:sldLayoutMkLst>
            <pc:docMk/>
            <pc:sldMasterMk cId="1870121167" sldId="2147483889"/>
            <pc:sldLayoutMk cId="2308051953" sldId="2147483886"/>
          </pc:sldLayoutMkLst>
        </pc:sldLayoutChg>
        <pc:sldLayoutChg chg="add del">
          <pc:chgData name="Nasreen Akhtar (2132945)" userId="S::2132945@student.uwtsd.ac.uk::97a77eb1-68ee-4ba0-b6d4-7c95a7323e4c" providerId="AD" clId="Web-{51BDEF5A-73A1-CACA-76B3-6D9D7C827106}" dt="2023-02-14T16:36:22.776" v="124"/>
          <pc:sldLayoutMkLst>
            <pc:docMk/>
            <pc:sldMasterMk cId="1870121167" sldId="2147483889"/>
            <pc:sldLayoutMk cId="3906980760" sldId="2147483887"/>
          </pc:sldLayoutMkLst>
        </pc:sldLayoutChg>
        <pc:sldLayoutChg chg="add del">
          <pc:chgData name="Nasreen Akhtar (2132945)" userId="S::2132945@student.uwtsd.ac.uk::97a77eb1-68ee-4ba0-b6d4-7c95a7323e4c" providerId="AD" clId="Web-{51BDEF5A-73A1-CACA-76B3-6D9D7C827106}" dt="2023-02-14T16:36:22.776" v="124"/>
          <pc:sldLayoutMkLst>
            <pc:docMk/>
            <pc:sldMasterMk cId="1870121167" sldId="2147483889"/>
            <pc:sldLayoutMk cId="2992372128" sldId="2147483888"/>
          </pc:sldLayoutMkLst>
        </pc:sldLayoutChg>
      </pc:sldMasterChg>
      <pc:sldMasterChg chg="add del addSldLayout delSldLayout">
        <pc:chgData name="Nasreen Akhtar (2132945)" userId="S::2132945@student.uwtsd.ac.uk::97a77eb1-68ee-4ba0-b6d4-7c95a7323e4c" providerId="AD" clId="Web-{51BDEF5A-73A1-CACA-76B3-6D9D7C827106}" dt="2023-02-14T16:36:22.729" v="123"/>
        <pc:sldMasterMkLst>
          <pc:docMk/>
          <pc:sldMasterMk cId="3988477578" sldId="2147483913"/>
        </pc:sldMasterMkLst>
        <pc:sldLayoutChg chg="add del">
          <pc:chgData name="Nasreen Akhtar (2132945)" userId="S::2132945@student.uwtsd.ac.uk::97a77eb1-68ee-4ba0-b6d4-7c95a7323e4c" providerId="AD" clId="Web-{51BDEF5A-73A1-CACA-76B3-6D9D7C827106}" dt="2023-02-14T16:36:22.729" v="123"/>
          <pc:sldLayoutMkLst>
            <pc:docMk/>
            <pc:sldMasterMk cId="3988477578" sldId="2147483913"/>
            <pc:sldLayoutMk cId="2355938533" sldId="2147483902"/>
          </pc:sldLayoutMkLst>
        </pc:sldLayoutChg>
        <pc:sldLayoutChg chg="add del">
          <pc:chgData name="Nasreen Akhtar (2132945)" userId="S::2132945@student.uwtsd.ac.uk::97a77eb1-68ee-4ba0-b6d4-7c95a7323e4c" providerId="AD" clId="Web-{51BDEF5A-73A1-CACA-76B3-6D9D7C827106}" dt="2023-02-14T16:36:22.729" v="123"/>
          <pc:sldLayoutMkLst>
            <pc:docMk/>
            <pc:sldMasterMk cId="3988477578" sldId="2147483913"/>
            <pc:sldLayoutMk cId="71643120" sldId="2147483903"/>
          </pc:sldLayoutMkLst>
        </pc:sldLayoutChg>
        <pc:sldLayoutChg chg="add del">
          <pc:chgData name="Nasreen Akhtar (2132945)" userId="S::2132945@student.uwtsd.ac.uk::97a77eb1-68ee-4ba0-b6d4-7c95a7323e4c" providerId="AD" clId="Web-{51BDEF5A-73A1-CACA-76B3-6D9D7C827106}" dt="2023-02-14T16:36:22.729" v="123"/>
          <pc:sldLayoutMkLst>
            <pc:docMk/>
            <pc:sldMasterMk cId="3988477578" sldId="2147483913"/>
            <pc:sldLayoutMk cId="584283046" sldId="2147483904"/>
          </pc:sldLayoutMkLst>
        </pc:sldLayoutChg>
        <pc:sldLayoutChg chg="add del">
          <pc:chgData name="Nasreen Akhtar (2132945)" userId="S::2132945@student.uwtsd.ac.uk::97a77eb1-68ee-4ba0-b6d4-7c95a7323e4c" providerId="AD" clId="Web-{51BDEF5A-73A1-CACA-76B3-6D9D7C827106}" dt="2023-02-14T16:36:22.729" v="123"/>
          <pc:sldLayoutMkLst>
            <pc:docMk/>
            <pc:sldMasterMk cId="3988477578" sldId="2147483913"/>
            <pc:sldLayoutMk cId="220516997" sldId="2147483905"/>
          </pc:sldLayoutMkLst>
        </pc:sldLayoutChg>
        <pc:sldLayoutChg chg="add del">
          <pc:chgData name="Nasreen Akhtar (2132945)" userId="S::2132945@student.uwtsd.ac.uk::97a77eb1-68ee-4ba0-b6d4-7c95a7323e4c" providerId="AD" clId="Web-{51BDEF5A-73A1-CACA-76B3-6D9D7C827106}" dt="2023-02-14T16:36:22.729" v="123"/>
          <pc:sldLayoutMkLst>
            <pc:docMk/>
            <pc:sldMasterMk cId="3988477578" sldId="2147483913"/>
            <pc:sldLayoutMk cId="3246256665" sldId="2147483906"/>
          </pc:sldLayoutMkLst>
        </pc:sldLayoutChg>
        <pc:sldLayoutChg chg="add del">
          <pc:chgData name="Nasreen Akhtar (2132945)" userId="S::2132945@student.uwtsd.ac.uk::97a77eb1-68ee-4ba0-b6d4-7c95a7323e4c" providerId="AD" clId="Web-{51BDEF5A-73A1-CACA-76B3-6D9D7C827106}" dt="2023-02-14T16:36:22.729" v="123"/>
          <pc:sldLayoutMkLst>
            <pc:docMk/>
            <pc:sldMasterMk cId="3988477578" sldId="2147483913"/>
            <pc:sldLayoutMk cId="3753750858" sldId="2147483907"/>
          </pc:sldLayoutMkLst>
        </pc:sldLayoutChg>
        <pc:sldLayoutChg chg="add del">
          <pc:chgData name="Nasreen Akhtar (2132945)" userId="S::2132945@student.uwtsd.ac.uk::97a77eb1-68ee-4ba0-b6d4-7c95a7323e4c" providerId="AD" clId="Web-{51BDEF5A-73A1-CACA-76B3-6D9D7C827106}" dt="2023-02-14T16:36:22.729" v="123"/>
          <pc:sldLayoutMkLst>
            <pc:docMk/>
            <pc:sldMasterMk cId="3988477578" sldId="2147483913"/>
            <pc:sldLayoutMk cId="383290767" sldId="2147483908"/>
          </pc:sldLayoutMkLst>
        </pc:sldLayoutChg>
        <pc:sldLayoutChg chg="add del">
          <pc:chgData name="Nasreen Akhtar (2132945)" userId="S::2132945@student.uwtsd.ac.uk::97a77eb1-68ee-4ba0-b6d4-7c95a7323e4c" providerId="AD" clId="Web-{51BDEF5A-73A1-CACA-76B3-6D9D7C827106}" dt="2023-02-14T16:36:22.729" v="123"/>
          <pc:sldLayoutMkLst>
            <pc:docMk/>
            <pc:sldMasterMk cId="3988477578" sldId="2147483913"/>
            <pc:sldLayoutMk cId="2651210995" sldId="2147483909"/>
          </pc:sldLayoutMkLst>
        </pc:sldLayoutChg>
        <pc:sldLayoutChg chg="add del">
          <pc:chgData name="Nasreen Akhtar (2132945)" userId="S::2132945@student.uwtsd.ac.uk::97a77eb1-68ee-4ba0-b6d4-7c95a7323e4c" providerId="AD" clId="Web-{51BDEF5A-73A1-CACA-76B3-6D9D7C827106}" dt="2023-02-14T16:36:22.729" v="123"/>
          <pc:sldLayoutMkLst>
            <pc:docMk/>
            <pc:sldMasterMk cId="3988477578" sldId="2147483913"/>
            <pc:sldLayoutMk cId="577658252" sldId="2147483910"/>
          </pc:sldLayoutMkLst>
        </pc:sldLayoutChg>
        <pc:sldLayoutChg chg="add del">
          <pc:chgData name="Nasreen Akhtar (2132945)" userId="S::2132945@student.uwtsd.ac.uk::97a77eb1-68ee-4ba0-b6d4-7c95a7323e4c" providerId="AD" clId="Web-{51BDEF5A-73A1-CACA-76B3-6D9D7C827106}" dt="2023-02-14T16:36:22.729" v="123"/>
          <pc:sldLayoutMkLst>
            <pc:docMk/>
            <pc:sldMasterMk cId="3988477578" sldId="2147483913"/>
            <pc:sldLayoutMk cId="731969966" sldId="2147483911"/>
          </pc:sldLayoutMkLst>
        </pc:sldLayoutChg>
        <pc:sldLayoutChg chg="add del">
          <pc:chgData name="Nasreen Akhtar (2132945)" userId="S::2132945@student.uwtsd.ac.uk::97a77eb1-68ee-4ba0-b6d4-7c95a7323e4c" providerId="AD" clId="Web-{51BDEF5A-73A1-CACA-76B3-6D9D7C827106}" dt="2023-02-14T16:36:22.729" v="123"/>
          <pc:sldLayoutMkLst>
            <pc:docMk/>
            <pc:sldMasterMk cId="3988477578" sldId="2147483913"/>
            <pc:sldLayoutMk cId="3072393298" sldId="2147483912"/>
          </pc:sldLayoutMkLst>
        </pc:sldLayoutChg>
      </pc:sldMasterChg>
      <pc:sldMasterChg chg="add addSldLayout">
        <pc:chgData name="Nasreen Akhtar (2132945)" userId="S::2132945@student.uwtsd.ac.uk::97a77eb1-68ee-4ba0-b6d4-7c95a7323e4c" providerId="AD" clId="Web-{51BDEF5A-73A1-CACA-76B3-6D9D7C827106}" dt="2023-02-14T16:36:22.776" v="124"/>
        <pc:sldMasterMkLst>
          <pc:docMk/>
          <pc:sldMasterMk cId="3689207029" sldId="2147483926"/>
        </pc:sldMasterMkLst>
        <pc:sldLayoutChg chg="add">
          <pc:chgData name="Nasreen Akhtar (2132945)" userId="S::2132945@student.uwtsd.ac.uk::97a77eb1-68ee-4ba0-b6d4-7c95a7323e4c" providerId="AD" clId="Web-{51BDEF5A-73A1-CACA-76B3-6D9D7C827106}" dt="2023-02-14T16:36:22.776" v="124"/>
          <pc:sldLayoutMkLst>
            <pc:docMk/>
            <pc:sldMasterMk cId="3689207029" sldId="2147483926"/>
            <pc:sldLayoutMk cId="995377361" sldId="2147483915"/>
          </pc:sldLayoutMkLst>
        </pc:sldLayoutChg>
        <pc:sldLayoutChg chg="add">
          <pc:chgData name="Nasreen Akhtar (2132945)" userId="S::2132945@student.uwtsd.ac.uk::97a77eb1-68ee-4ba0-b6d4-7c95a7323e4c" providerId="AD" clId="Web-{51BDEF5A-73A1-CACA-76B3-6D9D7C827106}" dt="2023-02-14T16:36:22.776" v="124"/>
          <pc:sldLayoutMkLst>
            <pc:docMk/>
            <pc:sldMasterMk cId="3689207029" sldId="2147483926"/>
            <pc:sldLayoutMk cId="463128524" sldId="2147483916"/>
          </pc:sldLayoutMkLst>
        </pc:sldLayoutChg>
        <pc:sldLayoutChg chg="add">
          <pc:chgData name="Nasreen Akhtar (2132945)" userId="S::2132945@student.uwtsd.ac.uk::97a77eb1-68ee-4ba0-b6d4-7c95a7323e4c" providerId="AD" clId="Web-{51BDEF5A-73A1-CACA-76B3-6D9D7C827106}" dt="2023-02-14T16:36:22.776" v="124"/>
          <pc:sldLayoutMkLst>
            <pc:docMk/>
            <pc:sldMasterMk cId="3689207029" sldId="2147483926"/>
            <pc:sldLayoutMk cId="2849942427" sldId="2147483917"/>
          </pc:sldLayoutMkLst>
        </pc:sldLayoutChg>
        <pc:sldLayoutChg chg="add">
          <pc:chgData name="Nasreen Akhtar (2132945)" userId="S::2132945@student.uwtsd.ac.uk::97a77eb1-68ee-4ba0-b6d4-7c95a7323e4c" providerId="AD" clId="Web-{51BDEF5A-73A1-CACA-76B3-6D9D7C827106}" dt="2023-02-14T16:36:22.776" v="124"/>
          <pc:sldLayoutMkLst>
            <pc:docMk/>
            <pc:sldMasterMk cId="3689207029" sldId="2147483926"/>
            <pc:sldLayoutMk cId="2535211799" sldId="2147483918"/>
          </pc:sldLayoutMkLst>
        </pc:sldLayoutChg>
        <pc:sldLayoutChg chg="add">
          <pc:chgData name="Nasreen Akhtar (2132945)" userId="S::2132945@student.uwtsd.ac.uk::97a77eb1-68ee-4ba0-b6d4-7c95a7323e4c" providerId="AD" clId="Web-{51BDEF5A-73A1-CACA-76B3-6D9D7C827106}" dt="2023-02-14T16:36:22.776" v="124"/>
          <pc:sldLayoutMkLst>
            <pc:docMk/>
            <pc:sldMasterMk cId="3689207029" sldId="2147483926"/>
            <pc:sldLayoutMk cId="1019494172" sldId="2147483919"/>
          </pc:sldLayoutMkLst>
        </pc:sldLayoutChg>
        <pc:sldLayoutChg chg="add">
          <pc:chgData name="Nasreen Akhtar (2132945)" userId="S::2132945@student.uwtsd.ac.uk::97a77eb1-68ee-4ba0-b6d4-7c95a7323e4c" providerId="AD" clId="Web-{51BDEF5A-73A1-CACA-76B3-6D9D7C827106}" dt="2023-02-14T16:36:22.776" v="124"/>
          <pc:sldLayoutMkLst>
            <pc:docMk/>
            <pc:sldMasterMk cId="3689207029" sldId="2147483926"/>
            <pc:sldLayoutMk cId="2394043077" sldId="2147483920"/>
          </pc:sldLayoutMkLst>
        </pc:sldLayoutChg>
        <pc:sldLayoutChg chg="add">
          <pc:chgData name="Nasreen Akhtar (2132945)" userId="S::2132945@student.uwtsd.ac.uk::97a77eb1-68ee-4ba0-b6d4-7c95a7323e4c" providerId="AD" clId="Web-{51BDEF5A-73A1-CACA-76B3-6D9D7C827106}" dt="2023-02-14T16:36:22.776" v="124"/>
          <pc:sldLayoutMkLst>
            <pc:docMk/>
            <pc:sldMasterMk cId="3689207029" sldId="2147483926"/>
            <pc:sldLayoutMk cId="1717698114" sldId="2147483921"/>
          </pc:sldLayoutMkLst>
        </pc:sldLayoutChg>
        <pc:sldLayoutChg chg="add">
          <pc:chgData name="Nasreen Akhtar (2132945)" userId="S::2132945@student.uwtsd.ac.uk::97a77eb1-68ee-4ba0-b6d4-7c95a7323e4c" providerId="AD" clId="Web-{51BDEF5A-73A1-CACA-76B3-6D9D7C827106}" dt="2023-02-14T16:36:22.776" v="124"/>
          <pc:sldLayoutMkLst>
            <pc:docMk/>
            <pc:sldMasterMk cId="3689207029" sldId="2147483926"/>
            <pc:sldLayoutMk cId="2639690611" sldId="2147483922"/>
          </pc:sldLayoutMkLst>
        </pc:sldLayoutChg>
        <pc:sldLayoutChg chg="add">
          <pc:chgData name="Nasreen Akhtar (2132945)" userId="S::2132945@student.uwtsd.ac.uk::97a77eb1-68ee-4ba0-b6d4-7c95a7323e4c" providerId="AD" clId="Web-{51BDEF5A-73A1-CACA-76B3-6D9D7C827106}" dt="2023-02-14T16:36:22.776" v="124"/>
          <pc:sldLayoutMkLst>
            <pc:docMk/>
            <pc:sldMasterMk cId="3689207029" sldId="2147483926"/>
            <pc:sldLayoutMk cId="977595358" sldId="2147483923"/>
          </pc:sldLayoutMkLst>
        </pc:sldLayoutChg>
        <pc:sldLayoutChg chg="add">
          <pc:chgData name="Nasreen Akhtar (2132945)" userId="S::2132945@student.uwtsd.ac.uk::97a77eb1-68ee-4ba0-b6d4-7c95a7323e4c" providerId="AD" clId="Web-{51BDEF5A-73A1-CACA-76B3-6D9D7C827106}" dt="2023-02-14T16:36:22.776" v="124"/>
          <pc:sldLayoutMkLst>
            <pc:docMk/>
            <pc:sldMasterMk cId="3689207029" sldId="2147483926"/>
            <pc:sldLayoutMk cId="850768134" sldId="2147483924"/>
          </pc:sldLayoutMkLst>
        </pc:sldLayoutChg>
        <pc:sldLayoutChg chg="add">
          <pc:chgData name="Nasreen Akhtar (2132945)" userId="S::2132945@student.uwtsd.ac.uk::97a77eb1-68ee-4ba0-b6d4-7c95a7323e4c" providerId="AD" clId="Web-{51BDEF5A-73A1-CACA-76B3-6D9D7C827106}" dt="2023-02-14T16:36:22.776" v="124"/>
          <pc:sldLayoutMkLst>
            <pc:docMk/>
            <pc:sldMasterMk cId="3689207029" sldId="2147483926"/>
            <pc:sldLayoutMk cId="1717460806" sldId="2147483925"/>
          </pc:sldLayoutMkLst>
        </pc:sldLayoutChg>
      </pc:sldMasterChg>
    </pc:docChg>
  </pc:docChgLst>
  <pc:docChgLst>
    <pc:chgData name="Nasreen Akhtar (2132945)" userId="S::2132945@student.uwtsd.ac.uk::97a77eb1-68ee-4ba0-b6d4-7c95a7323e4c" providerId="AD" clId="Web-{7DED4F25-7593-8405-A114-953E1C10CFC0}"/>
    <pc:docChg chg="modSld">
      <pc:chgData name="Nasreen Akhtar (2132945)" userId="S::2132945@student.uwtsd.ac.uk::97a77eb1-68ee-4ba0-b6d4-7c95a7323e4c" providerId="AD" clId="Web-{7DED4F25-7593-8405-A114-953E1C10CFC0}" dt="2023-02-16T01:01:34.755" v="3" actId="20577"/>
      <pc:docMkLst>
        <pc:docMk/>
      </pc:docMkLst>
      <pc:sldChg chg="modSp">
        <pc:chgData name="Nasreen Akhtar (2132945)" userId="S::2132945@student.uwtsd.ac.uk::97a77eb1-68ee-4ba0-b6d4-7c95a7323e4c" providerId="AD" clId="Web-{7DED4F25-7593-8405-A114-953E1C10CFC0}" dt="2023-02-16T01:01:34.755" v="3" actId="20577"/>
        <pc:sldMkLst>
          <pc:docMk/>
          <pc:sldMk cId="109857222" sldId="256"/>
        </pc:sldMkLst>
        <pc:spChg chg="mod">
          <ac:chgData name="Nasreen Akhtar (2132945)" userId="S::2132945@student.uwtsd.ac.uk::97a77eb1-68ee-4ba0-b6d4-7c95a7323e4c" providerId="AD" clId="Web-{7DED4F25-7593-8405-A114-953E1C10CFC0}" dt="2023-02-16T01:01:34.755" v="3" actId="20577"/>
          <ac:spMkLst>
            <pc:docMk/>
            <pc:sldMk cId="109857222" sldId="256"/>
            <ac:spMk id="3" creationId="{00000000-0000-0000-0000-000000000000}"/>
          </ac:spMkLst>
        </pc:spChg>
      </pc:sldChg>
    </pc:docChg>
  </pc:docChgLst>
  <pc:docChgLst>
    <pc:chgData name="Nasreen Akhtar (2132945)" userId="S::2132945@student.uwtsd.ac.uk::97a77eb1-68ee-4ba0-b6d4-7c95a7323e4c" providerId="AD" clId="Web-{1A7A2403-1869-0204-AD3B-824AD18055A8}"/>
    <pc:docChg chg="modSld">
      <pc:chgData name="Nasreen Akhtar (2132945)" userId="S::2132945@student.uwtsd.ac.uk::97a77eb1-68ee-4ba0-b6d4-7c95a7323e4c" providerId="AD" clId="Web-{1A7A2403-1869-0204-AD3B-824AD18055A8}" dt="2023-02-14T23:56:07.991" v="63" actId="20577"/>
      <pc:docMkLst>
        <pc:docMk/>
      </pc:docMkLst>
      <pc:sldChg chg="modSp">
        <pc:chgData name="Nasreen Akhtar (2132945)" userId="S::2132945@student.uwtsd.ac.uk::97a77eb1-68ee-4ba0-b6d4-7c95a7323e4c" providerId="AD" clId="Web-{1A7A2403-1869-0204-AD3B-824AD18055A8}" dt="2023-02-14T23:56:07.991" v="63" actId="20577"/>
        <pc:sldMkLst>
          <pc:docMk/>
          <pc:sldMk cId="109857222" sldId="256"/>
        </pc:sldMkLst>
        <pc:spChg chg="mod">
          <ac:chgData name="Nasreen Akhtar (2132945)" userId="S::2132945@student.uwtsd.ac.uk::97a77eb1-68ee-4ba0-b6d4-7c95a7323e4c" providerId="AD" clId="Web-{1A7A2403-1869-0204-AD3B-824AD18055A8}" dt="2023-02-14T23:30:50.476" v="40" actId="20577"/>
          <ac:spMkLst>
            <pc:docMk/>
            <pc:sldMk cId="109857222" sldId="256"/>
            <ac:spMk id="2" creationId="{00000000-0000-0000-0000-000000000000}"/>
          </ac:spMkLst>
        </pc:spChg>
        <pc:spChg chg="mod">
          <ac:chgData name="Nasreen Akhtar (2132945)" userId="S::2132945@student.uwtsd.ac.uk::97a77eb1-68ee-4ba0-b6d4-7c95a7323e4c" providerId="AD" clId="Web-{1A7A2403-1869-0204-AD3B-824AD18055A8}" dt="2023-02-14T23:56:07.991" v="63" actId="20577"/>
          <ac:spMkLst>
            <pc:docMk/>
            <pc:sldMk cId="109857222" sldId="256"/>
            <ac:spMk id="3" creationId="{00000000-0000-0000-0000-000000000000}"/>
          </ac:spMkLst>
        </pc:spChg>
      </pc:sldChg>
    </pc:docChg>
  </pc:docChgLst>
  <pc:docChgLst>
    <pc:chgData name="Nasreen Akhtar (2132945)" userId="S::2132945@student.uwtsd.ac.uk::97a77eb1-68ee-4ba0-b6d4-7c95a7323e4c" providerId="AD" clId="Web-{AFB84B63-6E1D-D540-2594-DC5C5EE116E4}"/>
    <pc:docChg chg="addSld delSld modSld sldOrd addMainMaster delMainMaster">
      <pc:chgData name="Nasreen Akhtar (2132945)" userId="S::2132945@student.uwtsd.ac.uk::97a77eb1-68ee-4ba0-b6d4-7c95a7323e4c" providerId="AD" clId="Web-{AFB84B63-6E1D-D540-2594-DC5C5EE116E4}" dt="2023-02-16T20:54:00.931" v="137" actId="14100"/>
      <pc:docMkLst>
        <pc:docMk/>
      </pc:docMkLst>
      <pc:sldChg chg="addSp delSp modSp mod ord modClrScheme delDesignElem chgLayout">
        <pc:chgData name="Nasreen Akhtar (2132945)" userId="S::2132945@student.uwtsd.ac.uk::97a77eb1-68ee-4ba0-b6d4-7c95a7323e4c" providerId="AD" clId="Web-{AFB84B63-6E1D-D540-2594-DC5C5EE116E4}" dt="2023-02-16T20:39:35.403" v="109" actId="20577"/>
        <pc:sldMkLst>
          <pc:docMk/>
          <pc:sldMk cId="109857222" sldId="256"/>
        </pc:sldMkLst>
        <pc:spChg chg="mod ord">
          <ac:chgData name="Nasreen Akhtar (2132945)" userId="S::2132945@student.uwtsd.ac.uk::97a77eb1-68ee-4ba0-b6d4-7c95a7323e4c" providerId="AD" clId="Web-{AFB84B63-6E1D-D540-2594-DC5C5EE116E4}" dt="2023-02-16T20:30:21.210" v="85"/>
          <ac:spMkLst>
            <pc:docMk/>
            <pc:sldMk cId="109857222" sldId="256"/>
            <ac:spMk id="2" creationId="{00000000-0000-0000-0000-000000000000}"/>
          </ac:spMkLst>
        </pc:spChg>
        <pc:spChg chg="mod ord">
          <ac:chgData name="Nasreen Akhtar (2132945)" userId="S::2132945@student.uwtsd.ac.uk::97a77eb1-68ee-4ba0-b6d4-7c95a7323e4c" providerId="AD" clId="Web-{AFB84B63-6E1D-D540-2594-DC5C5EE116E4}" dt="2023-02-16T20:39:35.403" v="109" actId="20577"/>
          <ac:spMkLst>
            <pc:docMk/>
            <pc:sldMk cId="109857222" sldId="256"/>
            <ac:spMk id="3" creationId="{00000000-0000-0000-0000-000000000000}"/>
          </ac:spMkLst>
        </pc:spChg>
        <pc:spChg chg="add del">
          <ac:chgData name="Nasreen Akhtar (2132945)" userId="S::2132945@student.uwtsd.ac.uk::97a77eb1-68ee-4ba0-b6d4-7c95a7323e4c" providerId="AD" clId="Web-{AFB84B63-6E1D-D540-2594-DC5C5EE116E4}" dt="2023-02-16T20:30:21.210" v="85"/>
          <ac:spMkLst>
            <pc:docMk/>
            <pc:sldMk cId="109857222" sldId="256"/>
            <ac:spMk id="120" creationId="{F2E5B6AE-5EFE-45F0-A2AE-ED771CA3D7DD}"/>
          </ac:spMkLst>
        </pc:spChg>
        <pc:picChg chg="mod ord">
          <ac:chgData name="Nasreen Akhtar (2132945)" userId="S::2132945@student.uwtsd.ac.uk::97a77eb1-68ee-4ba0-b6d4-7c95a7323e4c" providerId="AD" clId="Web-{AFB84B63-6E1D-D540-2594-DC5C5EE116E4}" dt="2023-02-16T20:22:16.980" v="73" actId="14100"/>
          <ac:picMkLst>
            <pc:docMk/>
            <pc:sldMk cId="109857222" sldId="256"/>
            <ac:picMk id="4" creationId="{860E6D5B-BF98-C1D4-CF3F-9FBC9A68E312}"/>
          </ac:picMkLst>
        </pc:picChg>
        <pc:cxnChg chg="add del">
          <ac:chgData name="Nasreen Akhtar (2132945)" userId="S::2132945@student.uwtsd.ac.uk::97a77eb1-68ee-4ba0-b6d4-7c95a7323e4c" providerId="AD" clId="Web-{AFB84B63-6E1D-D540-2594-DC5C5EE116E4}" dt="2023-02-16T20:30:21.210" v="85"/>
          <ac:cxnSpMkLst>
            <pc:docMk/>
            <pc:sldMk cId="109857222" sldId="256"/>
            <ac:cxnSpMk id="121" creationId="{D255B435-D9F3-4A31-B89E-36741390DB4B}"/>
          </ac:cxnSpMkLst>
        </pc:cxnChg>
      </pc:sldChg>
      <pc:sldChg chg="addSp delSp modSp new mod ord modClrScheme chgLayout">
        <pc:chgData name="Nasreen Akhtar (2132945)" userId="S::2132945@student.uwtsd.ac.uk::97a77eb1-68ee-4ba0-b6d4-7c95a7323e4c" providerId="AD" clId="Web-{AFB84B63-6E1D-D540-2594-DC5C5EE116E4}" dt="2023-02-16T20:43:34.306" v="129"/>
        <pc:sldMkLst>
          <pc:docMk/>
          <pc:sldMk cId="3613350" sldId="257"/>
        </pc:sldMkLst>
        <pc:spChg chg="del mod">
          <ac:chgData name="Nasreen Akhtar (2132945)" userId="S::2132945@student.uwtsd.ac.uk::97a77eb1-68ee-4ba0-b6d4-7c95a7323e4c" providerId="AD" clId="Web-{AFB84B63-6E1D-D540-2594-DC5C5EE116E4}" dt="2023-02-16T20:00:19.285" v="4"/>
          <ac:spMkLst>
            <pc:docMk/>
            <pc:sldMk cId="3613350" sldId="257"/>
            <ac:spMk id="2" creationId="{CE1BE213-E911-CDA5-9D57-AD5D7BA94F2B}"/>
          </ac:spMkLst>
        </pc:spChg>
        <pc:spChg chg="del">
          <ac:chgData name="Nasreen Akhtar (2132945)" userId="S::2132945@student.uwtsd.ac.uk::97a77eb1-68ee-4ba0-b6d4-7c95a7323e4c" providerId="AD" clId="Web-{AFB84B63-6E1D-D540-2594-DC5C5EE116E4}" dt="2023-02-16T20:00:17.176" v="3"/>
          <ac:spMkLst>
            <pc:docMk/>
            <pc:sldMk cId="3613350" sldId="257"/>
            <ac:spMk id="3" creationId="{44645BA9-CCF3-1939-4EB7-83E445C6DF63}"/>
          </ac:spMkLst>
        </pc:spChg>
        <pc:spChg chg="add mod">
          <ac:chgData name="Nasreen Akhtar (2132945)" userId="S::2132945@student.uwtsd.ac.uk::97a77eb1-68ee-4ba0-b6d4-7c95a7323e4c" providerId="AD" clId="Web-{AFB84B63-6E1D-D540-2594-DC5C5EE116E4}" dt="2023-02-16T20:00:25.426" v="5" actId="1076"/>
          <ac:spMkLst>
            <pc:docMk/>
            <pc:sldMk cId="3613350" sldId="257"/>
            <ac:spMk id="4" creationId="{8C8C2D6E-1D3B-1C6A-2329-1B8F9F92D5AE}"/>
          </ac:spMkLst>
        </pc:spChg>
        <pc:spChg chg="add mod">
          <ac:chgData name="Nasreen Akhtar (2132945)" userId="S::2132945@student.uwtsd.ac.uk::97a77eb1-68ee-4ba0-b6d4-7c95a7323e4c" providerId="AD" clId="Web-{AFB84B63-6E1D-D540-2594-DC5C5EE116E4}" dt="2023-02-16T20:00:36.098" v="6" actId="1076"/>
          <ac:spMkLst>
            <pc:docMk/>
            <pc:sldMk cId="3613350" sldId="257"/>
            <ac:spMk id="5" creationId="{6CC3A74F-F37E-F464-6818-1BEEBCCEADB3}"/>
          </ac:spMkLst>
        </pc:spChg>
      </pc:sldChg>
      <pc:sldChg chg="addSp delSp modSp new mod ord setBg modClrScheme chgLayout">
        <pc:chgData name="Nasreen Akhtar (2132945)" userId="S::2132945@student.uwtsd.ac.uk::97a77eb1-68ee-4ba0-b6d4-7c95a7323e4c" providerId="AD" clId="Web-{AFB84B63-6E1D-D540-2594-DC5C5EE116E4}" dt="2023-02-16T20:36:14.566" v="95"/>
        <pc:sldMkLst>
          <pc:docMk/>
          <pc:sldMk cId="2594121534" sldId="258"/>
        </pc:sldMkLst>
        <pc:spChg chg="del">
          <ac:chgData name="Nasreen Akhtar (2132945)" userId="S::2132945@student.uwtsd.ac.uk::97a77eb1-68ee-4ba0-b6d4-7c95a7323e4c" providerId="AD" clId="Web-{AFB84B63-6E1D-D540-2594-DC5C5EE116E4}" dt="2023-02-16T20:00:53.380" v="9"/>
          <ac:spMkLst>
            <pc:docMk/>
            <pc:sldMk cId="2594121534" sldId="258"/>
            <ac:spMk id="2" creationId="{0B3FDF8D-F205-2B93-662B-6BECF3460549}"/>
          </ac:spMkLst>
        </pc:spChg>
        <pc:spChg chg="del">
          <ac:chgData name="Nasreen Akhtar (2132945)" userId="S::2132945@student.uwtsd.ac.uk::97a77eb1-68ee-4ba0-b6d4-7c95a7323e4c" providerId="AD" clId="Web-{AFB84B63-6E1D-D540-2594-DC5C5EE116E4}" dt="2023-02-16T20:00:50.364" v="8"/>
          <ac:spMkLst>
            <pc:docMk/>
            <pc:sldMk cId="2594121534" sldId="258"/>
            <ac:spMk id="3" creationId="{49681E93-1ACF-BA9F-8A26-C98401A2E325}"/>
          </ac:spMkLst>
        </pc:spChg>
        <pc:spChg chg="add">
          <ac:chgData name="Nasreen Akhtar (2132945)" userId="S::2132945@student.uwtsd.ac.uk::97a77eb1-68ee-4ba0-b6d4-7c95a7323e4c" providerId="AD" clId="Web-{AFB84B63-6E1D-D540-2594-DC5C5EE116E4}" dt="2023-02-16T20:02:38.851" v="13"/>
          <ac:spMkLst>
            <pc:docMk/>
            <pc:sldMk cId="2594121534" sldId="258"/>
            <ac:spMk id="5" creationId="{CEE35714-4564-C579-D592-DC1ECC08AAC0}"/>
          </ac:spMkLst>
        </pc:spChg>
        <pc:picChg chg="add del mod">
          <ac:chgData name="Nasreen Akhtar (2132945)" userId="S::2132945@student.uwtsd.ac.uk::97a77eb1-68ee-4ba0-b6d4-7c95a7323e4c" providerId="AD" clId="Web-{AFB84B63-6E1D-D540-2594-DC5C5EE116E4}" dt="2023-02-16T20:02:22.929" v="12"/>
          <ac:picMkLst>
            <pc:docMk/>
            <pc:sldMk cId="2594121534" sldId="258"/>
            <ac:picMk id="4" creationId="{AECDE070-8055-F7D7-9AC2-4A19E835661D}"/>
          </ac:picMkLst>
        </pc:picChg>
      </pc:sldChg>
      <pc:sldChg chg="addSp delSp modSp new mod modClrScheme chgLayout">
        <pc:chgData name="Nasreen Akhtar (2132945)" userId="S::2132945@student.uwtsd.ac.uk::97a77eb1-68ee-4ba0-b6d4-7c95a7323e4c" providerId="AD" clId="Web-{AFB84B63-6E1D-D540-2594-DC5C5EE116E4}" dt="2023-02-16T20:54:00.931" v="137" actId="14100"/>
        <pc:sldMkLst>
          <pc:docMk/>
          <pc:sldMk cId="4178661101" sldId="259"/>
        </pc:sldMkLst>
        <pc:spChg chg="del">
          <ac:chgData name="Nasreen Akhtar (2132945)" userId="S::2132945@student.uwtsd.ac.uk::97a77eb1-68ee-4ba0-b6d4-7c95a7323e4c" providerId="AD" clId="Web-{AFB84B63-6E1D-D540-2594-DC5C5EE116E4}" dt="2023-02-16T20:03:10.403" v="16"/>
          <ac:spMkLst>
            <pc:docMk/>
            <pc:sldMk cId="4178661101" sldId="259"/>
            <ac:spMk id="2" creationId="{57105E03-E0E8-38B9-020D-1AF957057778}"/>
          </ac:spMkLst>
        </pc:spChg>
        <pc:spChg chg="del">
          <ac:chgData name="Nasreen Akhtar (2132945)" userId="S::2132945@student.uwtsd.ac.uk::97a77eb1-68ee-4ba0-b6d4-7c95a7323e4c" providerId="AD" clId="Web-{AFB84B63-6E1D-D540-2594-DC5C5EE116E4}" dt="2023-02-16T20:03:07.325" v="15"/>
          <ac:spMkLst>
            <pc:docMk/>
            <pc:sldMk cId="4178661101" sldId="259"/>
            <ac:spMk id="3" creationId="{9CC8FF54-8F09-303E-7372-28C51D923C5E}"/>
          </ac:spMkLst>
        </pc:spChg>
        <pc:spChg chg="add mod">
          <ac:chgData name="Nasreen Akhtar (2132945)" userId="S::2132945@student.uwtsd.ac.uk::97a77eb1-68ee-4ba0-b6d4-7c95a7323e4c" providerId="AD" clId="Web-{AFB84B63-6E1D-D540-2594-DC5C5EE116E4}" dt="2023-02-16T20:03:55.267" v="19" actId="1076"/>
          <ac:spMkLst>
            <pc:docMk/>
            <pc:sldMk cId="4178661101" sldId="259"/>
            <ac:spMk id="4" creationId="{860B7965-A3B5-F470-308F-29EC44E9BB61}"/>
          </ac:spMkLst>
        </pc:spChg>
        <pc:spChg chg="add mod">
          <ac:chgData name="Nasreen Akhtar (2132945)" userId="S::2132945@student.uwtsd.ac.uk::97a77eb1-68ee-4ba0-b6d4-7c95a7323e4c" providerId="AD" clId="Web-{AFB84B63-6E1D-D540-2594-DC5C5EE116E4}" dt="2023-02-16T20:54:00.931" v="137" actId="14100"/>
          <ac:spMkLst>
            <pc:docMk/>
            <pc:sldMk cId="4178661101" sldId="259"/>
            <ac:spMk id="5" creationId="{EFCBF129-2983-C683-B81A-9D3937DC0E7F}"/>
          </ac:spMkLst>
        </pc:spChg>
      </pc:sldChg>
      <pc:sldChg chg="addSp delSp modSp new mod ord modClrScheme chgLayout">
        <pc:chgData name="Nasreen Akhtar (2132945)" userId="S::2132945@student.uwtsd.ac.uk::97a77eb1-68ee-4ba0-b6d4-7c95a7323e4c" providerId="AD" clId="Web-{AFB84B63-6E1D-D540-2594-DC5C5EE116E4}" dt="2023-02-16T20:32:42.916" v="94"/>
        <pc:sldMkLst>
          <pc:docMk/>
          <pc:sldMk cId="3964754717" sldId="260"/>
        </pc:sldMkLst>
        <pc:spChg chg="del">
          <ac:chgData name="Nasreen Akhtar (2132945)" userId="S::2132945@student.uwtsd.ac.uk::97a77eb1-68ee-4ba0-b6d4-7c95a7323e4c" providerId="AD" clId="Web-{AFB84B63-6E1D-D540-2594-DC5C5EE116E4}" dt="2023-02-16T20:04:47.972" v="23"/>
          <ac:spMkLst>
            <pc:docMk/>
            <pc:sldMk cId="3964754717" sldId="260"/>
            <ac:spMk id="2" creationId="{88A32CFD-FBD5-4E78-2675-6A261A3B6A44}"/>
          </ac:spMkLst>
        </pc:spChg>
        <pc:spChg chg="del">
          <ac:chgData name="Nasreen Akhtar (2132945)" userId="S::2132945@student.uwtsd.ac.uk::97a77eb1-68ee-4ba0-b6d4-7c95a7323e4c" providerId="AD" clId="Web-{AFB84B63-6E1D-D540-2594-DC5C5EE116E4}" dt="2023-02-16T20:04:49.362" v="24"/>
          <ac:spMkLst>
            <pc:docMk/>
            <pc:sldMk cId="3964754717" sldId="260"/>
            <ac:spMk id="3" creationId="{8956C0FD-D59E-DA05-612D-CD8AA02AA58B}"/>
          </ac:spMkLst>
        </pc:spChg>
        <pc:spChg chg="add">
          <ac:chgData name="Nasreen Akhtar (2132945)" userId="S::2132945@student.uwtsd.ac.uk::97a77eb1-68ee-4ba0-b6d4-7c95a7323e4c" providerId="AD" clId="Web-{AFB84B63-6E1D-D540-2594-DC5C5EE116E4}" dt="2023-02-16T20:05:49.895" v="25"/>
          <ac:spMkLst>
            <pc:docMk/>
            <pc:sldMk cId="3964754717" sldId="260"/>
            <ac:spMk id="4" creationId="{33BE208F-D33C-A16B-DCEC-4332677CB8B1}"/>
          </ac:spMkLst>
        </pc:spChg>
        <pc:spChg chg="add">
          <ac:chgData name="Nasreen Akhtar (2132945)" userId="S::2132945@student.uwtsd.ac.uk::97a77eb1-68ee-4ba0-b6d4-7c95a7323e4c" providerId="AD" clId="Web-{AFB84B63-6E1D-D540-2594-DC5C5EE116E4}" dt="2023-02-16T20:05:49.895" v="25"/>
          <ac:spMkLst>
            <pc:docMk/>
            <pc:sldMk cId="3964754717" sldId="260"/>
            <ac:spMk id="5" creationId="{967DC88C-DA3C-A236-440A-8368B6481CF4}"/>
          </ac:spMkLst>
        </pc:spChg>
        <pc:spChg chg="add">
          <ac:chgData name="Nasreen Akhtar (2132945)" userId="S::2132945@student.uwtsd.ac.uk::97a77eb1-68ee-4ba0-b6d4-7c95a7323e4c" providerId="AD" clId="Web-{AFB84B63-6E1D-D540-2594-DC5C5EE116E4}" dt="2023-02-16T20:05:49.895" v="25"/>
          <ac:spMkLst>
            <pc:docMk/>
            <pc:sldMk cId="3964754717" sldId="260"/>
            <ac:spMk id="6" creationId="{314048DA-A59D-7E7A-DD4B-B7A91A12CCCA}"/>
          </ac:spMkLst>
        </pc:spChg>
        <pc:picChg chg="add mod">
          <ac:chgData name="Nasreen Akhtar (2132945)" userId="S::2132945@student.uwtsd.ac.uk::97a77eb1-68ee-4ba0-b6d4-7c95a7323e4c" providerId="AD" clId="Web-{AFB84B63-6E1D-D540-2594-DC5C5EE116E4}" dt="2023-02-16T20:06:27.286" v="28" actId="14100"/>
          <ac:picMkLst>
            <pc:docMk/>
            <pc:sldMk cId="3964754717" sldId="260"/>
            <ac:picMk id="7" creationId="{94B0066D-984F-21B8-277E-42D1B54E8C0C}"/>
          </ac:picMkLst>
        </pc:picChg>
      </pc:sldChg>
      <pc:sldChg chg="addSp delSp modSp new mod ord modClrScheme chgLayout">
        <pc:chgData name="Nasreen Akhtar (2132945)" userId="S::2132945@student.uwtsd.ac.uk::97a77eb1-68ee-4ba0-b6d4-7c95a7323e4c" providerId="AD" clId="Web-{AFB84B63-6E1D-D540-2594-DC5C5EE116E4}" dt="2023-02-16T20:42:16.726" v="128" actId="20577"/>
        <pc:sldMkLst>
          <pc:docMk/>
          <pc:sldMk cId="1846221215" sldId="261"/>
        </pc:sldMkLst>
        <pc:spChg chg="del">
          <ac:chgData name="Nasreen Akhtar (2132945)" userId="S::2132945@student.uwtsd.ac.uk::97a77eb1-68ee-4ba0-b6d4-7c95a7323e4c" providerId="AD" clId="Web-{AFB84B63-6E1D-D540-2594-DC5C5EE116E4}" dt="2023-02-16T20:07:23.772" v="31"/>
          <ac:spMkLst>
            <pc:docMk/>
            <pc:sldMk cId="1846221215" sldId="261"/>
            <ac:spMk id="2" creationId="{42B43934-61D2-0870-12D5-6D7688AE29DA}"/>
          </ac:spMkLst>
        </pc:spChg>
        <pc:spChg chg="del">
          <ac:chgData name="Nasreen Akhtar (2132945)" userId="S::2132945@student.uwtsd.ac.uk::97a77eb1-68ee-4ba0-b6d4-7c95a7323e4c" providerId="AD" clId="Web-{AFB84B63-6E1D-D540-2594-DC5C5EE116E4}" dt="2023-02-16T20:07:17.850" v="30"/>
          <ac:spMkLst>
            <pc:docMk/>
            <pc:sldMk cId="1846221215" sldId="261"/>
            <ac:spMk id="3" creationId="{E2A25A0B-BCD7-3019-22D1-0773DD3EC989}"/>
          </ac:spMkLst>
        </pc:spChg>
        <pc:spChg chg="add mod">
          <ac:chgData name="Nasreen Akhtar (2132945)" userId="S::2132945@student.uwtsd.ac.uk::97a77eb1-68ee-4ba0-b6d4-7c95a7323e4c" providerId="AD" clId="Web-{AFB84B63-6E1D-D540-2594-DC5C5EE116E4}" dt="2023-02-16T20:42:16.726" v="128" actId="20577"/>
          <ac:spMkLst>
            <pc:docMk/>
            <pc:sldMk cId="1846221215" sldId="261"/>
            <ac:spMk id="5" creationId="{D4034408-412C-4E5F-6580-90AD10575E65}"/>
          </ac:spMkLst>
        </pc:spChg>
        <pc:picChg chg="add mod">
          <ac:chgData name="Nasreen Akhtar (2132945)" userId="S::2132945@student.uwtsd.ac.uk::97a77eb1-68ee-4ba0-b6d4-7c95a7323e4c" providerId="AD" clId="Web-{AFB84B63-6E1D-D540-2594-DC5C5EE116E4}" dt="2023-02-16T20:07:36.194" v="36" actId="14100"/>
          <ac:picMkLst>
            <pc:docMk/>
            <pc:sldMk cId="1846221215" sldId="261"/>
            <ac:picMk id="4" creationId="{2C021BEB-66E9-06CB-F03F-37596587286E}"/>
          </ac:picMkLst>
        </pc:picChg>
      </pc:sldChg>
      <pc:sldChg chg="addSp delSp modSp new mod ord modClrScheme chgLayout">
        <pc:chgData name="Nasreen Akhtar (2132945)" userId="S::2132945@student.uwtsd.ac.uk::97a77eb1-68ee-4ba0-b6d4-7c95a7323e4c" providerId="AD" clId="Web-{AFB84B63-6E1D-D540-2594-DC5C5EE116E4}" dt="2023-02-16T20:31:00.195" v="86"/>
        <pc:sldMkLst>
          <pc:docMk/>
          <pc:sldMk cId="1871586305" sldId="262"/>
        </pc:sldMkLst>
        <pc:spChg chg="del">
          <ac:chgData name="Nasreen Akhtar (2132945)" userId="S::2132945@student.uwtsd.ac.uk::97a77eb1-68ee-4ba0-b6d4-7c95a7323e4c" providerId="AD" clId="Web-{AFB84B63-6E1D-D540-2594-DC5C5EE116E4}" dt="2023-02-16T20:11:57.360" v="41"/>
          <ac:spMkLst>
            <pc:docMk/>
            <pc:sldMk cId="1871586305" sldId="262"/>
            <ac:spMk id="2" creationId="{BA7B7CA9-896C-4723-E413-1A454F85A8E6}"/>
          </ac:spMkLst>
        </pc:spChg>
        <pc:spChg chg="del">
          <ac:chgData name="Nasreen Akhtar (2132945)" userId="S::2132945@student.uwtsd.ac.uk::97a77eb1-68ee-4ba0-b6d4-7c95a7323e4c" providerId="AD" clId="Web-{AFB84B63-6E1D-D540-2594-DC5C5EE116E4}" dt="2023-02-16T20:11:52.344" v="40"/>
          <ac:spMkLst>
            <pc:docMk/>
            <pc:sldMk cId="1871586305" sldId="262"/>
            <ac:spMk id="3" creationId="{4DA174D9-8F63-43C1-C5CC-9E67C9CE29EC}"/>
          </ac:spMkLst>
        </pc:spChg>
        <pc:spChg chg="add">
          <ac:chgData name="Nasreen Akhtar (2132945)" userId="S::2132945@student.uwtsd.ac.uk::97a77eb1-68ee-4ba0-b6d4-7c95a7323e4c" providerId="AD" clId="Web-{AFB84B63-6E1D-D540-2594-DC5C5EE116E4}" dt="2023-02-16T20:11:59.454" v="42"/>
          <ac:spMkLst>
            <pc:docMk/>
            <pc:sldMk cId="1871586305" sldId="262"/>
            <ac:spMk id="4" creationId="{E67F37EC-F47E-C66A-8F1D-DB52FDB42E0F}"/>
          </ac:spMkLst>
        </pc:spChg>
        <pc:spChg chg="add">
          <ac:chgData name="Nasreen Akhtar (2132945)" userId="S::2132945@student.uwtsd.ac.uk::97a77eb1-68ee-4ba0-b6d4-7c95a7323e4c" providerId="AD" clId="Web-{AFB84B63-6E1D-D540-2594-DC5C5EE116E4}" dt="2023-02-16T20:11:59.454" v="42"/>
          <ac:spMkLst>
            <pc:docMk/>
            <pc:sldMk cId="1871586305" sldId="262"/>
            <ac:spMk id="5" creationId="{5E745142-071D-DF9F-53DD-E072332714C0}"/>
          </ac:spMkLst>
        </pc:spChg>
        <pc:spChg chg="add">
          <ac:chgData name="Nasreen Akhtar (2132945)" userId="S::2132945@student.uwtsd.ac.uk::97a77eb1-68ee-4ba0-b6d4-7c95a7323e4c" providerId="AD" clId="Web-{AFB84B63-6E1D-D540-2594-DC5C5EE116E4}" dt="2023-02-16T20:11:59.454" v="42"/>
          <ac:spMkLst>
            <pc:docMk/>
            <pc:sldMk cId="1871586305" sldId="262"/>
            <ac:spMk id="6" creationId="{E3D7AA97-021C-C089-F5FF-154622748DFD}"/>
          </ac:spMkLst>
        </pc:spChg>
        <pc:spChg chg="add">
          <ac:chgData name="Nasreen Akhtar (2132945)" userId="S::2132945@student.uwtsd.ac.uk::97a77eb1-68ee-4ba0-b6d4-7c95a7323e4c" providerId="AD" clId="Web-{AFB84B63-6E1D-D540-2594-DC5C5EE116E4}" dt="2023-02-16T20:11:59.454" v="42"/>
          <ac:spMkLst>
            <pc:docMk/>
            <pc:sldMk cId="1871586305" sldId="262"/>
            <ac:spMk id="7" creationId="{F2C3F858-E56F-A72A-8E44-AC99A5371E45}"/>
          </ac:spMkLst>
        </pc:spChg>
        <pc:picChg chg="add mod">
          <ac:chgData name="Nasreen Akhtar (2132945)" userId="S::2132945@student.uwtsd.ac.uk::97a77eb1-68ee-4ba0-b6d4-7c95a7323e4c" providerId="AD" clId="Web-{AFB84B63-6E1D-D540-2594-DC5C5EE116E4}" dt="2023-02-16T20:13:46.097" v="54" actId="14100"/>
          <ac:picMkLst>
            <pc:docMk/>
            <pc:sldMk cId="1871586305" sldId="262"/>
            <ac:picMk id="8" creationId="{DB5F72B6-224E-F6CE-86BE-0F636BA71BEF}"/>
          </ac:picMkLst>
        </pc:picChg>
        <pc:picChg chg="add mod">
          <ac:chgData name="Nasreen Akhtar (2132945)" userId="S::2132945@student.uwtsd.ac.uk::97a77eb1-68ee-4ba0-b6d4-7c95a7323e4c" providerId="AD" clId="Web-{AFB84B63-6E1D-D540-2594-DC5C5EE116E4}" dt="2023-02-16T20:13:46.050" v="53" actId="14100"/>
          <ac:picMkLst>
            <pc:docMk/>
            <pc:sldMk cId="1871586305" sldId="262"/>
            <ac:picMk id="9" creationId="{C5EED88E-EA74-59BE-DBBA-1EBBB5860315}"/>
          </ac:picMkLst>
        </pc:picChg>
      </pc:sldChg>
      <pc:sldChg chg="addSp delSp modSp new mod ord modClrScheme chgLayout">
        <pc:chgData name="Nasreen Akhtar (2132945)" userId="S::2132945@student.uwtsd.ac.uk::97a77eb1-68ee-4ba0-b6d4-7c95a7323e4c" providerId="AD" clId="Web-{AFB84B63-6E1D-D540-2594-DC5C5EE116E4}" dt="2023-02-16T20:32:25.697" v="93"/>
        <pc:sldMkLst>
          <pc:docMk/>
          <pc:sldMk cId="295827560" sldId="263"/>
        </pc:sldMkLst>
        <pc:spChg chg="del">
          <ac:chgData name="Nasreen Akhtar (2132945)" userId="S::2132945@student.uwtsd.ac.uk::97a77eb1-68ee-4ba0-b6d4-7c95a7323e4c" providerId="AD" clId="Web-{AFB84B63-6E1D-D540-2594-DC5C5EE116E4}" dt="2023-02-16T20:15:05.224" v="57"/>
          <ac:spMkLst>
            <pc:docMk/>
            <pc:sldMk cId="295827560" sldId="263"/>
            <ac:spMk id="2" creationId="{054402F5-A7BC-0E6F-7F8C-84ED3834305D}"/>
          </ac:spMkLst>
        </pc:spChg>
        <pc:spChg chg="del">
          <ac:chgData name="Nasreen Akhtar (2132945)" userId="S::2132945@student.uwtsd.ac.uk::97a77eb1-68ee-4ba0-b6d4-7c95a7323e4c" providerId="AD" clId="Web-{AFB84B63-6E1D-D540-2594-DC5C5EE116E4}" dt="2023-02-16T20:14:58.239" v="56"/>
          <ac:spMkLst>
            <pc:docMk/>
            <pc:sldMk cId="295827560" sldId="263"/>
            <ac:spMk id="3" creationId="{099A2096-DF3F-87A0-7A4F-CF87D6D6EF0B}"/>
          </ac:spMkLst>
        </pc:spChg>
        <pc:spChg chg="add">
          <ac:chgData name="Nasreen Akhtar (2132945)" userId="S::2132945@student.uwtsd.ac.uk::97a77eb1-68ee-4ba0-b6d4-7c95a7323e4c" providerId="AD" clId="Web-{AFB84B63-6E1D-D540-2594-DC5C5EE116E4}" dt="2023-02-16T20:15:08.349" v="58"/>
          <ac:spMkLst>
            <pc:docMk/>
            <pc:sldMk cId="295827560" sldId="263"/>
            <ac:spMk id="4" creationId="{F8FE0739-1477-8139-EA5A-6798DC3A9C7A}"/>
          </ac:spMkLst>
        </pc:spChg>
        <pc:spChg chg="add">
          <ac:chgData name="Nasreen Akhtar (2132945)" userId="S::2132945@student.uwtsd.ac.uk::97a77eb1-68ee-4ba0-b6d4-7c95a7323e4c" providerId="AD" clId="Web-{AFB84B63-6E1D-D540-2594-DC5C5EE116E4}" dt="2023-02-16T20:15:23.209" v="59"/>
          <ac:spMkLst>
            <pc:docMk/>
            <pc:sldMk cId="295827560" sldId="263"/>
            <ac:spMk id="5" creationId="{6F9BB636-841D-7665-BEF8-BA4EC26F5955}"/>
          </ac:spMkLst>
        </pc:spChg>
        <pc:picChg chg="add mod">
          <ac:chgData name="Nasreen Akhtar (2132945)" userId="S::2132945@student.uwtsd.ac.uk::97a77eb1-68ee-4ba0-b6d4-7c95a7323e4c" providerId="AD" clId="Web-{AFB84B63-6E1D-D540-2594-DC5C5EE116E4}" dt="2023-02-16T20:15:47.975" v="61" actId="1076"/>
          <ac:picMkLst>
            <pc:docMk/>
            <pc:sldMk cId="295827560" sldId="263"/>
            <ac:picMk id="6" creationId="{27D1869E-2064-5730-6BB3-C17D3A981F69}"/>
          </ac:picMkLst>
        </pc:picChg>
      </pc:sldChg>
      <pc:sldChg chg="addSp delSp modSp new mod ord modClrScheme chgLayout">
        <pc:chgData name="Nasreen Akhtar (2132945)" userId="S::2132945@student.uwtsd.ac.uk::97a77eb1-68ee-4ba0-b6d4-7c95a7323e4c" providerId="AD" clId="Web-{AFB84B63-6E1D-D540-2594-DC5C5EE116E4}" dt="2023-02-16T20:39:44.982" v="110"/>
        <pc:sldMkLst>
          <pc:docMk/>
          <pc:sldMk cId="3173056255" sldId="264"/>
        </pc:sldMkLst>
        <pc:spChg chg="del">
          <ac:chgData name="Nasreen Akhtar (2132945)" userId="S::2132945@student.uwtsd.ac.uk::97a77eb1-68ee-4ba0-b6d4-7c95a7323e4c" providerId="AD" clId="Web-{AFB84B63-6E1D-D540-2594-DC5C5EE116E4}" dt="2023-02-16T20:16:32.398" v="64"/>
          <ac:spMkLst>
            <pc:docMk/>
            <pc:sldMk cId="3173056255" sldId="264"/>
            <ac:spMk id="2" creationId="{DD1301AA-1D2F-A3FF-01F0-7D610C96283F}"/>
          </ac:spMkLst>
        </pc:spChg>
        <pc:spChg chg="del">
          <ac:chgData name="Nasreen Akhtar (2132945)" userId="S::2132945@student.uwtsd.ac.uk::97a77eb1-68ee-4ba0-b6d4-7c95a7323e4c" providerId="AD" clId="Web-{AFB84B63-6E1D-D540-2594-DC5C5EE116E4}" dt="2023-02-16T20:16:28.710" v="63"/>
          <ac:spMkLst>
            <pc:docMk/>
            <pc:sldMk cId="3173056255" sldId="264"/>
            <ac:spMk id="3" creationId="{831D4B8D-4391-7E1E-3488-450694134A63}"/>
          </ac:spMkLst>
        </pc:spChg>
        <pc:spChg chg="add">
          <ac:chgData name="Nasreen Akhtar (2132945)" userId="S::2132945@student.uwtsd.ac.uk::97a77eb1-68ee-4ba0-b6d4-7c95a7323e4c" providerId="AD" clId="Web-{AFB84B63-6E1D-D540-2594-DC5C5EE116E4}" dt="2023-02-16T20:16:36.882" v="65"/>
          <ac:spMkLst>
            <pc:docMk/>
            <pc:sldMk cId="3173056255" sldId="264"/>
            <ac:spMk id="4" creationId="{D6297C46-2EA2-B782-0637-1CC7E3A63BD2}"/>
          </ac:spMkLst>
        </pc:spChg>
        <pc:spChg chg="add">
          <ac:chgData name="Nasreen Akhtar (2132945)" userId="S::2132945@student.uwtsd.ac.uk::97a77eb1-68ee-4ba0-b6d4-7c95a7323e4c" providerId="AD" clId="Web-{AFB84B63-6E1D-D540-2594-DC5C5EE116E4}" dt="2023-02-16T20:17:06.180" v="66"/>
          <ac:spMkLst>
            <pc:docMk/>
            <pc:sldMk cId="3173056255" sldId="264"/>
            <ac:spMk id="5" creationId="{6A7BD657-43DF-7120-13F5-F6454A37A3C8}"/>
          </ac:spMkLst>
        </pc:spChg>
        <pc:picChg chg="add mod">
          <ac:chgData name="Nasreen Akhtar (2132945)" userId="S::2132945@student.uwtsd.ac.uk::97a77eb1-68ee-4ba0-b6d4-7c95a7323e4c" providerId="AD" clId="Web-{AFB84B63-6E1D-D540-2594-DC5C5EE116E4}" dt="2023-02-16T20:17:22.336" v="69" actId="1076"/>
          <ac:picMkLst>
            <pc:docMk/>
            <pc:sldMk cId="3173056255" sldId="264"/>
            <ac:picMk id="6" creationId="{84002AE6-C4A4-2067-DF2F-174ED31ED9EF}"/>
          </ac:picMkLst>
        </pc:picChg>
      </pc:sldChg>
      <pc:sldChg chg="modSp new del mod modClrScheme chgLayout">
        <pc:chgData name="Nasreen Akhtar (2132945)" userId="S::2132945@student.uwtsd.ac.uk::97a77eb1-68ee-4ba0-b6d4-7c95a7323e4c" providerId="AD" clId="Web-{AFB84B63-6E1D-D540-2594-DC5C5EE116E4}" dt="2023-02-16T20:44:04.901" v="130"/>
        <pc:sldMkLst>
          <pc:docMk/>
          <pc:sldMk cId="2539937080" sldId="265"/>
        </pc:sldMkLst>
        <pc:spChg chg="mod ord">
          <ac:chgData name="Nasreen Akhtar (2132945)" userId="S::2132945@student.uwtsd.ac.uk::97a77eb1-68ee-4ba0-b6d4-7c95a7323e4c" providerId="AD" clId="Web-{AFB84B63-6E1D-D540-2594-DC5C5EE116E4}" dt="2023-02-16T20:30:21.210" v="85"/>
          <ac:spMkLst>
            <pc:docMk/>
            <pc:sldMk cId="2539937080" sldId="265"/>
            <ac:spMk id="2" creationId="{BFF01526-7B3A-0D91-5ECC-26B6AFEA7B29}"/>
          </ac:spMkLst>
        </pc:spChg>
        <pc:spChg chg="mod ord">
          <ac:chgData name="Nasreen Akhtar (2132945)" userId="S::2132945@student.uwtsd.ac.uk::97a77eb1-68ee-4ba0-b6d4-7c95a7323e4c" providerId="AD" clId="Web-{AFB84B63-6E1D-D540-2594-DC5C5EE116E4}" dt="2023-02-16T20:30:21.210" v="85"/>
          <ac:spMkLst>
            <pc:docMk/>
            <pc:sldMk cId="2539937080" sldId="265"/>
            <ac:spMk id="3" creationId="{AC62DB86-0A1A-EFEA-3611-9FDD80221648}"/>
          </ac:spMkLst>
        </pc:spChg>
      </pc:sldChg>
      <pc:sldMasterChg chg="add del addSldLayout delSldLayout">
        <pc:chgData name="Nasreen Akhtar (2132945)" userId="S::2132945@student.uwtsd.ac.uk::97a77eb1-68ee-4ba0-b6d4-7c95a7323e4c" providerId="AD" clId="Web-{AFB84B63-6E1D-D540-2594-DC5C5EE116E4}" dt="2023-02-16T20:30:21.210" v="85"/>
        <pc:sldMasterMkLst>
          <pc:docMk/>
          <pc:sldMasterMk cId="3689207029" sldId="2147483926"/>
        </pc:sldMasterMkLst>
        <pc:sldLayoutChg chg="add del">
          <pc:chgData name="Nasreen Akhtar (2132945)" userId="S::2132945@student.uwtsd.ac.uk::97a77eb1-68ee-4ba0-b6d4-7c95a7323e4c" providerId="AD" clId="Web-{AFB84B63-6E1D-D540-2594-DC5C5EE116E4}" dt="2023-02-16T20:30:21.210" v="85"/>
          <pc:sldLayoutMkLst>
            <pc:docMk/>
            <pc:sldMasterMk cId="3689207029" sldId="2147483926"/>
            <pc:sldLayoutMk cId="995377361" sldId="2147483915"/>
          </pc:sldLayoutMkLst>
        </pc:sldLayoutChg>
        <pc:sldLayoutChg chg="add del">
          <pc:chgData name="Nasreen Akhtar (2132945)" userId="S::2132945@student.uwtsd.ac.uk::97a77eb1-68ee-4ba0-b6d4-7c95a7323e4c" providerId="AD" clId="Web-{AFB84B63-6E1D-D540-2594-DC5C5EE116E4}" dt="2023-02-16T20:30:21.210" v="85"/>
          <pc:sldLayoutMkLst>
            <pc:docMk/>
            <pc:sldMasterMk cId="3689207029" sldId="2147483926"/>
            <pc:sldLayoutMk cId="463128524" sldId="2147483916"/>
          </pc:sldLayoutMkLst>
        </pc:sldLayoutChg>
        <pc:sldLayoutChg chg="add del">
          <pc:chgData name="Nasreen Akhtar (2132945)" userId="S::2132945@student.uwtsd.ac.uk::97a77eb1-68ee-4ba0-b6d4-7c95a7323e4c" providerId="AD" clId="Web-{AFB84B63-6E1D-D540-2594-DC5C5EE116E4}" dt="2023-02-16T20:30:21.210" v="85"/>
          <pc:sldLayoutMkLst>
            <pc:docMk/>
            <pc:sldMasterMk cId="3689207029" sldId="2147483926"/>
            <pc:sldLayoutMk cId="2849942427" sldId="2147483917"/>
          </pc:sldLayoutMkLst>
        </pc:sldLayoutChg>
        <pc:sldLayoutChg chg="add del">
          <pc:chgData name="Nasreen Akhtar (2132945)" userId="S::2132945@student.uwtsd.ac.uk::97a77eb1-68ee-4ba0-b6d4-7c95a7323e4c" providerId="AD" clId="Web-{AFB84B63-6E1D-D540-2594-DC5C5EE116E4}" dt="2023-02-16T20:30:21.210" v="85"/>
          <pc:sldLayoutMkLst>
            <pc:docMk/>
            <pc:sldMasterMk cId="3689207029" sldId="2147483926"/>
            <pc:sldLayoutMk cId="2535211799" sldId="2147483918"/>
          </pc:sldLayoutMkLst>
        </pc:sldLayoutChg>
        <pc:sldLayoutChg chg="add del">
          <pc:chgData name="Nasreen Akhtar (2132945)" userId="S::2132945@student.uwtsd.ac.uk::97a77eb1-68ee-4ba0-b6d4-7c95a7323e4c" providerId="AD" clId="Web-{AFB84B63-6E1D-D540-2594-DC5C5EE116E4}" dt="2023-02-16T20:30:21.210" v="85"/>
          <pc:sldLayoutMkLst>
            <pc:docMk/>
            <pc:sldMasterMk cId="3689207029" sldId="2147483926"/>
            <pc:sldLayoutMk cId="1019494172" sldId="2147483919"/>
          </pc:sldLayoutMkLst>
        </pc:sldLayoutChg>
        <pc:sldLayoutChg chg="add del">
          <pc:chgData name="Nasreen Akhtar (2132945)" userId="S::2132945@student.uwtsd.ac.uk::97a77eb1-68ee-4ba0-b6d4-7c95a7323e4c" providerId="AD" clId="Web-{AFB84B63-6E1D-D540-2594-DC5C5EE116E4}" dt="2023-02-16T20:30:21.210" v="85"/>
          <pc:sldLayoutMkLst>
            <pc:docMk/>
            <pc:sldMasterMk cId="3689207029" sldId="2147483926"/>
            <pc:sldLayoutMk cId="2394043077" sldId="2147483920"/>
          </pc:sldLayoutMkLst>
        </pc:sldLayoutChg>
        <pc:sldLayoutChg chg="add del">
          <pc:chgData name="Nasreen Akhtar (2132945)" userId="S::2132945@student.uwtsd.ac.uk::97a77eb1-68ee-4ba0-b6d4-7c95a7323e4c" providerId="AD" clId="Web-{AFB84B63-6E1D-D540-2594-DC5C5EE116E4}" dt="2023-02-16T20:30:21.210" v="85"/>
          <pc:sldLayoutMkLst>
            <pc:docMk/>
            <pc:sldMasterMk cId="3689207029" sldId="2147483926"/>
            <pc:sldLayoutMk cId="1717698114" sldId="2147483921"/>
          </pc:sldLayoutMkLst>
        </pc:sldLayoutChg>
        <pc:sldLayoutChg chg="add del">
          <pc:chgData name="Nasreen Akhtar (2132945)" userId="S::2132945@student.uwtsd.ac.uk::97a77eb1-68ee-4ba0-b6d4-7c95a7323e4c" providerId="AD" clId="Web-{AFB84B63-6E1D-D540-2594-DC5C5EE116E4}" dt="2023-02-16T20:30:21.210" v="85"/>
          <pc:sldLayoutMkLst>
            <pc:docMk/>
            <pc:sldMasterMk cId="3689207029" sldId="2147483926"/>
            <pc:sldLayoutMk cId="2639690611" sldId="2147483922"/>
          </pc:sldLayoutMkLst>
        </pc:sldLayoutChg>
        <pc:sldLayoutChg chg="add del">
          <pc:chgData name="Nasreen Akhtar (2132945)" userId="S::2132945@student.uwtsd.ac.uk::97a77eb1-68ee-4ba0-b6d4-7c95a7323e4c" providerId="AD" clId="Web-{AFB84B63-6E1D-D540-2594-DC5C5EE116E4}" dt="2023-02-16T20:30:21.210" v="85"/>
          <pc:sldLayoutMkLst>
            <pc:docMk/>
            <pc:sldMasterMk cId="3689207029" sldId="2147483926"/>
            <pc:sldLayoutMk cId="977595358" sldId="2147483923"/>
          </pc:sldLayoutMkLst>
        </pc:sldLayoutChg>
        <pc:sldLayoutChg chg="add del">
          <pc:chgData name="Nasreen Akhtar (2132945)" userId="S::2132945@student.uwtsd.ac.uk::97a77eb1-68ee-4ba0-b6d4-7c95a7323e4c" providerId="AD" clId="Web-{AFB84B63-6E1D-D540-2594-DC5C5EE116E4}" dt="2023-02-16T20:30:21.210" v="85"/>
          <pc:sldLayoutMkLst>
            <pc:docMk/>
            <pc:sldMasterMk cId="3689207029" sldId="2147483926"/>
            <pc:sldLayoutMk cId="850768134" sldId="2147483924"/>
          </pc:sldLayoutMkLst>
        </pc:sldLayoutChg>
        <pc:sldLayoutChg chg="add del">
          <pc:chgData name="Nasreen Akhtar (2132945)" userId="S::2132945@student.uwtsd.ac.uk::97a77eb1-68ee-4ba0-b6d4-7c95a7323e4c" providerId="AD" clId="Web-{AFB84B63-6E1D-D540-2594-DC5C5EE116E4}" dt="2023-02-16T20:30:21.210" v="85"/>
          <pc:sldLayoutMkLst>
            <pc:docMk/>
            <pc:sldMasterMk cId="3689207029" sldId="2147483926"/>
            <pc:sldLayoutMk cId="1717460806" sldId="2147483925"/>
          </pc:sldLayoutMkLst>
        </pc:sldLayoutChg>
      </pc:sldMasterChg>
      <pc:sldMasterChg chg="add del addSldLayout delSldLayout modSldLayout">
        <pc:chgData name="Nasreen Akhtar (2132945)" userId="S::2132945@student.uwtsd.ac.uk::97a77eb1-68ee-4ba0-b6d4-7c95a7323e4c" providerId="AD" clId="Web-{AFB84B63-6E1D-D540-2594-DC5C5EE116E4}" dt="2023-02-16T20:30:21.210" v="85"/>
        <pc:sldMasterMkLst>
          <pc:docMk/>
          <pc:sldMasterMk cId="1352507612" sldId="2147483927"/>
        </pc:sldMasterMkLst>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1105991644" sldId="2147483928"/>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4203413719" sldId="2147483929"/>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4201412537" sldId="2147483930"/>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758756082" sldId="2147483931"/>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975052039" sldId="2147483932"/>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982498061" sldId="2147483933"/>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3654642428" sldId="2147483934"/>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869695843" sldId="2147483935"/>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3204637907" sldId="2147483936"/>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1232545562" sldId="2147483937"/>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2111441915" sldId="2147483938"/>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1994835696" sldId="2147483939"/>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2476193588" sldId="2147483940"/>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2189007597" sldId="2147483941"/>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116480483" sldId="2147483942"/>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1514195974" sldId="2147483943"/>
          </pc:sldLayoutMkLst>
        </pc:sldLayoutChg>
        <pc:sldLayoutChg chg="add del mod replId">
          <pc:chgData name="Nasreen Akhtar (2132945)" userId="S::2132945@student.uwtsd.ac.uk::97a77eb1-68ee-4ba0-b6d4-7c95a7323e4c" providerId="AD" clId="Web-{AFB84B63-6E1D-D540-2594-DC5C5EE116E4}" dt="2023-02-16T20:30:21.210" v="85"/>
          <pc:sldLayoutMkLst>
            <pc:docMk/>
            <pc:sldMasterMk cId="1352507612" sldId="2147483927"/>
            <pc:sldLayoutMk cId="633058216" sldId="2147483944"/>
          </pc:sldLayoutMkLst>
        </pc:sldLayoutChg>
      </pc:sldMasterChg>
      <pc:sldMasterChg chg="add del addSldLayout delSldLayout modSldLayout">
        <pc:chgData name="Nasreen Akhtar (2132945)" userId="S::2132945@student.uwtsd.ac.uk::97a77eb1-68ee-4ba0-b6d4-7c95a7323e4c" providerId="AD" clId="Web-{AFB84B63-6E1D-D540-2594-DC5C5EE116E4}" dt="2023-02-16T20:28:29.457" v="84"/>
        <pc:sldMasterMkLst>
          <pc:docMk/>
          <pc:sldMasterMk cId="1120854476" sldId="2147483945"/>
        </pc:sldMasterMkLst>
        <pc:sldLayoutChg chg="add del mod replId">
          <pc:chgData name="Nasreen Akhtar (2132945)" userId="S::2132945@student.uwtsd.ac.uk::97a77eb1-68ee-4ba0-b6d4-7c95a7323e4c" providerId="AD" clId="Web-{AFB84B63-6E1D-D540-2594-DC5C5EE116E4}" dt="2023-02-16T20:28:29.457" v="84"/>
          <pc:sldLayoutMkLst>
            <pc:docMk/>
            <pc:sldMasterMk cId="1120854476" sldId="2147483945"/>
            <pc:sldLayoutMk cId="731038915" sldId="2147483946"/>
          </pc:sldLayoutMkLst>
        </pc:sldLayoutChg>
        <pc:sldLayoutChg chg="add del mod replId">
          <pc:chgData name="Nasreen Akhtar (2132945)" userId="S::2132945@student.uwtsd.ac.uk::97a77eb1-68ee-4ba0-b6d4-7c95a7323e4c" providerId="AD" clId="Web-{AFB84B63-6E1D-D540-2594-DC5C5EE116E4}" dt="2023-02-16T20:28:29.457" v="84"/>
          <pc:sldLayoutMkLst>
            <pc:docMk/>
            <pc:sldMasterMk cId="1120854476" sldId="2147483945"/>
            <pc:sldLayoutMk cId="565586051" sldId="2147483947"/>
          </pc:sldLayoutMkLst>
        </pc:sldLayoutChg>
        <pc:sldLayoutChg chg="add del mod replId">
          <pc:chgData name="Nasreen Akhtar (2132945)" userId="S::2132945@student.uwtsd.ac.uk::97a77eb1-68ee-4ba0-b6d4-7c95a7323e4c" providerId="AD" clId="Web-{AFB84B63-6E1D-D540-2594-DC5C5EE116E4}" dt="2023-02-16T20:28:29.457" v="84"/>
          <pc:sldLayoutMkLst>
            <pc:docMk/>
            <pc:sldMasterMk cId="1120854476" sldId="2147483945"/>
            <pc:sldLayoutMk cId="1614940698" sldId="2147483948"/>
          </pc:sldLayoutMkLst>
        </pc:sldLayoutChg>
        <pc:sldLayoutChg chg="add del mod replId">
          <pc:chgData name="Nasreen Akhtar (2132945)" userId="S::2132945@student.uwtsd.ac.uk::97a77eb1-68ee-4ba0-b6d4-7c95a7323e4c" providerId="AD" clId="Web-{AFB84B63-6E1D-D540-2594-DC5C5EE116E4}" dt="2023-02-16T20:28:29.457" v="84"/>
          <pc:sldLayoutMkLst>
            <pc:docMk/>
            <pc:sldMasterMk cId="1120854476" sldId="2147483945"/>
            <pc:sldLayoutMk cId="830728290" sldId="2147483949"/>
          </pc:sldLayoutMkLst>
        </pc:sldLayoutChg>
        <pc:sldLayoutChg chg="add del mod replId">
          <pc:chgData name="Nasreen Akhtar (2132945)" userId="S::2132945@student.uwtsd.ac.uk::97a77eb1-68ee-4ba0-b6d4-7c95a7323e4c" providerId="AD" clId="Web-{AFB84B63-6E1D-D540-2594-DC5C5EE116E4}" dt="2023-02-16T20:28:29.457" v="84"/>
          <pc:sldLayoutMkLst>
            <pc:docMk/>
            <pc:sldMasterMk cId="1120854476" sldId="2147483945"/>
            <pc:sldLayoutMk cId="2884848357" sldId="2147483950"/>
          </pc:sldLayoutMkLst>
        </pc:sldLayoutChg>
        <pc:sldLayoutChg chg="add del mod replId">
          <pc:chgData name="Nasreen Akhtar (2132945)" userId="S::2132945@student.uwtsd.ac.uk::97a77eb1-68ee-4ba0-b6d4-7c95a7323e4c" providerId="AD" clId="Web-{AFB84B63-6E1D-D540-2594-DC5C5EE116E4}" dt="2023-02-16T20:28:29.457" v="84"/>
          <pc:sldLayoutMkLst>
            <pc:docMk/>
            <pc:sldMasterMk cId="1120854476" sldId="2147483945"/>
            <pc:sldLayoutMk cId="1634801528" sldId="2147483951"/>
          </pc:sldLayoutMkLst>
        </pc:sldLayoutChg>
        <pc:sldLayoutChg chg="add del mod replId">
          <pc:chgData name="Nasreen Akhtar (2132945)" userId="S::2132945@student.uwtsd.ac.uk::97a77eb1-68ee-4ba0-b6d4-7c95a7323e4c" providerId="AD" clId="Web-{AFB84B63-6E1D-D540-2594-DC5C5EE116E4}" dt="2023-02-16T20:28:29.457" v="84"/>
          <pc:sldLayoutMkLst>
            <pc:docMk/>
            <pc:sldMasterMk cId="1120854476" sldId="2147483945"/>
            <pc:sldLayoutMk cId="839476746" sldId="2147483952"/>
          </pc:sldLayoutMkLst>
        </pc:sldLayoutChg>
        <pc:sldLayoutChg chg="add del mod replId">
          <pc:chgData name="Nasreen Akhtar (2132945)" userId="S::2132945@student.uwtsd.ac.uk::97a77eb1-68ee-4ba0-b6d4-7c95a7323e4c" providerId="AD" clId="Web-{AFB84B63-6E1D-D540-2594-DC5C5EE116E4}" dt="2023-02-16T20:28:29.457" v="84"/>
          <pc:sldLayoutMkLst>
            <pc:docMk/>
            <pc:sldMasterMk cId="1120854476" sldId="2147483945"/>
            <pc:sldLayoutMk cId="418544524" sldId="2147483953"/>
          </pc:sldLayoutMkLst>
        </pc:sldLayoutChg>
        <pc:sldLayoutChg chg="add del mod replId">
          <pc:chgData name="Nasreen Akhtar (2132945)" userId="S::2132945@student.uwtsd.ac.uk::97a77eb1-68ee-4ba0-b6d4-7c95a7323e4c" providerId="AD" clId="Web-{AFB84B63-6E1D-D540-2594-DC5C5EE116E4}" dt="2023-02-16T20:28:29.457" v="84"/>
          <pc:sldLayoutMkLst>
            <pc:docMk/>
            <pc:sldMasterMk cId="1120854476" sldId="2147483945"/>
            <pc:sldLayoutMk cId="3022545244" sldId="2147483954"/>
          </pc:sldLayoutMkLst>
        </pc:sldLayoutChg>
        <pc:sldLayoutChg chg="add del mod replId">
          <pc:chgData name="Nasreen Akhtar (2132945)" userId="S::2132945@student.uwtsd.ac.uk::97a77eb1-68ee-4ba0-b6d4-7c95a7323e4c" providerId="AD" clId="Web-{AFB84B63-6E1D-D540-2594-DC5C5EE116E4}" dt="2023-02-16T20:28:29.457" v="84"/>
          <pc:sldLayoutMkLst>
            <pc:docMk/>
            <pc:sldMasterMk cId="1120854476" sldId="2147483945"/>
            <pc:sldLayoutMk cId="2950167997" sldId="2147483955"/>
          </pc:sldLayoutMkLst>
        </pc:sldLayoutChg>
        <pc:sldLayoutChg chg="add del mod replId">
          <pc:chgData name="Nasreen Akhtar (2132945)" userId="S::2132945@student.uwtsd.ac.uk::97a77eb1-68ee-4ba0-b6d4-7c95a7323e4c" providerId="AD" clId="Web-{AFB84B63-6E1D-D540-2594-DC5C5EE116E4}" dt="2023-02-16T20:28:29.457" v="84"/>
          <pc:sldLayoutMkLst>
            <pc:docMk/>
            <pc:sldMasterMk cId="1120854476" sldId="2147483945"/>
            <pc:sldLayoutMk cId="4050205265" sldId="2147483956"/>
          </pc:sldLayoutMkLst>
        </pc:sldLayoutChg>
      </pc:sldMasterChg>
      <pc:sldMasterChg chg="add del addSldLayout delSldLayout modSldLayout">
        <pc:chgData name="Nasreen Akhtar (2132945)" userId="S::2132945@student.uwtsd.ac.uk::97a77eb1-68ee-4ba0-b6d4-7c95a7323e4c" providerId="AD" clId="Web-{AFB84B63-6E1D-D540-2594-DC5C5EE116E4}" dt="2023-02-16T20:28:14.019" v="83"/>
        <pc:sldMasterMkLst>
          <pc:docMk/>
          <pc:sldMasterMk cId="2753410378" sldId="2147483957"/>
        </pc:sldMasterMkLst>
        <pc:sldLayoutChg chg="add del mod replId">
          <pc:chgData name="Nasreen Akhtar (2132945)" userId="S::2132945@student.uwtsd.ac.uk::97a77eb1-68ee-4ba0-b6d4-7c95a7323e4c" providerId="AD" clId="Web-{AFB84B63-6E1D-D540-2594-DC5C5EE116E4}" dt="2023-02-16T20:28:14.019" v="83"/>
          <pc:sldLayoutMkLst>
            <pc:docMk/>
            <pc:sldMasterMk cId="2753410378" sldId="2147483957"/>
            <pc:sldLayoutMk cId="478672959" sldId="2147483958"/>
          </pc:sldLayoutMkLst>
        </pc:sldLayoutChg>
        <pc:sldLayoutChg chg="add del mod replId">
          <pc:chgData name="Nasreen Akhtar (2132945)" userId="S::2132945@student.uwtsd.ac.uk::97a77eb1-68ee-4ba0-b6d4-7c95a7323e4c" providerId="AD" clId="Web-{AFB84B63-6E1D-D540-2594-DC5C5EE116E4}" dt="2023-02-16T20:28:14.019" v="83"/>
          <pc:sldLayoutMkLst>
            <pc:docMk/>
            <pc:sldMasterMk cId="2753410378" sldId="2147483957"/>
            <pc:sldLayoutMk cId="3980695285" sldId="2147483959"/>
          </pc:sldLayoutMkLst>
        </pc:sldLayoutChg>
        <pc:sldLayoutChg chg="add del mod replId">
          <pc:chgData name="Nasreen Akhtar (2132945)" userId="S::2132945@student.uwtsd.ac.uk::97a77eb1-68ee-4ba0-b6d4-7c95a7323e4c" providerId="AD" clId="Web-{AFB84B63-6E1D-D540-2594-DC5C5EE116E4}" dt="2023-02-16T20:28:14.019" v="83"/>
          <pc:sldLayoutMkLst>
            <pc:docMk/>
            <pc:sldMasterMk cId="2753410378" sldId="2147483957"/>
            <pc:sldLayoutMk cId="1587923159" sldId="2147483960"/>
          </pc:sldLayoutMkLst>
        </pc:sldLayoutChg>
        <pc:sldLayoutChg chg="add del mod replId">
          <pc:chgData name="Nasreen Akhtar (2132945)" userId="S::2132945@student.uwtsd.ac.uk::97a77eb1-68ee-4ba0-b6d4-7c95a7323e4c" providerId="AD" clId="Web-{AFB84B63-6E1D-D540-2594-DC5C5EE116E4}" dt="2023-02-16T20:28:14.019" v="83"/>
          <pc:sldLayoutMkLst>
            <pc:docMk/>
            <pc:sldMasterMk cId="2753410378" sldId="2147483957"/>
            <pc:sldLayoutMk cId="3770929055" sldId="2147483961"/>
          </pc:sldLayoutMkLst>
        </pc:sldLayoutChg>
        <pc:sldLayoutChg chg="add del mod replId">
          <pc:chgData name="Nasreen Akhtar (2132945)" userId="S::2132945@student.uwtsd.ac.uk::97a77eb1-68ee-4ba0-b6d4-7c95a7323e4c" providerId="AD" clId="Web-{AFB84B63-6E1D-D540-2594-DC5C5EE116E4}" dt="2023-02-16T20:28:14.019" v="83"/>
          <pc:sldLayoutMkLst>
            <pc:docMk/>
            <pc:sldMasterMk cId="2753410378" sldId="2147483957"/>
            <pc:sldLayoutMk cId="100688479" sldId="2147483962"/>
          </pc:sldLayoutMkLst>
        </pc:sldLayoutChg>
        <pc:sldLayoutChg chg="add del mod replId">
          <pc:chgData name="Nasreen Akhtar (2132945)" userId="S::2132945@student.uwtsd.ac.uk::97a77eb1-68ee-4ba0-b6d4-7c95a7323e4c" providerId="AD" clId="Web-{AFB84B63-6E1D-D540-2594-DC5C5EE116E4}" dt="2023-02-16T20:28:14.019" v="83"/>
          <pc:sldLayoutMkLst>
            <pc:docMk/>
            <pc:sldMasterMk cId="2753410378" sldId="2147483957"/>
            <pc:sldLayoutMk cId="1889845370" sldId="2147483963"/>
          </pc:sldLayoutMkLst>
        </pc:sldLayoutChg>
        <pc:sldLayoutChg chg="add del mod replId">
          <pc:chgData name="Nasreen Akhtar (2132945)" userId="S::2132945@student.uwtsd.ac.uk::97a77eb1-68ee-4ba0-b6d4-7c95a7323e4c" providerId="AD" clId="Web-{AFB84B63-6E1D-D540-2594-DC5C5EE116E4}" dt="2023-02-16T20:28:14.019" v="83"/>
          <pc:sldLayoutMkLst>
            <pc:docMk/>
            <pc:sldMasterMk cId="2753410378" sldId="2147483957"/>
            <pc:sldLayoutMk cId="759386067" sldId="2147483964"/>
          </pc:sldLayoutMkLst>
        </pc:sldLayoutChg>
        <pc:sldLayoutChg chg="add del mod replId">
          <pc:chgData name="Nasreen Akhtar (2132945)" userId="S::2132945@student.uwtsd.ac.uk::97a77eb1-68ee-4ba0-b6d4-7c95a7323e4c" providerId="AD" clId="Web-{AFB84B63-6E1D-D540-2594-DC5C5EE116E4}" dt="2023-02-16T20:28:14.019" v="83"/>
          <pc:sldLayoutMkLst>
            <pc:docMk/>
            <pc:sldMasterMk cId="2753410378" sldId="2147483957"/>
            <pc:sldLayoutMk cId="2878116902" sldId="2147483965"/>
          </pc:sldLayoutMkLst>
        </pc:sldLayoutChg>
        <pc:sldLayoutChg chg="add del mod replId">
          <pc:chgData name="Nasreen Akhtar (2132945)" userId="S::2132945@student.uwtsd.ac.uk::97a77eb1-68ee-4ba0-b6d4-7c95a7323e4c" providerId="AD" clId="Web-{AFB84B63-6E1D-D540-2594-DC5C5EE116E4}" dt="2023-02-16T20:28:14.019" v="83"/>
          <pc:sldLayoutMkLst>
            <pc:docMk/>
            <pc:sldMasterMk cId="2753410378" sldId="2147483957"/>
            <pc:sldLayoutMk cId="722469679" sldId="2147483966"/>
          </pc:sldLayoutMkLst>
        </pc:sldLayoutChg>
        <pc:sldLayoutChg chg="add del mod replId">
          <pc:chgData name="Nasreen Akhtar (2132945)" userId="S::2132945@student.uwtsd.ac.uk::97a77eb1-68ee-4ba0-b6d4-7c95a7323e4c" providerId="AD" clId="Web-{AFB84B63-6E1D-D540-2594-DC5C5EE116E4}" dt="2023-02-16T20:28:14.019" v="83"/>
          <pc:sldLayoutMkLst>
            <pc:docMk/>
            <pc:sldMasterMk cId="2753410378" sldId="2147483957"/>
            <pc:sldLayoutMk cId="611249032" sldId="2147483967"/>
          </pc:sldLayoutMkLst>
        </pc:sldLayoutChg>
        <pc:sldLayoutChg chg="add del mod replId">
          <pc:chgData name="Nasreen Akhtar (2132945)" userId="S::2132945@student.uwtsd.ac.uk::97a77eb1-68ee-4ba0-b6d4-7c95a7323e4c" providerId="AD" clId="Web-{AFB84B63-6E1D-D540-2594-DC5C5EE116E4}" dt="2023-02-16T20:28:14.019" v="83"/>
          <pc:sldLayoutMkLst>
            <pc:docMk/>
            <pc:sldMasterMk cId="2753410378" sldId="2147483957"/>
            <pc:sldLayoutMk cId="845090666" sldId="2147483968"/>
          </pc:sldLayoutMkLst>
        </pc:sldLayoutChg>
      </pc:sldMasterChg>
      <pc:sldMasterChg chg="add del addSldLayout delSldLayout modSldLayout">
        <pc:chgData name="Nasreen Akhtar (2132945)" userId="S::2132945@student.uwtsd.ac.uk::97a77eb1-68ee-4ba0-b6d4-7c95a7323e4c" providerId="AD" clId="Web-{AFB84B63-6E1D-D540-2594-DC5C5EE116E4}" dt="2023-02-16T20:28:07.285" v="82"/>
        <pc:sldMasterMkLst>
          <pc:docMk/>
          <pc:sldMasterMk cId="3350917283" sldId="2147483969"/>
        </pc:sldMasterMkLst>
        <pc:sldLayoutChg chg="add del mod replId">
          <pc:chgData name="Nasreen Akhtar (2132945)" userId="S::2132945@student.uwtsd.ac.uk::97a77eb1-68ee-4ba0-b6d4-7c95a7323e4c" providerId="AD" clId="Web-{AFB84B63-6E1D-D540-2594-DC5C5EE116E4}" dt="2023-02-16T20:28:07.285" v="82"/>
          <pc:sldLayoutMkLst>
            <pc:docMk/>
            <pc:sldMasterMk cId="3350917283" sldId="2147483969"/>
            <pc:sldLayoutMk cId="2354827856" sldId="2147483970"/>
          </pc:sldLayoutMkLst>
        </pc:sldLayoutChg>
        <pc:sldLayoutChg chg="add del mod replId">
          <pc:chgData name="Nasreen Akhtar (2132945)" userId="S::2132945@student.uwtsd.ac.uk::97a77eb1-68ee-4ba0-b6d4-7c95a7323e4c" providerId="AD" clId="Web-{AFB84B63-6E1D-D540-2594-DC5C5EE116E4}" dt="2023-02-16T20:28:07.285" v="82"/>
          <pc:sldLayoutMkLst>
            <pc:docMk/>
            <pc:sldMasterMk cId="3350917283" sldId="2147483969"/>
            <pc:sldLayoutMk cId="2966849952" sldId="2147483971"/>
          </pc:sldLayoutMkLst>
        </pc:sldLayoutChg>
        <pc:sldLayoutChg chg="add del mod replId">
          <pc:chgData name="Nasreen Akhtar (2132945)" userId="S::2132945@student.uwtsd.ac.uk::97a77eb1-68ee-4ba0-b6d4-7c95a7323e4c" providerId="AD" clId="Web-{AFB84B63-6E1D-D540-2594-DC5C5EE116E4}" dt="2023-02-16T20:28:07.285" v="82"/>
          <pc:sldLayoutMkLst>
            <pc:docMk/>
            <pc:sldMasterMk cId="3350917283" sldId="2147483969"/>
            <pc:sldLayoutMk cId="3656137356" sldId="2147483972"/>
          </pc:sldLayoutMkLst>
        </pc:sldLayoutChg>
        <pc:sldLayoutChg chg="add del mod replId">
          <pc:chgData name="Nasreen Akhtar (2132945)" userId="S::2132945@student.uwtsd.ac.uk::97a77eb1-68ee-4ba0-b6d4-7c95a7323e4c" providerId="AD" clId="Web-{AFB84B63-6E1D-D540-2594-DC5C5EE116E4}" dt="2023-02-16T20:28:07.285" v="82"/>
          <pc:sldLayoutMkLst>
            <pc:docMk/>
            <pc:sldMasterMk cId="3350917283" sldId="2147483969"/>
            <pc:sldLayoutMk cId="1388933356" sldId="2147483973"/>
          </pc:sldLayoutMkLst>
        </pc:sldLayoutChg>
        <pc:sldLayoutChg chg="add del mod replId">
          <pc:chgData name="Nasreen Akhtar (2132945)" userId="S::2132945@student.uwtsd.ac.uk::97a77eb1-68ee-4ba0-b6d4-7c95a7323e4c" providerId="AD" clId="Web-{AFB84B63-6E1D-D540-2594-DC5C5EE116E4}" dt="2023-02-16T20:28:07.285" v="82"/>
          <pc:sldLayoutMkLst>
            <pc:docMk/>
            <pc:sldMasterMk cId="3350917283" sldId="2147483969"/>
            <pc:sldLayoutMk cId="3745359944" sldId="2147483974"/>
          </pc:sldLayoutMkLst>
        </pc:sldLayoutChg>
        <pc:sldLayoutChg chg="add del mod replId">
          <pc:chgData name="Nasreen Akhtar (2132945)" userId="S::2132945@student.uwtsd.ac.uk::97a77eb1-68ee-4ba0-b6d4-7c95a7323e4c" providerId="AD" clId="Web-{AFB84B63-6E1D-D540-2594-DC5C5EE116E4}" dt="2023-02-16T20:28:07.285" v="82"/>
          <pc:sldLayoutMkLst>
            <pc:docMk/>
            <pc:sldMasterMk cId="3350917283" sldId="2147483969"/>
            <pc:sldLayoutMk cId="202112959" sldId="2147483975"/>
          </pc:sldLayoutMkLst>
        </pc:sldLayoutChg>
        <pc:sldLayoutChg chg="add del mod replId">
          <pc:chgData name="Nasreen Akhtar (2132945)" userId="S::2132945@student.uwtsd.ac.uk::97a77eb1-68ee-4ba0-b6d4-7c95a7323e4c" providerId="AD" clId="Web-{AFB84B63-6E1D-D540-2594-DC5C5EE116E4}" dt="2023-02-16T20:28:07.285" v="82"/>
          <pc:sldLayoutMkLst>
            <pc:docMk/>
            <pc:sldMasterMk cId="3350917283" sldId="2147483969"/>
            <pc:sldLayoutMk cId="2276591918" sldId="2147483976"/>
          </pc:sldLayoutMkLst>
        </pc:sldLayoutChg>
        <pc:sldLayoutChg chg="add del mod replId">
          <pc:chgData name="Nasreen Akhtar (2132945)" userId="S::2132945@student.uwtsd.ac.uk::97a77eb1-68ee-4ba0-b6d4-7c95a7323e4c" providerId="AD" clId="Web-{AFB84B63-6E1D-D540-2594-DC5C5EE116E4}" dt="2023-02-16T20:28:07.285" v="82"/>
          <pc:sldLayoutMkLst>
            <pc:docMk/>
            <pc:sldMasterMk cId="3350917283" sldId="2147483969"/>
            <pc:sldLayoutMk cId="82943739" sldId="2147483977"/>
          </pc:sldLayoutMkLst>
        </pc:sldLayoutChg>
        <pc:sldLayoutChg chg="add del mod replId">
          <pc:chgData name="Nasreen Akhtar (2132945)" userId="S::2132945@student.uwtsd.ac.uk::97a77eb1-68ee-4ba0-b6d4-7c95a7323e4c" providerId="AD" clId="Web-{AFB84B63-6E1D-D540-2594-DC5C5EE116E4}" dt="2023-02-16T20:28:07.285" v="82"/>
          <pc:sldLayoutMkLst>
            <pc:docMk/>
            <pc:sldMasterMk cId="3350917283" sldId="2147483969"/>
            <pc:sldLayoutMk cId="915513947" sldId="2147483978"/>
          </pc:sldLayoutMkLst>
        </pc:sldLayoutChg>
        <pc:sldLayoutChg chg="add del mod replId">
          <pc:chgData name="Nasreen Akhtar (2132945)" userId="S::2132945@student.uwtsd.ac.uk::97a77eb1-68ee-4ba0-b6d4-7c95a7323e4c" providerId="AD" clId="Web-{AFB84B63-6E1D-D540-2594-DC5C5EE116E4}" dt="2023-02-16T20:28:07.285" v="82"/>
          <pc:sldLayoutMkLst>
            <pc:docMk/>
            <pc:sldMasterMk cId="3350917283" sldId="2147483969"/>
            <pc:sldLayoutMk cId="2793264904" sldId="2147483979"/>
          </pc:sldLayoutMkLst>
        </pc:sldLayoutChg>
        <pc:sldLayoutChg chg="add del mod replId">
          <pc:chgData name="Nasreen Akhtar (2132945)" userId="S::2132945@student.uwtsd.ac.uk::97a77eb1-68ee-4ba0-b6d4-7c95a7323e4c" providerId="AD" clId="Web-{AFB84B63-6E1D-D540-2594-DC5C5EE116E4}" dt="2023-02-16T20:28:07.285" v="82"/>
          <pc:sldLayoutMkLst>
            <pc:docMk/>
            <pc:sldMasterMk cId="3350917283" sldId="2147483969"/>
            <pc:sldLayoutMk cId="3705406677" sldId="2147483980"/>
          </pc:sldLayoutMkLst>
        </pc:sldLayoutChg>
      </pc:sldMasterChg>
      <pc:sldMasterChg chg="add del addSldLayout delSldLayout modSldLayout">
        <pc:chgData name="Nasreen Akhtar (2132945)" userId="S::2132945@student.uwtsd.ac.uk::97a77eb1-68ee-4ba0-b6d4-7c95a7323e4c" providerId="AD" clId="Web-{AFB84B63-6E1D-D540-2594-DC5C5EE116E4}" dt="2023-02-16T20:27:49.894" v="80"/>
        <pc:sldMasterMkLst>
          <pc:docMk/>
          <pc:sldMasterMk cId="972614393" sldId="2147483981"/>
        </pc:sldMasterMkLst>
        <pc:sldLayoutChg chg="add del mod replId">
          <pc:chgData name="Nasreen Akhtar (2132945)" userId="S::2132945@student.uwtsd.ac.uk::97a77eb1-68ee-4ba0-b6d4-7c95a7323e4c" providerId="AD" clId="Web-{AFB84B63-6E1D-D540-2594-DC5C5EE116E4}" dt="2023-02-16T20:27:49.894" v="80"/>
          <pc:sldLayoutMkLst>
            <pc:docMk/>
            <pc:sldMasterMk cId="972614393" sldId="2147483981"/>
            <pc:sldLayoutMk cId="1858276809" sldId="2147483982"/>
          </pc:sldLayoutMkLst>
        </pc:sldLayoutChg>
        <pc:sldLayoutChg chg="add del mod replId">
          <pc:chgData name="Nasreen Akhtar (2132945)" userId="S::2132945@student.uwtsd.ac.uk::97a77eb1-68ee-4ba0-b6d4-7c95a7323e4c" providerId="AD" clId="Web-{AFB84B63-6E1D-D540-2594-DC5C5EE116E4}" dt="2023-02-16T20:27:49.894" v="80"/>
          <pc:sldLayoutMkLst>
            <pc:docMk/>
            <pc:sldMasterMk cId="972614393" sldId="2147483981"/>
            <pc:sldLayoutMk cId="3855187947" sldId="2147483983"/>
          </pc:sldLayoutMkLst>
        </pc:sldLayoutChg>
        <pc:sldLayoutChg chg="add del mod replId">
          <pc:chgData name="Nasreen Akhtar (2132945)" userId="S::2132945@student.uwtsd.ac.uk::97a77eb1-68ee-4ba0-b6d4-7c95a7323e4c" providerId="AD" clId="Web-{AFB84B63-6E1D-D540-2594-DC5C5EE116E4}" dt="2023-02-16T20:27:49.894" v="80"/>
          <pc:sldLayoutMkLst>
            <pc:docMk/>
            <pc:sldMasterMk cId="972614393" sldId="2147483981"/>
            <pc:sldLayoutMk cId="2171282972" sldId="2147483984"/>
          </pc:sldLayoutMkLst>
        </pc:sldLayoutChg>
        <pc:sldLayoutChg chg="add del mod replId">
          <pc:chgData name="Nasreen Akhtar (2132945)" userId="S::2132945@student.uwtsd.ac.uk::97a77eb1-68ee-4ba0-b6d4-7c95a7323e4c" providerId="AD" clId="Web-{AFB84B63-6E1D-D540-2594-DC5C5EE116E4}" dt="2023-02-16T20:27:49.894" v="80"/>
          <pc:sldLayoutMkLst>
            <pc:docMk/>
            <pc:sldMasterMk cId="972614393" sldId="2147483981"/>
            <pc:sldLayoutMk cId="1958138953" sldId="2147483985"/>
          </pc:sldLayoutMkLst>
        </pc:sldLayoutChg>
        <pc:sldLayoutChg chg="add del mod replId">
          <pc:chgData name="Nasreen Akhtar (2132945)" userId="S::2132945@student.uwtsd.ac.uk::97a77eb1-68ee-4ba0-b6d4-7c95a7323e4c" providerId="AD" clId="Web-{AFB84B63-6E1D-D540-2594-DC5C5EE116E4}" dt="2023-02-16T20:27:49.894" v="80"/>
          <pc:sldLayoutMkLst>
            <pc:docMk/>
            <pc:sldMasterMk cId="972614393" sldId="2147483981"/>
            <pc:sldLayoutMk cId="31634703" sldId="2147483986"/>
          </pc:sldLayoutMkLst>
        </pc:sldLayoutChg>
        <pc:sldLayoutChg chg="add del mod replId">
          <pc:chgData name="Nasreen Akhtar (2132945)" userId="S::2132945@student.uwtsd.ac.uk::97a77eb1-68ee-4ba0-b6d4-7c95a7323e4c" providerId="AD" clId="Web-{AFB84B63-6E1D-D540-2594-DC5C5EE116E4}" dt="2023-02-16T20:27:49.894" v="80"/>
          <pc:sldLayoutMkLst>
            <pc:docMk/>
            <pc:sldMasterMk cId="972614393" sldId="2147483981"/>
            <pc:sldLayoutMk cId="1852603659" sldId="2147483987"/>
          </pc:sldLayoutMkLst>
        </pc:sldLayoutChg>
        <pc:sldLayoutChg chg="add del mod replId">
          <pc:chgData name="Nasreen Akhtar (2132945)" userId="S::2132945@student.uwtsd.ac.uk::97a77eb1-68ee-4ba0-b6d4-7c95a7323e4c" providerId="AD" clId="Web-{AFB84B63-6E1D-D540-2594-DC5C5EE116E4}" dt="2023-02-16T20:27:49.894" v="80"/>
          <pc:sldLayoutMkLst>
            <pc:docMk/>
            <pc:sldMasterMk cId="972614393" sldId="2147483981"/>
            <pc:sldLayoutMk cId="1956233722" sldId="2147483988"/>
          </pc:sldLayoutMkLst>
        </pc:sldLayoutChg>
        <pc:sldLayoutChg chg="add del mod replId">
          <pc:chgData name="Nasreen Akhtar (2132945)" userId="S::2132945@student.uwtsd.ac.uk::97a77eb1-68ee-4ba0-b6d4-7c95a7323e4c" providerId="AD" clId="Web-{AFB84B63-6E1D-D540-2594-DC5C5EE116E4}" dt="2023-02-16T20:27:49.894" v="80"/>
          <pc:sldLayoutMkLst>
            <pc:docMk/>
            <pc:sldMasterMk cId="972614393" sldId="2147483981"/>
            <pc:sldLayoutMk cId="4236253003" sldId="2147483989"/>
          </pc:sldLayoutMkLst>
        </pc:sldLayoutChg>
        <pc:sldLayoutChg chg="add del mod replId">
          <pc:chgData name="Nasreen Akhtar (2132945)" userId="S::2132945@student.uwtsd.ac.uk::97a77eb1-68ee-4ba0-b6d4-7c95a7323e4c" providerId="AD" clId="Web-{AFB84B63-6E1D-D540-2594-DC5C5EE116E4}" dt="2023-02-16T20:27:49.894" v="80"/>
          <pc:sldLayoutMkLst>
            <pc:docMk/>
            <pc:sldMasterMk cId="972614393" sldId="2147483981"/>
            <pc:sldLayoutMk cId="1464258423" sldId="2147483990"/>
          </pc:sldLayoutMkLst>
        </pc:sldLayoutChg>
        <pc:sldLayoutChg chg="add del mod replId">
          <pc:chgData name="Nasreen Akhtar (2132945)" userId="S::2132945@student.uwtsd.ac.uk::97a77eb1-68ee-4ba0-b6d4-7c95a7323e4c" providerId="AD" clId="Web-{AFB84B63-6E1D-D540-2594-DC5C5EE116E4}" dt="2023-02-16T20:27:49.894" v="80"/>
          <pc:sldLayoutMkLst>
            <pc:docMk/>
            <pc:sldMasterMk cId="972614393" sldId="2147483981"/>
            <pc:sldLayoutMk cId="3656699200" sldId="2147483991"/>
          </pc:sldLayoutMkLst>
        </pc:sldLayoutChg>
        <pc:sldLayoutChg chg="add del mod replId">
          <pc:chgData name="Nasreen Akhtar (2132945)" userId="S::2132945@student.uwtsd.ac.uk::97a77eb1-68ee-4ba0-b6d4-7c95a7323e4c" providerId="AD" clId="Web-{AFB84B63-6E1D-D540-2594-DC5C5EE116E4}" dt="2023-02-16T20:27:49.894" v="80"/>
          <pc:sldLayoutMkLst>
            <pc:docMk/>
            <pc:sldMasterMk cId="972614393" sldId="2147483981"/>
            <pc:sldLayoutMk cId="3555694823" sldId="214748399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Thursday, February 16, 2023</a:t>
            </a:fld>
            <a:endParaRPr lang="en-US"/>
          </a:p>
        </p:txBody>
      </p:sp>
    </p:spTree>
    <p:extLst>
      <p:ext uri="{BB962C8B-B14F-4D97-AF65-F5344CB8AC3E}">
        <p14:creationId xmlns:p14="http://schemas.microsoft.com/office/powerpoint/2010/main" val="1717698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Thursday, February 16, 2023</a:t>
            </a:fld>
            <a:endParaRPr lang="en-US"/>
          </a:p>
        </p:txBody>
      </p:sp>
    </p:spTree>
    <p:extLst>
      <p:ext uri="{BB962C8B-B14F-4D97-AF65-F5344CB8AC3E}">
        <p14:creationId xmlns:p14="http://schemas.microsoft.com/office/powerpoint/2010/main" val="2639690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Thursday, February 16, 2023</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7595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Thursday, February 16, 2023</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850768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Thursday, February 16, 2023</a:t>
            </a:fld>
            <a:endParaRPr lang="en-US"/>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717460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Thursday, February 16, 2023</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019494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Thursday, February 16, 2023</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99537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Thursday, February 16, 2023</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63128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Thursday, February 16, 2023</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849942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Thursday, February 16, 2023</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535211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Thursday, February 16, 2023</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394043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Thursday, February 16, 2023</a:t>
            </a:fld>
            <a:endParaRPr lang="en-US"/>
          </a:p>
        </p:txBody>
      </p:sp>
    </p:spTree>
    <p:extLst>
      <p:ext uri="{BB962C8B-B14F-4D97-AF65-F5344CB8AC3E}">
        <p14:creationId xmlns:p14="http://schemas.microsoft.com/office/powerpoint/2010/main" val="3689207029"/>
      </p:ext>
    </p:extLst>
  </p:cSld>
  <p:clrMap bg1="dk1" tx1="lt1" bg2="dk2" tx2="lt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19" r:id="rId6"/>
    <p:sldLayoutId id="2147483915" r:id="rId7"/>
    <p:sldLayoutId id="2147483916" r:id="rId8"/>
    <p:sldLayoutId id="2147483917" r:id="rId9"/>
    <p:sldLayoutId id="2147483918" r:id="rId10"/>
    <p:sldLayoutId id="2147483920"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3BE208F-D33C-A16B-DCEC-4332677CB8B1}"/>
              </a:ext>
            </a:extLst>
          </p:cNvPr>
          <p:cNvSpPr>
            <a:spLocks noGrp="1"/>
          </p:cNvSpPr>
          <p:nvPr/>
        </p:nvSpPr>
        <p:spPr>
          <a:xfrm>
            <a:off x="4872012" y="1447800"/>
            <a:ext cx="5222325" cy="3329581"/>
          </a:xfrm>
          <a:prstGeom prst="rect">
            <a:avLst/>
          </a:prstGeom>
        </p:spPr>
        <p:txBody>
          <a:bodyPr vert="horz" lIns="91440" tIns="45720" rIns="91440" bIns="45720" rtlCol="0" anchor="b">
            <a:normAutofit/>
          </a:bodyPr>
          <a:lstStyle>
            <a:lvl1pPr algn="l" defTabSz="457200" rtl="0" eaLnBrk="1" latinLnBrk="0" hangingPunct="1">
              <a:spcBef>
                <a:spcPct val="0"/>
              </a:spcBef>
              <a:buNone/>
              <a:defRPr sz="7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r>
              <a:rPr lang="en-US" sz="5600">
                <a:solidFill>
                  <a:srgbClr val="EBEBEB"/>
                </a:solidFill>
              </a:rPr>
              <a:t>Working with Children in a Social Care Setting </a:t>
            </a:r>
          </a:p>
        </p:txBody>
      </p:sp>
      <p:sp>
        <p:nvSpPr>
          <p:cNvPr id="5" name="Subtitle 2">
            <a:extLst>
              <a:ext uri="{FF2B5EF4-FFF2-40B4-BE49-F238E27FC236}">
                <a16:creationId xmlns:a16="http://schemas.microsoft.com/office/drawing/2014/main" id="{967DC88C-DA3C-A236-440A-8368B6481CF4}"/>
              </a:ext>
            </a:extLst>
          </p:cNvPr>
          <p:cNvSpPr>
            <a:spLocks noGrp="1"/>
          </p:cNvSpPr>
          <p:nvPr/>
        </p:nvSpPr>
        <p:spPr>
          <a:xfrm>
            <a:off x="4872012" y="4777380"/>
            <a:ext cx="5222326" cy="861420"/>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endParaRPr lang="en-US">
              <a:solidFill>
                <a:schemeClr val="tx2">
                  <a:lumMod val="40000"/>
                  <a:lumOff val="60000"/>
                </a:schemeClr>
              </a:solidFill>
            </a:endParaRPr>
          </a:p>
          <a:p>
            <a:endParaRPr lang="en-US">
              <a:solidFill>
                <a:schemeClr val="tx2">
                  <a:lumMod val="40000"/>
                  <a:lumOff val="60000"/>
                </a:schemeClr>
              </a:solidFill>
            </a:endParaRPr>
          </a:p>
        </p:txBody>
      </p:sp>
      <p:sp>
        <p:nvSpPr>
          <p:cNvPr id="6" name="TextBox 3">
            <a:extLst>
              <a:ext uri="{FF2B5EF4-FFF2-40B4-BE49-F238E27FC236}">
                <a16:creationId xmlns:a16="http://schemas.microsoft.com/office/drawing/2014/main" id="{314048DA-A59D-7E7A-DD4B-B7A91A12CCCA}"/>
              </a:ext>
            </a:extLst>
          </p:cNvPr>
          <p:cNvSpPr txBox="1"/>
          <p:nvPr/>
        </p:nvSpPr>
        <p:spPr>
          <a:xfrm>
            <a:off x="7571117" y="4120551"/>
            <a:ext cx="2743200" cy="286232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sz="2000"/>
              <a:t>Nasreen Akhtar-2132945​</a:t>
            </a:r>
            <a:br>
              <a:rPr lang="en-GB" sz="2000"/>
            </a:br>
            <a:r>
              <a:rPr lang="en-GB" sz="2000"/>
              <a:t>Module code- LCSH4006 BIRM​</a:t>
            </a:r>
            <a:br>
              <a:rPr lang="en-GB" sz="2000"/>
            </a:br>
            <a:r>
              <a:rPr lang="en-GB" sz="2000"/>
              <a:t>Module-Psychology in Health and Social Care​</a:t>
            </a:r>
            <a:br>
              <a:rPr lang="en-GB" sz="2000"/>
            </a:br>
            <a:r>
              <a:rPr lang="en-GB" sz="2000"/>
              <a:t>Lecturer- Joanne Davies</a:t>
            </a:r>
          </a:p>
        </p:txBody>
      </p:sp>
      <p:pic>
        <p:nvPicPr>
          <p:cNvPr id="7" name="Picture 7" descr="A picture containing diagram&#10;&#10;Description automatically generated">
            <a:extLst>
              <a:ext uri="{FF2B5EF4-FFF2-40B4-BE49-F238E27FC236}">
                <a16:creationId xmlns:a16="http://schemas.microsoft.com/office/drawing/2014/main" id="{94B0066D-984F-21B8-277E-42D1B54E8C0C}"/>
              </a:ext>
            </a:extLst>
          </p:cNvPr>
          <p:cNvPicPr>
            <a:picLocks noChangeAspect="1"/>
          </p:cNvPicPr>
          <p:nvPr/>
        </p:nvPicPr>
        <p:blipFill>
          <a:blip r:embed="rId2"/>
          <a:stretch>
            <a:fillRect/>
          </a:stretch>
        </p:blipFill>
        <p:spPr>
          <a:xfrm>
            <a:off x="149363" y="106392"/>
            <a:ext cx="4302029" cy="6573328"/>
          </a:xfrm>
          <a:prstGeom prst="rect">
            <a:avLst/>
          </a:prstGeom>
        </p:spPr>
      </p:pic>
    </p:spTree>
    <p:extLst>
      <p:ext uri="{BB962C8B-B14F-4D97-AF65-F5344CB8AC3E}">
        <p14:creationId xmlns:p14="http://schemas.microsoft.com/office/powerpoint/2010/main" val="3964754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67F37EC-F47E-C66A-8F1D-DB52FDB42E0F}"/>
              </a:ext>
            </a:extLst>
          </p:cNvPr>
          <p:cNvSpPr>
            <a:spLocks noGrp="1"/>
          </p:cNvSpPr>
          <p:nvPr/>
        </p:nvSpPr>
        <p:spPr>
          <a:xfrm>
            <a:off x="438912" y="1524659"/>
            <a:ext cx="5076583" cy="674994"/>
          </a:xfrm>
          <a:prstGeom prst="rect">
            <a:avLst/>
          </a:prstGeom>
        </p:spPr>
        <p:txBody>
          <a:bodyPr vert="horz" lIns="91440" tIns="45720" rIns="91440" bIns="45720" rtlCol="0" anchor="b">
            <a:normAutofit fontScale="9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5400">
                <a:cs typeface="Calibri Light"/>
              </a:rPr>
              <a:t>introduction</a:t>
            </a:r>
            <a:endParaRPr lang="en-US" sz="5400"/>
          </a:p>
        </p:txBody>
      </p:sp>
      <p:sp>
        <p:nvSpPr>
          <p:cNvPr id="5" name="Subtitle 2">
            <a:extLst>
              <a:ext uri="{FF2B5EF4-FFF2-40B4-BE49-F238E27FC236}">
                <a16:creationId xmlns:a16="http://schemas.microsoft.com/office/drawing/2014/main" id="{5E745142-071D-DF9F-53DD-E072332714C0}"/>
              </a:ext>
            </a:extLst>
          </p:cNvPr>
          <p:cNvSpPr>
            <a:spLocks noGrp="1"/>
          </p:cNvSpPr>
          <p:nvPr/>
        </p:nvSpPr>
        <p:spPr>
          <a:xfrm>
            <a:off x="438912" y="2386990"/>
            <a:ext cx="5176740" cy="3635401"/>
          </a:xfrm>
          <a:prstGeom prst="rect">
            <a:avLst/>
          </a:prstGeom>
        </p:spPr>
        <p:txBody>
          <a:bodyPr vert="horz" lIns="91440" tIns="45720" rIns="91440" bIns="4572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a:latin typeface="Arial"/>
                <a:cs typeface="Calibri"/>
              </a:rPr>
              <a:t>In this presentation I will be presenting two creche activities for children aged 7-11 who live with their mothers in a womans refuge Centre .These activities will hopefully help with the development of the children and keep them occupied while their mothers are in their 1 to 1 weekly support sessions.</a:t>
            </a:r>
            <a:endParaRPr lang="en-US">
              <a:latin typeface="Arial"/>
              <a:ea typeface="Source Sans Pro"/>
              <a:cs typeface="Calibri"/>
            </a:endParaRPr>
          </a:p>
          <a:p>
            <a:pPr algn="l"/>
            <a:r>
              <a:rPr lang="en-US">
                <a:latin typeface="Arial"/>
                <a:cs typeface="Calibri"/>
              </a:rPr>
              <a:t>I will link these activities to Piaget's theory of development.</a:t>
            </a:r>
            <a:endParaRPr lang="en-US">
              <a:ea typeface="Source Sans Pro"/>
              <a:cs typeface="Arial" panose="020B0604020202020204"/>
            </a:endParaRPr>
          </a:p>
        </p:txBody>
      </p:sp>
      <p:sp>
        <p:nvSpPr>
          <p:cNvPr id="6" name="Rectangle 5">
            <a:extLst>
              <a:ext uri="{FF2B5EF4-FFF2-40B4-BE49-F238E27FC236}">
                <a16:creationId xmlns:a16="http://schemas.microsoft.com/office/drawing/2014/main" id="{E3D7AA97-021C-C089-F5FF-154622748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prstClr val="white"/>
              </a:solidFill>
              <a:latin typeface="Avenir Next LT Pro"/>
            </a:endParaRPr>
          </a:p>
        </p:txBody>
      </p:sp>
      <p:sp>
        <p:nvSpPr>
          <p:cNvPr id="7" name="Rectangle 6">
            <a:extLst>
              <a:ext uri="{FF2B5EF4-FFF2-40B4-BE49-F238E27FC236}">
                <a16:creationId xmlns:a16="http://schemas.microsoft.com/office/drawing/2014/main" id="{F2C3F858-E56F-A72A-8E44-AC99A5371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8" descr="A picture containing person, child, child, young&#10;&#10;Description automatically generated">
            <a:extLst>
              <a:ext uri="{FF2B5EF4-FFF2-40B4-BE49-F238E27FC236}">
                <a16:creationId xmlns:a16="http://schemas.microsoft.com/office/drawing/2014/main" id="{DB5F72B6-224E-F6CE-86BE-0F636BA71BEF}"/>
              </a:ext>
            </a:extLst>
          </p:cNvPr>
          <p:cNvPicPr>
            <a:picLocks noChangeAspect="1"/>
          </p:cNvPicPr>
          <p:nvPr/>
        </p:nvPicPr>
        <p:blipFill>
          <a:blip r:embed="rId2"/>
          <a:stretch>
            <a:fillRect/>
          </a:stretch>
        </p:blipFill>
        <p:spPr>
          <a:xfrm>
            <a:off x="6320286" y="380557"/>
            <a:ext cx="4899805" cy="3379565"/>
          </a:xfrm>
          <a:prstGeom prst="rect">
            <a:avLst/>
          </a:prstGeom>
        </p:spPr>
      </p:pic>
      <p:pic>
        <p:nvPicPr>
          <p:cNvPr id="9" name="Picture 9">
            <a:extLst>
              <a:ext uri="{FF2B5EF4-FFF2-40B4-BE49-F238E27FC236}">
                <a16:creationId xmlns:a16="http://schemas.microsoft.com/office/drawing/2014/main" id="{C5EED88E-EA74-59BE-DBBA-1EBBB5860315}"/>
              </a:ext>
            </a:extLst>
          </p:cNvPr>
          <p:cNvPicPr>
            <a:picLocks noChangeAspect="1"/>
          </p:cNvPicPr>
          <p:nvPr/>
        </p:nvPicPr>
        <p:blipFill>
          <a:blip r:embed="rId3"/>
          <a:stretch>
            <a:fillRect/>
          </a:stretch>
        </p:blipFill>
        <p:spPr>
          <a:xfrm>
            <a:off x="6248401" y="4046785"/>
            <a:ext cx="4971689" cy="2301261"/>
          </a:xfrm>
          <a:prstGeom prst="rect">
            <a:avLst/>
          </a:prstGeom>
        </p:spPr>
      </p:pic>
    </p:spTree>
    <p:extLst>
      <p:ext uri="{BB962C8B-B14F-4D97-AF65-F5344CB8AC3E}">
        <p14:creationId xmlns:p14="http://schemas.microsoft.com/office/powerpoint/2010/main" val="1871586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0" name="Rectangle 21">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8055" y="655200"/>
            <a:ext cx="5432045" cy="1969200"/>
          </a:xfrm>
        </p:spPr>
        <p:txBody>
          <a:bodyPr anchor="b">
            <a:normAutofit/>
          </a:bodyPr>
          <a:lstStyle/>
          <a:p>
            <a:br>
              <a:rPr lang="en-GB">
                <a:cs typeface="Calibri Light"/>
              </a:rPr>
            </a:br>
            <a:endParaRPr lang="en-GB"/>
          </a:p>
        </p:txBody>
      </p:sp>
      <p:sp>
        <p:nvSpPr>
          <p:cNvPr id="3" name="Subtitle 2"/>
          <p:cNvSpPr>
            <a:spLocks noGrp="1"/>
          </p:cNvSpPr>
          <p:nvPr>
            <p:ph type="subTitle" idx="1"/>
          </p:nvPr>
        </p:nvSpPr>
        <p:spPr>
          <a:xfrm>
            <a:off x="189263" y="266514"/>
            <a:ext cx="5949629" cy="6460719"/>
          </a:xfrm>
        </p:spPr>
        <p:txBody>
          <a:bodyPr vert="horz" lIns="91440" tIns="45720" rIns="91440" bIns="45720" rtlCol="0" anchor="t">
            <a:normAutofit/>
          </a:bodyPr>
          <a:lstStyle/>
          <a:p>
            <a:pPr>
              <a:lnSpc>
                <a:spcPct val="110000"/>
              </a:lnSpc>
            </a:pPr>
            <a:endParaRPr lang="en-GB" sz="2600">
              <a:solidFill>
                <a:schemeClr val="tx1"/>
              </a:solidFill>
              <a:cs typeface="Calibri"/>
            </a:endParaRPr>
          </a:p>
          <a:p>
            <a:pPr>
              <a:lnSpc>
                <a:spcPct val="110000"/>
              </a:lnSpc>
            </a:pPr>
            <a:r>
              <a:rPr lang="en-GB" sz="2600">
                <a:solidFill>
                  <a:schemeClr val="tx1"/>
                </a:solidFill>
                <a:cs typeface="Calibri"/>
              </a:rPr>
              <a:t>Cognitive development for 7–11-year-olds</a:t>
            </a:r>
            <a:endParaRPr lang="en-GB" sz="2600">
              <a:solidFill>
                <a:schemeClr val="tx1"/>
              </a:solidFill>
              <a:ea typeface="Meiryo"/>
              <a:cs typeface="Calibri"/>
            </a:endParaRPr>
          </a:p>
          <a:p>
            <a:pPr>
              <a:lnSpc>
                <a:spcPct val="110000"/>
              </a:lnSpc>
            </a:pPr>
            <a:endParaRPr lang="en-GB" sz="2600">
              <a:solidFill>
                <a:schemeClr val="tx1"/>
              </a:solidFill>
              <a:cs typeface="Calibri"/>
            </a:endParaRPr>
          </a:p>
          <a:p>
            <a:pPr>
              <a:lnSpc>
                <a:spcPct val="110000"/>
              </a:lnSpc>
            </a:pPr>
            <a:r>
              <a:rPr lang="en-GB" sz="2600">
                <a:solidFill>
                  <a:schemeClr val="tx1"/>
                </a:solidFill>
                <a:cs typeface="Calibri"/>
              </a:rPr>
              <a:t>Older children have a sharp metacognition, a sense of their own inner world. These children become skilled at problem solving. Piaget referred to the cognitive development occurring  between these ages as the  concrete operations stage. </a:t>
            </a:r>
            <a:r>
              <a:rPr lang="en-GB" sz="2600" err="1">
                <a:solidFill>
                  <a:schemeClr val="tx1"/>
                </a:solidFill>
                <a:cs typeface="Calibri"/>
              </a:rPr>
              <a:t>Oswalt.A</a:t>
            </a:r>
            <a:r>
              <a:rPr lang="en-GB" sz="2600">
                <a:solidFill>
                  <a:schemeClr val="tx1"/>
                </a:solidFill>
                <a:cs typeface="Calibri"/>
              </a:rPr>
              <a:t>,(2010).</a:t>
            </a:r>
            <a:endParaRPr lang="en-GB" sz="2600">
              <a:solidFill>
                <a:schemeClr val="tx1"/>
              </a:solidFill>
              <a:ea typeface="Meiryo"/>
              <a:cs typeface="Calibri"/>
            </a:endParaRPr>
          </a:p>
        </p:txBody>
      </p:sp>
      <p:pic>
        <p:nvPicPr>
          <p:cNvPr id="4" name="Picture 3">
            <a:extLst>
              <a:ext uri="{FF2B5EF4-FFF2-40B4-BE49-F238E27FC236}">
                <a16:creationId xmlns:a16="http://schemas.microsoft.com/office/drawing/2014/main" id="{860E6D5B-BF98-C1D4-CF3F-9FBC9A68E312}"/>
              </a:ext>
            </a:extLst>
          </p:cNvPr>
          <p:cNvPicPr>
            <a:picLocks noChangeAspect="1"/>
          </p:cNvPicPr>
          <p:nvPr/>
        </p:nvPicPr>
        <p:blipFill rotWithShape="1">
          <a:blip r:embed="rId2"/>
          <a:srcRect l="44611" r="2015"/>
          <a:stretch/>
        </p:blipFill>
        <p:spPr>
          <a:xfrm>
            <a:off x="6254390" y="10"/>
            <a:ext cx="5937610" cy="6857990"/>
          </a:xfrm>
          <a:prstGeom prst="rect">
            <a:avLst/>
          </a:prstGeom>
        </p:spPr>
      </p:pic>
      <p:cxnSp>
        <p:nvCxnSpPr>
          <p:cNvPr id="121" name="Straight Connector 23">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2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D6297C46-2EA2-B782-0637-1CC7E3A63BD2}"/>
              </a:ext>
            </a:extLst>
          </p:cNvPr>
          <p:cNvSpPr>
            <a:spLocks noGrp="1"/>
          </p:cNvSpPr>
          <p:nvPr/>
        </p:nvSpPr>
        <p:spPr>
          <a:xfrm>
            <a:off x="484814" y="3812134"/>
            <a:ext cx="3659246" cy="2349823"/>
          </a:xfrm>
          <a:prstGeom prst="rect">
            <a:avLst/>
          </a:prstGeom>
        </p:spPr>
        <p:txBody>
          <a:bodyPr vert="horz" lIns="91440" tIns="45720" rIns="91440" bIns="45720" rtlCol="0" anchor="t">
            <a:normAutofit/>
          </a:bodyPr>
          <a:lstStyle>
            <a:lvl1pPr marL="0" indent="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1"/>
                </a:solidFill>
                <a:latin typeface="+mn-lt"/>
                <a:ea typeface="+mn-ea"/>
                <a:cs typeface="+mn-cs"/>
              </a:defRPr>
            </a:lvl1pPr>
            <a:lvl2pPr marL="457200" indent="0" algn="ctr" defTabSz="914400" rtl="0" eaLnBrk="1" latinLnBrk="0" hangingPunct="1">
              <a:lnSpc>
                <a:spcPct val="110000"/>
              </a:lnSpc>
              <a:spcBef>
                <a:spcPts val="200"/>
              </a:spcBef>
              <a:spcAft>
                <a:spcPts val="400"/>
              </a:spcAft>
              <a:buClrTx/>
              <a:buFont typeface="Calibri" pitchFamily="34" charset="0"/>
              <a:buNone/>
              <a:defRPr sz="2400" kern="1200">
                <a:solidFill>
                  <a:schemeClr val="tx1">
                    <a:lumMod val="75000"/>
                    <a:lumOff val="25000"/>
                  </a:schemeClr>
                </a:solidFill>
                <a:latin typeface="+mn-lt"/>
                <a:ea typeface="+mn-ea"/>
                <a:cs typeface="+mn-cs"/>
              </a:defRPr>
            </a:lvl2pPr>
            <a:lvl3pPr marL="914400" indent="0" algn="ctr" defTabSz="914400" rtl="0" eaLnBrk="1" latinLnBrk="0" hangingPunct="1">
              <a:lnSpc>
                <a:spcPct val="110000"/>
              </a:lnSpc>
              <a:spcBef>
                <a:spcPts val="200"/>
              </a:spcBef>
              <a:spcAft>
                <a:spcPts val="400"/>
              </a:spcAft>
              <a:buClrTx/>
              <a:buFont typeface="Calibri" pitchFamily="34" charset="0"/>
              <a:buNone/>
              <a:defRPr sz="2400" kern="1200">
                <a:solidFill>
                  <a:schemeClr val="tx1">
                    <a:lumMod val="75000"/>
                    <a:lumOff val="25000"/>
                  </a:schemeClr>
                </a:solidFill>
                <a:latin typeface="+mn-lt"/>
                <a:ea typeface="+mn-ea"/>
                <a:cs typeface="+mn-cs"/>
              </a:defRPr>
            </a:lvl3pPr>
            <a:lvl4pPr marL="1371600" indent="0" algn="ctr" defTabSz="914400" rtl="0" eaLnBrk="1" latinLnBrk="0" hangingPunct="1">
              <a:lnSpc>
                <a:spcPct val="110000"/>
              </a:lnSpc>
              <a:spcBef>
                <a:spcPts val="200"/>
              </a:spcBef>
              <a:spcAft>
                <a:spcPts val="400"/>
              </a:spcAft>
              <a:buClrTx/>
              <a:buFont typeface="Calibri" pitchFamily="34" charset="0"/>
              <a:buNone/>
              <a:defRPr sz="2000" kern="1200">
                <a:solidFill>
                  <a:schemeClr val="tx1">
                    <a:lumMod val="75000"/>
                    <a:lumOff val="25000"/>
                  </a:schemeClr>
                </a:solidFill>
                <a:latin typeface="+mn-lt"/>
                <a:ea typeface="+mn-ea"/>
                <a:cs typeface="+mn-cs"/>
              </a:defRPr>
            </a:lvl4pPr>
            <a:lvl5pPr marL="1828800" indent="0" algn="ctr" defTabSz="914400" rtl="0" eaLnBrk="1" latinLnBrk="0" hangingPunct="1">
              <a:lnSpc>
                <a:spcPct val="110000"/>
              </a:lnSpc>
              <a:spcBef>
                <a:spcPts val="200"/>
              </a:spcBef>
              <a:spcAft>
                <a:spcPts val="400"/>
              </a:spcAft>
              <a:buClrTx/>
              <a:buFont typeface="Calibri" pitchFamily="34" charset="0"/>
              <a:buNone/>
              <a:defRPr sz="20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r>
              <a:rPr lang="en-US" sz="4400">
                <a:solidFill>
                  <a:srgbClr val="FFFFFF"/>
                </a:solidFill>
                <a:latin typeface="Georgia Pro"/>
                <a:cs typeface="Calibri"/>
              </a:rPr>
              <a:t>Chess</a:t>
            </a:r>
            <a:endParaRPr lang="en-US" sz="4400">
              <a:solidFill>
                <a:srgbClr val="FFFFFF"/>
              </a:solidFill>
              <a:latin typeface="Georgia Pro"/>
            </a:endParaRPr>
          </a:p>
        </p:txBody>
      </p:sp>
      <p:sp>
        <p:nvSpPr>
          <p:cNvPr id="5" name="Title 1">
            <a:extLst>
              <a:ext uri="{FF2B5EF4-FFF2-40B4-BE49-F238E27FC236}">
                <a16:creationId xmlns:a16="http://schemas.microsoft.com/office/drawing/2014/main" id="{6A7BD657-43DF-7120-13F5-F6454A37A3C8}"/>
              </a:ext>
            </a:extLst>
          </p:cNvPr>
          <p:cNvSpPr>
            <a:spLocks noGrp="1"/>
          </p:cNvSpPr>
          <p:nvPr/>
        </p:nvSpPr>
        <p:spPr>
          <a:xfrm>
            <a:off x="484814" y="640080"/>
            <a:ext cx="3659246" cy="285031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8000" kern="1200" spc="-50" baseline="0">
                <a:solidFill>
                  <a:schemeClr val="tx1">
                    <a:lumMod val="85000"/>
                    <a:lumOff val="15000"/>
                  </a:schemeClr>
                </a:solidFill>
                <a:latin typeface="+mj-lt"/>
                <a:ea typeface="+mj-ea"/>
                <a:cs typeface="+mj-cs"/>
              </a:defRPr>
            </a:lvl1pPr>
          </a:lstStyle>
          <a:p>
            <a:r>
              <a:rPr lang="en-US" sz="5400">
                <a:solidFill>
                  <a:srgbClr val="FFFFFF"/>
                </a:solidFill>
                <a:cs typeface="Calibri Light"/>
              </a:rPr>
              <a:t>Activity 1</a:t>
            </a:r>
          </a:p>
        </p:txBody>
      </p:sp>
      <p:pic>
        <p:nvPicPr>
          <p:cNvPr id="6" name="Picture 6">
            <a:extLst>
              <a:ext uri="{FF2B5EF4-FFF2-40B4-BE49-F238E27FC236}">
                <a16:creationId xmlns:a16="http://schemas.microsoft.com/office/drawing/2014/main" id="{84002AE6-C4A4-2067-DF2F-174ED31ED9EF}"/>
              </a:ext>
            </a:extLst>
          </p:cNvPr>
          <p:cNvPicPr>
            <a:picLocks noChangeAspect="1"/>
          </p:cNvPicPr>
          <p:nvPr/>
        </p:nvPicPr>
        <p:blipFill>
          <a:blip r:embed="rId2"/>
          <a:stretch>
            <a:fillRect/>
          </a:stretch>
        </p:blipFill>
        <p:spPr>
          <a:xfrm>
            <a:off x="5299494" y="876892"/>
            <a:ext cx="5503652" cy="4989197"/>
          </a:xfrm>
          <a:prstGeom prst="rect">
            <a:avLst/>
          </a:prstGeom>
        </p:spPr>
      </p:pic>
    </p:spTree>
    <p:extLst>
      <p:ext uri="{BB962C8B-B14F-4D97-AF65-F5344CB8AC3E}">
        <p14:creationId xmlns:p14="http://schemas.microsoft.com/office/powerpoint/2010/main" val="3173056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EE35714-4564-C579-D592-DC1ECC08AAC0}"/>
              </a:ext>
            </a:extLst>
          </p:cNvPr>
          <p:cNvSpPr>
            <a:spLocks noGrp="1"/>
          </p:cNvSpPr>
          <p:nvPr/>
        </p:nvSpPr>
        <p:spPr>
          <a:xfrm>
            <a:off x="521209" y="822960"/>
            <a:ext cx="7213092" cy="5015169"/>
          </a:xfrm>
          <a:prstGeom prst="rect">
            <a:avLst/>
          </a:prstGeom>
        </p:spPr>
        <p:txBody>
          <a:bodyPr vert="horz" lIns="91440" tIns="45720" rIns="91440" bIns="45720" rtlCol="0" anchor="t">
            <a:normAutofit fontScale="90000"/>
          </a:bodyPr>
          <a:lstStyle>
            <a:lvl1pPr algn="l" defTabSz="914400" rtl="0" eaLnBrk="1" latinLnBrk="0" hangingPunct="1">
              <a:lnSpc>
                <a:spcPct val="90000"/>
              </a:lnSpc>
              <a:spcBef>
                <a:spcPct val="0"/>
              </a:spcBef>
              <a:buNone/>
              <a:defRPr sz="4800" kern="1200" spc="-100" baseline="0">
                <a:solidFill>
                  <a:schemeClr val="tx1"/>
                </a:solidFill>
                <a:latin typeface="Batang" panose="02030600000101010101" pitchFamily="18" charset="-127"/>
                <a:ea typeface="Batang" panose="02030600000101010101" pitchFamily="18" charset="-127"/>
                <a:cs typeface="+mj-cs"/>
              </a:defRPr>
            </a:lvl1pPr>
          </a:lstStyle>
          <a:p>
            <a:r>
              <a:rPr lang="en-US" sz="3800">
                <a:solidFill>
                  <a:srgbClr val="FFFFFF"/>
                </a:solidFill>
                <a:latin typeface="Batang"/>
                <a:ea typeface="Batang"/>
                <a:cs typeface="Calibri Light"/>
              </a:rPr>
              <a:t>How my theory relates to activity 1</a:t>
            </a:r>
            <a:br>
              <a:rPr lang="en-US" sz="3800">
                <a:cs typeface="Calibri Light"/>
              </a:rPr>
            </a:br>
            <a:r>
              <a:rPr lang="en-US" sz="3800">
                <a:solidFill>
                  <a:srgbClr val="FFFFFF"/>
                </a:solidFill>
                <a:latin typeface="Batang"/>
                <a:ea typeface="Batang"/>
                <a:cs typeface="Calibri Light"/>
              </a:rPr>
              <a:t>Chess makes kids smart it's a game of logic. According to Piaget, children start to develop at the age of 7 in the form of first step in abstract thinking. In chess you evaluate different ideas, recognize patterns and decide on the best moves.</a:t>
            </a:r>
          </a:p>
        </p:txBody>
      </p:sp>
    </p:spTree>
    <p:extLst>
      <p:ext uri="{BB962C8B-B14F-4D97-AF65-F5344CB8AC3E}">
        <p14:creationId xmlns:p14="http://schemas.microsoft.com/office/powerpoint/2010/main" val="2594121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8FE0739-1477-8139-EA5A-6798DC3A9C7A}"/>
              </a:ext>
            </a:extLst>
          </p:cNvPr>
          <p:cNvSpPr>
            <a:spLocks noGrp="1"/>
          </p:cNvSpPr>
          <p:nvPr/>
        </p:nvSpPr>
        <p:spPr>
          <a:xfrm>
            <a:off x="5309418" y="609600"/>
            <a:ext cx="6223821" cy="3642851"/>
          </a:xfrm>
          <a:prstGeom prst="rect">
            <a:avLst/>
          </a:prstGeom>
        </p:spPr>
        <p:txBody>
          <a:bodyPr vert="horz" lIns="91440" tIns="45720" rIns="91440" bIns="45720" rtlCol="0" anchor="b">
            <a:normAutofit/>
          </a:bodyPr>
          <a:lstStyle>
            <a:lvl1pPr algn="ctr" defTabSz="457200" rtl="0" eaLnBrk="1" latinLnBrk="0" hangingPunct="1">
              <a:spcBef>
                <a:spcPct val="0"/>
              </a:spcBef>
              <a:buNone/>
              <a:defRPr sz="48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cs typeface="Calibri Light"/>
              </a:rPr>
              <a:t>Activity 2 </a:t>
            </a:r>
            <a:endParaRPr lang="en-US"/>
          </a:p>
        </p:txBody>
      </p:sp>
      <p:sp>
        <p:nvSpPr>
          <p:cNvPr id="5" name="Subtitle 2">
            <a:extLst>
              <a:ext uri="{FF2B5EF4-FFF2-40B4-BE49-F238E27FC236}">
                <a16:creationId xmlns:a16="http://schemas.microsoft.com/office/drawing/2014/main" id="{6F9BB636-841D-7665-BEF8-BA4EC26F5955}"/>
              </a:ext>
            </a:extLst>
          </p:cNvPr>
          <p:cNvSpPr>
            <a:spLocks noGrp="1"/>
          </p:cNvSpPr>
          <p:nvPr/>
        </p:nvSpPr>
        <p:spPr>
          <a:xfrm>
            <a:off x="5309417" y="4365523"/>
            <a:ext cx="6223821" cy="1793053"/>
          </a:xfrm>
          <a:prstGeom prst="rect">
            <a:avLst/>
          </a:prstGeom>
        </p:spPr>
        <p:txBody>
          <a:bodyPr vert="horz" lIns="91440" tIns="45720" rIns="91440" bIns="45720" rtlCol="0" anchor="t">
            <a:normAutofit/>
          </a:bodyPr>
          <a:lstStyle>
            <a:lvl1pPr marL="0" indent="0" algn="ctr" defTabSz="457200" rtl="0" eaLnBrk="1" latinLnBrk="0" hangingPunct="1">
              <a:spcBef>
                <a:spcPct val="20000"/>
              </a:spcBef>
              <a:spcAft>
                <a:spcPts val="600"/>
              </a:spcAft>
              <a:buClr>
                <a:schemeClr val="tx1"/>
              </a:buClr>
              <a:buSzPct val="100000"/>
              <a:buFont typeface="Arial"/>
              <a:buNone/>
              <a:defRPr sz="210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457200" indent="0" algn="ctr" defTabSz="457200" rtl="0" eaLnBrk="1" latinLnBrk="0" hangingPunct="1">
              <a:spcBef>
                <a:spcPct val="20000"/>
              </a:spcBef>
              <a:spcAft>
                <a:spcPts val="600"/>
              </a:spcAft>
              <a:buClr>
                <a:schemeClr val="tx1"/>
              </a:buClr>
              <a:buSzPct val="100000"/>
              <a:buFont typeface="Arial"/>
              <a:buNone/>
              <a:defRPr sz="18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914400" indent="0" algn="ctr" defTabSz="457200" rtl="0" eaLnBrk="1" latinLnBrk="0" hangingPunct="1">
              <a:spcBef>
                <a:spcPct val="20000"/>
              </a:spcBef>
              <a:spcAft>
                <a:spcPts val="600"/>
              </a:spcAft>
              <a:buClr>
                <a:schemeClr val="tx1"/>
              </a:buClr>
              <a:buSzPct val="100000"/>
              <a:buFont typeface="Arial"/>
              <a:buNone/>
              <a:defRPr sz="16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371600" indent="0" algn="ctr" defTabSz="457200" rtl="0" eaLnBrk="1" latinLnBrk="0" hangingPunct="1">
              <a:spcBef>
                <a:spcPct val="20000"/>
              </a:spcBef>
              <a:spcAft>
                <a:spcPts val="600"/>
              </a:spcAft>
              <a:buClr>
                <a:schemeClr val="tx1"/>
              </a:buClr>
              <a:buSzPct val="100000"/>
              <a:buFont typeface="Arial"/>
              <a:buNone/>
              <a:defRPr sz="14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1828800" indent="0" algn="ctr" defTabSz="457200" rtl="0" eaLnBrk="1" latinLnBrk="0" hangingPunct="1">
              <a:spcBef>
                <a:spcPct val="20000"/>
              </a:spcBef>
              <a:spcAft>
                <a:spcPts val="600"/>
              </a:spcAft>
              <a:buClr>
                <a:schemeClr val="tx1"/>
              </a:buClr>
              <a:buSzPct val="100000"/>
              <a:buFont typeface="Arial"/>
              <a:buNone/>
              <a:defRPr sz="14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286000" indent="0" algn="ctr" defTabSz="457200" rtl="0" eaLnBrk="1" latinLnBrk="0" hangingPunct="1">
              <a:spcBef>
                <a:spcPct val="20000"/>
              </a:spcBef>
              <a:spcAft>
                <a:spcPts val="600"/>
              </a:spcAft>
              <a:buClr>
                <a:schemeClr val="tx1"/>
              </a:buClr>
              <a:buSzPct val="100000"/>
              <a:buFont typeface="Arial"/>
              <a:buNone/>
              <a:defRPr sz="12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743200" indent="0" algn="ctr" defTabSz="457200" rtl="0" eaLnBrk="1" latinLnBrk="0" hangingPunct="1">
              <a:spcBef>
                <a:spcPct val="20000"/>
              </a:spcBef>
              <a:spcAft>
                <a:spcPts val="600"/>
              </a:spcAft>
              <a:buClr>
                <a:schemeClr val="tx1"/>
              </a:buClr>
              <a:buSzPct val="100000"/>
              <a:buFont typeface="Arial"/>
              <a:buNone/>
              <a:defRPr sz="12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200400" indent="0" algn="ctr" defTabSz="457200" rtl="0" eaLnBrk="1" latinLnBrk="0" hangingPunct="1">
              <a:spcBef>
                <a:spcPct val="20000"/>
              </a:spcBef>
              <a:spcAft>
                <a:spcPts val="600"/>
              </a:spcAft>
              <a:buClr>
                <a:schemeClr val="tx1"/>
              </a:buClr>
              <a:buSzPct val="100000"/>
              <a:buFont typeface="Arial"/>
              <a:buNone/>
              <a:defRPr sz="12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657600" indent="0" algn="ctr" defTabSz="457200" rtl="0" eaLnBrk="1" latinLnBrk="0" hangingPunct="1">
              <a:spcBef>
                <a:spcPct val="20000"/>
              </a:spcBef>
              <a:spcAft>
                <a:spcPts val="600"/>
              </a:spcAft>
              <a:buClr>
                <a:schemeClr val="tx1"/>
              </a:buClr>
              <a:buSzPct val="100000"/>
              <a:buFont typeface="Arial"/>
              <a:buNone/>
              <a:defRPr sz="12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en-US" sz="4000">
                <a:cs typeface="Calibri"/>
              </a:rPr>
              <a:t>Building Models</a:t>
            </a:r>
          </a:p>
        </p:txBody>
      </p:sp>
      <p:pic>
        <p:nvPicPr>
          <p:cNvPr id="6" name="Picture 6" descr="A picture containing person, indoor, child, little&#10;&#10;Description automatically generated">
            <a:extLst>
              <a:ext uri="{FF2B5EF4-FFF2-40B4-BE49-F238E27FC236}">
                <a16:creationId xmlns:a16="http://schemas.microsoft.com/office/drawing/2014/main" id="{27D1869E-2064-5730-6BB3-C17D3A981F69}"/>
              </a:ext>
            </a:extLst>
          </p:cNvPr>
          <p:cNvPicPr>
            <a:picLocks noChangeAspect="1"/>
          </p:cNvPicPr>
          <p:nvPr/>
        </p:nvPicPr>
        <p:blipFill>
          <a:blip r:embed="rId2"/>
          <a:stretch>
            <a:fillRect/>
          </a:stretch>
        </p:blipFill>
        <p:spPr>
          <a:xfrm>
            <a:off x="1762664" y="1861457"/>
            <a:ext cx="2743200" cy="3135086"/>
          </a:xfrm>
          <a:prstGeom prst="rect">
            <a:avLst/>
          </a:prstGeom>
        </p:spPr>
      </p:pic>
    </p:spTree>
    <p:extLst>
      <p:ext uri="{BB962C8B-B14F-4D97-AF65-F5344CB8AC3E}">
        <p14:creationId xmlns:p14="http://schemas.microsoft.com/office/powerpoint/2010/main" val="295827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wooden, toy, several&#10;&#10;Description automatically generated">
            <a:extLst>
              <a:ext uri="{FF2B5EF4-FFF2-40B4-BE49-F238E27FC236}">
                <a16:creationId xmlns:a16="http://schemas.microsoft.com/office/drawing/2014/main" id="{2C021BEB-66E9-06CB-F03F-37596587286E}"/>
              </a:ext>
            </a:extLst>
          </p:cNvPr>
          <p:cNvPicPr>
            <a:picLocks noChangeAspect="1"/>
          </p:cNvPicPr>
          <p:nvPr/>
        </p:nvPicPr>
        <p:blipFill>
          <a:blip r:embed="rId2"/>
          <a:stretch>
            <a:fillRect/>
          </a:stretch>
        </p:blipFill>
        <p:spPr>
          <a:xfrm>
            <a:off x="8160589" y="1120964"/>
            <a:ext cx="3562709" cy="4889241"/>
          </a:xfrm>
          <a:prstGeom prst="rect">
            <a:avLst/>
          </a:prstGeom>
        </p:spPr>
      </p:pic>
      <p:sp>
        <p:nvSpPr>
          <p:cNvPr id="5" name="Title 1">
            <a:extLst>
              <a:ext uri="{FF2B5EF4-FFF2-40B4-BE49-F238E27FC236}">
                <a16:creationId xmlns:a16="http://schemas.microsoft.com/office/drawing/2014/main" id="{D4034408-412C-4E5F-6580-90AD10575E65}"/>
              </a:ext>
            </a:extLst>
          </p:cNvPr>
          <p:cNvSpPr>
            <a:spLocks noGrp="1"/>
          </p:cNvSpPr>
          <p:nvPr/>
        </p:nvSpPr>
        <p:spPr>
          <a:xfrm>
            <a:off x="762000" y="743804"/>
            <a:ext cx="4965250" cy="5216840"/>
          </a:xfrm>
          <a:prstGeom prst="rect">
            <a:avLst/>
          </a:prstGeom>
        </p:spPr>
        <p:txBody>
          <a:bodyPr vert="horz" lIns="91440" tIns="45720" rIns="91440" bIns="45720" rtlCol="0" anchor="ctr">
            <a:noAutofit/>
          </a:bodyPr>
          <a:lstStyle>
            <a:lvl1pPr algn="ctr" defTabSz="914400" rtl="0" eaLnBrk="1" latinLnBrk="0" hangingPunct="1">
              <a:lnSpc>
                <a:spcPct val="95000"/>
              </a:lnSpc>
              <a:spcBef>
                <a:spcPct val="0"/>
              </a:spcBef>
              <a:buNone/>
              <a:defRPr sz="6000" kern="1200" spc="-50" baseline="0">
                <a:solidFill>
                  <a:schemeClr val="tx1"/>
                </a:solidFill>
                <a:latin typeface="+mj-lt"/>
                <a:ea typeface="+mj-ea"/>
                <a:cs typeface="+mj-cs"/>
              </a:defRPr>
            </a:lvl1pPr>
          </a:lstStyle>
          <a:p>
            <a:pPr algn="l">
              <a:spcBef>
                <a:spcPts val="1000"/>
              </a:spcBef>
            </a:pPr>
            <a:r>
              <a:rPr lang="en-US" sz="2800">
                <a:ea typeface="+mj-lt"/>
                <a:cs typeface="+mj-lt"/>
              </a:rPr>
              <a:t>How my theory relates to Activity 2</a:t>
            </a:r>
            <a:br>
              <a:rPr lang="en-US" sz="2800">
                <a:ea typeface="+mj-lt"/>
                <a:cs typeface="+mj-lt"/>
              </a:rPr>
            </a:br>
            <a:r>
              <a:rPr lang="en-US" sz="2800">
                <a:ea typeface="+mj-lt"/>
                <a:cs typeface="+mj-lt"/>
              </a:rPr>
              <a:t>When children are exposed to situations that provide opportunities for learning in the real world, they continue to expand their knowledge of objects and become more familiar with the specific properties of these objects. • Piaget's concrete operational stage of development </a:t>
            </a:r>
          </a:p>
          <a:p>
            <a:pPr algn="l">
              <a:spcBef>
                <a:spcPts val="1000"/>
              </a:spcBef>
            </a:pPr>
            <a:r>
              <a:rPr lang="en-US" sz="2800">
                <a:ea typeface="+mj-lt"/>
                <a:cs typeface="+mj-lt"/>
              </a:rPr>
              <a:t>Brennan,(2004).p.10</a:t>
            </a:r>
            <a:endParaRPr lang="en-US" sz="2800"/>
          </a:p>
        </p:txBody>
      </p:sp>
    </p:spTree>
    <p:extLst>
      <p:ext uri="{BB962C8B-B14F-4D97-AF65-F5344CB8AC3E}">
        <p14:creationId xmlns:p14="http://schemas.microsoft.com/office/powerpoint/2010/main" val="1846221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C8C2D6E-1D3B-1C6A-2329-1B8F9F92D5AE}"/>
              </a:ext>
            </a:extLst>
          </p:cNvPr>
          <p:cNvSpPr>
            <a:spLocks noGrp="1"/>
          </p:cNvSpPr>
          <p:nvPr/>
        </p:nvSpPr>
        <p:spPr>
          <a:xfrm>
            <a:off x="1452113" y="245344"/>
            <a:ext cx="8899585" cy="1424317"/>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a:cs typeface="Calibri Light"/>
              </a:rPr>
              <a:t>conclusion</a:t>
            </a:r>
            <a:endParaRPr lang="en-US"/>
          </a:p>
        </p:txBody>
      </p:sp>
      <p:sp>
        <p:nvSpPr>
          <p:cNvPr id="5" name="Subtitle 2">
            <a:extLst>
              <a:ext uri="{FF2B5EF4-FFF2-40B4-BE49-F238E27FC236}">
                <a16:creationId xmlns:a16="http://schemas.microsoft.com/office/drawing/2014/main" id="{6CC3A74F-F37E-F464-6818-1BEEBCCEADB3}"/>
              </a:ext>
            </a:extLst>
          </p:cNvPr>
          <p:cNvSpPr>
            <a:spLocks noGrp="1"/>
          </p:cNvSpPr>
          <p:nvPr/>
        </p:nvSpPr>
        <p:spPr>
          <a:xfrm>
            <a:off x="1135812" y="2351208"/>
            <a:ext cx="9532188" cy="3179761"/>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a:cs typeface="Calibri"/>
              </a:rPr>
              <a:t>In my presentation I found two suitable activities for 7–11-year Olds. I researched Piaget's theories to recognize how these activities would help in the development of children of these ages .I also researched activities for 7–11-year-olds and realized that my two chosen activities would be a good way to help these children for their performance in tests and exams as well.</a:t>
            </a:r>
          </a:p>
        </p:txBody>
      </p:sp>
    </p:spTree>
    <p:extLst>
      <p:ext uri="{BB962C8B-B14F-4D97-AF65-F5344CB8AC3E}">
        <p14:creationId xmlns:p14="http://schemas.microsoft.com/office/powerpoint/2010/main" val="3613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60B7965-A3B5-F470-308F-29EC44E9BB61}"/>
              </a:ext>
            </a:extLst>
          </p:cNvPr>
          <p:cNvSpPr>
            <a:spLocks noGrp="1"/>
          </p:cNvSpPr>
          <p:nvPr/>
        </p:nvSpPr>
        <p:spPr>
          <a:xfrm>
            <a:off x="660681" y="767416"/>
            <a:ext cx="10530318" cy="273639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6200" dirty="0">
                <a:ea typeface="+mj-lt"/>
                <a:cs typeface="+mj-lt"/>
              </a:rPr>
              <a:t>References</a:t>
            </a:r>
            <a:br>
              <a:rPr lang="en-US" sz="6200">
                <a:ea typeface="+mj-lt"/>
                <a:cs typeface="+mj-lt"/>
              </a:rPr>
            </a:br>
            <a:br>
              <a:rPr lang="en-US" sz="6200">
                <a:ea typeface="+mj-lt"/>
                <a:cs typeface="+mj-lt"/>
              </a:rPr>
            </a:br>
            <a:endParaRPr lang="en-US" sz="6200">
              <a:solidFill>
                <a:schemeClr val="tx2"/>
              </a:solidFill>
              <a:ea typeface="+mj-lt"/>
              <a:cs typeface="+mj-lt"/>
            </a:endParaRPr>
          </a:p>
        </p:txBody>
      </p:sp>
      <p:sp>
        <p:nvSpPr>
          <p:cNvPr id="5" name="Subtitle 2">
            <a:extLst>
              <a:ext uri="{FF2B5EF4-FFF2-40B4-BE49-F238E27FC236}">
                <a16:creationId xmlns:a16="http://schemas.microsoft.com/office/drawing/2014/main" id="{EFCBF129-2983-C683-B81A-9D3937DC0E7F}"/>
              </a:ext>
            </a:extLst>
          </p:cNvPr>
          <p:cNvSpPr>
            <a:spLocks noGrp="1"/>
          </p:cNvSpPr>
          <p:nvPr/>
        </p:nvSpPr>
        <p:spPr>
          <a:xfrm>
            <a:off x="660681" y="2270574"/>
            <a:ext cx="10674090" cy="4350832"/>
          </a:xfrm>
          <a:prstGeom prst="rect">
            <a:avLst/>
          </a:prstGeom>
        </p:spPr>
        <p:txBody>
          <a:bodyPr vert="horz" lIns="91440" tIns="45720" rIns="91440" bIns="45720" rtlCol="0" anchor="t">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200">
                <a:solidFill>
                  <a:schemeClr val="tx2"/>
                </a:solidFill>
                <a:latin typeface="Arial Nova"/>
                <a:cs typeface="Calibri Light"/>
              </a:rPr>
              <a:t>Oswalt, A. (2010). Cognitive development: Piaget’s concrete operations. Available at: http://www.mentalhelp.net/poc/view_doc.php?type=doc&amp;id=37677&amp;cn= 1272</a:t>
            </a:r>
          </a:p>
          <a:p>
            <a:pPr algn="l"/>
            <a:endParaRPr lang="en-US" sz="2200">
              <a:solidFill>
                <a:schemeClr val="tx2"/>
              </a:solidFill>
              <a:latin typeface="Arial Nova"/>
              <a:cs typeface="Calibri Light"/>
            </a:endParaRPr>
          </a:p>
          <a:p>
            <a:pPr algn="l"/>
            <a:r>
              <a:rPr lang="en-US" sz="2200">
                <a:latin typeface="Arial Nova"/>
                <a:ea typeface="+mn-lt"/>
                <a:cs typeface="+mn-lt"/>
              </a:rPr>
              <a:t>DeHart, G., Sroufe, A., &amp; Cooper, R. (2004). Child Development: Its Nature and Course (5th </a:t>
            </a:r>
            <a:r>
              <a:rPr lang="en-US" sz="2200" err="1">
                <a:latin typeface="Arial Nova"/>
                <a:ea typeface="+mn-lt"/>
                <a:cs typeface="+mn-lt"/>
              </a:rPr>
              <a:t>edn</a:t>
            </a:r>
            <a:r>
              <a:rPr lang="en-US" sz="2200">
                <a:latin typeface="Arial Nova"/>
                <a:ea typeface="+mn-lt"/>
                <a:cs typeface="+mn-lt"/>
              </a:rPr>
              <a:t>). New York: McGraw-Hill.</a:t>
            </a:r>
            <a:endParaRPr lang="en-US">
              <a:latin typeface="Arial Nova"/>
              <a:ea typeface="+mn-lt"/>
              <a:cs typeface="+mn-lt"/>
            </a:endParaRPr>
          </a:p>
          <a:p>
            <a:pPr algn="l"/>
            <a:r>
              <a:rPr lang="en-US" sz="2200">
                <a:latin typeface="Arial Nova"/>
                <a:ea typeface="+mn-lt"/>
                <a:cs typeface="+mn-lt"/>
              </a:rPr>
              <a:t>Brennan, C. (ed.) (2004). The Power of Play: A Play Curriculum in Action. Dublin: IPPA</a:t>
            </a:r>
            <a:br>
              <a:rPr lang="en-US" sz="2200">
                <a:latin typeface="Arial Nova"/>
                <a:ea typeface="+mn-lt"/>
                <a:cs typeface="+mn-lt"/>
              </a:rPr>
            </a:br>
            <a:br>
              <a:rPr lang="en-US" sz="2200">
                <a:latin typeface="Arial Nova"/>
                <a:ea typeface="+mn-lt"/>
                <a:cs typeface="+mn-lt"/>
              </a:rPr>
            </a:br>
            <a:r>
              <a:rPr lang="en-US" sz="2200">
                <a:latin typeface="Arial Nova"/>
                <a:ea typeface="+mn-lt"/>
                <a:cs typeface="+mn-lt"/>
              </a:rPr>
              <a:t>MLA 9th Edition (Modern Language Assoc.)</a:t>
            </a:r>
            <a:br>
              <a:rPr lang="en-US" sz="2200">
                <a:latin typeface="Arial Nova"/>
                <a:ea typeface="+mn-lt"/>
                <a:cs typeface="+mn-lt"/>
              </a:rPr>
            </a:br>
            <a:r>
              <a:rPr lang="en-US" sz="2200">
                <a:latin typeface="Arial Nova"/>
                <a:ea typeface="+mn-lt"/>
                <a:cs typeface="+mn-lt"/>
              </a:rPr>
              <a:t>Ann Marie Halpenny, and Jan Pettersen. Introducing Piaget : A Guide for Practitioners and Students in Early Years Education. Routledge, 2013.</a:t>
            </a:r>
            <a:br>
              <a:rPr lang="en-US" sz="2200">
                <a:latin typeface="Arial Nova"/>
                <a:ea typeface="+mn-lt"/>
                <a:cs typeface="+mn-lt"/>
              </a:rPr>
            </a:br>
            <a:br>
              <a:rPr lang="en-US" sz="2200">
                <a:latin typeface="Arial Nova"/>
                <a:ea typeface="+mn-lt"/>
                <a:cs typeface="+mn-lt"/>
              </a:rPr>
            </a:br>
            <a:r>
              <a:rPr lang="en-US" sz="2200">
                <a:latin typeface="Arial Nova"/>
                <a:ea typeface="+mn-lt"/>
                <a:cs typeface="+mn-lt"/>
              </a:rPr>
              <a:t>APA 7th Edition (American Psychological Assoc.)</a:t>
            </a:r>
            <a:br>
              <a:rPr lang="en-US" sz="2200">
                <a:latin typeface="Arial Nova"/>
                <a:ea typeface="+mn-lt"/>
                <a:cs typeface="+mn-lt"/>
              </a:rPr>
            </a:br>
            <a:r>
              <a:rPr lang="en-US" sz="2200">
                <a:latin typeface="Arial Nova"/>
                <a:ea typeface="+mn-lt"/>
                <a:cs typeface="+mn-lt"/>
              </a:rPr>
              <a:t>Ann Marie Halpenny, &amp; Jan Pettersen. (2013). Introducing Piaget : A Guide for Practitioners and Students in Early Years Education. Routledge.</a:t>
            </a:r>
            <a:endParaRPr lang="en-US">
              <a:latin typeface="Arial Nova"/>
            </a:endParaRPr>
          </a:p>
          <a:p>
            <a:pPr algn="l"/>
            <a:endParaRPr lang="en-US" sz="2200" i="1">
              <a:latin typeface="Arial Nova"/>
              <a:cs typeface="Calibri"/>
            </a:endParaRPr>
          </a:p>
        </p:txBody>
      </p:sp>
    </p:spTree>
    <p:extLst>
      <p:ext uri="{BB962C8B-B14F-4D97-AF65-F5344CB8AC3E}">
        <p14:creationId xmlns:p14="http://schemas.microsoft.com/office/powerpoint/2010/main" val="4178661101"/>
      </p:ext>
    </p:extLst>
  </p:cSld>
  <p:clrMapOvr>
    <a:masterClrMapping/>
  </p:clrMapOvr>
</p:sld>
</file>

<file path=ppt/theme/theme1.xml><?xml version="1.0" encoding="utf-8"?>
<a:theme xmlns:a="http://schemas.openxmlformats.org/drawingml/2006/main" name="ThinLineVTI">
  <a:themeElements>
    <a:clrScheme name="ThinLines Color Scheme">
      <a:dk1>
        <a:sysClr val="windowText" lastClr="000000"/>
      </a:dk1>
      <a:lt1>
        <a:sysClr val="window" lastClr="FFFFFF"/>
      </a:lt1>
      <a:dk2>
        <a:srgbClr val="000000"/>
      </a:dk2>
      <a:lt2>
        <a:srgbClr val="FFFFFF"/>
      </a:lt2>
      <a:accent1>
        <a:srgbClr val="00BAC8"/>
      </a:accent1>
      <a:accent2>
        <a:srgbClr val="794DFF"/>
      </a:accent2>
      <a:accent3>
        <a:srgbClr val="00D17D"/>
      </a:accent3>
      <a:accent4>
        <a:srgbClr val="404040"/>
      </a:accent4>
      <a:accent5>
        <a:srgbClr val="FE5D21"/>
      </a:accent5>
      <a:accent6>
        <a:srgbClr val="B3B3B3"/>
      </a:accent6>
      <a:hlink>
        <a:srgbClr val="3E8FF1"/>
      </a:hlink>
      <a:folHlink>
        <a:srgbClr val="939393"/>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ThinLineVTI</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2023-02-14T15:12:44Z</dcterms:created>
  <dcterms:modified xsi:type="dcterms:W3CDTF">2023-02-16T21:14:04Z</dcterms:modified>
</cp:coreProperties>
</file>